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Overpass Black"/>
      <p:bold r:id="rId25"/>
      <p:boldItalic r:id="rId26"/>
    </p:embeddedFont>
    <p:embeddedFont>
      <p:font typeface="Overpass"/>
      <p:regular r:id="rId27"/>
      <p:bold r:id="rId28"/>
      <p:italic r:id="rId29"/>
      <p:boldItalic r:id="rId30"/>
    </p:embeddedFont>
    <p:embeddedFont>
      <p:font typeface="Oi"/>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verpassBlack-boldItalic.fntdata"/><Relationship Id="rId25" Type="http://schemas.openxmlformats.org/officeDocument/2006/relationships/font" Target="fonts/OverpassBlack-bold.fntdata"/><Relationship Id="rId28" Type="http://schemas.openxmlformats.org/officeDocument/2006/relationships/font" Target="fonts/Overpass-bold.fntdata"/><Relationship Id="rId27" Type="http://schemas.openxmlformats.org/officeDocument/2006/relationships/font" Target="fonts/Overpas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verpass-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i-regular.fntdata"/><Relationship Id="rId30" Type="http://schemas.openxmlformats.org/officeDocument/2006/relationships/font" Target="fonts/Overpas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840200" y="1105200"/>
            <a:ext cx="146076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4573350" y="5213325"/>
            <a:ext cx="91413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grpSp>
        <p:nvGrpSpPr>
          <p:cNvPr id="12" name="Google Shape;12;p3"/>
          <p:cNvGrpSpPr/>
          <p:nvPr/>
        </p:nvGrpSpPr>
        <p:grpSpPr>
          <a:xfrm>
            <a:off x="17172302" y="172749"/>
            <a:ext cx="450921" cy="2047969"/>
            <a:chOff x="-35" y="0"/>
            <a:chExt cx="601228" cy="2730625"/>
          </a:xfrm>
        </p:grpSpPr>
        <p:grpSp>
          <p:nvGrpSpPr>
            <p:cNvPr id="13" name="Google Shape;13;p3"/>
            <p:cNvGrpSpPr/>
            <p:nvPr/>
          </p:nvGrpSpPr>
          <p:grpSpPr>
            <a:xfrm rot="5400000">
              <a:off x="-35" y="2129397"/>
              <a:ext cx="601228" cy="601228"/>
              <a:chOff x="0" y="0"/>
              <a:chExt cx="812800" cy="812800"/>
            </a:xfrm>
          </p:grpSpPr>
          <p:sp>
            <p:nvSpPr>
              <p:cNvPr id="14" name="Google Shape;1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 name="Google Shape;16;p3"/>
            <p:cNvGrpSpPr/>
            <p:nvPr/>
          </p:nvGrpSpPr>
          <p:grpSpPr>
            <a:xfrm rot="5400000">
              <a:off x="-35" y="0"/>
              <a:ext cx="601228" cy="601228"/>
              <a:chOff x="0" y="0"/>
              <a:chExt cx="812800" cy="812800"/>
            </a:xfrm>
          </p:grpSpPr>
          <p:sp>
            <p:nvSpPr>
              <p:cNvPr id="17" name="Google Shape;17;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 name="Google Shape;19;p3"/>
            <p:cNvGrpSpPr/>
            <p:nvPr/>
          </p:nvGrpSpPr>
          <p:grpSpPr>
            <a:xfrm rot="5400000">
              <a:off x="-35" y="1064698"/>
              <a:ext cx="601228" cy="601228"/>
              <a:chOff x="0" y="0"/>
              <a:chExt cx="812800" cy="812800"/>
            </a:xfrm>
          </p:grpSpPr>
          <p:sp>
            <p:nvSpPr>
              <p:cNvPr id="20" name="Google Shape;2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22" name="Google Shape;22;p3"/>
          <p:cNvCxnSpPr/>
          <p:nvPr/>
        </p:nvCxnSpPr>
        <p:spPr>
          <a:xfrm>
            <a:off x="11684786" y="9741034"/>
            <a:ext cx="7458600" cy="0"/>
          </a:xfrm>
          <a:prstGeom prst="straightConnector1">
            <a:avLst/>
          </a:prstGeom>
          <a:noFill/>
          <a:ln cap="flat" cmpd="sng" w="66675">
            <a:solidFill>
              <a:srgbClr val="FFFFFF"/>
            </a:solidFill>
            <a:prstDash val="solid"/>
            <a:round/>
            <a:headEnd len="sm" w="sm" type="none"/>
            <a:tailEnd len="sm" w="sm" type="none"/>
          </a:ln>
        </p:spPr>
      </p:cxnSp>
      <p:grpSp>
        <p:nvGrpSpPr>
          <p:cNvPr id="23" name="Google Shape;23;p3"/>
          <p:cNvGrpSpPr/>
          <p:nvPr/>
        </p:nvGrpSpPr>
        <p:grpSpPr>
          <a:xfrm>
            <a:off x="9398302" y="9604038"/>
            <a:ext cx="1598487" cy="274015"/>
            <a:chOff x="0" y="0"/>
            <a:chExt cx="2131317" cy="365354"/>
          </a:xfrm>
        </p:grpSpPr>
        <p:grpSp>
          <p:nvGrpSpPr>
            <p:cNvPr id="24" name="Google Shape;24;p3"/>
            <p:cNvGrpSpPr/>
            <p:nvPr/>
          </p:nvGrpSpPr>
          <p:grpSpPr>
            <a:xfrm>
              <a:off x="0" y="0"/>
              <a:ext cx="365354" cy="365354"/>
              <a:chOff x="0" y="0"/>
              <a:chExt cx="812800" cy="812800"/>
            </a:xfrm>
          </p:grpSpPr>
          <p:sp>
            <p:nvSpPr>
              <p:cNvPr id="25" name="Google Shape;25;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 name="Google Shape;27;p3"/>
            <p:cNvGrpSpPr/>
            <p:nvPr/>
          </p:nvGrpSpPr>
          <p:grpSpPr>
            <a:xfrm>
              <a:off x="588654" y="0"/>
              <a:ext cx="365354" cy="365354"/>
              <a:chOff x="0" y="0"/>
              <a:chExt cx="812800" cy="812800"/>
            </a:xfrm>
          </p:grpSpPr>
          <p:sp>
            <p:nvSpPr>
              <p:cNvPr id="28" name="Google Shape;28;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 name="Google Shape;30;p3"/>
            <p:cNvGrpSpPr/>
            <p:nvPr/>
          </p:nvGrpSpPr>
          <p:grpSpPr>
            <a:xfrm>
              <a:off x="1177308" y="0"/>
              <a:ext cx="365354" cy="365354"/>
              <a:chOff x="0" y="0"/>
              <a:chExt cx="812800" cy="812800"/>
            </a:xfrm>
          </p:grpSpPr>
          <p:sp>
            <p:nvSpPr>
              <p:cNvPr id="31" name="Google Shape;31;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 name="Google Shape;33;p3"/>
            <p:cNvGrpSpPr/>
            <p:nvPr/>
          </p:nvGrpSpPr>
          <p:grpSpPr>
            <a:xfrm>
              <a:off x="1765963" y="0"/>
              <a:ext cx="365354" cy="365354"/>
              <a:chOff x="0" y="0"/>
              <a:chExt cx="812800" cy="812800"/>
            </a:xfrm>
          </p:grpSpPr>
          <p:sp>
            <p:nvSpPr>
              <p:cNvPr id="34" name="Google Shape;3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6" name="Google Shape;36;p3"/>
          <p:cNvGrpSpPr/>
          <p:nvPr/>
        </p:nvGrpSpPr>
        <p:grpSpPr>
          <a:xfrm>
            <a:off x="-6" y="3277144"/>
            <a:ext cx="1531039" cy="541963"/>
            <a:chOff x="0" y="0"/>
            <a:chExt cx="2041385" cy="722618"/>
          </a:xfrm>
        </p:grpSpPr>
        <p:grpSp>
          <p:nvGrpSpPr>
            <p:cNvPr id="37" name="Google Shape;37;p3"/>
            <p:cNvGrpSpPr/>
            <p:nvPr/>
          </p:nvGrpSpPr>
          <p:grpSpPr>
            <a:xfrm>
              <a:off x="0" y="448054"/>
              <a:ext cx="274564" cy="274564"/>
              <a:chOff x="0" y="0"/>
              <a:chExt cx="812800" cy="812800"/>
            </a:xfrm>
          </p:grpSpPr>
          <p:sp>
            <p:nvSpPr>
              <p:cNvPr id="38" name="Google Shape;38;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 name="Google Shape;40;p3"/>
            <p:cNvGrpSpPr/>
            <p:nvPr/>
          </p:nvGrpSpPr>
          <p:grpSpPr>
            <a:xfrm>
              <a:off x="0" y="0"/>
              <a:ext cx="274564" cy="274564"/>
              <a:chOff x="0" y="0"/>
              <a:chExt cx="812800" cy="812800"/>
            </a:xfrm>
          </p:grpSpPr>
          <p:sp>
            <p:nvSpPr>
              <p:cNvPr id="41" name="Google Shape;41;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 name="Google Shape;43;p3"/>
            <p:cNvGrpSpPr/>
            <p:nvPr/>
          </p:nvGrpSpPr>
          <p:grpSpPr>
            <a:xfrm>
              <a:off x="441705" y="448054"/>
              <a:ext cx="274564" cy="274564"/>
              <a:chOff x="0" y="0"/>
              <a:chExt cx="812800" cy="812800"/>
            </a:xfrm>
          </p:grpSpPr>
          <p:sp>
            <p:nvSpPr>
              <p:cNvPr id="44" name="Google Shape;4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 name="Google Shape;46;p3"/>
            <p:cNvGrpSpPr/>
            <p:nvPr/>
          </p:nvGrpSpPr>
          <p:grpSpPr>
            <a:xfrm>
              <a:off x="441705" y="0"/>
              <a:ext cx="274564" cy="274564"/>
              <a:chOff x="0" y="0"/>
              <a:chExt cx="812800" cy="812800"/>
            </a:xfrm>
          </p:grpSpPr>
          <p:sp>
            <p:nvSpPr>
              <p:cNvPr id="47" name="Google Shape;47;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 name="Google Shape;49;p3"/>
            <p:cNvGrpSpPr/>
            <p:nvPr/>
          </p:nvGrpSpPr>
          <p:grpSpPr>
            <a:xfrm>
              <a:off x="883410" y="448054"/>
              <a:ext cx="274564" cy="274564"/>
              <a:chOff x="0" y="0"/>
              <a:chExt cx="812800" cy="812800"/>
            </a:xfrm>
          </p:grpSpPr>
          <p:sp>
            <p:nvSpPr>
              <p:cNvPr id="50" name="Google Shape;5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 name="Google Shape;52;p3"/>
            <p:cNvGrpSpPr/>
            <p:nvPr/>
          </p:nvGrpSpPr>
          <p:grpSpPr>
            <a:xfrm>
              <a:off x="883410" y="0"/>
              <a:ext cx="274564" cy="274564"/>
              <a:chOff x="0" y="0"/>
              <a:chExt cx="812800" cy="812800"/>
            </a:xfrm>
          </p:grpSpPr>
          <p:sp>
            <p:nvSpPr>
              <p:cNvPr id="53" name="Google Shape;53;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 name="Google Shape;55;p3"/>
            <p:cNvGrpSpPr/>
            <p:nvPr/>
          </p:nvGrpSpPr>
          <p:grpSpPr>
            <a:xfrm>
              <a:off x="1325116" y="448054"/>
              <a:ext cx="274564" cy="274564"/>
              <a:chOff x="0" y="0"/>
              <a:chExt cx="812800" cy="812800"/>
            </a:xfrm>
          </p:grpSpPr>
          <p:sp>
            <p:nvSpPr>
              <p:cNvPr id="56" name="Google Shape;56;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 name="Google Shape;58;p3"/>
            <p:cNvGrpSpPr/>
            <p:nvPr/>
          </p:nvGrpSpPr>
          <p:grpSpPr>
            <a:xfrm>
              <a:off x="1325116" y="0"/>
              <a:ext cx="274564" cy="274564"/>
              <a:chOff x="0" y="0"/>
              <a:chExt cx="812800" cy="812800"/>
            </a:xfrm>
          </p:grpSpPr>
          <p:sp>
            <p:nvSpPr>
              <p:cNvPr id="59" name="Google Shape;59;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 name="Google Shape;61;p3"/>
            <p:cNvGrpSpPr/>
            <p:nvPr/>
          </p:nvGrpSpPr>
          <p:grpSpPr>
            <a:xfrm>
              <a:off x="1766821" y="448054"/>
              <a:ext cx="274564" cy="274564"/>
              <a:chOff x="0" y="0"/>
              <a:chExt cx="812800" cy="812800"/>
            </a:xfrm>
          </p:grpSpPr>
          <p:sp>
            <p:nvSpPr>
              <p:cNvPr id="62" name="Google Shape;62;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 name="Google Shape;64;p3"/>
            <p:cNvGrpSpPr/>
            <p:nvPr/>
          </p:nvGrpSpPr>
          <p:grpSpPr>
            <a:xfrm>
              <a:off x="1766821" y="0"/>
              <a:ext cx="274564" cy="274564"/>
              <a:chOff x="0" y="0"/>
              <a:chExt cx="812800" cy="812800"/>
            </a:xfrm>
          </p:grpSpPr>
          <p:sp>
            <p:nvSpPr>
              <p:cNvPr id="65" name="Google Shape;65;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7" name="Shape 67"/>
        <p:cNvGrpSpPr/>
        <p:nvPr/>
      </p:nvGrpSpPr>
      <p:grpSpPr>
        <a:xfrm>
          <a:off x="0" y="0"/>
          <a:ext cx="0" cy="0"/>
          <a:chOff x="0" y="0"/>
          <a:chExt cx="0" cy="0"/>
        </a:xfrm>
      </p:grpSpPr>
      <p:sp>
        <p:nvSpPr>
          <p:cNvPr id="68" name="Google Shape;68;p4"/>
          <p:cNvSpPr txBox="1"/>
          <p:nvPr>
            <p:ph type="title"/>
          </p:nvPr>
        </p:nvSpPr>
        <p:spPr>
          <a:xfrm>
            <a:off x="1672000" y="1906550"/>
            <a:ext cx="11863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4"/>
          <p:cNvSpPr txBox="1"/>
          <p:nvPr>
            <p:ph idx="1" type="body"/>
          </p:nvPr>
        </p:nvSpPr>
        <p:spPr>
          <a:xfrm>
            <a:off x="1672000" y="4842025"/>
            <a:ext cx="90324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70" name="Google Shape;70;p4"/>
          <p:cNvGrpSpPr/>
          <p:nvPr/>
        </p:nvGrpSpPr>
        <p:grpSpPr>
          <a:xfrm>
            <a:off x="14619601" y="-467225"/>
            <a:ext cx="3668372" cy="10754302"/>
            <a:chOff x="0" y="-114300"/>
            <a:chExt cx="2120814" cy="2832390"/>
          </a:xfrm>
        </p:grpSpPr>
        <p:sp>
          <p:nvSpPr>
            <p:cNvPr id="71" name="Google Shape;71;p4"/>
            <p:cNvSpPr/>
            <p:nvPr/>
          </p:nvSpPr>
          <p:spPr>
            <a:xfrm>
              <a:off x="0" y="0"/>
              <a:ext cx="2120814" cy="2718090"/>
            </a:xfrm>
            <a:custGeom>
              <a:rect b="b" l="l" r="r" t="t"/>
              <a:pathLst>
                <a:path extrusionOk="0" h="2718090" w="2120814">
                  <a:moveTo>
                    <a:pt x="0" y="0"/>
                  </a:moveTo>
                  <a:lnTo>
                    <a:pt x="2120814" y="0"/>
                  </a:lnTo>
                  <a:lnTo>
                    <a:pt x="2120814" y="2718090"/>
                  </a:lnTo>
                  <a:lnTo>
                    <a:pt x="0" y="2718090"/>
                  </a:lnTo>
                  <a:close/>
                </a:path>
              </a:pathLst>
            </a:custGeom>
            <a:solidFill>
              <a:srgbClr val="FFFFFF"/>
            </a:solidFill>
            <a:ln>
              <a:noFill/>
            </a:ln>
          </p:spPr>
        </p:sp>
        <p:sp>
          <p:nvSpPr>
            <p:cNvPr id="72" name="Google Shape;72;p4"/>
            <p:cNvSpPr txBox="1"/>
            <p:nvPr/>
          </p:nvSpPr>
          <p:spPr>
            <a:xfrm>
              <a:off x="0" y="-114300"/>
              <a:ext cx="2120700" cy="2832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 name="Google Shape;73;p4"/>
          <p:cNvGrpSpPr/>
          <p:nvPr/>
        </p:nvGrpSpPr>
        <p:grpSpPr>
          <a:xfrm>
            <a:off x="17095120" y="24655"/>
            <a:ext cx="589361" cy="2676883"/>
            <a:chOff x="12" y="0"/>
            <a:chExt cx="785815" cy="3569177"/>
          </a:xfrm>
        </p:grpSpPr>
        <p:grpSp>
          <p:nvGrpSpPr>
            <p:cNvPr id="74" name="Google Shape;74;p4"/>
            <p:cNvGrpSpPr/>
            <p:nvPr/>
          </p:nvGrpSpPr>
          <p:grpSpPr>
            <a:xfrm rot="5400000">
              <a:off x="12" y="2783362"/>
              <a:ext cx="785815" cy="785815"/>
              <a:chOff x="0" y="0"/>
              <a:chExt cx="812800" cy="812800"/>
            </a:xfrm>
          </p:grpSpPr>
          <p:sp>
            <p:nvSpPr>
              <p:cNvPr id="75" name="Google Shape;75;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 name="Google Shape;77;p4"/>
            <p:cNvGrpSpPr/>
            <p:nvPr/>
          </p:nvGrpSpPr>
          <p:grpSpPr>
            <a:xfrm rot="5400000">
              <a:off x="12" y="0"/>
              <a:ext cx="785815" cy="785815"/>
              <a:chOff x="0" y="0"/>
              <a:chExt cx="812800" cy="812800"/>
            </a:xfrm>
          </p:grpSpPr>
          <p:sp>
            <p:nvSpPr>
              <p:cNvPr id="78" name="Google Shape;78;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 name="Google Shape;80;p4"/>
            <p:cNvGrpSpPr/>
            <p:nvPr/>
          </p:nvGrpSpPr>
          <p:grpSpPr>
            <a:xfrm rot="5400000">
              <a:off x="12" y="1391681"/>
              <a:ext cx="785815" cy="785815"/>
              <a:chOff x="0" y="0"/>
              <a:chExt cx="812800" cy="812800"/>
            </a:xfrm>
          </p:grpSpPr>
          <p:sp>
            <p:nvSpPr>
              <p:cNvPr id="81" name="Google Shape;8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3" name="Shape 83"/>
        <p:cNvGrpSpPr/>
        <p:nvPr/>
      </p:nvGrpSpPr>
      <p:grpSpPr>
        <a:xfrm>
          <a:off x="0" y="0"/>
          <a:ext cx="0" cy="0"/>
          <a:chOff x="0" y="0"/>
          <a:chExt cx="0" cy="0"/>
        </a:xfrm>
      </p:grpSpPr>
      <p:sp>
        <p:nvSpPr>
          <p:cNvPr id="84" name="Google Shape;84;p5"/>
          <p:cNvSpPr txBox="1"/>
          <p:nvPr>
            <p:ph type="title"/>
          </p:nvPr>
        </p:nvSpPr>
        <p:spPr>
          <a:xfrm>
            <a:off x="1486899" y="653550"/>
            <a:ext cx="157353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9000"/>
              <a:buFont typeface="Calibri"/>
              <a:buNone/>
              <a:defRPr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5" name="Google Shape;85;p5"/>
          <p:cNvSpPr txBox="1"/>
          <p:nvPr>
            <p:ph idx="1" type="body"/>
          </p:nvPr>
        </p:nvSpPr>
        <p:spPr>
          <a:xfrm>
            <a:off x="8981438" y="65460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cxnSp>
        <p:nvCxnSpPr>
          <p:cNvPr id="86" name="Google Shape;86;p5"/>
          <p:cNvCxnSpPr/>
          <p:nvPr/>
        </p:nvCxnSpPr>
        <p:spPr>
          <a:xfrm>
            <a:off x="856850" y="8781134"/>
            <a:ext cx="6492300" cy="0"/>
          </a:xfrm>
          <a:prstGeom prst="straightConnector1">
            <a:avLst/>
          </a:prstGeom>
          <a:noFill/>
          <a:ln cap="flat" cmpd="sng" w="66675">
            <a:solidFill>
              <a:srgbClr val="FFFFFF"/>
            </a:solidFill>
            <a:prstDash val="solid"/>
            <a:round/>
            <a:headEnd len="sm" w="sm" type="none"/>
            <a:tailEnd len="sm" w="sm" type="none"/>
          </a:ln>
        </p:spPr>
      </p:cxnSp>
      <p:cxnSp>
        <p:nvCxnSpPr>
          <p:cNvPr id="87" name="Google Shape;87;p5"/>
          <p:cNvCxnSpPr/>
          <p:nvPr/>
        </p:nvCxnSpPr>
        <p:spPr>
          <a:xfrm>
            <a:off x="856850" y="4252101"/>
            <a:ext cx="3548100" cy="0"/>
          </a:xfrm>
          <a:prstGeom prst="straightConnector1">
            <a:avLst/>
          </a:prstGeom>
          <a:noFill/>
          <a:ln cap="flat" cmpd="sng" w="66675">
            <a:solidFill>
              <a:srgbClr val="FFFFFF"/>
            </a:solidFill>
            <a:prstDash val="solid"/>
            <a:round/>
            <a:headEnd len="sm" w="sm" type="none"/>
            <a:tailEnd len="sm" w="sm" type="none"/>
          </a:ln>
        </p:spPr>
      </p:cxnSp>
      <p:cxnSp>
        <p:nvCxnSpPr>
          <p:cNvPr id="88" name="Google Shape;88;p5"/>
          <p:cNvCxnSpPr/>
          <p:nvPr/>
        </p:nvCxnSpPr>
        <p:spPr>
          <a:xfrm>
            <a:off x="890188" y="4235428"/>
            <a:ext cx="0" cy="4545600"/>
          </a:xfrm>
          <a:prstGeom prst="straightConnector1">
            <a:avLst/>
          </a:prstGeom>
          <a:noFill/>
          <a:ln cap="flat" cmpd="sng" w="66675">
            <a:solidFill>
              <a:srgbClr val="FFFFFF"/>
            </a:solidFill>
            <a:prstDash val="solid"/>
            <a:round/>
            <a:headEnd len="sm" w="sm" type="none"/>
            <a:tailEnd len="sm" w="sm" type="none"/>
          </a:ln>
        </p:spPr>
      </p:cxnSp>
      <p:grpSp>
        <p:nvGrpSpPr>
          <p:cNvPr id="89" name="Google Shape;89;p5"/>
          <p:cNvGrpSpPr/>
          <p:nvPr/>
        </p:nvGrpSpPr>
        <p:grpSpPr>
          <a:xfrm rot="-5400000">
            <a:off x="16493786" y="935590"/>
            <a:ext cx="1531039" cy="541963"/>
            <a:chOff x="0" y="0"/>
            <a:chExt cx="2041385" cy="722618"/>
          </a:xfrm>
        </p:grpSpPr>
        <p:grpSp>
          <p:nvGrpSpPr>
            <p:cNvPr id="90" name="Google Shape;90;p5"/>
            <p:cNvGrpSpPr/>
            <p:nvPr/>
          </p:nvGrpSpPr>
          <p:grpSpPr>
            <a:xfrm>
              <a:off x="0" y="448054"/>
              <a:ext cx="274564" cy="274564"/>
              <a:chOff x="0" y="0"/>
              <a:chExt cx="812800" cy="812800"/>
            </a:xfrm>
          </p:grpSpPr>
          <p:sp>
            <p:nvSpPr>
              <p:cNvPr id="91" name="Google Shape;9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5"/>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5"/>
            <p:cNvGrpSpPr/>
            <p:nvPr/>
          </p:nvGrpSpPr>
          <p:grpSpPr>
            <a:xfrm>
              <a:off x="0" y="0"/>
              <a:ext cx="274564" cy="274564"/>
              <a:chOff x="0" y="0"/>
              <a:chExt cx="812800" cy="812800"/>
            </a:xfrm>
          </p:grpSpPr>
          <p:sp>
            <p:nvSpPr>
              <p:cNvPr id="94" name="Google Shape;9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5"/>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5"/>
            <p:cNvGrpSpPr/>
            <p:nvPr/>
          </p:nvGrpSpPr>
          <p:grpSpPr>
            <a:xfrm>
              <a:off x="441705" y="448054"/>
              <a:ext cx="274564" cy="274564"/>
              <a:chOff x="0" y="0"/>
              <a:chExt cx="812800" cy="812800"/>
            </a:xfrm>
          </p:grpSpPr>
          <p:sp>
            <p:nvSpPr>
              <p:cNvPr id="97" name="Google Shape;97;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5"/>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5"/>
            <p:cNvGrpSpPr/>
            <p:nvPr/>
          </p:nvGrpSpPr>
          <p:grpSpPr>
            <a:xfrm>
              <a:off x="441705" y="0"/>
              <a:ext cx="274564" cy="274564"/>
              <a:chOff x="0" y="0"/>
              <a:chExt cx="812800" cy="812800"/>
            </a:xfrm>
          </p:grpSpPr>
          <p:sp>
            <p:nvSpPr>
              <p:cNvPr id="100" name="Google Shape;100;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5"/>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 name="Google Shape;102;p5"/>
            <p:cNvGrpSpPr/>
            <p:nvPr/>
          </p:nvGrpSpPr>
          <p:grpSpPr>
            <a:xfrm>
              <a:off x="883410" y="448054"/>
              <a:ext cx="274564" cy="274564"/>
              <a:chOff x="0" y="0"/>
              <a:chExt cx="812800" cy="812800"/>
            </a:xfrm>
          </p:grpSpPr>
          <p:sp>
            <p:nvSpPr>
              <p:cNvPr id="103" name="Google Shape;103;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5"/>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 name="Google Shape;105;p5"/>
            <p:cNvGrpSpPr/>
            <p:nvPr/>
          </p:nvGrpSpPr>
          <p:grpSpPr>
            <a:xfrm>
              <a:off x="883410" y="0"/>
              <a:ext cx="274564" cy="274564"/>
              <a:chOff x="0" y="0"/>
              <a:chExt cx="812800" cy="812800"/>
            </a:xfrm>
          </p:grpSpPr>
          <p:sp>
            <p:nvSpPr>
              <p:cNvPr id="106" name="Google Shape;106;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5"/>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5"/>
            <p:cNvGrpSpPr/>
            <p:nvPr/>
          </p:nvGrpSpPr>
          <p:grpSpPr>
            <a:xfrm>
              <a:off x="1325116" y="448054"/>
              <a:ext cx="274564" cy="274564"/>
              <a:chOff x="0" y="0"/>
              <a:chExt cx="812800" cy="812800"/>
            </a:xfrm>
          </p:grpSpPr>
          <p:sp>
            <p:nvSpPr>
              <p:cNvPr id="109" name="Google Shape;109;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 name="Google Shape;111;p5"/>
            <p:cNvGrpSpPr/>
            <p:nvPr/>
          </p:nvGrpSpPr>
          <p:grpSpPr>
            <a:xfrm>
              <a:off x="1325116" y="0"/>
              <a:ext cx="274564" cy="274564"/>
              <a:chOff x="0" y="0"/>
              <a:chExt cx="812800" cy="812800"/>
            </a:xfrm>
          </p:grpSpPr>
          <p:sp>
            <p:nvSpPr>
              <p:cNvPr id="112" name="Google Shape;112;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5"/>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 name="Google Shape;114;p5"/>
            <p:cNvGrpSpPr/>
            <p:nvPr/>
          </p:nvGrpSpPr>
          <p:grpSpPr>
            <a:xfrm>
              <a:off x="1766821" y="448054"/>
              <a:ext cx="274564" cy="274564"/>
              <a:chOff x="0" y="0"/>
              <a:chExt cx="812800" cy="812800"/>
            </a:xfrm>
          </p:grpSpPr>
          <p:sp>
            <p:nvSpPr>
              <p:cNvPr id="115" name="Google Shape;115;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5"/>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5"/>
            <p:cNvGrpSpPr/>
            <p:nvPr/>
          </p:nvGrpSpPr>
          <p:grpSpPr>
            <a:xfrm>
              <a:off x="1766821" y="0"/>
              <a:ext cx="274564" cy="274564"/>
              <a:chOff x="0" y="0"/>
              <a:chExt cx="812800" cy="812800"/>
            </a:xfrm>
          </p:grpSpPr>
          <p:sp>
            <p:nvSpPr>
              <p:cNvPr id="118" name="Google Shape;118;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5"/>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0" name="Shape 120"/>
        <p:cNvGrpSpPr/>
        <p:nvPr/>
      </p:nvGrpSpPr>
      <p:grpSpPr>
        <a:xfrm>
          <a:off x="0" y="0"/>
          <a:ext cx="0" cy="0"/>
          <a:chOff x="0" y="0"/>
          <a:chExt cx="0" cy="0"/>
        </a:xfrm>
      </p:grpSpPr>
      <p:sp>
        <p:nvSpPr>
          <p:cNvPr id="121" name="Google Shape;121;p6"/>
          <p:cNvSpPr txBox="1"/>
          <p:nvPr>
            <p:ph type="title"/>
          </p:nvPr>
        </p:nvSpPr>
        <p:spPr>
          <a:xfrm>
            <a:off x="1474925" y="1943950"/>
            <a:ext cx="12780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6"/>
          <p:cNvSpPr txBox="1"/>
          <p:nvPr>
            <p:ph idx="1" type="body"/>
          </p:nvPr>
        </p:nvSpPr>
        <p:spPr>
          <a:xfrm>
            <a:off x="976513" y="5067975"/>
            <a:ext cx="6794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123" name="Google Shape;123;p6"/>
          <p:cNvSpPr txBox="1"/>
          <p:nvPr>
            <p:ph idx="2" type="body"/>
          </p:nvPr>
        </p:nvSpPr>
        <p:spPr>
          <a:xfrm>
            <a:off x="7009414" y="4896650"/>
            <a:ext cx="6794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grpSp>
        <p:nvGrpSpPr>
          <p:cNvPr id="124" name="Google Shape;124;p6"/>
          <p:cNvGrpSpPr/>
          <p:nvPr/>
        </p:nvGrpSpPr>
        <p:grpSpPr>
          <a:xfrm>
            <a:off x="15123873" y="-624626"/>
            <a:ext cx="3164118" cy="11102515"/>
            <a:chOff x="0" y="-114300"/>
            <a:chExt cx="1547700" cy="2924100"/>
          </a:xfrm>
        </p:grpSpPr>
        <p:sp>
          <p:nvSpPr>
            <p:cNvPr id="125" name="Google Shape;125;p6"/>
            <p:cNvSpPr/>
            <p:nvPr/>
          </p:nvSpPr>
          <p:spPr>
            <a:xfrm>
              <a:off x="0" y="0"/>
              <a:ext cx="1547623" cy="2809756"/>
            </a:xfrm>
            <a:custGeom>
              <a:rect b="b" l="l" r="r" t="t"/>
              <a:pathLst>
                <a:path extrusionOk="0" h="2809756" w="1547623">
                  <a:moveTo>
                    <a:pt x="0" y="0"/>
                  </a:moveTo>
                  <a:lnTo>
                    <a:pt x="1547623" y="0"/>
                  </a:lnTo>
                  <a:lnTo>
                    <a:pt x="1547623" y="2809756"/>
                  </a:lnTo>
                  <a:lnTo>
                    <a:pt x="0" y="2809756"/>
                  </a:lnTo>
                  <a:close/>
                </a:path>
              </a:pathLst>
            </a:custGeom>
            <a:solidFill>
              <a:srgbClr val="FFFFFF"/>
            </a:solidFill>
            <a:ln>
              <a:noFill/>
            </a:ln>
          </p:spPr>
        </p:sp>
        <p:sp>
          <p:nvSpPr>
            <p:cNvPr id="126" name="Google Shape;126;p6"/>
            <p:cNvSpPr txBox="1"/>
            <p:nvPr/>
          </p:nvSpPr>
          <p:spPr>
            <a:xfrm>
              <a:off x="0" y="-114300"/>
              <a:ext cx="1547700" cy="2924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 name="Google Shape;127;p6"/>
          <p:cNvGrpSpPr/>
          <p:nvPr/>
        </p:nvGrpSpPr>
        <p:grpSpPr>
          <a:xfrm>
            <a:off x="13065856" y="8855812"/>
            <a:ext cx="738266" cy="738266"/>
            <a:chOff x="0" y="0"/>
            <a:chExt cx="812800" cy="812800"/>
          </a:xfrm>
        </p:grpSpPr>
        <p:sp>
          <p:nvSpPr>
            <p:cNvPr id="128" name="Google Shape;128;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 name="Google Shape;130;p6"/>
          <p:cNvGrpSpPr/>
          <p:nvPr/>
        </p:nvGrpSpPr>
        <p:grpSpPr>
          <a:xfrm>
            <a:off x="14255501" y="8855812"/>
            <a:ext cx="738266" cy="738266"/>
            <a:chOff x="0" y="0"/>
            <a:chExt cx="812800" cy="812800"/>
          </a:xfrm>
        </p:grpSpPr>
        <p:sp>
          <p:nvSpPr>
            <p:cNvPr id="131" name="Google Shape;131;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6"/>
          <p:cNvGrpSpPr/>
          <p:nvPr/>
        </p:nvGrpSpPr>
        <p:grpSpPr>
          <a:xfrm>
            <a:off x="15445146" y="8855812"/>
            <a:ext cx="738266" cy="738266"/>
            <a:chOff x="0" y="0"/>
            <a:chExt cx="812800" cy="812800"/>
          </a:xfrm>
        </p:grpSpPr>
        <p:sp>
          <p:nvSpPr>
            <p:cNvPr id="134" name="Google Shape;134;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6"/>
          <p:cNvGrpSpPr/>
          <p:nvPr/>
        </p:nvGrpSpPr>
        <p:grpSpPr>
          <a:xfrm>
            <a:off x="16634791" y="8855812"/>
            <a:ext cx="738266" cy="738266"/>
            <a:chOff x="0" y="0"/>
            <a:chExt cx="812800" cy="812800"/>
          </a:xfrm>
        </p:grpSpPr>
        <p:sp>
          <p:nvSpPr>
            <p:cNvPr id="137" name="Google Shape;137;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 name="Google Shape;139;p6"/>
          <p:cNvGrpSpPr/>
          <p:nvPr/>
        </p:nvGrpSpPr>
        <p:grpSpPr>
          <a:xfrm rot="5400000">
            <a:off x="17396441" y="2574601"/>
            <a:ext cx="1522213" cy="260909"/>
            <a:chOff x="0" y="0"/>
            <a:chExt cx="2029617" cy="347878"/>
          </a:xfrm>
        </p:grpSpPr>
        <p:grpSp>
          <p:nvGrpSpPr>
            <p:cNvPr id="140" name="Google Shape;140;p6"/>
            <p:cNvGrpSpPr/>
            <p:nvPr/>
          </p:nvGrpSpPr>
          <p:grpSpPr>
            <a:xfrm>
              <a:off x="0" y="0"/>
              <a:ext cx="347878" cy="347878"/>
              <a:chOff x="0" y="0"/>
              <a:chExt cx="812800" cy="812800"/>
            </a:xfrm>
          </p:grpSpPr>
          <p:sp>
            <p:nvSpPr>
              <p:cNvPr id="141" name="Google Shape;141;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6"/>
            <p:cNvGrpSpPr/>
            <p:nvPr/>
          </p:nvGrpSpPr>
          <p:grpSpPr>
            <a:xfrm>
              <a:off x="560580" y="0"/>
              <a:ext cx="347878" cy="347878"/>
              <a:chOff x="0" y="0"/>
              <a:chExt cx="812800" cy="812800"/>
            </a:xfrm>
          </p:grpSpPr>
          <p:sp>
            <p:nvSpPr>
              <p:cNvPr id="144" name="Google Shape;144;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 name="Google Shape;146;p6"/>
            <p:cNvGrpSpPr/>
            <p:nvPr/>
          </p:nvGrpSpPr>
          <p:grpSpPr>
            <a:xfrm>
              <a:off x="1121159" y="0"/>
              <a:ext cx="347878" cy="347878"/>
              <a:chOff x="0" y="0"/>
              <a:chExt cx="812800" cy="812800"/>
            </a:xfrm>
          </p:grpSpPr>
          <p:sp>
            <p:nvSpPr>
              <p:cNvPr id="147" name="Google Shape;147;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 name="Google Shape;149;p6"/>
            <p:cNvGrpSpPr/>
            <p:nvPr/>
          </p:nvGrpSpPr>
          <p:grpSpPr>
            <a:xfrm>
              <a:off x="1681739" y="0"/>
              <a:ext cx="347878" cy="347878"/>
              <a:chOff x="0" y="0"/>
              <a:chExt cx="812800" cy="812800"/>
            </a:xfrm>
          </p:grpSpPr>
          <p:sp>
            <p:nvSpPr>
              <p:cNvPr id="150" name="Google Shape;150;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2" name="Shape 152"/>
        <p:cNvGrpSpPr/>
        <p:nvPr/>
      </p:nvGrpSpPr>
      <p:grpSpPr>
        <a:xfrm>
          <a:off x="0" y="0"/>
          <a:ext cx="0" cy="0"/>
          <a:chOff x="0" y="0"/>
          <a:chExt cx="0" cy="0"/>
        </a:xfrm>
      </p:grpSpPr>
      <p:sp>
        <p:nvSpPr>
          <p:cNvPr id="153" name="Google Shape;153;p7"/>
          <p:cNvSpPr txBox="1"/>
          <p:nvPr>
            <p:ph type="title"/>
          </p:nvPr>
        </p:nvSpPr>
        <p:spPr>
          <a:xfrm>
            <a:off x="1899475" y="1091350"/>
            <a:ext cx="149961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4" name="Google Shape;154;p7"/>
          <p:cNvSpPr txBox="1"/>
          <p:nvPr>
            <p:ph idx="1" type="body"/>
          </p:nvPr>
        </p:nvSpPr>
        <p:spPr>
          <a:xfrm>
            <a:off x="1977800" y="4284700"/>
            <a:ext cx="7035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155" name="Google Shape;155;p7"/>
          <p:cNvSpPr txBox="1"/>
          <p:nvPr>
            <p:ph idx="2" type="body"/>
          </p:nvPr>
        </p:nvSpPr>
        <p:spPr>
          <a:xfrm>
            <a:off x="9271004" y="4284700"/>
            <a:ext cx="70392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cxnSp>
        <p:nvCxnSpPr>
          <p:cNvPr id="156" name="Google Shape;156;p7"/>
          <p:cNvCxnSpPr/>
          <p:nvPr/>
        </p:nvCxnSpPr>
        <p:spPr>
          <a:xfrm>
            <a:off x="11476521" y="9540409"/>
            <a:ext cx="7458600" cy="0"/>
          </a:xfrm>
          <a:prstGeom prst="straightConnector1">
            <a:avLst/>
          </a:prstGeom>
          <a:noFill/>
          <a:ln cap="flat" cmpd="sng" w="66675">
            <a:solidFill>
              <a:srgbClr val="FFFFFF"/>
            </a:solidFill>
            <a:prstDash val="solid"/>
            <a:round/>
            <a:headEnd len="sm" w="sm" type="none"/>
            <a:tailEnd len="sm" w="sm" type="none"/>
          </a:ln>
        </p:spPr>
      </p:cxnSp>
      <p:grpSp>
        <p:nvGrpSpPr>
          <p:cNvPr id="157" name="Google Shape;157;p7"/>
          <p:cNvGrpSpPr/>
          <p:nvPr/>
        </p:nvGrpSpPr>
        <p:grpSpPr>
          <a:xfrm>
            <a:off x="12325063" y="9121304"/>
            <a:ext cx="1598487" cy="274015"/>
            <a:chOff x="0" y="0"/>
            <a:chExt cx="2131317" cy="365354"/>
          </a:xfrm>
        </p:grpSpPr>
        <p:grpSp>
          <p:nvGrpSpPr>
            <p:cNvPr id="158" name="Google Shape;158;p7"/>
            <p:cNvGrpSpPr/>
            <p:nvPr/>
          </p:nvGrpSpPr>
          <p:grpSpPr>
            <a:xfrm>
              <a:off x="0" y="0"/>
              <a:ext cx="365354" cy="365354"/>
              <a:chOff x="0" y="0"/>
              <a:chExt cx="812800" cy="812800"/>
            </a:xfrm>
          </p:grpSpPr>
          <p:sp>
            <p:nvSpPr>
              <p:cNvPr id="159" name="Google Shape;15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 name="Google Shape;161;p7"/>
            <p:cNvGrpSpPr/>
            <p:nvPr/>
          </p:nvGrpSpPr>
          <p:grpSpPr>
            <a:xfrm>
              <a:off x="588654" y="0"/>
              <a:ext cx="365354" cy="365354"/>
              <a:chOff x="0" y="0"/>
              <a:chExt cx="812800" cy="812800"/>
            </a:xfrm>
          </p:grpSpPr>
          <p:sp>
            <p:nvSpPr>
              <p:cNvPr id="162" name="Google Shape;16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7"/>
            <p:cNvGrpSpPr/>
            <p:nvPr/>
          </p:nvGrpSpPr>
          <p:grpSpPr>
            <a:xfrm>
              <a:off x="1177308" y="0"/>
              <a:ext cx="365354" cy="365354"/>
              <a:chOff x="0" y="0"/>
              <a:chExt cx="812800" cy="812800"/>
            </a:xfrm>
          </p:grpSpPr>
          <p:sp>
            <p:nvSpPr>
              <p:cNvPr id="165" name="Google Shape;165;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7"/>
            <p:cNvGrpSpPr/>
            <p:nvPr/>
          </p:nvGrpSpPr>
          <p:grpSpPr>
            <a:xfrm>
              <a:off x="1765963" y="0"/>
              <a:ext cx="365354" cy="365354"/>
              <a:chOff x="0" y="0"/>
              <a:chExt cx="812800" cy="812800"/>
            </a:xfrm>
          </p:grpSpPr>
          <p:sp>
            <p:nvSpPr>
              <p:cNvPr id="168" name="Google Shape;168;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70" name="Google Shape;170;p7"/>
          <p:cNvGrpSpPr/>
          <p:nvPr/>
        </p:nvGrpSpPr>
        <p:grpSpPr>
          <a:xfrm rot="5400000">
            <a:off x="-7802" y="3600809"/>
            <a:ext cx="1531039" cy="541963"/>
            <a:chOff x="0" y="0"/>
            <a:chExt cx="2041385" cy="722618"/>
          </a:xfrm>
        </p:grpSpPr>
        <p:grpSp>
          <p:nvGrpSpPr>
            <p:cNvPr id="171" name="Google Shape;171;p7"/>
            <p:cNvGrpSpPr/>
            <p:nvPr/>
          </p:nvGrpSpPr>
          <p:grpSpPr>
            <a:xfrm>
              <a:off x="0" y="448054"/>
              <a:ext cx="274564" cy="274564"/>
              <a:chOff x="0" y="0"/>
              <a:chExt cx="812800" cy="812800"/>
            </a:xfrm>
          </p:grpSpPr>
          <p:sp>
            <p:nvSpPr>
              <p:cNvPr id="172" name="Google Shape;17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7"/>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7"/>
            <p:cNvGrpSpPr/>
            <p:nvPr/>
          </p:nvGrpSpPr>
          <p:grpSpPr>
            <a:xfrm>
              <a:off x="0" y="0"/>
              <a:ext cx="274564" cy="274564"/>
              <a:chOff x="0" y="0"/>
              <a:chExt cx="812800" cy="812800"/>
            </a:xfrm>
          </p:grpSpPr>
          <p:sp>
            <p:nvSpPr>
              <p:cNvPr id="175" name="Google Shape;175;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7"/>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7"/>
            <p:cNvGrpSpPr/>
            <p:nvPr/>
          </p:nvGrpSpPr>
          <p:grpSpPr>
            <a:xfrm>
              <a:off x="441705" y="448054"/>
              <a:ext cx="274564" cy="274564"/>
              <a:chOff x="0" y="0"/>
              <a:chExt cx="812800" cy="812800"/>
            </a:xfrm>
          </p:grpSpPr>
          <p:sp>
            <p:nvSpPr>
              <p:cNvPr id="178" name="Google Shape;178;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7"/>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7"/>
            <p:cNvGrpSpPr/>
            <p:nvPr/>
          </p:nvGrpSpPr>
          <p:grpSpPr>
            <a:xfrm>
              <a:off x="441705" y="0"/>
              <a:ext cx="274564" cy="274564"/>
              <a:chOff x="0" y="0"/>
              <a:chExt cx="812800" cy="812800"/>
            </a:xfrm>
          </p:grpSpPr>
          <p:sp>
            <p:nvSpPr>
              <p:cNvPr id="181" name="Google Shape;181;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7"/>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7"/>
            <p:cNvGrpSpPr/>
            <p:nvPr/>
          </p:nvGrpSpPr>
          <p:grpSpPr>
            <a:xfrm>
              <a:off x="883410" y="448054"/>
              <a:ext cx="274564" cy="274564"/>
              <a:chOff x="0" y="0"/>
              <a:chExt cx="812800" cy="812800"/>
            </a:xfrm>
          </p:grpSpPr>
          <p:sp>
            <p:nvSpPr>
              <p:cNvPr id="184" name="Google Shape;184;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7"/>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7"/>
            <p:cNvGrpSpPr/>
            <p:nvPr/>
          </p:nvGrpSpPr>
          <p:grpSpPr>
            <a:xfrm>
              <a:off x="883410" y="0"/>
              <a:ext cx="274564" cy="274564"/>
              <a:chOff x="0" y="0"/>
              <a:chExt cx="812800" cy="812800"/>
            </a:xfrm>
          </p:grpSpPr>
          <p:sp>
            <p:nvSpPr>
              <p:cNvPr id="187" name="Google Shape;18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7"/>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7"/>
            <p:cNvGrpSpPr/>
            <p:nvPr/>
          </p:nvGrpSpPr>
          <p:grpSpPr>
            <a:xfrm>
              <a:off x="1325116" y="448054"/>
              <a:ext cx="274564" cy="274564"/>
              <a:chOff x="0" y="0"/>
              <a:chExt cx="812800" cy="812800"/>
            </a:xfrm>
          </p:grpSpPr>
          <p:sp>
            <p:nvSpPr>
              <p:cNvPr id="190" name="Google Shape;190;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7"/>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7"/>
            <p:cNvGrpSpPr/>
            <p:nvPr/>
          </p:nvGrpSpPr>
          <p:grpSpPr>
            <a:xfrm>
              <a:off x="1325116" y="0"/>
              <a:ext cx="274564" cy="274564"/>
              <a:chOff x="0" y="0"/>
              <a:chExt cx="812800" cy="812800"/>
            </a:xfrm>
          </p:grpSpPr>
          <p:sp>
            <p:nvSpPr>
              <p:cNvPr id="193" name="Google Shape;193;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7"/>
            <p:cNvGrpSpPr/>
            <p:nvPr/>
          </p:nvGrpSpPr>
          <p:grpSpPr>
            <a:xfrm>
              <a:off x="1766821" y="448054"/>
              <a:ext cx="274564" cy="274564"/>
              <a:chOff x="0" y="0"/>
              <a:chExt cx="812800" cy="812800"/>
            </a:xfrm>
          </p:grpSpPr>
          <p:sp>
            <p:nvSpPr>
              <p:cNvPr id="196" name="Google Shape;196;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7"/>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7"/>
            <p:cNvGrpSpPr/>
            <p:nvPr/>
          </p:nvGrpSpPr>
          <p:grpSpPr>
            <a:xfrm>
              <a:off x="1766821" y="0"/>
              <a:ext cx="274564" cy="274564"/>
              <a:chOff x="0" y="0"/>
              <a:chExt cx="812800" cy="812800"/>
            </a:xfrm>
          </p:grpSpPr>
          <p:sp>
            <p:nvSpPr>
              <p:cNvPr id="199" name="Google Shape;19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7"/>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1" name="Shape 201"/>
        <p:cNvGrpSpPr/>
        <p:nvPr/>
      </p:nvGrpSpPr>
      <p:grpSpPr>
        <a:xfrm>
          <a:off x="0" y="0"/>
          <a:ext cx="0" cy="0"/>
          <a:chOff x="0" y="0"/>
          <a:chExt cx="0" cy="0"/>
        </a:xfrm>
      </p:grpSpPr>
      <p:sp>
        <p:nvSpPr>
          <p:cNvPr id="202" name="Google Shape;202;p8"/>
          <p:cNvSpPr txBox="1"/>
          <p:nvPr>
            <p:ph type="title"/>
          </p:nvPr>
        </p:nvSpPr>
        <p:spPr>
          <a:xfrm>
            <a:off x="1704850" y="1282500"/>
            <a:ext cx="149961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203" name="Google Shape;203;p8"/>
          <p:cNvGrpSpPr/>
          <p:nvPr/>
        </p:nvGrpSpPr>
        <p:grpSpPr>
          <a:xfrm>
            <a:off x="13990521" y="9296444"/>
            <a:ext cx="1254935" cy="215128"/>
            <a:chOff x="0" y="0"/>
            <a:chExt cx="1673247" cy="286837"/>
          </a:xfrm>
        </p:grpSpPr>
        <p:grpSp>
          <p:nvGrpSpPr>
            <p:cNvPr id="204" name="Google Shape;204;p8"/>
            <p:cNvGrpSpPr/>
            <p:nvPr/>
          </p:nvGrpSpPr>
          <p:grpSpPr>
            <a:xfrm>
              <a:off x="0" y="0"/>
              <a:ext cx="286837" cy="286837"/>
              <a:chOff x="0" y="0"/>
              <a:chExt cx="812800" cy="812800"/>
            </a:xfrm>
          </p:grpSpPr>
          <p:sp>
            <p:nvSpPr>
              <p:cNvPr id="205" name="Google Shape;205;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8"/>
            <p:cNvGrpSpPr/>
            <p:nvPr/>
          </p:nvGrpSpPr>
          <p:grpSpPr>
            <a:xfrm>
              <a:off x="462137" y="0"/>
              <a:ext cx="286837" cy="286837"/>
              <a:chOff x="0" y="0"/>
              <a:chExt cx="812800" cy="812800"/>
            </a:xfrm>
          </p:grpSpPr>
          <p:sp>
            <p:nvSpPr>
              <p:cNvPr id="208" name="Google Shape;208;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8"/>
            <p:cNvGrpSpPr/>
            <p:nvPr/>
          </p:nvGrpSpPr>
          <p:grpSpPr>
            <a:xfrm>
              <a:off x="924273" y="0"/>
              <a:ext cx="286837" cy="286837"/>
              <a:chOff x="0" y="0"/>
              <a:chExt cx="812800" cy="812800"/>
            </a:xfrm>
          </p:grpSpPr>
          <p:sp>
            <p:nvSpPr>
              <p:cNvPr id="211" name="Google Shape;211;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 name="Google Shape;213;p8"/>
            <p:cNvGrpSpPr/>
            <p:nvPr/>
          </p:nvGrpSpPr>
          <p:grpSpPr>
            <a:xfrm>
              <a:off x="1386410" y="0"/>
              <a:ext cx="286837" cy="286837"/>
              <a:chOff x="0" y="0"/>
              <a:chExt cx="812800" cy="812800"/>
            </a:xfrm>
          </p:grpSpPr>
          <p:sp>
            <p:nvSpPr>
              <p:cNvPr id="214" name="Google Shape;214;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216" name="Google Shape;216;p8"/>
          <p:cNvCxnSpPr/>
          <p:nvPr/>
        </p:nvCxnSpPr>
        <p:spPr>
          <a:xfrm>
            <a:off x="12830581" y="9827203"/>
            <a:ext cx="7458600" cy="0"/>
          </a:xfrm>
          <a:prstGeom prst="straightConnector1">
            <a:avLst/>
          </a:prstGeom>
          <a:noFill/>
          <a:ln cap="flat" cmpd="sng" w="66675">
            <a:solidFill>
              <a:srgbClr val="FFFFFF"/>
            </a:solidFill>
            <a:prstDash val="solid"/>
            <a:round/>
            <a:headEnd len="sm" w="sm" type="none"/>
            <a:tailEnd len="sm" w="sm" type="none"/>
          </a:ln>
        </p:spPr>
      </p:cxnSp>
      <p:grpSp>
        <p:nvGrpSpPr>
          <p:cNvPr id="217" name="Google Shape;217;p8"/>
          <p:cNvGrpSpPr/>
          <p:nvPr/>
        </p:nvGrpSpPr>
        <p:grpSpPr>
          <a:xfrm rot="5400000">
            <a:off x="36804" y="2375508"/>
            <a:ext cx="1983802" cy="340035"/>
            <a:chOff x="0" y="0"/>
            <a:chExt cx="2645069" cy="453380"/>
          </a:xfrm>
        </p:grpSpPr>
        <p:grpSp>
          <p:nvGrpSpPr>
            <p:cNvPr id="218" name="Google Shape;218;p8"/>
            <p:cNvGrpSpPr/>
            <p:nvPr/>
          </p:nvGrpSpPr>
          <p:grpSpPr>
            <a:xfrm>
              <a:off x="0" y="0"/>
              <a:ext cx="453380" cy="453380"/>
              <a:chOff x="0" y="0"/>
              <a:chExt cx="812800" cy="812800"/>
            </a:xfrm>
          </p:grpSpPr>
          <p:sp>
            <p:nvSpPr>
              <p:cNvPr id="219" name="Google Shape;219;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8"/>
            <p:cNvGrpSpPr/>
            <p:nvPr/>
          </p:nvGrpSpPr>
          <p:grpSpPr>
            <a:xfrm>
              <a:off x="730563" y="0"/>
              <a:ext cx="453380" cy="453380"/>
              <a:chOff x="0" y="0"/>
              <a:chExt cx="812800" cy="812800"/>
            </a:xfrm>
          </p:grpSpPr>
          <p:sp>
            <p:nvSpPr>
              <p:cNvPr id="222" name="Google Shape;222;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8"/>
            <p:cNvGrpSpPr/>
            <p:nvPr/>
          </p:nvGrpSpPr>
          <p:grpSpPr>
            <a:xfrm>
              <a:off x="1461126" y="0"/>
              <a:ext cx="453380" cy="453380"/>
              <a:chOff x="0" y="0"/>
              <a:chExt cx="812800" cy="812800"/>
            </a:xfrm>
          </p:grpSpPr>
          <p:sp>
            <p:nvSpPr>
              <p:cNvPr id="225" name="Google Shape;225;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8"/>
            <p:cNvGrpSpPr/>
            <p:nvPr/>
          </p:nvGrpSpPr>
          <p:grpSpPr>
            <a:xfrm>
              <a:off x="2191689" y="0"/>
              <a:ext cx="453380" cy="453380"/>
              <a:chOff x="0" y="0"/>
              <a:chExt cx="812800" cy="812800"/>
            </a:xfrm>
          </p:grpSpPr>
          <p:sp>
            <p:nvSpPr>
              <p:cNvPr id="228" name="Google Shape;228;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30" name="Shape 230"/>
        <p:cNvGrpSpPr/>
        <p:nvPr/>
      </p:nvGrpSpPr>
      <p:grpSpPr>
        <a:xfrm>
          <a:off x="0" y="0"/>
          <a:ext cx="0" cy="0"/>
          <a:chOff x="0" y="0"/>
          <a:chExt cx="0" cy="0"/>
        </a:xfrm>
      </p:grpSpPr>
      <p:sp>
        <p:nvSpPr>
          <p:cNvPr id="231" name="Google Shape;231;p9"/>
          <p:cNvSpPr txBox="1"/>
          <p:nvPr>
            <p:ph type="title"/>
          </p:nvPr>
        </p:nvSpPr>
        <p:spPr>
          <a:xfrm>
            <a:off x="4631750" y="602150"/>
            <a:ext cx="13052400" cy="36264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Font typeface="Calibri"/>
              <a:buNone/>
              <a:defRPr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2" name="Google Shape;232;p9"/>
          <p:cNvSpPr txBox="1"/>
          <p:nvPr>
            <p:ph idx="1" type="body"/>
          </p:nvPr>
        </p:nvSpPr>
        <p:spPr>
          <a:xfrm>
            <a:off x="10110825" y="4589825"/>
            <a:ext cx="8505000" cy="4519200"/>
          </a:xfrm>
          <a:prstGeom prst="rect">
            <a:avLst/>
          </a:prstGeom>
          <a:noFill/>
          <a:ln>
            <a:noFill/>
          </a:ln>
        </p:spPr>
        <p:txBody>
          <a:bodyPr anchorCtr="0" anchor="t" bIns="45700" lIns="91425" spcFirstLastPara="1" rIns="91425" wrap="square" tIns="45700">
            <a:normAutofit/>
          </a:bodyPr>
          <a:lstStyle>
            <a:lvl1pPr indent="-381000" lvl="0" marL="457200" rtl="0" algn="l">
              <a:spcBef>
                <a:spcPts val="640"/>
              </a:spcBef>
              <a:spcAft>
                <a:spcPts val="0"/>
              </a:spcAft>
              <a:buClr>
                <a:schemeClr val="dk1"/>
              </a:buClr>
              <a:buSzPts val="2400"/>
              <a:buChar char="•"/>
              <a:defRPr/>
            </a:lvl1pPr>
            <a:lvl2pPr indent="-381000" lvl="1" marL="914400" rtl="0" algn="l">
              <a:spcBef>
                <a:spcPts val="560"/>
              </a:spcBef>
              <a:spcAft>
                <a:spcPts val="0"/>
              </a:spcAft>
              <a:buClr>
                <a:schemeClr val="dk1"/>
              </a:buClr>
              <a:buSzPts val="2400"/>
              <a:buChar char="–"/>
              <a:defRPr/>
            </a:lvl2pPr>
            <a:lvl3pPr indent="-381000" lvl="2" marL="1371600" rtl="0" algn="l">
              <a:spcBef>
                <a:spcPts val="480"/>
              </a:spcBef>
              <a:spcAft>
                <a:spcPts val="0"/>
              </a:spcAft>
              <a:buClr>
                <a:schemeClr val="dk1"/>
              </a:buClr>
              <a:buSzPts val="2400"/>
              <a:buChar char="•"/>
              <a:defRPr/>
            </a:lvl3pPr>
            <a:lvl4pPr indent="-381000" lvl="3" marL="1828800" rtl="0" algn="l">
              <a:spcBef>
                <a:spcPts val="400"/>
              </a:spcBef>
              <a:spcAft>
                <a:spcPts val="0"/>
              </a:spcAft>
              <a:buClr>
                <a:schemeClr val="dk1"/>
              </a:buClr>
              <a:buSzPts val="2400"/>
              <a:buChar char="–"/>
              <a:defRPr/>
            </a:lvl4pPr>
            <a:lvl5pPr indent="-381000" lvl="4" marL="2286000" rtl="0" algn="l">
              <a:spcBef>
                <a:spcPts val="400"/>
              </a:spcBef>
              <a:spcAft>
                <a:spcPts val="0"/>
              </a:spcAft>
              <a:buClr>
                <a:schemeClr val="dk1"/>
              </a:buClr>
              <a:buSzPts val="2400"/>
              <a:buChar char="»"/>
              <a:defRPr/>
            </a:lvl5pPr>
            <a:lvl6pPr indent="-381000" lvl="5" marL="2743200" rtl="0" algn="l">
              <a:spcBef>
                <a:spcPts val="400"/>
              </a:spcBef>
              <a:spcAft>
                <a:spcPts val="0"/>
              </a:spcAft>
              <a:buClr>
                <a:schemeClr val="dk1"/>
              </a:buClr>
              <a:buSzPts val="2400"/>
              <a:buChar char="•"/>
              <a:defRPr/>
            </a:lvl6pPr>
            <a:lvl7pPr indent="-381000" lvl="6" marL="3200400" rtl="0" algn="l">
              <a:spcBef>
                <a:spcPts val="400"/>
              </a:spcBef>
              <a:spcAft>
                <a:spcPts val="0"/>
              </a:spcAft>
              <a:buClr>
                <a:schemeClr val="dk1"/>
              </a:buClr>
              <a:buSzPts val="2400"/>
              <a:buChar char="•"/>
              <a:defRPr/>
            </a:lvl7pPr>
            <a:lvl8pPr indent="-381000" lvl="7" marL="3657600" rtl="0" algn="l">
              <a:spcBef>
                <a:spcPts val="400"/>
              </a:spcBef>
              <a:spcAft>
                <a:spcPts val="0"/>
              </a:spcAft>
              <a:buClr>
                <a:schemeClr val="dk1"/>
              </a:buClr>
              <a:buSzPts val="2400"/>
              <a:buChar char="•"/>
              <a:defRPr/>
            </a:lvl8pPr>
            <a:lvl9pPr indent="-381000" lvl="8" marL="4114800" rtl="0" algn="l">
              <a:spcBef>
                <a:spcPts val="400"/>
              </a:spcBef>
              <a:spcAft>
                <a:spcPts val="0"/>
              </a:spcAft>
              <a:buClr>
                <a:schemeClr val="dk1"/>
              </a:buClr>
              <a:buSzPts val="2400"/>
              <a:buChar char="•"/>
              <a:defRPr/>
            </a:lvl9pPr>
          </a:lstStyle>
          <a:p/>
        </p:txBody>
      </p:sp>
      <p:sp>
        <p:nvSpPr>
          <p:cNvPr id="233" name="Google Shape;233;p9"/>
          <p:cNvSpPr txBox="1"/>
          <p:nvPr>
            <p:ph idx="2" type="body"/>
          </p:nvPr>
        </p:nvSpPr>
        <p:spPr>
          <a:xfrm>
            <a:off x="4631762" y="4699850"/>
            <a:ext cx="58908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2400"/>
              <a:buNone/>
              <a:defRPr/>
            </a:lvl1pPr>
            <a:lvl2pPr indent="-228600" lvl="1" marL="914400" rtl="0" algn="l">
              <a:spcBef>
                <a:spcPts val="240"/>
              </a:spcBef>
              <a:spcAft>
                <a:spcPts val="0"/>
              </a:spcAft>
              <a:buClr>
                <a:schemeClr val="dk1"/>
              </a:buClr>
              <a:buSzPts val="2400"/>
              <a:buNone/>
              <a:defRPr/>
            </a:lvl2pPr>
            <a:lvl3pPr indent="-228600" lvl="2" marL="1371600" rtl="0" algn="l">
              <a:spcBef>
                <a:spcPts val="200"/>
              </a:spcBef>
              <a:spcAft>
                <a:spcPts val="0"/>
              </a:spcAft>
              <a:buClr>
                <a:schemeClr val="dk1"/>
              </a:buClr>
              <a:buSzPts val="2400"/>
              <a:buNone/>
              <a:defRPr/>
            </a:lvl3pPr>
            <a:lvl4pPr indent="-228600" lvl="3" marL="1828800" rtl="0" algn="l">
              <a:spcBef>
                <a:spcPts val="180"/>
              </a:spcBef>
              <a:spcAft>
                <a:spcPts val="0"/>
              </a:spcAft>
              <a:buClr>
                <a:schemeClr val="dk1"/>
              </a:buClr>
              <a:buSzPts val="2400"/>
              <a:buNone/>
              <a:defRPr/>
            </a:lvl4pPr>
            <a:lvl5pPr indent="-228600" lvl="4" marL="2286000" rtl="0" algn="l">
              <a:spcBef>
                <a:spcPts val="180"/>
              </a:spcBef>
              <a:spcAft>
                <a:spcPts val="0"/>
              </a:spcAft>
              <a:buClr>
                <a:schemeClr val="dk1"/>
              </a:buClr>
              <a:buSzPts val="2400"/>
              <a:buNone/>
              <a:defRPr/>
            </a:lvl5pPr>
            <a:lvl6pPr indent="-228600" lvl="5" marL="2743200" rtl="0" algn="l">
              <a:spcBef>
                <a:spcPts val="180"/>
              </a:spcBef>
              <a:spcAft>
                <a:spcPts val="0"/>
              </a:spcAft>
              <a:buClr>
                <a:schemeClr val="dk1"/>
              </a:buClr>
              <a:buSzPts val="2400"/>
              <a:buNone/>
              <a:defRPr/>
            </a:lvl6pPr>
            <a:lvl7pPr indent="-228600" lvl="6" marL="3200400" rtl="0" algn="l">
              <a:spcBef>
                <a:spcPts val="180"/>
              </a:spcBef>
              <a:spcAft>
                <a:spcPts val="0"/>
              </a:spcAft>
              <a:buClr>
                <a:schemeClr val="dk1"/>
              </a:buClr>
              <a:buSzPts val="2400"/>
              <a:buNone/>
              <a:defRPr/>
            </a:lvl7pPr>
            <a:lvl8pPr indent="-228600" lvl="7" marL="3657600" rtl="0" algn="l">
              <a:spcBef>
                <a:spcPts val="180"/>
              </a:spcBef>
              <a:spcAft>
                <a:spcPts val="0"/>
              </a:spcAft>
              <a:buClr>
                <a:schemeClr val="dk1"/>
              </a:buClr>
              <a:buSzPts val="2400"/>
              <a:buNone/>
              <a:defRPr/>
            </a:lvl8pPr>
            <a:lvl9pPr indent="-228600" lvl="8" marL="4114800" rtl="0" algn="l">
              <a:spcBef>
                <a:spcPts val="180"/>
              </a:spcBef>
              <a:spcAft>
                <a:spcPts val="0"/>
              </a:spcAft>
              <a:buClr>
                <a:schemeClr val="dk1"/>
              </a:buClr>
              <a:buSzPts val="2400"/>
              <a:buNone/>
              <a:defRPr/>
            </a:lvl9pPr>
          </a:lstStyle>
          <a:p/>
        </p:txBody>
      </p:sp>
      <p:grpSp>
        <p:nvGrpSpPr>
          <p:cNvPr id="234" name="Google Shape;234;p9"/>
          <p:cNvGrpSpPr/>
          <p:nvPr/>
        </p:nvGrpSpPr>
        <p:grpSpPr>
          <a:xfrm>
            <a:off x="-226275" y="-670100"/>
            <a:ext cx="3941354" cy="11102515"/>
            <a:chOff x="0" y="-114300"/>
            <a:chExt cx="1541217" cy="2924100"/>
          </a:xfrm>
        </p:grpSpPr>
        <p:sp>
          <p:nvSpPr>
            <p:cNvPr id="235" name="Google Shape;235;p9"/>
            <p:cNvSpPr/>
            <p:nvPr/>
          </p:nvSpPr>
          <p:spPr>
            <a:xfrm>
              <a:off x="0" y="0"/>
              <a:ext cx="1541217" cy="2809756"/>
            </a:xfrm>
            <a:custGeom>
              <a:rect b="b" l="l" r="r" t="t"/>
              <a:pathLst>
                <a:path extrusionOk="0" h="2809756" w="1541217">
                  <a:moveTo>
                    <a:pt x="0" y="0"/>
                  </a:moveTo>
                  <a:lnTo>
                    <a:pt x="1541217" y="0"/>
                  </a:lnTo>
                  <a:lnTo>
                    <a:pt x="1541217" y="2809756"/>
                  </a:lnTo>
                  <a:lnTo>
                    <a:pt x="0" y="2809756"/>
                  </a:lnTo>
                  <a:close/>
                </a:path>
              </a:pathLst>
            </a:custGeom>
            <a:solidFill>
              <a:srgbClr val="FFFFFF"/>
            </a:solidFill>
            <a:ln>
              <a:noFill/>
            </a:ln>
          </p:spPr>
        </p:sp>
        <p:sp>
          <p:nvSpPr>
            <p:cNvPr id="236" name="Google Shape;236;p9"/>
            <p:cNvSpPr txBox="1"/>
            <p:nvPr/>
          </p:nvSpPr>
          <p:spPr>
            <a:xfrm>
              <a:off x="0" y="-114300"/>
              <a:ext cx="1541100" cy="2924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 name="Google Shape;237;p9"/>
          <p:cNvGrpSpPr/>
          <p:nvPr/>
        </p:nvGrpSpPr>
        <p:grpSpPr>
          <a:xfrm rot="5400000">
            <a:off x="-334035" y="711330"/>
            <a:ext cx="1716976" cy="294315"/>
            <a:chOff x="0" y="0"/>
            <a:chExt cx="2289301" cy="392420"/>
          </a:xfrm>
        </p:grpSpPr>
        <p:grpSp>
          <p:nvGrpSpPr>
            <p:cNvPr id="238" name="Google Shape;238;p9"/>
            <p:cNvGrpSpPr/>
            <p:nvPr/>
          </p:nvGrpSpPr>
          <p:grpSpPr>
            <a:xfrm>
              <a:off x="0" y="0"/>
              <a:ext cx="392420" cy="392420"/>
              <a:chOff x="0" y="0"/>
              <a:chExt cx="812800" cy="812800"/>
            </a:xfrm>
          </p:grpSpPr>
          <p:sp>
            <p:nvSpPr>
              <p:cNvPr id="239" name="Google Shape;23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9"/>
            <p:cNvGrpSpPr/>
            <p:nvPr/>
          </p:nvGrpSpPr>
          <p:grpSpPr>
            <a:xfrm>
              <a:off x="632294" y="0"/>
              <a:ext cx="392420" cy="392420"/>
              <a:chOff x="0" y="0"/>
              <a:chExt cx="812800" cy="812800"/>
            </a:xfrm>
          </p:grpSpPr>
          <p:sp>
            <p:nvSpPr>
              <p:cNvPr id="242" name="Google Shape;24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9"/>
            <p:cNvGrpSpPr/>
            <p:nvPr/>
          </p:nvGrpSpPr>
          <p:grpSpPr>
            <a:xfrm>
              <a:off x="1264587" y="0"/>
              <a:ext cx="392420" cy="392420"/>
              <a:chOff x="0" y="0"/>
              <a:chExt cx="812800" cy="812800"/>
            </a:xfrm>
          </p:grpSpPr>
          <p:sp>
            <p:nvSpPr>
              <p:cNvPr id="245" name="Google Shape;24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9"/>
            <p:cNvGrpSpPr/>
            <p:nvPr/>
          </p:nvGrpSpPr>
          <p:grpSpPr>
            <a:xfrm>
              <a:off x="1896881" y="0"/>
              <a:ext cx="392420" cy="392420"/>
              <a:chOff x="0" y="0"/>
              <a:chExt cx="812800" cy="812800"/>
            </a:xfrm>
          </p:grpSpPr>
          <p:sp>
            <p:nvSpPr>
              <p:cNvPr id="248" name="Google Shape;248;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50" name="Shape 250"/>
        <p:cNvGrpSpPr/>
        <p:nvPr/>
      </p:nvGrpSpPr>
      <p:grpSpPr>
        <a:xfrm>
          <a:off x="0" y="0"/>
          <a:ext cx="0" cy="0"/>
          <a:chOff x="0" y="0"/>
          <a:chExt cx="0" cy="0"/>
        </a:xfrm>
      </p:grpSpPr>
      <p:grpSp>
        <p:nvGrpSpPr>
          <p:cNvPr id="251" name="Google Shape;251;p10"/>
          <p:cNvGrpSpPr/>
          <p:nvPr/>
        </p:nvGrpSpPr>
        <p:grpSpPr>
          <a:xfrm>
            <a:off x="12801600" y="-547500"/>
            <a:ext cx="5486477" cy="11101524"/>
            <a:chOff x="0" y="-114300"/>
            <a:chExt cx="1801858" cy="2923839"/>
          </a:xfrm>
        </p:grpSpPr>
        <p:sp>
          <p:nvSpPr>
            <p:cNvPr id="252" name="Google Shape;252;p10"/>
            <p:cNvSpPr/>
            <p:nvPr/>
          </p:nvSpPr>
          <p:spPr>
            <a:xfrm>
              <a:off x="0" y="0"/>
              <a:ext cx="1801858" cy="2809539"/>
            </a:xfrm>
            <a:custGeom>
              <a:rect b="b" l="l" r="r" t="t"/>
              <a:pathLst>
                <a:path extrusionOk="0" h="2809539" w="1801858">
                  <a:moveTo>
                    <a:pt x="0" y="0"/>
                  </a:moveTo>
                  <a:lnTo>
                    <a:pt x="1801858" y="0"/>
                  </a:lnTo>
                  <a:lnTo>
                    <a:pt x="1801858" y="2809539"/>
                  </a:lnTo>
                  <a:lnTo>
                    <a:pt x="0" y="2809539"/>
                  </a:lnTo>
                  <a:close/>
                </a:path>
              </a:pathLst>
            </a:custGeom>
            <a:solidFill>
              <a:srgbClr val="FFFFFF"/>
            </a:solidFill>
            <a:ln>
              <a:noFill/>
            </a:ln>
          </p:spPr>
        </p:sp>
        <p:sp>
          <p:nvSpPr>
            <p:cNvPr id="253" name="Google Shape;253;p10"/>
            <p:cNvSpPr txBox="1"/>
            <p:nvPr/>
          </p:nvSpPr>
          <p:spPr>
            <a:xfrm>
              <a:off x="0" y="-114300"/>
              <a:ext cx="1801800" cy="292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4" name="Google Shape;254;p10"/>
          <p:cNvSpPr txBox="1"/>
          <p:nvPr>
            <p:ph type="title"/>
          </p:nvPr>
        </p:nvSpPr>
        <p:spPr>
          <a:xfrm>
            <a:off x="486750" y="1469000"/>
            <a:ext cx="12293400" cy="3080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Font typeface="Calibri"/>
              <a:buNone/>
              <a:defRPr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55" name="Google Shape;255;p10"/>
          <p:cNvSpPr/>
          <p:nvPr>
            <p:ph idx="2" type="pic"/>
          </p:nvPr>
        </p:nvSpPr>
        <p:spPr>
          <a:xfrm>
            <a:off x="13223300" y="897750"/>
            <a:ext cx="4643100" cy="8482800"/>
          </a:xfrm>
          <a:prstGeom prst="rect">
            <a:avLst/>
          </a:prstGeom>
          <a:noFill/>
          <a:ln>
            <a:noFill/>
          </a:ln>
        </p:spPr>
      </p:sp>
      <p:sp>
        <p:nvSpPr>
          <p:cNvPr id="256" name="Google Shape;256;p10"/>
          <p:cNvSpPr txBox="1"/>
          <p:nvPr>
            <p:ph idx="1" type="body"/>
          </p:nvPr>
        </p:nvSpPr>
        <p:spPr>
          <a:xfrm>
            <a:off x="1844413" y="48220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257" name="Google Shape;257;p10"/>
          <p:cNvGrpSpPr/>
          <p:nvPr/>
        </p:nvGrpSpPr>
        <p:grpSpPr>
          <a:xfrm rot="-5400000">
            <a:off x="-7791" y="8138955"/>
            <a:ext cx="1531039" cy="541963"/>
            <a:chOff x="0" y="0"/>
            <a:chExt cx="2041385" cy="722618"/>
          </a:xfrm>
        </p:grpSpPr>
        <p:grpSp>
          <p:nvGrpSpPr>
            <p:cNvPr id="258" name="Google Shape;258;p10"/>
            <p:cNvGrpSpPr/>
            <p:nvPr/>
          </p:nvGrpSpPr>
          <p:grpSpPr>
            <a:xfrm>
              <a:off x="0" y="448054"/>
              <a:ext cx="274564" cy="274564"/>
              <a:chOff x="0" y="0"/>
              <a:chExt cx="812800" cy="812800"/>
            </a:xfrm>
          </p:grpSpPr>
          <p:sp>
            <p:nvSpPr>
              <p:cNvPr id="259" name="Google Shape;25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0"/>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10"/>
            <p:cNvGrpSpPr/>
            <p:nvPr/>
          </p:nvGrpSpPr>
          <p:grpSpPr>
            <a:xfrm>
              <a:off x="0" y="0"/>
              <a:ext cx="274564" cy="274564"/>
              <a:chOff x="0" y="0"/>
              <a:chExt cx="812800" cy="812800"/>
            </a:xfrm>
          </p:grpSpPr>
          <p:sp>
            <p:nvSpPr>
              <p:cNvPr id="262" name="Google Shape;262;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0"/>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10"/>
            <p:cNvGrpSpPr/>
            <p:nvPr/>
          </p:nvGrpSpPr>
          <p:grpSpPr>
            <a:xfrm>
              <a:off x="441705" y="448054"/>
              <a:ext cx="274564" cy="274564"/>
              <a:chOff x="0" y="0"/>
              <a:chExt cx="812800" cy="812800"/>
            </a:xfrm>
          </p:grpSpPr>
          <p:sp>
            <p:nvSpPr>
              <p:cNvPr id="265" name="Google Shape;26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0"/>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10"/>
            <p:cNvGrpSpPr/>
            <p:nvPr/>
          </p:nvGrpSpPr>
          <p:grpSpPr>
            <a:xfrm>
              <a:off x="441705" y="0"/>
              <a:ext cx="274564" cy="274564"/>
              <a:chOff x="0" y="0"/>
              <a:chExt cx="812800" cy="812800"/>
            </a:xfrm>
          </p:grpSpPr>
          <p:sp>
            <p:nvSpPr>
              <p:cNvPr id="268" name="Google Shape;268;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0"/>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10"/>
            <p:cNvGrpSpPr/>
            <p:nvPr/>
          </p:nvGrpSpPr>
          <p:grpSpPr>
            <a:xfrm>
              <a:off x="883410" y="448054"/>
              <a:ext cx="274564" cy="274564"/>
              <a:chOff x="0" y="0"/>
              <a:chExt cx="812800" cy="812800"/>
            </a:xfrm>
          </p:grpSpPr>
          <p:sp>
            <p:nvSpPr>
              <p:cNvPr id="271" name="Google Shape;271;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0"/>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10"/>
            <p:cNvGrpSpPr/>
            <p:nvPr/>
          </p:nvGrpSpPr>
          <p:grpSpPr>
            <a:xfrm>
              <a:off x="883410" y="0"/>
              <a:ext cx="274564" cy="274564"/>
              <a:chOff x="0" y="0"/>
              <a:chExt cx="812800" cy="812800"/>
            </a:xfrm>
          </p:grpSpPr>
          <p:sp>
            <p:nvSpPr>
              <p:cNvPr id="274" name="Google Shape;274;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0"/>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10"/>
            <p:cNvGrpSpPr/>
            <p:nvPr/>
          </p:nvGrpSpPr>
          <p:grpSpPr>
            <a:xfrm>
              <a:off x="1325116" y="448054"/>
              <a:ext cx="274564" cy="274564"/>
              <a:chOff x="0" y="0"/>
              <a:chExt cx="812800" cy="812800"/>
            </a:xfrm>
          </p:grpSpPr>
          <p:sp>
            <p:nvSpPr>
              <p:cNvPr id="277" name="Google Shape;277;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0"/>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10"/>
            <p:cNvGrpSpPr/>
            <p:nvPr/>
          </p:nvGrpSpPr>
          <p:grpSpPr>
            <a:xfrm>
              <a:off x="1325116" y="0"/>
              <a:ext cx="274564" cy="274564"/>
              <a:chOff x="0" y="0"/>
              <a:chExt cx="812800" cy="812800"/>
            </a:xfrm>
          </p:grpSpPr>
          <p:sp>
            <p:nvSpPr>
              <p:cNvPr id="280" name="Google Shape;280;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0"/>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10"/>
            <p:cNvGrpSpPr/>
            <p:nvPr/>
          </p:nvGrpSpPr>
          <p:grpSpPr>
            <a:xfrm>
              <a:off x="1766821" y="448054"/>
              <a:ext cx="274564" cy="274564"/>
              <a:chOff x="0" y="0"/>
              <a:chExt cx="812800" cy="812800"/>
            </a:xfrm>
          </p:grpSpPr>
          <p:sp>
            <p:nvSpPr>
              <p:cNvPr id="283" name="Google Shape;283;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0"/>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0"/>
            <p:cNvGrpSpPr/>
            <p:nvPr/>
          </p:nvGrpSpPr>
          <p:grpSpPr>
            <a:xfrm>
              <a:off x="1766821" y="0"/>
              <a:ext cx="274564" cy="274564"/>
              <a:chOff x="0" y="0"/>
              <a:chExt cx="812800" cy="812800"/>
            </a:xfrm>
          </p:grpSpPr>
          <p:sp>
            <p:nvSpPr>
              <p:cNvPr id="286" name="Google Shape;28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0"/>
              <p:cNvSpPr txBox="1"/>
              <p:nvPr/>
            </p:nvSpPr>
            <p:spPr>
              <a:xfrm>
                <a:off x="76200" y="28575"/>
                <a:ext cx="660300" cy="708000"/>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88" name="Google Shape;288;p10"/>
          <p:cNvGrpSpPr/>
          <p:nvPr/>
        </p:nvGrpSpPr>
        <p:grpSpPr>
          <a:xfrm rot="5400000">
            <a:off x="16804403" y="1134963"/>
            <a:ext cx="1254935" cy="215128"/>
            <a:chOff x="0" y="0"/>
            <a:chExt cx="1673247" cy="286837"/>
          </a:xfrm>
        </p:grpSpPr>
        <p:grpSp>
          <p:nvGrpSpPr>
            <p:cNvPr id="289" name="Google Shape;289;p10"/>
            <p:cNvGrpSpPr/>
            <p:nvPr/>
          </p:nvGrpSpPr>
          <p:grpSpPr>
            <a:xfrm>
              <a:off x="0" y="0"/>
              <a:ext cx="286837" cy="286837"/>
              <a:chOff x="0" y="0"/>
              <a:chExt cx="812800" cy="812800"/>
            </a:xfrm>
          </p:grpSpPr>
          <p:sp>
            <p:nvSpPr>
              <p:cNvPr id="290" name="Google Shape;290;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10"/>
            <p:cNvGrpSpPr/>
            <p:nvPr/>
          </p:nvGrpSpPr>
          <p:grpSpPr>
            <a:xfrm>
              <a:off x="462137" y="0"/>
              <a:ext cx="286837" cy="286837"/>
              <a:chOff x="0" y="0"/>
              <a:chExt cx="812800" cy="812800"/>
            </a:xfrm>
          </p:grpSpPr>
          <p:sp>
            <p:nvSpPr>
              <p:cNvPr id="293" name="Google Shape;293;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10"/>
            <p:cNvGrpSpPr/>
            <p:nvPr/>
          </p:nvGrpSpPr>
          <p:grpSpPr>
            <a:xfrm>
              <a:off x="924273" y="0"/>
              <a:ext cx="286837" cy="286837"/>
              <a:chOff x="0" y="0"/>
              <a:chExt cx="812800" cy="812800"/>
            </a:xfrm>
          </p:grpSpPr>
          <p:sp>
            <p:nvSpPr>
              <p:cNvPr id="296" name="Google Shape;29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10"/>
            <p:cNvGrpSpPr/>
            <p:nvPr/>
          </p:nvGrpSpPr>
          <p:grpSpPr>
            <a:xfrm>
              <a:off x="1386410" y="0"/>
              <a:ext cx="286837" cy="286837"/>
              <a:chOff x="0" y="0"/>
              <a:chExt cx="812800" cy="812800"/>
            </a:xfrm>
          </p:grpSpPr>
          <p:sp>
            <p:nvSpPr>
              <p:cNvPr id="299" name="Google Shape;29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704850" y="1282500"/>
            <a:ext cx="149961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2"/>
              </a:buClr>
              <a:buSzPts val="9000"/>
              <a:buFont typeface="Overpass"/>
              <a:buNone/>
              <a:defRPr b="1" i="0" sz="9000" u="none" cap="none" strike="noStrike">
                <a:solidFill>
                  <a:schemeClr val="lt2"/>
                </a:solidFill>
                <a:latin typeface="Overpass"/>
                <a:ea typeface="Overpass"/>
                <a:cs typeface="Overpass"/>
                <a:sym typeface="Overpas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2403375" y="4589000"/>
            <a:ext cx="90324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Overpass"/>
              <a:buChar char="•"/>
              <a:defRPr i="0" sz="2400" u="none" cap="none" strike="noStrike">
                <a:solidFill>
                  <a:schemeClr val="lt1"/>
                </a:solidFill>
                <a:latin typeface="Overpass"/>
                <a:ea typeface="Overpass"/>
                <a:cs typeface="Overpass"/>
                <a:sym typeface="Overpass"/>
              </a:defRPr>
            </a:lvl1pPr>
            <a:lvl2pPr indent="-381000" lvl="1" marL="914400" marR="0" rtl="0" algn="l">
              <a:spcBef>
                <a:spcPts val="560"/>
              </a:spcBef>
              <a:spcAft>
                <a:spcPts val="0"/>
              </a:spcAft>
              <a:buClr>
                <a:schemeClr val="lt1"/>
              </a:buClr>
              <a:buSzPts val="2400"/>
              <a:buFont typeface="Overpass"/>
              <a:buChar char="–"/>
              <a:defRPr i="0" sz="2400" u="none" cap="none" strike="noStrike">
                <a:solidFill>
                  <a:schemeClr val="lt1"/>
                </a:solidFill>
                <a:latin typeface="Overpass"/>
                <a:ea typeface="Overpass"/>
                <a:cs typeface="Overpass"/>
                <a:sym typeface="Overpass"/>
              </a:defRPr>
            </a:lvl2pPr>
            <a:lvl3pPr indent="-381000" lvl="2" marL="1371600" marR="0" rtl="0" algn="l">
              <a:spcBef>
                <a:spcPts val="480"/>
              </a:spcBef>
              <a:spcAft>
                <a:spcPts val="0"/>
              </a:spcAft>
              <a:buClr>
                <a:schemeClr val="lt1"/>
              </a:buClr>
              <a:buSzPts val="2400"/>
              <a:buFont typeface="Overpass"/>
              <a:buChar char="•"/>
              <a:defRPr i="0" sz="2400" u="none" cap="none" strike="noStrike">
                <a:solidFill>
                  <a:schemeClr val="lt1"/>
                </a:solidFill>
                <a:latin typeface="Overpass"/>
                <a:ea typeface="Overpass"/>
                <a:cs typeface="Overpass"/>
                <a:sym typeface="Overpass"/>
              </a:defRPr>
            </a:lvl3pPr>
            <a:lvl4pPr indent="-381000" lvl="3" marL="1828800" marR="0" rtl="0" algn="l">
              <a:spcBef>
                <a:spcPts val="400"/>
              </a:spcBef>
              <a:spcAft>
                <a:spcPts val="0"/>
              </a:spcAft>
              <a:buClr>
                <a:schemeClr val="lt1"/>
              </a:buClr>
              <a:buSzPts val="2400"/>
              <a:buFont typeface="Overpass"/>
              <a:buChar char="–"/>
              <a:defRPr i="0" sz="2400" u="none" cap="none" strike="noStrike">
                <a:solidFill>
                  <a:schemeClr val="lt1"/>
                </a:solidFill>
                <a:latin typeface="Overpass"/>
                <a:ea typeface="Overpass"/>
                <a:cs typeface="Overpass"/>
                <a:sym typeface="Overpass"/>
              </a:defRPr>
            </a:lvl4pPr>
            <a:lvl5pPr indent="-381000" lvl="4" marL="2286000" marR="0" rtl="0" algn="l">
              <a:spcBef>
                <a:spcPts val="400"/>
              </a:spcBef>
              <a:spcAft>
                <a:spcPts val="0"/>
              </a:spcAft>
              <a:buClr>
                <a:schemeClr val="lt1"/>
              </a:buClr>
              <a:buSzPts val="2400"/>
              <a:buFont typeface="Overpass"/>
              <a:buChar char="»"/>
              <a:defRPr i="0" sz="2400" u="none" cap="none" strike="noStrike">
                <a:solidFill>
                  <a:schemeClr val="lt1"/>
                </a:solidFill>
                <a:latin typeface="Overpass"/>
                <a:ea typeface="Overpass"/>
                <a:cs typeface="Overpass"/>
                <a:sym typeface="Overpass"/>
              </a:defRPr>
            </a:lvl5pPr>
            <a:lvl6pPr indent="-381000" lvl="5" marL="2743200" marR="0" rtl="0" algn="l">
              <a:spcBef>
                <a:spcPts val="400"/>
              </a:spcBef>
              <a:spcAft>
                <a:spcPts val="0"/>
              </a:spcAft>
              <a:buClr>
                <a:schemeClr val="lt1"/>
              </a:buClr>
              <a:buSzPts val="2400"/>
              <a:buFont typeface="Overpass"/>
              <a:buChar char="•"/>
              <a:defRPr i="0" sz="2400" u="none" cap="none" strike="noStrike">
                <a:solidFill>
                  <a:schemeClr val="lt1"/>
                </a:solidFill>
                <a:latin typeface="Overpass"/>
                <a:ea typeface="Overpass"/>
                <a:cs typeface="Overpass"/>
                <a:sym typeface="Overpass"/>
              </a:defRPr>
            </a:lvl6pPr>
            <a:lvl7pPr indent="-381000" lvl="6" marL="3200400" marR="0" rtl="0" algn="l">
              <a:spcBef>
                <a:spcPts val="400"/>
              </a:spcBef>
              <a:spcAft>
                <a:spcPts val="0"/>
              </a:spcAft>
              <a:buClr>
                <a:schemeClr val="lt1"/>
              </a:buClr>
              <a:buSzPts val="2400"/>
              <a:buFont typeface="Overpass"/>
              <a:buChar char="•"/>
              <a:defRPr i="0" sz="2400" u="none" cap="none" strike="noStrike">
                <a:solidFill>
                  <a:schemeClr val="lt1"/>
                </a:solidFill>
                <a:latin typeface="Overpass"/>
                <a:ea typeface="Overpass"/>
                <a:cs typeface="Overpass"/>
                <a:sym typeface="Overpass"/>
              </a:defRPr>
            </a:lvl7pPr>
            <a:lvl8pPr indent="-381000" lvl="7" marL="3657600" marR="0" rtl="0" algn="l">
              <a:spcBef>
                <a:spcPts val="400"/>
              </a:spcBef>
              <a:spcAft>
                <a:spcPts val="0"/>
              </a:spcAft>
              <a:buClr>
                <a:schemeClr val="lt1"/>
              </a:buClr>
              <a:buSzPts val="2400"/>
              <a:buFont typeface="Overpass"/>
              <a:buChar char="•"/>
              <a:defRPr i="0" sz="2400" u="none" cap="none" strike="noStrike">
                <a:solidFill>
                  <a:schemeClr val="lt1"/>
                </a:solidFill>
                <a:latin typeface="Overpass"/>
                <a:ea typeface="Overpass"/>
                <a:cs typeface="Overpass"/>
                <a:sym typeface="Overpass"/>
              </a:defRPr>
            </a:lvl8pPr>
            <a:lvl9pPr indent="-381000" lvl="8" marL="4114800" marR="0" rtl="0" algn="l">
              <a:spcBef>
                <a:spcPts val="400"/>
              </a:spcBef>
              <a:spcAft>
                <a:spcPts val="0"/>
              </a:spcAft>
              <a:buClr>
                <a:schemeClr val="lt1"/>
              </a:buClr>
              <a:buSzPts val="2400"/>
              <a:buFont typeface="Overpass"/>
              <a:buChar char="•"/>
              <a:defRPr i="0" sz="2400" u="none" cap="none" strike="noStrike">
                <a:solidFill>
                  <a:schemeClr val="lt1"/>
                </a:solidFill>
                <a:latin typeface="Overpass"/>
                <a:ea typeface="Overpass"/>
                <a:cs typeface="Overpass"/>
                <a:sym typeface="Overpas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31.pn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33.png"/><Relationship Id="rId5" Type="http://schemas.openxmlformats.org/officeDocument/2006/relationships/image" Target="../media/image15.png"/><Relationship Id="rId6"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8.png"/><Relationship Id="rId4" Type="http://schemas.openxmlformats.org/officeDocument/2006/relationships/image" Target="../media/image14.png"/><Relationship Id="rId5" Type="http://schemas.openxmlformats.org/officeDocument/2006/relationships/image" Target="../media/image19.png"/><Relationship Id="rId6" Type="http://schemas.openxmlformats.org/officeDocument/2006/relationships/image" Target="../media/image22.png"/><Relationship Id="rId7" Type="http://schemas.openxmlformats.org/officeDocument/2006/relationships/image" Target="../media/image29.png"/><Relationship Id="rId8" Type="http://schemas.openxmlformats.org/officeDocument/2006/relationships/image" Target="../media/image21.png"/></Relationships>
</file>

<file path=ppt/slides/_rels/slide18.xml.rels><?xml version="1.0" encoding="UTF-8" standalone="yes"?><Relationships xmlns="http://schemas.openxmlformats.org/package/2006/relationships"><Relationship Id="rId20" Type="http://schemas.openxmlformats.org/officeDocument/2006/relationships/image" Target="../media/image42.png"/><Relationship Id="rId22" Type="http://schemas.openxmlformats.org/officeDocument/2006/relationships/image" Target="../media/image53.png"/><Relationship Id="rId21" Type="http://schemas.openxmlformats.org/officeDocument/2006/relationships/image" Target="../media/image51.png"/><Relationship Id="rId24" Type="http://schemas.openxmlformats.org/officeDocument/2006/relationships/image" Target="../media/image47.png"/><Relationship Id="rId23"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27.png"/><Relationship Id="rId9" Type="http://schemas.openxmlformats.org/officeDocument/2006/relationships/image" Target="../media/image44.png"/><Relationship Id="rId26" Type="http://schemas.openxmlformats.org/officeDocument/2006/relationships/image" Target="../media/image56.png"/><Relationship Id="rId25" Type="http://schemas.openxmlformats.org/officeDocument/2006/relationships/image" Target="../media/image52.png"/><Relationship Id="rId5" Type="http://schemas.openxmlformats.org/officeDocument/2006/relationships/image" Target="../media/image45.png"/><Relationship Id="rId6" Type="http://schemas.openxmlformats.org/officeDocument/2006/relationships/image" Target="../media/image37.png"/><Relationship Id="rId7" Type="http://schemas.openxmlformats.org/officeDocument/2006/relationships/image" Target="../media/image28.png"/><Relationship Id="rId8" Type="http://schemas.openxmlformats.org/officeDocument/2006/relationships/image" Target="../media/image36.png"/><Relationship Id="rId11" Type="http://schemas.openxmlformats.org/officeDocument/2006/relationships/image" Target="../media/image38.png"/><Relationship Id="rId10" Type="http://schemas.openxmlformats.org/officeDocument/2006/relationships/image" Target="../media/image35.png"/><Relationship Id="rId13" Type="http://schemas.openxmlformats.org/officeDocument/2006/relationships/image" Target="../media/image32.png"/><Relationship Id="rId12" Type="http://schemas.openxmlformats.org/officeDocument/2006/relationships/image" Target="../media/image40.png"/><Relationship Id="rId15" Type="http://schemas.openxmlformats.org/officeDocument/2006/relationships/image" Target="../media/image55.png"/><Relationship Id="rId14" Type="http://schemas.openxmlformats.org/officeDocument/2006/relationships/image" Target="../media/image30.png"/><Relationship Id="rId17" Type="http://schemas.openxmlformats.org/officeDocument/2006/relationships/image" Target="../media/image49.png"/><Relationship Id="rId16" Type="http://schemas.openxmlformats.org/officeDocument/2006/relationships/image" Target="../media/image41.png"/><Relationship Id="rId19" Type="http://schemas.openxmlformats.org/officeDocument/2006/relationships/image" Target="../media/image50.png"/><Relationship Id="rId18"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8.png"/><Relationship Id="rId4" Type="http://schemas.openxmlformats.org/officeDocument/2006/relationships/image" Target="../media/image7.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93D"/>
        </a:solidFill>
      </p:bgPr>
    </p:bg>
    <p:spTree>
      <p:nvGrpSpPr>
        <p:cNvPr id="304" name="Shape 304"/>
        <p:cNvGrpSpPr/>
        <p:nvPr/>
      </p:nvGrpSpPr>
      <p:grpSpPr>
        <a:xfrm>
          <a:off x="0" y="0"/>
          <a:ext cx="0" cy="0"/>
          <a:chOff x="0" y="0"/>
          <a:chExt cx="0" cy="0"/>
        </a:xfrm>
      </p:grpSpPr>
      <p:grpSp>
        <p:nvGrpSpPr>
          <p:cNvPr id="305" name="Google Shape;305;p11"/>
          <p:cNvGrpSpPr/>
          <p:nvPr/>
        </p:nvGrpSpPr>
        <p:grpSpPr>
          <a:xfrm>
            <a:off x="2812514" y="355278"/>
            <a:ext cx="12662973" cy="5919247"/>
            <a:chOff x="0" y="-114300"/>
            <a:chExt cx="3335104" cy="1558978"/>
          </a:xfrm>
        </p:grpSpPr>
        <p:sp>
          <p:nvSpPr>
            <p:cNvPr id="306" name="Google Shape;306;p11"/>
            <p:cNvSpPr/>
            <p:nvPr/>
          </p:nvSpPr>
          <p:spPr>
            <a:xfrm>
              <a:off x="0" y="0"/>
              <a:ext cx="3335104" cy="1444678"/>
            </a:xfrm>
            <a:custGeom>
              <a:rect b="b" l="l" r="r" t="t"/>
              <a:pathLst>
                <a:path extrusionOk="0" h="1444678" w="3335104">
                  <a:moveTo>
                    <a:pt x="0" y="0"/>
                  </a:moveTo>
                  <a:lnTo>
                    <a:pt x="3335104" y="0"/>
                  </a:lnTo>
                  <a:lnTo>
                    <a:pt x="3335104" y="1444678"/>
                  </a:lnTo>
                  <a:lnTo>
                    <a:pt x="0" y="1444678"/>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307" name="Google Shape;307;p11"/>
            <p:cNvSpPr txBox="1"/>
            <p:nvPr/>
          </p:nvSpPr>
          <p:spPr>
            <a:xfrm>
              <a:off x="0" y="-114300"/>
              <a:ext cx="3335104" cy="15589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 name="Google Shape;308;p11"/>
          <p:cNvGrpSpPr/>
          <p:nvPr/>
        </p:nvGrpSpPr>
        <p:grpSpPr>
          <a:xfrm>
            <a:off x="5185566" y="5370112"/>
            <a:ext cx="7916868" cy="1466100"/>
            <a:chOff x="0" y="-114300"/>
            <a:chExt cx="2085101" cy="386133"/>
          </a:xfrm>
        </p:grpSpPr>
        <p:sp>
          <p:nvSpPr>
            <p:cNvPr id="309" name="Google Shape;309;p11"/>
            <p:cNvSpPr/>
            <p:nvPr/>
          </p:nvSpPr>
          <p:spPr>
            <a:xfrm>
              <a:off x="0" y="0"/>
              <a:ext cx="2085101" cy="271833"/>
            </a:xfrm>
            <a:custGeom>
              <a:rect b="b" l="l" r="r" t="t"/>
              <a:pathLst>
                <a:path extrusionOk="0" h="271833" w="2085101">
                  <a:moveTo>
                    <a:pt x="0" y="0"/>
                  </a:moveTo>
                  <a:lnTo>
                    <a:pt x="2085101" y="0"/>
                  </a:lnTo>
                  <a:lnTo>
                    <a:pt x="2085101" y="271833"/>
                  </a:lnTo>
                  <a:lnTo>
                    <a:pt x="0" y="271833"/>
                  </a:lnTo>
                  <a:close/>
                </a:path>
              </a:pathLst>
            </a:custGeom>
            <a:solidFill>
              <a:srgbClr val="37393D"/>
            </a:solidFill>
            <a:ln>
              <a:noFill/>
            </a:ln>
          </p:spPr>
        </p:sp>
        <p:sp>
          <p:nvSpPr>
            <p:cNvPr id="310" name="Google Shape;310;p11"/>
            <p:cNvSpPr txBox="1"/>
            <p:nvPr/>
          </p:nvSpPr>
          <p:spPr>
            <a:xfrm>
              <a:off x="0" y="-114300"/>
              <a:ext cx="2085101" cy="3861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1" name="Google Shape;311;p11"/>
          <p:cNvSpPr txBox="1"/>
          <p:nvPr/>
        </p:nvSpPr>
        <p:spPr>
          <a:xfrm>
            <a:off x="3967325" y="1042225"/>
            <a:ext cx="11018100" cy="461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999" u="none" cap="none" strike="noStrike">
                <a:solidFill>
                  <a:srgbClr val="FFFFFF"/>
                </a:solidFill>
                <a:latin typeface="Overpass Black"/>
                <a:ea typeface="Overpass Black"/>
                <a:cs typeface="Overpass Black"/>
                <a:sym typeface="Overpass Black"/>
              </a:rPr>
              <a:t>Road Maintenance and Rehabilitation </a:t>
            </a:r>
            <a:endParaRPr/>
          </a:p>
        </p:txBody>
      </p:sp>
      <p:grpSp>
        <p:nvGrpSpPr>
          <p:cNvPr id="312" name="Google Shape;312;p11"/>
          <p:cNvGrpSpPr/>
          <p:nvPr/>
        </p:nvGrpSpPr>
        <p:grpSpPr>
          <a:xfrm>
            <a:off x="8570746" y="8376952"/>
            <a:ext cx="1598465" cy="273992"/>
            <a:chOff x="0" y="0"/>
            <a:chExt cx="2131286" cy="365323"/>
          </a:xfrm>
        </p:grpSpPr>
        <p:grpSp>
          <p:nvGrpSpPr>
            <p:cNvPr id="313" name="Google Shape;313;p11"/>
            <p:cNvGrpSpPr/>
            <p:nvPr/>
          </p:nvGrpSpPr>
          <p:grpSpPr>
            <a:xfrm>
              <a:off x="0" y="0"/>
              <a:ext cx="365323" cy="365323"/>
              <a:chOff x="0" y="0"/>
              <a:chExt cx="812800" cy="812800"/>
            </a:xfrm>
          </p:grpSpPr>
          <p:sp>
            <p:nvSpPr>
              <p:cNvPr id="314" name="Google Shape;31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 name="Google Shape;316;p11"/>
            <p:cNvGrpSpPr/>
            <p:nvPr/>
          </p:nvGrpSpPr>
          <p:grpSpPr>
            <a:xfrm>
              <a:off x="588654" y="0"/>
              <a:ext cx="365323" cy="365323"/>
              <a:chOff x="0" y="0"/>
              <a:chExt cx="812800" cy="812800"/>
            </a:xfrm>
          </p:grpSpPr>
          <p:sp>
            <p:nvSpPr>
              <p:cNvPr id="317" name="Google Shape;31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11"/>
            <p:cNvGrpSpPr/>
            <p:nvPr/>
          </p:nvGrpSpPr>
          <p:grpSpPr>
            <a:xfrm>
              <a:off x="1177308" y="0"/>
              <a:ext cx="365323" cy="365323"/>
              <a:chOff x="0" y="0"/>
              <a:chExt cx="812800" cy="812800"/>
            </a:xfrm>
          </p:grpSpPr>
          <p:sp>
            <p:nvSpPr>
              <p:cNvPr id="320" name="Google Shape;32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11"/>
            <p:cNvGrpSpPr/>
            <p:nvPr/>
          </p:nvGrpSpPr>
          <p:grpSpPr>
            <a:xfrm>
              <a:off x="1765963" y="0"/>
              <a:ext cx="365323" cy="365323"/>
              <a:chOff x="0" y="0"/>
              <a:chExt cx="812800" cy="812800"/>
            </a:xfrm>
          </p:grpSpPr>
          <p:sp>
            <p:nvSpPr>
              <p:cNvPr id="323" name="Google Shape;32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25" name="Google Shape;325;p11"/>
          <p:cNvGrpSpPr/>
          <p:nvPr/>
        </p:nvGrpSpPr>
        <p:grpSpPr>
          <a:xfrm>
            <a:off x="16474161" y="789261"/>
            <a:ext cx="2882326" cy="1020284"/>
            <a:chOff x="0" y="0"/>
            <a:chExt cx="3843101" cy="1360379"/>
          </a:xfrm>
        </p:grpSpPr>
        <p:grpSp>
          <p:nvGrpSpPr>
            <p:cNvPr id="326" name="Google Shape;326;p11"/>
            <p:cNvGrpSpPr/>
            <p:nvPr/>
          </p:nvGrpSpPr>
          <p:grpSpPr>
            <a:xfrm>
              <a:off x="0" y="843509"/>
              <a:ext cx="516870" cy="516870"/>
              <a:chOff x="0" y="0"/>
              <a:chExt cx="812800" cy="812800"/>
            </a:xfrm>
          </p:grpSpPr>
          <p:sp>
            <p:nvSpPr>
              <p:cNvPr id="327" name="Google Shape;32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1"/>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11"/>
            <p:cNvGrpSpPr/>
            <p:nvPr/>
          </p:nvGrpSpPr>
          <p:grpSpPr>
            <a:xfrm>
              <a:off x="0" y="0"/>
              <a:ext cx="516870" cy="516870"/>
              <a:chOff x="0" y="0"/>
              <a:chExt cx="812800" cy="812800"/>
            </a:xfrm>
          </p:grpSpPr>
          <p:sp>
            <p:nvSpPr>
              <p:cNvPr id="330" name="Google Shape;33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1"/>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11"/>
            <p:cNvGrpSpPr/>
            <p:nvPr/>
          </p:nvGrpSpPr>
          <p:grpSpPr>
            <a:xfrm>
              <a:off x="831558" y="843509"/>
              <a:ext cx="516870" cy="516870"/>
              <a:chOff x="0" y="0"/>
              <a:chExt cx="812800" cy="812800"/>
            </a:xfrm>
          </p:grpSpPr>
          <p:sp>
            <p:nvSpPr>
              <p:cNvPr id="333" name="Google Shape;33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1"/>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11"/>
            <p:cNvGrpSpPr/>
            <p:nvPr/>
          </p:nvGrpSpPr>
          <p:grpSpPr>
            <a:xfrm>
              <a:off x="831558" y="0"/>
              <a:ext cx="516870" cy="516870"/>
              <a:chOff x="0" y="0"/>
              <a:chExt cx="812800" cy="812800"/>
            </a:xfrm>
          </p:grpSpPr>
          <p:sp>
            <p:nvSpPr>
              <p:cNvPr id="336" name="Google Shape;33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1"/>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11"/>
            <p:cNvGrpSpPr/>
            <p:nvPr/>
          </p:nvGrpSpPr>
          <p:grpSpPr>
            <a:xfrm>
              <a:off x="1663115" y="843509"/>
              <a:ext cx="516870" cy="516870"/>
              <a:chOff x="0" y="0"/>
              <a:chExt cx="812800" cy="812800"/>
            </a:xfrm>
          </p:grpSpPr>
          <p:sp>
            <p:nvSpPr>
              <p:cNvPr id="339" name="Google Shape;33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1"/>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 name="Google Shape;341;p11"/>
            <p:cNvGrpSpPr/>
            <p:nvPr/>
          </p:nvGrpSpPr>
          <p:grpSpPr>
            <a:xfrm>
              <a:off x="1663115" y="0"/>
              <a:ext cx="516870" cy="516870"/>
              <a:chOff x="0" y="0"/>
              <a:chExt cx="812800" cy="812800"/>
            </a:xfrm>
          </p:grpSpPr>
          <p:sp>
            <p:nvSpPr>
              <p:cNvPr id="342" name="Google Shape;34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1"/>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11"/>
            <p:cNvGrpSpPr/>
            <p:nvPr/>
          </p:nvGrpSpPr>
          <p:grpSpPr>
            <a:xfrm>
              <a:off x="2494673" y="843509"/>
              <a:ext cx="516870" cy="516870"/>
              <a:chOff x="0" y="0"/>
              <a:chExt cx="812800" cy="812800"/>
            </a:xfrm>
          </p:grpSpPr>
          <p:sp>
            <p:nvSpPr>
              <p:cNvPr id="345" name="Google Shape;34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1"/>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11"/>
            <p:cNvGrpSpPr/>
            <p:nvPr/>
          </p:nvGrpSpPr>
          <p:grpSpPr>
            <a:xfrm>
              <a:off x="2494673" y="0"/>
              <a:ext cx="516870" cy="516870"/>
              <a:chOff x="0" y="0"/>
              <a:chExt cx="812800" cy="812800"/>
            </a:xfrm>
          </p:grpSpPr>
          <p:sp>
            <p:nvSpPr>
              <p:cNvPr id="348" name="Google Shape;34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1"/>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11"/>
            <p:cNvGrpSpPr/>
            <p:nvPr/>
          </p:nvGrpSpPr>
          <p:grpSpPr>
            <a:xfrm>
              <a:off x="3326231" y="843509"/>
              <a:ext cx="516870" cy="516870"/>
              <a:chOff x="0" y="0"/>
              <a:chExt cx="812800" cy="812800"/>
            </a:xfrm>
          </p:grpSpPr>
          <p:sp>
            <p:nvSpPr>
              <p:cNvPr id="351" name="Google Shape;35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1"/>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11"/>
            <p:cNvGrpSpPr/>
            <p:nvPr/>
          </p:nvGrpSpPr>
          <p:grpSpPr>
            <a:xfrm>
              <a:off x="3326231" y="0"/>
              <a:ext cx="516870" cy="516870"/>
              <a:chOff x="0" y="0"/>
              <a:chExt cx="812800" cy="812800"/>
            </a:xfrm>
          </p:grpSpPr>
          <p:sp>
            <p:nvSpPr>
              <p:cNvPr id="354" name="Google Shape;35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1"/>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56" name="Google Shape;356;p11"/>
          <p:cNvGrpSpPr/>
          <p:nvPr/>
        </p:nvGrpSpPr>
        <p:grpSpPr>
          <a:xfrm>
            <a:off x="7027696" y="6380591"/>
            <a:ext cx="4716399" cy="1297701"/>
            <a:chOff x="0" y="-47625"/>
            <a:chExt cx="1242171" cy="341779"/>
          </a:xfrm>
        </p:grpSpPr>
        <p:sp>
          <p:nvSpPr>
            <p:cNvPr id="357" name="Google Shape;357;p11"/>
            <p:cNvSpPr/>
            <p:nvPr/>
          </p:nvSpPr>
          <p:spPr>
            <a:xfrm>
              <a:off x="0" y="0"/>
              <a:ext cx="1242171" cy="294154"/>
            </a:xfrm>
            <a:custGeom>
              <a:rect b="b" l="l" r="r" t="t"/>
              <a:pathLst>
                <a:path extrusionOk="0" h="294154" w="1242171">
                  <a:moveTo>
                    <a:pt x="83717" y="0"/>
                  </a:moveTo>
                  <a:lnTo>
                    <a:pt x="1158455" y="0"/>
                  </a:lnTo>
                  <a:cubicBezTo>
                    <a:pt x="1204690" y="0"/>
                    <a:pt x="1242171" y="37481"/>
                    <a:pt x="1242171" y="83717"/>
                  </a:cubicBezTo>
                  <a:lnTo>
                    <a:pt x="1242171" y="210437"/>
                  </a:lnTo>
                  <a:cubicBezTo>
                    <a:pt x="1242171" y="256673"/>
                    <a:pt x="1204690" y="294154"/>
                    <a:pt x="1158455" y="294154"/>
                  </a:cubicBezTo>
                  <a:lnTo>
                    <a:pt x="83717" y="294154"/>
                  </a:lnTo>
                  <a:cubicBezTo>
                    <a:pt x="37481" y="294154"/>
                    <a:pt x="0" y="256673"/>
                    <a:pt x="0" y="210437"/>
                  </a:cubicBezTo>
                  <a:lnTo>
                    <a:pt x="0" y="83717"/>
                  </a:lnTo>
                  <a:cubicBezTo>
                    <a:pt x="0" y="37481"/>
                    <a:pt x="37481" y="0"/>
                    <a:pt x="8371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1"/>
            <p:cNvSpPr txBox="1"/>
            <p:nvPr/>
          </p:nvSpPr>
          <p:spPr>
            <a:xfrm>
              <a:off x="0" y="-47625"/>
              <a:ext cx="1242171" cy="341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9" name="Google Shape;359;p11"/>
          <p:cNvSpPr txBox="1"/>
          <p:nvPr/>
        </p:nvSpPr>
        <p:spPr>
          <a:xfrm>
            <a:off x="7395275" y="6797850"/>
            <a:ext cx="41622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3999" u="none" cap="none" strike="noStrike">
                <a:solidFill>
                  <a:srgbClr val="FF914D"/>
                </a:solidFill>
                <a:latin typeface="Overpass Black"/>
                <a:ea typeface="Overpass Black"/>
                <a:cs typeface="Overpass Black"/>
                <a:sym typeface="Overpass Black"/>
              </a:rPr>
              <a:t>Project Proposal</a:t>
            </a:r>
            <a:endParaRPr/>
          </a:p>
        </p:txBody>
      </p:sp>
      <p:pic>
        <p:nvPicPr>
          <p:cNvPr id="360" name="Google Shape;360;p11"/>
          <p:cNvPicPr preferRelativeResize="0"/>
          <p:nvPr/>
        </p:nvPicPr>
        <p:blipFill>
          <a:blip r:embed="rId3">
            <a:alphaModFix/>
          </a:blip>
          <a:stretch>
            <a:fillRect/>
          </a:stretch>
        </p:blipFill>
        <p:spPr>
          <a:xfrm>
            <a:off x="401625" y="4337450"/>
            <a:ext cx="6165751" cy="6512575"/>
          </a:xfrm>
          <a:prstGeom prst="rect">
            <a:avLst/>
          </a:prstGeom>
          <a:noFill/>
          <a:ln>
            <a:noFill/>
          </a:ln>
        </p:spPr>
      </p:pic>
      <p:pic>
        <p:nvPicPr>
          <p:cNvPr id="361" name="Google Shape;361;p11"/>
          <p:cNvPicPr preferRelativeResize="0"/>
          <p:nvPr/>
        </p:nvPicPr>
        <p:blipFill>
          <a:blip r:embed="rId4">
            <a:alphaModFix/>
          </a:blip>
          <a:stretch>
            <a:fillRect/>
          </a:stretch>
        </p:blipFill>
        <p:spPr>
          <a:xfrm>
            <a:off x="12809471" y="4131500"/>
            <a:ext cx="5478527" cy="6512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93D"/>
        </a:solidFill>
      </p:bgPr>
    </p:bg>
    <p:spTree>
      <p:nvGrpSpPr>
        <p:cNvPr id="821" name="Shape 821"/>
        <p:cNvGrpSpPr/>
        <p:nvPr/>
      </p:nvGrpSpPr>
      <p:grpSpPr>
        <a:xfrm>
          <a:off x="0" y="0"/>
          <a:ext cx="0" cy="0"/>
          <a:chOff x="0" y="0"/>
          <a:chExt cx="0" cy="0"/>
        </a:xfrm>
      </p:grpSpPr>
      <p:sp>
        <p:nvSpPr>
          <p:cNvPr id="822" name="Google Shape;822;p20"/>
          <p:cNvSpPr txBox="1"/>
          <p:nvPr/>
        </p:nvSpPr>
        <p:spPr>
          <a:xfrm>
            <a:off x="10210931" y="7596225"/>
            <a:ext cx="4797344" cy="4724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Overpass"/>
                <a:ea typeface="Overpass"/>
                <a:cs typeface="Overpass"/>
                <a:sym typeface="Overpass"/>
              </a:rPr>
              <a:t>Elaborate on the featured statistic.</a:t>
            </a:r>
            <a:endParaRPr/>
          </a:p>
        </p:txBody>
      </p:sp>
      <p:sp>
        <p:nvSpPr>
          <p:cNvPr id="823" name="Google Shape;823;p20"/>
          <p:cNvSpPr txBox="1"/>
          <p:nvPr/>
        </p:nvSpPr>
        <p:spPr>
          <a:xfrm>
            <a:off x="2715092" y="800100"/>
            <a:ext cx="12857816" cy="1600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914D"/>
                </a:solidFill>
                <a:latin typeface="Overpass Black"/>
                <a:ea typeface="Overpass Black"/>
                <a:cs typeface="Overpass Black"/>
                <a:sym typeface="Overpass Black"/>
              </a:rPr>
              <a:t>Statistical Information</a:t>
            </a:r>
            <a:endParaRPr/>
          </a:p>
        </p:txBody>
      </p:sp>
      <p:sp>
        <p:nvSpPr>
          <p:cNvPr id="824" name="Google Shape;824;p20"/>
          <p:cNvSpPr txBox="1"/>
          <p:nvPr/>
        </p:nvSpPr>
        <p:spPr>
          <a:xfrm>
            <a:off x="5529002" y="2305050"/>
            <a:ext cx="7229996" cy="4552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Overpass"/>
                <a:ea typeface="Overpass"/>
                <a:cs typeface="Overpass"/>
                <a:sym typeface="Overpass"/>
              </a:rPr>
              <a:t>Elaborate on the featured statistic</a:t>
            </a:r>
            <a:endParaRPr/>
          </a:p>
        </p:txBody>
      </p:sp>
      <p:pic>
        <p:nvPicPr>
          <p:cNvPr id="825" name="Google Shape;825;p20"/>
          <p:cNvPicPr preferRelativeResize="0"/>
          <p:nvPr/>
        </p:nvPicPr>
        <p:blipFill rotWithShape="1">
          <a:blip r:embed="rId3">
            <a:alphaModFix/>
          </a:blip>
          <a:srcRect b="0" l="0" r="0" t="0"/>
          <a:stretch/>
        </p:blipFill>
        <p:spPr>
          <a:xfrm>
            <a:off x="5028418" y="7113211"/>
            <a:ext cx="4903472" cy="1552766"/>
          </a:xfrm>
          <a:prstGeom prst="rect">
            <a:avLst/>
          </a:prstGeom>
          <a:noFill/>
          <a:ln>
            <a:noFill/>
          </a:ln>
        </p:spPr>
      </p:pic>
      <p:grpSp>
        <p:nvGrpSpPr>
          <p:cNvPr id="826" name="Google Shape;826;p20"/>
          <p:cNvGrpSpPr/>
          <p:nvPr/>
        </p:nvGrpSpPr>
        <p:grpSpPr>
          <a:xfrm>
            <a:off x="2964267" y="6808961"/>
            <a:ext cx="1785110" cy="1727283"/>
            <a:chOff x="0" y="-114300"/>
            <a:chExt cx="470152" cy="454922"/>
          </a:xfrm>
        </p:grpSpPr>
        <p:sp>
          <p:nvSpPr>
            <p:cNvPr id="827" name="Google Shape;827;p20"/>
            <p:cNvSpPr/>
            <p:nvPr/>
          </p:nvSpPr>
          <p:spPr>
            <a:xfrm>
              <a:off x="0" y="0"/>
              <a:ext cx="470152" cy="340622"/>
            </a:xfrm>
            <a:custGeom>
              <a:rect b="b" l="l" r="r" t="t"/>
              <a:pathLst>
                <a:path extrusionOk="0" h="340622" w="470152">
                  <a:moveTo>
                    <a:pt x="0" y="0"/>
                  </a:moveTo>
                  <a:lnTo>
                    <a:pt x="470152" y="0"/>
                  </a:lnTo>
                  <a:lnTo>
                    <a:pt x="470152" y="340622"/>
                  </a:lnTo>
                  <a:lnTo>
                    <a:pt x="0" y="340622"/>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828" name="Google Shape;828;p20"/>
            <p:cNvSpPr txBox="1"/>
            <p:nvPr/>
          </p:nvSpPr>
          <p:spPr>
            <a:xfrm>
              <a:off x="0" y="-114300"/>
              <a:ext cx="470152" cy="454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29" name="Google Shape;829;p20"/>
          <p:cNvPicPr preferRelativeResize="0"/>
          <p:nvPr/>
        </p:nvPicPr>
        <p:blipFill rotWithShape="1">
          <a:blip r:embed="rId4">
            <a:alphaModFix/>
          </a:blip>
          <a:srcRect b="0" l="0" r="0" t="0"/>
          <a:stretch/>
        </p:blipFill>
        <p:spPr>
          <a:xfrm>
            <a:off x="5028418" y="5438791"/>
            <a:ext cx="4903472" cy="1552766"/>
          </a:xfrm>
          <a:prstGeom prst="rect">
            <a:avLst/>
          </a:prstGeom>
          <a:noFill/>
          <a:ln>
            <a:noFill/>
          </a:ln>
        </p:spPr>
      </p:pic>
      <p:pic>
        <p:nvPicPr>
          <p:cNvPr id="830" name="Google Shape;830;p20"/>
          <p:cNvPicPr preferRelativeResize="0"/>
          <p:nvPr/>
        </p:nvPicPr>
        <p:blipFill rotWithShape="1">
          <a:blip r:embed="rId5">
            <a:alphaModFix/>
          </a:blip>
          <a:srcRect b="0" l="0" r="0" t="0"/>
          <a:stretch/>
        </p:blipFill>
        <p:spPr>
          <a:xfrm>
            <a:off x="5028418" y="3574960"/>
            <a:ext cx="4903472" cy="1552766"/>
          </a:xfrm>
          <a:prstGeom prst="rect">
            <a:avLst/>
          </a:prstGeom>
          <a:noFill/>
          <a:ln>
            <a:noFill/>
          </a:ln>
        </p:spPr>
      </p:pic>
      <p:grpSp>
        <p:nvGrpSpPr>
          <p:cNvPr id="831" name="Google Shape;831;p20"/>
          <p:cNvGrpSpPr/>
          <p:nvPr/>
        </p:nvGrpSpPr>
        <p:grpSpPr>
          <a:xfrm>
            <a:off x="2964267" y="5134541"/>
            <a:ext cx="1785110" cy="1727283"/>
            <a:chOff x="0" y="-114300"/>
            <a:chExt cx="470152" cy="454922"/>
          </a:xfrm>
        </p:grpSpPr>
        <p:sp>
          <p:nvSpPr>
            <p:cNvPr id="832" name="Google Shape;832;p20"/>
            <p:cNvSpPr/>
            <p:nvPr/>
          </p:nvSpPr>
          <p:spPr>
            <a:xfrm>
              <a:off x="0" y="0"/>
              <a:ext cx="470152" cy="340622"/>
            </a:xfrm>
            <a:custGeom>
              <a:rect b="b" l="l" r="r" t="t"/>
              <a:pathLst>
                <a:path extrusionOk="0" h="340622" w="470152">
                  <a:moveTo>
                    <a:pt x="0" y="0"/>
                  </a:moveTo>
                  <a:lnTo>
                    <a:pt x="470152" y="0"/>
                  </a:lnTo>
                  <a:lnTo>
                    <a:pt x="470152" y="340622"/>
                  </a:lnTo>
                  <a:lnTo>
                    <a:pt x="0" y="340622"/>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833" name="Google Shape;833;p20"/>
            <p:cNvSpPr txBox="1"/>
            <p:nvPr/>
          </p:nvSpPr>
          <p:spPr>
            <a:xfrm>
              <a:off x="0" y="-114300"/>
              <a:ext cx="470152" cy="454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4" name="Google Shape;834;p20"/>
          <p:cNvGrpSpPr/>
          <p:nvPr/>
        </p:nvGrpSpPr>
        <p:grpSpPr>
          <a:xfrm>
            <a:off x="2964267" y="3270710"/>
            <a:ext cx="1785110" cy="1727283"/>
            <a:chOff x="0" y="-114300"/>
            <a:chExt cx="470152" cy="454922"/>
          </a:xfrm>
        </p:grpSpPr>
        <p:sp>
          <p:nvSpPr>
            <p:cNvPr id="835" name="Google Shape;835;p20"/>
            <p:cNvSpPr/>
            <p:nvPr/>
          </p:nvSpPr>
          <p:spPr>
            <a:xfrm>
              <a:off x="0" y="0"/>
              <a:ext cx="470152" cy="340622"/>
            </a:xfrm>
            <a:custGeom>
              <a:rect b="b" l="l" r="r" t="t"/>
              <a:pathLst>
                <a:path extrusionOk="0" h="340622" w="470152">
                  <a:moveTo>
                    <a:pt x="0" y="0"/>
                  </a:moveTo>
                  <a:lnTo>
                    <a:pt x="470152" y="0"/>
                  </a:lnTo>
                  <a:lnTo>
                    <a:pt x="470152" y="340622"/>
                  </a:lnTo>
                  <a:lnTo>
                    <a:pt x="0" y="340622"/>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836" name="Google Shape;836;p20"/>
            <p:cNvSpPr txBox="1"/>
            <p:nvPr/>
          </p:nvSpPr>
          <p:spPr>
            <a:xfrm>
              <a:off x="0" y="-114300"/>
              <a:ext cx="470152" cy="454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7" name="Google Shape;837;p20"/>
          <p:cNvGrpSpPr/>
          <p:nvPr/>
        </p:nvGrpSpPr>
        <p:grpSpPr>
          <a:xfrm>
            <a:off x="2268186" y="3549599"/>
            <a:ext cx="1060345" cy="1169505"/>
            <a:chOff x="0" y="-114300"/>
            <a:chExt cx="279268" cy="308017"/>
          </a:xfrm>
        </p:grpSpPr>
        <p:sp>
          <p:nvSpPr>
            <p:cNvPr id="838" name="Google Shape;838;p20"/>
            <p:cNvSpPr/>
            <p:nvPr/>
          </p:nvSpPr>
          <p:spPr>
            <a:xfrm>
              <a:off x="0" y="0"/>
              <a:ext cx="279268" cy="193717"/>
            </a:xfrm>
            <a:custGeom>
              <a:rect b="b" l="l" r="r" t="t"/>
              <a:pathLst>
                <a:path extrusionOk="0" h="193717" w="279268">
                  <a:moveTo>
                    <a:pt x="0" y="0"/>
                  </a:moveTo>
                  <a:lnTo>
                    <a:pt x="279268" y="0"/>
                  </a:lnTo>
                  <a:lnTo>
                    <a:pt x="279268" y="193717"/>
                  </a:lnTo>
                  <a:lnTo>
                    <a:pt x="0" y="193717"/>
                  </a:lnTo>
                  <a:close/>
                </a:path>
              </a:pathLst>
            </a:custGeom>
            <a:solidFill>
              <a:srgbClr val="37393D"/>
            </a:solidFill>
            <a:ln>
              <a:noFill/>
            </a:ln>
          </p:spPr>
        </p:sp>
        <p:sp>
          <p:nvSpPr>
            <p:cNvPr id="839" name="Google Shape;839;p20"/>
            <p:cNvSpPr txBox="1"/>
            <p:nvPr/>
          </p:nvSpPr>
          <p:spPr>
            <a:xfrm>
              <a:off x="0" y="-114300"/>
              <a:ext cx="279268" cy="3080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0" name="Google Shape;840;p20"/>
          <p:cNvSpPr txBox="1"/>
          <p:nvPr/>
        </p:nvSpPr>
        <p:spPr>
          <a:xfrm>
            <a:off x="10210931" y="4057973"/>
            <a:ext cx="4797344" cy="4724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Overpass"/>
                <a:ea typeface="Overpass"/>
                <a:cs typeface="Overpass"/>
                <a:sym typeface="Overpass"/>
              </a:rPr>
              <a:t>Elaborate on the featured statistic.</a:t>
            </a:r>
            <a:endParaRPr/>
          </a:p>
        </p:txBody>
      </p:sp>
      <p:sp>
        <p:nvSpPr>
          <p:cNvPr id="841" name="Google Shape;841;p20"/>
          <p:cNvSpPr txBox="1"/>
          <p:nvPr/>
        </p:nvSpPr>
        <p:spPr>
          <a:xfrm>
            <a:off x="10210931" y="5978955"/>
            <a:ext cx="4797300" cy="3693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Overpass"/>
                <a:ea typeface="Overpass"/>
                <a:cs typeface="Overpass"/>
                <a:sym typeface="Overpass"/>
              </a:rPr>
              <a:t>Elaborate on the featured statistic.</a:t>
            </a:r>
            <a:endParaRPr/>
          </a:p>
        </p:txBody>
      </p:sp>
      <p:sp>
        <p:nvSpPr>
          <p:cNvPr id="842" name="Google Shape;842;p20"/>
          <p:cNvSpPr txBox="1"/>
          <p:nvPr/>
        </p:nvSpPr>
        <p:spPr>
          <a:xfrm>
            <a:off x="2668691" y="4076706"/>
            <a:ext cx="1139100" cy="53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FFFFFF"/>
                </a:solidFill>
                <a:latin typeface="Overpass"/>
                <a:ea typeface="Overpass"/>
                <a:cs typeface="Overpass"/>
                <a:sym typeface="Overpass"/>
              </a:rPr>
              <a:t>67%</a:t>
            </a:r>
            <a:endParaRPr/>
          </a:p>
        </p:txBody>
      </p:sp>
      <p:grpSp>
        <p:nvGrpSpPr>
          <p:cNvPr id="843" name="Google Shape;843;p20"/>
          <p:cNvGrpSpPr/>
          <p:nvPr/>
        </p:nvGrpSpPr>
        <p:grpSpPr>
          <a:xfrm>
            <a:off x="2268186" y="5413430"/>
            <a:ext cx="1060345" cy="1169505"/>
            <a:chOff x="0" y="-114300"/>
            <a:chExt cx="279268" cy="308017"/>
          </a:xfrm>
        </p:grpSpPr>
        <p:sp>
          <p:nvSpPr>
            <p:cNvPr id="844" name="Google Shape;844;p20"/>
            <p:cNvSpPr/>
            <p:nvPr/>
          </p:nvSpPr>
          <p:spPr>
            <a:xfrm>
              <a:off x="0" y="0"/>
              <a:ext cx="279268" cy="193717"/>
            </a:xfrm>
            <a:custGeom>
              <a:rect b="b" l="l" r="r" t="t"/>
              <a:pathLst>
                <a:path extrusionOk="0" h="193717" w="279268">
                  <a:moveTo>
                    <a:pt x="0" y="0"/>
                  </a:moveTo>
                  <a:lnTo>
                    <a:pt x="279268" y="0"/>
                  </a:lnTo>
                  <a:lnTo>
                    <a:pt x="279268" y="193717"/>
                  </a:lnTo>
                  <a:lnTo>
                    <a:pt x="0" y="193717"/>
                  </a:lnTo>
                  <a:close/>
                </a:path>
              </a:pathLst>
            </a:custGeom>
            <a:solidFill>
              <a:srgbClr val="37393D"/>
            </a:solidFill>
            <a:ln>
              <a:noFill/>
            </a:ln>
          </p:spPr>
        </p:sp>
        <p:sp>
          <p:nvSpPr>
            <p:cNvPr id="845" name="Google Shape;845;p20"/>
            <p:cNvSpPr txBox="1"/>
            <p:nvPr/>
          </p:nvSpPr>
          <p:spPr>
            <a:xfrm>
              <a:off x="0" y="-114300"/>
              <a:ext cx="279268" cy="3080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6" name="Google Shape;846;p20"/>
          <p:cNvSpPr txBox="1"/>
          <p:nvPr/>
        </p:nvSpPr>
        <p:spPr>
          <a:xfrm>
            <a:off x="2668691" y="5940537"/>
            <a:ext cx="1139100" cy="53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FFFFFF"/>
                </a:solidFill>
                <a:latin typeface="Overpass"/>
                <a:ea typeface="Overpass"/>
                <a:cs typeface="Overpass"/>
                <a:sym typeface="Overpass"/>
              </a:rPr>
              <a:t>32%</a:t>
            </a:r>
            <a:endParaRPr/>
          </a:p>
        </p:txBody>
      </p:sp>
      <p:grpSp>
        <p:nvGrpSpPr>
          <p:cNvPr id="847" name="Google Shape;847;p20"/>
          <p:cNvGrpSpPr/>
          <p:nvPr/>
        </p:nvGrpSpPr>
        <p:grpSpPr>
          <a:xfrm>
            <a:off x="2169949" y="7087850"/>
            <a:ext cx="1060345" cy="1169505"/>
            <a:chOff x="0" y="-114300"/>
            <a:chExt cx="279268" cy="308017"/>
          </a:xfrm>
        </p:grpSpPr>
        <p:sp>
          <p:nvSpPr>
            <p:cNvPr id="848" name="Google Shape;848;p20"/>
            <p:cNvSpPr/>
            <p:nvPr/>
          </p:nvSpPr>
          <p:spPr>
            <a:xfrm>
              <a:off x="0" y="0"/>
              <a:ext cx="279268" cy="193717"/>
            </a:xfrm>
            <a:custGeom>
              <a:rect b="b" l="l" r="r" t="t"/>
              <a:pathLst>
                <a:path extrusionOk="0" h="193717" w="279268">
                  <a:moveTo>
                    <a:pt x="0" y="0"/>
                  </a:moveTo>
                  <a:lnTo>
                    <a:pt x="279268" y="0"/>
                  </a:lnTo>
                  <a:lnTo>
                    <a:pt x="279268" y="193717"/>
                  </a:lnTo>
                  <a:lnTo>
                    <a:pt x="0" y="193717"/>
                  </a:lnTo>
                  <a:close/>
                </a:path>
              </a:pathLst>
            </a:custGeom>
            <a:solidFill>
              <a:srgbClr val="37393D"/>
            </a:solidFill>
            <a:ln>
              <a:noFill/>
            </a:ln>
          </p:spPr>
        </p:sp>
        <p:sp>
          <p:nvSpPr>
            <p:cNvPr id="849" name="Google Shape;849;p20"/>
            <p:cNvSpPr txBox="1"/>
            <p:nvPr/>
          </p:nvSpPr>
          <p:spPr>
            <a:xfrm>
              <a:off x="0" y="-114300"/>
              <a:ext cx="279268" cy="3080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0" name="Google Shape;850;p20"/>
          <p:cNvSpPr txBox="1"/>
          <p:nvPr/>
        </p:nvSpPr>
        <p:spPr>
          <a:xfrm>
            <a:off x="2668691" y="7614957"/>
            <a:ext cx="1139100" cy="53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FFFFFF"/>
                </a:solidFill>
                <a:latin typeface="Overpass"/>
                <a:ea typeface="Overpass"/>
                <a:cs typeface="Overpass"/>
                <a:sym typeface="Overpass"/>
              </a:rPr>
              <a:t>49%</a:t>
            </a:r>
            <a:endParaRPr/>
          </a:p>
        </p:txBody>
      </p:sp>
      <p:grpSp>
        <p:nvGrpSpPr>
          <p:cNvPr id="851" name="Google Shape;851;p20"/>
          <p:cNvGrpSpPr/>
          <p:nvPr/>
        </p:nvGrpSpPr>
        <p:grpSpPr>
          <a:xfrm rot="5400000">
            <a:off x="16300415" y="871584"/>
            <a:ext cx="1917770" cy="328724"/>
            <a:chOff x="0" y="0"/>
            <a:chExt cx="2557026" cy="438299"/>
          </a:xfrm>
        </p:grpSpPr>
        <p:grpSp>
          <p:nvGrpSpPr>
            <p:cNvPr id="852" name="Google Shape;852;p20"/>
            <p:cNvGrpSpPr/>
            <p:nvPr/>
          </p:nvGrpSpPr>
          <p:grpSpPr>
            <a:xfrm>
              <a:off x="0" y="0"/>
              <a:ext cx="438299" cy="438299"/>
              <a:chOff x="0" y="0"/>
              <a:chExt cx="812800" cy="812800"/>
            </a:xfrm>
          </p:grpSpPr>
          <p:sp>
            <p:nvSpPr>
              <p:cNvPr id="853" name="Google Shape;85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5" name="Google Shape;855;p20"/>
            <p:cNvGrpSpPr/>
            <p:nvPr/>
          </p:nvGrpSpPr>
          <p:grpSpPr>
            <a:xfrm>
              <a:off x="706242" y="0"/>
              <a:ext cx="438299" cy="438299"/>
              <a:chOff x="0" y="0"/>
              <a:chExt cx="812800" cy="812800"/>
            </a:xfrm>
          </p:grpSpPr>
          <p:sp>
            <p:nvSpPr>
              <p:cNvPr id="856" name="Google Shape;85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8" name="Google Shape;858;p20"/>
            <p:cNvGrpSpPr/>
            <p:nvPr/>
          </p:nvGrpSpPr>
          <p:grpSpPr>
            <a:xfrm>
              <a:off x="1412485" y="0"/>
              <a:ext cx="438299" cy="438299"/>
              <a:chOff x="0" y="0"/>
              <a:chExt cx="812800" cy="812800"/>
            </a:xfrm>
          </p:grpSpPr>
          <p:sp>
            <p:nvSpPr>
              <p:cNvPr id="859" name="Google Shape;85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1" name="Google Shape;861;p20"/>
            <p:cNvGrpSpPr/>
            <p:nvPr/>
          </p:nvGrpSpPr>
          <p:grpSpPr>
            <a:xfrm>
              <a:off x="2118727" y="0"/>
              <a:ext cx="438299" cy="438299"/>
              <a:chOff x="0" y="0"/>
              <a:chExt cx="812800" cy="812800"/>
            </a:xfrm>
          </p:grpSpPr>
          <p:sp>
            <p:nvSpPr>
              <p:cNvPr id="862" name="Google Shape;86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864" name="Google Shape;864;p20"/>
          <p:cNvCxnSpPr/>
          <p:nvPr/>
        </p:nvCxnSpPr>
        <p:spPr>
          <a:xfrm rot="10800000">
            <a:off x="13257794" y="9552579"/>
            <a:ext cx="4386437" cy="0"/>
          </a:xfrm>
          <a:prstGeom prst="straightConnector1">
            <a:avLst/>
          </a:prstGeom>
          <a:noFill/>
          <a:ln cap="flat" cmpd="sng" w="66675">
            <a:solidFill>
              <a:srgbClr val="FFFFFF"/>
            </a:solidFill>
            <a:prstDash val="solid"/>
            <a:round/>
            <a:headEnd len="sm" w="sm" type="none"/>
            <a:tailEnd len="sm" w="sm" type="none"/>
          </a:ln>
        </p:spPr>
      </p:cxnSp>
      <p:grpSp>
        <p:nvGrpSpPr>
          <p:cNvPr id="865" name="Google Shape;865;p20"/>
          <p:cNvGrpSpPr/>
          <p:nvPr/>
        </p:nvGrpSpPr>
        <p:grpSpPr>
          <a:xfrm rot="10800000">
            <a:off x="11504087" y="9478365"/>
            <a:ext cx="1254911" cy="215104"/>
            <a:chOff x="0" y="0"/>
            <a:chExt cx="1673215" cy="286805"/>
          </a:xfrm>
        </p:grpSpPr>
        <p:grpSp>
          <p:nvGrpSpPr>
            <p:cNvPr id="866" name="Google Shape;866;p20"/>
            <p:cNvGrpSpPr/>
            <p:nvPr/>
          </p:nvGrpSpPr>
          <p:grpSpPr>
            <a:xfrm>
              <a:off x="0" y="0"/>
              <a:ext cx="286805" cy="286805"/>
              <a:chOff x="0" y="0"/>
              <a:chExt cx="812800" cy="812800"/>
            </a:xfrm>
          </p:grpSpPr>
          <p:sp>
            <p:nvSpPr>
              <p:cNvPr id="867" name="Google Shape;86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9" name="Google Shape;869;p20"/>
            <p:cNvGrpSpPr/>
            <p:nvPr/>
          </p:nvGrpSpPr>
          <p:grpSpPr>
            <a:xfrm>
              <a:off x="462137" y="0"/>
              <a:ext cx="286805" cy="286805"/>
              <a:chOff x="0" y="0"/>
              <a:chExt cx="812800" cy="812800"/>
            </a:xfrm>
          </p:grpSpPr>
          <p:sp>
            <p:nvSpPr>
              <p:cNvPr id="870" name="Google Shape;87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2" name="Google Shape;872;p20"/>
            <p:cNvGrpSpPr/>
            <p:nvPr/>
          </p:nvGrpSpPr>
          <p:grpSpPr>
            <a:xfrm>
              <a:off x="924273" y="0"/>
              <a:ext cx="286805" cy="286805"/>
              <a:chOff x="0" y="0"/>
              <a:chExt cx="812800" cy="812800"/>
            </a:xfrm>
          </p:grpSpPr>
          <p:sp>
            <p:nvSpPr>
              <p:cNvPr id="873" name="Google Shape;87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5" name="Google Shape;875;p20"/>
            <p:cNvGrpSpPr/>
            <p:nvPr/>
          </p:nvGrpSpPr>
          <p:grpSpPr>
            <a:xfrm>
              <a:off x="1386410" y="0"/>
              <a:ext cx="286805" cy="286805"/>
              <a:chOff x="0" y="0"/>
              <a:chExt cx="812800" cy="812800"/>
            </a:xfrm>
          </p:grpSpPr>
          <p:sp>
            <p:nvSpPr>
              <p:cNvPr id="876" name="Google Shape;87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78" name="Google Shape;878;p20"/>
          <p:cNvGrpSpPr/>
          <p:nvPr/>
        </p:nvGrpSpPr>
        <p:grpSpPr>
          <a:xfrm rot="-5400000">
            <a:off x="263186" y="8205062"/>
            <a:ext cx="1531028" cy="541953"/>
            <a:chOff x="0" y="0"/>
            <a:chExt cx="2041371" cy="722604"/>
          </a:xfrm>
        </p:grpSpPr>
        <p:grpSp>
          <p:nvGrpSpPr>
            <p:cNvPr id="879" name="Google Shape;879;p20"/>
            <p:cNvGrpSpPr/>
            <p:nvPr/>
          </p:nvGrpSpPr>
          <p:grpSpPr>
            <a:xfrm>
              <a:off x="0" y="448054"/>
              <a:ext cx="274550" cy="274550"/>
              <a:chOff x="0" y="0"/>
              <a:chExt cx="812800" cy="812800"/>
            </a:xfrm>
          </p:grpSpPr>
          <p:sp>
            <p:nvSpPr>
              <p:cNvPr id="880" name="Google Shape;88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0"/>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2" name="Google Shape;882;p20"/>
            <p:cNvGrpSpPr/>
            <p:nvPr/>
          </p:nvGrpSpPr>
          <p:grpSpPr>
            <a:xfrm>
              <a:off x="0" y="0"/>
              <a:ext cx="274550" cy="274550"/>
              <a:chOff x="0" y="0"/>
              <a:chExt cx="812800" cy="812800"/>
            </a:xfrm>
          </p:grpSpPr>
          <p:sp>
            <p:nvSpPr>
              <p:cNvPr id="883" name="Google Shape;88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0"/>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5" name="Google Shape;885;p20"/>
            <p:cNvGrpSpPr/>
            <p:nvPr/>
          </p:nvGrpSpPr>
          <p:grpSpPr>
            <a:xfrm>
              <a:off x="441705" y="448054"/>
              <a:ext cx="274550" cy="274550"/>
              <a:chOff x="0" y="0"/>
              <a:chExt cx="812800" cy="812800"/>
            </a:xfrm>
          </p:grpSpPr>
          <p:sp>
            <p:nvSpPr>
              <p:cNvPr id="886" name="Google Shape;88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0"/>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8" name="Google Shape;888;p20"/>
            <p:cNvGrpSpPr/>
            <p:nvPr/>
          </p:nvGrpSpPr>
          <p:grpSpPr>
            <a:xfrm>
              <a:off x="441705" y="0"/>
              <a:ext cx="274550" cy="274550"/>
              <a:chOff x="0" y="0"/>
              <a:chExt cx="812800" cy="812800"/>
            </a:xfrm>
          </p:grpSpPr>
          <p:sp>
            <p:nvSpPr>
              <p:cNvPr id="889" name="Google Shape;88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0"/>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1" name="Google Shape;891;p20"/>
            <p:cNvGrpSpPr/>
            <p:nvPr/>
          </p:nvGrpSpPr>
          <p:grpSpPr>
            <a:xfrm>
              <a:off x="883410" y="448054"/>
              <a:ext cx="274550" cy="274550"/>
              <a:chOff x="0" y="0"/>
              <a:chExt cx="812800" cy="812800"/>
            </a:xfrm>
          </p:grpSpPr>
          <p:sp>
            <p:nvSpPr>
              <p:cNvPr id="892" name="Google Shape;89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0"/>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4" name="Google Shape;894;p20"/>
            <p:cNvGrpSpPr/>
            <p:nvPr/>
          </p:nvGrpSpPr>
          <p:grpSpPr>
            <a:xfrm>
              <a:off x="883410" y="0"/>
              <a:ext cx="274550" cy="274550"/>
              <a:chOff x="0" y="0"/>
              <a:chExt cx="812800" cy="812800"/>
            </a:xfrm>
          </p:grpSpPr>
          <p:sp>
            <p:nvSpPr>
              <p:cNvPr id="895" name="Google Shape;89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0"/>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7" name="Google Shape;897;p20"/>
            <p:cNvGrpSpPr/>
            <p:nvPr/>
          </p:nvGrpSpPr>
          <p:grpSpPr>
            <a:xfrm>
              <a:off x="1325116" y="448054"/>
              <a:ext cx="274550" cy="274550"/>
              <a:chOff x="0" y="0"/>
              <a:chExt cx="812800" cy="812800"/>
            </a:xfrm>
          </p:grpSpPr>
          <p:sp>
            <p:nvSpPr>
              <p:cNvPr id="898" name="Google Shape;89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0"/>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0" name="Google Shape;900;p20"/>
            <p:cNvGrpSpPr/>
            <p:nvPr/>
          </p:nvGrpSpPr>
          <p:grpSpPr>
            <a:xfrm>
              <a:off x="1325116" y="0"/>
              <a:ext cx="274550" cy="274550"/>
              <a:chOff x="0" y="0"/>
              <a:chExt cx="812800" cy="812800"/>
            </a:xfrm>
          </p:grpSpPr>
          <p:sp>
            <p:nvSpPr>
              <p:cNvPr id="901" name="Google Shape;90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0"/>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3" name="Google Shape;903;p20"/>
            <p:cNvGrpSpPr/>
            <p:nvPr/>
          </p:nvGrpSpPr>
          <p:grpSpPr>
            <a:xfrm>
              <a:off x="1766821" y="448054"/>
              <a:ext cx="274550" cy="274550"/>
              <a:chOff x="0" y="0"/>
              <a:chExt cx="812800" cy="812800"/>
            </a:xfrm>
          </p:grpSpPr>
          <p:sp>
            <p:nvSpPr>
              <p:cNvPr id="904" name="Google Shape;90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0"/>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6" name="Google Shape;906;p20"/>
            <p:cNvGrpSpPr/>
            <p:nvPr/>
          </p:nvGrpSpPr>
          <p:grpSpPr>
            <a:xfrm>
              <a:off x="1766821" y="0"/>
              <a:ext cx="274550" cy="274550"/>
              <a:chOff x="0" y="0"/>
              <a:chExt cx="812800" cy="812800"/>
            </a:xfrm>
          </p:grpSpPr>
          <p:sp>
            <p:nvSpPr>
              <p:cNvPr id="907" name="Google Shape;90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0"/>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93D"/>
        </a:solidFill>
      </p:bgPr>
    </p:bg>
    <p:spTree>
      <p:nvGrpSpPr>
        <p:cNvPr id="912" name="Shape 912"/>
        <p:cNvGrpSpPr/>
        <p:nvPr/>
      </p:nvGrpSpPr>
      <p:grpSpPr>
        <a:xfrm>
          <a:off x="0" y="0"/>
          <a:ext cx="0" cy="0"/>
          <a:chOff x="0" y="0"/>
          <a:chExt cx="0" cy="0"/>
        </a:xfrm>
      </p:grpSpPr>
      <p:grpSp>
        <p:nvGrpSpPr>
          <p:cNvPr id="913" name="Google Shape;913;p21"/>
          <p:cNvGrpSpPr/>
          <p:nvPr/>
        </p:nvGrpSpPr>
        <p:grpSpPr>
          <a:xfrm>
            <a:off x="1253325" y="2434150"/>
            <a:ext cx="4006113" cy="3167925"/>
            <a:chOff x="0" y="-114300"/>
            <a:chExt cx="1021212" cy="834345"/>
          </a:xfrm>
        </p:grpSpPr>
        <p:sp>
          <p:nvSpPr>
            <p:cNvPr id="914" name="Google Shape;914;p21"/>
            <p:cNvSpPr/>
            <p:nvPr/>
          </p:nvSpPr>
          <p:spPr>
            <a:xfrm>
              <a:off x="0" y="0"/>
              <a:ext cx="1021212" cy="720045"/>
            </a:xfrm>
            <a:custGeom>
              <a:rect b="b" l="l" r="r" t="t"/>
              <a:pathLst>
                <a:path extrusionOk="0" h="720045" w="1021212">
                  <a:moveTo>
                    <a:pt x="0" y="0"/>
                  </a:moveTo>
                  <a:lnTo>
                    <a:pt x="1021212" y="0"/>
                  </a:lnTo>
                  <a:lnTo>
                    <a:pt x="1021212" y="720045"/>
                  </a:lnTo>
                  <a:lnTo>
                    <a:pt x="0" y="720045"/>
                  </a:lnTo>
                  <a:close/>
                </a:path>
              </a:pathLst>
            </a:custGeom>
            <a:solidFill>
              <a:srgbClr val="FFFFFF"/>
            </a:solidFill>
            <a:ln>
              <a:noFill/>
            </a:ln>
          </p:spPr>
        </p:sp>
        <p:sp>
          <p:nvSpPr>
            <p:cNvPr id="915" name="Google Shape;915;p21"/>
            <p:cNvSpPr txBox="1"/>
            <p:nvPr/>
          </p:nvSpPr>
          <p:spPr>
            <a:xfrm>
              <a:off x="0" y="-114300"/>
              <a:ext cx="1021212" cy="834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6" name="Google Shape;916;p21"/>
          <p:cNvGrpSpPr/>
          <p:nvPr/>
        </p:nvGrpSpPr>
        <p:grpSpPr>
          <a:xfrm>
            <a:off x="7131525" y="2434150"/>
            <a:ext cx="4006113" cy="3167925"/>
            <a:chOff x="0" y="-114300"/>
            <a:chExt cx="1021212" cy="834345"/>
          </a:xfrm>
        </p:grpSpPr>
        <p:sp>
          <p:nvSpPr>
            <p:cNvPr id="917" name="Google Shape;917;p21"/>
            <p:cNvSpPr/>
            <p:nvPr/>
          </p:nvSpPr>
          <p:spPr>
            <a:xfrm>
              <a:off x="0" y="0"/>
              <a:ext cx="1021212" cy="720045"/>
            </a:xfrm>
            <a:custGeom>
              <a:rect b="b" l="l" r="r" t="t"/>
              <a:pathLst>
                <a:path extrusionOk="0" h="720045" w="1021212">
                  <a:moveTo>
                    <a:pt x="0" y="0"/>
                  </a:moveTo>
                  <a:lnTo>
                    <a:pt x="1021212" y="0"/>
                  </a:lnTo>
                  <a:lnTo>
                    <a:pt x="1021212" y="720045"/>
                  </a:lnTo>
                  <a:lnTo>
                    <a:pt x="0" y="720045"/>
                  </a:lnTo>
                  <a:close/>
                </a:path>
              </a:pathLst>
            </a:custGeom>
            <a:solidFill>
              <a:srgbClr val="FFFFFF"/>
            </a:solidFill>
            <a:ln>
              <a:noFill/>
            </a:ln>
          </p:spPr>
        </p:sp>
        <p:sp>
          <p:nvSpPr>
            <p:cNvPr id="918" name="Google Shape;918;p21"/>
            <p:cNvSpPr txBox="1"/>
            <p:nvPr/>
          </p:nvSpPr>
          <p:spPr>
            <a:xfrm>
              <a:off x="0" y="-114300"/>
              <a:ext cx="1021212" cy="834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9" name="Google Shape;919;p21"/>
          <p:cNvGrpSpPr/>
          <p:nvPr/>
        </p:nvGrpSpPr>
        <p:grpSpPr>
          <a:xfrm>
            <a:off x="13028600" y="2434150"/>
            <a:ext cx="4006113" cy="3167925"/>
            <a:chOff x="0" y="-114300"/>
            <a:chExt cx="1021212" cy="834345"/>
          </a:xfrm>
        </p:grpSpPr>
        <p:sp>
          <p:nvSpPr>
            <p:cNvPr id="920" name="Google Shape;920;p21"/>
            <p:cNvSpPr/>
            <p:nvPr/>
          </p:nvSpPr>
          <p:spPr>
            <a:xfrm>
              <a:off x="0" y="0"/>
              <a:ext cx="1021212" cy="720045"/>
            </a:xfrm>
            <a:custGeom>
              <a:rect b="b" l="l" r="r" t="t"/>
              <a:pathLst>
                <a:path extrusionOk="0" h="720045" w="1021212">
                  <a:moveTo>
                    <a:pt x="0" y="0"/>
                  </a:moveTo>
                  <a:lnTo>
                    <a:pt x="1021212" y="0"/>
                  </a:lnTo>
                  <a:lnTo>
                    <a:pt x="1021212" y="720045"/>
                  </a:lnTo>
                  <a:lnTo>
                    <a:pt x="0" y="720045"/>
                  </a:lnTo>
                  <a:close/>
                </a:path>
              </a:pathLst>
            </a:custGeom>
            <a:solidFill>
              <a:srgbClr val="FFFFFF"/>
            </a:solidFill>
            <a:ln>
              <a:noFill/>
            </a:ln>
          </p:spPr>
        </p:sp>
        <p:sp>
          <p:nvSpPr>
            <p:cNvPr id="921" name="Google Shape;921;p21"/>
            <p:cNvSpPr txBox="1"/>
            <p:nvPr/>
          </p:nvSpPr>
          <p:spPr>
            <a:xfrm>
              <a:off x="0" y="-114300"/>
              <a:ext cx="1021212" cy="834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2" name="Google Shape;922;p21"/>
          <p:cNvGrpSpPr/>
          <p:nvPr/>
        </p:nvGrpSpPr>
        <p:grpSpPr>
          <a:xfrm>
            <a:off x="1329519" y="4547958"/>
            <a:ext cx="3873633" cy="4109378"/>
            <a:chOff x="0" y="-114300"/>
            <a:chExt cx="1020216" cy="1082305"/>
          </a:xfrm>
        </p:grpSpPr>
        <p:sp>
          <p:nvSpPr>
            <p:cNvPr id="923" name="Google Shape;923;p21"/>
            <p:cNvSpPr/>
            <p:nvPr/>
          </p:nvSpPr>
          <p:spPr>
            <a:xfrm>
              <a:off x="0" y="0"/>
              <a:ext cx="1020216" cy="968005"/>
            </a:xfrm>
            <a:custGeom>
              <a:rect b="b" l="l" r="r" t="t"/>
              <a:pathLst>
                <a:path extrusionOk="0" h="968005" w="1020216">
                  <a:moveTo>
                    <a:pt x="0" y="0"/>
                  </a:moveTo>
                  <a:lnTo>
                    <a:pt x="1020216" y="0"/>
                  </a:lnTo>
                  <a:lnTo>
                    <a:pt x="1020216" y="968005"/>
                  </a:lnTo>
                  <a:lnTo>
                    <a:pt x="0" y="968005"/>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924" name="Google Shape;924;p21"/>
            <p:cNvSpPr txBox="1"/>
            <p:nvPr/>
          </p:nvSpPr>
          <p:spPr>
            <a:xfrm>
              <a:off x="0" y="-114300"/>
              <a:ext cx="1020216" cy="10823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5" name="Google Shape;925;p21"/>
          <p:cNvGrpSpPr/>
          <p:nvPr/>
        </p:nvGrpSpPr>
        <p:grpSpPr>
          <a:xfrm>
            <a:off x="13081067" y="4547958"/>
            <a:ext cx="3873633" cy="4109378"/>
            <a:chOff x="0" y="-114300"/>
            <a:chExt cx="1020216" cy="1082305"/>
          </a:xfrm>
        </p:grpSpPr>
        <p:sp>
          <p:nvSpPr>
            <p:cNvPr id="926" name="Google Shape;926;p21"/>
            <p:cNvSpPr/>
            <p:nvPr/>
          </p:nvSpPr>
          <p:spPr>
            <a:xfrm>
              <a:off x="0" y="0"/>
              <a:ext cx="1020216" cy="968005"/>
            </a:xfrm>
            <a:custGeom>
              <a:rect b="b" l="l" r="r" t="t"/>
              <a:pathLst>
                <a:path extrusionOk="0" h="968005" w="1020216">
                  <a:moveTo>
                    <a:pt x="0" y="0"/>
                  </a:moveTo>
                  <a:lnTo>
                    <a:pt x="1020216" y="0"/>
                  </a:lnTo>
                  <a:lnTo>
                    <a:pt x="1020216" y="968005"/>
                  </a:lnTo>
                  <a:lnTo>
                    <a:pt x="0" y="968005"/>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927" name="Google Shape;927;p21"/>
            <p:cNvSpPr txBox="1"/>
            <p:nvPr/>
          </p:nvSpPr>
          <p:spPr>
            <a:xfrm>
              <a:off x="0" y="-114300"/>
              <a:ext cx="1020216" cy="10823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8" name="Google Shape;928;p21"/>
          <p:cNvSpPr txBox="1"/>
          <p:nvPr/>
        </p:nvSpPr>
        <p:spPr>
          <a:xfrm>
            <a:off x="1613299" y="6733914"/>
            <a:ext cx="3306074" cy="609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914D"/>
                </a:solidFill>
                <a:latin typeface="Overpass Black"/>
                <a:ea typeface="Overpass Black"/>
                <a:cs typeface="Overpass Black"/>
                <a:sym typeface="Overpass Black"/>
              </a:rPr>
              <a:t>Name</a:t>
            </a:r>
            <a:endParaRPr/>
          </a:p>
        </p:txBody>
      </p:sp>
      <p:sp>
        <p:nvSpPr>
          <p:cNvPr id="929" name="Google Shape;929;p21"/>
          <p:cNvSpPr txBox="1"/>
          <p:nvPr/>
        </p:nvSpPr>
        <p:spPr>
          <a:xfrm>
            <a:off x="1613299" y="7534651"/>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grpSp>
        <p:nvGrpSpPr>
          <p:cNvPr id="930" name="Google Shape;930;p21"/>
          <p:cNvGrpSpPr/>
          <p:nvPr/>
        </p:nvGrpSpPr>
        <p:grpSpPr>
          <a:xfrm>
            <a:off x="7207183" y="4357725"/>
            <a:ext cx="3873633" cy="4489845"/>
            <a:chOff x="0" y="-114300"/>
            <a:chExt cx="1020216" cy="1182511"/>
          </a:xfrm>
        </p:grpSpPr>
        <p:sp>
          <p:nvSpPr>
            <p:cNvPr id="931" name="Google Shape;931;p21"/>
            <p:cNvSpPr/>
            <p:nvPr/>
          </p:nvSpPr>
          <p:spPr>
            <a:xfrm>
              <a:off x="0" y="0"/>
              <a:ext cx="1020216" cy="1068210"/>
            </a:xfrm>
            <a:custGeom>
              <a:rect b="b" l="l" r="r" t="t"/>
              <a:pathLst>
                <a:path extrusionOk="0" h="1068210" w="1020216">
                  <a:moveTo>
                    <a:pt x="0" y="0"/>
                  </a:moveTo>
                  <a:lnTo>
                    <a:pt x="1020216" y="0"/>
                  </a:lnTo>
                  <a:lnTo>
                    <a:pt x="1020216" y="1068210"/>
                  </a:lnTo>
                  <a:lnTo>
                    <a:pt x="0" y="1068210"/>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932" name="Google Shape;932;p21"/>
            <p:cNvSpPr txBox="1"/>
            <p:nvPr/>
          </p:nvSpPr>
          <p:spPr>
            <a:xfrm>
              <a:off x="0" y="-114300"/>
              <a:ext cx="1020216" cy="11825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3" name="Google Shape;933;p21"/>
          <p:cNvSpPr txBox="1"/>
          <p:nvPr/>
        </p:nvSpPr>
        <p:spPr>
          <a:xfrm>
            <a:off x="7490963" y="6733914"/>
            <a:ext cx="3306074" cy="609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914D"/>
                </a:solidFill>
                <a:latin typeface="Overpass Black"/>
                <a:ea typeface="Overpass Black"/>
                <a:cs typeface="Overpass Black"/>
                <a:sym typeface="Overpass Black"/>
              </a:rPr>
              <a:t>Name</a:t>
            </a:r>
            <a:endParaRPr/>
          </a:p>
        </p:txBody>
      </p:sp>
      <p:sp>
        <p:nvSpPr>
          <p:cNvPr id="934" name="Google Shape;934;p21"/>
          <p:cNvSpPr txBox="1"/>
          <p:nvPr/>
        </p:nvSpPr>
        <p:spPr>
          <a:xfrm>
            <a:off x="7490963" y="7534651"/>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935" name="Google Shape;935;p21"/>
          <p:cNvSpPr txBox="1"/>
          <p:nvPr/>
        </p:nvSpPr>
        <p:spPr>
          <a:xfrm>
            <a:off x="13364846" y="6733914"/>
            <a:ext cx="3306074" cy="609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914D"/>
                </a:solidFill>
                <a:latin typeface="Overpass Black"/>
                <a:ea typeface="Overpass Black"/>
                <a:cs typeface="Overpass Black"/>
                <a:sym typeface="Overpass Black"/>
              </a:rPr>
              <a:t>Name</a:t>
            </a:r>
            <a:endParaRPr/>
          </a:p>
        </p:txBody>
      </p:sp>
      <p:sp>
        <p:nvSpPr>
          <p:cNvPr id="936" name="Google Shape;936;p21"/>
          <p:cNvSpPr txBox="1"/>
          <p:nvPr/>
        </p:nvSpPr>
        <p:spPr>
          <a:xfrm>
            <a:off x="13364846" y="7534651"/>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937" name="Google Shape;937;p21"/>
          <p:cNvSpPr txBox="1"/>
          <p:nvPr/>
        </p:nvSpPr>
        <p:spPr>
          <a:xfrm>
            <a:off x="4753423" y="800100"/>
            <a:ext cx="8781155" cy="1600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914D"/>
                </a:solidFill>
                <a:latin typeface="Overpass Black"/>
                <a:ea typeface="Overpass Black"/>
                <a:cs typeface="Overpass Black"/>
                <a:sym typeface="Overpass Black"/>
              </a:rPr>
              <a:t>Our Team</a:t>
            </a:r>
            <a:endParaRPr/>
          </a:p>
        </p:txBody>
      </p:sp>
      <p:cxnSp>
        <p:nvCxnSpPr>
          <p:cNvPr id="938" name="Google Shape;938;p21"/>
          <p:cNvCxnSpPr/>
          <p:nvPr/>
        </p:nvCxnSpPr>
        <p:spPr>
          <a:xfrm rot="10800000">
            <a:off x="14761482" y="1028700"/>
            <a:ext cx="4386437" cy="0"/>
          </a:xfrm>
          <a:prstGeom prst="straightConnector1">
            <a:avLst/>
          </a:prstGeom>
          <a:noFill/>
          <a:ln cap="flat" cmpd="sng" w="66675">
            <a:solidFill>
              <a:srgbClr val="FFFFFF"/>
            </a:solidFill>
            <a:prstDash val="solid"/>
            <a:round/>
            <a:headEnd len="sm" w="sm" type="none"/>
            <a:tailEnd len="sm" w="sm" type="none"/>
          </a:ln>
        </p:spPr>
      </p:cxnSp>
      <p:grpSp>
        <p:nvGrpSpPr>
          <p:cNvPr id="939" name="Google Shape;939;p21"/>
          <p:cNvGrpSpPr/>
          <p:nvPr/>
        </p:nvGrpSpPr>
        <p:grpSpPr>
          <a:xfrm rot="10800000">
            <a:off x="15703570" y="499271"/>
            <a:ext cx="1254911" cy="215104"/>
            <a:chOff x="0" y="0"/>
            <a:chExt cx="1673215" cy="286805"/>
          </a:xfrm>
        </p:grpSpPr>
        <p:grpSp>
          <p:nvGrpSpPr>
            <p:cNvPr id="940" name="Google Shape;940;p21"/>
            <p:cNvGrpSpPr/>
            <p:nvPr/>
          </p:nvGrpSpPr>
          <p:grpSpPr>
            <a:xfrm>
              <a:off x="0" y="0"/>
              <a:ext cx="286805" cy="286805"/>
              <a:chOff x="0" y="0"/>
              <a:chExt cx="812800" cy="812800"/>
            </a:xfrm>
          </p:grpSpPr>
          <p:sp>
            <p:nvSpPr>
              <p:cNvPr id="941" name="Google Shape;94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3" name="Google Shape;943;p21"/>
            <p:cNvGrpSpPr/>
            <p:nvPr/>
          </p:nvGrpSpPr>
          <p:grpSpPr>
            <a:xfrm>
              <a:off x="462137" y="0"/>
              <a:ext cx="286805" cy="286805"/>
              <a:chOff x="0" y="0"/>
              <a:chExt cx="812800" cy="812800"/>
            </a:xfrm>
          </p:grpSpPr>
          <p:sp>
            <p:nvSpPr>
              <p:cNvPr id="944" name="Google Shape;94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6" name="Google Shape;946;p21"/>
            <p:cNvGrpSpPr/>
            <p:nvPr/>
          </p:nvGrpSpPr>
          <p:grpSpPr>
            <a:xfrm>
              <a:off x="924273" y="0"/>
              <a:ext cx="286805" cy="286805"/>
              <a:chOff x="0" y="0"/>
              <a:chExt cx="812800" cy="812800"/>
            </a:xfrm>
          </p:grpSpPr>
          <p:sp>
            <p:nvSpPr>
              <p:cNvPr id="947" name="Google Shape;94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9" name="Google Shape;949;p21"/>
            <p:cNvGrpSpPr/>
            <p:nvPr/>
          </p:nvGrpSpPr>
          <p:grpSpPr>
            <a:xfrm>
              <a:off x="1386410" y="0"/>
              <a:ext cx="286805" cy="286805"/>
              <a:chOff x="0" y="0"/>
              <a:chExt cx="812800" cy="812800"/>
            </a:xfrm>
          </p:grpSpPr>
          <p:sp>
            <p:nvSpPr>
              <p:cNvPr id="950" name="Google Shape;95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52" name="Google Shape;952;p21"/>
          <p:cNvGrpSpPr/>
          <p:nvPr/>
        </p:nvGrpSpPr>
        <p:grpSpPr>
          <a:xfrm>
            <a:off x="1028700" y="302507"/>
            <a:ext cx="1035749" cy="1659770"/>
            <a:chOff x="0" y="0"/>
            <a:chExt cx="1380998" cy="2213026"/>
          </a:xfrm>
        </p:grpSpPr>
        <p:grpSp>
          <p:nvGrpSpPr>
            <p:cNvPr id="953" name="Google Shape;953;p21"/>
            <p:cNvGrpSpPr/>
            <p:nvPr/>
          </p:nvGrpSpPr>
          <p:grpSpPr>
            <a:xfrm rot="-5400000">
              <a:off x="856294" y="1688322"/>
              <a:ext cx="524704" cy="524704"/>
              <a:chOff x="0" y="0"/>
              <a:chExt cx="812800" cy="812800"/>
            </a:xfrm>
          </p:grpSpPr>
          <p:sp>
            <p:nvSpPr>
              <p:cNvPr id="954" name="Google Shape;95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1"/>
              <p:cNvSpPr txBox="1"/>
              <p:nvPr/>
            </p:nvSpPr>
            <p:spPr>
              <a:xfrm>
                <a:off x="76200" y="28575"/>
                <a:ext cx="660400" cy="708025"/>
              </a:xfrm>
              <a:prstGeom prst="rect">
                <a:avLst/>
              </a:prstGeom>
              <a:noFill/>
              <a:ln>
                <a:noFill/>
              </a:ln>
            </p:spPr>
            <p:txBody>
              <a:bodyPr anchorCtr="0" anchor="ctr" bIns="72950" lIns="72950" spcFirstLastPara="1" rIns="72950" wrap="square" tIns="72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6" name="Google Shape;956;p21"/>
            <p:cNvGrpSpPr/>
            <p:nvPr/>
          </p:nvGrpSpPr>
          <p:grpSpPr>
            <a:xfrm rot="-5400000">
              <a:off x="0" y="1688322"/>
              <a:ext cx="524704" cy="524704"/>
              <a:chOff x="0" y="0"/>
              <a:chExt cx="812800" cy="812800"/>
            </a:xfrm>
          </p:grpSpPr>
          <p:sp>
            <p:nvSpPr>
              <p:cNvPr id="957" name="Google Shape;95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1"/>
              <p:cNvSpPr txBox="1"/>
              <p:nvPr/>
            </p:nvSpPr>
            <p:spPr>
              <a:xfrm>
                <a:off x="76200" y="28575"/>
                <a:ext cx="660400" cy="708025"/>
              </a:xfrm>
              <a:prstGeom prst="rect">
                <a:avLst/>
              </a:prstGeom>
              <a:noFill/>
              <a:ln>
                <a:noFill/>
              </a:ln>
            </p:spPr>
            <p:txBody>
              <a:bodyPr anchorCtr="0" anchor="ctr" bIns="72950" lIns="72950" spcFirstLastPara="1" rIns="72950" wrap="square" tIns="72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9" name="Google Shape;959;p21"/>
            <p:cNvGrpSpPr/>
            <p:nvPr/>
          </p:nvGrpSpPr>
          <p:grpSpPr>
            <a:xfrm rot="-5400000">
              <a:off x="856294" y="844161"/>
              <a:ext cx="524704" cy="524704"/>
              <a:chOff x="0" y="0"/>
              <a:chExt cx="812800" cy="812800"/>
            </a:xfrm>
          </p:grpSpPr>
          <p:sp>
            <p:nvSpPr>
              <p:cNvPr id="960" name="Google Shape;96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1"/>
              <p:cNvSpPr txBox="1"/>
              <p:nvPr/>
            </p:nvSpPr>
            <p:spPr>
              <a:xfrm>
                <a:off x="76200" y="28575"/>
                <a:ext cx="660400" cy="708025"/>
              </a:xfrm>
              <a:prstGeom prst="rect">
                <a:avLst/>
              </a:prstGeom>
              <a:noFill/>
              <a:ln>
                <a:noFill/>
              </a:ln>
            </p:spPr>
            <p:txBody>
              <a:bodyPr anchorCtr="0" anchor="ctr" bIns="72950" lIns="72950" spcFirstLastPara="1" rIns="72950" wrap="square" tIns="72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2" name="Google Shape;962;p21"/>
            <p:cNvGrpSpPr/>
            <p:nvPr/>
          </p:nvGrpSpPr>
          <p:grpSpPr>
            <a:xfrm rot="-5400000">
              <a:off x="0" y="844161"/>
              <a:ext cx="524704" cy="524704"/>
              <a:chOff x="0" y="0"/>
              <a:chExt cx="812800" cy="812800"/>
            </a:xfrm>
          </p:grpSpPr>
          <p:sp>
            <p:nvSpPr>
              <p:cNvPr id="963" name="Google Shape;96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1"/>
              <p:cNvSpPr txBox="1"/>
              <p:nvPr/>
            </p:nvSpPr>
            <p:spPr>
              <a:xfrm>
                <a:off x="76200" y="28575"/>
                <a:ext cx="660400" cy="708025"/>
              </a:xfrm>
              <a:prstGeom prst="rect">
                <a:avLst/>
              </a:prstGeom>
              <a:noFill/>
              <a:ln>
                <a:noFill/>
              </a:ln>
            </p:spPr>
            <p:txBody>
              <a:bodyPr anchorCtr="0" anchor="ctr" bIns="72950" lIns="72950" spcFirstLastPara="1" rIns="72950" wrap="square" tIns="72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5" name="Google Shape;965;p21"/>
            <p:cNvGrpSpPr/>
            <p:nvPr/>
          </p:nvGrpSpPr>
          <p:grpSpPr>
            <a:xfrm rot="-5400000">
              <a:off x="856294" y="0"/>
              <a:ext cx="524704" cy="524704"/>
              <a:chOff x="0" y="0"/>
              <a:chExt cx="812800" cy="812800"/>
            </a:xfrm>
          </p:grpSpPr>
          <p:sp>
            <p:nvSpPr>
              <p:cNvPr id="966" name="Google Shape;96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1"/>
              <p:cNvSpPr txBox="1"/>
              <p:nvPr/>
            </p:nvSpPr>
            <p:spPr>
              <a:xfrm>
                <a:off x="76200" y="28575"/>
                <a:ext cx="660400" cy="708025"/>
              </a:xfrm>
              <a:prstGeom prst="rect">
                <a:avLst/>
              </a:prstGeom>
              <a:noFill/>
              <a:ln>
                <a:noFill/>
              </a:ln>
            </p:spPr>
            <p:txBody>
              <a:bodyPr anchorCtr="0" anchor="ctr" bIns="72950" lIns="72950" spcFirstLastPara="1" rIns="72950" wrap="square" tIns="72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8" name="Google Shape;968;p21"/>
            <p:cNvGrpSpPr/>
            <p:nvPr/>
          </p:nvGrpSpPr>
          <p:grpSpPr>
            <a:xfrm rot="-5400000">
              <a:off x="0" y="0"/>
              <a:ext cx="524704" cy="524704"/>
              <a:chOff x="0" y="0"/>
              <a:chExt cx="812800" cy="812800"/>
            </a:xfrm>
          </p:grpSpPr>
          <p:sp>
            <p:nvSpPr>
              <p:cNvPr id="969" name="Google Shape;96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1"/>
              <p:cNvSpPr txBox="1"/>
              <p:nvPr/>
            </p:nvSpPr>
            <p:spPr>
              <a:xfrm>
                <a:off x="76200" y="28575"/>
                <a:ext cx="660400" cy="708025"/>
              </a:xfrm>
              <a:prstGeom prst="rect">
                <a:avLst/>
              </a:prstGeom>
              <a:noFill/>
              <a:ln>
                <a:noFill/>
              </a:ln>
            </p:spPr>
            <p:txBody>
              <a:bodyPr anchorCtr="0" anchor="ctr" bIns="72950" lIns="72950" spcFirstLastPara="1" rIns="72950" wrap="square" tIns="72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71" name="Google Shape;971;p21"/>
          <p:cNvGrpSpPr/>
          <p:nvPr/>
        </p:nvGrpSpPr>
        <p:grpSpPr>
          <a:xfrm rot="10800000">
            <a:off x="14390428" y="9043196"/>
            <a:ext cx="1254911" cy="215104"/>
            <a:chOff x="0" y="0"/>
            <a:chExt cx="1673215" cy="286805"/>
          </a:xfrm>
        </p:grpSpPr>
        <p:grpSp>
          <p:nvGrpSpPr>
            <p:cNvPr id="972" name="Google Shape;972;p21"/>
            <p:cNvGrpSpPr/>
            <p:nvPr/>
          </p:nvGrpSpPr>
          <p:grpSpPr>
            <a:xfrm>
              <a:off x="0" y="0"/>
              <a:ext cx="286805" cy="286805"/>
              <a:chOff x="0" y="0"/>
              <a:chExt cx="812800" cy="812800"/>
            </a:xfrm>
          </p:grpSpPr>
          <p:sp>
            <p:nvSpPr>
              <p:cNvPr id="973" name="Google Shape;97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5" name="Google Shape;975;p21"/>
            <p:cNvGrpSpPr/>
            <p:nvPr/>
          </p:nvGrpSpPr>
          <p:grpSpPr>
            <a:xfrm>
              <a:off x="462137" y="0"/>
              <a:ext cx="286805" cy="286805"/>
              <a:chOff x="0" y="0"/>
              <a:chExt cx="812800" cy="812800"/>
            </a:xfrm>
          </p:grpSpPr>
          <p:sp>
            <p:nvSpPr>
              <p:cNvPr id="976" name="Google Shape;97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8" name="Google Shape;978;p21"/>
            <p:cNvGrpSpPr/>
            <p:nvPr/>
          </p:nvGrpSpPr>
          <p:grpSpPr>
            <a:xfrm>
              <a:off x="924273" y="0"/>
              <a:ext cx="286805" cy="286805"/>
              <a:chOff x="0" y="0"/>
              <a:chExt cx="812800" cy="812800"/>
            </a:xfrm>
          </p:grpSpPr>
          <p:sp>
            <p:nvSpPr>
              <p:cNvPr id="979" name="Google Shape;97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1" name="Google Shape;981;p21"/>
            <p:cNvGrpSpPr/>
            <p:nvPr/>
          </p:nvGrpSpPr>
          <p:grpSpPr>
            <a:xfrm>
              <a:off x="1386410" y="0"/>
              <a:ext cx="286805" cy="286805"/>
              <a:chOff x="0" y="0"/>
              <a:chExt cx="812800" cy="812800"/>
            </a:xfrm>
          </p:grpSpPr>
          <p:sp>
            <p:nvSpPr>
              <p:cNvPr id="982" name="Google Shape;98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84" name="Google Shape;984;p21"/>
          <p:cNvGrpSpPr/>
          <p:nvPr/>
        </p:nvGrpSpPr>
        <p:grpSpPr>
          <a:xfrm rot="10800000">
            <a:off x="8516544" y="9043196"/>
            <a:ext cx="1254911" cy="215104"/>
            <a:chOff x="0" y="0"/>
            <a:chExt cx="1673215" cy="286805"/>
          </a:xfrm>
        </p:grpSpPr>
        <p:grpSp>
          <p:nvGrpSpPr>
            <p:cNvPr id="985" name="Google Shape;985;p21"/>
            <p:cNvGrpSpPr/>
            <p:nvPr/>
          </p:nvGrpSpPr>
          <p:grpSpPr>
            <a:xfrm>
              <a:off x="0" y="0"/>
              <a:ext cx="286805" cy="286805"/>
              <a:chOff x="0" y="0"/>
              <a:chExt cx="812800" cy="812800"/>
            </a:xfrm>
          </p:grpSpPr>
          <p:sp>
            <p:nvSpPr>
              <p:cNvPr id="986" name="Google Shape;98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8" name="Google Shape;988;p21"/>
            <p:cNvGrpSpPr/>
            <p:nvPr/>
          </p:nvGrpSpPr>
          <p:grpSpPr>
            <a:xfrm>
              <a:off x="462137" y="0"/>
              <a:ext cx="286805" cy="286805"/>
              <a:chOff x="0" y="0"/>
              <a:chExt cx="812800" cy="812800"/>
            </a:xfrm>
          </p:grpSpPr>
          <p:sp>
            <p:nvSpPr>
              <p:cNvPr id="989" name="Google Shape;98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1" name="Google Shape;991;p21"/>
            <p:cNvGrpSpPr/>
            <p:nvPr/>
          </p:nvGrpSpPr>
          <p:grpSpPr>
            <a:xfrm>
              <a:off x="924273" y="0"/>
              <a:ext cx="286805" cy="286805"/>
              <a:chOff x="0" y="0"/>
              <a:chExt cx="812800" cy="812800"/>
            </a:xfrm>
          </p:grpSpPr>
          <p:sp>
            <p:nvSpPr>
              <p:cNvPr id="992" name="Google Shape;99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4" name="Google Shape;994;p21"/>
            <p:cNvGrpSpPr/>
            <p:nvPr/>
          </p:nvGrpSpPr>
          <p:grpSpPr>
            <a:xfrm>
              <a:off x="1386410" y="0"/>
              <a:ext cx="286805" cy="286805"/>
              <a:chOff x="0" y="0"/>
              <a:chExt cx="812800" cy="812800"/>
            </a:xfrm>
          </p:grpSpPr>
          <p:sp>
            <p:nvSpPr>
              <p:cNvPr id="995" name="Google Shape;99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97" name="Google Shape;997;p21"/>
          <p:cNvGrpSpPr/>
          <p:nvPr/>
        </p:nvGrpSpPr>
        <p:grpSpPr>
          <a:xfrm rot="10800000">
            <a:off x="2638880" y="9043196"/>
            <a:ext cx="1254911" cy="215104"/>
            <a:chOff x="0" y="0"/>
            <a:chExt cx="1673215" cy="286805"/>
          </a:xfrm>
        </p:grpSpPr>
        <p:grpSp>
          <p:nvGrpSpPr>
            <p:cNvPr id="998" name="Google Shape;998;p21"/>
            <p:cNvGrpSpPr/>
            <p:nvPr/>
          </p:nvGrpSpPr>
          <p:grpSpPr>
            <a:xfrm>
              <a:off x="0" y="0"/>
              <a:ext cx="286805" cy="286805"/>
              <a:chOff x="0" y="0"/>
              <a:chExt cx="812800" cy="812800"/>
            </a:xfrm>
          </p:grpSpPr>
          <p:sp>
            <p:nvSpPr>
              <p:cNvPr id="999" name="Google Shape;99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1" name="Google Shape;1001;p21"/>
            <p:cNvGrpSpPr/>
            <p:nvPr/>
          </p:nvGrpSpPr>
          <p:grpSpPr>
            <a:xfrm>
              <a:off x="462137" y="0"/>
              <a:ext cx="286805" cy="286805"/>
              <a:chOff x="0" y="0"/>
              <a:chExt cx="812800" cy="812800"/>
            </a:xfrm>
          </p:grpSpPr>
          <p:sp>
            <p:nvSpPr>
              <p:cNvPr id="1002" name="Google Shape;100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4" name="Google Shape;1004;p21"/>
            <p:cNvGrpSpPr/>
            <p:nvPr/>
          </p:nvGrpSpPr>
          <p:grpSpPr>
            <a:xfrm>
              <a:off x="924273" y="0"/>
              <a:ext cx="286805" cy="286805"/>
              <a:chOff x="0" y="0"/>
              <a:chExt cx="812800" cy="812800"/>
            </a:xfrm>
          </p:grpSpPr>
          <p:sp>
            <p:nvSpPr>
              <p:cNvPr id="1005" name="Google Shape;100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7" name="Google Shape;1007;p21"/>
            <p:cNvGrpSpPr/>
            <p:nvPr/>
          </p:nvGrpSpPr>
          <p:grpSpPr>
            <a:xfrm>
              <a:off x="1386410" y="0"/>
              <a:ext cx="286805" cy="286805"/>
              <a:chOff x="0" y="0"/>
              <a:chExt cx="812800" cy="812800"/>
            </a:xfrm>
          </p:grpSpPr>
          <p:sp>
            <p:nvSpPr>
              <p:cNvPr id="1008" name="Google Shape;100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010" name="Google Shape;1010;p21"/>
          <p:cNvPicPr preferRelativeResize="0"/>
          <p:nvPr/>
        </p:nvPicPr>
        <p:blipFill>
          <a:blip r:embed="rId3">
            <a:alphaModFix/>
          </a:blip>
          <a:stretch>
            <a:fillRect/>
          </a:stretch>
        </p:blipFill>
        <p:spPr>
          <a:xfrm>
            <a:off x="1805720" y="3048706"/>
            <a:ext cx="2921275" cy="3122532"/>
          </a:xfrm>
          <a:prstGeom prst="rect">
            <a:avLst/>
          </a:prstGeom>
          <a:noFill/>
          <a:ln>
            <a:noFill/>
          </a:ln>
        </p:spPr>
      </p:pic>
      <p:pic>
        <p:nvPicPr>
          <p:cNvPr id="1011" name="Google Shape;1011;p21"/>
          <p:cNvPicPr preferRelativeResize="0"/>
          <p:nvPr/>
        </p:nvPicPr>
        <p:blipFill>
          <a:blip r:embed="rId4">
            <a:alphaModFix/>
          </a:blip>
          <a:stretch>
            <a:fillRect/>
          </a:stretch>
        </p:blipFill>
        <p:spPr>
          <a:xfrm>
            <a:off x="7646028" y="3025051"/>
            <a:ext cx="2969920" cy="3167924"/>
          </a:xfrm>
          <a:prstGeom prst="rect">
            <a:avLst/>
          </a:prstGeom>
          <a:noFill/>
          <a:ln>
            <a:noFill/>
          </a:ln>
        </p:spPr>
      </p:pic>
      <p:pic>
        <p:nvPicPr>
          <p:cNvPr id="1012" name="Google Shape;1012;p21"/>
          <p:cNvPicPr preferRelativeResize="0"/>
          <p:nvPr/>
        </p:nvPicPr>
        <p:blipFill>
          <a:blip r:embed="rId5">
            <a:alphaModFix/>
          </a:blip>
          <a:stretch>
            <a:fillRect/>
          </a:stretch>
        </p:blipFill>
        <p:spPr>
          <a:xfrm>
            <a:off x="13557250" y="3048700"/>
            <a:ext cx="2921275" cy="312254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93D"/>
        </a:solidFill>
      </p:bgPr>
    </p:bg>
    <p:spTree>
      <p:nvGrpSpPr>
        <p:cNvPr id="1016" name="Shape 1016"/>
        <p:cNvGrpSpPr/>
        <p:nvPr/>
      </p:nvGrpSpPr>
      <p:grpSpPr>
        <a:xfrm>
          <a:off x="0" y="0"/>
          <a:ext cx="0" cy="0"/>
          <a:chOff x="0" y="0"/>
          <a:chExt cx="0" cy="0"/>
        </a:xfrm>
      </p:grpSpPr>
      <p:grpSp>
        <p:nvGrpSpPr>
          <p:cNvPr id="1017" name="Google Shape;1017;p22"/>
          <p:cNvGrpSpPr/>
          <p:nvPr/>
        </p:nvGrpSpPr>
        <p:grpSpPr>
          <a:xfrm>
            <a:off x="15503531" y="-433983"/>
            <a:ext cx="2784469" cy="10315233"/>
            <a:chOff x="0" y="-114300"/>
            <a:chExt cx="733358" cy="2716769"/>
          </a:xfrm>
        </p:grpSpPr>
        <p:sp>
          <p:nvSpPr>
            <p:cNvPr id="1018" name="Google Shape;1018;p22"/>
            <p:cNvSpPr/>
            <p:nvPr/>
          </p:nvSpPr>
          <p:spPr>
            <a:xfrm>
              <a:off x="0" y="0"/>
              <a:ext cx="733358" cy="2602469"/>
            </a:xfrm>
            <a:custGeom>
              <a:rect b="b" l="l" r="r" t="t"/>
              <a:pathLst>
                <a:path extrusionOk="0" h="2602469" w="733358">
                  <a:moveTo>
                    <a:pt x="0" y="0"/>
                  </a:moveTo>
                  <a:lnTo>
                    <a:pt x="733358" y="0"/>
                  </a:lnTo>
                  <a:lnTo>
                    <a:pt x="733358" y="2602469"/>
                  </a:lnTo>
                  <a:lnTo>
                    <a:pt x="0" y="2602469"/>
                  </a:lnTo>
                  <a:close/>
                </a:path>
              </a:pathLst>
            </a:custGeom>
            <a:solidFill>
              <a:srgbClr val="FFFFFF"/>
            </a:solidFill>
            <a:ln>
              <a:noFill/>
            </a:ln>
          </p:spPr>
        </p:sp>
        <p:sp>
          <p:nvSpPr>
            <p:cNvPr id="1019" name="Google Shape;1019;p22"/>
            <p:cNvSpPr txBox="1"/>
            <p:nvPr/>
          </p:nvSpPr>
          <p:spPr>
            <a:xfrm>
              <a:off x="0" y="-114300"/>
              <a:ext cx="733358" cy="27167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20" name="Google Shape;1020;p22"/>
          <p:cNvPicPr preferRelativeResize="0"/>
          <p:nvPr/>
        </p:nvPicPr>
        <p:blipFill>
          <a:blip r:embed="rId3">
            <a:alphaModFix/>
          </a:blip>
          <a:stretch>
            <a:fillRect/>
          </a:stretch>
        </p:blipFill>
        <p:spPr>
          <a:xfrm>
            <a:off x="0" y="6268645"/>
            <a:ext cx="18288000" cy="4018359"/>
          </a:xfrm>
          <a:prstGeom prst="rect">
            <a:avLst/>
          </a:prstGeom>
          <a:noFill/>
          <a:ln>
            <a:noFill/>
          </a:ln>
        </p:spPr>
      </p:pic>
      <p:grpSp>
        <p:nvGrpSpPr>
          <p:cNvPr id="1021" name="Google Shape;1021;p22"/>
          <p:cNvGrpSpPr/>
          <p:nvPr/>
        </p:nvGrpSpPr>
        <p:grpSpPr>
          <a:xfrm>
            <a:off x="4049624" y="941977"/>
            <a:ext cx="8424957" cy="4627567"/>
            <a:chOff x="0" y="-114300"/>
            <a:chExt cx="2218919" cy="1218783"/>
          </a:xfrm>
        </p:grpSpPr>
        <p:sp>
          <p:nvSpPr>
            <p:cNvPr id="1022" name="Google Shape;1022;p22"/>
            <p:cNvSpPr/>
            <p:nvPr/>
          </p:nvSpPr>
          <p:spPr>
            <a:xfrm>
              <a:off x="0" y="0"/>
              <a:ext cx="2218919" cy="1104483"/>
            </a:xfrm>
            <a:custGeom>
              <a:rect b="b" l="l" r="r" t="t"/>
              <a:pathLst>
                <a:path extrusionOk="0" h="1104483" w="2218919">
                  <a:moveTo>
                    <a:pt x="0" y="0"/>
                  </a:moveTo>
                  <a:lnTo>
                    <a:pt x="2218919" y="0"/>
                  </a:lnTo>
                  <a:lnTo>
                    <a:pt x="2218919" y="1104483"/>
                  </a:lnTo>
                  <a:lnTo>
                    <a:pt x="0" y="1104483"/>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1023" name="Google Shape;1023;p22"/>
            <p:cNvSpPr txBox="1"/>
            <p:nvPr/>
          </p:nvSpPr>
          <p:spPr>
            <a:xfrm>
              <a:off x="0" y="-114300"/>
              <a:ext cx="2218919" cy="12187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4" name="Google Shape;1024;p22"/>
          <p:cNvGrpSpPr/>
          <p:nvPr/>
        </p:nvGrpSpPr>
        <p:grpSpPr>
          <a:xfrm>
            <a:off x="2143933" y="1356284"/>
            <a:ext cx="2955127" cy="3798954"/>
            <a:chOff x="0" y="-114300"/>
            <a:chExt cx="778305" cy="1000547"/>
          </a:xfrm>
        </p:grpSpPr>
        <p:sp>
          <p:nvSpPr>
            <p:cNvPr id="1025" name="Google Shape;1025;p22"/>
            <p:cNvSpPr/>
            <p:nvPr/>
          </p:nvSpPr>
          <p:spPr>
            <a:xfrm>
              <a:off x="0" y="0"/>
              <a:ext cx="778305" cy="886247"/>
            </a:xfrm>
            <a:custGeom>
              <a:rect b="b" l="l" r="r" t="t"/>
              <a:pathLst>
                <a:path extrusionOk="0" h="886247" w="778305">
                  <a:moveTo>
                    <a:pt x="0" y="0"/>
                  </a:moveTo>
                  <a:lnTo>
                    <a:pt x="778305" y="0"/>
                  </a:lnTo>
                  <a:lnTo>
                    <a:pt x="778305" y="886247"/>
                  </a:lnTo>
                  <a:lnTo>
                    <a:pt x="0" y="886247"/>
                  </a:lnTo>
                  <a:close/>
                </a:path>
              </a:pathLst>
            </a:custGeom>
            <a:solidFill>
              <a:srgbClr val="37393D"/>
            </a:solidFill>
            <a:ln>
              <a:noFill/>
            </a:ln>
          </p:spPr>
        </p:sp>
        <p:sp>
          <p:nvSpPr>
            <p:cNvPr id="1026" name="Google Shape;1026;p22"/>
            <p:cNvSpPr txBox="1"/>
            <p:nvPr/>
          </p:nvSpPr>
          <p:spPr>
            <a:xfrm>
              <a:off x="0" y="-114300"/>
              <a:ext cx="778305" cy="10005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7" name="Google Shape;1027;p22"/>
          <p:cNvGrpSpPr/>
          <p:nvPr/>
        </p:nvGrpSpPr>
        <p:grpSpPr>
          <a:xfrm>
            <a:off x="14471595" y="6047991"/>
            <a:ext cx="2787705" cy="477839"/>
            <a:chOff x="0" y="0"/>
            <a:chExt cx="3716941" cy="637119"/>
          </a:xfrm>
        </p:grpSpPr>
        <p:grpSp>
          <p:nvGrpSpPr>
            <p:cNvPr id="1028" name="Google Shape;1028;p22"/>
            <p:cNvGrpSpPr/>
            <p:nvPr/>
          </p:nvGrpSpPr>
          <p:grpSpPr>
            <a:xfrm>
              <a:off x="0" y="0"/>
              <a:ext cx="637119" cy="637119"/>
              <a:chOff x="0" y="0"/>
              <a:chExt cx="812800" cy="812800"/>
            </a:xfrm>
          </p:grpSpPr>
          <p:sp>
            <p:nvSpPr>
              <p:cNvPr id="1029" name="Google Shape;102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1" name="Google Shape;1031;p22"/>
            <p:cNvGrpSpPr/>
            <p:nvPr/>
          </p:nvGrpSpPr>
          <p:grpSpPr>
            <a:xfrm>
              <a:off x="1026607" y="0"/>
              <a:ext cx="637119" cy="637119"/>
              <a:chOff x="0" y="0"/>
              <a:chExt cx="812800" cy="812800"/>
            </a:xfrm>
          </p:grpSpPr>
          <p:sp>
            <p:nvSpPr>
              <p:cNvPr id="1032" name="Google Shape;103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4" name="Google Shape;1034;p22"/>
            <p:cNvGrpSpPr/>
            <p:nvPr/>
          </p:nvGrpSpPr>
          <p:grpSpPr>
            <a:xfrm>
              <a:off x="2053214" y="0"/>
              <a:ext cx="637119" cy="637119"/>
              <a:chOff x="0" y="0"/>
              <a:chExt cx="812800" cy="812800"/>
            </a:xfrm>
          </p:grpSpPr>
          <p:sp>
            <p:nvSpPr>
              <p:cNvPr id="1035" name="Google Shape;103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7" name="Google Shape;1037;p22"/>
            <p:cNvGrpSpPr/>
            <p:nvPr/>
          </p:nvGrpSpPr>
          <p:grpSpPr>
            <a:xfrm>
              <a:off x="3079822" y="0"/>
              <a:ext cx="637119" cy="637119"/>
              <a:chOff x="0" y="0"/>
              <a:chExt cx="812800" cy="812800"/>
            </a:xfrm>
          </p:grpSpPr>
          <p:sp>
            <p:nvSpPr>
              <p:cNvPr id="1038" name="Google Shape;103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040" name="Google Shape;1040;p22"/>
          <p:cNvSpPr txBox="1"/>
          <p:nvPr/>
        </p:nvSpPr>
        <p:spPr>
          <a:xfrm>
            <a:off x="4573065" y="2179525"/>
            <a:ext cx="7378075" cy="1600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914D"/>
                </a:solidFill>
                <a:latin typeface="Overpass Black"/>
                <a:ea typeface="Overpass Black"/>
                <a:cs typeface="Overpass Black"/>
                <a:sym typeface="Overpass Black"/>
              </a:rPr>
              <a:t>About Us</a:t>
            </a:r>
            <a:endParaRPr/>
          </a:p>
        </p:txBody>
      </p:sp>
      <p:sp>
        <p:nvSpPr>
          <p:cNvPr id="1041" name="Google Shape;1041;p22"/>
          <p:cNvSpPr txBox="1"/>
          <p:nvPr/>
        </p:nvSpPr>
        <p:spPr>
          <a:xfrm>
            <a:off x="4272770" y="3758975"/>
            <a:ext cx="7978666"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1042" name="Google Shape;1042;p22"/>
          <p:cNvSpPr txBox="1"/>
          <p:nvPr/>
        </p:nvSpPr>
        <p:spPr>
          <a:xfrm>
            <a:off x="2315271" y="1826825"/>
            <a:ext cx="2612400" cy="2512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325" u="none" cap="none" strike="noStrike">
                <a:solidFill>
                  <a:srgbClr val="FF914D"/>
                </a:solidFill>
                <a:latin typeface="Overpass"/>
                <a:ea typeface="Overpass"/>
                <a:cs typeface="Overpass"/>
                <a:sym typeface="Overpass"/>
              </a:rPr>
              <a:t>03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93D"/>
        </a:solidFill>
      </p:bgPr>
    </p:bg>
    <p:spTree>
      <p:nvGrpSpPr>
        <p:cNvPr id="1046" name="Shape 1046"/>
        <p:cNvGrpSpPr/>
        <p:nvPr/>
      </p:nvGrpSpPr>
      <p:grpSpPr>
        <a:xfrm>
          <a:off x="0" y="0"/>
          <a:ext cx="0" cy="0"/>
          <a:chOff x="0" y="0"/>
          <a:chExt cx="0" cy="0"/>
        </a:xfrm>
      </p:grpSpPr>
      <p:grpSp>
        <p:nvGrpSpPr>
          <p:cNvPr id="1047" name="Google Shape;1047;p23"/>
          <p:cNvGrpSpPr/>
          <p:nvPr/>
        </p:nvGrpSpPr>
        <p:grpSpPr>
          <a:xfrm>
            <a:off x="0" y="-433983"/>
            <a:ext cx="5871263" cy="10720983"/>
            <a:chOff x="0" y="-114300"/>
            <a:chExt cx="1546341" cy="2823633"/>
          </a:xfrm>
        </p:grpSpPr>
        <p:sp>
          <p:nvSpPr>
            <p:cNvPr id="1048" name="Google Shape;1048;p23"/>
            <p:cNvSpPr/>
            <p:nvPr/>
          </p:nvSpPr>
          <p:spPr>
            <a:xfrm>
              <a:off x="0" y="0"/>
              <a:ext cx="1546341" cy="2709333"/>
            </a:xfrm>
            <a:custGeom>
              <a:rect b="b" l="l" r="r" t="t"/>
              <a:pathLst>
                <a:path extrusionOk="0" h="2709333" w="1546341">
                  <a:moveTo>
                    <a:pt x="0" y="0"/>
                  </a:moveTo>
                  <a:lnTo>
                    <a:pt x="1546341" y="0"/>
                  </a:lnTo>
                  <a:lnTo>
                    <a:pt x="1546341" y="2709333"/>
                  </a:lnTo>
                  <a:lnTo>
                    <a:pt x="0" y="2709333"/>
                  </a:lnTo>
                  <a:close/>
                </a:path>
              </a:pathLst>
            </a:custGeom>
            <a:solidFill>
              <a:srgbClr val="FFFFFF"/>
            </a:solidFill>
            <a:ln>
              <a:noFill/>
            </a:ln>
          </p:spPr>
        </p:sp>
        <p:sp>
          <p:nvSpPr>
            <p:cNvPr id="1049" name="Google Shape;1049;p23"/>
            <p:cNvSpPr txBox="1"/>
            <p:nvPr/>
          </p:nvSpPr>
          <p:spPr>
            <a:xfrm>
              <a:off x="0" y="-114300"/>
              <a:ext cx="1546341" cy="28236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50" name="Google Shape;1050;p23"/>
          <p:cNvPicPr preferRelativeResize="0"/>
          <p:nvPr/>
        </p:nvPicPr>
        <p:blipFill>
          <a:blip r:embed="rId3">
            <a:alphaModFix/>
          </a:blip>
          <a:stretch>
            <a:fillRect/>
          </a:stretch>
        </p:blipFill>
        <p:spPr>
          <a:xfrm>
            <a:off x="499700" y="1050263"/>
            <a:ext cx="6891500" cy="8609836"/>
          </a:xfrm>
          <a:prstGeom prst="rect">
            <a:avLst/>
          </a:prstGeom>
          <a:noFill/>
          <a:ln>
            <a:noFill/>
          </a:ln>
        </p:spPr>
      </p:pic>
      <p:sp>
        <p:nvSpPr>
          <p:cNvPr id="1051" name="Google Shape;1051;p23"/>
          <p:cNvSpPr txBox="1"/>
          <p:nvPr/>
        </p:nvSpPr>
        <p:spPr>
          <a:xfrm>
            <a:off x="9381993" y="800100"/>
            <a:ext cx="7288114" cy="2971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914D"/>
                </a:solidFill>
                <a:latin typeface="Overpass Black"/>
                <a:ea typeface="Overpass Black"/>
                <a:cs typeface="Overpass Black"/>
                <a:sym typeface="Overpass Black"/>
              </a:rPr>
              <a:t>Our </a:t>
            </a:r>
            <a:endParaRPr/>
          </a:p>
          <a:p>
            <a:pPr indent="0" lvl="0" marL="0" marR="0" rtl="0" algn="ctr">
              <a:lnSpc>
                <a:spcPct val="120000"/>
              </a:lnSpc>
              <a:spcBef>
                <a:spcPts val="0"/>
              </a:spcBef>
              <a:spcAft>
                <a:spcPts val="0"/>
              </a:spcAft>
              <a:buNone/>
            </a:pPr>
            <a:r>
              <a:rPr b="1" i="0" lang="en-US" sz="9000" u="none" cap="none" strike="noStrike">
                <a:solidFill>
                  <a:srgbClr val="FF914D"/>
                </a:solidFill>
                <a:latin typeface="Overpass Black"/>
                <a:ea typeface="Overpass Black"/>
                <a:cs typeface="Overpass Black"/>
                <a:sym typeface="Overpass Black"/>
              </a:rPr>
              <a:t>History</a:t>
            </a:r>
            <a:endParaRPr/>
          </a:p>
        </p:txBody>
      </p:sp>
      <p:grpSp>
        <p:nvGrpSpPr>
          <p:cNvPr id="1052" name="Google Shape;1052;p23"/>
          <p:cNvGrpSpPr/>
          <p:nvPr/>
        </p:nvGrpSpPr>
        <p:grpSpPr>
          <a:xfrm>
            <a:off x="8968400" y="4290676"/>
            <a:ext cx="8115300" cy="4967628"/>
            <a:chOff x="0" y="-114300"/>
            <a:chExt cx="2137363" cy="1308346"/>
          </a:xfrm>
        </p:grpSpPr>
        <p:sp>
          <p:nvSpPr>
            <p:cNvPr id="1053" name="Google Shape;1053;p23"/>
            <p:cNvSpPr/>
            <p:nvPr/>
          </p:nvSpPr>
          <p:spPr>
            <a:xfrm>
              <a:off x="0" y="0"/>
              <a:ext cx="2137363" cy="1194046"/>
            </a:xfrm>
            <a:custGeom>
              <a:rect b="b" l="l" r="r" t="t"/>
              <a:pathLst>
                <a:path extrusionOk="0" h="1194046" w="2137363">
                  <a:moveTo>
                    <a:pt x="0" y="0"/>
                  </a:moveTo>
                  <a:lnTo>
                    <a:pt x="2137363" y="0"/>
                  </a:lnTo>
                  <a:lnTo>
                    <a:pt x="2137363" y="1194046"/>
                  </a:lnTo>
                  <a:lnTo>
                    <a:pt x="0" y="1194046"/>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1054" name="Google Shape;1054;p23"/>
            <p:cNvSpPr txBox="1"/>
            <p:nvPr/>
          </p:nvSpPr>
          <p:spPr>
            <a:xfrm>
              <a:off x="0" y="-114300"/>
              <a:ext cx="2137363" cy="13083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5" name="Google Shape;1055;p23"/>
          <p:cNvSpPr txBox="1"/>
          <p:nvPr/>
        </p:nvSpPr>
        <p:spPr>
          <a:xfrm>
            <a:off x="9516425" y="5661325"/>
            <a:ext cx="6891600" cy="258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Presentations are communication tools that can be used as demonstrations, lectures, speeches, reports, and more. It is mostly presented before an audience.  Presentations are communication tools that can be used as demonstrations, lectures, speeches, reports, and more. It is mostly presented before an audience. </a:t>
            </a:r>
            <a:endParaRPr/>
          </a:p>
        </p:txBody>
      </p:sp>
      <p:grpSp>
        <p:nvGrpSpPr>
          <p:cNvPr id="1056" name="Google Shape;1056;p23"/>
          <p:cNvGrpSpPr/>
          <p:nvPr/>
        </p:nvGrpSpPr>
        <p:grpSpPr>
          <a:xfrm>
            <a:off x="8316682" y="5239594"/>
            <a:ext cx="1045373" cy="3007722"/>
            <a:chOff x="0" y="-114300"/>
            <a:chExt cx="275325" cy="792157"/>
          </a:xfrm>
        </p:grpSpPr>
        <p:sp>
          <p:nvSpPr>
            <p:cNvPr id="1057" name="Google Shape;1057;p23"/>
            <p:cNvSpPr/>
            <p:nvPr/>
          </p:nvSpPr>
          <p:spPr>
            <a:xfrm>
              <a:off x="0" y="0"/>
              <a:ext cx="275325" cy="677857"/>
            </a:xfrm>
            <a:custGeom>
              <a:rect b="b" l="l" r="r" t="t"/>
              <a:pathLst>
                <a:path extrusionOk="0" h="677857" w="275325">
                  <a:moveTo>
                    <a:pt x="0" y="0"/>
                  </a:moveTo>
                  <a:lnTo>
                    <a:pt x="275325" y="0"/>
                  </a:lnTo>
                  <a:lnTo>
                    <a:pt x="275325" y="677857"/>
                  </a:lnTo>
                  <a:lnTo>
                    <a:pt x="0" y="677857"/>
                  </a:lnTo>
                  <a:close/>
                </a:path>
              </a:pathLst>
            </a:custGeom>
            <a:solidFill>
              <a:srgbClr val="37393D"/>
            </a:solidFill>
            <a:ln>
              <a:noFill/>
            </a:ln>
          </p:spPr>
        </p:sp>
        <p:sp>
          <p:nvSpPr>
            <p:cNvPr id="1058" name="Google Shape;1058;p23"/>
            <p:cNvSpPr txBox="1"/>
            <p:nvPr/>
          </p:nvSpPr>
          <p:spPr>
            <a:xfrm>
              <a:off x="0" y="-114300"/>
              <a:ext cx="275325" cy="79215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9" name="Google Shape;1059;p23"/>
          <p:cNvGrpSpPr/>
          <p:nvPr/>
        </p:nvGrpSpPr>
        <p:grpSpPr>
          <a:xfrm>
            <a:off x="4912378" y="551649"/>
            <a:ext cx="1917770" cy="328724"/>
            <a:chOff x="0" y="0"/>
            <a:chExt cx="2557026" cy="438299"/>
          </a:xfrm>
        </p:grpSpPr>
        <p:grpSp>
          <p:nvGrpSpPr>
            <p:cNvPr id="1060" name="Google Shape;1060;p23"/>
            <p:cNvGrpSpPr/>
            <p:nvPr/>
          </p:nvGrpSpPr>
          <p:grpSpPr>
            <a:xfrm>
              <a:off x="0" y="0"/>
              <a:ext cx="438299" cy="438299"/>
              <a:chOff x="0" y="0"/>
              <a:chExt cx="812800" cy="812800"/>
            </a:xfrm>
          </p:grpSpPr>
          <p:sp>
            <p:nvSpPr>
              <p:cNvPr id="1061" name="Google Shape;106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3" name="Google Shape;1063;p23"/>
            <p:cNvGrpSpPr/>
            <p:nvPr/>
          </p:nvGrpSpPr>
          <p:grpSpPr>
            <a:xfrm>
              <a:off x="706242" y="0"/>
              <a:ext cx="438299" cy="438299"/>
              <a:chOff x="0" y="0"/>
              <a:chExt cx="812800" cy="812800"/>
            </a:xfrm>
          </p:grpSpPr>
          <p:sp>
            <p:nvSpPr>
              <p:cNvPr id="1064" name="Google Shape;106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6" name="Google Shape;1066;p23"/>
            <p:cNvGrpSpPr/>
            <p:nvPr/>
          </p:nvGrpSpPr>
          <p:grpSpPr>
            <a:xfrm>
              <a:off x="1412485" y="0"/>
              <a:ext cx="438299" cy="438299"/>
              <a:chOff x="0" y="0"/>
              <a:chExt cx="812800" cy="812800"/>
            </a:xfrm>
          </p:grpSpPr>
          <p:sp>
            <p:nvSpPr>
              <p:cNvPr id="1067" name="Google Shape;106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9" name="Google Shape;1069;p23"/>
            <p:cNvGrpSpPr/>
            <p:nvPr/>
          </p:nvGrpSpPr>
          <p:grpSpPr>
            <a:xfrm>
              <a:off x="2118727" y="0"/>
              <a:ext cx="438299" cy="438299"/>
              <a:chOff x="0" y="0"/>
              <a:chExt cx="812800" cy="812800"/>
            </a:xfrm>
          </p:grpSpPr>
          <p:sp>
            <p:nvSpPr>
              <p:cNvPr id="1070" name="Google Shape;107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72" name="Google Shape;1072;p23"/>
          <p:cNvGrpSpPr/>
          <p:nvPr/>
        </p:nvGrpSpPr>
        <p:grpSpPr>
          <a:xfrm>
            <a:off x="-1787119" y="9336749"/>
            <a:ext cx="3574238" cy="612659"/>
            <a:chOff x="0" y="0"/>
            <a:chExt cx="4765651" cy="816878"/>
          </a:xfrm>
        </p:grpSpPr>
        <p:grpSp>
          <p:nvGrpSpPr>
            <p:cNvPr id="1073" name="Google Shape;1073;p23"/>
            <p:cNvGrpSpPr/>
            <p:nvPr/>
          </p:nvGrpSpPr>
          <p:grpSpPr>
            <a:xfrm>
              <a:off x="0" y="0"/>
              <a:ext cx="816878" cy="816878"/>
              <a:chOff x="0" y="0"/>
              <a:chExt cx="812800" cy="812800"/>
            </a:xfrm>
          </p:grpSpPr>
          <p:sp>
            <p:nvSpPr>
              <p:cNvPr id="1074" name="Google Shape;107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6" name="Google Shape;1076;p23"/>
            <p:cNvGrpSpPr/>
            <p:nvPr/>
          </p:nvGrpSpPr>
          <p:grpSpPr>
            <a:xfrm>
              <a:off x="1316258" y="0"/>
              <a:ext cx="816878" cy="816878"/>
              <a:chOff x="0" y="0"/>
              <a:chExt cx="812800" cy="812800"/>
            </a:xfrm>
          </p:grpSpPr>
          <p:sp>
            <p:nvSpPr>
              <p:cNvPr id="1077" name="Google Shape;107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9" name="Google Shape;1079;p23"/>
            <p:cNvGrpSpPr/>
            <p:nvPr/>
          </p:nvGrpSpPr>
          <p:grpSpPr>
            <a:xfrm>
              <a:off x="2632515" y="0"/>
              <a:ext cx="816878" cy="816878"/>
              <a:chOff x="0" y="0"/>
              <a:chExt cx="812800" cy="812800"/>
            </a:xfrm>
          </p:grpSpPr>
          <p:sp>
            <p:nvSpPr>
              <p:cNvPr id="1080" name="Google Shape;108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2" name="Google Shape;1082;p23"/>
            <p:cNvGrpSpPr/>
            <p:nvPr/>
          </p:nvGrpSpPr>
          <p:grpSpPr>
            <a:xfrm>
              <a:off x="3948773" y="0"/>
              <a:ext cx="816878" cy="816878"/>
              <a:chOff x="0" y="0"/>
              <a:chExt cx="812800" cy="812800"/>
            </a:xfrm>
          </p:grpSpPr>
          <p:sp>
            <p:nvSpPr>
              <p:cNvPr id="1083" name="Google Shape;108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93D"/>
        </a:solidFill>
      </p:bgPr>
    </p:bg>
    <p:spTree>
      <p:nvGrpSpPr>
        <p:cNvPr id="1088" name="Shape 1088"/>
        <p:cNvGrpSpPr/>
        <p:nvPr/>
      </p:nvGrpSpPr>
      <p:grpSpPr>
        <a:xfrm>
          <a:off x="0" y="0"/>
          <a:ext cx="0" cy="0"/>
          <a:chOff x="0" y="0"/>
          <a:chExt cx="0" cy="0"/>
        </a:xfrm>
      </p:grpSpPr>
      <p:cxnSp>
        <p:nvCxnSpPr>
          <p:cNvPr id="1089" name="Google Shape;1089;p24"/>
          <p:cNvCxnSpPr/>
          <p:nvPr/>
        </p:nvCxnSpPr>
        <p:spPr>
          <a:xfrm>
            <a:off x="1028700" y="5277093"/>
            <a:ext cx="5957684" cy="0"/>
          </a:xfrm>
          <a:prstGeom prst="straightConnector1">
            <a:avLst/>
          </a:prstGeom>
          <a:noFill/>
          <a:ln cap="flat" cmpd="sng" w="47625">
            <a:solidFill>
              <a:srgbClr val="FFFFFF"/>
            </a:solidFill>
            <a:prstDash val="solid"/>
            <a:round/>
            <a:headEnd len="sm" w="sm" type="none"/>
            <a:tailEnd len="sm" w="sm" type="none"/>
          </a:ln>
        </p:spPr>
      </p:cxnSp>
      <p:sp>
        <p:nvSpPr>
          <p:cNvPr id="1090" name="Google Shape;1090;p24"/>
          <p:cNvSpPr/>
          <p:nvPr/>
        </p:nvSpPr>
        <p:spPr>
          <a:xfrm>
            <a:off x="2804282" y="5100285"/>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39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4"/>
          <p:cNvSpPr/>
          <p:nvPr/>
        </p:nvSpPr>
        <p:spPr>
          <a:xfrm>
            <a:off x="6986384" y="5100285"/>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39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4"/>
          <p:cNvSpPr/>
          <p:nvPr/>
        </p:nvSpPr>
        <p:spPr>
          <a:xfrm>
            <a:off x="11170458" y="508103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39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93" name="Google Shape;1093;p24"/>
          <p:cNvCxnSpPr/>
          <p:nvPr/>
        </p:nvCxnSpPr>
        <p:spPr>
          <a:xfrm flipH="1" rot="10800000">
            <a:off x="7339998" y="5258657"/>
            <a:ext cx="3830463" cy="17622"/>
          </a:xfrm>
          <a:prstGeom prst="straightConnector1">
            <a:avLst/>
          </a:prstGeom>
          <a:noFill/>
          <a:ln cap="flat" cmpd="sng" w="47625">
            <a:solidFill>
              <a:srgbClr val="FFFFFF"/>
            </a:solidFill>
            <a:prstDash val="solid"/>
            <a:round/>
            <a:headEnd len="sm" w="sm" type="none"/>
            <a:tailEnd len="sm" w="sm" type="none"/>
          </a:ln>
        </p:spPr>
      </p:cxnSp>
      <p:cxnSp>
        <p:nvCxnSpPr>
          <p:cNvPr id="1094" name="Google Shape;1094;p24"/>
          <p:cNvCxnSpPr/>
          <p:nvPr/>
        </p:nvCxnSpPr>
        <p:spPr>
          <a:xfrm>
            <a:off x="11524074" y="5257861"/>
            <a:ext cx="3113311" cy="301"/>
          </a:xfrm>
          <a:prstGeom prst="straightConnector1">
            <a:avLst/>
          </a:prstGeom>
          <a:noFill/>
          <a:ln cap="flat" cmpd="sng" w="47625">
            <a:solidFill>
              <a:srgbClr val="FFFFFF"/>
            </a:solidFill>
            <a:prstDash val="solid"/>
            <a:round/>
            <a:headEnd len="sm" w="sm" type="none"/>
            <a:tailEnd len="sm" w="sm" type="none"/>
          </a:ln>
        </p:spPr>
      </p:cxnSp>
      <p:cxnSp>
        <p:nvCxnSpPr>
          <p:cNvPr id="1095" name="Google Shape;1095;p24"/>
          <p:cNvCxnSpPr/>
          <p:nvPr/>
        </p:nvCxnSpPr>
        <p:spPr>
          <a:xfrm>
            <a:off x="14265519" y="5257844"/>
            <a:ext cx="2993781" cy="0"/>
          </a:xfrm>
          <a:prstGeom prst="straightConnector1">
            <a:avLst/>
          </a:prstGeom>
          <a:noFill/>
          <a:ln cap="flat" cmpd="sng" w="47625">
            <a:solidFill>
              <a:srgbClr val="FFFFFF"/>
            </a:solidFill>
            <a:prstDash val="solid"/>
            <a:round/>
            <a:headEnd len="sm" w="sm" type="none"/>
            <a:tailEnd len="sm" w="sm" type="none"/>
          </a:ln>
        </p:spPr>
      </p:cxnSp>
      <p:sp>
        <p:nvSpPr>
          <p:cNvPr id="1096" name="Google Shape;1096;p24"/>
          <p:cNvSpPr/>
          <p:nvPr/>
        </p:nvSpPr>
        <p:spPr>
          <a:xfrm>
            <a:off x="15400030" y="508103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39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7" name="Google Shape;1097;p24"/>
          <p:cNvGrpSpPr/>
          <p:nvPr/>
        </p:nvGrpSpPr>
        <p:grpSpPr>
          <a:xfrm>
            <a:off x="1880949" y="4148127"/>
            <a:ext cx="1930355" cy="2057857"/>
            <a:chOff x="0" y="-47625"/>
            <a:chExt cx="508406" cy="541987"/>
          </a:xfrm>
        </p:grpSpPr>
        <p:sp>
          <p:nvSpPr>
            <p:cNvPr id="1098" name="Google Shape;1098;p24"/>
            <p:cNvSpPr/>
            <p:nvPr/>
          </p:nvSpPr>
          <p:spPr>
            <a:xfrm>
              <a:off x="0" y="0"/>
              <a:ext cx="508406" cy="494362"/>
            </a:xfrm>
            <a:custGeom>
              <a:rect b="b" l="l" r="r" t="t"/>
              <a:pathLst>
                <a:path extrusionOk="0" h="494362" w="508406">
                  <a:moveTo>
                    <a:pt x="0" y="0"/>
                  </a:moveTo>
                  <a:lnTo>
                    <a:pt x="508406" y="0"/>
                  </a:lnTo>
                  <a:lnTo>
                    <a:pt x="508406" y="494362"/>
                  </a:lnTo>
                  <a:lnTo>
                    <a:pt x="0" y="494362"/>
                  </a:lnTo>
                  <a:close/>
                </a:path>
              </a:pathLst>
            </a:custGeom>
            <a:solidFill>
              <a:srgbClr val="37393D"/>
            </a:solidFill>
            <a:ln cap="sq" cmpd="sng" w="38100">
              <a:solidFill>
                <a:srgbClr val="FFFFFF"/>
              </a:solidFill>
              <a:prstDash val="solid"/>
              <a:miter lim="8000"/>
              <a:headEnd len="sm" w="sm" type="none"/>
              <a:tailEnd len="sm" w="sm" type="none"/>
            </a:ln>
          </p:spPr>
        </p:sp>
        <p:sp>
          <p:nvSpPr>
            <p:cNvPr id="1099" name="Google Shape;1099;p24"/>
            <p:cNvSpPr txBox="1"/>
            <p:nvPr/>
          </p:nvSpPr>
          <p:spPr>
            <a:xfrm>
              <a:off x="0" y="-47625"/>
              <a:ext cx="508406" cy="54198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0" name="Google Shape;1100;p24"/>
          <p:cNvGrpSpPr/>
          <p:nvPr/>
        </p:nvGrpSpPr>
        <p:grpSpPr>
          <a:xfrm>
            <a:off x="6064037" y="4148127"/>
            <a:ext cx="1930355" cy="2057857"/>
            <a:chOff x="0" y="-47625"/>
            <a:chExt cx="508406" cy="541987"/>
          </a:xfrm>
        </p:grpSpPr>
        <p:sp>
          <p:nvSpPr>
            <p:cNvPr id="1101" name="Google Shape;1101;p24"/>
            <p:cNvSpPr/>
            <p:nvPr/>
          </p:nvSpPr>
          <p:spPr>
            <a:xfrm>
              <a:off x="0" y="0"/>
              <a:ext cx="508406" cy="494362"/>
            </a:xfrm>
            <a:custGeom>
              <a:rect b="b" l="l" r="r" t="t"/>
              <a:pathLst>
                <a:path extrusionOk="0" h="494362" w="508406">
                  <a:moveTo>
                    <a:pt x="0" y="0"/>
                  </a:moveTo>
                  <a:lnTo>
                    <a:pt x="508406" y="0"/>
                  </a:lnTo>
                  <a:lnTo>
                    <a:pt x="508406" y="494362"/>
                  </a:lnTo>
                  <a:lnTo>
                    <a:pt x="0" y="494362"/>
                  </a:lnTo>
                  <a:close/>
                </a:path>
              </a:pathLst>
            </a:custGeom>
            <a:solidFill>
              <a:srgbClr val="37393D"/>
            </a:solidFill>
            <a:ln cap="sq" cmpd="sng" w="38100">
              <a:solidFill>
                <a:srgbClr val="FFFFFF"/>
              </a:solidFill>
              <a:prstDash val="solid"/>
              <a:miter lim="8000"/>
              <a:headEnd len="sm" w="sm" type="none"/>
              <a:tailEnd len="sm" w="sm" type="none"/>
            </a:ln>
          </p:spPr>
        </p:sp>
        <p:sp>
          <p:nvSpPr>
            <p:cNvPr id="1102" name="Google Shape;1102;p24"/>
            <p:cNvSpPr txBox="1"/>
            <p:nvPr/>
          </p:nvSpPr>
          <p:spPr>
            <a:xfrm>
              <a:off x="0" y="-47625"/>
              <a:ext cx="508406" cy="54198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3" name="Google Shape;1103;p24"/>
          <p:cNvGrpSpPr/>
          <p:nvPr/>
        </p:nvGrpSpPr>
        <p:grpSpPr>
          <a:xfrm>
            <a:off x="10251817" y="4148127"/>
            <a:ext cx="1930355" cy="2057857"/>
            <a:chOff x="0" y="-47625"/>
            <a:chExt cx="508406" cy="541987"/>
          </a:xfrm>
        </p:grpSpPr>
        <p:sp>
          <p:nvSpPr>
            <p:cNvPr id="1104" name="Google Shape;1104;p24"/>
            <p:cNvSpPr/>
            <p:nvPr/>
          </p:nvSpPr>
          <p:spPr>
            <a:xfrm>
              <a:off x="0" y="0"/>
              <a:ext cx="508406" cy="494362"/>
            </a:xfrm>
            <a:custGeom>
              <a:rect b="b" l="l" r="r" t="t"/>
              <a:pathLst>
                <a:path extrusionOk="0" h="494362" w="508406">
                  <a:moveTo>
                    <a:pt x="0" y="0"/>
                  </a:moveTo>
                  <a:lnTo>
                    <a:pt x="508406" y="0"/>
                  </a:lnTo>
                  <a:lnTo>
                    <a:pt x="508406" y="494362"/>
                  </a:lnTo>
                  <a:lnTo>
                    <a:pt x="0" y="494362"/>
                  </a:lnTo>
                  <a:close/>
                </a:path>
              </a:pathLst>
            </a:custGeom>
            <a:solidFill>
              <a:srgbClr val="37393D"/>
            </a:solidFill>
            <a:ln cap="sq" cmpd="sng" w="38100">
              <a:solidFill>
                <a:srgbClr val="FFFFFF"/>
              </a:solidFill>
              <a:prstDash val="solid"/>
              <a:miter lim="8000"/>
              <a:headEnd len="sm" w="sm" type="none"/>
              <a:tailEnd len="sm" w="sm" type="none"/>
            </a:ln>
          </p:spPr>
        </p:sp>
        <p:sp>
          <p:nvSpPr>
            <p:cNvPr id="1105" name="Google Shape;1105;p24"/>
            <p:cNvSpPr txBox="1"/>
            <p:nvPr/>
          </p:nvSpPr>
          <p:spPr>
            <a:xfrm>
              <a:off x="0" y="-47625"/>
              <a:ext cx="508406" cy="54198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6" name="Google Shape;1106;p24"/>
          <p:cNvGrpSpPr/>
          <p:nvPr/>
        </p:nvGrpSpPr>
        <p:grpSpPr>
          <a:xfrm>
            <a:off x="14476697" y="4148127"/>
            <a:ext cx="1930355" cy="2057857"/>
            <a:chOff x="0" y="-47625"/>
            <a:chExt cx="508406" cy="541987"/>
          </a:xfrm>
        </p:grpSpPr>
        <p:sp>
          <p:nvSpPr>
            <p:cNvPr id="1107" name="Google Shape;1107;p24"/>
            <p:cNvSpPr/>
            <p:nvPr/>
          </p:nvSpPr>
          <p:spPr>
            <a:xfrm>
              <a:off x="0" y="0"/>
              <a:ext cx="508406" cy="494362"/>
            </a:xfrm>
            <a:custGeom>
              <a:rect b="b" l="l" r="r" t="t"/>
              <a:pathLst>
                <a:path extrusionOk="0" h="494362" w="508406">
                  <a:moveTo>
                    <a:pt x="0" y="0"/>
                  </a:moveTo>
                  <a:lnTo>
                    <a:pt x="508406" y="0"/>
                  </a:lnTo>
                  <a:lnTo>
                    <a:pt x="508406" y="494362"/>
                  </a:lnTo>
                  <a:lnTo>
                    <a:pt x="0" y="494362"/>
                  </a:lnTo>
                  <a:close/>
                </a:path>
              </a:pathLst>
            </a:custGeom>
            <a:solidFill>
              <a:srgbClr val="37393D"/>
            </a:solidFill>
            <a:ln cap="sq" cmpd="sng" w="38100">
              <a:solidFill>
                <a:srgbClr val="FFFFFF"/>
              </a:solidFill>
              <a:prstDash val="solid"/>
              <a:miter lim="8000"/>
              <a:headEnd len="sm" w="sm" type="none"/>
              <a:tailEnd len="sm" w="sm" type="none"/>
            </a:ln>
          </p:spPr>
        </p:sp>
        <p:sp>
          <p:nvSpPr>
            <p:cNvPr id="1108" name="Google Shape;1108;p24"/>
            <p:cNvSpPr txBox="1"/>
            <p:nvPr/>
          </p:nvSpPr>
          <p:spPr>
            <a:xfrm>
              <a:off x="0" y="-47625"/>
              <a:ext cx="508406" cy="54198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09" name="Google Shape;1109;p24"/>
          <p:cNvSpPr txBox="1"/>
          <p:nvPr/>
        </p:nvSpPr>
        <p:spPr>
          <a:xfrm>
            <a:off x="1028700" y="800100"/>
            <a:ext cx="16230600" cy="1600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914D"/>
                </a:solidFill>
                <a:latin typeface="Overpass Black"/>
                <a:ea typeface="Overpass Black"/>
                <a:cs typeface="Overpass Black"/>
                <a:sym typeface="Overpass Black"/>
              </a:rPr>
              <a:t>Project Timeline</a:t>
            </a:r>
            <a:endParaRPr/>
          </a:p>
        </p:txBody>
      </p:sp>
      <p:sp>
        <p:nvSpPr>
          <p:cNvPr id="1110" name="Google Shape;1110;p24"/>
          <p:cNvSpPr txBox="1"/>
          <p:nvPr/>
        </p:nvSpPr>
        <p:spPr>
          <a:xfrm>
            <a:off x="1163676" y="6723750"/>
            <a:ext cx="36417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FFFFFF"/>
                </a:solidFill>
                <a:latin typeface="Overpass Black"/>
                <a:ea typeface="Overpass Black"/>
                <a:cs typeface="Overpass Black"/>
                <a:sym typeface="Overpass Black"/>
              </a:rPr>
              <a:t>Add a main point</a:t>
            </a:r>
            <a:endParaRPr/>
          </a:p>
        </p:txBody>
      </p:sp>
      <p:sp>
        <p:nvSpPr>
          <p:cNvPr id="1111" name="Google Shape;1111;p24"/>
          <p:cNvSpPr txBox="1"/>
          <p:nvPr/>
        </p:nvSpPr>
        <p:spPr>
          <a:xfrm>
            <a:off x="13759398" y="6691750"/>
            <a:ext cx="3830400" cy="5079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299" u="none" cap="none" strike="noStrike">
                <a:solidFill>
                  <a:srgbClr val="FFFFFF"/>
                </a:solidFill>
                <a:latin typeface="Overpass Black"/>
                <a:ea typeface="Overpass Black"/>
                <a:cs typeface="Overpass Black"/>
                <a:sym typeface="Overpass Black"/>
              </a:rPr>
              <a:t>Add a main point</a:t>
            </a:r>
            <a:endParaRPr/>
          </a:p>
        </p:txBody>
      </p:sp>
      <p:sp>
        <p:nvSpPr>
          <p:cNvPr id="1112" name="Google Shape;1112;p24"/>
          <p:cNvSpPr txBox="1"/>
          <p:nvPr/>
        </p:nvSpPr>
        <p:spPr>
          <a:xfrm>
            <a:off x="13759412" y="7511641"/>
            <a:ext cx="3364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a:t>
            </a:r>
            <a:endParaRPr/>
          </a:p>
          <a:p>
            <a:pPr indent="0" lvl="0" marL="0" marR="0" rtl="0" algn="ct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want to discuss. </a:t>
            </a:r>
            <a:endParaRPr/>
          </a:p>
        </p:txBody>
      </p:sp>
      <p:sp>
        <p:nvSpPr>
          <p:cNvPr id="1113" name="Google Shape;1113;p24"/>
          <p:cNvSpPr txBox="1"/>
          <p:nvPr/>
        </p:nvSpPr>
        <p:spPr>
          <a:xfrm>
            <a:off x="1163664" y="7543623"/>
            <a:ext cx="3364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a:t>
            </a:r>
            <a:endParaRPr/>
          </a:p>
          <a:p>
            <a:pPr indent="0" lvl="0" marL="0" marR="0" rtl="0" algn="ct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want to discuss. </a:t>
            </a:r>
            <a:endParaRPr/>
          </a:p>
        </p:txBody>
      </p:sp>
      <p:sp>
        <p:nvSpPr>
          <p:cNvPr id="1114" name="Google Shape;1114;p24"/>
          <p:cNvSpPr txBox="1"/>
          <p:nvPr/>
        </p:nvSpPr>
        <p:spPr>
          <a:xfrm>
            <a:off x="5346750" y="6727150"/>
            <a:ext cx="3830400" cy="5079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299" u="none" cap="none" strike="noStrike">
                <a:solidFill>
                  <a:srgbClr val="FFFFFF"/>
                </a:solidFill>
                <a:latin typeface="Overpass Black"/>
                <a:ea typeface="Overpass Black"/>
                <a:cs typeface="Overpass Black"/>
                <a:sym typeface="Overpass Black"/>
              </a:rPr>
              <a:t>Add a main point</a:t>
            </a:r>
            <a:endParaRPr/>
          </a:p>
        </p:txBody>
      </p:sp>
      <p:sp>
        <p:nvSpPr>
          <p:cNvPr id="1115" name="Google Shape;1115;p24"/>
          <p:cNvSpPr txBox="1"/>
          <p:nvPr/>
        </p:nvSpPr>
        <p:spPr>
          <a:xfrm>
            <a:off x="5346752" y="7544758"/>
            <a:ext cx="3364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a:t>
            </a:r>
            <a:endParaRPr/>
          </a:p>
          <a:p>
            <a:pPr indent="0" lvl="0" marL="0" marR="0" rtl="0" algn="ct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want to discuss. </a:t>
            </a:r>
            <a:endParaRPr/>
          </a:p>
        </p:txBody>
      </p:sp>
      <p:sp>
        <p:nvSpPr>
          <p:cNvPr id="1116" name="Google Shape;1116;p24"/>
          <p:cNvSpPr txBox="1"/>
          <p:nvPr/>
        </p:nvSpPr>
        <p:spPr>
          <a:xfrm>
            <a:off x="9529851" y="6691750"/>
            <a:ext cx="3641700" cy="5079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299" u="none" cap="none" strike="noStrike">
                <a:solidFill>
                  <a:srgbClr val="FFFFFF"/>
                </a:solidFill>
                <a:latin typeface="Overpass Black"/>
                <a:ea typeface="Overpass Black"/>
                <a:cs typeface="Overpass Black"/>
                <a:sym typeface="Overpass Black"/>
              </a:rPr>
              <a:t>Add a main point</a:t>
            </a:r>
            <a:endParaRPr/>
          </a:p>
        </p:txBody>
      </p:sp>
      <p:sp>
        <p:nvSpPr>
          <p:cNvPr id="1117" name="Google Shape;1117;p24"/>
          <p:cNvSpPr txBox="1"/>
          <p:nvPr/>
        </p:nvSpPr>
        <p:spPr>
          <a:xfrm>
            <a:off x="9529840" y="7511641"/>
            <a:ext cx="3364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a:t>
            </a:r>
            <a:endParaRPr/>
          </a:p>
          <a:p>
            <a:pPr indent="0" lvl="0" marL="0" marR="0" rtl="0" algn="ct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want to discuss. </a:t>
            </a:r>
            <a:endParaRPr/>
          </a:p>
        </p:txBody>
      </p:sp>
      <p:grpSp>
        <p:nvGrpSpPr>
          <p:cNvPr id="1118" name="Google Shape;1118;p24"/>
          <p:cNvGrpSpPr/>
          <p:nvPr/>
        </p:nvGrpSpPr>
        <p:grpSpPr>
          <a:xfrm>
            <a:off x="3635002" y="4472369"/>
            <a:ext cx="343060" cy="1169505"/>
            <a:chOff x="0" y="-114300"/>
            <a:chExt cx="90353" cy="308017"/>
          </a:xfrm>
        </p:grpSpPr>
        <p:sp>
          <p:nvSpPr>
            <p:cNvPr id="1119" name="Google Shape;1119;p24"/>
            <p:cNvSpPr/>
            <p:nvPr/>
          </p:nvSpPr>
          <p:spPr>
            <a:xfrm>
              <a:off x="0" y="0"/>
              <a:ext cx="90353" cy="193717"/>
            </a:xfrm>
            <a:custGeom>
              <a:rect b="b" l="l" r="r" t="t"/>
              <a:pathLst>
                <a:path extrusionOk="0" h="193717" w="90353">
                  <a:moveTo>
                    <a:pt x="0" y="0"/>
                  </a:moveTo>
                  <a:lnTo>
                    <a:pt x="90353" y="0"/>
                  </a:lnTo>
                  <a:lnTo>
                    <a:pt x="90353" y="193717"/>
                  </a:lnTo>
                  <a:lnTo>
                    <a:pt x="0" y="193717"/>
                  </a:lnTo>
                  <a:close/>
                </a:path>
              </a:pathLst>
            </a:custGeom>
            <a:solidFill>
              <a:srgbClr val="37393D"/>
            </a:solidFill>
            <a:ln>
              <a:noFill/>
            </a:ln>
          </p:spPr>
        </p:sp>
        <p:sp>
          <p:nvSpPr>
            <p:cNvPr id="1120" name="Google Shape;1120;p24"/>
            <p:cNvSpPr txBox="1"/>
            <p:nvPr/>
          </p:nvSpPr>
          <p:spPr>
            <a:xfrm>
              <a:off x="0" y="-114300"/>
              <a:ext cx="90353" cy="3080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1" name="Google Shape;1121;p24"/>
          <p:cNvGrpSpPr/>
          <p:nvPr/>
        </p:nvGrpSpPr>
        <p:grpSpPr>
          <a:xfrm>
            <a:off x="1709419" y="4472369"/>
            <a:ext cx="343060" cy="1169505"/>
            <a:chOff x="0" y="-114300"/>
            <a:chExt cx="90353" cy="308017"/>
          </a:xfrm>
        </p:grpSpPr>
        <p:sp>
          <p:nvSpPr>
            <p:cNvPr id="1122" name="Google Shape;1122;p24"/>
            <p:cNvSpPr/>
            <p:nvPr/>
          </p:nvSpPr>
          <p:spPr>
            <a:xfrm>
              <a:off x="0" y="0"/>
              <a:ext cx="90353" cy="193717"/>
            </a:xfrm>
            <a:custGeom>
              <a:rect b="b" l="l" r="r" t="t"/>
              <a:pathLst>
                <a:path extrusionOk="0" h="193717" w="90353">
                  <a:moveTo>
                    <a:pt x="0" y="0"/>
                  </a:moveTo>
                  <a:lnTo>
                    <a:pt x="90353" y="0"/>
                  </a:lnTo>
                  <a:lnTo>
                    <a:pt x="90353" y="193717"/>
                  </a:lnTo>
                  <a:lnTo>
                    <a:pt x="0" y="193717"/>
                  </a:lnTo>
                  <a:close/>
                </a:path>
              </a:pathLst>
            </a:custGeom>
            <a:solidFill>
              <a:srgbClr val="37393D"/>
            </a:solidFill>
            <a:ln>
              <a:noFill/>
            </a:ln>
          </p:spPr>
        </p:sp>
        <p:sp>
          <p:nvSpPr>
            <p:cNvPr id="1123" name="Google Shape;1123;p24"/>
            <p:cNvSpPr txBox="1"/>
            <p:nvPr/>
          </p:nvSpPr>
          <p:spPr>
            <a:xfrm>
              <a:off x="0" y="-114300"/>
              <a:ext cx="90353" cy="3080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4" name="Google Shape;1124;p24"/>
          <p:cNvGrpSpPr/>
          <p:nvPr/>
        </p:nvGrpSpPr>
        <p:grpSpPr>
          <a:xfrm>
            <a:off x="7822781" y="4504908"/>
            <a:ext cx="343060" cy="1169505"/>
            <a:chOff x="0" y="-114300"/>
            <a:chExt cx="90353" cy="308017"/>
          </a:xfrm>
        </p:grpSpPr>
        <p:sp>
          <p:nvSpPr>
            <p:cNvPr id="1125" name="Google Shape;1125;p24"/>
            <p:cNvSpPr/>
            <p:nvPr/>
          </p:nvSpPr>
          <p:spPr>
            <a:xfrm>
              <a:off x="0" y="0"/>
              <a:ext cx="90353" cy="193717"/>
            </a:xfrm>
            <a:custGeom>
              <a:rect b="b" l="l" r="r" t="t"/>
              <a:pathLst>
                <a:path extrusionOk="0" h="193717" w="90353">
                  <a:moveTo>
                    <a:pt x="0" y="0"/>
                  </a:moveTo>
                  <a:lnTo>
                    <a:pt x="90353" y="0"/>
                  </a:lnTo>
                  <a:lnTo>
                    <a:pt x="90353" y="193717"/>
                  </a:lnTo>
                  <a:lnTo>
                    <a:pt x="0" y="193717"/>
                  </a:lnTo>
                  <a:close/>
                </a:path>
              </a:pathLst>
            </a:custGeom>
            <a:solidFill>
              <a:srgbClr val="37393D"/>
            </a:solidFill>
            <a:ln>
              <a:noFill/>
            </a:ln>
          </p:spPr>
        </p:sp>
        <p:sp>
          <p:nvSpPr>
            <p:cNvPr id="1126" name="Google Shape;1126;p24"/>
            <p:cNvSpPr txBox="1"/>
            <p:nvPr/>
          </p:nvSpPr>
          <p:spPr>
            <a:xfrm>
              <a:off x="0" y="-114300"/>
              <a:ext cx="90353" cy="3080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7" name="Google Shape;1127;p24"/>
          <p:cNvGrpSpPr/>
          <p:nvPr/>
        </p:nvGrpSpPr>
        <p:grpSpPr>
          <a:xfrm>
            <a:off x="5897198" y="4504908"/>
            <a:ext cx="343060" cy="1169505"/>
            <a:chOff x="0" y="-114300"/>
            <a:chExt cx="90353" cy="308017"/>
          </a:xfrm>
        </p:grpSpPr>
        <p:sp>
          <p:nvSpPr>
            <p:cNvPr id="1128" name="Google Shape;1128;p24"/>
            <p:cNvSpPr/>
            <p:nvPr/>
          </p:nvSpPr>
          <p:spPr>
            <a:xfrm>
              <a:off x="0" y="0"/>
              <a:ext cx="90353" cy="193717"/>
            </a:xfrm>
            <a:custGeom>
              <a:rect b="b" l="l" r="r" t="t"/>
              <a:pathLst>
                <a:path extrusionOk="0" h="193717" w="90353">
                  <a:moveTo>
                    <a:pt x="0" y="0"/>
                  </a:moveTo>
                  <a:lnTo>
                    <a:pt x="90353" y="0"/>
                  </a:lnTo>
                  <a:lnTo>
                    <a:pt x="90353" y="193717"/>
                  </a:lnTo>
                  <a:lnTo>
                    <a:pt x="0" y="193717"/>
                  </a:lnTo>
                  <a:close/>
                </a:path>
              </a:pathLst>
            </a:custGeom>
            <a:solidFill>
              <a:srgbClr val="37393D"/>
            </a:solidFill>
            <a:ln>
              <a:noFill/>
            </a:ln>
          </p:spPr>
        </p:sp>
        <p:sp>
          <p:nvSpPr>
            <p:cNvPr id="1129" name="Google Shape;1129;p24"/>
            <p:cNvSpPr txBox="1"/>
            <p:nvPr/>
          </p:nvSpPr>
          <p:spPr>
            <a:xfrm>
              <a:off x="0" y="-114300"/>
              <a:ext cx="90353" cy="3080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0" name="Google Shape;1130;p24"/>
          <p:cNvGrpSpPr/>
          <p:nvPr/>
        </p:nvGrpSpPr>
        <p:grpSpPr>
          <a:xfrm>
            <a:off x="12008255" y="4488638"/>
            <a:ext cx="343060" cy="1169505"/>
            <a:chOff x="0" y="-114300"/>
            <a:chExt cx="90353" cy="308017"/>
          </a:xfrm>
        </p:grpSpPr>
        <p:sp>
          <p:nvSpPr>
            <p:cNvPr id="1131" name="Google Shape;1131;p24"/>
            <p:cNvSpPr/>
            <p:nvPr/>
          </p:nvSpPr>
          <p:spPr>
            <a:xfrm>
              <a:off x="0" y="0"/>
              <a:ext cx="90353" cy="193717"/>
            </a:xfrm>
            <a:custGeom>
              <a:rect b="b" l="l" r="r" t="t"/>
              <a:pathLst>
                <a:path extrusionOk="0" h="193717" w="90353">
                  <a:moveTo>
                    <a:pt x="0" y="0"/>
                  </a:moveTo>
                  <a:lnTo>
                    <a:pt x="90353" y="0"/>
                  </a:lnTo>
                  <a:lnTo>
                    <a:pt x="90353" y="193717"/>
                  </a:lnTo>
                  <a:lnTo>
                    <a:pt x="0" y="193717"/>
                  </a:lnTo>
                  <a:close/>
                </a:path>
              </a:pathLst>
            </a:custGeom>
            <a:solidFill>
              <a:srgbClr val="37393D"/>
            </a:solidFill>
            <a:ln>
              <a:noFill/>
            </a:ln>
          </p:spPr>
        </p:sp>
        <p:sp>
          <p:nvSpPr>
            <p:cNvPr id="1132" name="Google Shape;1132;p24"/>
            <p:cNvSpPr txBox="1"/>
            <p:nvPr/>
          </p:nvSpPr>
          <p:spPr>
            <a:xfrm>
              <a:off x="0" y="-114300"/>
              <a:ext cx="90353" cy="3080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3" name="Google Shape;1133;p24"/>
          <p:cNvGrpSpPr/>
          <p:nvPr/>
        </p:nvGrpSpPr>
        <p:grpSpPr>
          <a:xfrm>
            <a:off x="10082672" y="4488638"/>
            <a:ext cx="343060" cy="1169505"/>
            <a:chOff x="0" y="-114300"/>
            <a:chExt cx="90353" cy="308017"/>
          </a:xfrm>
        </p:grpSpPr>
        <p:sp>
          <p:nvSpPr>
            <p:cNvPr id="1134" name="Google Shape;1134;p24"/>
            <p:cNvSpPr/>
            <p:nvPr/>
          </p:nvSpPr>
          <p:spPr>
            <a:xfrm>
              <a:off x="0" y="0"/>
              <a:ext cx="90353" cy="193717"/>
            </a:xfrm>
            <a:custGeom>
              <a:rect b="b" l="l" r="r" t="t"/>
              <a:pathLst>
                <a:path extrusionOk="0" h="193717" w="90353">
                  <a:moveTo>
                    <a:pt x="0" y="0"/>
                  </a:moveTo>
                  <a:lnTo>
                    <a:pt x="90353" y="0"/>
                  </a:lnTo>
                  <a:lnTo>
                    <a:pt x="90353" y="193717"/>
                  </a:lnTo>
                  <a:lnTo>
                    <a:pt x="0" y="193717"/>
                  </a:lnTo>
                  <a:close/>
                </a:path>
              </a:pathLst>
            </a:custGeom>
            <a:solidFill>
              <a:srgbClr val="37393D"/>
            </a:solidFill>
            <a:ln>
              <a:noFill/>
            </a:ln>
          </p:spPr>
        </p:sp>
        <p:sp>
          <p:nvSpPr>
            <p:cNvPr id="1135" name="Google Shape;1135;p24"/>
            <p:cNvSpPr txBox="1"/>
            <p:nvPr/>
          </p:nvSpPr>
          <p:spPr>
            <a:xfrm>
              <a:off x="0" y="-114300"/>
              <a:ext cx="90353" cy="3080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6" name="Google Shape;1136;p24"/>
          <p:cNvGrpSpPr/>
          <p:nvPr/>
        </p:nvGrpSpPr>
        <p:grpSpPr>
          <a:xfrm>
            <a:off x="16233136" y="4465724"/>
            <a:ext cx="343060" cy="1169505"/>
            <a:chOff x="0" y="-114300"/>
            <a:chExt cx="90353" cy="308017"/>
          </a:xfrm>
        </p:grpSpPr>
        <p:sp>
          <p:nvSpPr>
            <p:cNvPr id="1137" name="Google Shape;1137;p24"/>
            <p:cNvSpPr/>
            <p:nvPr/>
          </p:nvSpPr>
          <p:spPr>
            <a:xfrm>
              <a:off x="0" y="0"/>
              <a:ext cx="90353" cy="193717"/>
            </a:xfrm>
            <a:custGeom>
              <a:rect b="b" l="l" r="r" t="t"/>
              <a:pathLst>
                <a:path extrusionOk="0" h="193717" w="90353">
                  <a:moveTo>
                    <a:pt x="0" y="0"/>
                  </a:moveTo>
                  <a:lnTo>
                    <a:pt x="90353" y="0"/>
                  </a:lnTo>
                  <a:lnTo>
                    <a:pt x="90353" y="193717"/>
                  </a:lnTo>
                  <a:lnTo>
                    <a:pt x="0" y="193717"/>
                  </a:lnTo>
                  <a:close/>
                </a:path>
              </a:pathLst>
            </a:custGeom>
            <a:solidFill>
              <a:srgbClr val="37393D"/>
            </a:solidFill>
            <a:ln>
              <a:noFill/>
            </a:ln>
          </p:spPr>
        </p:sp>
        <p:sp>
          <p:nvSpPr>
            <p:cNvPr id="1138" name="Google Shape;1138;p24"/>
            <p:cNvSpPr txBox="1"/>
            <p:nvPr/>
          </p:nvSpPr>
          <p:spPr>
            <a:xfrm>
              <a:off x="0" y="-114300"/>
              <a:ext cx="90353" cy="3080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9" name="Google Shape;1139;p24"/>
          <p:cNvGrpSpPr/>
          <p:nvPr/>
        </p:nvGrpSpPr>
        <p:grpSpPr>
          <a:xfrm>
            <a:off x="14307552" y="4465724"/>
            <a:ext cx="343060" cy="1169505"/>
            <a:chOff x="0" y="-114300"/>
            <a:chExt cx="90353" cy="308017"/>
          </a:xfrm>
        </p:grpSpPr>
        <p:sp>
          <p:nvSpPr>
            <p:cNvPr id="1140" name="Google Shape;1140;p24"/>
            <p:cNvSpPr/>
            <p:nvPr/>
          </p:nvSpPr>
          <p:spPr>
            <a:xfrm>
              <a:off x="0" y="0"/>
              <a:ext cx="90353" cy="193717"/>
            </a:xfrm>
            <a:custGeom>
              <a:rect b="b" l="l" r="r" t="t"/>
              <a:pathLst>
                <a:path extrusionOk="0" h="193717" w="90353">
                  <a:moveTo>
                    <a:pt x="0" y="0"/>
                  </a:moveTo>
                  <a:lnTo>
                    <a:pt x="90353" y="0"/>
                  </a:lnTo>
                  <a:lnTo>
                    <a:pt x="90353" y="193717"/>
                  </a:lnTo>
                  <a:lnTo>
                    <a:pt x="0" y="193717"/>
                  </a:lnTo>
                  <a:close/>
                </a:path>
              </a:pathLst>
            </a:custGeom>
            <a:solidFill>
              <a:srgbClr val="37393D"/>
            </a:solidFill>
            <a:ln>
              <a:noFill/>
            </a:ln>
          </p:spPr>
        </p:sp>
        <p:sp>
          <p:nvSpPr>
            <p:cNvPr id="1141" name="Google Shape;1141;p24"/>
            <p:cNvSpPr txBox="1"/>
            <p:nvPr/>
          </p:nvSpPr>
          <p:spPr>
            <a:xfrm>
              <a:off x="0" y="-114300"/>
              <a:ext cx="90353" cy="3080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42" name="Google Shape;1142;p24"/>
          <p:cNvCxnSpPr/>
          <p:nvPr/>
        </p:nvCxnSpPr>
        <p:spPr>
          <a:xfrm rot="10800000">
            <a:off x="-483800" y="2433638"/>
            <a:ext cx="3641697" cy="0"/>
          </a:xfrm>
          <a:prstGeom prst="straightConnector1">
            <a:avLst/>
          </a:prstGeom>
          <a:noFill/>
          <a:ln cap="flat" cmpd="sng" w="66675">
            <a:solidFill>
              <a:srgbClr val="FFFFFF"/>
            </a:solidFill>
            <a:prstDash val="solid"/>
            <a:round/>
            <a:headEnd len="sm" w="sm" type="none"/>
            <a:tailEnd len="sm" w="sm" type="none"/>
          </a:ln>
        </p:spPr>
      </p:cxnSp>
      <p:grpSp>
        <p:nvGrpSpPr>
          <p:cNvPr id="1143" name="Google Shape;1143;p24"/>
          <p:cNvGrpSpPr/>
          <p:nvPr/>
        </p:nvGrpSpPr>
        <p:grpSpPr>
          <a:xfrm rot="10800000">
            <a:off x="797567" y="2056554"/>
            <a:ext cx="1254911" cy="215104"/>
            <a:chOff x="0" y="0"/>
            <a:chExt cx="1673215" cy="286805"/>
          </a:xfrm>
        </p:grpSpPr>
        <p:grpSp>
          <p:nvGrpSpPr>
            <p:cNvPr id="1144" name="Google Shape;1144;p24"/>
            <p:cNvGrpSpPr/>
            <p:nvPr/>
          </p:nvGrpSpPr>
          <p:grpSpPr>
            <a:xfrm>
              <a:off x="0" y="0"/>
              <a:ext cx="286805" cy="286805"/>
              <a:chOff x="0" y="0"/>
              <a:chExt cx="812800" cy="812800"/>
            </a:xfrm>
          </p:grpSpPr>
          <p:sp>
            <p:nvSpPr>
              <p:cNvPr id="1145" name="Google Shape;114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7" name="Google Shape;1147;p24"/>
            <p:cNvGrpSpPr/>
            <p:nvPr/>
          </p:nvGrpSpPr>
          <p:grpSpPr>
            <a:xfrm>
              <a:off x="462137" y="0"/>
              <a:ext cx="286805" cy="286805"/>
              <a:chOff x="0" y="0"/>
              <a:chExt cx="812800" cy="812800"/>
            </a:xfrm>
          </p:grpSpPr>
          <p:sp>
            <p:nvSpPr>
              <p:cNvPr id="1148" name="Google Shape;114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0" name="Google Shape;1150;p24"/>
            <p:cNvGrpSpPr/>
            <p:nvPr/>
          </p:nvGrpSpPr>
          <p:grpSpPr>
            <a:xfrm>
              <a:off x="924273" y="0"/>
              <a:ext cx="286805" cy="286805"/>
              <a:chOff x="0" y="0"/>
              <a:chExt cx="812800" cy="812800"/>
            </a:xfrm>
          </p:grpSpPr>
          <p:sp>
            <p:nvSpPr>
              <p:cNvPr id="1151" name="Google Shape;115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3" name="Google Shape;1153;p24"/>
            <p:cNvGrpSpPr/>
            <p:nvPr/>
          </p:nvGrpSpPr>
          <p:grpSpPr>
            <a:xfrm>
              <a:off x="1386410" y="0"/>
              <a:ext cx="286805" cy="286805"/>
              <a:chOff x="0" y="0"/>
              <a:chExt cx="812800" cy="812800"/>
            </a:xfrm>
          </p:grpSpPr>
          <p:sp>
            <p:nvSpPr>
              <p:cNvPr id="1154" name="Google Shape;115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156" name="Google Shape;1156;p24"/>
          <p:cNvGrpSpPr/>
          <p:nvPr/>
        </p:nvGrpSpPr>
        <p:grpSpPr>
          <a:xfrm rot="-5400000">
            <a:off x="16087846" y="1020063"/>
            <a:ext cx="1531028" cy="541953"/>
            <a:chOff x="0" y="0"/>
            <a:chExt cx="2041371" cy="722604"/>
          </a:xfrm>
        </p:grpSpPr>
        <p:grpSp>
          <p:nvGrpSpPr>
            <p:cNvPr id="1157" name="Google Shape;1157;p24"/>
            <p:cNvGrpSpPr/>
            <p:nvPr/>
          </p:nvGrpSpPr>
          <p:grpSpPr>
            <a:xfrm>
              <a:off x="0" y="448054"/>
              <a:ext cx="274550" cy="274550"/>
              <a:chOff x="0" y="0"/>
              <a:chExt cx="812800" cy="812800"/>
            </a:xfrm>
          </p:grpSpPr>
          <p:sp>
            <p:nvSpPr>
              <p:cNvPr id="1158" name="Google Shape;115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0" name="Google Shape;1160;p24"/>
            <p:cNvGrpSpPr/>
            <p:nvPr/>
          </p:nvGrpSpPr>
          <p:grpSpPr>
            <a:xfrm>
              <a:off x="0" y="0"/>
              <a:ext cx="274550" cy="274550"/>
              <a:chOff x="0" y="0"/>
              <a:chExt cx="812800" cy="812800"/>
            </a:xfrm>
          </p:grpSpPr>
          <p:sp>
            <p:nvSpPr>
              <p:cNvPr id="1161" name="Google Shape;116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3" name="Google Shape;1163;p24"/>
            <p:cNvGrpSpPr/>
            <p:nvPr/>
          </p:nvGrpSpPr>
          <p:grpSpPr>
            <a:xfrm>
              <a:off x="441705" y="448054"/>
              <a:ext cx="274550" cy="274550"/>
              <a:chOff x="0" y="0"/>
              <a:chExt cx="812800" cy="812800"/>
            </a:xfrm>
          </p:grpSpPr>
          <p:sp>
            <p:nvSpPr>
              <p:cNvPr id="1164" name="Google Shape;116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6" name="Google Shape;1166;p24"/>
            <p:cNvGrpSpPr/>
            <p:nvPr/>
          </p:nvGrpSpPr>
          <p:grpSpPr>
            <a:xfrm>
              <a:off x="441705" y="0"/>
              <a:ext cx="274550" cy="274550"/>
              <a:chOff x="0" y="0"/>
              <a:chExt cx="812800" cy="812800"/>
            </a:xfrm>
          </p:grpSpPr>
          <p:sp>
            <p:nvSpPr>
              <p:cNvPr id="1167" name="Google Shape;116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2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9" name="Google Shape;1169;p24"/>
            <p:cNvGrpSpPr/>
            <p:nvPr/>
          </p:nvGrpSpPr>
          <p:grpSpPr>
            <a:xfrm>
              <a:off x="883410" y="448054"/>
              <a:ext cx="274550" cy="274550"/>
              <a:chOff x="0" y="0"/>
              <a:chExt cx="812800" cy="812800"/>
            </a:xfrm>
          </p:grpSpPr>
          <p:sp>
            <p:nvSpPr>
              <p:cNvPr id="1170" name="Google Shape;117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2" name="Google Shape;1172;p24"/>
            <p:cNvGrpSpPr/>
            <p:nvPr/>
          </p:nvGrpSpPr>
          <p:grpSpPr>
            <a:xfrm>
              <a:off x="883410" y="0"/>
              <a:ext cx="274550" cy="274550"/>
              <a:chOff x="0" y="0"/>
              <a:chExt cx="812800" cy="812800"/>
            </a:xfrm>
          </p:grpSpPr>
          <p:sp>
            <p:nvSpPr>
              <p:cNvPr id="1173" name="Google Shape;117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5" name="Google Shape;1175;p24"/>
            <p:cNvGrpSpPr/>
            <p:nvPr/>
          </p:nvGrpSpPr>
          <p:grpSpPr>
            <a:xfrm>
              <a:off x="1325116" y="448054"/>
              <a:ext cx="274550" cy="274550"/>
              <a:chOff x="0" y="0"/>
              <a:chExt cx="812800" cy="812800"/>
            </a:xfrm>
          </p:grpSpPr>
          <p:sp>
            <p:nvSpPr>
              <p:cNvPr id="1176" name="Google Shape;117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8" name="Google Shape;1178;p24"/>
            <p:cNvGrpSpPr/>
            <p:nvPr/>
          </p:nvGrpSpPr>
          <p:grpSpPr>
            <a:xfrm>
              <a:off x="1325116" y="0"/>
              <a:ext cx="274550" cy="274550"/>
              <a:chOff x="0" y="0"/>
              <a:chExt cx="812800" cy="812800"/>
            </a:xfrm>
          </p:grpSpPr>
          <p:sp>
            <p:nvSpPr>
              <p:cNvPr id="1179" name="Google Shape;117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1" name="Google Shape;1181;p24"/>
            <p:cNvGrpSpPr/>
            <p:nvPr/>
          </p:nvGrpSpPr>
          <p:grpSpPr>
            <a:xfrm>
              <a:off x="1766821" y="448054"/>
              <a:ext cx="274550" cy="274550"/>
              <a:chOff x="0" y="0"/>
              <a:chExt cx="812800" cy="812800"/>
            </a:xfrm>
          </p:grpSpPr>
          <p:sp>
            <p:nvSpPr>
              <p:cNvPr id="1182" name="Google Shape;118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4" name="Google Shape;1184;p24"/>
            <p:cNvGrpSpPr/>
            <p:nvPr/>
          </p:nvGrpSpPr>
          <p:grpSpPr>
            <a:xfrm>
              <a:off x="1766821" y="0"/>
              <a:ext cx="274550" cy="274550"/>
              <a:chOff x="0" y="0"/>
              <a:chExt cx="812800" cy="812800"/>
            </a:xfrm>
          </p:grpSpPr>
          <p:sp>
            <p:nvSpPr>
              <p:cNvPr id="1185" name="Google Shape;118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2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187" name="Google Shape;1187;p24"/>
          <p:cNvGrpSpPr/>
          <p:nvPr/>
        </p:nvGrpSpPr>
        <p:grpSpPr>
          <a:xfrm rot="10800000">
            <a:off x="8123877" y="9258300"/>
            <a:ext cx="2040244" cy="349717"/>
            <a:chOff x="0" y="0"/>
            <a:chExt cx="2720325" cy="466290"/>
          </a:xfrm>
        </p:grpSpPr>
        <p:grpSp>
          <p:nvGrpSpPr>
            <p:cNvPr id="1188" name="Google Shape;1188;p24"/>
            <p:cNvGrpSpPr/>
            <p:nvPr/>
          </p:nvGrpSpPr>
          <p:grpSpPr>
            <a:xfrm>
              <a:off x="0" y="0"/>
              <a:ext cx="466290" cy="466290"/>
              <a:chOff x="0" y="0"/>
              <a:chExt cx="812800" cy="812800"/>
            </a:xfrm>
          </p:grpSpPr>
          <p:sp>
            <p:nvSpPr>
              <p:cNvPr id="1189" name="Google Shape;118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1" name="Google Shape;1191;p24"/>
            <p:cNvGrpSpPr/>
            <p:nvPr/>
          </p:nvGrpSpPr>
          <p:grpSpPr>
            <a:xfrm>
              <a:off x="751345" y="0"/>
              <a:ext cx="466290" cy="466290"/>
              <a:chOff x="0" y="0"/>
              <a:chExt cx="812800" cy="812800"/>
            </a:xfrm>
          </p:grpSpPr>
          <p:sp>
            <p:nvSpPr>
              <p:cNvPr id="1192" name="Google Shape;119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4" name="Google Shape;1194;p24"/>
            <p:cNvGrpSpPr/>
            <p:nvPr/>
          </p:nvGrpSpPr>
          <p:grpSpPr>
            <a:xfrm>
              <a:off x="1502690" y="0"/>
              <a:ext cx="466290" cy="466290"/>
              <a:chOff x="0" y="0"/>
              <a:chExt cx="812800" cy="812800"/>
            </a:xfrm>
          </p:grpSpPr>
          <p:sp>
            <p:nvSpPr>
              <p:cNvPr id="1195" name="Google Shape;119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7" name="Google Shape;1197;p24"/>
            <p:cNvGrpSpPr/>
            <p:nvPr/>
          </p:nvGrpSpPr>
          <p:grpSpPr>
            <a:xfrm>
              <a:off x="2254035" y="0"/>
              <a:ext cx="466290" cy="466290"/>
              <a:chOff x="0" y="0"/>
              <a:chExt cx="812800" cy="812800"/>
            </a:xfrm>
          </p:grpSpPr>
          <p:sp>
            <p:nvSpPr>
              <p:cNvPr id="1198" name="Google Shape;119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200" name="Google Shape;1200;p24"/>
          <p:cNvPicPr preferRelativeResize="0"/>
          <p:nvPr/>
        </p:nvPicPr>
        <p:blipFill>
          <a:blip r:embed="rId3">
            <a:alphaModFix/>
          </a:blip>
          <a:stretch>
            <a:fillRect/>
          </a:stretch>
        </p:blipFill>
        <p:spPr>
          <a:xfrm>
            <a:off x="2290300" y="4739962"/>
            <a:ext cx="1106875" cy="1100850"/>
          </a:xfrm>
          <a:prstGeom prst="rect">
            <a:avLst/>
          </a:prstGeom>
          <a:noFill/>
          <a:ln>
            <a:noFill/>
          </a:ln>
        </p:spPr>
      </p:pic>
      <p:pic>
        <p:nvPicPr>
          <p:cNvPr id="1201" name="Google Shape;1201;p24"/>
          <p:cNvPicPr preferRelativeResize="0"/>
          <p:nvPr/>
        </p:nvPicPr>
        <p:blipFill>
          <a:blip r:embed="rId4">
            <a:alphaModFix/>
          </a:blip>
          <a:stretch>
            <a:fillRect/>
          </a:stretch>
        </p:blipFill>
        <p:spPr>
          <a:xfrm>
            <a:off x="6367649" y="4610176"/>
            <a:ext cx="1327725" cy="1333823"/>
          </a:xfrm>
          <a:prstGeom prst="rect">
            <a:avLst/>
          </a:prstGeom>
          <a:noFill/>
          <a:ln>
            <a:noFill/>
          </a:ln>
        </p:spPr>
      </p:pic>
      <p:pic>
        <p:nvPicPr>
          <p:cNvPr id="1202" name="Google Shape;1202;p24"/>
          <p:cNvPicPr preferRelativeResize="0"/>
          <p:nvPr/>
        </p:nvPicPr>
        <p:blipFill>
          <a:blip r:embed="rId5">
            <a:alphaModFix/>
          </a:blip>
          <a:stretch>
            <a:fillRect/>
          </a:stretch>
        </p:blipFill>
        <p:spPr>
          <a:xfrm>
            <a:off x="10589525" y="4662925"/>
            <a:ext cx="1254925" cy="1254925"/>
          </a:xfrm>
          <a:prstGeom prst="rect">
            <a:avLst/>
          </a:prstGeom>
          <a:noFill/>
          <a:ln>
            <a:noFill/>
          </a:ln>
        </p:spPr>
      </p:pic>
      <p:pic>
        <p:nvPicPr>
          <p:cNvPr id="1203" name="Google Shape;1203;p24"/>
          <p:cNvPicPr preferRelativeResize="0"/>
          <p:nvPr/>
        </p:nvPicPr>
        <p:blipFill>
          <a:blip r:embed="rId6">
            <a:alphaModFix/>
          </a:blip>
          <a:stretch>
            <a:fillRect/>
          </a:stretch>
        </p:blipFill>
        <p:spPr>
          <a:xfrm>
            <a:off x="14771387" y="4593975"/>
            <a:ext cx="1327725" cy="1327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93D"/>
        </a:solidFill>
      </p:bgPr>
    </p:bg>
    <p:spTree>
      <p:nvGrpSpPr>
        <p:cNvPr id="1207" name="Shape 1207"/>
        <p:cNvGrpSpPr/>
        <p:nvPr/>
      </p:nvGrpSpPr>
      <p:grpSpPr>
        <a:xfrm>
          <a:off x="0" y="0"/>
          <a:ext cx="0" cy="0"/>
          <a:chOff x="0" y="0"/>
          <a:chExt cx="0" cy="0"/>
        </a:xfrm>
      </p:grpSpPr>
      <p:grpSp>
        <p:nvGrpSpPr>
          <p:cNvPr id="1208" name="Google Shape;1208;p25"/>
          <p:cNvGrpSpPr/>
          <p:nvPr/>
        </p:nvGrpSpPr>
        <p:grpSpPr>
          <a:xfrm>
            <a:off x="14830398" y="-613566"/>
            <a:ext cx="3457602" cy="10900566"/>
            <a:chOff x="0" y="-114300"/>
            <a:chExt cx="910644" cy="2870931"/>
          </a:xfrm>
        </p:grpSpPr>
        <p:sp>
          <p:nvSpPr>
            <p:cNvPr id="1209" name="Google Shape;1209;p25"/>
            <p:cNvSpPr/>
            <p:nvPr/>
          </p:nvSpPr>
          <p:spPr>
            <a:xfrm>
              <a:off x="0" y="0"/>
              <a:ext cx="910644" cy="2756631"/>
            </a:xfrm>
            <a:custGeom>
              <a:rect b="b" l="l" r="r" t="t"/>
              <a:pathLst>
                <a:path extrusionOk="0" h="2756631" w="910644">
                  <a:moveTo>
                    <a:pt x="0" y="0"/>
                  </a:moveTo>
                  <a:lnTo>
                    <a:pt x="910644" y="0"/>
                  </a:lnTo>
                  <a:lnTo>
                    <a:pt x="910644" y="2756631"/>
                  </a:lnTo>
                  <a:lnTo>
                    <a:pt x="0" y="2756631"/>
                  </a:lnTo>
                  <a:close/>
                </a:path>
              </a:pathLst>
            </a:custGeom>
            <a:solidFill>
              <a:srgbClr val="FFFFFF"/>
            </a:solidFill>
            <a:ln>
              <a:noFill/>
            </a:ln>
          </p:spPr>
        </p:sp>
        <p:sp>
          <p:nvSpPr>
            <p:cNvPr id="1210" name="Google Shape;1210;p25"/>
            <p:cNvSpPr txBox="1"/>
            <p:nvPr/>
          </p:nvSpPr>
          <p:spPr>
            <a:xfrm>
              <a:off x="0" y="-114300"/>
              <a:ext cx="910644" cy="287093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11" name="Google Shape;1211;p25"/>
          <p:cNvPicPr preferRelativeResize="0"/>
          <p:nvPr/>
        </p:nvPicPr>
        <p:blipFill>
          <a:blip r:embed="rId3">
            <a:alphaModFix/>
          </a:blip>
          <a:stretch>
            <a:fillRect/>
          </a:stretch>
        </p:blipFill>
        <p:spPr>
          <a:xfrm>
            <a:off x="0" y="0"/>
            <a:ext cx="15526026" cy="10286998"/>
          </a:xfrm>
          <a:prstGeom prst="rect">
            <a:avLst/>
          </a:prstGeom>
          <a:noFill/>
          <a:ln>
            <a:noFill/>
          </a:ln>
        </p:spPr>
      </p:pic>
      <p:sp>
        <p:nvSpPr>
          <p:cNvPr id="1212" name="Google Shape;1212;p25"/>
          <p:cNvSpPr txBox="1"/>
          <p:nvPr/>
        </p:nvSpPr>
        <p:spPr>
          <a:xfrm>
            <a:off x="8198976" y="828675"/>
            <a:ext cx="9060324" cy="265146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8042" u="none" cap="none" strike="noStrike">
                <a:solidFill>
                  <a:srgbClr val="FF914D"/>
                </a:solidFill>
                <a:latin typeface="Overpass Black"/>
                <a:ea typeface="Overpass Black"/>
                <a:cs typeface="Overpass Black"/>
                <a:sym typeface="Overpass Black"/>
              </a:rPr>
              <a:t>A picture is worth a thousand words</a:t>
            </a:r>
            <a:endParaRPr/>
          </a:p>
        </p:txBody>
      </p:sp>
      <p:grpSp>
        <p:nvGrpSpPr>
          <p:cNvPr id="1213" name="Google Shape;1213;p25"/>
          <p:cNvGrpSpPr/>
          <p:nvPr/>
        </p:nvGrpSpPr>
        <p:grpSpPr>
          <a:xfrm rot="5400000">
            <a:off x="15033712" y="8363848"/>
            <a:ext cx="1917770" cy="328724"/>
            <a:chOff x="0" y="0"/>
            <a:chExt cx="2557026" cy="438299"/>
          </a:xfrm>
        </p:grpSpPr>
        <p:grpSp>
          <p:nvGrpSpPr>
            <p:cNvPr id="1214" name="Google Shape;1214;p25"/>
            <p:cNvGrpSpPr/>
            <p:nvPr/>
          </p:nvGrpSpPr>
          <p:grpSpPr>
            <a:xfrm>
              <a:off x="0" y="0"/>
              <a:ext cx="438299" cy="438299"/>
              <a:chOff x="0" y="0"/>
              <a:chExt cx="812800" cy="812800"/>
            </a:xfrm>
          </p:grpSpPr>
          <p:sp>
            <p:nvSpPr>
              <p:cNvPr id="1215" name="Google Shape;121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7" name="Google Shape;1217;p25"/>
            <p:cNvGrpSpPr/>
            <p:nvPr/>
          </p:nvGrpSpPr>
          <p:grpSpPr>
            <a:xfrm>
              <a:off x="706242" y="0"/>
              <a:ext cx="438299" cy="438299"/>
              <a:chOff x="0" y="0"/>
              <a:chExt cx="812800" cy="812800"/>
            </a:xfrm>
          </p:grpSpPr>
          <p:sp>
            <p:nvSpPr>
              <p:cNvPr id="1218" name="Google Shape;121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0" name="Google Shape;1220;p25"/>
            <p:cNvGrpSpPr/>
            <p:nvPr/>
          </p:nvGrpSpPr>
          <p:grpSpPr>
            <a:xfrm>
              <a:off x="1412485" y="0"/>
              <a:ext cx="438299" cy="438299"/>
              <a:chOff x="0" y="0"/>
              <a:chExt cx="812800" cy="812800"/>
            </a:xfrm>
          </p:grpSpPr>
          <p:sp>
            <p:nvSpPr>
              <p:cNvPr id="1221" name="Google Shape;122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3" name="Google Shape;1223;p25"/>
            <p:cNvGrpSpPr/>
            <p:nvPr/>
          </p:nvGrpSpPr>
          <p:grpSpPr>
            <a:xfrm>
              <a:off x="2118727" y="0"/>
              <a:ext cx="438299" cy="438299"/>
              <a:chOff x="0" y="0"/>
              <a:chExt cx="812800" cy="812800"/>
            </a:xfrm>
          </p:grpSpPr>
          <p:sp>
            <p:nvSpPr>
              <p:cNvPr id="1224" name="Google Shape;122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226" name="Google Shape;1226;p25"/>
          <p:cNvGrpSpPr/>
          <p:nvPr/>
        </p:nvGrpSpPr>
        <p:grpSpPr>
          <a:xfrm rot="10800000">
            <a:off x="664644" y="813596"/>
            <a:ext cx="1254911" cy="215104"/>
            <a:chOff x="0" y="0"/>
            <a:chExt cx="1673215" cy="286805"/>
          </a:xfrm>
        </p:grpSpPr>
        <p:grpSp>
          <p:nvGrpSpPr>
            <p:cNvPr id="1227" name="Google Shape;1227;p25"/>
            <p:cNvGrpSpPr/>
            <p:nvPr/>
          </p:nvGrpSpPr>
          <p:grpSpPr>
            <a:xfrm>
              <a:off x="0" y="0"/>
              <a:ext cx="286805" cy="286805"/>
              <a:chOff x="0" y="0"/>
              <a:chExt cx="812800" cy="812800"/>
            </a:xfrm>
          </p:grpSpPr>
          <p:sp>
            <p:nvSpPr>
              <p:cNvPr id="1228" name="Google Shape;122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0" name="Google Shape;1230;p25"/>
            <p:cNvGrpSpPr/>
            <p:nvPr/>
          </p:nvGrpSpPr>
          <p:grpSpPr>
            <a:xfrm>
              <a:off x="462137" y="0"/>
              <a:ext cx="286805" cy="286805"/>
              <a:chOff x="0" y="0"/>
              <a:chExt cx="812800" cy="812800"/>
            </a:xfrm>
          </p:grpSpPr>
          <p:sp>
            <p:nvSpPr>
              <p:cNvPr id="1231" name="Google Shape;123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3" name="Google Shape;1233;p25"/>
            <p:cNvGrpSpPr/>
            <p:nvPr/>
          </p:nvGrpSpPr>
          <p:grpSpPr>
            <a:xfrm>
              <a:off x="924273" y="0"/>
              <a:ext cx="286805" cy="286805"/>
              <a:chOff x="0" y="0"/>
              <a:chExt cx="812800" cy="812800"/>
            </a:xfrm>
          </p:grpSpPr>
          <p:sp>
            <p:nvSpPr>
              <p:cNvPr id="1234" name="Google Shape;123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6" name="Google Shape;1236;p25"/>
            <p:cNvGrpSpPr/>
            <p:nvPr/>
          </p:nvGrpSpPr>
          <p:grpSpPr>
            <a:xfrm>
              <a:off x="1386410" y="0"/>
              <a:ext cx="286805" cy="286805"/>
              <a:chOff x="0" y="0"/>
              <a:chExt cx="812800" cy="812800"/>
            </a:xfrm>
          </p:grpSpPr>
          <p:sp>
            <p:nvSpPr>
              <p:cNvPr id="1237" name="Google Shape;123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93D"/>
        </a:solidFill>
      </p:bgPr>
    </p:bg>
    <p:spTree>
      <p:nvGrpSpPr>
        <p:cNvPr id="1242" name="Shape 1242"/>
        <p:cNvGrpSpPr/>
        <p:nvPr/>
      </p:nvGrpSpPr>
      <p:grpSpPr>
        <a:xfrm>
          <a:off x="0" y="0"/>
          <a:ext cx="0" cy="0"/>
          <a:chOff x="0" y="0"/>
          <a:chExt cx="0" cy="0"/>
        </a:xfrm>
      </p:grpSpPr>
      <p:grpSp>
        <p:nvGrpSpPr>
          <p:cNvPr id="1243" name="Google Shape;1243;p26"/>
          <p:cNvGrpSpPr/>
          <p:nvPr/>
        </p:nvGrpSpPr>
        <p:grpSpPr>
          <a:xfrm>
            <a:off x="1728141" y="594717"/>
            <a:ext cx="14831719" cy="6481507"/>
            <a:chOff x="0" y="-114300"/>
            <a:chExt cx="3906296" cy="1707064"/>
          </a:xfrm>
        </p:grpSpPr>
        <p:sp>
          <p:nvSpPr>
            <p:cNvPr id="1244" name="Google Shape;1244;p26"/>
            <p:cNvSpPr/>
            <p:nvPr/>
          </p:nvSpPr>
          <p:spPr>
            <a:xfrm>
              <a:off x="0" y="0"/>
              <a:ext cx="3906296" cy="1592764"/>
            </a:xfrm>
            <a:custGeom>
              <a:rect b="b" l="l" r="r" t="t"/>
              <a:pathLst>
                <a:path extrusionOk="0" h="1592764" w="3906296">
                  <a:moveTo>
                    <a:pt x="0" y="0"/>
                  </a:moveTo>
                  <a:lnTo>
                    <a:pt x="3906296" y="0"/>
                  </a:lnTo>
                  <a:lnTo>
                    <a:pt x="3906296" y="1592764"/>
                  </a:lnTo>
                  <a:lnTo>
                    <a:pt x="0" y="1592764"/>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1245" name="Google Shape;1245;p26"/>
            <p:cNvSpPr txBox="1"/>
            <p:nvPr/>
          </p:nvSpPr>
          <p:spPr>
            <a:xfrm>
              <a:off x="0" y="-114300"/>
              <a:ext cx="3906296" cy="170706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46" name="Google Shape;1246;p26"/>
          <p:cNvSpPr txBox="1"/>
          <p:nvPr/>
        </p:nvSpPr>
        <p:spPr>
          <a:xfrm>
            <a:off x="3270103" y="2156455"/>
            <a:ext cx="117477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FF914D"/>
                </a:solidFill>
                <a:latin typeface="Overpass Black"/>
                <a:ea typeface="Overpass Black"/>
                <a:cs typeface="Overpass Black"/>
                <a:sym typeface="Overpass Black"/>
              </a:rPr>
              <a:t>Write an original statement or inspiring quote</a:t>
            </a:r>
            <a:endParaRPr/>
          </a:p>
        </p:txBody>
      </p:sp>
      <p:grpSp>
        <p:nvGrpSpPr>
          <p:cNvPr id="1247" name="Google Shape;1247;p26"/>
          <p:cNvGrpSpPr/>
          <p:nvPr/>
        </p:nvGrpSpPr>
        <p:grpSpPr>
          <a:xfrm>
            <a:off x="15546382" y="419117"/>
            <a:ext cx="1543650" cy="5802654"/>
            <a:chOff x="0" y="-114300"/>
            <a:chExt cx="406558" cy="1528271"/>
          </a:xfrm>
        </p:grpSpPr>
        <p:sp>
          <p:nvSpPr>
            <p:cNvPr id="1248" name="Google Shape;1248;p26"/>
            <p:cNvSpPr/>
            <p:nvPr/>
          </p:nvSpPr>
          <p:spPr>
            <a:xfrm>
              <a:off x="0" y="0"/>
              <a:ext cx="406558" cy="1413971"/>
            </a:xfrm>
            <a:custGeom>
              <a:rect b="b" l="l" r="r" t="t"/>
              <a:pathLst>
                <a:path extrusionOk="0" h="1413971" w="406558">
                  <a:moveTo>
                    <a:pt x="0" y="0"/>
                  </a:moveTo>
                  <a:lnTo>
                    <a:pt x="406558" y="0"/>
                  </a:lnTo>
                  <a:lnTo>
                    <a:pt x="406558" y="1413971"/>
                  </a:lnTo>
                  <a:lnTo>
                    <a:pt x="0" y="1413971"/>
                  </a:lnTo>
                  <a:close/>
                </a:path>
              </a:pathLst>
            </a:custGeom>
            <a:solidFill>
              <a:srgbClr val="37393D"/>
            </a:solidFill>
            <a:ln>
              <a:noFill/>
            </a:ln>
          </p:spPr>
        </p:sp>
        <p:sp>
          <p:nvSpPr>
            <p:cNvPr id="1249" name="Google Shape;1249;p26"/>
            <p:cNvSpPr txBox="1"/>
            <p:nvPr/>
          </p:nvSpPr>
          <p:spPr>
            <a:xfrm>
              <a:off x="0" y="-114300"/>
              <a:ext cx="406558" cy="152827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0" name="Google Shape;1250;p26"/>
          <p:cNvGrpSpPr/>
          <p:nvPr/>
        </p:nvGrpSpPr>
        <p:grpSpPr>
          <a:xfrm>
            <a:off x="3507979" y="7236557"/>
            <a:ext cx="11272042" cy="1240737"/>
            <a:chOff x="0" y="-114300"/>
            <a:chExt cx="2968768" cy="326779"/>
          </a:xfrm>
        </p:grpSpPr>
        <p:sp>
          <p:nvSpPr>
            <p:cNvPr id="1251" name="Google Shape;1251;p26"/>
            <p:cNvSpPr/>
            <p:nvPr/>
          </p:nvSpPr>
          <p:spPr>
            <a:xfrm>
              <a:off x="0" y="0"/>
              <a:ext cx="2968768" cy="212479"/>
            </a:xfrm>
            <a:custGeom>
              <a:rect b="b" l="l" r="r" t="t"/>
              <a:pathLst>
                <a:path extrusionOk="0" h="212479" w="2968768">
                  <a:moveTo>
                    <a:pt x="0" y="0"/>
                  </a:moveTo>
                  <a:lnTo>
                    <a:pt x="2968768" y="0"/>
                  </a:lnTo>
                  <a:lnTo>
                    <a:pt x="2968768" y="212479"/>
                  </a:lnTo>
                  <a:lnTo>
                    <a:pt x="0" y="212479"/>
                  </a:lnTo>
                  <a:close/>
                </a:path>
              </a:pathLst>
            </a:custGeom>
            <a:solidFill>
              <a:srgbClr val="FFFFFF"/>
            </a:solidFill>
            <a:ln>
              <a:noFill/>
            </a:ln>
          </p:spPr>
        </p:sp>
        <p:sp>
          <p:nvSpPr>
            <p:cNvPr id="1252" name="Google Shape;1252;p26"/>
            <p:cNvSpPr txBox="1"/>
            <p:nvPr/>
          </p:nvSpPr>
          <p:spPr>
            <a:xfrm>
              <a:off x="0" y="-114300"/>
              <a:ext cx="2968768" cy="326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53" name="Google Shape;1253;p26"/>
          <p:cNvSpPr txBox="1"/>
          <p:nvPr/>
        </p:nvSpPr>
        <p:spPr>
          <a:xfrm>
            <a:off x="2741618" y="7780546"/>
            <a:ext cx="12804764" cy="4724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Overpass"/>
                <a:ea typeface="Overpass"/>
                <a:cs typeface="Overpass"/>
                <a:sym typeface="Overpass"/>
              </a:rPr>
              <a:t>— Include a credit, citation, or supporting message</a:t>
            </a:r>
            <a:endParaRPr/>
          </a:p>
        </p:txBody>
      </p:sp>
      <p:grpSp>
        <p:nvGrpSpPr>
          <p:cNvPr id="1254" name="Google Shape;1254;p26"/>
          <p:cNvGrpSpPr/>
          <p:nvPr/>
        </p:nvGrpSpPr>
        <p:grpSpPr>
          <a:xfrm>
            <a:off x="13990521" y="9296444"/>
            <a:ext cx="1254911" cy="215104"/>
            <a:chOff x="0" y="0"/>
            <a:chExt cx="1673215" cy="286805"/>
          </a:xfrm>
        </p:grpSpPr>
        <p:grpSp>
          <p:nvGrpSpPr>
            <p:cNvPr id="1255" name="Google Shape;1255;p26"/>
            <p:cNvGrpSpPr/>
            <p:nvPr/>
          </p:nvGrpSpPr>
          <p:grpSpPr>
            <a:xfrm>
              <a:off x="0" y="0"/>
              <a:ext cx="286805" cy="286805"/>
              <a:chOff x="0" y="0"/>
              <a:chExt cx="812800" cy="812800"/>
            </a:xfrm>
          </p:grpSpPr>
          <p:sp>
            <p:nvSpPr>
              <p:cNvPr id="1256" name="Google Shape;125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8" name="Google Shape;1258;p26"/>
            <p:cNvGrpSpPr/>
            <p:nvPr/>
          </p:nvGrpSpPr>
          <p:grpSpPr>
            <a:xfrm>
              <a:off x="462137" y="0"/>
              <a:ext cx="286805" cy="286805"/>
              <a:chOff x="0" y="0"/>
              <a:chExt cx="812800" cy="812800"/>
            </a:xfrm>
          </p:grpSpPr>
          <p:sp>
            <p:nvSpPr>
              <p:cNvPr id="1259" name="Google Shape;125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1" name="Google Shape;1261;p26"/>
            <p:cNvGrpSpPr/>
            <p:nvPr/>
          </p:nvGrpSpPr>
          <p:grpSpPr>
            <a:xfrm>
              <a:off x="924273" y="0"/>
              <a:ext cx="286805" cy="286805"/>
              <a:chOff x="0" y="0"/>
              <a:chExt cx="812800" cy="812800"/>
            </a:xfrm>
          </p:grpSpPr>
          <p:sp>
            <p:nvSpPr>
              <p:cNvPr id="1262" name="Google Shape;126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4" name="Google Shape;1264;p26"/>
            <p:cNvGrpSpPr/>
            <p:nvPr/>
          </p:nvGrpSpPr>
          <p:grpSpPr>
            <a:xfrm>
              <a:off x="1386410" y="0"/>
              <a:ext cx="286805" cy="286805"/>
              <a:chOff x="0" y="0"/>
              <a:chExt cx="812800" cy="812800"/>
            </a:xfrm>
          </p:grpSpPr>
          <p:sp>
            <p:nvSpPr>
              <p:cNvPr id="1265" name="Google Shape;126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1267" name="Google Shape;1267;p26"/>
          <p:cNvCxnSpPr/>
          <p:nvPr/>
        </p:nvCxnSpPr>
        <p:spPr>
          <a:xfrm>
            <a:off x="12830581" y="9827203"/>
            <a:ext cx="7458556" cy="0"/>
          </a:xfrm>
          <a:prstGeom prst="straightConnector1">
            <a:avLst/>
          </a:prstGeom>
          <a:noFill/>
          <a:ln cap="flat" cmpd="sng" w="66675">
            <a:solidFill>
              <a:srgbClr val="FFFFFF"/>
            </a:solidFill>
            <a:prstDash val="solid"/>
            <a:round/>
            <a:headEnd len="sm" w="sm" type="none"/>
            <a:tailEnd len="sm" w="sm" type="none"/>
          </a:ln>
        </p:spPr>
      </p:cxnSp>
      <p:grpSp>
        <p:nvGrpSpPr>
          <p:cNvPr id="1268" name="Google Shape;1268;p26"/>
          <p:cNvGrpSpPr/>
          <p:nvPr/>
        </p:nvGrpSpPr>
        <p:grpSpPr>
          <a:xfrm rot="5400000">
            <a:off x="36795" y="2375508"/>
            <a:ext cx="1983811" cy="340044"/>
            <a:chOff x="0" y="0"/>
            <a:chExt cx="2645081" cy="453392"/>
          </a:xfrm>
        </p:grpSpPr>
        <p:grpSp>
          <p:nvGrpSpPr>
            <p:cNvPr id="1269" name="Google Shape;1269;p26"/>
            <p:cNvGrpSpPr/>
            <p:nvPr/>
          </p:nvGrpSpPr>
          <p:grpSpPr>
            <a:xfrm>
              <a:off x="0" y="0"/>
              <a:ext cx="453392" cy="453392"/>
              <a:chOff x="0" y="0"/>
              <a:chExt cx="812800" cy="812800"/>
            </a:xfrm>
          </p:grpSpPr>
          <p:sp>
            <p:nvSpPr>
              <p:cNvPr id="1270" name="Google Shape;127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2" name="Google Shape;1272;p26"/>
            <p:cNvGrpSpPr/>
            <p:nvPr/>
          </p:nvGrpSpPr>
          <p:grpSpPr>
            <a:xfrm>
              <a:off x="730563" y="0"/>
              <a:ext cx="453392" cy="453392"/>
              <a:chOff x="0" y="0"/>
              <a:chExt cx="812800" cy="812800"/>
            </a:xfrm>
          </p:grpSpPr>
          <p:sp>
            <p:nvSpPr>
              <p:cNvPr id="1273" name="Google Shape;127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5" name="Google Shape;1275;p26"/>
            <p:cNvGrpSpPr/>
            <p:nvPr/>
          </p:nvGrpSpPr>
          <p:grpSpPr>
            <a:xfrm>
              <a:off x="1461126" y="0"/>
              <a:ext cx="453392" cy="453392"/>
              <a:chOff x="0" y="0"/>
              <a:chExt cx="812800" cy="812800"/>
            </a:xfrm>
          </p:grpSpPr>
          <p:sp>
            <p:nvSpPr>
              <p:cNvPr id="1276" name="Google Shape;127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8" name="Google Shape;1278;p26"/>
            <p:cNvGrpSpPr/>
            <p:nvPr/>
          </p:nvGrpSpPr>
          <p:grpSpPr>
            <a:xfrm>
              <a:off x="2191689" y="0"/>
              <a:ext cx="453392" cy="453392"/>
              <a:chOff x="0" y="0"/>
              <a:chExt cx="812800" cy="812800"/>
            </a:xfrm>
          </p:grpSpPr>
          <p:sp>
            <p:nvSpPr>
              <p:cNvPr id="1279" name="Google Shape;127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93D"/>
        </a:solidFill>
      </p:bgPr>
    </p:bg>
    <p:spTree>
      <p:nvGrpSpPr>
        <p:cNvPr id="1284" name="Shape 1284"/>
        <p:cNvGrpSpPr/>
        <p:nvPr/>
      </p:nvGrpSpPr>
      <p:grpSpPr>
        <a:xfrm>
          <a:off x="0" y="0"/>
          <a:ext cx="0" cy="0"/>
          <a:chOff x="0" y="0"/>
          <a:chExt cx="0" cy="0"/>
        </a:xfrm>
      </p:grpSpPr>
      <p:grpSp>
        <p:nvGrpSpPr>
          <p:cNvPr id="1285" name="Google Shape;1285;p27"/>
          <p:cNvGrpSpPr/>
          <p:nvPr/>
        </p:nvGrpSpPr>
        <p:grpSpPr>
          <a:xfrm>
            <a:off x="10890504" y="-481792"/>
            <a:ext cx="6841430" cy="11101449"/>
            <a:chOff x="0" y="-114300"/>
            <a:chExt cx="1801858" cy="2923839"/>
          </a:xfrm>
        </p:grpSpPr>
        <p:sp>
          <p:nvSpPr>
            <p:cNvPr id="1286" name="Google Shape;1286;p27"/>
            <p:cNvSpPr/>
            <p:nvPr/>
          </p:nvSpPr>
          <p:spPr>
            <a:xfrm>
              <a:off x="0" y="0"/>
              <a:ext cx="1801858" cy="2809539"/>
            </a:xfrm>
            <a:custGeom>
              <a:rect b="b" l="l" r="r" t="t"/>
              <a:pathLst>
                <a:path extrusionOk="0" h="2809539" w="1801858">
                  <a:moveTo>
                    <a:pt x="0" y="0"/>
                  </a:moveTo>
                  <a:lnTo>
                    <a:pt x="1801858" y="0"/>
                  </a:lnTo>
                  <a:lnTo>
                    <a:pt x="1801858" y="2809539"/>
                  </a:lnTo>
                  <a:lnTo>
                    <a:pt x="0" y="2809539"/>
                  </a:lnTo>
                  <a:close/>
                </a:path>
              </a:pathLst>
            </a:custGeom>
            <a:solidFill>
              <a:srgbClr val="FFFFFF"/>
            </a:solidFill>
            <a:ln>
              <a:noFill/>
            </a:ln>
          </p:spPr>
        </p:sp>
        <p:sp>
          <p:nvSpPr>
            <p:cNvPr id="1287" name="Google Shape;1287;p27"/>
            <p:cNvSpPr txBox="1"/>
            <p:nvPr/>
          </p:nvSpPr>
          <p:spPr>
            <a:xfrm>
              <a:off x="0" y="-114300"/>
              <a:ext cx="1801858" cy="29238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88" name="Google Shape;1288;p27"/>
          <p:cNvPicPr preferRelativeResize="0"/>
          <p:nvPr/>
        </p:nvPicPr>
        <p:blipFill>
          <a:blip r:embed="rId3">
            <a:alphaModFix/>
          </a:blip>
          <a:stretch>
            <a:fillRect/>
          </a:stretch>
        </p:blipFill>
        <p:spPr>
          <a:xfrm>
            <a:off x="11379625" y="352300"/>
            <a:ext cx="5909200" cy="9557932"/>
          </a:xfrm>
          <a:prstGeom prst="rect">
            <a:avLst/>
          </a:prstGeom>
          <a:noFill/>
          <a:ln>
            <a:noFill/>
          </a:ln>
        </p:spPr>
      </p:pic>
      <p:grpSp>
        <p:nvGrpSpPr>
          <p:cNvPr id="1289" name="Google Shape;1289;p27"/>
          <p:cNvGrpSpPr/>
          <p:nvPr/>
        </p:nvGrpSpPr>
        <p:grpSpPr>
          <a:xfrm>
            <a:off x="2169643" y="2405038"/>
            <a:ext cx="7618223" cy="6481507"/>
            <a:chOff x="0" y="-114300"/>
            <a:chExt cx="2006446" cy="1707064"/>
          </a:xfrm>
        </p:grpSpPr>
        <p:sp>
          <p:nvSpPr>
            <p:cNvPr id="1290" name="Google Shape;1290;p27"/>
            <p:cNvSpPr/>
            <p:nvPr/>
          </p:nvSpPr>
          <p:spPr>
            <a:xfrm>
              <a:off x="0" y="0"/>
              <a:ext cx="2006446" cy="1592764"/>
            </a:xfrm>
            <a:custGeom>
              <a:rect b="b" l="l" r="r" t="t"/>
              <a:pathLst>
                <a:path extrusionOk="0" h="1592764" w="2006446">
                  <a:moveTo>
                    <a:pt x="0" y="0"/>
                  </a:moveTo>
                  <a:lnTo>
                    <a:pt x="2006446" y="0"/>
                  </a:lnTo>
                  <a:lnTo>
                    <a:pt x="2006446" y="1592764"/>
                  </a:lnTo>
                  <a:lnTo>
                    <a:pt x="0" y="1592764"/>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1291" name="Google Shape;1291;p27"/>
            <p:cNvSpPr txBox="1"/>
            <p:nvPr/>
          </p:nvSpPr>
          <p:spPr>
            <a:xfrm>
              <a:off x="0" y="-114300"/>
              <a:ext cx="2006446" cy="170706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2" name="Google Shape;1292;p27"/>
          <p:cNvGrpSpPr/>
          <p:nvPr/>
        </p:nvGrpSpPr>
        <p:grpSpPr>
          <a:xfrm>
            <a:off x="1397818" y="2832264"/>
            <a:ext cx="1543650" cy="5627054"/>
            <a:chOff x="0" y="-114300"/>
            <a:chExt cx="406558" cy="1482022"/>
          </a:xfrm>
        </p:grpSpPr>
        <p:sp>
          <p:nvSpPr>
            <p:cNvPr id="1293" name="Google Shape;1293;p27"/>
            <p:cNvSpPr/>
            <p:nvPr/>
          </p:nvSpPr>
          <p:spPr>
            <a:xfrm>
              <a:off x="0" y="0"/>
              <a:ext cx="406558" cy="1367722"/>
            </a:xfrm>
            <a:custGeom>
              <a:rect b="b" l="l" r="r" t="t"/>
              <a:pathLst>
                <a:path extrusionOk="0" h="1367722" w="406558">
                  <a:moveTo>
                    <a:pt x="0" y="0"/>
                  </a:moveTo>
                  <a:lnTo>
                    <a:pt x="406558" y="0"/>
                  </a:lnTo>
                  <a:lnTo>
                    <a:pt x="406558" y="1367722"/>
                  </a:lnTo>
                  <a:lnTo>
                    <a:pt x="0" y="1367722"/>
                  </a:lnTo>
                  <a:close/>
                </a:path>
              </a:pathLst>
            </a:custGeom>
            <a:solidFill>
              <a:srgbClr val="37393D"/>
            </a:solidFill>
            <a:ln>
              <a:noFill/>
            </a:ln>
          </p:spPr>
        </p:sp>
        <p:sp>
          <p:nvSpPr>
            <p:cNvPr id="1294" name="Google Shape;1294;p27"/>
            <p:cNvSpPr txBox="1"/>
            <p:nvPr/>
          </p:nvSpPr>
          <p:spPr>
            <a:xfrm>
              <a:off x="0" y="-114300"/>
              <a:ext cx="406558" cy="14820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95" name="Google Shape;1295;p27"/>
          <p:cNvSpPr/>
          <p:nvPr/>
        </p:nvSpPr>
        <p:spPr>
          <a:xfrm>
            <a:off x="2064582" y="4041707"/>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4">
              <a:alphaModFix/>
            </a:blip>
            <a:stretch>
              <a:fillRect b="0" l="0" r="0" t="0"/>
            </a:stretch>
          </a:blipFill>
          <a:ln>
            <a:noFill/>
          </a:ln>
        </p:spPr>
      </p:sp>
      <p:sp>
        <p:nvSpPr>
          <p:cNvPr id="1296" name="Google Shape;1296;p27"/>
          <p:cNvSpPr/>
          <p:nvPr/>
        </p:nvSpPr>
        <p:spPr>
          <a:xfrm>
            <a:off x="2037959" y="4993274"/>
            <a:ext cx="263367" cy="263367"/>
          </a:xfrm>
          <a:custGeom>
            <a:rect b="b" l="l" r="r" t="t"/>
            <a:pathLst>
              <a:path extrusionOk="0" h="263367" w="263367">
                <a:moveTo>
                  <a:pt x="0" y="0"/>
                </a:moveTo>
                <a:lnTo>
                  <a:pt x="263368" y="0"/>
                </a:lnTo>
                <a:lnTo>
                  <a:pt x="263368" y="263367"/>
                </a:lnTo>
                <a:lnTo>
                  <a:pt x="0" y="263367"/>
                </a:lnTo>
                <a:lnTo>
                  <a:pt x="0" y="0"/>
                </a:lnTo>
                <a:close/>
              </a:path>
            </a:pathLst>
          </a:custGeom>
          <a:blipFill rotWithShape="1">
            <a:blip r:embed="rId5">
              <a:alphaModFix/>
            </a:blip>
            <a:stretch>
              <a:fillRect b="0" l="0" r="0" t="0"/>
            </a:stretch>
          </a:blipFill>
          <a:ln>
            <a:noFill/>
          </a:ln>
        </p:spPr>
      </p:sp>
      <p:sp>
        <p:nvSpPr>
          <p:cNvPr id="1297" name="Google Shape;1297;p27"/>
          <p:cNvSpPr/>
          <p:nvPr/>
        </p:nvSpPr>
        <p:spPr>
          <a:xfrm>
            <a:off x="2046579" y="5943268"/>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6">
              <a:alphaModFix/>
            </a:blip>
            <a:stretch>
              <a:fillRect b="0" l="0" r="0" t="0"/>
            </a:stretch>
          </a:blipFill>
          <a:ln>
            <a:noFill/>
          </a:ln>
        </p:spPr>
      </p:sp>
      <p:sp>
        <p:nvSpPr>
          <p:cNvPr id="1298" name="Google Shape;1298;p27"/>
          <p:cNvSpPr/>
          <p:nvPr/>
        </p:nvSpPr>
        <p:spPr>
          <a:xfrm>
            <a:off x="2033126" y="7686948"/>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1299" name="Google Shape;1299;p27"/>
          <p:cNvSpPr/>
          <p:nvPr/>
        </p:nvSpPr>
        <p:spPr>
          <a:xfrm>
            <a:off x="2015268" y="6780226"/>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sp>
        <p:nvSpPr>
          <p:cNvPr id="1300" name="Google Shape;1300;p27"/>
          <p:cNvSpPr txBox="1"/>
          <p:nvPr/>
        </p:nvSpPr>
        <p:spPr>
          <a:xfrm>
            <a:off x="1714662" y="800100"/>
            <a:ext cx="7777537" cy="1600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914D"/>
                </a:solidFill>
                <a:latin typeface="Overpass Black"/>
                <a:ea typeface="Overpass Black"/>
                <a:cs typeface="Overpass Black"/>
                <a:sym typeface="Overpass Black"/>
              </a:rPr>
              <a:t>Contact Us</a:t>
            </a:r>
            <a:endParaRPr/>
          </a:p>
        </p:txBody>
      </p:sp>
      <p:sp>
        <p:nvSpPr>
          <p:cNvPr id="1301" name="Google Shape;1301;p27"/>
          <p:cNvSpPr txBox="1"/>
          <p:nvPr/>
        </p:nvSpPr>
        <p:spPr>
          <a:xfrm>
            <a:off x="2702701" y="4000976"/>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123 Anywhere St., Any City,ST 12345</a:t>
            </a:r>
            <a:endParaRPr/>
          </a:p>
        </p:txBody>
      </p:sp>
      <p:sp>
        <p:nvSpPr>
          <p:cNvPr id="1302" name="Google Shape;1302;p27"/>
          <p:cNvSpPr txBox="1"/>
          <p:nvPr/>
        </p:nvSpPr>
        <p:spPr>
          <a:xfrm>
            <a:off x="2702701" y="4926599"/>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123-456-7890</a:t>
            </a:r>
            <a:endParaRPr/>
          </a:p>
        </p:txBody>
      </p:sp>
      <p:sp>
        <p:nvSpPr>
          <p:cNvPr id="1303" name="Google Shape;1303;p27"/>
          <p:cNvSpPr txBox="1"/>
          <p:nvPr/>
        </p:nvSpPr>
        <p:spPr>
          <a:xfrm>
            <a:off x="2702701" y="5815158"/>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hello@reallygreatsite.com</a:t>
            </a:r>
            <a:endParaRPr/>
          </a:p>
        </p:txBody>
      </p:sp>
      <p:sp>
        <p:nvSpPr>
          <p:cNvPr id="1304" name="Google Shape;1304;p27"/>
          <p:cNvSpPr txBox="1"/>
          <p:nvPr/>
        </p:nvSpPr>
        <p:spPr>
          <a:xfrm>
            <a:off x="2702701" y="7596804"/>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reallygreatsite.com</a:t>
            </a:r>
            <a:endParaRPr/>
          </a:p>
        </p:txBody>
      </p:sp>
      <p:sp>
        <p:nvSpPr>
          <p:cNvPr id="1305" name="Google Shape;1305;p27"/>
          <p:cNvSpPr txBox="1"/>
          <p:nvPr/>
        </p:nvSpPr>
        <p:spPr>
          <a:xfrm>
            <a:off x="2702701" y="6692502"/>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@reallygreatsite</a:t>
            </a:r>
            <a:endParaRPr/>
          </a:p>
        </p:txBody>
      </p:sp>
      <p:grpSp>
        <p:nvGrpSpPr>
          <p:cNvPr id="1306" name="Google Shape;1306;p27"/>
          <p:cNvGrpSpPr/>
          <p:nvPr/>
        </p:nvGrpSpPr>
        <p:grpSpPr>
          <a:xfrm rot="10800000">
            <a:off x="15611930" y="9258300"/>
            <a:ext cx="1254911" cy="215104"/>
            <a:chOff x="0" y="0"/>
            <a:chExt cx="1673215" cy="286805"/>
          </a:xfrm>
        </p:grpSpPr>
        <p:grpSp>
          <p:nvGrpSpPr>
            <p:cNvPr id="1307" name="Google Shape;1307;p27"/>
            <p:cNvGrpSpPr/>
            <p:nvPr/>
          </p:nvGrpSpPr>
          <p:grpSpPr>
            <a:xfrm>
              <a:off x="0" y="0"/>
              <a:ext cx="286805" cy="286805"/>
              <a:chOff x="0" y="0"/>
              <a:chExt cx="812800" cy="812800"/>
            </a:xfrm>
          </p:grpSpPr>
          <p:sp>
            <p:nvSpPr>
              <p:cNvPr id="1308" name="Google Shape;130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0" name="Google Shape;1310;p27"/>
            <p:cNvGrpSpPr/>
            <p:nvPr/>
          </p:nvGrpSpPr>
          <p:grpSpPr>
            <a:xfrm>
              <a:off x="462137" y="0"/>
              <a:ext cx="286805" cy="286805"/>
              <a:chOff x="0" y="0"/>
              <a:chExt cx="812800" cy="812800"/>
            </a:xfrm>
          </p:grpSpPr>
          <p:sp>
            <p:nvSpPr>
              <p:cNvPr id="1311" name="Google Shape;131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3" name="Google Shape;1313;p27"/>
            <p:cNvGrpSpPr/>
            <p:nvPr/>
          </p:nvGrpSpPr>
          <p:grpSpPr>
            <a:xfrm>
              <a:off x="924273" y="0"/>
              <a:ext cx="286805" cy="286805"/>
              <a:chOff x="0" y="0"/>
              <a:chExt cx="812800" cy="812800"/>
            </a:xfrm>
          </p:grpSpPr>
          <p:sp>
            <p:nvSpPr>
              <p:cNvPr id="1314" name="Google Shape;131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6" name="Google Shape;1316;p27"/>
            <p:cNvGrpSpPr/>
            <p:nvPr/>
          </p:nvGrpSpPr>
          <p:grpSpPr>
            <a:xfrm>
              <a:off x="1386410" y="0"/>
              <a:ext cx="286805" cy="286805"/>
              <a:chOff x="0" y="0"/>
              <a:chExt cx="812800" cy="812800"/>
            </a:xfrm>
          </p:grpSpPr>
          <p:sp>
            <p:nvSpPr>
              <p:cNvPr id="1317" name="Google Shape;131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319" name="Google Shape;1319;p27"/>
          <p:cNvGrpSpPr/>
          <p:nvPr/>
        </p:nvGrpSpPr>
        <p:grpSpPr>
          <a:xfrm rot="-5400000">
            <a:off x="-7791" y="8138966"/>
            <a:ext cx="1531028" cy="541953"/>
            <a:chOff x="0" y="0"/>
            <a:chExt cx="2041371" cy="722604"/>
          </a:xfrm>
        </p:grpSpPr>
        <p:grpSp>
          <p:nvGrpSpPr>
            <p:cNvPr id="1320" name="Google Shape;1320;p27"/>
            <p:cNvGrpSpPr/>
            <p:nvPr/>
          </p:nvGrpSpPr>
          <p:grpSpPr>
            <a:xfrm>
              <a:off x="0" y="448054"/>
              <a:ext cx="274550" cy="274550"/>
              <a:chOff x="0" y="0"/>
              <a:chExt cx="812800" cy="812800"/>
            </a:xfrm>
          </p:grpSpPr>
          <p:sp>
            <p:nvSpPr>
              <p:cNvPr id="1321" name="Google Shape;132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7"/>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3" name="Google Shape;1323;p27"/>
            <p:cNvGrpSpPr/>
            <p:nvPr/>
          </p:nvGrpSpPr>
          <p:grpSpPr>
            <a:xfrm>
              <a:off x="0" y="0"/>
              <a:ext cx="274550" cy="274550"/>
              <a:chOff x="0" y="0"/>
              <a:chExt cx="812800" cy="812800"/>
            </a:xfrm>
          </p:grpSpPr>
          <p:sp>
            <p:nvSpPr>
              <p:cNvPr id="1324" name="Google Shape;132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7"/>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6" name="Google Shape;1326;p27"/>
            <p:cNvGrpSpPr/>
            <p:nvPr/>
          </p:nvGrpSpPr>
          <p:grpSpPr>
            <a:xfrm>
              <a:off x="441705" y="448054"/>
              <a:ext cx="274550" cy="274550"/>
              <a:chOff x="0" y="0"/>
              <a:chExt cx="812800" cy="812800"/>
            </a:xfrm>
          </p:grpSpPr>
          <p:sp>
            <p:nvSpPr>
              <p:cNvPr id="1327" name="Google Shape;132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27"/>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9" name="Google Shape;1329;p27"/>
            <p:cNvGrpSpPr/>
            <p:nvPr/>
          </p:nvGrpSpPr>
          <p:grpSpPr>
            <a:xfrm>
              <a:off x="441705" y="0"/>
              <a:ext cx="274550" cy="274550"/>
              <a:chOff x="0" y="0"/>
              <a:chExt cx="812800" cy="812800"/>
            </a:xfrm>
          </p:grpSpPr>
          <p:sp>
            <p:nvSpPr>
              <p:cNvPr id="1330" name="Google Shape;133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7"/>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2" name="Google Shape;1332;p27"/>
            <p:cNvGrpSpPr/>
            <p:nvPr/>
          </p:nvGrpSpPr>
          <p:grpSpPr>
            <a:xfrm>
              <a:off x="883410" y="448054"/>
              <a:ext cx="274550" cy="274550"/>
              <a:chOff x="0" y="0"/>
              <a:chExt cx="812800" cy="812800"/>
            </a:xfrm>
          </p:grpSpPr>
          <p:sp>
            <p:nvSpPr>
              <p:cNvPr id="1333" name="Google Shape;133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27"/>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5" name="Google Shape;1335;p27"/>
            <p:cNvGrpSpPr/>
            <p:nvPr/>
          </p:nvGrpSpPr>
          <p:grpSpPr>
            <a:xfrm>
              <a:off x="883410" y="0"/>
              <a:ext cx="274550" cy="274550"/>
              <a:chOff x="0" y="0"/>
              <a:chExt cx="812800" cy="812800"/>
            </a:xfrm>
          </p:grpSpPr>
          <p:sp>
            <p:nvSpPr>
              <p:cNvPr id="1336" name="Google Shape;133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7"/>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8" name="Google Shape;1338;p27"/>
            <p:cNvGrpSpPr/>
            <p:nvPr/>
          </p:nvGrpSpPr>
          <p:grpSpPr>
            <a:xfrm>
              <a:off x="1325116" y="448054"/>
              <a:ext cx="274550" cy="274550"/>
              <a:chOff x="0" y="0"/>
              <a:chExt cx="812800" cy="812800"/>
            </a:xfrm>
          </p:grpSpPr>
          <p:sp>
            <p:nvSpPr>
              <p:cNvPr id="1339" name="Google Shape;133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7"/>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1" name="Google Shape;1341;p27"/>
            <p:cNvGrpSpPr/>
            <p:nvPr/>
          </p:nvGrpSpPr>
          <p:grpSpPr>
            <a:xfrm>
              <a:off x="1325116" y="0"/>
              <a:ext cx="274550" cy="274550"/>
              <a:chOff x="0" y="0"/>
              <a:chExt cx="812800" cy="812800"/>
            </a:xfrm>
          </p:grpSpPr>
          <p:sp>
            <p:nvSpPr>
              <p:cNvPr id="1342" name="Google Shape;134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7"/>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4" name="Google Shape;1344;p27"/>
            <p:cNvGrpSpPr/>
            <p:nvPr/>
          </p:nvGrpSpPr>
          <p:grpSpPr>
            <a:xfrm>
              <a:off x="1766821" y="448054"/>
              <a:ext cx="274550" cy="274550"/>
              <a:chOff x="0" y="0"/>
              <a:chExt cx="812800" cy="812800"/>
            </a:xfrm>
          </p:grpSpPr>
          <p:sp>
            <p:nvSpPr>
              <p:cNvPr id="1345" name="Google Shape;134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7"/>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7" name="Google Shape;1347;p27"/>
            <p:cNvGrpSpPr/>
            <p:nvPr/>
          </p:nvGrpSpPr>
          <p:grpSpPr>
            <a:xfrm>
              <a:off x="1766821" y="0"/>
              <a:ext cx="274550" cy="274550"/>
              <a:chOff x="0" y="0"/>
              <a:chExt cx="812800" cy="812800"/>
            </a:xfrm>
          </p:grpSpPr>
          <p:sp>
            <p:nvSpPr>
              <p:cNvPr id="1348" name="Google Shape;134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27"/>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350" name="Google Shape;1350;p27"/>
          <p:cNvGrpSpPr/>
          <p:nvPr/>
        </p:nvGrpSpPr>
        <p:grpSpPr>
          <a:xfrm rot="5400000">
            <a:off x="9808477" y="872213"/>
            <a:ext cx="1254911" cy="215104"/>
            <a:chOff x="0" y="0"/>
            <a:chExt cx="1673215" cy="286805"/>
          </a:xfrm>
        </p:grpSpPr>
        <p:grpSp>
          <p:nvGrpSpPr>
            <p:cNvPr id="1351" name="Google Shape;1351;p27"/>
            <p:cNvGrpSpPr/>
            <p:nvPr/>
          </p:nvGrpSpPr>
          <p:grpSpPr>
            <a:xfrm>
              <a:off x="0" y="0"/>
              <a:ext cx="286805" cy="286805"/>
              <a:chOff x="0" y="0"/>
              <a:chExt cx="812800" cy="812800"/>
            </a:xfrm>
          </p:grpSpPr>
          <p:sp>
            <p:nvSpPr>
              <p:cNvPr id="1352" name="Google Shape;135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4" name="Google Shape;1354;p27"/>
            <p:cNvGrpSpPr/>
            <p:nvPr/>
          </p:nvGrpSpPr>
          <p:grpSpPr>
            <a:xfrm>
              <a:off x="462137" y="0"/>
              <a:ext cx="286805" cy="286805"/>
              <a:chOff x="0" y="0"/>
              <a:chExt cx="812800" cy="812800"/>
            </a:xfrm>
          </p:grpSpPr>
          <p:sp>
            <p:nvSpPr>
              <p:cNvPr id="1355" name="Google Shape;135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7" name="Google Shape;1357;p27"/>
            <p:cNvGrpSpPr/>
            <p:nvPr/>
          </p:nvGrpSpPr>
          <p:grpSpPr>
            <a:xfrm>
              <a:off x="924273" y="0"/>
              <a:ext cx="286805" cy="286805"/>
              <a:chOff x="0" y="0"/>
              <a:chExt cx="812800" cy="812800"/>
            </a:xfrm>
          </p:grpSpPr>
          <p:sp>
            <p:nvSpPr>
              <p:cNvPr id="1358" name="Google Shape;135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0" name="Google Shape;1360;p27"/>
            <p:cNvGrpSpPr/>
            <p:nvPr/>
          </p:nvGrpSpPr>
          <p:grpSpPr>
            <a:xfrm>
              <a:off x="1386410" y="0"/>
              <a:ext cx="286805" cy="286805"/>
              <a:chOff x="0" y="0"/>
              <a:chExt cx="812800" cy="812800"/>
            </a:xfrm>
          </p:grpSpPr>
          <p:sp>
            <p:nvSpPr>
              <p:cNvPr id="1361" name="Google Shape;136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93D"/>
        </a:solidFill>
      </p:bgPr>
    </p:bg>
    <p:spTree>
      <p:nvGrpSpPr>
        <p:cNvPr id="1366" name="Shape 1366"/>
        <p:cNvGrpSpPr/>
        <p:nvPr/>
      </p:nvGrpSpPr>
      <p:grpSpPr>
        <a:xfrm>
          <a:off x="0" y="0"/>
          <a:ext cx="0" cy="0"/>
          <a:chOff x="0" y="0"/>
          <a:chExt cx="0" cy="0"/>
        </a:xfrm>
      </p:grpSpPr>
      <p:sp>
        <p:nvSpPr>
          <p:cNvPr id="1367" name="Google Shape;1367;p28"/>
          <p:cNvSpPr/>
          <p:nvPr/>
        </p:nvSpPr>
        <p:spPr>
          <a:xfrm>
            <a:off x="9267146" y="4101941"/>
            <a:ext cx="858477" cy="858477"/>
          </a:xfrm>
          <a:custGeom>
            <a:rect b="b" l="l" r="r" t="t"/>
            <a:pathLst>
              <a:path extrusionOk="0" h="858477" w="858477">
                <a:moveTo>
                  <a:pt x="0" y="0"/>
                </a:moveTo>
                <a:lnTo>
                  <a:pt x="858477" y="0"/>
                </a:lnTo>
                <a:lnTo>
                  <a:pt x="858477" y="858477"/>
                </a:lnTo>
                <a:lnTo>
                  <a:pt x="0" y="858477"/>
                </a:lnTo>
                <a:lnTo>
                  <a:pt x="0" y="0"/>
                </a:lnTo>
                <a:close/>
              </a:path>
            </a:pathLst>
          </a:custGeom>
          <a:blipFill rotWithShape="1">
            <a:blip r:embed="rId3">
              <a:alphaModFix/>
            </a:blip>
            <a:stretch>
              <a:fillRect b="0" l="0" r="0" t="0"/>
            </a:stretch>
          </a:blipFill>
          <a:ln>
            <a:noFill/>
          </a:ln>
        </p:spPr>
      </p:sp>
      <p:sp>
        <p:nvSpPr>
          <p:cNvPr id="1368" name="Google Shape;1368;p28"/>
          <p:cNvSpPr/>
          <p:nvPr/>
        </p:nvSpPr>
        <p:spPr>
          <a:xfrm>
            <a:off x="14844740" y="6976457"/>
            <a:ext cx="778321" cy="778321"/>
          </a:xfrm>
          <a:custGeom>
            <a:rect b="b" l="l" r="r" t="t"/>
            <a:pathLst>
              <a:path extrusionOk="0" h="778321" w="778321">
                <a:moveTo>
                  <a:pt x="0" y="0"/>
                </a:moveTo>
                <a:lnTo>
                  <a:pt x="778322" y="0"/>
                </a:lnTo>
                <a:lnTo>
                  <a:pt x="778322" y="778322"/>
                </a:lnTo>
                <a:lnTo>
                  <a:pt x="0" y="778322"/>
                </a:lnTo>
                <a:lnTo>
                  <a:pt x="0" y="0"/>
                </a:lnTo>
                <a:close/>
              </a:path>
            </a:pathLst>
          </a:custGeom>
          <a:blipFill rotWithShape="1">
            <a:blip r:embed="rId4">
              <a:alphaModFix/>
            </a:blip>
            <a:stretch>
              <a:fillRect b="0" l="0" r="0" t="0"/>
            </a:stretch>
          </a:blipFill>
          <a:ln>
            <a:noFill/>
          </a:ln>
        </p:spPr>
      </p:sp>
      <p:sp>
        <p:nvSpPr>
          <p:cNvPr id="1369" name="Google Shape;1369;p28"/>
          <p:cNvSpPr txBox="1"/>
          <p:nvPr/>
        </p:nvSpPr>
        <p:spPr>
          <a:xfrm>
            <a:off x="1028700" y="546675"/>
            <a:ext cx="99213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FF914D"/>
                </a:solidFill>
                <a:latin typeface="Overpass Black"/>
                <a:ea typeface="Overpass Black"/>
                <a:cs typeface="Overpass Black"/>
                <a:sym typeface="Overpass Black"/>
              </a:rPr>
              <a:t>Resource Page</a:t>
            </a:r>
            <a:endParaRPr/>
          </a:p>
        </p:txBody>
      </p:sp>
      <p:sp>
        <p:nvSpPr>
          <p:cNvPr id="1370" name="Google Shape;1370;p28"/>
          <p:cNvSpPr txBox="1"/>
          <p:nvPr/>
        </p:nvSpPr>
        <p:spPr>
          <a:xfrm>
            <a:off x="1028700" y="2729197"/>
            <a:ext cx="50592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Don't forget to delete this page before presenting. </a:t>
            </a:r>
            <a:endParaRPr/>
          </a:p>
        </p:txBody>
      </p:sp>
      <p:sp>
        <p:nvSpPr>
          <p:cNvPr id="1371" name="Google Shape;1371;p28"/>
          <p:cNvSpPr txBox="1"/>
          <p:nvPr/>
        </p:nvSpPr>
        <p:spPr>
          <a:xfrm>
            <a:off x="1028700" y="3904292"/>
            <a:ext cx="46767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This presentation template uses the following free fonts:</a:t>
            </a:r>
            <a:endParaRPr/>
          </a:p>
        </p:txBody>
      </p:sp>
      <p:sp>
        <p:nvSpPr>
          <p:cNvPr id="1372" name="Google Shape;1372;p28"/>
          <p:cNvSpPr txBox="1"/>
          <p:nvPr/>
        </p:nvSpPr>
        <p:spPr>
          <a:xfrm>
            <a:off x="1028700" y="5025674"/>
            <a:ext cx="5059200" cy="12192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FFFFFF"/>
              </a:buClr>
              <a:buSzPts val="2400"/>
              <a:buFont typeface="Arial"/>
              <a:buAutoNum type="arabicPeriod"/>
            </a:pPr>
            <a:r>
              <a:rPr b="0" i="0" lang="en-US" sz="2400" u="none" cap="none" strike="noStrike">
                <a:solidFill>
                  <a:srgbClr val="FFFFFF"/>
                </a:solidFill>
                <a:latin typeface="Arial"/>
                <a:ea typeface="Arial"/>
                <a:cs typeface="Arial"/>
                <a:sym typeface="Arial"/>
              </a:rPr>
              <a:t>Titles: Overpass</a:t>
            </a:r>
            <a:endParaRPr/>
          </a:p>
          <a:p>
            <a:pPr indent="-259079" lvl="1" marL="518160" marR="0" rtl="0" algn="l">
              <a:lnSpc>
                <a:spcPct val="115000"/>
              </a:lnSpc>
              <a:spcBef>
                <a:spcPts val="0"/>
              </a:spcBef>
              <a:spcAft>
                <a:spcPts val="0"/>
              </a:spcAft>
              <a:buClr>
                <a:srgbClr val="FFFFFF"/>
              </a:buClr>
              <a:buSzPts val="2400"/>
              <a:buFont typeface="Arial"/>
              <a:buAutoNum type="arabicPeriod"/>
            </a:pPr>
            <a:r>
              <a:rPr b="0" i="0" lang="en-US" sz="2400" u="none" cap="none" strike="noStrike">
                <a:solidFill>
                  <a:srgbClr val="FFFFFF"/>
                </a:solidFill>
                <a:latin typeface="Arial"/>
                <a:ea typeface="Arial"/>
                <a:cs typeface="Arial"/>
                <a:sym typeface="Arial"/>
              </a:rPr>
              <a:t>Headers: Overpass</a:t>
            </a:r>
            <a:endParaRPr/>
          </a:p>
          <a:p>
            <a:pPr indent="-259079" lvl="1" marL="518160" marR="0" rtl="0" algn="l">
              <a:lnSpc>
                <a:spcPct val="115000"/>
              </a:lnSpc>
              <a:spcBef>
                <a:spcPts val="0"/>
              </a:spcBef>
              <a:spcAft>
                <a:spcPts val="0"/>
              </a:spcAft>
              <a:buClr>
                <a:srgbClr val="FFFFFF"/>
              </a:buClr>
              <a:buSzPts val="2400"/>
              <a:buFont typeface="Arial"/>
              <a:buAutoNum type="arabicPeriod"/>
            </a:pPr>
            <a:r>
              <a:rPr b="0" i="0" lang="en-US" sz="2400" u="none" cap="none" strike="noStrike">
                <a:solidFill>
                  <a:srgbClr val="FFFFFF"/>
                </a:solidFill>
                <a:latin typeface="Arial"/>
                <a:ea typeface="Arial"/>
                <a:cs typeface="Arial"/>
                <a:sym typeface="Arial"/>
              </a:rPr>
              <a:t>Body Copy:</a:t>
            </a:r>
            <a:r>
              <a:rPr b="0" i="0" lang="en-US" sz="2400" u="none" cap="none" strike="noStrike">
                <a:solidFill>
                  <a:srgbClr val="FFFFFF"/>
                </a:solidFill>
                <a:latin typeface="Oi"/>
                <a:ea typeface="Oi"/>
                <a:cs typeface="Oi"/>
                <a:sym typeface="Oi"/>
              </a:rPr>
              <a:t>  </a:t>
            </a:r>
            <a:r>
              <a:rPr b="0" i="0" lang="en-US" sz="2400" u="none" cap="none" strike="noStrike">
                <a:solidFill>
                  <a:srgbClr val="FFFFFF"/>
                </a:solidFill>
                <a:latin typeface="Arial"/>
                <a:ea typeface="Arial"/>
                <a:cs typeface="Arial"/>
                <a:sym typeface="Arial"/>
              </a:rPr>
              <a:t>Source Sans Pro</a:t>
            </a:r>
            <a:endParaRPr/>
          </a:p>
        </p:txBody>
      </p:sp>
      <p:cxnSp>
        <p:nvCxnSpPr>
          <p:cNvPr id="1373" name="Google Shape;1373;p28"/>
          <p:cNvCxnSpPr/>
          <p:nvPr/>
        </p:nvCxnSpPr>
        <p:spPr>
          <a:xfrm>
            <a:off x="14291073" y="9827203"/>
            <a:ext cx="5998065" cy="0"/>
          </a:xfrm>
          <a:prstGeom prst="straightConnector1">
            <a:avLst/>
          </a:prstGeom>
          <a:noFill/>
          <a:ln cap="flat" cmpd="sng" w="66675">
            <a:solidFill>
              <a:srgbClr val="FFFFFF"/>
            </a:solidFill>
            <a:prstDash val="solid"/>
            <a:round/>
            <a:headEnd len="sm" w="sm" type="none"/>
            <a:tailEnd len="sm" w="sm" type="none"/>
          </a:ln>
        </p:spPr>
      </p:cxnSp>
      <p:grpSp>
        <p:nvGrpSpPr>
          <p:cNvPr id="1374" name="Google Shape;1374;p28"/>
          <p:cNvGrpSpPr/>
          <p:nvPr/>
        </p:nvGrpSpPr>
        <p:grpSpPr>
          <a:xfrm rot="10800000">
            <a:off x="15233901" y="9258300"/>
            <a:ext cx="1254911" cy="215104"/>
            <a:chOff x="0" y="0"/>
            <a:chExt cx="1673215" cy="286805"/>
          </a:xfrm>
        </p:grpSpPr>
        <p:grpSp>
          <p:nvGrpSpPr>
            <p:cNvPr id="1375" name="Google Shape;1375;p28"/>
            <p:cNvGrpSpPr/>
            <p:nvPr/>
          </p:nvGrpSpPr>
          <p:grpSpPr>
            <a:xfrm>
              <a:off x="0" y="0"/>
              <a:ext cx="286805" cy="286805"/>
              <a:chOff x="0" y="0"/>
              <a:chExt cx="812800" cy="812800"/>
            </a:xfrm>
          </p:grpSpPr>
          <p:sp>
            <p:nvSpPr>
              <p:cNvPr id="1376" name="Google Shape;137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8" name="Google Shape;1378;p28"/>
            <p:cNvGrpSpPr/>
            <p:nvPr/>
          </p:nvGrpSpPr>
          <p:grpSpPr>
            <a:xfrm>
              <a:off x="462137" y="0"/>
              <a:ext cx="286805" cy="286805"/>
              <a:chOff x="0" y="0"/>
              <a:chExt cx="812800" cy="812800"/>
            </a:xfrm>
          </p:grpSpPr>
          <p:sp>
            <p:nvSpPr>
              <p:cNvPr id="1379" name="Google Shape;137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1" name="Google Shape;1381;p28"/>
            <p:cNvGrpSpPr/>
            <p:nvPr/>
          </p:nvGrpSpPr>
          <p:grpSpPr>
            <a:xfrm>
              <a:off x="924273" y="0"/>
              <a:ext cx="286805" cy="286805"/>
              <a:chOff x="0" y="0"/>
              <a:chExt cx="812800" cy="812800"/>
            </a:xfrm>
          </p:grpSpPr>
          <p:sp>
            <p:nvSpPr>
              <p:cNvPr id="1382" name="Google Shape;138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4" name="Google Shape;1384;p28"/>
            <p:cNvGrpSpPr/>
            <p:nvPr/>
          </p:nvGrpSpPr>
          <p:grpSpPr>
            <a:xfrm>
              <a:off x="1386410" y="0"/>
              <a:ext cx="286805" cy="286805"/>
              <a:chOff x="0" y="0"/>
              <a:chExt cx="812800" cy="812800"/>
            </a:xfrm>
          </p:grpSpPr>
          <p:sp>
            <p:nvSpPr>
              <p:cNvPr id="1385" name="Google Shape;138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387" name="Google Shape;1387;p28"/>
          <p:cNvGrpSpPr/>
          <p:nvPr/>
        </p:nvGrpSpPr>
        <p:grpSpPr>
          <a:xfrm rot="-5400000">
            <a:off x="16739396" y="1295179"/>
            <a:ext cx="1254911" cy="215104"/>
            <a:chOff x="0" y="0"/>
            <a:chExt cx="1673215" cy="286805"/>
          </a:xfrm>
        </p:grpSpPr>
        <p:grpSp>
          <p:nvGrpSpPr>
            <p:cNvPr id="1388" name="Google Shape;1388;p28"/>
            <p:cNvGrpSpPr/>
            <p:nvPr/>
          </p:nvGrpSpPr>
          <p:grpSpPr>
            <a:xfrm>
              <a:off x="0" y="0"/>
              <a:ext cx="286805" cy="286805"/>
              <a:chOff x="0" y="0"/>
              <a:chExt cx="812800" cy="812800"/>
            </a:xfrm>
          </p:grpSpPr>
          <p:sp>
            <p:nvSpPr>
              <p:cNvPr id="1389" name="Google Shape;138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1" name="Google Shape;1391;p28"/>
            <p:cNvGrpSpPr/>
            <p:nvPr/>
          </p:nvGrpSpPr>
          <p:grpSpPr>
            <a:xfrm>
              <a:off x="462137" y="0"/>
              <a:ext cx="286805" cy="286805"/>
              <a:chOff x="0" y="0"/>
              <a:chExt cx="812800" cy="812800"/>
            </a:xfrm>
          </p:grpSpPr>
          <p:sp>
            <p:nvSpPr>
              <p:cNvPr id="1392" name="Google Shape;139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4" name="Google Shape;1394;p28"/>
            <p:cNvGrpSpPr/>
            <p:nvPr/>
          </p:nvGrpSpPr>
          <p:grpSpPr>
            <a:xfrm>
              <a:off x="924273" y="0"/>
              <a:ext cx="286805" cy="286805"/>
              <a:chOff x="0" y="0"/>
              <a:chExt cx="812800" cy="812800"/>
            </a:xfrm>
          </p:grpSpPr>
          <p:sp>
            <p:nvSpPr>
              <p:cNvPr id="1395" name="Google Shape;139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7" name="Google Shape;1397;p28"/>
            <p:cNvGrpSpPr/>
            <p:nvPr/>
          </p:nvGrpSpPr>
          <p:grpSpPr>
            <a:xfrm>
              <a:off x="1386410" y="0"/>
              <a:ext cx="286805" cy="286805"/>
              <a:chOff x="0" y="0"/>
              <a:chExt cx="812800" cy="812800"/>
            </a:xfrm>
          </p:grpSpPr>
          <p:sp>
            <p:nvSpPr>
              <p:cNvPr id="1398" name="Google Shape;139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400" name="Google Shape;1400;p28"/>
          <p:cNvPicPr preferRelativeResize="0"/>
          <p:nvPr/>
        </p:nvPicPr>
        <p:blipFill>
          <a:blip r:embed="rId5">
            <a:alphaModFix/>
          </a:blip>
          <a:stretch>
            <a:fillRect/>
          </a:stretch>
        </p:blipFill>
        <p:spPr>
          <a:xfrm>
            <a:off x="7894259" y="2846888"/>
            <a:ext cx="788275" cy="788275"/>
          </a:xfrm>
          <a:prstGeom prst="rect">
            <a:avLst/>
          </a:prstGeom>
          <a:noFill/>
          <a:ln>
            <a:noFill/>
          </a:ln>
        </p:spPr>
      </p:pic>
      <p:pic>
        <p:nvPicPr>
          <p:cNvPr id="1401" name="Google Shape;1401;p28"/>
          <p:cNvPicPr preferRelativeResize="0"/>
          <p:nvPr/>
        </p:nvPicPr>
        <p:blipFill>
          <a:blip r:embed="rId6">
            <a:alphaModFix/>
          </a:blip>
          <a:stretch>
            <a:fillRect/>
          </a:stretch>
        </p:blipFill>
        <p:spPr>
          <a:xfrm>
            <a:off x="9318450" y="2754925"/>
            <a:ext cx="928875" cy="928875"/>
          </a:xfrm>
          <a:prstGeom prst="rect">
            <a:avLst/>
          </a:prstGeom>
          <a:noFill/>
          <a:ln>
            <a:noFill/>
          </a:ln>
        </p:spPr>
      </p:pic>
      <p:pic>
        <p:nvPicPr>
          <p:cNvPr id="1402" name="Google Shape;1402;p28"/>
          <p:cNvPicPr preferRelativeResize="0"/>
          <p:nvPr/>
        </p:nvPicPr>
        <p:blipFill>
          <a:blip r:embed="rId7">
            <a:alphaModFix/>
          </a:blip>
          <a:stretch>
            <a:fillRect/>
          </a:stretch>
        </p:blipFill>
        <p:spPr>
          <a:xfrm>
            <a:off x="10739150" y="2822095"/>
            <a:ext cx="847875" cy="853854"/>
          </a:xfrm>
          <a:prstGeom prst="rect">
            <a:avLst/>
          </a:prstGeom>
          <a:noFill/>
          <a:ln>
            <a:noFill/>
          </a:ln>
        </p:spPr>
      </p:pic>
      <p:pic>
        <p:nvPicPr>
          <p:cNvPr id="1403" name="Google Shape;1403;p28"/>
          <p:cNvPicPr preferRelativeResize="0"/>
          <p:nvPr/>
        </p:nvPicPr>
        <p:blipFill>
          <a:blip r:embed="rId8">
            <a:alphaModFix/>
          </a:blip>
          <a:stretch>
            <a:fillRect/>
          </a:stretch>
        </p:blipFill>
        <p:spPr>
          <a:xfrm>
            <a:off x="12045074" y="2811337"/>
            <a:ext cx="821825" cy="816049"/>
          </a:xfrm>
          <a:prstGeom prst="rect">
            <a:avLst/>
          </a:prstGeom>
          <a:noFill/>
          <a:ln>
            <a:noFill/>
          </a:ln>
        </p:spPr>
      </p:pic>
      <p:pic>
        <p:nvPicPr>
          <p:cNvPr id="1404" name="Google Shape;1404;p28"/>
          <p:cNvPicPr preferRelativeResize="0"/>
          <p:nvPr/>
        </p:nvPicPr>
        <p:blipFill>
          <a:blip r:embed="rId9">
            <a:alphaModFix/>
          </a:blip>
          <a:stretch>
            <a:fillRect/>
          </a:stretch>
        </p:blipFill>
        <p:spPr>
          <a:xfrm>
            <a:off x="13477950" y="2846896"/>
            <a:ext cx="858475" cy="858475"/>
          </a:xfrm>
          <a:prstGeom prst="rect">
            <a:avLst/>
          </a:prstGeom>
          <a:noFill/>
          <a:ln>
            <a:noFill/>
          </a:ln>
        </p:spPr>
      </p:pic>
      <p:pic>
        <p:nvPicPr>
          <p:cNvPr id="1405" name="Google Shape;1405;p28"/>
          <p:cNvPicPr preferRelativeResize="0"/>
          <p:nvPr/>
        </p:nvPicPr>
        <p:blipFill>
          <a:blip r:embed="rId10">
            <a:alphaModFix/>
          </a:blip>
          <a:stretch>
            <a:fillRect/>
          </a:stretch>
        </p:blipFill>
        <p:spPr>
          <a:xfrm>
            <a:off x="14792175" y="2865865"/>
            <a:ext cx="821825" cy="827384"/>
          </a:xfrm>
          <a:prstGeom prst="rect">
            <a:avLst/>
          </a:prstGeom>
          <a:noFill/>
          <a:ln>
            <a:noFill/>
          </a:ln>
        </p:spPr>
      </p:pic>
      <p:pic>
        <p:nvPicPr>
          <p:cNvPr id="1406" name="Google Shape;1406;p28"/>
          <p:cNvPicPr preferRelativeResize="0"/>
          <p:nvPr/>
        </p:nvPicPr>
        <p:blipFill>
          <a:blip r:embed="rId11">
            <a:alphaModFix/>
          </a:blip>
          <a:stretch>
            <a:fillRect/>
          </a:stretch>
        </p:blipFill>
        <p:spPr>
          <a:xfrm>
            <a:off x="7872963" y="4131775"/>
            <a:ext cx="928875" cy="928875"/>
          </a:xfrm>
          <a:prstGeom prst="rect">
            <a:avLst/>
          </a:prstGeom>
          <a:noFill/>
          <a:ln>
            <a:noFill/>
          </a:ln>
        </p:spPr>
      </p:pic>
      <p:pic>
        <p:nvPicPr>
          <p:cNvPr id="1407" name="Google Shape;1407;p28"/>
          <p:cNvPicPr preferRelativeResize="0"/>
          <p:nvPr/>
        </p:nvPicPr>
        <p:blipFill>
          <a:blip r:embed="rId12">
            <a:alphaModFix/>
          </a:blip>
          <a:stretch>
            <a:fillRect/>
          </a:stretch>
        </p:blipFill>
        <p:spPr>
          <a:xfrm>
            <a:off x="10681988" y="4064000"/>
            <a:ext cx="928850" cy="934363"/>
          </a:xfrm>
          <a:prstGeom prst="rect">
            <a:avLst/>
          </a:prstGeom>
          <a:noFill/>
          <a:ln>
            <a:noFill/>
          </a:ln>
        </p:spPr>
      </p:pic>
      <p:pic>
        <p:nvPicPr>
          <p:cNvPr id="1408" name="Google Shape;1408;p28"/>
          <p:cNvPicPr preferRelativeResize="0"/>
          <p:nvPr/>
        </p:nvPicPr>
        <p:blipFill>
          <a:blip r:embed="rId13">
            <a:alphaModFix/>
          </a:blip>
          <a:stretch>
            <a:fillRect/>
          </a:stretch>
        </p:blipFill>
        <p:spPr>
          <a:xfrm>
            <a:off x="11900714" y="3984113"/>
            <a:ext cx="1217600" cy="1210999"/>
          </a:xfrm>
          <a:prstGeom prst="rect">
            <a:avLst/>
          </a:prstGeom>
          <a:noFill/>
          <a:ln>
            <a:noFill/>
          </a:ln>
        </p:spPr>
      </p:pic>
      <p:pic>
        <p:nvPicPr>
          <p:cNvPr id="1409" name="Google Shape;1409;p28"/>
          <p:cNvPicPr preferRelativeResize="0"/>
          <p:nvPr/>
        </p:nvPicPr>
        <p:blipFill>
          <a:blip r:embed="rId14">
            <a:alphaModFix/>
          </a:blip>
          <a:stretch>
            <a:fillRect/>
          </a:stretch>
        </p:blipFill>
        <p:spPr>
          <a:xfrm>
            <a:off x="13491020" y="4204989"/>
            <a:ext cx="788275" cy="782436"/>
          </a:xfrm>
          <a:prstGeom prst="rect">
            <a:avLst/>
          </a:prstGeom>
          <a:noFill/>
          <a:ln>
            <a:noFill/>
          </a:ln>
        </p:spPr>
      </p:pic>
      <p:pic>
        <p:nvPicPr>
          <p:cNvPr id="1410" name="Google Shape;1410;p28"/>
          <p:cNvPicPr preferRelativeResize="0"/>
          <p:nvPr/>
        </p:nvPicPr>
        <p:blipFill>
          <a:blip r:embed="rId15">
            <a:alphaModFix/>
          </a:blip>
          <a:stretch>
            <a:fillRect/>
          </a:stretch>
        </p:blipFill>
        <p:spPr>
          <a:xfrm>
            <a:off x="14792175" y="4120311"/>
            <a:ext cx="778300" cy="783715"/>
          </a:xfrm>
          <a:prstGeom prst="rect">
            <a:avLst/>
          </a:prstGeom>
          <a:noFill/>
          <a:ln>
            <a:noFill/>
          </a:ln>
        </p:spPr>
      </p:pic>
      <p:pic>
        <p:nvPicPr>
          <p:cNvPr id="1411" name="Google Shape;1411;p28"/>
          <p:cNvPicPr preferRelativeResize="0"/>
          <p:nvPr/>
        </p:nvPicPr>
        <p:blipFill>
          <a:blip r:embed="rId16">
            <a:alphaModFix/>
          </a:blip>
          <a:stretch>
            <a:fillRect/>
          </a:stretch>
        </p:blipFill>
        <p:spPr>
          <a:xfrm>
            <a:off x="7912025" y="5601600"/>
            <a:ext cx="873275" cy="873275"/>
          </a:xfrm>
          <a:prstGeom prst="rect">
            <a:avLst/>
          </a:prstGeom>
          <a:noFill/>
          <a:ln>
            <a:noFill/>
          </a:ln>
        </p:spPr>
      </p:pic>
      <p:pic>
        <p:nvPicPr>
          <p:cNvPr id="1412" name="Google Shape;1412;p28"/>
          <p:cNvPicPr preferRelativeResize="0"/>
          <p:nvPr/>
        </p:nvPicPr>
        <p:blipFill>
          <a:blip r:embed="rId17">
            <a:alphaModFix/>
          </a:blip>
          <a:stretch>
            <a:fillRect/>
          </a:stretch>
        </p:blipFill>
        <p:spPr>
          <a:xfrm>
            <a:off x="9181320" y="5409695"/>
            <a:ext cx="1112500" cy="1112525"/>
          </a:xfrm>
          <a:prstGeom prst="rect">
            <a:avLst/>
          </a:prstGeom>
          <a:noFill/>
          <a:ln>
            <a:noFill/>
          </a:ln>
        </p:spPr>
      </p:pic>
      <p:pic>
        <p:nvPicPr>
          <p:cNvPr id="1413" name="Google Shape;1413;p28"/>
          <p:cNvPicPr preferRelativeResize="0"/>
          <p:nvPr/>
        </p:nvPicPr>
        <p:blipFill>
          <a:blip r:embed="rId18">
            <a:alphaModFix/>
          </a:blip>
          <a:stretch>
            <a:fillRect/>
          </a:stretch>
        </p:blipFill>
        <p:spPr>
          <a:xfrm>
            <a:off x="10617036" y="5533112"/>
            <a:ext cx="1016514" cy="1010250"/>
          </a:xfrm>
          <a:prstGeom prst="rect">
            <a:avLst/>
          </a:prstGeom>
          <a:noFill/>
          <a:ln>
            <a:noFill/>
          </a:ln>
        </p:spPr>
      </p:pic>
      <p:pic>
        <p:nvPicPr>
          <p:cNvPr id="1414" name="Google Shape;1414;p28"/>
          <p:cNvPicPr preferRelativeResize="0"/>
          <p:nvPr/>
        </p:nvPicPr>
        <p:blipFill>
          <a:blip r:embed="rId19">
            <a:alphaModFix/>
          </a:blip>
          <a:stretch>
            <a:fillRect/>
          </a:stretch>
        </p:blipFill>
        <p:spPr>
          <a:xfrm>
            <a:off x="11918650" y="5422013"/>
            <a:ext cx="1087900" cy="1087900"/>
          </a:xfrm>
          <a:prstGeom prst="rect">
            <a:avLst/>
          </a:prstGeom>
          <a:noFill/>
          <a:ln>
            <a:noFill/>
          </a:ln>
        </p:spPr>
      </p:pic>
      <p:pic>
        <p:nvPicPr>
          <p:cNvPr id="1415" name="Google Shape;1415;p28"/>
          <p:cNvPicPr preferRelativeResize="0"/>
          <p:nvPr/>
        </p:nvPicPr>
        <p:blipFill>
          <a:blip r:embed="rId20">
            <a:alphaModFix/>
          </a:blip>
          <a:stretch>
            <a:fillRect/>
          </a:stretch>
        </p:blipFill>
        <p:spPr>
          <a:xfrm>
            <a:off x="13427362" y="5507387"/>
            <a:ext cx="949100" cy="949100"/>
          </a:xfrm>
          <a:prstGeom prst="rect">
            <a:avLst/>
          </a:prstGeom>
          <a:noFill/>
          <a:ln>
            <a:noFill/>
          </a:ln>
        </p:spPr>
      </p:pic>
      <p:pic>
        <p:nvPicPr>
          <p:cNvPr id="1416" name="Google Shape;1416;p28"/>
          <p:cNvPicPr preferRelativeResize="0"/>
          <p:nvPr/>
        </p:nvPicPr>
        <p:blipFill>
          <a:blip r:embed="rId21">
            <a:alphaModFix/>
          </a:blip>
          <a:stretch>
            <a:fillRect/>
          </a:stretch>
        </p:blipFill>
        <p:spPr>
          <a:xfrm>
            <a:off x="14757388" y="5617246"/>
            <a:ext cx="847875" cy="841987"/>
          </a:xfrm>
          <a:prstGeom prst="rect">
            <a:avLst/>
          </a:prstGeom>
          <a:noFill/>
          <a:ln>
            <a:noFill/>
          </a:ln>
        </p:spPr>
      </p:pic>
      <p:pic>
        <p:nvPicPr>
          <p:cNvPr id="1417" name="Google Shape;1417;p28"/>
          <p:cNvPicPr preferRelativeResize="0"/>
          <p:nvPr/>
        </p:nvPicPr>
        <p:blipFill>
          <a:blip r:embed="rId22">
            <a:alphaModFix/>
          </a:blip>
          <a:stretch>
            <a:fillRect/>
          </a:stretch>
        </p:blipFill>
        <p:spPr>
          <a:xfrm>
            <a:off x="7913475" y="6860500"/>
            <a:ext cx="847850" cy="847850"/>
          </a:xfrm>
          <a:prstGeom prst="rect">
            <a:avLst/>
          </a:prstGeom>
          <a:noFill/>
          <a:ln>
            <a:noFill/>
          </a:ln>
        </p:spPr>
      </p:pic>
      <p:pic>
        <p:nvPicPr>
          <p:cNvPr id="1418" name="Google Shape;1418;p28"/>
          <p:cNvPicPr preferRelativeResize="0"/>
          <p:nvPr/>
        </p:nvPicPr>
        <p:blipFill>
          <a:blip r:embed="rId23">
            <a:alphaModFix/>
          </a:blip>
          <a:stretch>
            <a:fillRect/>
          </a:stretch>
        </p:blipFill>
        <p:spPr>
          <a:xfrm>
            <a:off x="9376362" y="6830711"/>
            <a:ext cx="847850" cy="847877"/>
          </a:xfrm>
          <a:prstGeom prst="rect">
            <a:avLst/>
          </a:prstGeom>
          <a:noFill/>
          <a:ln>
            <a:noFill/>
          </a:ln>
        </p:spPr>
      </p:pic>
      <p:pic>
        <p:nvPicPr>
          <p:cNvPr id="1419" name="Google Shape;1419;p28"/>
          <p:cNvPicPr preferRelativeResize="0"/>
          <p:nvPr/>
        </p:nvPicPr>
        <p:blipFill>
          <a:blip r:embed="rId24">
            <a:alphaModFix/>
          </a:blip>
          <a:stretch>
            <a:fillRect/>
          </a:stretch>
        </p:blipFill>
        <p:spPr>
          <a:xfrm>
            <a:off x="10660113" y="6825413"/>
            <a:ext cx="858475" cy="858475"/>
          </a:xfrm>
          <a:prstGeom prst="rect">
            <a:avLst/>
          </a:prstGeom>
          <a:noFill/>
          <a:ln>
            <a:noFill/>
          </a:ln>
        </p:spPr>
      </p:pic>
      <p:pic>
        <p:nvPicPr>
          <p:cNvPr id="1420" name="Google Shape;1420;p28"/>
          <p:cNvPicPr preferRelativeResize="0"/>
          <p:nvPr/>
        </p:nvPicPr>
        <p:blipFill>
          <a:blip r:embed="rId25">
            <a:alphaModFix/>
          </a:blip>
          <a:stretch>
            <a:fillRect/>
          </a:stretch>
        </p:blipFill>
        <p:spPr>
          <a:xfrm>
            <a:off x="11971712" y="6740463"/>
            <a:ext cx="1087900" cy="1087925"/>
          </a:xfrm>
          <a:prstGeom prst="rect">
            <a:avLst/>
          </a:prstGeom>
          <a:noFill/>
          <a:ln>
            <a:noFill/>
          </a:ln>
        </p:spPr>
      </p:pic>
      <p:pic>
        <p:nvPicPr>
          <p:cNvPr id="1421" name="Google Shape;1421;p28"/>
          <p:cNvPicPr preferRelativeResize="0"/>
          <p:nvPr/>
        </p:nvPicPr>
        <p:blipFill>
          <a:blip r:embed="rId26">
            <a:alphaModFix/>
          </a:blip>
          <a:stretch>
            <a:fillRect/>
          </a:stretch>
        </p:blipFill>
        <p:spPr>
          <a:xfrm>
            <a:off x="13472662" y="6851837"/>
            <a:ext cx="858475" cy="86521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93D"/>
        </a:solidFill>
      </p:bgPr>
    </p:bg>
    <p:spTree>
      <p:nvGrpSpPr>
        <p:cNvPr id="1425" name="Shape 1425"/>
        <p:cNvGrpSpPr/>
        <p:nvPr/>
      </p:nvGrpSpPr>
      <p:grpSpPr>
        <a:xfrm>
          <a:off x="0" y="0"/>
          <a:ext cx="0" cy="0"/>
          <a:chOff x="0" y="0"/>
          <a:chExt cx="0" cy="0"/>
        </a:xfrm>
      </p:grpSpPr>
      <p:grpSp>
        <p:nvGrpSpPr>
          <p:cNvPr id="1426" name="Google Shape;1426;p29"/>
          <p:cNvGrpSpPr/>
          <p:nvPr/>
        </p:nvGrpSpPr>
        <p:grpSpPr>
          <a:xfrm>
            <a:off x="1164475" y="218405"/>
            <a:ext cx="15959050" cy="9700839"/>
            <a:chOff x="0" y="-114300"/>
            <a:chExt cx="4203207" cy="2554954"/>
          </a:xfrm>
        </p:grpSpPr>
        <p:sp>
          <p:nvSpPr>
            <p:cNvPr id="1427" name="Google Shape;1427;p29"/>
            <p:cNvSpPr/>
            <p:nvPr/>
          </p:nvSpPr>
          <p:spPr>
            <a:xfrm>
              <a:off x="0" y="0"/>
              <a:ext cx="4203207" cy="2440654"/>
            </a:xfrm>
            <a:custGeom>
              <a:rect b="b" l="l" r="r" t="t"/>
              <a:pathLst>
                <a:path extrusionOk="0" h="2440654" w="4203207">
                  <a:moveTo>
                    <a:pt x="0" y="0"/>
                  </a:moveTo>
                  <a:lnTo>
                    <a:pt x="4203207" y="0"/>
                  </a:lnTo>
                  <a:lnTo>
                    <a:pt x="4203207" y="2440654"/>
                  </a:lnTo>
                  <a:lnTo>
                    <a:pt x="0" y="2440654"/>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1428" name="Google Shape;1428;p29"/>
            <p:cNvSpPr txBox="1"/>
            <p:nvPr/>
          </p:nvSpPr>
          <p:spPr>
            <a:xfrm>
              <a:off x="0" y="-114300"/>
              <a:ext cx="4203207" cy="25549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29" name="Google Shape;1429;p29"/>
          <p:cNvSpPr txBox="1"/>
          <p:nvPr/>
        </p:nvSpPr>
        <p:spPr>
          <a:xfrm>
            <a:off x="5280936" y="976106"/>
            <a:ext cx="7726128" cy="1600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914D"/>
                </a:solidFill>
                <a:latin typeface="Overpass Black"/>
                <a:ea typeface="Overpass Black"/>
                <a:cs typeface="Overpass Black"/>
                <a:sym typeface="Overpass Black"/>
              </a:rPr>
              <a:t>Credits</a:t>
            </a:r>
            <a:endParaRPr/>
          </a:p>
        </p:txBody>
      </p:sp>
      <p:sp>
        <p:nvSpPr>
          <p:cNvPr id="1430" name="Google Shape;1430;p29"/>
          <p:cNvSpPr txBox="1"/>
          <p:nvPr/>
        </p:nvSpPr>
        <p:spPr>
          <a:xfrm>
            <a:off x="3143698" y="4998175"/>
            <a:ext cx="11810379" cy="149796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Overpass"/>
                <a:ea typeface="Overpass"/>
                <a:cs typeface="Overpass"/>
                <a:sym typeface="Overpass"/>
              </a:rPr>
              <a:t>This presentation template is free for everyone to use thanks to the following:</a:t>
            </a:r>
            <a:endParaRPr/>
          </a:p>
        </p:txBody>
      </p:sp>
      <p:sp>
        <p:nvSpPr>
          <p:cNvPr id="1431" name="Google Shape;1431;p29"/>
          <p:cNvSpPr txBox="1"/>
          <p:nvPr/>
        </p:nvSpPr>
        <p:spPr>
          <a:xfrm>
            <a:off x="2818025" y="7261888"/>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Arial"/>
                <a:ea typeface="Arial"/>
                <a:cs typeface="Arial"/>
                <a:sym typeface="Arial"/>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Arial"/>
                <a:ea typeface="Arial"/>
                <a:cs typeface="Arial"/>
                <a:sym typeface="Arial"/>
              </a:rPr>
              <a:t>Pexels for the photos</a:t>
            </a:r>
            <a:endParaRPr/>
          </a:p>
        </p:txBody>
      </p:sp>
      <p:sp>
        <p:nvSpPr>
          <p:cNvPr id="1432" name="Google Shape;1432;p29"/>
          <p:cNvSpPr txBox="1"/>
          <p:nvPr/>
        </p:nvSpPr>
        <p:spPr>
          <a:xfrm>
            <a:off x="2818025" y="8604913"/>
            <a:ext cx="12651949" cy="6508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914D"/>
                </a:solidFill>
                <a:latin typeface="Overpass"/>
                <a:ea typeface="Overpass"/>
                <a:cs typeface="Overpass"/>
                <a:sym typeface="Overpass"/>
              </a:rPr>
              <a:t>Happy designing! </a:t>
            </a:r>
            <a:endParaRPr/>
          </a:p>
        </p:txBody>
      </p:sp>
      <p:grpSp>
        <p:nvGrpSpPr>
          <p:cNvPr id="1433" name="Google Shape;1433;p29"/>
          <p:cNvGrpSpPr/>
          <p:nvPr/>
        </p:nvGrpSpPr>
        <p:grpSpPr>
          <a:xfrm rot="5320004">
            <a:off x="15553113" y="8288778"/>
            <a:ext cx="877992" cy="1406969"/>
            <a:chOff x="0" y="0"/>
            <a:chExt cx="1170657" cy="1875959"/>
          </a:xfrm>
        </p:grpSpPr>
        <p:grpSp>
          <p:nvGrpSpPr>
            <p:cNvPr id="1434" name="Google Shape;1434;p29"/>
            <p:cNvGrpSpPr/>
            <p:nvPr/>
          </p:nvGrpSpPr>
          <p:grpSpPr>
            <a:xfrm rot="-5400000">
              <a:off x="725871" y="1431173"/>
              <a:ext cx="444786" cy="444786"/>
              <a:chOff x="0" y="0"/>
              <a:chExt cx="812800" cy="812800"/>
            </a:xfrm>
          </p:grpSpPr>
          <p:sp>
            <p:nvSpPr>
              <p:cNvPr id="1435" name="Google Shape;143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29"/>
              <p:cNvSpPr txBox="1"/>
              <p:nvPr/>
            </p:nvSpPr>
            <p:spPr>
              <a:xfrm>
                <a:off x="76200" y="28575"/>
                <a:ext cx="660400" cy="708025"/>
              </a:xfrm>
              <a:prstGeom prst="rect">
                <a:avLst/>
              </a:prstGeom>
              <a:noFill/>
              <a:ln>
                <a:noFill/>
              </a:ln>
            </p:spPr>
            <p:txBody>
              <a:bodyPr anchorCtr="0" anchor="ctr" bIns="72950" lIns="72950" spcFirstLastPara="1" rIns="72950" wrap="square" tIns="72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7" name="Google Shape;1437;p29"/>
            <p:cNvGrpSpPr/>
            <p:nvPr/>
          </p:nvGrpSpPr>
          <p:grpSpPr>
            <a:xfrm rot="-5400000">
              <a:off x="0" y="1431173"/>
              <a:ext cx="444786" cy="444786"/>
              <a:chOff x="0" y="0"/>
              <a:chExt cx="812800" cy="812800"/>
            </a:xfrm>
          </p:grpSpPr>
          <p:sp>
            <p:nvSpPr>
              <p:cNvPr id="1438" name="Google Shape;143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29"/>
              <p:cNvSpPr txBox="1"/>
              <p:nvPr/>
            </p:nvSpPr>
            <p:spPr>
              <a:xfrm>
                <a:off x="76200" y="28575"/>
                <a:ext cx="660400" cy="708025"/>
              </a:xfrm>
              <a:prstGeom prst="rect">
                <a:avLst/>
              </a:prstGeom>
              <a:noFill/>
              <a:ln>
                <a:noFill/>
              </a:ln>
            </p:spPr>
            <p:txBody>
              <a:bodyPr anchorCtr="0" anchor="ctr" bIns="72950" lIns="72950" spcFirstLastPara="1" rIns="72950" wrap="square" tIns="72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0" name="Google Shape;1440;p29"/>
            <p:cNvGrpSpPr/>
            <p:nvPr/>
          </p:nvGrpSpPr>
          <p:grpSpPr>
            <a:xfrm rot="-5400000">
              <a:off x="725871" y="715586"/>
              <a:ext cx="444786" cy="444786"/>
              <a:chOff x="0" y="0"/>
              <a:chExt cx="812800" cy="812800"/>
            </a:xfrm>
          </p:grpSpPr>
          <p:sp>
            <p:nvSpPr>
              <p:cNvPr id="1441" name="Google Shape;144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9"/>
              <p:cNvSpPr txBox="1"/>
              <p:nvPr/>
            </p:nvSpPr>
            <p:spPr>
              <a:xfrm>
                <a:off x="76200" y="28575"/>
                <a:ext cx="660400" cy="708025"/>
              </a:xfrm>
              <a:prstGeom prst="rect">
                <a:avLst/>
              </a:prstGeom>
              <a:noFill/>
              <a:ln>
                <a:noFill/>
              </a:ln>
            </p:spPr>
            <p:txBody>
              <a:bodyPr anchorCtr="0" anchor="ctr" bIns="72950" lIns="72950" spcFirstLastPara="1" rIns="72950" wrap="square" tIns="72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3" name="Google Shape;1443;p29"/>
            <p:cNvGrpSpPr/>
            <p:nvPr/>
          </p:nvGrpSpPr>
          <p:grpSpPr>
            <a:xfrm rot="-5400000">
              <a:off x="0" y="715586"/>
              <a:ext cx="444786" cy="444786"/>
              <a:chOff x="0" y="0"/>
              <a:chExt cx="812800" cy="812800"/>
            </a:xfrm>
          </p:grpSpPr>
          <p:sp>
            <p:nvSpPr>
              <p:cNvPr id="1444" name="Google Shape;144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9"/>
              <p:cNvSpPr txBox="1"/>
              <p:nvPr/>
            </p:nvSpPr>
            <p:spPr>
              <a:xfrm>
                <a:off x="76200" y="28575"/>
                <a:ext cx="660400" cy="708025"/>
              </a:xfrm>
              <a:prstGeom prst="rect">
                <a:avLst/>
              </a:prstGeom>
              <a:noFill/>
              <a:ln>
                <a:noFill/>
              </a:ln>
            </p:spPr>
            <p:txBody>
              <a:bodyPr anchorCtr="0" anchor="ctr" bIns="72950" lIns="72950" spcFirstLastPara="1" rIns="72950" wrap="square" tIns="72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6" name="Google Shape;1446;p29"/>
            <p:cNvGrpSpPr/>
            <p:nvPr/>
          </p:nvGrpSpPr>
          <p:grpSpPr>
            <a:xfrm rot="-5400000">
              <a:off x="725871" y="0"/>
              <a:ext cx="444786" cy="444786"/>
              <a:chOff x="0" y="0"/>
              <a:chExt cx="812800" cy="812800"/>
            </a:xfrm>
          </p:grpSpPr>
          <p:sp>
            <p:nvSpPr>
              <p:cNvPr id="1447" name="Google Shape;144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29"/>
              <p:cNvSpPr txBox="1"/>
              <p:nvPr/>
            </p:nvSpPr>
            <p:spPr>
              <a:xfrm>
                <a:off x="76200" y="28575"/>
                <a:ext cx="660400" cy="708025"/>
              </a:xfrm>
              <a:prstGeom prst="rect">
                <a:avLst/>
              </a:prstGeom>
              <a:noFill/>
              <a:ln>
                <a:noFill/>
              </a:ln>
            </p:spPr>
            <p:txBody>
              <a:bodyPr anchorCtr="0" anchor="ctr" bIns="72950" lIns="72950" spcFirstLastPara="1" rIns="72950" wrap="square" tIns="72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9" name="Google Shape;1449;p29"/>
            <p:cNvGrpSpPr/>
            <p:nvPr/>
          </p:nvGrpSpPr>
          <p:grpSpPr>
            <a:xfrm rot="-5400000">
              <a:off x="0" y="0"/>
              <a:ext cx="444786" cy="444786"/>
              <a:chOff x="0" y="0"/>
              <a:chExt cx="812800" cy="812800"/>
            </a:xfrm>
          </p:grpSpPr>
          <p:sp>
            <p:nvSpPr>
              <p:cNvPr id="1450" name="Google Shape;145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29"/>
              <p:cNvSpPr txBox="1"/>
              <p:nvPr/>
            </p:nvSpPr>
            <p:spPr>
              <a:xfrm>
                <a:off x="76200" y="28575"/>
                <a:ext cx="660400" cy="708025"/>
              </a:xfrm>
              <a:prstGeom prst="rect">
                <a:avLst/>
              </a:prstGeom>
              <a:noFill/>
              <a:ln>
                <a:noFill/>
              </a:ln>
            </p:spPr>
            <p:txBody>
              <a:bodyPr anchorCtr="0" anchor="ctr" bIns="72950" lIns="72950" spcFirstLastPara="1" rIns="72950" wrap="square" tIns="72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452" name="Google Shape;1452;p29"/>
          <p:cNvGrpSpPr/>
          <p:nvPr/>
        </p:nvGrpSpPr>
        <p:grpSpPr>
          <a:xfrm>
            <a:off x="392650" y="1158639"/>
            <a:ext cx="1543650" cy="7535739"/>
            <a:chOff x="0" y="-114300"/>
            <a:chExt cx="406558" cy="1984721"/>
          </a:xfrm>
        </p:grpSpPr>
        <p:sp>
          <p:nvSpPr>
            <p:cNvPr id="1453" name="Google Shape;1453;p29"/>
            <p:cNvSpPr/>
            <p:nvPr/>
          </p:nvSpPr>
          <p:spPr>
            <a:xfrm>
              <a:off x="0" y="0"/>
              <a:ext cx="406558" cy="1870421"/>
            </a:xfrm>
            <a:custGeom>
              <a:rect b="b" l="l" r="r" t="t"/>
              <a:pathLst>
                <a:path extrusionOk="0" h="1870421" w="406558">
                  <a:moveTo>
                    <a:pt x="0" y="0"/>
                  </a:moveTo>
                  <a:lnTo>
                    <a:pt x="406558" y="0"/>
                  </a:lnTo>
                  <a:lnTo>
                    <a:pt x="406558" y="1870421"/>
                  </a:lnTo>
                  <a:lnTo>
                    <a:pt x="0" y="1870421"/>
                  </a:lnTo>
                  <a:close/>
                </a:path>
              </a:pathLst>
            </a:custGeom>
            <a:solidFill>
              <a:srgbClr val="37393D"/>
            </a:solidFill>
            <a:ln>
              <a:noFill/>
            </a:ln>
          </p:spPr>
        </p:sp>
        <p:sp>
          <p:nvSpPr>
            <p:cNvPr id="1454" name="Google Shape;1454;p29"/>
            <p:cNvSpPr txBox="1"/>
            <p:nvPr/>
          </p:nvSpPr>
          <p:spPr>
            <a:xfrm>
              <a:off x="0" y="-114300"/>
              <a:ext cx="406558" cy="19847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55" name="Google Shape;1455;p29"/>
          <p:cNvPicPr preferRelativeResize="0"/>
          <p:nvPr/>
        </p:nvPicPr>
        <p:blipFill>
          <a:blip r:embed="rId3">
            <a:alphaModFix/>
          </a:blip>
          <a:stretch>
            <a:fillRect/>
          </a:stretch>
        </p:blipFill>
        <p:spPr>
          <a:xfrm>
            <a:off x="6131250" y="2904074"/>
            <a:ext cx="6025501" cy="1506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93D"/>
        </a:solidFill>
      </p:bgPr>
    </p:bg>
    <p:spTree>
      <p:nvGrpSpPr>
        <p:cNvPr id="365" name="Shape 365"/>
        <p:cNvGrpSpPr/>
        <p:nvPr/>
      </p:nvGrpSpPr>
      <p:grpSpPr>
        <a:xfrm>
          <a:off x="0" y="0"/>
          <a:ext cx="0" cy="0"/>
          <a:chOff x="0" y="0"/>
          <a:chExt cx="0" cy="0"/>
        </a:xfrm>
      </p:grpSpPr>
      <p:grpSp>
        <p:nvGrpSpPr>
          <p:cNvPr id="366" name="Google Shape;366;p12"/>
          <p:cNvGrpSpPr/>
          <p:nvPr/>
        </p:nvGrpSpPr>
        <p:grpSpPr>
          <a:xfrm>
            <a:off x="1577010" y="4112111"/>
            <a:ext cx="3873633" cy="4109378"/>
            <a:chOff x="0" y="-114300"/>
            <a:chExt cx="1020216" cy="1082305"/>
          </a:xfrm>
        </p:grpSpPr>
        <p:sp>
          <p:nvSpPr>
            <p:cNvPr id="367" name="Google Shape;367;p12"/>
            <p:cNvSpPr/>
            <p:nvPr/>
          </p:nvSpPr>
          <p:spPr>
            <a:xfrm>
              <a:off x="0" y="0"/>
              <a:ext cx="1020216" cy="968005"/>
            </a:xfrm>
            <a:custGeom>
              <a:rect b="b" l="l" r="r" t="t"/>
              <a:pathLst>
                <a:path extrusionOk="0" h="968005" w="1020216">
                  <a:moveTo>
                    <a:pt x="0" y="0"/>
                  </a:moveTo>
                  <a:lnTo>
                    <a:pt x="1020216" y="0"/>
                  </a:lnTo>
                  <a:lnTo>
                    <a:pt x="1020216" y="968005"/>
                  </a:lnTo>
                  <a:lnTo>
                    <a:pt x="0" y="968005"/>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368" name="Google Shape;368;p12"/>
            <p:cNvSpPr txBox="1"/>
            <p:nvPr/>
          </p:nvSpPr>
          <p:spPr>
            <a:xfrm>
              <a:off x="0" y="-114300"/>
              <a:ext cx="1020216" cy="10823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12"/>
          <p:cNvGrpSpPr/>
          <p:nvPr/>
        </p:nvGrpSpPr>
        <p:grpSpPr>
          <a:xfrm>
            <a:off x="2389153" y="3240462"/>
            <a:ext cx="3409534" cy="2141900"/>
            <a:chOff x="0" y="-114300"/>
            <a:chExt cx="897984" cy="564122"/>
          </a:xfrm>
        </p:grpSpPr>
        <p:sp>
          <p:nvSpPr>
            <p:cNvPr id="370" name="Google Shape;370;p12"/>
            <p:cNvSpPr/>
            <p:nvPr/>
          </p:nvSpPr>
          <p:spPr>
            <a:xfrm>
              <a:off x="0" y="0"/>
              <a:ext cx="897984" cy="449822"/>
            </a:xfrm>
            <a:custGeom>
              <a:rect b="b" l="l" r="r" t="t"/>
              <a:pathLst>
                <a:path extrusionOk="0" h="449822" w="897984">
                  <a:moveTo>
                    <a:pt x="0" y="0"/>
                  </a:moveTo>
                  <a:lnTo>
                    <a:pt x="897984" y="0"/>
                  </a:lnTo>
                  <a:lnTo>
                    <a:pt x="897984" y="449822"/>
                  </a:lnTo>
                  <a:lnTo>
                    <a:pt x="0" y="449822"/>
                  </a:lnTo>
                  <a:close/>
                </a:path>
              </a:pathLst>
            </a:custGeom>
            <a:solidFill>
              <a:srgbClr val="37393D"/>
            </a:solidFill>
            <a:ln>
              <a:noFill/>
            </a:ln>
          </p:spPr>
        </p:sp>
        <p:sp>
          <p:nvSpPr>
            <p:cNvPr id="371" name="Google Shape;371;p12"/>
            <p:cNvSpPr txBox="1"/>
            <p:nvPr/>
          </p:nvSpPr>
          <p:spPr>
            <a:xfrm>
              <a:off x="0" y="-114300"/>
              <a:ext cx="897984" cy="5641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12"/>
          <p:cNvGrpSpPr/>
          <p:nvPr/>
        </p:nvGrpSpPr>
        <p:grpSpPr>
          <a:xfrm>
            <a:off x="6898793" y="4112111"/>
            <a:ext cx="3873633" cy="4109378"/>
            <a:chOff x="0" y="-114300"/>
            <a:chExt cx="1020216" cy="1082305"/>
          </a:xfrm>
        </p:grpSpPr>
        <p:sp>
          <p:nvSpPr>
            <p:cNvPr id="373" name="Google Shape;373;p12"/>
            <p:cNvSpPr/>
            <p:nvPr/>
          </p:nvSpPr>
          <p:spPr>
            <a:xfrm>
              <a:off x="0" y="0"/>
              <a:ext cx="1020216" cy="968005"/>
            </a:xfrm>
            <a:custGeom>
              <a:rect b="b" l="l" r="r" t="t"/>
              <a:pathLst>
                <a:path extrusionOk="0" h="968005" w="1020216">
                  <a:moveTo>
                    <a:pt x="0" y="0"/>
                  </a:moveTo>
                  <a:lnTo>
                    <a:pt x="1020216" y="0"/>
                  </a:lnTo>
                  <a:lnTo>
                    <a:pt x="1020216" y="968005"/>
                  </a:lnTo>
                  <a:lnTo>
                    <a:pt x="0" y="968005"/>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374" name="Google Shape;374;p12"/>
            <p:cNvSpPr txBox="1"/>
            <p:nvPr/>
          </p:nvSpPr>
          <p:spPr>
            <a:xfrm>
              <a:off x="0" y="-114300"/>
              <a:ext cx="1020216" cy="10823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12"/>
          <p:cNvGrpSpPr/>
          <p:nvPr/>
        </p:nvGrpSpPr>
        <p:grpSpPr>
          <a:xfrm>
            <a:off x="12220226" y="4224280"/>
            <a:ext cx="3873633" cy="4109378"/>
            <a:chOff x="0" y="-114300"/>
            <a:chExt cx="1020216" cy="1082305"/>
          </a:xfrm>
        </p:grpSpPr>
        <p:sp>
          <p:nvSpPr>
            <p:cNvPr id="376" name="Google Shape;376;p12"/>
            <p:cNvSpPr/>
            <p:nvPr/>
          </p:nvSpPr>
          <p:spPr>
            <a:xfrm>
              <a:off x="0" y="0"/>
              <a:ext cx="1020216" cy="968005"/>
            </a:xfrm>
            <a:custGeom>
              <a:rect b="b" l="l" r="r" t="t"/>
              <a:pathLst>
                <a:path extrusionOk="0" h="968005" w="1020216">
                  <a:moveTo>
                    <a:pt x="0" y="0"/>
                  </a:moveTo>
                  <a:lnTo>
                    <a:pt x="1020216" y="0"/>
                  </a:lnTo>
                  <a:lnTo>
                    <a:pt x="1020216" y="968005"/>
                  </a:lnTo>
                  <a:lnTo>
                    <a:pt x="0" y="968005"/>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377" name="Google Shape;377;p12"/>
            <p:cNvSpPr txBox="1"/>
            <p:nvPr/>
          </p:nvSpPr>
          <p:spPr>
            <a:xfrm>
              <a:off x="0" y="-114300"/>
              <a:ext cx="1020216" cy="10823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12"/>
          <p:cNvGrpSpPr/>
          <p:nvPr/>
        </p:nvGrpSpPr>
        <p:grpSpPr>
          <a:xfrm>
            <a:off x="13032370" y="3352632"/>
            <a:ext cx="3363088" cy="2141900"/>
            <a:chOff x="0" y="-114300"/>
            <a:chExt cx="885752" cy="564122"/>
          </a:xfrm>
        </p:grpSpPr>
        <p:sp>
          <p:nvSpPr>
            <p:cNvPr id="379" name="Google Shape;379;p12"/>
            <p:cNvSpPr/>
            <p:nvPr/>
          </p:nvSpPr>
          <p:spPr>
            <a:xfrm>
              <a:off x="0" y="0"/>
              <a:ext cx="885752" cy="449822"/>
            </a:xfrm>
            <a:custGeom>
              <a:rect b="b" l="l" r="r" t="t"/>
              <a:pathLst>
                <a:path extrusionOk="0" h="449822" w="885752">
                  <a:moveTo>
                    <a:pt x="0" y="0"/>
                  </a:moveTo>
                  <a:lnTo>
                    <a:pt x="885752" y="0"/>
                  </a:lnTo>
                  <a:lnTo>
                    <a:pt x="885752" y="449822"/>
                  </a:lnTo>
                  <a:lnTo>
                    <a:pt x="0" y="449822"/>
                  </a:lnTo>
                  <a:close/>
                </a:path>
              </a:pathLst>
            </a:custGeom>
            <a:solidFill>
              <a:srgbClr val="37393D"/>
            </a:solidFill>
            <a:ln>
              <a:noFill/>
            </a:ln>
          </p:spPr>
        </p:sp>
        <p:sp>
          <p:nvSpPr>
            <p:cNvPr id="380" name="Google Shape;380;p12"/>
            <p:cNvSpPr txBox="1"/>
            <p:nvPr/>
          </p:nvSpPr>
          <p:spPr>
            <a:xfrm>
              <a:off x="0" y="-114300"/>
              <a:ext cx="885752" cy="5641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1" name="Google Shape;381;p12"/>
          <p:cNvSpPr txBox="1"/>
          <p:nvPr/>
        </p:nvSpPr>
        <p:spPr>
          <a:xfrm>
            <a:off x="13196926" y="3187600"/>
            <a:ext cx="2457900" cy="1847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2000" u="none" cap="none" strike="noStrike">
                <a:solidFill>
                  <a:srgbClr val="FF914D"/>
                </a:solidFill>
                <a:latin typeface="Overpass Black"/>
                <a:ea typeface="Overpass Black"/>
                <a:cs typeface="Overpass Black"/>
                <a:sym typeface="Overpass Black"/>
              </a:rPr>
              <a:t>03</a:t>
            </a:r>
            <a:endParaRPr/>
          </a:p>
        </p:txBody>
      </p:sp>
      <p:sp>
        <p:nvSpPr>
          <p:cNvPr id="382" name="Google Shape;382;p12"/>
          <p:cNvSpPr txBox="1"/>
          <p:nvPr/>
        </p:nvSpPr>
        <p:spPr>
          <a:xfrm>
            <a:off x="7182573" y="6004935"/>
            <a:ext cx="3306074" cy="609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Overpass Black"/>
                <a:ea typeface="Overpass Black"/>
                <a:cs typeface="Overpass Black"/>
                <a:sym typeface="Overpass Black"/>
              </a:rPr>
              <a:t>Our Projects</a:t>
            </a:r>
            <a:endParaRPr/>
          </a:p>
        </p:txBody>
      </p:sp>
      <p:sp>
        <p:nvSpPr>
          <p:cNvPr id="383" name="Google Shape;383;p12"/>
          <p:cNvSpPr txBox="1"/>
          <p:nvPr/>
        </p:nvSpPr>
        <p:spPr>
          <a:xfrm>
            <a:off x="7182573" y="6881321"/>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384" name="Google Shape;384;p12"/>
          <p:cNvSpPr txBox="1"/>
          <p:nvPr/>
        </p:nvSpPr>
        <p:spPr>
          <a:xfrm>
            <a:off x="1860790" y="5974411"/>
            <a:ext cx="3306074" cy="609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Overpass Black"/>
                <a:ea typeface="Overpass Black"/>
                <a:cs typeface="Overpass Black"/>
                <a:sym typeface="Overpass Black"/>
              </a:rPr>
              <a:t>Introduction</a:t>
            </a:r>
            <a:endParaRPr/>
          </a:p>
        </p:txBody>
      </p:sp>
      <p:sp>
        <p:nvSpPr>
          <p:cNvPr id="385" name="Google Shape;385;p12"/>
          <p:cNvSpPr txBox="1"/>
          <p:nvPr/>
        </p:nvSpPr>
        <p:spPr>
          <a:xfrm>
            <a:off x="1860790" y="6850798"/>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386" name="Google Shape;386;p12"/>
          <p:cNvSpPr txBox="1"/>
          <p:nvPr/>
        </p:nvSpPr>
        <p:spPr>
          <a:xfrm>
            <a:off x="12259804" y="5974411"/>
            <a:ext cx="3794478" cy="609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Overpass Black"/>
                <a:ea typeface="Overpass Black"/>
                <a:cs typeface="Overpass Black"/>
                <a:sym typeface="Overpass Black"/>
              </a:rPr>
              <a:t>About Us</a:t>
            </a:r>
            <a:endParaRPr/>
          </a:p>
        </p:txBody>
      </p:sp>
      <p:sp>
        <p:nvSpPr>
          <p:cNvPr id="387" name="Google Shape;387;p12"/>
          <p:cNvSpPr txBox="1"/>
          <p:nvPr/>
        </p:nvSpPr>
        <p:spPr>
          <a:xfrm>
            <a:off x="12504006" y="6850798"/>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388" name="Google Shape;388;p12"/>
          <p:cNvSpPr txBox="1"/>
          <p:nvPr/>
        </p:nvSpPr>
        <p:spPr>
          <a:xfrm>
            <a:off x="890224" y="800100"/>
            <a:ext cx="16507551" cy="1600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914D"/>
                </a:solidFill>
                <a:latin typeface="Overpass Black"/>
                <a:ea typeface="Overpass Black"/>
                <a:cs typeface="Overpass Black"/>
                <a:sym typeface="Overpass Black"/>
              </a:rPr>
              <a:t>Table Of Contents</a:t>
            </a:r>
            <a:endParaRPr/>
          </a:p>
        </p:txBody>
      </p:sp>
      <p:sp>
        <p:nvSpPr>
          <p:cNvPr id="389" name="Google Shape;389;p12"/>
          <p:cNvSpPr txBox="1"/>
          <p:nvPr/>
        </p:nvSpPr>
        <p:spPr>
          <a:xfrm>
            <a:off x="2697698" y="3187600"/>
            <a:ext cx="1920300" cy="1847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2000" u="none" cap="none" strike="noStrike">
                <a:solidFill>
                  <a:srgbClr val="FF914D"/>
                </a:solidFill>
                <a:latin typeface="Overpass Black"/>
                <a:ea typeface="Overpass Black"/>
                <a:cs typeface="Overpass Black"/>
                <a:sym typeface="Overpass Black"/>
              </a:rPr>
              <a:t>01</a:t>
            </a:r>
            <a:endParaRPr/>
          </a:p>
        </p:txBody>
      </p:sp>
      <p:grpSp>
        <p:nvGrpSpPr>
          <p:cNvPr id="390" name="Google Shape;390;p12"/>
          <p:cNvGrpSpPr/>
          <p:nvPr/>
        </p:nvGrpSpPr>
        <p:grpSpPr>
          <a:xfrm>
            <a:off x="7710937" y="3240462"/>
            <a:ext cx="3374730" cy="2141900"/>
            <a:chOff x="0" y="-114300"/>
            <a:chExt cx="888818" cy="564122"/>
          </a:xfrm>
        </p:grpSpPr>
        <p:sp>
          <p:nvSpPr>
            <p:cNvPr id="391" name="Google Shape;391;p12"/>
            <p:cNvSpPr/>
            <p:nvPr/>
          </p:nvSpPr>
          <p:spPr>
            <a:xfrm>
              <a:off x="0" y="0"/>
              <a:ext cx="888818" cy="449822"/>
            </a:xfrm>
            <a:custGeom>
              <a:rect b="b" l="l" r="r" t="t"/>
              <a:pathLst>
                <a:path extrusionOk="0" h="449822" w="888818">
                  <a:moveTo>
                    <a:pt x="0" y="0"/>
                  </a:moveTo>
                  <a:lnTo>
                    <a:pt x="888818" y="0"/>
                  </a:lnTo>
                  <a:lnTo>
                    <a:pt x="888818" y="449822"/>
                  </a:lnTo>
                  <a:lnTo>
                    <a:pt x="0" y="449822"/>
                  </a:lnTo>
                  <a:close/>
                </a:path>
              </a:pathLst>
            </a:custGeom>
            <a:solidFill>
              <a:srgbClr val="37393D"/>
            </a:solidFill>
            <a:ln>
              <a:noFill/>
            </a:ln>
          </p:spPr>
        </p:sp>
        <p:sp>
          <p:nvSpPr>
            <p:cNvPr id="392" name="Google Shape;392;p12"/>
            <p:cNvSpPr txBox="1"/>
            <p:nvPr/>
          </p:nvSpPr>
          <p:spPr>
            <a:xfrm>
              <a:off x="0" y="-114300"/>
              <a:ext cx="888818" cy="5641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3" name="Google Shape;393;p12"/>
          <p:cNvSpPr txBox="1"/>
          <p:nvPr/>
        </p:nvSpPr>
        <p:spPr>
          <a:xfrm>
            <a:off x="7866325" y="3187600"/>
            <a:ext cx="2205600" cy="1847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2000" u="none" cap="none" strike="noStrike">
                <a:solidFill>
                  <a:srgbClr val="FF914D"/>
                </a:solidFill>
                <a:latin typeface="Overpass Black"/>
                <a:ea typeface="Overpass Black"/>
                <a:cs typeface="Overpass Black"/>
                <a:sym typeface="Overpass Black"/>
              </a:rPr>
              <a:t>02</a:t>
            </a:r>
            <a:endParaRPr/>
          </a:p>
        </p:txBody>
      </p:sp>
      <p:grpSp>
        <p:nvGrpSpPr>
          <p:cNvPr id="394" name="Google Shape;394;p12"/>
          <p:cNvGrpSpPr/>
          <p:nvPr/>
        </p:nvGrpSpPr>
        <p:grpSpPr>
          <a:xfrm>
            <a:off x="17172328" y="172749"/>
            <a:ext cx="450895" cy="2047942"/>
            <a:chOff x="0" y="0"/>
            <a:chExt cx="601193" cy="2730590"/>
          </a:xfrm>
        </p:grpSpPr>
        <p:grpSp>
          <p:nvGrpSpPr>
            <p:cNvPr id="395" name="Google Shape;395;p12"/>
            <p:cNvGrpSpPr/>
            <p:nvPr/>
          </p:nvGrpSpPr>
          <p:grpSpPr>
            <a:xfrm rot="5400000">
              <a:off x="0" y="2129397"/>
              <a:ext cx="601193" cy="601193"/>
              <a:chOff x="0" y="0"/>
              <a:chExt cx="812800" cy="812800"/>
            </a:xfrm>
          </p:grpSpPr>
          <p:sp>
            <p:nvSpPr>
              <p:cNvPr id="396" name="Google Shape;39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12"/>
            <p:cNvGrpSpPr/>
            <p:nvPr/>
          </p:nvGrpSpPr>
          <p:grpSpPr>
            <a:xfrm rot="5400000">
              <a:off x="0" y="0"/>
              <a:ext cx="601193" cy="601193"/>
              <a:chOff x="0" y="0"/>
              <a:chExt cx="812800" cy="812800"/>
            </a:xfrm>
          </p:grpSpPr>
          <p:sp>
            <p:nvSpPr>
              <p:cNvPr id="399" name="Google Shape;39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1" name="Google Shape;401;p12"/>
            <p:cNvGrpSpPr/>
            <p:nvPr/>
          </p:nvGrpSpPr>
          <p:grpSpPr>
            <a:xfrm rot="5400000">
              <a:off x="0" y="1064698"/>
              <a:ext cx="601193" cy="601193"/>
              <a:chOff x="0" y="0"/>
              <a:chExt cx="812800" cy="812800"/>
            </a:xfrm>
          </p:grpSpPr>
          <p:sp>
            <p:nvSpPr>
              <p:cNvPr id="402" name="Google Shape;40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404" name="Google Shape;404;p12"/>
          <p:cNvCxnSpPr/>
          <p:nvPr/>
        </p:nvCxnSpPr>
        <p:spPr>
          <a:xfrm>
            <a:off x="11684786" y="9741034"/>
            <a:ext cx="7458556" cy="0"/>
          </a:xfrm>
          <a:prstGeom prst="straightConnector1">
            <a:avLst/>
          </a:prstGeom>
          <a:noFill/>
          <a:ln cap="flat" cmpd="sng" w="66675">
            <a:solidFill>
              <a:srgbClr val="FFFFFF"/>
            </a:solidFill>
            <a:prstDash val="solid"/>
            <a:round/>
            <a:headEnd len="sm" w="sm" type="none"/>
            <a:tailEnd len="sm" w="sm" type="none"/>
          </a:ln>
        </p:spPr>
      </p:cxnSp>
      <p:grpSp>
        <p:nvGrpSpPr>
          <p:cNvPr id="405" name="Google Shape;405;p12"/>
          <p:cNvGrpSpPr/>
          <p:nvPr/>
        </p:nvGrpSpPr>
        <p:grpSpPr>
          <a:xfrm>
            <a:off x="9398302" y="9604038"/>
            <a:ext cx="1598465" cy="273992"/>
            <a:chOff x="0" y="0"/>
            <a:chExt cx="2131286" cy="365323"/>
          </a:xfrm>
        </p:grpSpPr>
        <p:grpSp>
          <p:nvGrpSpPr>
            <p:cNvPr id="406" name="Google Shape;406;p12"/>
            <p:cNvGrpSpPr/>
            <p:nvPr/>
          </p:nvGrpSpPr>
          <p:grpSpPr>
            <a:xfrm>
              <a:off x="0" y="0"/>
              <a:ext cx="365323" cy="365323"/>
              <a:chOff x="0" y="0"/>
              <a:chExt cx="812800" cy="812800"/>
            </a:xfrm>
          </p:grpSpPr>
          <p:sp>
            <p:nvSpPr>
              <p:cNvPr id="407" name="Google Shape;40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 name="Google Shape;409;p12"/>
            <p:cNvGrpSpPr/>
            <p:nvPr/>
          </p:nvGrpSpPr>
          <p:grpSpPr>
            <a:xfrm>
              <a:off x="588654" y="0"/>
              <a:ext cx="365323" cy="365323"/>
              <a:chOff x="0" y="0"/>
              <a:chExt cx="812800" cy="812800"/>
            </a:xfrm>
          </p:grpSpPr>
          <p:sp>
            <p:nvSpPr>
              <p:cNvPr id="410" name="Google Shape;41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12"/>
            <p:cNvGrpSpPr/>
            <p:nvPr/>
          </p:nvGrpSpPr>
          <p:grpSpPr>
            <a:xfrm>
              <a:off x="1177308" y="0"/>
              <a:ext cx="365323" cy="365323"/>
              <a:chOff x="0" y="0"/>
              <a:chExt cx="812800" cy="812800"/>
            </a:xfrm>
          </p:grpSpPr>
          <p:sp>
            <p:nvSpPr>
              <p:cNvPr id="413" name="Google Shape;41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5" name="Google Shape;415;p12"/>
            <p:cNvGrpSpPr/>
            <p:nvPr/>
          </p:nvGrpSpPr>
          <p:grpSpPr>
            <a:xfrm>
              <a:off x="1765963" y="0"/>
              <a:ext cx="365323" cy="365323"/>
              <a:chOff x="0" y="0"/>
              <a:chExt cx="812800" cy="812800"/>
            </a:xfrm>
          </p:grpSpPr>
          <p:sp>
            <p:nvSpPr>
              <p:cNvPr id="416" name="Google Shape;41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18" name="Google Shape;418;p12"/>
          <p:cNvGrpSpPr/>
          <p:nvPr/>
        </p:nvGrpSpPr>
        <p:grpSpPr>
          <a:xfrm>
            <a:off x="563894" y="925744"/>
            <a:ext cx="1531028" cy="541953"/>
            <a:chOff x="0" y="0"/>
            <a:chExt cx="2041371" cy="722604"/>
          </a:xfrm>
        </p:grpSpPr>
        <p:grpSp>
          <p:nvGrpSpPr>
            <p:cNvPr id="419" name="Google Shape;419;p12"/>
            <p:cNvGrpSpPr/>
            <p:nvPr/>
          </p:nvGrpSpPr>
          <p:grpSpPr>
            <a:xfrm>
              <a:off x="0" y="448054"/>
              <a:ext cx="274550" cy="274550"/>
              <a:chOff x="0" y="0"/>
              <a:chExt cx="812800" cy="812800"/>
            </a:xfrm>
          </p:grpSpPr>
          <p:sp>
            <p:nvSpPr>
              <p:cNvPr id="420" name="Google Shape;42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2"/>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2" name="Google Shape;422;p12"/>
            <p:cNvGrpSpPr/>
            <p:nvPr/>
          </p:nvGrpSpPr>
          <p:grpSpPr>
            <a:xfrm>
              <a:off x="0" y="0"/>
              <a:ext cx="274550" cy="274550"/>
              <a:chOff x="0" y="0"/>
              <a:chExt cx="812800" cy="812800"/>
            </a:xfrm>
          </p:grpSpPr>
          <p:sp>
            <p:nvSpPr>
              <p:cNvPr id="423" name="Google Shape;42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2"/>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5" name="Google Shape;425;p12"/>
            <p:cNvGrpSpPr/>
            <p:nvPr/>
          </p:nvGrpSpPr>
          <p:grpSpPr>
            <a:xfrm>
              <a:off x="441705" y="448054"/>
              <a:ext cx="274550" cy="274550"/>
              <a:chOff x="0" y="0"/>
              <a:chExt cx="812800" cy="812800"/>
            </a:xfrm>
          </p:grpSpPr>
          <p:sp>
            <p:nvSpPr>
              <p:cNvPr id="426" name="Google Shape;42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2"/>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12"/>
            <p:cNvGrpSpPr/>
            <p:nvPr/>
          </p:nvGrpSpPr>
          <p:grpSpPr>
            <a:xfrm>
              <a:off x="441705" y="0"/>
              <a:ext cx="274550" cy="274550"/>
              <a:chOff x="0" y="0"/>
              <a:chExt cx="812800" cy="812800"/>
            </a:xfrm>
          </p:grpSpPr>
          <p:sp>
            <p:nvSpPr>
              <p:cNvPr id="429" name="Google Shape;42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2"/>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12"/>
            <p:cNvGrpSpPr/>
            <p:nvPr/>
          </p:nvGrpSpPr>
          <p:grpSpPr>
            <a:xfrm>
              <a:off x="883410" y="448054"/>
              <a:ext cx="274550" cy="274550"/>
              <a:chOff x="0" y="0"/>
              <a:chExt cx="812800" cy="812800"/>
            </a:xfrm>
          </p:grpSpPr>
          <p:sp>
            <p:nvSpPr>
              <p:cNvPr id="432" name="Google Shape;43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2"/>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12"/>
            <p:cNvGrpSpPr/>
            <p:nvPr/>
          </p:nvGrpSpPr>
          <p:grpSpPr>
            <a:xfrm>
              <a:off x="883410" y="0"/>
              <a:ext cx="274550" cy="274550"/>
              <a:chOff x="0" y="0"/>
              <a:chExt cx="812800" cy="812800"/>
            </a:xfrm>
          </p:grpSpPr>
          <p:sp>
            <p:nvSpPr>
              <p:cNvPr id="435" name="Google Shape;43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2"/>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12"/>
            <p:cNvGrpSpPr/>
            <p:nvPr/>
          </p:nvGrpSpPr>
          <p:grpSpPr>
            <a:xfrm>
              <a:off x="1325116" y="448054"/>
              <a:ext cx="274550" cy="274550"/>
              <a:chOff x="0" y="0"/>
              <a:chExt cx="812800" cy="812800"/>
            </a:xfrm>
          </p:grpSpPr>
          <p:sp>
            <p:nvSpPr>
              <p:cNvPr id="438" name="Google Shape;43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2"/>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12"/>
            <p:cNvGrpSpPr/>
            <p:nvPr/>
          </p:nvGrpSpPr>
          <p:grpSpPr>
            <a:xfrm>
              <a:off x="1325116" y="0"/>
              <a:ext cx="274550" cy="274550"/>
              <a:chOff x="0" y="0"/>
              <a:chExt cx="812800" cy="812800"/>
            </a:xfrm>
          </p:grpSpPr>
          <p:sp>
            <p:nvSpPr>
              <p:cNvPr id="441" name="Google Shape;44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2"/>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3" name="Google Shape;443;p12"/>
            <p:cNvGrpSpPr/>
            <p:nvPr/>
          </p:nvGrpSpPr>
          <p:grpSpPr>
            <a:xfrm>
              <a:off x="1766821" y="448054"/>
              <a:ext cx="274550" cy="274550"/>
              <a:chOff x="0" y="0"/>
              <a:chExt cx="812800" cy="812800"/>
            </a:xfrm>
          </p:grpSpPr>
          <p:sp>
            <p:nvSpPr>
              <p:cNvPr id="444" name="Google Shape;44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2"/>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6" name="Google Shape;446;p12"/>
            <p:cNvGrpSpPr/>
            <p:nvPr/>
          </p:nvGrpSpPr>
          <p:grpSpPr>
            <a:xfrm>
              <a:off x="1766821" y="0"/>
              <a:ext cx="274550" cy="274550"/>
              <a:chOff x="0" y="0"/>
              <a:chExt cx="812800" cy="812800"/>
            </a:xfrm>
          </p:grpSpPr>
          <p:sp>
            <p:nvSpPr>
              <p:cNvPr id="447" name="Google Shape;44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2"/>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93D"/>
        </a:solidFill>
      </p:bgPr>
    </p:bg>
    <p:spTree>
      <p:nvGrpSpPr>
        <p:cNvPr id="452" name="Shape 452"/>
        <p:cNvGrpSpPr/>
        <p:nvPr/>
      </p:nvGrpSpPr>
      <p:grpSpPr>
        <a:xfrm>
          <a:off x="0" y="0"/>
          <a:ext cx="0" cy="0"/>
          <a:chOff x="0" y="0"/>
          <a:chExt cx="0" cy="0"/>
        </a:xfrm>
      </p:grpSpPr>
      <p:grpSp>
        <p:nvGrpSpPr>
          <p:cNvPr id="453" name="Google Shape;453;p13"/>
          <p:cNvGrpSpPr/>
          <p:nvPr/>
        </p:nvGrpSpPr>
        <p:grpSpPr>
          <a:xfrm>
            <a:off x="10235534" y="-467232"/>
            <a:ext cx="8052466" cy="10754232"/>
            <a:chOff x="0" y="-114300"/>
            <a:chExt cx="2120814" cy="2832390"/>
          </a:xfrm>
        </p:grpSpPr>
        <p:sp>
          <p:nvSpPr>
            <p:cNvPr id="454" name="Google Shape;454;p13"/>
            <p:cNvSpPr/>
            <p:nvPr/>
          </p:nvSpPr>
          <p:spPr>
            <a:xfrm>
              <a:off x="0" y="0"/>
              <a:ext cx="2120814" cy="2718090"/>
            </a:xfrm>
            <a:custGeom>
              <a:rect b="b" l="l" r="r" t="t"/>
              <a:pathLst>
                <a:path extrusionOk="0" h="2718090" w="2120814">
                  <a:moveTo>
                    <a:pt x="0" y="0"/>
                  </a:moveTo>
                  <a:lnTo>
                    <a:pt x="2120814" y="0"/>
                  </a:lnTo>
                  <a:lnTo>
                    <a:pt x="2120814" y="2718090"/>
                  </a:lnTo>
                  <a:lnTo>
                    <a:pt x="0" y="2718090"/>
                  </a:lnTo>
                  <a:close/>
                </a:path>
              </a:pathLst>
            </a:custGeom>
            <a:solidFill>
              <a:srgbClr val="FFFFFF"/>
            </a:solidFill>
            <a:ln>
              <a:noFill/>
            </a:ln>
          </p:spPr>
        </p:sp>
        <p:sp>
          <p:nvSpPr>
            <p:cNvPr id="455" name="Google Shape;455;p13"/>
            <p:cNvSpPr txBox="1"/>
            <p:nvPr/>
          </p:nvSpPr>
          <p:spPr>
            <a:xfrm>
              <a:off x="0" y="-114300"/>
              <a:ext cx="2120814" cy="28323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6" name="Google Shape;456;p13"/>
          <p:cNvGrpSpPr/>
          <p:nvPr/>
        </p:nvGrpSpPr>
        <p:grpSpPr>
          <a:xfrm>
            <a:off x="1504315" y="2169345"/>
            <a:ext cx="10085220" cy="5216847"/>
            <a:chOff x="0" y="-114300"/>
            <a:chExt cx="2656190" cy="1373984"/>
          </a:xfrm>
        </p:grpSpPr>
        <p:sp>
          <p:nvSpPr>
            <p:cNvPr id="457" name="Google Shape;457;p13"/>
            <p:cNvSpPr/>
            <p:nvPr/>
          </p:nvSpPr>
          <p:spPr>
            <a:xfrm>
              <a:off x="0" y="0"/>
              <a:ext cx="2656190" cy="1259684"/>
            </a:xfrm>
            <a:custGeom>
              <a:rect b="b" l="l" r="r" t="t"/>
              <a:pathLst>
                <a:path extrusionOk="0" h="1259684" w="2656190">
                  <a:moveTo>
                    <a:pt x="0" y="0"/>
                  </a:moveTo>
                  <a:lnTo>
                    <a:pt x="2656190" y="0"/>
                  </a:lnTo>
                  <a:lnTo>
                    <a:pt x="2656190" y="1259684"/>
                  </a:lnTo>
                  <a:lnTo>
                    <a:pt x="0" y="1259684"/>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458" name="Google Shape;458;p13"/>
            <p:cNvSpPr txBox="1"/>
            <p:nvPr/>
          </p:nvSpPr>
          <p:spPr>
            <a:xfrm>
              <a:off x="0" y="-114300"/>
              <a:ext cx="2656190" cy="13739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9" name="Google Shape;459;p13"/>
          <p:cNvSpPr txBox="1"/>
          <p:nvPr/>
        </p:nvSpPr>
        <p:spPr>
          <a:xfrm>
            <a:off x="1504315" y="4405129"/>
            <a:ext cx="8928531" cy="1600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914D"/>
                </a:solidFill>
                <a:latin typeface="Overpass Black"/>
                <a:ea typeface="Overpass Black"/>
                <a:cs typeface="Overpass Black"/>
                <a:sym typeface="Overpass Black"/>
              </a:rPr>
              <a:t>Introduction</a:t>
            </a:r>
            <a:endParaRPr/>
          </a:p>
        </p:txBody>
      </p:sp>
      <p:sp>
        <p:nvSpPr>
          <p:cNvPr id="460" name="Google Shape;460;p13"/>
          <p:cNvSpPr txBox="1"/>
          <p:nvPr/>
        </p:nvSpPr>
        <p:spPr>
          <a:xfrm>
            <a:off x="1979248" y="6129154"/>
            <a:ext cx="7978666"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grpSp>
        <p:nvGrpSpPr>
          <p:cNvPr id="461" name="Google Shape;461;p13"/>
          <p:cNvGrpSpPr/>
          <p:nvPr/>
        </p:nvGrpSpPr>
        <p:grpSpPr>
          <a:xfrm>
            <a:off x="4191732" y="1345460"/>
            <a:ext cx="6043802" cy="2929433"/>
            <a:chOff x="0" y="-114300"/>
            <a:chExt cx="1591783" cy="771538"/>
          </a:xfrm>
        </p:grpSpPr>
        <p:sp>
          <p:nvSpPr>
            <p:cNvPr id="462" name="Google Shape;462;p13"/>
            <p:cNvSpPr/>
            <p:nvPr/>
          </p:nvSpPr>
          <p:spPr>
            <a:xfrm>
              <a:off x="0" y="0"/>
              <a:ext cx="1591783" cy="657238"/>
            </a:xfrm>
            <a:custGeom>
              <a:rect b="b" l="l" r="r" t="t"/>
              <a:pathLst>
                <a:path extrusionOk="0" h="657238" w="1591783">
                  <a:moveTo>
                    <a:pt x="0" y="0"/>
                  </a:moveTo>
                  <a:lnTo>
                    <a:pt x="1591783" y="0"/>
                  </a:lnTo>
                  <a:lnTo>
                    <a:pt x="1591783" y="657238"/>
                  </a:lnTo>
                  <a:lnTo>
                    <a:pt x="0" y="657238"/>
                  </a:lnTo>
                  <a:close/>
                </a:path>
              </a:pathLst>
            </a:custGeom>
            <a:solidFill>
              <a:srgbClr val="37393D"/>
            </a:solidFill>
            <a:ln>
              <a:noFill/>
            </a:ln>
          </p:spPr>
        </p:sp>
        <p:sp>
          <p:nvSpPr>
            <p:cNvPr id="463" name="Google Shape;463;p13"/>
            <p:cNvSpPr txBox="1"/>
            <p:nvPr/>
          </p:nvSpPr>
          <p:spPr>
            <a:xfrm>
              <a:off x="0" y="-114300"/>
              <a:ext cx="1591783" cy="7715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4" name="Google Shape;464;p13"/>
          <p:cNvSpPr txBox="1"/>
          <p:nvPr/>
        </p:nvSpPr>
        <p:spPr>
          <a:xfrm>
            <a:off x="4990925" y="639201"/>
            <a:ext cx="2220482" cy="320435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325" u="none" cap="none" strike="noStrike">
                <a:solidFill>
                  <a:srgbClr val="FF914D"/>
                </a:solidFill>
                <a:latin typeface="Overpass"/>
                <a:ea typeface="Overpass"/>
                <a:cs typeface="Overpass"/>
                <a:sym typeface="Overpass"/>
              </a:rPr>
              <a:t>01</a:t>
            </a:r>
            <a:endParaRPr/>
          </a:p>
        </p:txBody>
      </p:sp>
      <p:pic>
        <p:nvPicPr>
          <p:cNvPr id="465" name="Google Shape;465;p13"/>
          <p:cNvPicPr preferRelativeResize="0"/>
          <p:nvPr/>
        </p:nvPicPr>
        <p:blipFill>
          <a:blip r:embed="rId3">
            <a:alphaModFix/>
          </a:blip>
          <a:stretch>
            <a:fillRect/>
          </a:stretch>
        </p:blipFill>
        <p:spPr>
          <a:xfrm>
            <a:off x="11178150" y="826374"/>
            <a:ext cx="6278626" cy="8357250"/>
          </a:xfrm>
          <a:prstGeom prst="rect">
            <a:avLst/>
          </a:prstGeom>
          <a:noFill/>
          <a:ln>
            <a:noFill/>
          </a:ln>
        </p:spPr>
      </p:pic>
      <p:grpSp>
        <p:nvGrpSpPr>
          <p:cNvPr id="466" name="Google Shape;466;p13"/>
          <p:cNvGrpSpPr/>
          <p:nvPr/>
        </p:nvGrpSpPr>
        <p:grpSpPr>
          <a:xfrm>
            <a:off x="17095111" y="24655"/>
            <a:ext cx="589371" cy="2676892"/>
            <a:chOff x="0" y="0"/>
            <a:chExt cx="785827" cy="3569189"/>
          </a:xfrm>
        </p:grpSpPr>
        <p:grpSp>
          <p:nvGrpSpPr>
            <p:cNvPr id="467" name="Google Shape;467;p13"/>
            <p:cNvGrpSpPr/>
            <p:nvPr/>
          </p:nvGrpSpPr>
          <p:grpSpPr>
            <a:xfrm rot="5400000">
              <a:off x="0" y="2783362"/>
              <a:ext cx="785827" cy="785827"/>
              <a:chOff x="0" y="0"/>
              <a:chExt cx="812800" cy="812800"/>
            </a:xfrm>
          </p:grpSpPr>
          <p:sp>
            <p:nvSpPr>
              <p:cNvPr id="468" name="Google Shape;46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 name="Google Shape;470;p13"/>
            <p:cNvGrpSpPr/>
            <p:nvPr/>
          </p:nvGrpSpPr>
          <p:grpSpPr>
            <a:xfrm rot="5400000">
              <a:off x="0" y="0"/>
              <a:ext cx="785827" cy="785827"/>
              <a:chOff x="0" y="0"/>
              <a:chExt cx="812800" cy="812800"/>
            </a:xfrm>
          </p:grpSpPr>
          <p:sp>
            <p:nvSpPr>
              <p:cNvPr id="471" name="Google Shape;47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13"/>
            <p:cNvGrpSpPr/>
            <p:nvPr/>
          </p:nvGrpSpPr>
          <p:grpSpPr>
            <a:xfrm rot="5400000">
              <a:off x="0" y="1391681"/>
              <a:ext cx="785827" cy="785827"/>
              <a:chOff x="0" y="0"/>
              <a:chExt cx="812800" cy="812800"/>
            </a:xfrm>
          </p:grpSpPr>
          <p:sp>
            <p:nvSpPr>
              <p:cNvPr id="474" name="Google Shape;47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93D"/>
        </a:solidFill>
      </p:bgPr>
    </p:bg>
    <p:spTree>
      <p:nvGrpSpPr>
        <p:cNvPr id="479" name="Shape 479"/>
        <p:cNvGrpSpPr/>
        <p:nvPr/>
      </p:nvGrpSpPr>
      <p:grpSpPr>
        <a:xfrm>
          <a:off x="0" y="0"/>
          <a:ext cx="0" cy="0"/>
          <a:chOff x="0" y="0"/>
          <a:chExt cx="0" cy="0"/>
        </a:xfrm>
      </p:grpSpPr>
      <p:grpSp>
        <p:nvGrpSpPr>
          <p:cNvPr id="480" name="Google Shape;480;p14"/>
          <p:cNvGrpSpPr/>
          <p:nvPr/>
        </p:nvGrpSpPr>
        <p:grpSpPr>
          <a:xfrm>
            <a:off x="8293710" y="6951737"/>
            <a:ext cx="9994290" cy="2692132"/>
            <a:chOff x="0" y="-114300"/>
            <a:chExt cx="2632241" cy="709039"/>
          </a:xfrm>
        </p:grpSpPr>
        <p:sp>
          <p:nvSpPr>
            <p:cNvPr id="481" name="Google Shape;481;p14"/>
            <p:cNvSpPr/>
            <p:nvPr/>
          </p:nvSpPr>
          <p:spPr>
            <a:xfrm>
              <a:off x="0" y="0"/>
              <a:ext cx="2632241" cy="594739"/>
            </a:xfrm>
            <a:custGeom>
              <a:rect b="b" l="l" r="r" t="t"/>
              <a:pathLst>
                <a:path extrusionOk="0" h="594739" w="2632241">
                  <a:moveTo>
                    <a:pt x="0" y="0"/>
                  </a:moveTo>
                  <a:lnTo>
                    <a:pt x="2632241" y="0"/>
                  </a:lnTo>
                  <a:lnTo>
                    <a:pt x="2632241" y="594739"/>
                  </a:lnTo>
                  <a:lnTo>
                    <a:pt x="0" y="594739"/>
                  </a:lnTo>
                  <a:close/>
                </a:path>
              </a:pathLst>
            </a:custGeom>
            <a:solidFill>
              <a:srgbClr val="FFFFFF"/>
            </a:solidFill>
            <a:ln>
              <a:noFill/>
            </a:ln>
          </p:spPr>
        </p:sp>
        <p:sp>
          <p:nvSpPr>
            <p:cNvPr id="482" name="Google Shape;482;p14"/>
            <p:cNvSpPr txBox="1"/>
            <p:nvPr/>
          </p:nvSpPr>
          <p:spPr>
            <a:xfrm>
              <a:off x="0" y="-114300"/>
              <a:ext cx="2632241" cy="7090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83" name="Google Shape;483;p14"/>
          <p:cNvCxnSpPr/>
          <p:nvPr/>
        </p:nvCxnSpPr>
        <p:spPr>
          <a:xfrm>
            <a:off x="725466" y="7943751"/>
            <a:ext cx="6492240" cy="0"/>
          </a:xfrm>
          <a:prstGeom prst="straightConnector1">
            <a:avLst/>
          </a:prstGeom>
          <a:noFill/>
          <a:ln cap="flat" cmpd="sng" w="66675">
            <a:solidFill>
              <a:srgbClr val="FFFFFF"/>
            </a:solidFill>
            <a:prstDash val="solid"/>
            <a:round/>
            <a:headEnd len="sm" w="sm" type="none"/>
            <a:tailEnd len="sm" w="sm" type="none"/>
          </a:ln>
        </p:spPr>
      </p:cxnSp>
      <p:sp>
        <p:nvSpPr>
          <p:cNvPr id="484" name="Google Shape;484;p14"/>
          <p:cNvSpPr txBox="1"/>
          <p:nvPr/>
        </p:nvSpPr>
        <p:spPr>
          <a:xfrm>
            <a:off x="1365337" y="5495007"/>
            <a:ext cx="15557326" cy="1600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914D"/>
                </a:solidFill>
                <a:latin typeface="Overpass Black"/>
                <a:ea typeface="Overpass Black"/>
                <a:cs typeface="Overpass Black"/>
                <a:sym typeface="Overpass Black"/>
              </a:rPr>
              <a:t>Welcome To Presentation</a:t>
            </a:r>
            <a:endParaRPr/>
          </a:p>
        </p:txBody>
      </p:sp>
      <p:sp>
        <p:nvSpPr>
          <p:cNvPr id="485" name="Google Shape;485;p14"/>
          <p:cNvSpPr txBox="1"/>
          <p:nvPr/>
        </p:nvSpPr>
        <p:spPr>
          <a:xfrm>
            <a:off x="8626742" y="7853630"/>
            <a:ext cx="7778663" cy="779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Arial"/>
                <a:ea typeface="Arial"/>
                <a:cs typeface="Arial"/>
                <a:sym typeface="Arial"/>
              </a:rPr>
              <a:t>I'm Rain, and I'll be sharing with you my beautiful ideas. Follow me at @reallygreatsite to learn more. </a:t>
            </a:r>
            <a:endParaRPr/>
          </a:p>
        </p:txBody>
      </p:sp>
      <p:grpSp>
        <p:nvGrpSpPr>
          <p:cNvPr id="486" name="Google Shape;486;p14"/>
          <p:cNvGrpSpPr/>
          <p:nvPr/>
        </p:nvGrpSpPr>
        <p:grpSpPr>
          <a:xfrm>
            <a:off x="5584109" y="8149938"/>
            <a:ext cx="1254911" cy="215104"/>
            <a:chOff x="0" y="0"/>
            <a:chExt cx="1673215" cy="286805"/>
          </a:xfrm>
        </p:grpSpPr>
        <p:grpSp>
          <p:nvGrpSpPr>
            <p:cNvPr id="487" name="Google Shape;487;p14"/>
            <p:cNvGrpSpPr/>
            <p:nvPr/>
          </p:nvGrpSpPr>
          <p:grpSpPr>
            <a:xfrm>
              <a:off x="0" y="0"/>
              <a:ext cx="286805" cy="286805"/>
              <a:chOff x="0" y="0"/>
              <a:chExt cx="812800" cy="812800"/>
            </a:xfrm>
          </p:grpSpPr>
          <p:sp>
            <p:nvSpPr>
              <p:cNvPr id="488" name="Google Shape;48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14"/>
            <p:cNvGrpSpPr/>
            <p:nvPr/>
          </p:nvGrpSpPr>
          <p:grpSpPr>
            <a:xfrm>
              <a:off x="462137" y="0"/>
              <a:ext cx="286805" cy="286805"/>
              <a:chOff x="0" y="0"/>
              <a:chExt cx="812800" cy="812800"/>
            </a:xfrm>
          </p:grpSpPr>
          <p:sp>
            <p:nvSpPr>
              <p:cNvPr id="491" name="Google Shape;49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14"/>
            <p:cNvGrpSpPr/>
            <p:nvPr/>
          </p:nvGrpSpPr>
          <p:grpSpPr>
            <a:xfrm>
              <a:off x="924273" y="0"/>
              <a:ext cx="286805" cy="286805"/>
              <a:chOff x="0" y="0"/>
              <a:chExt cx="812800" cy="812800"/>
            </a:xfrm>
          </p:grpSpPr>
          <p:sp>
            <p:nvSpPr>
              <p:cNvPr id="494" name="Google Shape;49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14"/>
            <p:cNvGrpSpPr/>
            <p:nvPr/>
          </p:nvGrpSpPr>
          <p:grpSpPr>
            <a:xfrm>
              <a:off x="1386410" y="0"/>
              <a:ext cx="286805" cy="286805"/>
              <a:chOff x="0" y="0"/>
              <a:chExt cx="812800" cy="812800"/>
            </a:xfrm>
          </p:grpSpPr>
          <p:sp>
            <p:nvSpPr>
              <p:cNvPr id="497" name="Google Shape;49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499" name="Google Shape;499;p14"/>
          <p:cNvCxnSpPr/>
          <p:nvPr/>
        </p:nvCxnSpPr>
        <p:spPr>
          <a:xfrm>
            <a:off x="725466" y="1475323"/>
            <a:ext cx="6492240" cy="0"/>
          </a:xfrm>
          <a:prstGeom prst="straightConnector1">
            <a:avLst/>
          </a:prstGeom>
          <a:noFill/>
          <a:ln cap="flat" cmpd="sng" w="66675">
            <a:solidFill>
              <a:srgbClr val="FFFFFF"/>
            </a:solidFill>
            <a:prstDash val="solid"/>
            <a:round/>
            <a:headEnd len="sm" w="sm" type="none"/>
            <a:tailEnd len="sm" w="sm" type="none"/>
          </a:ln>
        </p:spPr>
      </p:cxnSp>
      <p:cxnSp>
        <p:nvCxnSpPr>
          <p:cNvPr id="500" name="Google Shape;500;p14"/>
          <p:cNvCxnSpPr/>
          <p:nvPr/>
        </p:nvCxnSpPr>
        <p:spPr>
          <a:xfrm>
            <a:off x="758804" y="1451511"/>
            <a:ext cx="0" cy="6492240"/>
          </a:xfrm>
          <a:prstGeom prst="straightConnector1">
            <a:avLst/>
          </a:prstGeom>
          <a:noFill/>
          <a:ln cap="flat" cmpd="sng" w="66675">
            <a:solidFill>
              <a:srgbClr val="FFFFFF"/>
            </a:solidFill>
            <a:prstDash val="solid"/>
            <a:round/>
            <a:headEnd len="sm" w="sm" type="none"/>
            <a:tailEnd len="sm" w="sm" type="none"/>
          </a:ln>
        </p:spPr>
      </p:cxnSp>
      <p:grpSp>
        <p:nvGrpSpPr>
          <p:cNvPr id="501" name="Google Shape;501;p14"/>
          <p:cNvGrpSpPr/>
          <p:nvPr/>
        </p:nvGrpSpPr>
        <p:grpSpPr>
          <a:xfrm rot="-5400000">
            <a:off x="16493786" y="935601"/>
            <a:ext cx="1531028" cy="541953"/>
            <a:chOff x="0" y="0"/>
            <a:chExt cx="2041371" cy="722604"/>
          </a:xfrm>
        </p:grpSpPr>
        <p:grpSp>
          <p:nvGrpSpPr>
            <p:cNvPr id="502" name="Google Shape;502;p14"/>
            <p:cNvGrpSpPr/>
            <p:nvPr/>
          </p:nvGrpSpPr>
          <p:grpSpPr>
            <a:xfrm>
              <a:off x="0" y="448054"/>
              <a:ext cx="274550" cy="274550"/>
              <a:chOff x="0" y="0"/>
              <a:chExt cx="812800" cy="812800"/>
            </a:xfrm>
          </p:grpSpPr>
          <p:sp>
            <p:nvSpPr>
              <p:cNvPr id="503" name="Google Shape;50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14"/>
            <p:cNvGrpSpPr/>
            <p:nvPr/>
          </p:nvGrpSpPr>
          <p:grpSpPr>
            <a:xfrm>
              <a:off x="0" y="0"/>
              <a:ext cx="274550" cy="274550"/>
              <a:chOff x="0" y="0"/>
              <a:chExt cx="812800" cy="812800"/>
            </a:xfrm>
          </p:grpSpPr>
          <p:sp>
            <p:nvSpPr>
              <p:cNvPr id="506" name="Google Shape;50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14"/>
            <p:cNvGrpSpPr/>
            <p:nvPr/>
          </p:nvGrpSpPr>
          <p:grpSpPr>
            <a:xfrm>
              <a:off x="441705" y="448054"/>
              <a:ext cx="274550" cy="274550"/>
              <a:chOff x="0" y="0"/>
              <a:chExt cx="812800" cy="812800"/>
            </a:xfrm>
          </p:grpSpPr>
          <p:sp>
            <p:nvSpPr>
              <p:cNvPr id="509" name="Google Shape;50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14"/>
            <p:cNvGrpSpPr/>
            <p:nvPr/>
          </p:nvGrpSpPr>
          <p:grpSpPr>
            <a:xfrm>
              <a:off x="441705" y="0"/>
              <a:ext cx="274550" cy="274550"/>
              <a:chOff x="0" y="0"/>
              <a:chExt cx="812800" cy="812800"/>
            </a:xfrm>
          </p:grpSpPr>
          <p:sp>
            <p:nvSpPr>
              <p:cNvPr id="512" name="Google Shape;51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14"/>
            <p:cNvGrpSpPr/>
            <p:nvPr/>
          </p:nvGrpSpPr>
          <p:grpSpPr>
            <a:xfrm>
              <a:off x="883410" y="448054"/>
              <a:ext cx="274550" cy="274550"/>
              <a:chOff x="0" y="0"/>
              <a:chExt cx="812800" cy="812800"/>
            </a:xfrm>
          </p:grpSpPr>
          <p:sp>
            <p:nvSpPr>
              <p:cNvPr id="515" name="Google Shape;51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14"/>
            <p:cNvGrpSpPr/>
            <p:nvPr/>
          </p:nvGrpSpPr>
          <p:grpSpPr>
            <a:xfrm>
              <a:off x="883410" y="0"/>
              <a:ext cx="274550" cy="274550"/>
              <a:chOff x="0" y="0"/>
              <a:chExt cx="812800" cy="812800"/>
            </a:xfrm>
          </p:grpSpPr>
          <p:sp>
            <p:nvSpPr>
              <p:cNvPr id="518" name="Google Shape;51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0" name="Google Shape;520;p14"/>
            <p:cNvGrpSpPr/>
            <p:nvPr/>
          </p:nvGrpSpPr>
          <p:grpSpPr>
            <a:xfrm>
              <a:off x="1325116" y="448054"/>
              <a:ext cx="274550" cy="274550"/>
              <a:chOff x="0" y="0"/>
              <a:chExt cx="812800" cy="812800"/>
            </a:xfrm>
          </p:grpSpPr>
          <p:sp>
            <p:nvSpPr>
              <p:cNvPr id="521" name="Google Shape;52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 name="Google Shape;523;p14"/>
            <p:cNvGrpSpPr/>
            <p:nvPr/>
          </p:nvGrpSpPr>
          <p:grpSpPr>
            <a:xfrm>
              <a:off x="1325116" y="0"/>
              <a:ext cx="274550" cy="274550"/>
              <a:chOff x="0" y="0"/>
              <a:chExt cx="812800" cy="812800"/>
            </a:xfrm>
          </p:grpSpPr>
          <p:sp>
            <p:nvSpPr>
              <p:cNvPr id="524" name="Google Shape;52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p14"/>
            <p:cNvGrpSpPr/>
            <p:nvPr/>
          </p:nvGrpSpPr>
          <p:grpSpPr>
            <a:xfrm>
              <a:off x="1766821" y="448054"/>
              <a:ext cx="274550" cy="274550"/>
              <a:chOff x="0" y="0"/>
              <a:chExt cx="812800" cy="812800"/>
            </a:xfrm>
          </p:grpSpPr>
          <p:sp>
            <p:nvSpPr>
              <p:cNvPr id="527" name="Google Shape;52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 name="Google Shape;529;p14"/>
            <p:cNvGrpSpPr/>
            <p:nvPr/>
          </p:nvGrpSpPr>
          <p:grpSpPr>
            <a:xfrm>
              <a:off x="1766821" y="0"/>
              <a:ext cx="274550" cy="274550"/>
              <a:chOff x="0" y="0"/>
              <a:chExt cx="812800" cy="812800"/>
            </a:xfrm>
          </p:grpSpPr>
          <p:sp>
            <p:nvSpPr>
              <p:cNvPr id="530" name="Google Shape;53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4"/>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32" name="Google Shape;532;p14"/>
          <p:cNvPicPr preferRelativeResize="0"/>
          <p:nvPr/>
        </p:nvPicPr>
        <p:blipFill>
          <a:blip r:embed="rId3">
            <a:alphaModFix/>
          </a:blip>
          <a:stretch>
            <a:fillRect/>
          </a:stretch>
        </p:blipFill>
        <p:spPr>
          <a:xfrm>
            <a:off x="3324225" y="441075"/>
            <a:ext cx="12319705" cy="5053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93D"/>
        </a:solidFill>
      </p:bgPr>
    </p:bg>
    <p:spTree>
      <p:nvGrpSpPr>
        <p:cNvPr id="536" name="Shape 536"/>
        <p:cNvGrpSpPr/>
        <p:nvPr/>
      </p:nvGrpSpPr>
      <p:grpSpPr>
        <a:xfrm>
          <a:off x="0" y="0"/>
          <a:ext cx="0" cy="0"/>
          <a:chOff x="0" y="0"/>
          <a:chExt cx="0" cy="0"/>
        </a:xfrm>
      </p:grpSpPr>
      <p:grpSp>
        <p:nvGrpSpPr>
          <p:cNvPr id="537" name="Google Shape;537;p15"/>
          <p:cNvGrpSpPr/>
          <p:nvPr/>
        </p:nvGrpSpPr>
        <p:grpSpPr>
          <a:xfrm>
            <a:off x="10792084" y="-624630"/>
            <a:ext cx="5876131" cy="11102277"/>
            <a:chOff x="0" y="-114300"/>
            <a:chExt cx="1547623" cy="2924056"/>
          </a:xfrm>
        </p:grpSpPr>
        <p:sp>
          <p:nvSpPr>
            <p:cNvPr id="538" name="Google Shape;538;p15"/>
            <p:cNvSpPr/>
            <p:nvPr/>
          </p:nvSpPr>
          <p:spPr>
            <a:xfrm>
              <a:off x="0" y="0"/>
              <a:ext cx="1547623" cy="2809756"/>
            </a:xfrm>
            <a:custGeom>
              <a:rect b="b" l="l" r="r" t="t"/>
              <a:pathLst>
                <a:path extrusionOk="0" h="2809756" w="1547623">
                  <a:moveTo>
                    <a:pt x="0" y="0"/>
                  </a:moveTo>
                  <a:lnTo>
                    <a:pt x="1547623" y="0"/>
                  </a:lnTo>
                  <a:lnTo>
                    <a:pt x="1547623" y="2809756"/>
                  </a:lnTo>
                  <a:lnTo>
                    <a:pt x="0" y="2809756"/>
                  </a:lnTo>
                  <a:close/>
                </a:path>
              </a:pathLst>
            </a:custGeom>
            <a:solidFill>
              <a:srgbClr val="FFFFFF"/>
            </a:solidFill>
            <a:ln>
              <a:noFill/>
            </a:ln>
          </p:spPr>
        </p:sp>
        <p:sp>
          <p:nvSpPr>
            <p:cNvPr id="539" name="Google Shape;539;p15"/>
            <p:cNvSpPr txBox="1"/>
            <p:nvPr/>
          </p:nvSpPr>
          <p:spPr>
            <a:xfrm>
              <a:off x="0" y="-114300"/>
              <a:ext cx="1547623" cy="292405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40" name="Google Shape;540;p15"/>
          <p:cNvPicPr preferRelativeResize="0"/>
          <p:nvPr/>
        </p:nvPicPr>
        <p:blipFill>
          <a:blip r:embed="rId3">
            <a:alphaModFix/>
          </a:blip>
          <a:stretch>
            <a:fillRect/>
          </a:stretch>
        </p:blipFill>
        <p:spPr>
          <a:xfrm>
            <a:off x="11253015" y="850075"/>
            <a:ext cx="4954300" cy="8379075"/>
          </a:xfrm>
          <a:prstGeom prst="rect">
            <a:avLst/>
          </a:prstGeom>
          <a:noFill/>
          <a:ln>
            <a:noFill/>
          </a:ln>
        </p:spPr>
      </p:pic>
      <p:grpSp>
        <p:nvGrpSpPr>
          <p:cNvPr id="541" name="Google Shape;541;p15"/>
          <p:cNvGrpSpPr/>
          <p:nvPr/>
        </p:nvGrpSpPr>
        <p:grpSpPr>
          <a:xfrm>
            <a:off x="1028700" y="4337082"/>
            <a:ext cx="10711477" cy="5060648"/>
            <a:chOff x="0" y="44450"/>
            <a:chExt cx="14281969" cy="6747531"/>
          </a:xfrm>
        </p:grpSpPr>
        <p:cxnSp>
          <p:nvCxnSpPr>
            <p:cNvPr id="542" name="Google Shape;542;p15"/>
            <p:cNvCxnSpPr/>
            <p:nvPr/>
          </p:nvCxnSpPr>
          <p:spPr>
            <a:xfrm>
              <a:off x="0" y="44450"/>
              <a:ext cx="8708214" cy="0"/>
            </a:xfrm>
            <a:prstGeom prst="straightConnector1">
              <a:avLst/>
            </a:prstGeom>
            <a:noFill/>
            <a:ln cap="flat" cmpd="sng" w="88900">
              <a:solidFill>
                <a:srgbClr val="FFFFFF"/>
              </a:solidFill>
              <a:prstDash val="solid"/>
              <a:round/>
              <a:headEnd len="sm" w="sm" type="none"/>
              <a:tailEnd len="sm" w="sm" type="none"/>
            </a:ln>
          </p:spPr>
        </p:cxnSp>
        <p:cxnSp>
          <p:nvCxnSpPr>
            <p:cNvPr id="543" name="Google Shape;543;p15"/>
            <p:cNvCxnSpPr/>
            <p:nvPr/>
          </p:nvCxnSpPr>
          <p:spPr>
            <a:xfrm>
              <a:off x="44450" y="81216"/>
              <a:ext cx="0" cy="6710765"/>
            </a:xfrm>
            <a:prstGeom prst="straightConnector1">
              <a:avLst/>
            </a:prstGeom>
            <a:noFill/>
            <a:ln cap="flat" cmpd="sng" w="88900">
              <a:solidFill>
                <a:srgbClr val="FFFFFF"/>
              </a:solidFill>
              <a:prstDash val="solid"/>
              <a:round/>
              <a:headEnd len="sm" w="sm" type="none"/>
              <a:tailEnd len="sm" w="sm" type="none"/>
            </a:ln>
          </p:spPr>
        </p:cxnSp>
        <p:cxnSp>
          <p:nvCxnSpPr>
            <p:cNvPr id="544" name="Google Shape;544;p15"/>
            <p:cNvCxnSpPr/>
            <p:nvPr/>
          </p:nvCxnSpPr>
          <p:spPr>
            <a:xfrm>
              <a:off x="0" y="6755215"/>
              <a:ext cx="14281969" cy="0"/>
            </a:xfrm>
            <a:prstGeom prst="straightConnector1">
              <a:avLst/>
            </a:prstGeom>
            <a:noFill/>
            <a:ln cap="flat" cmpd="sng" w="88900">
              <a:solidFill>
                <a:srgbClr val="FFFFFF"/>
              </a:solidFill>
              <a:prstDash val="solid"/>
              <a:round/>
              <a:headEnd len="sm" w="sm" type="none"/>
              <a:tailEnd len="sm" w="sm" type="none"/>
            </a:ln>
          </p:spPr>
        </p:cxnSp>
      </p:grpSp>
      <p:grpSp>
        <p:nvGrpSpPr>
          <p:cNvPr id="545" name="Google Shape;545;p15"/>
          <p:cNvGrpSpPr/>
          <p:nvPr/>
        </p:nvGrpSpPr>
        <p:grpSpPr>
          <a:xfrm>
            <a:off x="11576531" y="8855812"/>
            <a:ext cx="738301" cy="738301"/>
            <a:chOff x="0" y="0"/>
            <a:chExt cx="812800" cy="812800"/>
          </a:xfrm>
        </p:grpSpPr>
        <p:sp>
          <p:nvSpPr>
            <p:cNvPr id="546" name="Google Shape;54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8" name="Google Shape;548;p15"/>
          <p:cNvGrpSpPr/>
          <p:nvPr/>
        </p:nvGrpSpPr>
        <p:grpSpPr>
          <a:xfrm>
            <a:off x="12766176" y="8855812"/>
            <a:ext cx="738301" cy="738301"/>
            <a:chOff x="0" y="0"/>
            <a:chExt cx="812800" cy="812800"/>
          </a:xfrm>
        </p:grpSpPr>
        <p:sp>
          <p:nvSpPr>
            <p:cNvPr id="549" name="Google Shape;54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 name="Google Shape;551;p15"/>
          <p:cNvGrpSpPr/>
          <p:nvPr/>
        </p:nvGrpSpPr>
        <p:grpSpPr>
          <a:xfrm>
            <a:off x="13955821" y="8855812"/>
            <a:ext cx="738301" cy="738301"/>
            <a:chOff x="0" y="0"/>
            <a:chExt cx="812800" cy="812800"/>
          </a:xfrm>
        </p:grpSpPr>
        <p:sp>
          <p:nvSpPr>
            <p:cNvPr id="552" name="Google Shape;55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15"/>
          <p:cNvGrpSpPr/>
          <p:nvPr/>
        </p:nvGrpSpPr>
        <p:grpSpPr>
          <a:xfrm>
            <a:off x="15145466" y="8855812"/>
            <a:ext cx="738301" cy="738301"/>
            <a:chOff x="0" y="0"/>
            <a:chExt cx="812800" cy="812800"/>
          </a:xfrm>
        </p:grpSpPr>
        <p:sp>
          <p:nvSpPr>
            <p:cNvPr id="555" name="Google Shape;55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7" name="Google Shape;557;p15"/>
          <p:cNvGrpSpPr/>
          <p:nvPr/>
        </p:nvGrpSpPr>
        <p:grpSpPr>
          <a:xfrm rot="5400000">
            <a:off x="15907100" y="2574601"/>
            <a:ext cx="1522228" cy="260925"/>
            <a:chOff x="0" y="0"/>
            <a:chExt cx="2029638" cy="347899"/>
          </a:xfrm>
        </p:grpSpPr>
        <p:grpSp>
          <p:nvGrpSpPr>
            <p:cNvPr id="558" name="Google Shape;558;p15"/>
            <p:cNvGrpSpPr/>
            <p:nvPr/>
          </p:nvGrpSpPr>
          <p:grpSpPr>
            <a:xfrm>
              <a:off x="0" y="0"/>
              <a:ext cx="347899" cy="347899"/>
              <a:chOff x="0" y="0"/>
              <a:chExt cx="812800" cy="812800"/>
            </a:xfrm>
          </p:grpSpPr>
          <p:sp>
            <p:nvSpPr>
              <p:cNvPr id="559" name="Google Shape;55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1" name="Google Shape;561;p15"/>
            <p:cNvGrpSpPr/>
            <p:nvPr/>
          </p:nvGrpSpPr>
          <p:grpSpPr>
            <a:xfrm>
              <a:off x="560580" y="0"/>
              <a:ext cx="347899" cy="347899"/>
              <a:chOff x="0" y="0"/>
              <a:chExt cx="812800" cy="812800"/>
            </a:xfrm>
          </p:grpSpPr>
          <p:sp>
            <p:nvSpPr>
              <p:cNvPr id="562" name="Google Shape;56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4" name="Google Shape;564;p15"/>
            <p:cNvGrpSpPr/>
            <p:nvPr/>
          </p:nvGrpSpPr>
          <p:grpSpPr>
            <a:xfrm>
              <a:off x="1121159" y="0"/>
              <a:ext cx="347899" cy="347899"/>
              <a:chOff x="0" y="0"/>
              <a:chExt cx="812800" cy="812800"/>
            </a:xfrm>
          </p:grpSpPr>
          <p:sp>
            <p:nvSpPr>
              <p:cNvPr id="565" name="Google Shape;56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7" name="Google Shape;567;p15"/>
            <p:cNvGrpSpPr/>
            <p:nvPr/>
          </p:nvGrpSpPr>
          <p:grpSpPr>
            <a:xfrm>
              <a:off x="1681739" y="0"/>
              <a:ext cx="347899" cy="347899"/>
              <a:chOff x="0" y="0"/>
              <a:chExt cx="812800" cy="812800"/>
            </a:xfrm>
          </p:grpSpPr>
          <p:sp>
            <p:nvSpPr>
              <p:cNvPr id="568" name="Google Shape;56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70" name="Google Shape;570;p15"/>
          <p:cNvSpPr txBox="1"/>
          <p:nvPr/>
        </p:nvSpPr>
        <p:spPr>
          <a:xfrm>
            <a:off x="1775341" y="800100"/>
            <a:ext cx="8115300" cy="2971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914D"/>
                </a:solidFill>
                <a:latin typeface="Overpass Black"/>
                <a:ea typeface="Overpass Black"/>
                <a:cs typeface="Overpass Black"/>
                <a:sym typeface="Overpass Black"/>
              </a:rPr>
              <a:t>Major Requirements</a:t>
            </a:r>
            <a:endParaRPr/>
          </a:p>
        </p:txBody>
      </p:sp>
      <p:sp>
        <p:nvSpPr>
          <p:cNvPr id="571" name="Google Shape;571;p15"/>
          <p:cNvSpPr txBox="1"/>
          <p:nvPr/>
        </p:nvSpPr>
        <p:spPr>
          <a:xfrm>
            <a:off x="3540929" y="7151218"/>
            <a:ext cx="4584125" cy="609600"/>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b="1" i="0" lang="en-US" sz="3499" u="none" cap="none" strike="noStrike">
                <a:solidFill>
                  <a:srgbClr val="FFFFFF"/>
                </a:solidFill>
                <a:latin typeface="Overpass Black"/>
                <a:ea typeface="Overpass Black"/>
                <a:cs typeface="Overpass Black"/>
                <a:sym typeface="Overpass Black"/>
              </a:rPr>
              <a:t>What we do? </a:t>
            </a:r>
            <a:endParaRPr/>
          </a:p>
        </p:txBody>
      </p:sp>
      <p:sp>
        <p:nvSpPr>
          <p:cNvPr id="572" name="Google Shape;572;p15"/>
          <p:cNvSpPr txBox="1"/>
          <p:nvPr/>
        </p:nvSpPr>
        <p:spPr>
          <a:xfrm>
            <a:off x="2975736" y="4734837"/>
            <a:ext cx="4584125" cy="6096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FFFF"/>
                </a:solidFill>
                <a:latin typeface="Overpass Black"/>
                <a:ea typeface="Overpass Black"/>
                <a:cs typeface="Overpass Black"/>
                <a:sym typeface="Overpass Black"/>
              </a:rPr>
              <a:t>Who we are?</a:t>
            </a:r>
            <a:endParaRPr/>
          </a:p>
        </p:txBody>
      </p:sp>
      <p:sp>
        <p:nvSpPr>
          <p:cNvPr id="573" name="Google Shape;573;p15"/>
          <p:cNvSpPr txBox="1"/>
          <p:nvPr/>
        </p:nvSpPr>
        <p:spPr>
          <a:xfrm>
            <a:off x="2975736" y="5658452"/>
            <a:ext cx="36438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Briefly elaborate on what you want to discuss. </a:t>
            </a:r>
            <a:endParaRPr/>
          </a:p>
        </p:txBody>
      </p:sp>
      <p:sp>
        <p:nvSpPr>
          <p:cNvPr id="574" name="Google Shape;574;p15"/>
          <p:cNvSpPr txBox="1"/>
          <p:nvPr/>
        </p:nvSpPr>
        <p:spPr>
          <a:xfrm>
            <a:off x="4481232" y="8030947"/>
            <a:ext cx="3643800" cy="7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399" u="none" cap="none" strike="noStrike">
                <a:solidFill>
                  <a:srgbClr val="FFFFFF"/>
                </a:solidFill>
                <a:latin typeface="Arial"/>
                <a:ea typeface="Arial"/>
                <a:cs typeface="Arial"/>
                <a:sym typeface="Arial"/>
              </a:rPr>
              <a:t>Briefly elaborate on what you want to discuss. </a:t>
            </a:r>
            <a:endParaRPr/>
          </a:p>
        </p:txBody>
      </p:sp>
      <p:pic>
        <p:nvPicPr>
          <p:cNvPr id="575" name="Google Shape;575;p15"/>
          <p:cNvPicPr preferRelativeResize="0"/>
          <p:nvPr/>
        </p:nvPicPr>
        <p:blipFill>
          <a:blip r:embed="rId4">
            <a:alphaModFix/>
          </a:blip>
          <a:stretch>
            <a:fillRect/>
          </a:stretch>
        </p:blipFill>
        <p:spPr>
          <a:xfrm>
            <a:off x="1775350" y="4910360"/>
            <a:ext cx="885500" cy="879435"/>
          </a:xfrm>
          <a:prstGeom prst="rect">
            <a:avLst/>
          </a:prstGeom>
          <a:noFill/>
          <a:ln>
            <a:noFill/>
          </a:ln>
        </p:spPr>
      </p:pic>
      <p:pic>
        <p:nvPicPr>
          <p:cNvPr id="576" name="Google Shape;576;p15"/>
          <p:cNvPicPr preferRelativeResize="0"/>
          <p:nvPr/>
        </p:nvPicPr>
        <p:blipFill>
          <a:blip r:embed="rId5">
            <a:alphaModFix/>
          </a:blip>
          <a:stretch>
            <a:fillRect/>
          </a:stretch>
        </p:blipFill>
        <p:spPr>
          <a:xfrm>
            <a:off x="8701258" y="7267446"/>
            <a:ext cx="885500" cy="885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93D"/>
        </a:solidFill>
      </p:bgPr>
    </p:bg>
    <p:spTree>
      <p:nvGrpSpPr>
        <p:cNvPr id="580" name="Shape 580"/>
        <p:cNvGrpSpPr/>
        <p:nvPr/>
      </p:nvGrpSpPr>
      <p:grpSpPr>
        <a:xfrm>
          <a:off x="0" y="0"/>
          <a:ext cx="0" cy="0"/>
          <a:chOff x="0" y="0"/>
          <a:chExt cx="0" cy="0"/>
        </a:xfrm>
      </p:grpSpPr>
      <p:grpSp>
        <p:nvGrpSpPr>
          <p:cNvPr id="581" name="Google Shape;581;p16"/>
          <p:cNvGrpSpPr/>
          <p:nvPr/>
        </p:nvGrpSpPr>
        <p:grpSpPr>
          <a:xfrm>
            <a:off x="8970389" y="5860788"/>
            <a:ext cx="6235409" cy="2503226"/>
            <a:chOff x="0" y="-114300"/>
            <a:chExt cx="1642248" cy="659286"/>
          </a:xfrm>
        </p:grpSpPr>
        <p:sp>
          <p:nvSpPr>
            <p:cNvPr id="582" name="Google Shape;582;p16"/>
            <p:cNvSpPr/>
            <p:nvPr/>
          </p:nvSpPr>
          <p:spPr>
            <a:xfrm>
              <a:off x="0" y="0"/>
              <a:ext cx="1642248" cy="544986"/>
            </a:xfrm>
            <a:custGeom>
              <a:rect b="b" l="l" r="r" t="t"/>
              <a:pathLst>
                <a:path extrusionOk="0" h="544986" w="1642248">
                  <a:moveTo>
                    <a:pt x="0" y="0"/>
                  </a:moveTo>
                  <a:lnTo>
                    <a:pt x="1642248" y="0"/>
                  </a:lnTo>
                  <a:lnTo>
                    <a:pt x="1642248" y="544986"/>
                  </a:lnTo>
                  <a:lnTo>
                    <a:pt x="0" y="544986"/>
                  </a:lnTo>
                  <a:close/>
                </a:path>
              </a:pathLst>
            </a:custGeom>
            <a:solidFill>
              <a:srgbClr val="FFFFFF"/>
            </a:solidFill>
            <a:ln>
              <a:noFill/>
            </a:ln>
          </p:spPr>
        </p:sp>
        <p:sp>
          <p:nvSpPr>
            <p:cNvPr id="583" name="Google Shape;583;p16"/>
            <p:cNvSpPr txBox="1"/>
            <p:nvPr/>
          </p:nvSpPr>
          <p:spPr>
            <a:xfrm>
              <a:off x="0" y="-114300"/>
              <a:ext cx="1642248" cy="65928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4" name="Google Shape;584;p16"/>
          <p:cNvGrpSpPr/>
          <p:nvPr/>
        </p:nvGrpSpPr>
        <p:grpSpPr>
          <a:xfrm>
            <a:off x="8970389" y="2906757"/>
            <a:ext cx="6235409" cy="2503226"/>
            <a:chOff x="0" y="-114300"/>
            <a:chExt cx="1642248" cy="659286"/>
          </a:xfrm>
        </p:grpSpPr>
        <p:sp>
          <p:nvSpPr>
            <p:cNvPr id="585" name="Google Shape;585;p16"/>
            <p:cNvSpPr/>
            <p:nvPr/>
          </p:nvSpPr>
          <p:spPr>
            <a:xfrm>
              <a:off x="0" y="0"/>
              <a:ext cx="1642248" cy="544986"/>
            </a:xfrm>
            <a:custGeom>
              <a:rect b="b" l="l" r="r" t="t"/>
              <a:pathLst>
                <a:path extrusionOk="0" h="544986" w="1642248">
                  <a:moveTo>
                    <a:pt x="0" y="0"/>
                  </a:moveTo>
                  <a:lnTo>
                    <a:pt x="1642248" y="0"/>
                  </a:lnTo>
                  <a:lnTo>
                    <a:pt x="1642248" y="544986"/>
                  </a:lnTo>
                  <a:lnTo>
                    <a:pt x="0" y="544986"/>
                  </a:lnTo>
                  <a:close/>
                </a:path>
              </a:pathLst>
            </a:custGeom>
            <a:solidFill>
              <a:srgbClr val="FFFFFF"/>
            </a:solidFill>
            <a:ln>
              <a:noFill/>
            </a:ln>
          </p:spPr>
        </p:sp>
        <p:sp>
          <p:nvSpPr>
            <p:cNvPr id="586" name="Google Shape;586;p16"/>
            <p:cNvSpPr txBox="1"/>
            <p:nvPr/>
          </p:nvSpPr>
          <p:spPr>
            <a:xfrm>
              <a:off x="0" y="-114300"/>
              <a:ext cx="1642248" cy="65928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7" name="Google Shape;587;p16"/>
          <p:cNvGrpSpPr/>
          <p:nvPr/>
        </p:nvGrpSpPr>
        <p:grpSpPr>
          <a:xfrm>
            <a:off x="3077510" y="5860788"/>
            <a:ext cx="2481191" cy="2503226"/>
            <a:chOff x="0" y="-114300"/>
            <a:chExt cx="653482" cy="659286"/>
          </a:xfrm>
        </p:grpSpPr>
        <p:sp>
          <p:nvSpPr>
            <p:cNvPr id="588" name="Google Shape;588;p16"/>
            <p:cNvSpPr/>
            <p:nvPr/>
          </p:nvSpPr>
          <p:spPr>
            <a:xfrm>
              <a:off x="0" y="0"/>
              <a:ext cx="653482" cy="544986"/>
            </a:xfrm>
            <a:custGeom>
              <a:rect b="b" l="l" r="r" t="t"/>
              <a:pathLst>
                <a:path extrusionOk="0" h="544986" w="653482">
                  <a:moveTo>
                    <a:pt x="0" y="0"/>
                  </a:moveTo>
                  <a:lnTo>
                    <a:pt x="653482" y="0"/>
                  </a:lnTo>
                  <a:lnTo>
                    <a:pt x="653482" y="544986"/>
                  </a:lnTo>
                  <a:lnTo>
                    <a:pt x="0" y="544986"/>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589" name="Google Shape;589;p16"/>
            <p:cNvSpPr txBox="1"/>
            <p:nvPr/>
          </p:nvSpPr>
          <p:spPr>
            <a:xfrm>
              <a:off x="0" y="-114300"/>
              <a:ext cx="653482" cy="65928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0" name="Google Shape;590;p16"/>
          <p:cNvGrpSpPr/>
          <p:nvPr/>
        </p:nvGrpSpPr>
        <p:grpSpPr>
          <a:xfrm>
            <a:off x="2340393" y="6248760"/>
            <a:ext cx="1060345" cy="1727283"/>
            <a:chOff x="0" y="-114300"/>
            <a:chExt cx="279268" cy="454922"/>
          </a:xfrm>
        </p:grpSpPr>
        <p:sp>
          <p:nvSpPr>
            <p:cNvPr id="591" name="Google Shape;591;p16"/>
            <p:cNvSpPr/>
            <p:nvPr/>
          </p:nvSpPr>
          <p:spPr>
            <a:xfrm>
              <a:off x="0" y="0"/>
              <a:ext cx="279268" cy="340622"/>
            </a:xfrm>
            <a:custGeom>
              <a:rect b="b" l="l" r="r" t="t"/>
              <a:pathLst>
                <a:path extrusionOk="0" h="340622" w="279268">
                  <a:moveTo>
                    <a:pt x="0" y="0"/>
                  </a:moveTo>
                  <a:lnTo>
                    <a:pt x="279268" y="0"/>
                  </a:lnTo>
                  <a:lnTo>
                    <a:pt x="279268" y="340622"/>
                  </a:lnTo>
                  <a:lnTo>
                    <a:pt x="0" y="340622"/>
                  </a:lnTo>
                  <a:close/>
                </a:path>
              </a:pathLst>
            </a:custGeom>
            <a:solidFill>
              <a:srgbClr val="37393D"/>
            </a:solidFill>
            <a:ln>
              <a:noFill/>
            </a:ln>
          </p:spPr>
        </p:sp>
        <p:sp>
          <p:nvSpPr>
            <p:cNvPr id="592" name="Google Shape;592;p16"/>
            <p:cNvSpPr txBox="1"/>
            <p:nvPr/>
          </p:nvSpPr>
          <p:spPr>
            <a:xfrm>
              <a:off x="0" y="-114300"/>
              <a:ext cx="279268" cy="454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3" name="Google Shape;593;p16"/>
          <p:cNvGrpSpPr/>
          <p:nvPr/>
        </p:nvGrpSpPr>
        <p:grpSpPr>
          <a:xfrm>
            <a:off x="3077510" y="2906757"/>
            <a:ext cx="2481191" cy="2503226"/>
            <a:chOff x="0" y="-114300"/>
            <a:chExt cx="653482" cy="659286"/>
          </a:xfrm>
        </p:grpSpPr>
        <p:sp>
          <p:nvSpPr>
            <p:cNvPr id="594" name="Google Shape;594;p16"/>
            <p:cNvSpPr/>
            <p:nvPr/>
          </p:nvSpPr>
          <p:spPr>
            <a:xfrm>
              <a:off x="0" y="0"/>
              <a:ext cx="653482" cy="544986"/>
            </a:xfrm>
            <a:custGeom>
              <a:rect b="b" l="l" r="r" t="t"/>
              <a:pathLst>
                <a:path extrusionOk="0" h="544986" w="653482">
                  <a:moveTo>
                    <a:pt x="0" y="0"/>
                  </a:moveTo>
                  <a:lnTo>
                    <a:pt x="653482" y="0"/>
                  </a:lnTo>
                  <a:lnTo>
                    <a:pt x="653482" y="544986"/>
                  </a:lnTo>
                  <a:lnTo>
                    <a:pt x="0" y="544986"/>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595" name="Google Shape;595;p16"/>
            <p:cNvSpPr txBox="1"/>
            <p:nvPr/>
          </p:nvSpPr>
          <p:spPr>
            <a:xfrm>
              <a:off x="0" y="-114300"/>
              <a:ext cx="653482" cy="65928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6" name="Google Shape;596;p16"/>
          <p:cNvSpPr txBox="1"/>
          <p:nvPr/>
        </p:nvSpPr>
        <p:spPr>
          <a:xfrm>
            <a:off x="6118514" y="4027699"/>
            <a:ext cx="2341283" cy="609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Overpass Black"/>
                <a:ea typeface="Overpass Black"/>
                <a:cs typeface="Overpass Black"/>
                <a:sym typeface="Overpass Black"/>
              </a:rPr>
              <a:t>Mission</a:t>
            </a:r>
            <a:endParaRPr/>
          </a:p>
        </p:txBody>
      </p:sp>
      <p:sp>
        <p:nvSpPr>
          <p:cNvPr id="597" name="Google Shape;597;p16"/>
          <p:cNvSpPr txBox="1"/>
          <p:nvPr/>
        </p:nvSpPr>
        <p:spPr>
          <a:xfrm>
            <a:off x="6263291" y="6981730"/>
            <a:ext cx="2051729" cy="609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Overpass Black"/>
                <a:ea typeface="Overpass Black"/>
                <a:cs typeface="Overpass Black"/>
                <a:sym typeface="Overpass Black"/>
              </a:rPr>
              <a:t>Vision</a:t>
            </a:r>
            <a:endParaRPr/>
          </a:p>
        </p:txBody>
      </p:sp>
      <p:sp>
        <p:nvSpPr>
          <p:cNvPr id="598" name="Google Shape;598;p16"/>
          <p:cNvSpPr txBox="1"/>
          <p:nvPr/>
        </p:nvSpPr>
        <p:spPr>
          <a:xfrm>
            <a:off x="9315226" y="6789509"/>
            <a:ext cx="5545800" cy="11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Arial"/>
                <a:ea typeface="Arial"/>
                <a:cs typeface="Arial"/>
                <a:sym typeface="Arial"/>
              </a:rPr>
              <a:t>Enter your grand vision statement! Enter your grand vision statement!Enter your grand vision statement!</a:t>
            </a:r>
            <a:endParaRPr/>
          </a:p>
        </p:txBody>
      </p:sp>
      <p:sp>
        <p:nvSpPr>
          <p:cNvPr id="599" name="Google Shape;599;p16"/>
          <p:cNvSpPr txBox="1"/>
          <p:nvPr/>
        </p:nvSpPr>
        <p:spPr>
          <a:xfrm>
            <a:off x="1866846" y="800100"/>
            <a:ext cx="14554308" cy="1600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914D"/>
                </a:solidFill>
                <a:latin typeface="Overpass Black"/>
                <a:ea typeface="Overpass Black"/>
                <a:cs typeface="Overpass Black"/>
                <a:sym typeface="Overpass Black"/>
              </a:rPr>
              <a:t>What Are We Working On?</a:t>
            </a:r>
            <a:endParaRPr/>
          </a:p>
        </p:txBody>
      </p:sp>
      <p:sp>
        <p:nvSpPr>
          <p:cNvPr id="600" name="Google Shape;600;p16"/>
          <p:cNvSpPr txBox="1"/>
          <p:nvPr/>
        </p:nvSpPr>
        <p:spPr>
          <a:xfrm>
            <a:off x="9315226" y="3835475"/>
            <a:ext cx="5545800" cy="11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Arial"/>
                <a:ea typeface="Arial"/>
                <a:cs typeface="Arial"/>
                <a:sym typeface="Arial"/>
              </a:rPr>
              <a:t>Enter your grand vision statement! Enter your grand vision statement!Enter your grand vision statement!</a:t>
            </a:r>
            <a:endParaRPr/>
          </a:p>
        </p:txBody>
      </p:sp>
      <p:grpSp>
        <p:nvGrpSpPr>
          <p:cNvPr id="601" name="Google Shape;601;p16"/>
          <p:cNvGrpSpPr/>
          <p:nvPr/>
        </p:nvGrpSpPr>
        <p:grpSpPr>
          <a:xfrm>
            <a:off x="2340393" y="3294729"/>
            <a:ext cx="1060345" cy="1727283"/>
            <a:chOff x="0" y="-114300"/>
            <a:chExt cx="279268" cy="454922"/>
          </a:xfrm>
        </p:grpSpPr>
        <p:sp>
          <p:nvSpPr>
            <p:cNvPr id="602" name="Google Shape;602;p16"/>
            <p:cNvSpPr/>
            <p:nvPr/>
          </p:nvSpPr>
          <p:spPr>
            <a:xfrm>
              <a:off x="0" y="0"/>
              <a:ext cx="279268" cy="340622"/>
            </a:xfrm>
            <a:custGeom>
              <a:rect b="b" l="l" r="r" t="t"/>
              <a:pathLst>
                <a:path extrusionOk="0" h="340622" w="279268">
                  <a:moveTo>
                    <a:pt x="0" y="0"/>
                  </a:moveTo>
                  <a:lnTo>
                    <a:pt x="279268" y="0"/>
                  </a:lnTo>
                  <a:lnTo>
                    <a:pt x="279268" y="340622"/>
                  </a:lnTo>
                  <a:lnTo>
                    <a:pt x="0" y="340622"/>
                  </a:lnTo>
                  <a:close/>
                </a:path>
              </a:pathLst>
            </a:custGeom>
            <a:solidFill>
              <a:srgbClr val="37393D"/>
            </a:solidFill>
            <a:ln>
              <a:noFill/>
            </a:ln>
          </p:spPr>
        </p:sp>
        <p:sp>
          <p:nvSpPr>
            <p:cNvPr id="603" name="Google Shape;603;p16"/>
            <p:cNvSpPr txBox="1"/>
            <p:nvPr/>
          </p:nvSpPr>
          <p:spPr>
            <a:xfrm>
              <a:off x="0" y="-114300"/>
              <a:ext cx="279268" cy="454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04" name="Google Shape;604;p16"/>
          <p:cNvCxnSpPr/>
          <p:nvPr/>
        </p:nvCxnSpPr>
        <p:spPr>
          <a:xfrm>
            <a:off x="11476521" y="9540409"/>
            <a:ext cx="7458556" cy="0"/>
          </a:xfrm>
          <a:prstGeom prst="straightConnector1">
            <a:avLst/>
          </a:prstGeom>
          <a:noFill/>
          <a:ln cap="flat" cmpd="sng" w="66675">
            <a:solidFill>
              <a:srgbClr val="FFFFFF"/>
            </a:solidFill>
            <a:prstDash val="solid"/>
            <a:round/>
            <a:headEnd len="sm" w="sm" type="none"/>
            <a:tailEnd len="sm" w="sm" type="none"/>
          </a:ln>
        </p:spPr>
      </p:cxnSp>
      <p:grpSp>
        <p:nvGrpSpPr>
          <p:cNvPr id="605" name="Google Shape;605;p16"/>
          <p:cNvGrpSpPr/>
          <p:nvPr/>
        </p:nvGrpSpPr>
        <p:grpSpPr>
          <a:xfrm>
            <a:off x="12325063" y="9121304"/>
            <a:ext cx="1598465" cy="273992"/>
            <a:chOff x="0" y="0"/>
            <a:chExt cx="2131286" cy="365323"/>
          </a:xfrm>
        </p:grpSpPr>
        <p:grpSp>
          <p:nvGrpSpPr>
            <p:cNvPr id="606" name="Google Shape;606;p16"/>
            <p:cNvGrpSpPr/>
            <p:nvPr/>
          </p:nvGrpSpPr>
          <p:grpSpPr>
            <a:xfrm>
              <a:off x="0" y="0"/>
              <a:ext cx="365323" cy="365323"/>
              <a:chOff x="0" y="0"/>
              <a:chExt cx="812800" cy="812800"/>
            </a:xfrm>
          </p:grpSpPr>
          <p:sp>
            <p:nvSpPr>
              <p:cNvPr id="607" name="Google Shape;60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9" name="Google Shape;609;p16"/>
            <p:cNvGrpSpPr/>
            <p:nvPr/>
          </p:nvGrpSpPr>
          <p:grpSpPr>
            <a:xfrm>
              <a:off x="588654" y="0"/>
              <a:ext cx="365323" cy="365323"/>
              <a:chOff x="0" y="0"/>
              <a:chExt cx="812800" cy="812800"/>
            </a:xfrm>
          </p:grpSpPr>
          <p:sp>
            <p:nvSpPr>
              <p:cNvPr id="610" name="Google Shape;61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2" name="Google Shape;612;p16"/>
            <p:cNvGrpSpPr/>
            <p:nvPr/>
          </p:nvGrpSpPr>
          <p:grpSpPr>
            <a:xfrm>
              <a:off x="1177308" y="0"/>
              <a:ext cx="365323" cy="365323"/>
              <a:chOff x="0" y="0"/>
              <a:chExt cx="812800" cy="812800"/>
            </a:xfrm>
          </p:grpSpPr>
          <p:sp>
            <p:nvSpPr>
              <p:cNvPr id="613" name="Google Shape;61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5" name="Google Shape;615;p16"/>
            <p:cNvGrpSpPr/>
            <p:nvPr/>
          </p:nvGrpSpPr>
          <p:grpSpPr>
            <a:xfrm>
              <a:off x="1765963" y="0"/>
              <a:ext cx="365323" cy="365323"/>
              <a:chOff x="0" y="0"/>
              <a:chExt cx="812800" cy="812800"/>
            </a:xfrm>
          </p:grpSpPr>
          <p:sp>
            <p:nvSpPr>
              <p:cNvPr id="616" name="Google Shape;61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18" name="Google Shape;618;p16"/>
          <p:cNvGrpSpPr/>
          <p:nvPr/>
        </p:nvGrpSpPr>
        <p:grpSpPr>
          <a:xfrm rot="5400000">
            <a:off x="-7791" y="3600809"/>
            <a:ext cx="1531028" cy="541953"/>
            <a:chOff x="0" y="0"/>
            <a:chExt cx="2041371" cy="722604"/>
          </a:xfrm>
        </p:grpSpPr>
        <p:grpSp>
          <p:nvGrpSpPr>
            <p:cNvPr id="619" name="Google Shape;619;p16"/>
            <p:cNvGrpSpPr/>
            <p:nvPr/>
          </p:nvGrpSpPr>
          <p:grpSpPr>
            <a:xfrm>
              <a:off x="0" y="448054"/>
              <a:ext cx="274550" cy="274550"/>
              <a:chOff x="0" y="0"/>
              <a:chExt cx="812800" cy="812800"/>
            </a:xfrm>
          </p:grpSpPr>
          <p:sp>
            <p:nvSpPr>
              <p:cNvPr id="620" name="Google Shape;62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6"/>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2" name="Google Shape;622;p16"/>
            <p:cNvGrpSpPr/>
            <p:nvPr/>
          </p:nvGrpSpPr>
          <p:grpSpPr>
            <a:xfrm>
              <a:off x="0" y="0"/>
              <a:ext cx="274550" cy="274550"/>
              <a:chOff x="0" y="0"/>
              <a:chExt cx="812800" cy="812800"/>
            </a:xfrm>
          </p:grpSpPr>
          <p:sp>
            <p:nvSpPr>
              <p:cNvPr id="623" name="Google Shape;62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6"/>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5" name="Google Shape;625;p16"/>
            <p:cNvGrpSpPr/>
            <p:nvPr/>
          </p:nvGrpSpPr>
          <p:grpSpPr>
            <a:xfrm>
              <a:off x="441705" y="448054"/>
              <a:ext cx="274550" cy="274550"/>
              <a:chOff x="0" y="0"/>
              <a:chExt cx="812800" cy="812800"/>
            </a:xfrm>
          </p:grpSpPr>
          <p:sp>
            <p:nvSpPr>
              <p:cNvPr id="626" name="Google Shape;62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6"/>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8" name="Google Shape;628;p16"/>
            <p:cNvGrpSpPr/>
            <p:nvPr/>
          </p:nvGrpSpPr>
          <p:grpSpPr>
            <a:xfrm>
              <a:off x="441705" y="0"/>
              <a:ext cx="274550" cy="274550"/>
              <a:chOff x="0" y="0"/>
              <a:chExt cx="812800" cy="812800"/>
            </a:xfrm>
          </p:grpSpPr>
          <p:sp>
            <p:nvSpPr>
              <p:cNvPr id="629" name="Google Shape;62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6"/>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1" name="Google Shape;631;p16"/>
            <p:cNvGrpSpPr/>
            <p:nvPr/>
          </p:nvGrpSpPr>
          <p:grpSpPr>
            <a:xfrm>
              <a:off x="883410" y="448054"/>
              <a:ext cx="274550" cy="274550"/>
              <a:chOff x="0" y="0"/>
              <a:chExt cx="812800" cy="812800"/>
            </a:xfrm>
          </p:grpSpPr>
          <p:sp>
            <p:nvSpPr>
              <p:cNvPr id="632" name="Google Shape;63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6"/>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4" name="Google Shape;634;p16"/>
            <p:cNvGrpSpPr/>
            <p:nvPr/>
          </p:nvGrpSpPr>
          <p:grpSpPr>
            <a:xfrm>
              <a:off x="883410" y="0"/>
              <a:ext cx="274550" cy="274550"/>
              <a:chOff x="0" y="0"/>
              <a:chExt cx="812800" cy="812800"/>
            </a:xfrm>
          </p:grpSpPr>
          <p:sp>
            <p:nvSpPr>
              <p:cNvPr id="635" name="Google Shape;63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6"/>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7" name="Google Shape;637;p16"/>
            <p:cNvGrpSpPr/>
            <p:nvPr/>
          </p:nvGrpSpPr>
          <p:grpSpPr>
            <a:xfrm>
              <a:off x="1325116" y="448054"/>
              <a:ext cx="274550" cy="274550"/>
              <a:chOff x="0" y="0"/>
              <a:chExt cx="812800" cy="812800"/>
            </a:xfrm>
          </p:grpSpPr>
          <p:sp>
            <p:nvSpPr>
              <p:cNvPr id="638" name="Google Shape;63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6"/>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0" name="Google Shape;640;p16"/>
            <p:cNvGrpSpPr/>
            <p:nvPr/>
          </p:nvGrpSpPr>
          <p:grpSpPr>
            <a:xfrm>
              <a:off x="1325116" y="0"/>
              <a:ext cx="274550" cy="274550"/>
              <a:chOff x="0" y="0"/>
              <a:chExt cx="812800" cy="812800"/>
            </a:xfrm>
          </p:grpSpPr>
          <p:sp>
            <p:nvSpPr>
              <p:cNvPr id="641" name="Google Shape;64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6"/>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3" name="Google Shape;643;p16"/>
            <p:cNvGrpSpPr/>
            <p:nvPr/>
          </p:nvGrpSpPr>
          <p:grpSpPr>
            <a:xfrm>
              <a:off x="1766821" y="448054"/>
              <a:ext cx="274550" cy="274550"/>
              <a:chOff x="0" y="0"/>
              <a:chExt cx="812800" cy="812800"/>
            </a:xfrm>
          </p:grpSpPr>
          <p:sp>
            <p:nvSpPr>
              <p:cNvPr id="644" name="Google Shape;64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6"/>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6" name="Google Shape;646;p16"/>
            <p:cNvGrpSpPr/>
            <p:nvPr/>
          </p:nvGrpSpPr>
          <p:grpSpPr>
            <a:xfrm>
              <a:off x="1766821" y="0"/>
              <a:ext cx="274550" cy="274550"/>
              <a:chOff x="0" y="0"/>
              <a:chExt cx="812800" cy="812800"/>
            </a:xfrm>
          </p:grpSpPr>
          <p:sp>
            <p:nvSpPr>
              <p:cNvPr id="647" name="Google Shape;64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6"/>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649" name="Google Shape;649;p16"/>
          <p:cNvPicPr preferRelativeResize="0"/>
          <p:nvPr/>
        </p:nvPicPr>
        <p:blipFill>
          <a:blip r:embed="rId3">
            <a:alphaModFix/>
          </a:blip>
          <a:stretch>
            <a:fillRect/>
          </a:stretch>
        </p:blipFill>
        <p:spPr>
          <a:xfrm>
            <a:off x="3548345" y="3562725"/>
            <a:ext cx="1539550" cy="1539550"/>
          </a:xfrm>
          <a:prstGeom prst="rect">
            <a:avLst/>
          </a:prstGeom>
          <a:noFill/>
          <a:ln>
            <a:noFill/>
          </a:ln>
        </p:spPr>
      </p:pic>
      <p:pic>
        <p:nvPicPr>
          <p:cNvPr id="650" name="Google Shape;650;p16"/>
          <p:cNvPicPr preferRelativeResize="0"/>
          <p:nvPr/>
        </p:nvPicPr>
        <p:blipFill>
          <a:blip r:embed="rId4">
            <a:alphaModFix/>
          </a:blip>
          <a:stretch>
            <a:fillRect/>
          </a:stretch>
        </p:blipFill>
        <p:spPr>
          <a:xfrm>
            <a:off x="3548350" y="6441937"/>
            <a:ext cx="1727300" cy="1727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93D"/>
        </a:solidFill>
      </p:bgPr>
    </p:bg>
    <p:spTree>
      <p:nvGrpSpPr>
        <p:cNvPr id="654" name="Shape 654"/>
        <p:cNvGrpSpPr/>
        <p:nvPr/>
      </p:nvGrpSpPr>
      <p:grpSpPr>
        <a:xfrm>
          <a:off x="0" y="0"/>
          <a:ext cx="0" cy="0"/>
          <a:chOff x="0" y="0"/>
          <a:chExt cx="0" cy="0"/>
        </a:xfrm>
      </p:grpSpPr>
      <p:grpSp>
        <p:nvGrpSpPr>
          <p:cNvPr id="655" name="Google Shape;655;p17"/>
          <p:cNvGrpSpPr/>
          <p:nvPr/>
        </p:nvGrpSpPr>
        <p:grpSpPr>
          <a:xfrm>
            <a:off x="10235534" y="-433983"/>
            <a:ext cx="8052466" cy="10754232"/>
            <a:chOff x="0" y="-114300"/>
            <a:chExt cx="2120814" cy="2832390"/>
          </a:xfrm>
        </p:grpSpPr>
        <p:sp>
          <p:nvSpPr>
            <p:cNvPr id="656" name="Google Shape;656;p17"/>
            <p:cNvSpPr/>
            <p:nvPr/>
          </p:nvSpPr>
          <p:spPr>
            <a:xfrm>
              <a:off x="0" y="0"/>
              <a:ext cx="2120814" cy="2718090"/>
            </a:xfrm>
            <a:custGeom>
              <a:rect b="b" l="l" r="r" t="t"/>
              <a:pathLst>
                <a:path extrusionOk="0" h="2718090" w="2120814">
                  <a:moveTo>
                    <a:pt x="0" y="0"/>
                  </a:moveTo>
                  <a:lnTo>
                    <a:pt x="2120814" y="0"/>
                  </a:lnTo>
                  <a:lnTo>
                    <a:pt x="2120814" y="2718090"/>
                  </a:lnTo>
                  <a:lnTo>
                    <a:pt x="0" y="2718090"/>
                  </a:lnTo>
                  <a:close/>
                </a:path>
              </a:pathLst>
            </a:custGeom>
            <a:solidFill>
              <a:srgbClr val="FFFFFF"/>
            </a:solidFill>
            <a:ln>
              <a:noFill/>
            </a:ln>
          </p:spPr>
        </p:sp>
        <p:sp>
          <p:nvSpPr>
            <p:cNvPr id="657" name="Google Shape;657;p17"/>
            <p:cNvSpPr txBox="1"/>
            <p:nvPr/>
          </p:nvSpPr>
          <p:spPr>
            <a:xfrm>
              <a:off x="0" y="-114300"/>
              <a:ext cx="2120814" cy="28323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8" name="Google Shape;658;p17"/>
          <p:cNvGrpSpPr/>
          <p:nvPr/>
        </p:nvGrpSpPr>
        <p:grpSpPr>
          <a:xfrm>
            <a:off x="1216576" y="2169345"/>
            <a:ext cx="8395690" cy="5129047"/>
            <a:chOff x="0" y="-114300"/>
            <a:chExt cx="2211211" cy="1350860"/>
          </a:xfrm>
        </p:grpSpPr>
        <p:sp>
          <p:nvSpPr>
            <p:cNvPr id="659" name="Google Shape;659;p17"/>
            <p:cNvSpPr/>
            <p:nvPr/>
          </p:nvSpPr>
          <p:spPr>
            <a:xfrm>
              <a:off x="0" y="0"/>
              <a:ext cx="2211211" cy="1236560"/>
            </a:xfrm>
            <a:custGeom>
              <a:rect b="b" l="l" r="r" t="t"/>
              <a:pathLst>
                <a:path extrusionOk="0" h="1236560" w="2211211">
                  <a:moveTo>
                    <a:pt x="0" y="0"/>
                  </a:moveTo>
                  <a:lnTo>
                    <a:pt x="2211211" y="0"/>
                  </a:lnTo>
                  <a:lnTo>
                    <a:pt x="2211211" y="1236560"/>
                  </a:lnTo>
                  <a:lnTo>
                    <a:pt x="0" y="1236560"/>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660" name="Google Shape;660;p17"/>
            <p:cNvSpPr txBox="1"/>
            <p:nvPr/>
          </p:nvSpPr>
          <p:spPr>
            <a:xfrm>
              <a:off x="0" y="-114300"/>
              <a:ext cx="2211211" cy="13508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1" name="Google Shape;661;p17"/>
          <p:cNvGrpSpPr/>
          <p:nvPr/>
        </p:nvGrpSpPr>
        <p:grpSpPr>
          <a:xfrm>
            <a:off x="848733" y="1104718"/>
            <a:ext cx="6957137" cy="2929433"/>
            <a:chOff x="0" y="-114300"/>
            <a:chExt cx="1832332" cy="771538"/>
          </a:xfrm>
        </p:grpSpPr>
        <p:sp>
          <p:nvSpPr>
            <p:cNvPr id="662" name="Google Shape;662;p17"/>
            <p:cNvSpPr/>
            <p:nvPr/>
          </p:nvSpPr>
          <p:spPr>
            <a:xfrm>
              <a:off x="0" y="0"/>
              <a:ext cx="1832332" cy="657238"/>
            </a:xfrm>
            <a:custGeom>
              <a:rect b="b" l="l" r="r" t="t"/>
              <a:pathLst>
                <a:path extrusionOk="0" h="657238" w="1832332">
                  <a:moveTo>
                    <a:pt x="0" y="0"/>
                  </a:moveTo>
                  <a:lnTo>
                    <a:pt x="1832332" y="0"/>
                  </a:lnTo>
                  <a:lnTo>
                    <a:pt x="1832332" y="657238"/>
                  </a:lnTo>
                  <a:lnTo>
                    <a:pt x="0" y="657238"/>
                  </a:lnTo>
                  <a:close/>
                </a:path>
              </a:pathLst>
            </a:custGeom>
            <a:solidFill>
              <a:srgbClr val="37393D"/>
            </a:solidFill>
            <a:ln>
              <a:noFill/>
            </a:ln>
          </p:spPr>
        </p:sp>
        <p:sp>
          <p:nvSpPr>
            <p:cNvPr id="663" name="Google Shape;663;p17"/>
            <p:cNvSpPr txBox="1"/>
            <p:nvPr/>
          </p:nvSpPr>
          <p:spPr>
            <a:xfrm>
              <a:off x="0" y="-114300"/>
              <a:ext cx="1832332" cy="7715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4" name="Google Shape;664;p17"/>
          <p:cNvSpPr txBox="1"/>
          <p:nvPr/>
        </p:nvSpPr>
        <p:spPr>
          <a:xfrm>
            <a:off x="1725384" y="4220380"/>
            <a:ext cx="7378075" cy="1600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914D"/>
                </a:solidFill>
                <a:latin typeface="Overpass Black"/>
                <a:ea typeface="Overpass Black"/>
                <a:cs typeface="Overpass Black"/>
                <a:sym typeface="Overpass Black"/>
              </a:rPr>
              <a:t>Our Projects</a:t>
            </a:r>
            <a:endParaRPr/>
          </a:p>
        </p:txBody>
      </p:sp>
      <p:sp>
        <p:nvSpPr>
          <p:cNvPr id="665" name="Google Shape;665;p17"/>
          <p:cNvSpPr txBox="1"/>
          <p:nvPr/>
        </p:nvSpPr>
        <p:spPr>
          <a:xfrm>
            <a:off x="1425088" y="5974101"/>
            <a:ext cx="7978666"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666" name="Google Shape;666;p17"/>
          <p:cNvSpPr txBox="1"/>
          <p:nvPr/>
        </p:nvSpPr>
        <p:spPr>
          <a:xfrm>
            <a:off x="4095808" y="630481"/>
            <a:ext cx="2637227" cy="320435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325" u="none" cap="none" strike="noStrike">
                <a:solidFill>
                  <a:srgbClr val="FF914D"/>
                </a:solidFill>
                <a:latin typeface="Overpass"/>
                <a:ea typeface="Overpass"/>
                <a:cs typeface="Overpass"/>
                <a:sym typeface="Overpass"/>
              </a:rPr>
              <a:t>02</a:t>
            </a:r>
            <a:endParaRPr/>
          </a:p>
        </p:txBody>
      </p:sp>
      <p:cxnSp>
        <p:nvCxnSpPr>
          <p:cNvPr id="667" name="Google Shape;667;p17"/>
          <p:cNvCxnSpPr/>
          <p:nvPr/>
        </p:nvCxnSpPr>
        <p:spPr>
          <a:xfrm>
            <a:off x="3466134" y="9762939"/>
            <a:ext cx="7458556" cy="0"/>
          </a:xfrm>
          <a:prstGeom prst="straightConnector1">
            <a:avLst/>
          </a:prstGeom>
          <a:noFill/>
          <a:ln cap="flat" cmpd="sng" w="66675">
            <a:solidFill>
              <a:srgbClr val="FFFFFF"/>
            </a:solidFill>
            <a:prstDash val="solid"/>
            <a:round/>
            <a:headEnd len="sm" w="sm" type="none"/>
            <a:tailEnd len="sm" w="sm" type="none"/>
          </a:ln>
        </p:spPr>
      </p:cxnSp>
      <p:grpSp>
        <p:nvGrpSpPr>
          <p:cNvPr id="668" name="Google Shape;668;p17"/>
          <p:cNvGrpSpPr/>
          <p:nvPr/>
        </p:nvGrpSpPr>
        <p:grpSpPr>
          <a:xfrm rot="5400000">
            <a:off x="16859266" y="1401705"/>
            <a:ext cx="1598465" cy="273992"/>
            <a:chOff x="0" y="0"/>
            <a:chExt cx="2131286" cy="365323"/>
          </a:xfrm>
        </p:grpSpPr>
        <p:grpSp>
          <p:nvGrpSpPr>
            <p:cNvPr id="669" name="Google Shape;669;p17"/>
            <p:cNvGrpSpPr/>
            <p:nvPr/>
          </p:nvGrpSpPr>
          <p:grpSpPr>
            <a:xfrm>
              <a:off x="0" y="0"/>
              <a:ext cx="365323" cy="365323"/>
              <a:chOff x="0" y="0"/>
              <a:chExt cx="812800" cy="812800"/>
            </a:xfrm>
          </p:grpSpPr>
          <p:sp>
            <p:nvSpPr>
              <p:cNvPr id="670" name="Google Shape;67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2" name="Google Shape;672;p17"/>
            <p:cNvGrpSpPr/>
            <p:nvPr/>
          </p:nvGrpSpPr>
          <p:grpSpPr>
            <a:xfrm>
              <a:off x="588654" y="0"/>
              <a:ext cx="365323" cy="365323"/>
              <a:chOff x="0" y="0"/>
              <a:chExt cx="812800" cy="812800"/>
            </a:xfrm>
          </p:grpSpPr>
          <p:sp>
            <p:nvSpPr>
              <p:cNvPr id="673" name="Google Shape;67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5" name="Google Shape;675;p17"/>
            <p:cNvGrpSpPr/>
            <p:nvPr/>
          </p:nvGrpSpPr>
          <p:grpSpPr>
            <a:xfrm>
              <a:off x="1177308" y="0"/>
              <a:ext cx="365323" cy="365323"/>
              <a:chOff x="0" y="0"/>
              <a:chExt cx="812800" cy="812800"/>
            </a:xfrm>
          </p:grpSpPr>
          <p:sp>
            <p:nvSpPr>
              <p:cNvPr id="676" name="Google Shape;67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8" name="Google Shape;678;p17"/>
            <p:cNvGrpSpPr/>
            <p:nvPr/>
          </p:nvGrpSpPr>
          <p:grpSpPr>
            <a:xfrm>
              <a:off x="1765963" y="0"/>
              <a:ext cx="365323" cy="365323"/>
              <a:chOff x="0" y="0"/>
              <a:chExt cx="812800" cy="812800"/>
            </a:xfrm>
          </p:grpSpPr>
          <p:sp>
            <p:nvSpPr>
              <p:cNvPr id="679" name="Google Shape;67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81" name="Google Shape;681;p17"/>
          <p:cNvGrpSpPr/>
          <p:nvPr/>
        </p:nvGrpSpPr>
        <p:grpSpPr>
          <a:xfrm>
            <a:off x="11370156" y="9625943"/>
            <a:ext cx="1598465" cy="273992"/>
            <a:chOff x="0" y="0"/>
            <a:chExt cx="2131286" cy="365323"/>
          </a:xfrm>
        </p:grpSpPr>
        <p:grpSp>
          <p:nvGrpSpPr>
            <p:cNvPr id="682" name="Google Shape;682;p17"/>
            <p:cNvGrpSpPr/>
            <p:nvPr/>
          </p:nvGrpSpPr>
          <p:grpSpPr>
            <a:xfrm>
              <a:off x="0" y="0"/>
              <a:ext cx="365323" cy="365323"/>
              <a:chOff x="0" y="0"/>
              <a:chExt cx="812800" cy="812800"/>
            </a:xfrm>
          </p:grpSpPr>
          <p:sp>
            <p:nvSpPr>
              <p:cNvPr id="683" name="Google Shape;68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5" name="Google Shape;685;p17"/>
            <p:cNvGrpSpPr/>
            <p:nvPr/>
          </p:nvGrpSpPr>
          <p:grpSpPr>
            <a:xfrm>
              <a:off x="588654" y="0"/>
              <a:ext cx="365323" cy="365323"/>
              <a:chOff x="0" y="0"/>
              <a:chExt cx="812800" cy="812800"/>
            </a:xfrm>
          </p:grpSpPr>
          <p:sp>
            <p:nvSpPr>
              <p:cNvPr id="686" name="Google Shape;68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8" name="Google Shape;688;p17"/>
            <p:cNvGrpSpPr/>
            <p:nvPr/>
          </p:nvGrpSpPr>
          <p:grpSpPr>
            <a:xfrm>
              <a:off x="1177308" y="0"/>
              <a:ext cx="365323" cy="365323"/>
              <a:chOff x="0" y="0"/>
              <a:chExt cx="812800" cy="812800"/>
            </a:xfrm>
          </p:grpSpPr>
          <p:sp>
            <p:nvSpPr>
              <p:cNvPr id="689" name="Google Shape;68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1" name="Google Shape;691;p17"/>
            <p:cNvGrpSpPr/>
            <p:nvPr/>
          </p:nvGrpSpPr>
          <p:grpSpPr>
            <a:xfrm>
              <a:off x="1765963" y="0"/>
              <a:ext cx="365323" cy="365323"/>
              <a:chOff x="0" y="0"/>
              <a:chExt cx="812800" cy="812800"/>
            </a:xfrm>
          </p:grpSpPr>
          <p:sp>
            <p:nvSpPr>
              <p:cNvPr id="692" name="Google Shape;69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694" name="Google Shape;694;p17"/>
          <p:cNvPicPr preferRelativeResize="0"/>
          <p:nvPr/>
        </p:nvPicPr>
        <p:blipFill>
          <a:blip r:embed="rId3">
            <a:alphaModFix/>
          </a:blip>
          <a:stretch>
            <a:fillRect/>
          </a:stretch>
        </p:blipFill>
        <p:spPr>
          <a:xfrm>
            <a:off x="11370150" y="1363100"/>
            <a:ext cx="5832950" cy="77751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93D"/>
        </a:solidFill>
      </p:bgPr>
    </p:bg>
    <p:spTree>
      <p:nvGrpSpPr>
        <p:cNvPr id="698" name="Shape 698"/>
        <p:cNvGrpSpPr/>
        <p:nvPr/>
      </p:nvGrpSpPr>
      <p:grpSpPr>
        <a:xfrm>
          <a:off x="0" y="0"/>
          <a:ext cx="0" cy="0"/>
          <a:chOff x="0" y="0"/>
          <a:chExt cx="0" cy="0"/>
        </a:xfrm>
      </p:grpSpPr>
      <p:grpSp>
        <p:nvGrpSpPr>
          <p:cNvPr id="699" name="Google Shape;699;p18"/>
          <p:cNvGrpSpPr/>
          <p:nvPr/>
        </p:nvGrpSpPr>
        <p:grpSpPr>
          <a:xfrm>
            <a:off x="0" y="-670098"/>
            <a:ext cx="5851808" cy="11102277"/>
            <a:chOff x="0" y="-114300"/>
            <a:chExt cx="1541217" cy="2924056"/>
          </a:xfrm>
        </p:grpSpPr>
        <p:sp>
          <p:nvSpPr>
            <p:cNvPr id="700" name="Google Shape;700;p18"/>
            <p:cNvSpPr/>
            <p:nvPr/>
          </p:nvSpPr>
          <p:spPr>
            <a:xfrm>
              <a:off x="0" y="0"/>
              <a:ext cx="1541217" cy="2809756"/>
            </a:xfrm>
            <a:custGeom>
              <a:rect b="b" l="l" r="r" t="t"/>
              <a:pathLst>
                <a:path extrusionOk="0" h="2809756" w="1541217">
                  <a:moveTo>
                    <a:pt x="0" y="0"/>
                  </a:moveTo>
                  <a:lnTo>
                    <a:pt x="1541217" y="0"/>
                  </a:lnTo>
                  <a:lnTo>
                    <a:pt x="1541217" y="2809756"/>
                  </a:lnTo>
                  <a:lnTo>
                    <a:pt x="0" y="2809756"/>
                  </a:lnTo>
                  <a:close/>
                </a:path>
              </a:pathLst>
            </a:custGeom>
            <a:solidFill>
              <a:srgbClr val="FFFFFF"/>
            </a:solidFill>
            <a:ln>
              <a:noFill/>
            </a:ln>
          </p:spPr>
        </p:sp>
        <p:sp>
          <p:nvSpPr>
            <p:cNvPr id="701" name="Google Shape;701;p18"/>
            <p:cNvSpPr txBox="1"/>
            <p:nvPr/>
          </p:nvSpPr>
          <p:spPr>
            <a:xfrm>
              <a:off x="0" y="-114300"/>
              <a:ext cx="1541217" cy="292405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02" name="Google Shape;702;p18"/>
          <p:cNvPicPr preferRelativeResize="0"/>
          <p:nvPr/>
        </p:nvPicPr>
        <p:blipFill>
          <a:blip r:embed="rId3">
            <a:alphaModFix/>
          </a:blip>
          <a:stretch>
            <a:fillRect/>
          </a:stretch>
        </p:blipFill>
        <p:spPr>
          <a:xfrm>
            <a:off x="10" y="0"/>
            <a:ext cx="5486804" cy="10286998"/>
          </a:xfrm>
          <a:prstGeom prst="rect">
            <a:avLst/>
          </a:prstGeom>
          <a:noFill/>
          <a:ln>
            <a:noFill/>
          </a:ln>
        </p:spPr>
      </p:pic>
      <p:sp>
        <p:nvSpPr>
          <p:cNvPr id="703" name="Google Shape;703;p18"/>
          <p:cNvSpPr txBox="1"/>
          <p:nvPr/>
        </p:nvSpPr>
        <p:spPr>
          <a:xfrm>
            <a:off x="7223460" y="800100"/>
            <a:ext cx="9126046" cy="1600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914D"/>
                </a:solidFill>
                <a:latin typeface="Overpass Black"/>
                <a:ea typeface="Overpass Black"/>
                <a:cs typeface="Overpass Black"/>
                <a:sym typeface="Overpass Black"/>
              </a:rPr>
              <a:t>Project Goals</a:t>
            </a:r>
            <a:endParaRPr/>
          </a:p>
        </p:txBody>
      </p:sp>
      <p:grpSp>
        <p:nvGrpSpPr>
          <p:cNvPr id="704" name="Google Shape;704;p18"/>
          <p:cNvGrpSpPr/>
          <p:nvPr/>
        </p:nvGrpSpPr>
        <p:grpSpPr>
          <a:xfrm>
            <a:off x="7027016" y="2758709"/>
            <a:ext cx="4416567" cy="2883693"/>
            <a:chOff x="0" y="-114300"/>
            <a:chExt cx="1163211" cy="759491"/>
          </a:xfrm>
        </p:grpSpPr>
        <p:sp>
          <p:nvSpPr>
            <p:cNvPr id="705" name="Google Shape;705;p18"/>
            <p:cNvSpPr/>
            <p:nvPr/>
          </p:nvSpPr>
          <p:spPr>
            <a:xfrm>
              <a:off x="0" y="0"/>
              <a:ext cx="1163211" cy="645191"/>
            </a:xfrm>
            <a:custGeom>
              <a:rect b="b" l="l" r="r" t="t"/>
              <a:pathLst>
                <a:path extrusionOk="0" h="645191" w="1163211">
                  <a:moveTo>
                    <a:pt x="0" y="0"/>
                  </a:moveTo>
                  <a:lnTo>
                    <a:pt x="1163211" y="0"/>
                  </a:lnTo>
                  <a:lnTo>
                    <a:pt x="1163211" y="645191"/>
                  </a:lnTo>
                  <a:lnTo>
                    <a:pt x="0" y="645191"/>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706" name="Google Shape;706;p18"/>
            <p:cNvSpPr txBox="1"/>
            <p:nvPr/>
          </p:nvSpPr>
          <p:spPr>
            <a:xfrm>
              <a:off x="0" y="-114300"/>
              <a:ext cx="1163211" cy="7594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7" name="Google Shape;707;p18"/>
          <p:cNvSpPr txBox="1"/>
          <p:nvPr/>
        </p:nvSpPr>
        <p:spPr>
          <a:xfrm>
            <a:off x="7572831" y="3617714"/>
            <a:ext cx="3870752" cy="6096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FFFF"/>
                </a:solidFill>
                <a:latin typeface="Overpass Black"/>
                <a:ea typeface="Overpass Black"/>
                <a:cs typeface="Overpass Black"/>
                <a:sym typeface="Overpass Black"/>
              </a:rPr>
              <a:t>One</a:t>
            </a:r>
            <a:endParaRPr/>
          </a:p>
        </p:txBody>
      </p:sp>
      <p:grpSp>
        <p:nvGrpSpPr>
          <p:cNvPr id="708" name="Google Shape;708;p18"/>
          <p:cNvGrpSpPr/>
          <p:nvPr/>
        </p:nvGrpSpPr>
        <p:grpSpPr>
          <a:xfrm>
            <a:off x="12643989" y="2691251"/>
            <a:ext cx="4416567" cy="2883693"/>
            <a:chOff x="0" y="-114300"/>
            <a:chExt cx="1163211" cy="759491"/>
          </a:xfrm>
        </p:grpSpPr>
        <p:sp>
          <p:nvSpPr>
            <p:cNvPr id="709" name="Google Shape;709;p18"/>
            <p:cNvSpPr/>
            <p:nvPr/>
          </p:nvSpPr>
          <p:spPr>
            <a:xfrm>
              <a:off x="0" y="0"/>
              <a:ext cx="1163211" cy="645191"/>
            </a:xfrm>
            <a:custGeom>
              <a:rect b="b" l="l" r="r" t="t"/>
              <a:pathLst>
                <a:path extrusionOk="0" h="645191" w="1163211">
                  <a:moveTo>
                    <a:pt x="0" y="0"/>
                  </a:moveTo>
                  <a:lnTo>
                    <a:pt x="1163211" y="0"/>
                  </a:lnTo>
                  <a:lnTo>
                    <a:pt x="1163211" y="645191"/>
                  </a:lnTo>
                  <a:lnTo>
                    <a:pt x="0" y="645191"/>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710" name="Google Shape;710;p18"/>
            <p:cNvSpPr txBox="1"/>
            <p:nvPr/>
          </p:nvSpPr>
          <p:spPr>
            <a:xfrm>
              <a:off x="0" y="-114300"/>
              <a:ext cx="1163211" cy="7594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1" name="Google Shape;711;p18"/>
          <p:cNvSpPr txBox="1"/>
          <p:nvPr/>
        </p:nvSpPr>
        <p:spPr>
          <a:xfrm>
            <a:off x="13189728" y="3593685"/>
            <a:ext cx="4032753" cy="6096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FFFF"/>
                </a:solidFill>
                <a:latin typeface="Overpass Black"/>
                <a:ea typeface="Overpass Black"/>
                <a:cs typeface="Overpass Black"/>
                <a:sym typeface="Overpass Black"/>
              </a:rPr>
              <a:t>Two</a:t>
            </a:r>
            <a:endParaRPr/>
          </a:p>
        </p:txBody>
      </p:sp>
      <p:grpSp>
        <p:nvGrpSpPr>
          <p:cNvPr id="712" name="Google Shape;712;p18"/>
          <p:cNvGrpSpPr/>
          <p:nvPr/>
        </p:nvGrpSpPr>
        <p:grpSpPr>
          <a:xfrm>
            <a:off x="12643989" y="6023279"/>
            <a:ext cx="4416567" cy="2883693"/>
            <a:chOff x="0" y="-114300"/>
            <a:chExt cx="1163211" cy="759491"/>
          </a:xfrm>
        </p:grpSpPr>
        <p:sp>
          <p:nvSpPr>
            <p:cNvPr id="713" name="Google Shape;713;p18"/>
            <p:cNvSpPr/>
            <p:nvPr/>
          </p:nvSpPr>
          <p:spPr>
            <a:xfrm>
              <a:off x="0" y="0"/>
              <a:ext cx="1163211" cy="645191"/>
            </a:xfrm>
            <a:custGeom>
              <a:rect b="b" l="l" r="r" t="t"/>
              <a:pathLst>
                <a:path extrusionOk="0" h="645191" w="1163211">
                  <a:moveTo>
                    <a:pt x="0" y="0"/>
                  </a:moveTo>
                  <a:lnTo>
                    <a:pt x="1163211" y="0"/>
                  </a:lnTo>
                  <a:lnTo>
                    <a:pt x="1163211" y="645191"/>
                  </a:lnTo>
                  <a:lnTo>
                    <a:pt x="0" y="645191"/>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714" name="Google Shape;714;p18"/>
            <p:cNvSpPr txBox="1"/>
            <p:nvPr/>
          </p:nvSpPr>
          <p:spPr>
            <a:xfrm>
              <a:off x="0" y="-114300"/>
              <a:ext cx="1163211" cy="7594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5" name="Google Shape;715;p18"/>
          <p:cNvGrpSpPr/>
          <p:nvPr/>
        </p:nvGrpSpPr>
        <p:grpSpPr>
          <a:xfrm>
            <a:off x="7027016" y="6023279"/>
            <a:ext cx="4416567" cy="2883693"/>
            <a:chOff x="0" y="-114300"/>
            <a:chExt cx="1163211" cy="759491"/>
          </a:xfrm>
        </p:grpSpPr>
        <p:sp>
          <p:nvSpPr>
            <p:cNvPr id="716" name="Google Shape;716;p18"/>
            <p:cNvSpPr/>
            <p:nvPr/>
          </p:nvSpPr>
          <p:spPr>
            <a:xfrm>
              <a:off x="0" y="0"/>
              <a:ext cx="1163211" cy="645191"/>
            </a:xfrm>
            <a:custGeom>
              <a:rect b="b" l="l" r="r" t="t"/>
              <a:pathLst>
                <a:path extrusionOk="0" h="645191" w="1163211">
                  <a:moveTo>
                    <a:pt x="0" y="0"/>
                  </a:moveTo>
                  <a:lnTo>
                    <a:pt x="1163211" y="0"/>
                  </a:lnTo>
                  <a:lnTo>
                    <a:pt x="1163211" y="645191"/>
                  </a:lnTo>
                  <a:lnTo>
                    <a:pt x="0" y="645191"/>
                  </a:lnTo>
                  <a:close/>
                </a:path>
              </a:pathLst>
            </a:custGeom>
            <a:solidFill>
              <a:srgbClr val="000000">
                <a:alpha val="0"/>
              </a:srgbClr>
            </a:solidFill>
            <a:ln cap="sq" cmpd="sng" w="66675">
              <a:solidFill>
                <a:srgbClr val="FFFFFF"/>
              </a:solidFill>
              <a:prstDash val="solid"/>
              <a:miter lim="8000"/>
              <a:headEnd len="sm" w="sm" type="none"/>
              <a:tailEnd len="sm" w="sm" type="none"/>
            </a:ln>
          </p:spPr>
        </p:sp>
        <p:sp>
          <p:nvSpPr>
            <p:cNvPr id="717" name="Google Shape;717;p18"/>
            <p:cNvSpPr txBox="1"/>
            <p:nvPr/>
          </p:nvSpPr>
          <p:spPr>
            <a:xfrm>
              <a:off x="0" y="-114300"/>
              <a:ext cx="1163211" cy="7594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8" name="Google Shape;718;p18"/>
          <p:cNvSpPr txBox="1"/>
          <p:nvPr/>
        </p:nvSpPr>
        <p:spPr>
          <a:xfrm>
            <a:off x="7572831" y="6867211"/>
            <a:ext cx="3870752" cy="6096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FFFF"/>
                </a:solidFill>
                <a:latin typeface="Overpass Black"/>
                <a:ea typeface="Overpass Black"/>
                <a:cs typeface="Overpass Black"/>
                <a:sym typeface="Overpass Black"/>
              </a:rPr>
              <a:t>Three</a:t>
            </a:r>
            <a:endParaRPr/>
          </a:p>
        </p:txBody>
      </p:sp>
      <p:sp>
        <p:nvSpPr>
          <p:cNvPr id="719" name="Google Shape;719;p18"/>
          <p:cNvSpPr txBox="1"/>
          <p:nvPr/>
        </p:nvSpPr>
        <p:spPr>
          <a:xfrm>
            <a:off x="13189728" y="6867211"/>
            <a:ext cx="4032753" cy="6096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FFFF"/>
                </a:solidFill>
                <a:latin typeface="Overpass Black"/>
                <a:ea typeface="Overpass Black"/>
                <a:cs typeface="Overpass Black"/>
                <a:sym typeface="Overpass Black"/>
              </a:rPr>
              <a:t>Four</a:t>
            </a:r>
            <a:endParaRPr/>
          </a:p>
        </p:txBody>
      </p:sp>
      <p:sp>
        <p:nvSpPr>
          <p:cNvPr id="720" name="Google Shape;720;p18"/>
          <p:cNvSpPr txBox="1"/>
          <p:nvPr/>
        </p:nvSpPr>
        <p:spPr>
          <a:xfrm>
            <a:off x="7572831" y="4384996"/>
            <a:ext cx="34806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721" name="Google Shape;721;p18"/>
          <p:cNvSpPr txBox="1"/>
          <p:nvPr/>
        </p:nvSpPr>
        <p:spPr>
          <a:xfrm>
            <a:off x="13189728" y="4360966"/>
            <a:ext cx="34806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722" name="Google Shape;722;p18"/>
          <p:cNvSpPr txBox="1"/>
          <p:nvPr/>
        </p:nvSpPr>
        <p:spPr>
          <a:xfrm>
            <a:off x="7572831" y="7634492"/>
            <a:ext cx="34275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723" name="Google Shape;723;p18"/>
          <p:cNvSpPr txBox="1"/>
          <p:nvPr/>
        </p:nvSpPr>
        <p:spPr>
          <a:xfrm>
            <a:off x="13189728" y="7634492"/>
            <a:ext cx="34275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grpSp>
        <p:nvGrpSpPr>
          <p:cNvPr id="724" name="Google Shape;724;p18"/>
          <p:cNvGrpSpPr/>
          <p:nvPr/>
        </p:nvGrpSpPr>
        <p:grpSpPr>
          <a:xfrm>
            <a:off x="6350485" y="3269456"/>
            <a:ext cx="1060345" cy="1727283"/>
            <a:chOff x="0" y="-114300"/>
            <a:chExt cx="279268" cy="454922"/>
          </a:xfrm>
        </p:grpSpPr>
        <p:sp>
          <p:nvSpPr>
            <p:cNvPr id="725" name="Google Shape;725;p18"/>
            <p:cNvSpPr/>
            <p:nvPr/>
          </p:nvSpPr>
          <p:spPr>
            <a:xfrm>
              <a:off x="0" y="0"/>
              <a:ext cx="279268" cy="340622"/>
            </a:xfrm>
            <a:custGeom>
              <a:rect b="b" l="l" r="r" t="t"/>
              <a:pathLst>
                <a:path extrusionOk="0" h="340622" w="279268">
                  <a:moveTo>
                    <a:pt x="0" y="0"/>
                  </a:moveTo>
                  <a:lnTo>
                    <a:pt x="279268" y="0"/>
                  </a:lnTo>
                  <a:lnTo>
                    <a:pt x="279268" y="340622"/>
                  </a:lnTo>
                  <a:lnTo>
                    <a:pt x="0" y="340622"/>
                  </a:lnTo>
                  <a:close/>
                </a:path>
              </a:pathLst>
            </a:custGeom>
            <a:solidFill>
              <a:srgbClr val="37393D"/>
            </a:solidFill>
            <a:ln>
              <a:noFill/>
            </a:ln>
          </p:spPr>
        </p:sp>
        <p:sp>
          <p:nvSpPr>
            <p:cNvPr id="726" name="Google Shape;726;p18"/>
            <p:cNvSpPr txBox="1"/>
            <p:nvPr/>
          </p:nvSpPr>
          <p:spPr>
            <a:xfrm>
              <a:off x="0" y="-114300"/>
              <a:ext cx="279268" cy="454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7" name="Google Shape;727;p18"/>
          <p:cNvGrpSpPr/>
          <p:nvPr/>
        </p:nvGrpSpPr>
        <p:grpSpPr>
          <a:xfrm>
            <a:off x="11967458" y="3201998"/>
            <a:ext cx="1060345" cy="1727283"/>
            <a:chOff x="0" y="-114300"/>
            <a:chExt cx="279268" cy="454922"/>
          </a:xfrm>
        </p:grpSpPr>
        <p:sp>
          <p:nvSpPr>
            <p:cNvPr id="728" name="Google Shape;728;p18"/>
            <p:cNvSpPr/>
            <p:nvPr/>
          </p:nvSpPr>
          <p:spPr>
            <a:xfrm>
              <a:off x="0" y="0"/>
              <a:ext cx="279268" cy="340622"/>
            </a:xfrm>
            <a:custGeom>
              <a:rect b="b" l="l" r="r" t="t"/>
              <a:pathLst>
                <a:path extrusionOk="0" h="340622" w="279268">
                  <a:moveTo>
                    <a:pt x="0" y="0"/>
                  </a:moveTo>
                  <a:lnTo>
                    <a:pt x="279268" y="0"/>
                  </a:lnTo>
                  <a:lnTo>
                    <a:pt x="279268" y="340622"/>
                  </a:lnTo>
                  <a:lnTo>
                    <a:pt x="0" y="340622"/>
                  </a:lnTo>
                  <a:close/>
                </a:path>
              </a:pathLst>
            </a:custGeom>
            <a:solidFill>
              <a:srgbClr val="37393D"/>
            </a:solidFill>
            <a:ln>
              <a:noFill/>
            </a:ln>
          </p:spPr>
        </p:sp>
        <p:sp>
          <p:nvSpPr>
            <p:cNvPr id="729" name="Google Shape;729;p18"/>
            <p:cNvSpPr txBox="1"/>
            <p:nvPr/>
          </p:nvSpPr>
          <p:spPr>
            <a:xfrm>
              <a:off x="0" y="-114300"/>
              <a:ext cx="279268" cy="454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0" name="Google Shape;730;p18"/>
          <p:cNvGrpSpPr/>
          <p:nvPr/>
        </p:nvGrpSpPr>
        <p:grpSpPr>
          <a:xfrm>
            <a:off x="11967458" y="6534026"/>
            <a:ext cx="1060345" cy="1727283"/>
            <a:chOff x="0" y="-114300"/>
            <a:chExt cx="279268" cy="454922"/>
          </a:xfrm>
        </p:grpSpPr>
        <p:sp>
          <p:nvSpPr>
            <p:cNvPr id="731" name="Google Shape;731;p18"/>
            <p:cNvSpPr/>
            <p:nvPr/>
          </p:nvSpPr>
          <p:spPr>
            <a:xfrm>
              <a:off x="0" y="0"/>
              <a:ext cx="279268" cy="340622"/>
            </a:xfrm>
            <a:custGeom>
              <a:rect b="b" l="l" r="r" t="t"/>
              <a:pathLst>
                <a:path extrusionOk="0" h="340622" w="279268">
                  <a:moveTo>
                    <a:pt x="0" y="0"/>
                  </a:moveTo>
                  <a:lnTo>
                    <a:pt x="279268" y="0"/>
                  </a:lnTo>
                  <a:lnTo>
                    <a:pt x="279268" y="340622"/>
                  </a:lnTo>
                  <a:lnTo>
                    <a:pt x="0" y="340622"/>
                  </a:lnTo>
                  <a:close/>
                </a:path>
              </a:pathLst>
            </a:custGeom>
            <a:solidFill>
              <a:srgbClr val="37393D"/>
            </a:solidFill>
            <a:ln>
              <a:noFill/>
            </a:ln>
          </p:spPr>
        </p:sp>
        <p:sp>
          <p:nvSpPr>
            <p:cNvPr id="732" name="Google Shape;732;p18"/>
            <p:cNvSpPr txBox="1"/>
            <p:nvPr/>
          </p:nvSpPr>
          <p:spPr>
            <a:xfrm>
              <a:off x="0" y="-114300"/>
              <a:ext cx="279268" cy="454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3" name="Google Shape;733;p18"/>
          <p:cNvGrpSpPr/>
          <p:nvPr/>
        </p:nvGrpSpPr>
        <p:grpSpPr>
          <a:xfrm>
            <a:off x="6350485" y="6534026"/>
            <a:ext cx="1060345" cy="1727283"/>
            <a:chOff x="0" y="-114300"/>
            <a:chExt cx="279268" cy="454922"/>
          </a:xfrm>
        </p:grpSpPr>
        <p:sp>
          <p:nvSpPr>
            <p:cNvPr id="734" name="Google Shape;734;p18"/>
            <p:cNvSpPr/>
            <p:nvPr/>
          </p:nvSpPr>
          <p:spPr>
            <a:xfrm>
              <a:off x="0" y="0"/>
              <a:ext cx="279268" cy="340622"/>
            </a:xfrm>
            <a:custGeom>
              <a:rect b="b" l="l" r="r" t="t"/>
              <a:pathLst>
                <a:path extrusionOk="0" h="340622" w="279268">
                  <a:moveTo>
                    <a:pt x="0" y="0"/>
                  </a:moveTo>
                  <a:lnTo>
                    <a:pt x="279268" y="0"/>
                  </a:lnTo>
                  <a:lnTo>
                    <a:pt x="279268" y="340622"/>
                  </a:lnTo>
                  <a:lnTo>
                    <a:pt x="0" y="340622"/>
                  </a:lnTo>
                  <a:close/>
                </a:path>
              </a:pathLst>
            </a:custGeom>
            <a:solidFill>
              <a:srgbClr val="37393D"/>
            </a:solidFill>
            <a:ln>
              <a:noFill/>
            </a:ln>
          </p:spPr>
        </p:sp>
        <p:sp>
          <p:nvSpPr>
            <p:cNvPr id="735" name="Google Shape;735;p18"/>
            <p:cNvSpPr txBox="1"/>
            <p:nvPr/>
          </p:nvSpPr>
          <p:spPr>
            <a:xfrm>
              <a:off x="0" y="-114300"/>
              <a:ext cx="279268" cy="4549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6" name="Google Shape;736;p18"/>
          <p:cNvGrpSpPr/>
          <p:nvPr/>
        </p:nvGrpSpPr>
        <p:grpSpPr>
          <a:xfrm rot="5400000">
            <a:off x="-334024" y="711330"/>
            <a:ext cx="1716965" cy="294304"/>
            <a:chOff x="0" y="0"/>
            <a:chExt cx="2289287" cy="392406"/>
          </a:xfrm>
        </p:grpSpPr>
        <p:grpSp>
          <p:nvGrpSpPr>
            <p:cNvPr id="737" name="Google Shape;737;p18"/>
            <p:cNvGrpSpPr/>
            <p:nvPr/>
          </p:nvGrpSpPr>
          <p:grpSpPr>
            <a:xfrm>
              <a:off x="0" y="0"/>
              <a:ext cx="392406" cy="392406"/>
              <a:chOff x="0" y="0"/>
              <a:chExt cx="812800" cy="812800"/>
            </a:xfrm>
          </p:grpSpPr>
          <p:sp>
            <p:nvSpPr>
              <p:cNvPr id="738" name="Google Shape;73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0" name="Google Shape;740;p18"/>
            <p:cNvGrpSpPr/>
            <p:nvPr/>
          </p:nvGrpSpPr>
          <p:grpSpPr>
            <a:xfrm>
              <a:off x="632294" y="0"/>
              <a:ext cx="392406" cy="392406"/>
              <a:chOff x="0" y="0"/>
              <a:chExt cx="812800" cy="812800"/>
            </a:xfrm>
          </p:grpSpPr>
          <p:sp>
            <p:nvSpPr>
              <p:cNvPr id="741" name="Google Shape;74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3" name="Google Shape;743;p18"/>
            <p:cNvGrpSpPr/>
            <p:nvPr/>
          </p:nvGrpSpPr>
          <p:grpSpPr>
            <a:xfrm>
              <a:off x="1264587" y="0"/>
              <a:ext cx="392406" cy="392406"/>
              <a:chOff x="0" y="0"/>
              <a:chExt cx="812800" cy="812800"/>
            </a:xfrm>
          </p:grpSpPr>
          <p:sp>
            <p:nvSpPr>
              <p:cNvPr id="744" name="Google Shape;74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6" name="Google Shape;746;p18"/>
            <p:cNvGrpSpPr/>
            <p:nvPr/>
          </p:nvGrpSpPr>
          <p:grpSpPr>
            <a:xfrm>
              <a:off x="1896881" y="0"/>
              <a:ext cx="392406" cy="392406"/>
              <a:chOff x="0" y="0"/>
              <a:chExt cx="812800" cy="812800"/>
            </a:xfrm>
          </p:grpSpPr>
          <p:sp>
            <p:nvSpPr>
              <p:cNvPr id="747" name="Google Shape;74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393D"/>
        </a:solidFill>
      </p:bgPr>
    </p:bg>
    <p:spTree>
      <p:nvGrpSpPr>
        <p:cNvPr id="752" name="Shape 752"/>
        <p:cNvGrpSpPr/>
        <p:nvPr/>
      </p:nvGrpSpPr>
      <p:grpSpPr>
        <a:xfrm>
          <a:off x="0" y="0"/>
          <a:ext cx="0" cy="0"/>
          <a:chOff x="0" y="0"/>
          <a:chExt cx="0" cy="0"/>
        </a:xfrm>
      </p:grpSpPr>
      <p:pic>
        <p:nvPicPr>
          <p:cNvPr id="753" name="Google Shape;753;p19"/>
          <p:cNvPicPr preferRelativeResize="0"/>
          <p:nvPr/>
        </p:nvPicPr>
        <p:blipFill>
          <a:blip r:embed="rId3">
            <a:alphaModFix/>
          </a:blip>
          <a:stretch>
            <a:fillRect/>
          </a:stretch>
        </p:blipFill>
        <p:spPr>
          <a:xfrm>
            <a:off x="-32350" y="0"/>
            <a:ext cx="7075349" cy="10286984"/>
          </a:xfrm>
          <a:prstGeom prst="rect">
            <a:avLst/>
          </a:prstGeom>
          <a:noFill/>
          <a:ln>
            <a:noFill/>
          </a:ln>
        </p:spPr>
      </p:pic>
      <p:sp>
        <p:nvSpPr>
          <p:cNvPr id="754" name="Google Shape;754;p19"/>
          <p:cNvSpPr txBox="1"/>
          <p:nvPr/>
        </p:nvSpPr>
        <p:spPr>
          <a:xfrm>
            <a:off x="8508318" y="800100"/>
            <a:ext cx="7729031" cy="1600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914D"/>
                </a:solidFill>
                <a:latin typeface="Overpass Black"/>
                <a:ea typeface="Overpass Black"/>
                <a:cs typeface="Overpass Black"/>
                <a:sym typeface="Overpass Black"/>
              </a:rPr>
              <a:t>Gallery </a:t>
            </a:r>
            <a:endParaRPr/>
          </a:p>
        </p:txBody>
      </p:sp>
      <p:sp>
        <p:nvSpPr>
          <p:cNvPr id="755" name="Google Shape;755;p19"/>
          <p:cNvSpPr txBox="1"/>
          <p:nvPr/>
        </p:nvSpPr>
        <p:spPr>
          <a:xfrm>
            <a:off x="9679730" y="2826191"/>
            <a:ext cx="5386207" cy="779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What can you say about your projects? Share it here!</a:t>
            </a:r>
            <a:endParaRPr/>
          </a:p>
        </p:txBody>
      </p:sp>
      <p:grpSp>
        <p:nvGrpSpPr>
          <p:cNvPr id="756" name="Google Shape;756;p19"/>
          <p:cNvGrpSpPr/>
          <p:nvPr/>
        </p:nvGrpSpPr>
        <p:grpSpPr>
          <a:xfrm>
            <a:off x="2283860" y="9150748"/>
            <a:ext cx="1254911" cy="215104"/>
            <a:chOff x="0" y="0"/>
            <a:chExt cx="1673215" cy="286805"/>
          </a:xfrm>
        </p:grpSpPr>
        <p:grpSp>
          <p:nvGrpSpPr>
            <p:cNvPr id="757" name="Google Shape;757;p19"/>
            <p:cNvGrpSpPr/>
            <p:nvPr/>
          </p:nvGrpSpPr>
          <p:grpSpPr>
            <a:xfrm>
              <a:off x="0" y="0"/>
              <a:ext cx="286805" cy="286805"/>
              <a:chOff x="0" y="0"/>
              <a:chExt cx="812800" cy="812800"/>
            </a:xfrm>
          </p:grpSpPr>
          <p:sp>
            <p:nvSpPr>
              <p:cNvPr id="758" name="Google Shape;75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0" name="Google Shape;760;p19"/>
            <p:cNvGrpSpPr/>
            <p:nvPr/>
          </p:nvGrpSpPr>
          <p:grpSpPr>
            <a:xfrm>
              <a:off x="462137" y="0"/>
              <a:ext cx="286805" cy="286805"/>
              <a:chOff x="0" y="0"/>
              <a:chExt cx="812800" cy="812800"/>
            </a:xfrm>
          </p:grpSpPr>
          <p:sp>
            <p:nvSpPr>
              <p:cNvPr id="761" name="Google Shape;76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3" name="Google Shape;763;p19"/>
            <p:cNvGrpSpPr/>
            <p:nvPr/>
          </p:nvGrpSpPr>
          <p:grpSpPr>
            <a:xfrm>
              <a:off x="924273" y="0"/>
              <a:ext cx="286805" cy="286805"/>
              <a:chOff x="0" y="0"/>
              <a:chExt cx="812800" cy="812800"/>
            </a:xfrm>
          </p:grpSpPr>
          <p:sp>
            <p:nvSpPr>
              <p:cNvPr id="764" name="Google Shape;76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6" name="Google Shape;766;p19"/>
            <p:cNvGrpSpPr/>
            <p:nvPr/>
          </p:nvGrpSpPr>
          <p:grpSpPr>
            <a:xfrm>
              <a:off x="1386410" y="0"/>
              <a:ext cx="286805" cy="286805"/>
              <a:chOff x="0" y="0"/>
              <a:chExt cx="812800" cy="812800"/>
            </a:xfrm>
          </p:grpSpPr>
          <p:sp>
            <p:nvSpPr>
              <p:cNvPr id="767" name="Google Shape;76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769" name="Google Shape;769;p19"/>
          <p:cNvCxnSpPr/>
          <p:nvPr/>
        </p:nvCxnSpPr>
        <p:spPr>
          <a:xfrm>
            <a:off x="-3390117" y="9651603"/>
            <a:ext cx="7458556" cy="0"/>
          </a:xfrm>
          <a:prstGeom prst="straightConnector1">
            <a:avLst/>
          </a:prstGeom>
          <a:noFill/>
          <a:ln cap="flat" cmpd="sng" w="66675">
            <a:solidFill>
              <a:srgbClr val="FFFFFF"/>
            </a:solidFill>
            <a:prstDash val="solid"/>
            <a:round/>
            <a:headEnd len="sm" w="sm" type="none"/>
            <a:tailEnd len="sm" w="sm" type="none"/>
          </a:ln>
        </p:spPr>
      </p:cxnSp>
      <p:grpSp>
        <p:nvGrpSpPr>
          <p:cNvPr id="770" name="Google Shape;770;p19"/>
          <p:cNvGrpSpPr/>
          <p:nvPr/>
        </p:nvGrpSpPr>
        <p:grpSpPr>
          <a:xfrm>
            <a:off x="15795281" y="4054304"/>
            <a:ext cx="1593112" cy="913596"/>
            <a:chOff x="0" y="0"/>
            <a:chExt cx="2124149" cy="1218128"/>
          </a:xfrm>
        </p:grpSpPr>
        <p:grpSp>
          <p:nvGrpSpPr>
            <p:cNvPr id="771" name="Google Shape;771;p19"/>
            <p:cNvGrpSpPr/>
            <p:nvPr/>
          </p:nvGrpSpPr>
          <p:grpSpPr>
            <a:xfrm>
              <a:off x="0" y="932445"/>
              <a:ext cx="285683" cy="285683"/>
              <a:chOff x="0" y="0"/>
              <a:chExt cx="812800" cy="812800"/>
            </a:xfrm>
          </p:grpSpPr>
          <p:sp>
            <p:nvSpPr>
              <p:cNvPr id="772" name="Google Shape;77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9"/>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4" name="Google Shape;774;p19"/>
            <p:cNvGrpSpPr/>
            <p:nvPr/>
          </p:nvGrpSpPr>
          <p:grpSpPr>
            <a:xfrm>
              <a:off x="0" y="466222"/>
              <a:ext cx="285683" cy="285683"/>
              <a:chOff x="0" y="0"/>
              <a:chExt cx="812800" cy="812800"/>
            </a:xfrm>
          </p:grpSpPr>
          <p:sp>
            <p:nvSpPr>
              <p:cNvPr id="775" name="Google Shape;77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9"/>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7" name="Google Shape;777;p19"/>
            <p:cNvGrpSpPr/>
            <p:nvPr/>
          </p:nvGrpSpPr>
          <p:grpSpPr>
            <a:xfrm>
              <a:off x="0" y="0"/>
              <a:ext cx="285683" cy="285683"/>
              <a:chOff x="0" y="0"/>
              <a:chExt cx="812800" cy="812800"/>
            </a:xfrm>
          </p:grpSpPr>
          <p:sp>
            <p:nvSpPr>
              <p:cNvPr id="778" name="Google Shape;77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9"/>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0" name="Google Shape;780;p19"/>
            <p:cNvGrpSpPr/>
            <p:nvPr/>
          </p:nvGrpSpPr>
          <p:grpSpPr>
            <a:xfrm>
              <a:off x="459616" y="932445"/>
              <a:ext cx="285683" cy="285683"/>
              <a:chOff x="0" y="0"/>
              <a:chExt cx="812800" cy="812800"/>
            </a:xfrm>
          </p:grpSpPr>
          <p:sp>
            <p:nvSpPr>
              <p:cNvPr id="781" name="Google Shape;78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9"/>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3" name="Google Shape;783;p19"/>
            <p:cNvGrpSpPr/>
            <p:nvPr/>
          </p:nvGrpSpPr>
          <p:grpSpPr>
            <a:xfrm>
              <a:off x="459616" y="466222"/>
              <a:ext cx="285683" cy="285683"/>
              <a:chOff x="0" y="0"/>
              <a:chExt cx="812800" cy="812800"/>
            </a:xfrm>
          </p:grpSpPr>
          <p:sp>
            <p:nvSpPr>
              <p:cNvPr id="784" name="Google Shape;78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9"/>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6" name="Google Shape;786;p19"/>
            <p:cNvGrpSpPr/>
            <p:nvPr/>
          </p:nvGrpSpPr>
          <p:grpSpPr>
            <a:xfrm>
              <a:off x="459616" y="0"/>
              <a:ext cx="285683" cy="285683"/>
              <a:chOff x="0" y="0"/>
              <a:chExt cx="812800" cy="812800"/>
            </a:xfrm>
          </p:grpSpPr>
          <p:sp>
            <p:nvSpPr>
              <p:cNvPr id="787" name="Google Shape;78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9"/>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9" name="Google Shape;789;p19"/>
            <p:cNvGrpSpPr/>
            <p:nvPr/>
          </p:nvGrpSpPr>
          <p:grpSpPr>
            <a:xfrm>
              <a:off x="919233" y="932445"/>
              <a:ext cx="285683" cy="285683"/>
              <a:chOff x="0" y="0"/>
              <a:chExt cx="812800" cy="812800"/>
            </a:xfrm>
          </p:grpSpPr>
          <p:sp>
            <p:nvSpPr>
              <p:cNvPr id="790" name="Google Shape;79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9"/>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2" name="Google Shape;792;p19"/>
            <p:cNvGrpSpPr/>
            <p:nvPr/>
          </p:nvGrpSpPr>
          <p:grpSpPr>
            <a:xfrm>
              <a:off x="919233" y="466222"/>
              <a:ext cx="285683" cy="285683"/>
              <a:chOff x="0" y="0"/>
              <a:chExt cx="812800" cy="812800"/>
            </a:xfrm>
          </p:grpSpPr>
          <p:sp>
            <p:nvSpPr>
              <p:cNvPr id="793" name="Google Shape;79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9"/>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5" name="Google Shape;795;p19"/>
            <p:cNvGrpSpPr/>
            <p:nvPr/>
          </p:nvGrpSpPr>
          <p:grpSpPr>
            <a:xfrm>
              <a:off x="919233" y="0"/>
              <a:ext cx="285683" cy="285683"/>
              <a:chOff x="0" y="0"/>
              <a:chExt cx="812800" cy="812800"/>
            </a:xfrm>
          </p:grpSpPr>
          <p:sp>
            <p:nvSpPr>
              <p:cNvPr id="796" name="Google Shape;79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9"/>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8" name="Google Shape;798;p19"/>
            <p:cNvGrpSpPr/>
            <p:nvPr/>
          </p:nvGrpSpPr>
          <p:grpSpPr>
            <a:xfrm>
              <a:off x="1378849" y="932445"/>
              <a:ext cx="285683" cy="285683"/>
              <a:chOff x="0" y="0"/>
              <a:chExt cx="812800" cy="812800"/>
            </a:xfrm>
          </p:grpSpPr>
          <p:sp>
            <p:nvSpPr>
              <p:cNvPr id="799" name="Google Shape;79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9"/>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1" name="Google Shape;801;p19"/>
            <p:cNvGrpSpPr/>
            <p:nvPr/>
          </p:nvGrpSpPr>
          <p:grpSpPr>
            <a:xfrm>
              <a:off x="1378849" y="466222"/>
              <a:ext cx="285683" cy="285683"/>
              <a:chOff x="0" y="0"/>
              <a:chExt cx="812800" cy="812800"/>
            </a:xfrm>
          </p:grpSpPr>
          <p:sp>
            <p:nvSpPr>
              <p:cNvPr id="802" name="Google Shape;80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9"/>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4" name="Google Shape;804;p19"/>
            <p:cNvGrpSpPr/>
            <p:nvPr/>
          </p:nvGrpSpPr>
          <p:grpSpPr>
            <a:xfrm>
              <a:off x="1378849" y="0"/>
              <a:ext cx="285683" cy="285683"/>
              <a:chOff x="0" y="0"/>
              <a:chExt cx="812800" cy="812800"/>
            </a:xfrm>
          </p:grpSpPr>
          <p:sp>
            <p:nvSpPr>
              <p:cNvPr id="805" name="Google Shape;80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9"/>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7" name="Google Shape;807;p19"/>
            <p:cNvGrpSpPr/>
            <p:nvPr/>
          </p:nvGrpSpPr>
          <p:grpSpPr>
            <a:xfrm>
              <a:off x="1838466" y="932445"/>
              <a:ext cx="285683" cy="285683"/>
              <a:chOff x="0" y="0"/>
              <a:chExt cx="812800" cy="812800"/>
            </a:xfrm>
          </p:grpSpPr>
          <p:sp>
            <p:nvSpPr>
              <p:cNvPr id="808" name="Google Shape;80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9"/>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0" name="Google Shape;810;p19"/>
            <p:cNvGrpSpPr/>
            <p:nvPr/>
          </p:nvGrpSpPr>
          <p:grpSpPr>
            <a:xfrm>
              <a:off x="1838466" y="466222"/>
              <a:ext cx="285683" cy="285683"/>
              <a:chOff x="0" y="0"/>
              <a:chExt cx="812800" cy="812800"/>
            </a:xfrm>
          </p:grpSpPr>
          <p:sp>
            <p:nvSpPr>
              <p:cNvPr id="811" name="Google Shape;81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9"/>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3" name="Google Shape;813;p19"/>
            <p:cNvGrpSpPr/>
            <p:nvPr/>
          </p:nvGrpSpPr>
          <p:grpSpPr>
            <a:xfrm>
              <a:off x="1838466" y="0"/>
              <a:ext cx="285683" cy="285683"/>
              <a:chOff x="0" y="0"/>
              <a:chExt cx="812800" cy="812800"/>
            </a:xfrm>
          </p:grpSpPr>
          <p:sp>
            <p:nvSpPr>
              <p:cNvPr id="814" name="Google Shape;81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9"/>
              <p:cNvSpPr txBox="1"/>
              <p:nvPr/>
            </p:nvSpPr>
            <p:spPr>
              <a:xfrm>
                <a:off x="76200" y="28575"/>
                <a:ext cx="660400" cy="708025"/>
              </a:xfrm>
              <a:prstGeom prst="rect">
                <a:avLst/>
              </a:prstGeom>
              <a:noFill/>
              <a:ln>
                <a:noFill/>
              </a:ln>
            </p:spPr>
            <p:txBody>
              <a:bodyPr anchorCtr="0" anchor="ctr" bIns="38175" lIns="38175" spcFirstLastPara="1" rIns="38175" wrap="square" tIns="381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816" name="Google Shape;816;p19"/>
          <p:cNvPicPr preferRelativeResize="0"/>
          <p:nvPr/>
        </p:nvPicPr>
        <p:blipFill>
          <a:blip r:embed="rId4">
            <a:alphaModFix/>
          </a:blip>
          <a:stretch>
            <a:fillRect/>
          </a:stretch>
        </p:blipFill>
        <p:spPr>
          <a:xfrm>
            <a:off x="7043000" y="5709525"/>
            <a:ext cx="5589257" cy="4577475"/>
          </a:xfrm>
          <a:prstGeom prst="rect">
            <a:avLst/>
          </a:prstGeom>
          <a:noFill/>
          <a:ln>
            <a:noFill/>
          </a:ln>
        </p:spPr>
      </p:pic>
      <p:pic>
        <p:nvPicPr>
          <p:cNvPr id="817" name="Google Shape;817;p19"/>
          <p:cNvPicPr preferRelativeResize="0"/>
          <p:nvPr/>
        </p:nvPicPr>
        <p:blipFill>
          <a:blip r:embed="rId5">
            <a:alphaModFix/>
          </a:blip>
          <a:stretch>
            <a:fillRect/>
          </a:stretch>
        </p:blipFill>
        <p:spPr>
          <a:xfrm>
            <a:off x="12698950" y="5709525"/>
            <a:ext cx="6192685" cy="4577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oad Maintenance and Rehabilitation Project Proposal Presentation">
  <a:themeElements>
    <a:clrScheme name="Office">
      <a:dk1>
        <a:srgbClr val="000000"/>
      </a:dk1>
      <a:lt1>
        <a:srgbClr val="FFFFFF"/>
      </a:lt1>
      <a:dk2>
        <a:srgbClr val="37393D"/>
      </a:dk2>
      <a:lt2>
        <a:srgbClr val="FF914D"/>
      </a:lt2>
      <a:accent1>
        <a:srgbClr val="888888"/>
      </a:accent1>
      <a:accent2>
        <a:srgbClr val="FFFFFF"/>
      </a:accent2>
      <a:accent3>
        <a:srgbClr val="37393D"/>
      </a:accent3>
      <a:accent4>
        <a:srgbClr val="FF914D"/>
      </a:accent4>
      <a:accent5>
        <a:srgbClr val="888888"/>
      </a:accent5>
      <a:accent6>
        <a:srgbClr val="FFFFFF"/>
      </a:accent6>
      <a:hlink>
        <a:srgbClr val="37393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