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Montserrat Black"/>
      <p:bold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lack-boldItalic.fntdata"/><Relationship Id="rId30" Type="http://schemas.openxmlformats.org/officeDocument/2006/relationships/font" Target="fonts/MontserratBlack-bold.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OpenSans-regular.fntdata"/><Relationship Id="rId13" Type="http://schemas.openxmlformats.org/officeDocument/2006/relationships/slide" Target="slides/slide8.xml"/><Relationship Id="rId35" Type="http://schemas.openxmlformats.org/officeDocument/2006/relationships/font" Target="fonts/OpenSans-boldItalic.fntdata"/><Relationship Id="rId12" Type="http://schemas.openxmlformats.org/officeDocument/2006/relationships/slide" Target="slides/slide7.xml"/><Relationship Id="rId34"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751500" y="1243600"/>
            <a:ext cx="154119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8500"/>
              <a:buNone/>
              <a:defRPr/>
            </a:lvl1pPr>
            <a:lvl2pPr lvl="1">
              <a:spcBef>
                <a:spcPts val="0"/>
              </a:spcBef>
              <a:spcAft>
                <a:spcPts val="0"/>
              </a:spcAft>
              <a:buSzPts val="8500"/>
              <a:buFont typeface="Montserrat"/>
              <a:buNone/>
              <a:defRPr sz="8500">
                <a:latin typeface="Montserrat"/>
                <a:ea typeface="Montserrat"/>
                <a:cs typeface="Montserrat"/>
                <a:sym typeface="Montserrat"/>
              </a:defRPr>
            </a:lvl2pPr>
            <a:lvl3pPr lvl="2">
              <a:spcBef>
                <a:spcPts val="0"/>
              </a:spcBef>
              <a:spcAft>
                <a:spcPts val="0"/>
              </a:spcAft>
              <a:buSzPts val="8500"/>
              <a:buFont typeface="Montserrat"/>
              <a:buNone/>
              <a:defRPr sz="8500">
                <a:latin typeface="Montserrat"/>
                <a:ea typeface="Montserrat"/>
                <a:cs typeface="Montserrat"/>
                <a:sym typeface="Montserrat"/>
              </a:defRPr>
            </a:lvl3pPr>
            <a:lvl4pPr lvl="3">
              <a:spcBef>
                <a:spcPts val="0"/>
              </a:spcBef>
              <a:spcAft>
                <a:spcPts val="0"/>
              </a:spcAft>
              <a:buSzPts val="8500"/>
              <a:buFont typeface="Montserrat"/>
              <a:buNone/>
              <a:defRPr sz="8500">
                <a:latin typeface="Montserrat"/>
                <a:ea typeface="Montserrat"/>
                <a:cs typeface="Montserrat"/>
                <a:sym typeface="Montserrat"/>
              </a:defRPr>
            </a:lvl4pPr>
            <a:lvl5pPr lvl="4">
              <a:spcBef>
                <a:spcPts val="0"/>
              </a:spcBef>
              <a:spcAft>
                <a:spcPts val="0"/>
              </a:spcAft>
              <a:buSzPts val="8500"/>
              <a:buFont typeface="Montserrat"/>
              <a:buNone/>
              <a:defRPr sz="8500">
                <a:latin typeface="Montserrat"/>
                <a:ea typeface="Montserrat"/>
                <a:cs typeface="Montserrat"/>
                <a:sym typeface="Montserrat"/>
              </a:defRPr>
            </a:lvl5pPr>
            <a:lvl6pPr lvl="5">
              <a:spcBef>
                <a:spcPts val="0"/>
              </a:spcBef>
              <a:spcAft>
                <a:spcPts val="0"/>
              </a:spcAft>
              <a:buSzPts val="8500"/>
              <a:buFont typeface="Montserrat"/>
              <a:buNone/>
              <a:defRPr sz="8500">
                <a:latin typeface="Montserrat"/>
                <a:ea typeface="Montserrat"/>
                <a:cs typeface="Montserrat"/>
                <a:sym typeface="Montserrat"/>
              </a:defRPr>
            </a:lvl6pPr>
            <a:lvl7pPr lvl="6">
              <a:spcBef>
                <a:spcPts val="0"/>
              </a:spcBef>
              <a:spcAft>
                <a:spcPts val="0"/>
              </a:spcAft>
              <a:buSzPts val="8500"/>
              <a:buFont typeface="Montserrat"/>
              <a:buNone/>
              <a:defRPr sz="8500">
                <a:latin typeface="Montserrat"/>
                <a:ea typeface="Montserrat"/>
                <a:cs typeface="Montserrat"/>
                <a:sym typeface="Montserrat"/>
              </a:defRPr>
            </a:lvl7pPr>
            <a:lvl8pPr lvl="7">
              <a:spcBef>
                <a:spcPts val="0"/>
              </a:spcBef>
              <a:spcAft>
                <a:spcPts val="0"/>
              </a:spcAft>
              <a:buSzPts val="8500"/>
              <a:buFont typeface="Montserrat"/>
              <a:buNone/>
              <a:defRPr sz="8500">
                <a:latin typeface="Montserrat"/>
                <a:ea typeface="Montserrat"/>
                <a:cs typeface="Montserrat"/>
                <a:sym typeface="Montserrat"/>
              </a:defRPr>
            </a:lvl8pPr>
            <a:lvl9pPr lvl="8">
              <a:spcBef>
                <a:spcPts val="0"/>
              </a:spcBef>
              <a:spcAft>
                <a:spcPts val="0"/>
              </a:spcAft>
              <a:buSzPts val="8500"/>
              <a:buFont typeface="Montserrat"/>
              <a:buNone/>
              <a:defRPr sz="8500">
                <a:latin typeface="Montserrat"/>
                <a:ea typeface="Montserrat"/>
                <a:cs typeface="Montserrat"/>
                <a:sym typeface="Montserrat"/>
              </a:defRPr>
            </a:lvl9pPr>
          </a:lstStyle>
          <a:p/>
        </p:txBody>
      </p:sp>
      <p:sp>
        <p:nvSpPr>
          <p:cNvPr id="11" name="Google Shape;11;p3"/>
          <p:cNvSpPr txBox="1"/>
          <p:nvPr>
            <p:ph idx="1" type="subTitle"/>
          </p:nvPr>
        </p:nvSpPr>
        <p:spPr>
          <a:xfrm>
            <a:off x="1732900" y="5200000"/>
            <a:ext cx="12532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Font typeface="Montserrat"/>
              <a:buNone/>
              <a:defRPr>
                <a:latin typeface="Montserrat"/>
                <a:ea typeface="Montserrat"/>
                <a:cs typeface="Montserrat"/>
                <a:sym typeface="Montserrat"/>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2" name="Google Shape;12;p3"/>
          <p:cNvPicPr preferRelativeResize="0"/>
          <p:nvPr/>
        </p:nvPicPr>
        <p:blipFill>
          <a:blip r:embed="rId2">
            <a:alphaModFix/>
          </a:blip>
          <a:stretch>
            <a:fillRect/>
          </a:stretch>
        </p:blipFill>
        <p:spPr>
          <a:xfrm>
            <a:off x="-569687" y="7844975"/>
            <a:ext cx="19431588" cy="7742275"/>
          </a:xfrm>
          <a:prstGeom prst="rect">
            <a:avLst/>
          </a:prstGeom>
          <a:noFill/>
          <a:ln>
            <a:noFill/>
          </a:ln>
        </p:spPr>
      </p:pic>
      <p:pic>
        <p:nvPicPr>
          <p:cNvPr id="13" name="Google Shape;13;p3"/>
          <p:cNvPicPr preferRelativeResize="0"/>
          <p:nvPr/>
        </p:nvPicPr>
        <p:blipFill>
          <a:blip r:embed="rId3">
            <a:alphaModFix/>
          </a:blip>
          <a:stretch>
            <a:fillRect/>
          </a:stretch>
        </p:blipFill>
        <p:spPr>
          <a:xfrm>
            <a:off x="12924711" y="-2927437"/>
            <a:ext cx="10561728" cy="10287001"/>
          </a:xfrm>
          <a:prstGeom prst="rect">
            <a:avLst/>
          </a:prstGeom>
          <a:noFill/>
          <a:ln>
            <a:noFill/>
          </a:ln>
        </p:spPr>
      </p:pic>
      <p:grpSp>
        <p:nvGrpSpPr>
          <p:cNvPr id="14" name="Google Shape;14;p3"/>
          <p:cNvGrpSpPr/>
          <p:nvPr/>
        </p:nvGrpSpPr>
        <p:grpSpPr>
          <a:xfrm>
            <a:off x="15388490" y="9220800"/>
            <a:ext cx="882863" cy="882863"/>
            <a:chOff x="0" y="0"/>
            <a:chExt cx="812800" cy="812800"/>
          </a:xfrm>
        </p:grpSpPr>
        <p:sp>
          <p:nvSpPr>
            <p:cNvPr id="15" name="Google Shape;1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2630724" y="9382031"/>
            <a:ext cx="635366" cy="635366"/>
            <a:chOff x="0" y="0"/>
            <a:chExt cx="812800" cy="812800"/>
          </a:xfrm>
        </p:grpSpPr>
        <p:sp>
          <p:nvSpPr>
            <p:cNvPr id="18" name="Google Shape;1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 name="Google Shape;20;p3"/>
          <p:cNvPicPr preferRelativeResize="0"/>
          <p:nvPr/>
        </p:nvPicPr>
        <p:blipFill>
          <a:blip r:embed="rId4">
            <a:alphaModFix/>
          </a:blip>
          <a:stretch>
            <a:fillRect/>
          </a:stretch>
        </p:blipFill>
        <p:spPr>
          <a:xfrm>
            <a:off x="811500" y="8564078"/>
            <a:ext cx="1442275" cy="1063372"/>
          </a:xfrm>
          <a:prstGeom prst="rect">
            <a:avLst/>
          </a:prstGeom>
          <a:noFill/>
          <a:ln>
            <a:noFill/>
          </a:ln>
        </p:spPr>
      </p:pic>
      <p:pic>
        <p:nvPicPr>
          <p:cNvPr id="21" name="Google Shape;21;p3"/>
          <p:cNvPicPr preferRelativeResize="0"/>
          <p:nvPr/>
        </p:nvPicPr>
        <p:blipFill>
          <a:blip r:embed="rId5">
            <a:alphaModFix/>
          </a:blip>
          <a:stretch>
            <a:fillRect/>
          </a:stretch>
        </p:blipFill>
        <p:spPr>
          <a:xfrm>
            <a:off x="13592025" y="8771589"/>
            <a:ext cx="882850" cy="6483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995900" y="1560525"/>
            <a:ext cx="14367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5750050" y="43804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5" name="Google Shape;25;p4"/>
          <p:cNvPicPr preferRelativeResize="0"/>
          <p:nvPr/>
        </p:nvPicPr>
        <p:blipFill>
          <a:blip r:embed="rId2">
            <a:alphaModFix/>
          </a:blip>
          <a:stretch>
            <a:fillRect/>
          </a:stretch>
        </p:blipFill>
        <p:spPr>
          <a:xfrm>
            <a:off x="-2680900" y="5148977"/>
            <a:ext cx="7484475" cy="7192175"/>
          </a:xfrm>
          <a:prstGeom prst="rect">
            <a:avLst/>
          </a:prstGeom>
          <a:noFill/>
          <a:ln>
            <a:noFill/>
          </a:ln>
        </p:spPr>
      </p:pic>
      <p:pic>
        <p:nvPicPr>
          <p:cNvPr id="26" name="Google Shape;26;p4"/>
          <p:cNvPicPr preferRelativeResize="0"/>
          <p:nvPr/>
        </p:nvPicPr>
        <p:blipFill>
          <a:blip r:embed="rId3">
            <a:alphaModFix/>
          </a:blip>
          <a:stretch>
            <a:fillRect/>
          </a:stretch>
        </p:blipFill>
        <p:spPr>
          <a:xfrm>
            <a:off x="11888125" y="-3242125"/>
            <a:ext cx="12136223" cy="7039981"/>
          </a:xfrm>
          <a:prstGeom prst="rect">
            <a:avLst/>
          </a:prstGeom>
          <a:noFill/>
          <a:ln>
            <a:noFill/>
          </a:ln>
        </p:spPr>
      </p:pic>
      <p:pic>
        <p:nvPicPr>
          <p:cNvPr id="27" name="Google Shape;27;p4"/>
          <p:cNvPicPr preferRelativeResize="0"/>
          <p:nvPr/>
        </p:nvPicPr>
        <p:blipFill>
          <a:blip r:embed="rId4">
            <a:alphaModFix/>
          </a:blip>
          <a:stretch>
            <a:fillRect/>
          </a:stretch>
        </p:blipFill>
        <p:spPr>
          <a:xfrm>
            <a:off x="16876376" y="278370"/>
            <a:ext cx="1240550" cy="911729"/>
          </a:xfrm>
          <a:prstGeom prst="rect">
            <a:avLst/>
          </a:prstGeom>
          <a:noFill/>
          <a:ln>
            <a:noFill/>
          </a:ln>
        </p:spPr>
      </p:pic>
      <p:pic>
        <p:nvPicPr>
          <p:cNvPr id="28" name="Google Shape;28;p4"/>
          <p:cNvPicPr preferRelativeResize="0"/>
          <p:nvPr/>
        </p:nvPicPr>
        <p:blipFill>
          <a:blip r:embed="rId5">
            <a:alphaModFix/>
          </a:blip>
          <a:stretch>
            <a:fillRect/>
          </a:stretch>
        </p:blipFill>
        <p:spPr>
          <a:xfrm>
            <a:off x="1076042" y="8292027"/>
            <a:ext cx="1240550" cy="9060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985087" y="761125"/>
            <a:ext cx="15802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500"/>
              <a:buNone/>
              <a:defRPr cap="none"/>
            </a:lvl1pPr>
            <a:lvl2pPr lvl="1">
              <a:spcBef>
                <a:spcPts val="0"/>
              </a:spcBef>
              <a:spcAft>
                <a:spcPts val="0"/>
              </a:spcAft>
              <a:buSzPts val="8500"/>
              <a:buFont typeface="Montserrat"/>
              <a:buNone/>
              <a:defRPr sz="8500">
                <a:latin typeface="Montserrat"/>
                <a:ea typeface="Montserrat"/>
                <a:cs typeface="Montserrat"/>
                <a:sym typeface="Montserrat"/>
              </a:defRPr>
            </a:lvl2pPr>
            <a:lvl3pPr lvl="2">
              <a:spcBef>
                <a:spcPts val="0"/>
              </a:spcBef>
              <a:spcAft>
                <a:spcPts val="0"/>
              </a:spcAft>
              <a:buSzPts val="8500"/>
              <a:buFont typeface="Montserrat"/>
              <a:buNone/>
              <a:defRPr sz="8500">
                <a:latin typeface="Montserrat"/>
                <a:ea typeface="Montserrat"/>
                <a:cs typeface="Montserrat"/>
                <a:sym typeface="Montserrat"/>
              </a:defRPr>
            </a:lvl3pPr>
            <a:lvl4pPr lvl="3">
              <a:spcBef>
                <a:spcPts val="0"/>
              </a:spcBef>
              <a:spcAft>
                <a:spcPts val="0"/>
              </a:spcAft>
              <a:buSzPts val="8500"/>
              <a:buFont typeface="Montserrat"/>
              <a:buNone/>
              <a:defRPr sz="8500">
                <a:latin typeface="Montserrat"/>
                <a:ea typeface="Montserrat"/>
                <a:cs typeface="Montserrat"/>
                <a:sym typeface="Montserrat"/>
              </a:defRPr>
            </a:lvl4pPr>
            <a:lvl5pPr lvl="4">
              <a:spcBef>
                <a:spcPts val="0"/>
              </a:spcBef>
              <a:spcAft>
                <a:spcPts val="0"/>
              </a:spcAft>
              <a:buSzPts val="8500"/>
              <a:buFont typeface="Montserrat"/>
              <a:buNone/>
              <a:defRPr sz="8500">
                <a:latin typeface="Montserrat"/>
                <a:ea typeface="Montserrat"/>
                <a:cs typeface="Montserrat"/>
                <a:sym typeface="Montserrat"/>
              </a:defRPr>
            </a:lvl5pPr>
            <a:lvl6pPr lvl="5">
              <a:spcBef>
                <a:spcPts val="0"/>
              </a:spcBef>
              <a:spcAft>
                <a:spcPts val="0"/>
              </a:spcAft>
              <a:buSzPts val="8500"/>
              <a:buFont typeface="Montserrat"/>
              <a:buNone/>
              <a:defRPr sz="8500">
                <a:latin typeface="Montserrat"/>
                <a:ea typeface="Montserrat"/>
                <a:cs typeface="Montserrat"/>
                <a:sym typeface="Montserrat"/>
              </a:defRPr>
            </a:lvl6pPr>
            <a:lvl7pPr lvl="6">
              <a:spcBef>
                <a:spcPts val="0"/>
              </a:spcBef>
              <a:spcAft>
                <a:spcPts val="0"/>
              </a:spcAft>
              <a:buSzPts val="8500"/>
              <a:buFont typeface="Montserrat"/>
              <a:buNone/>
              <a:defRPr sz="8500">
                <a:latin typeface="Montserrat"/>
                <a:ea typeface="Montserrat"/>
                <a:cs typeface="Montserrat"/>
                <a:sym typeface="Montserrat"/>
              </a:defRPr>
            </a:lvl7pPr>
            <a:lvl8pPr lvl="7">
              <a:spcBef>
                <a:spcPts val="0"/>
              </a:spcBef>
              <a:spcAft>
                <a:spcPts val="0"/>
              </a:spcAft>
              <a:buSzPts val="8500"/>
              <a:buFont typeface="Montserrat"/>
              <a:buNone/>
              <a:defRPr sz="8500">
                <a:latin typeface="Montserrat"/>
                <a:ea typeface="Montserrat"/>
                <a:cs typeface="Montserrat"/>
                <a:sym typeface="Montserrat"/>
              </a:defRPr>
            </a:lvl8pPr>
            <a:lvl9pPr lvl="8">
              <a:spcBef>
                <a:spcPts val="0"/>
              </a:spcBef>
              <a:spcAft>
                <a:spcPts val="0"/>
              </a:spcAft>
              <a:buSzPts val="8500"/>
              <a:buFont typeface="Montserrat"/>
              <a:buNone/>
              <a:defRPr sz="8500">
                <a:latin typeface="Montserrat"/>
                <a:ea typeface="Montserrat"/>
                <a:cs typeface="Montserrat"/>
                <a:sym typeface="Montserrat"/>
              </a:defRPr>
            </a:lvl9pPr>
          </a:lstStyle>
          <a:p/>
        </p:txBody>
      </p:sp>
      <p:sp>
        <p:nvSpPr>
          <p:cNvPr id="31" name="Google Shape;31;p5"/>
          <p:cNvSpPr txBox="1"/>
          <p:nvPr>
            <p:ph idx="1" type="body"/>
          </p:nvPr>
        </p:nvSpPr>
        <p:spPr>
          <a:xfrm>
            <a:off x="8494713" y="671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Font typeface="Montserrat"/>
              <a:buNone/>
              <a:defRPr>
                <a:latin typeface="Montserrat"/>
                <a:ea typeface="Montserrat"/>
                <a:cs typeface="Montserrat"/>
                <a:sym typeface="Montserrat"/>
              </a:defRPr>
            </a:lvl1pPr>
            <a:lvl2pPr indent="-228600" lvl="1" marL="914400" algn="l">
              <a:spcBef>
                <a:spcPts val="360"/>
              </a:spcBef>
              <a:spcAft>
                <a:spcPts val="0"/>
              </a:spcAft>
              <a:buSzPts val="2400"/>
              <a:buFont typeface="Montserrat"/>
              <a:buNone/>
              <a:defRPr>
                <a:latin typeface="Montserrat"/>
                <a:ea typeface="Montserrat"/>
                <a:cs typeface="Montserrat"/>
                <a:sym typeface="Montserrat"/>
              </a:defRPr>
            </a:lvl2pPr>
            <a:lvl3pPr indent="-228600" lvl="2" marL="1371600" algn="l">
              <a:spcBef>
                <a:spcPts val="320"/>
              </a:spcBef>
              <a:spcAft>
                <a:spcPts val="0"/>
              </a:spcAft>
              <a:buSzPts val="2400"/>
              <a:buFont typeface="Montserrat"/>
              <a:buNone/>
              <a:defRPr>
                <a:latin typeface="Montserrat"/>
                <a:ea typeface="Montserrat"/>
                <a:cs typeface="Montserrat"/>
                <a:sym typeface="Montserrat"/>
              </a:defRPr>
            </a:lvl3pPr>
            <a:lvl4pPr indent="-228600" lvl="3" marL="1828800" algn="l">
              <a:spcBef>
                <a:spcPts val="280"/>
              </a:spcBef>
              <a:spcAft>
                <a:spcPts val="0"/>
              </a:spcAft>
              <a:buSzPts val="2400"/>
              <a:buFont typeface="Montserrat"/>
              <a:buNone/>
              <a:defRPr>
                <a:latin typeface="Montserrat"/>
                <a:ea typeface="Montserrat"/>
                <a:cs typeface="Montserrat"/>
                <a:sym typeface="Montserrat"/>
              </a:defRPr>
            </a:lvl4pPr>
            <a:lvl5pPr indent="-228600" lvl="4" marL="2286000" algn="l">
              <a:spcBef>
                <a:spcPts val="280"/>
              </a:spcBef>
              <a:spcAft>
                <a:spcPts val="0"/>
              </a:spcAft>
              <a:buSzPts val="2400"/>
              <a:buFont typeface="Montserrat"/>
              <a:buNone/>
              <a:defRPr>
                <a:latin typeface="Montserrat"/>
                <a:ea typeface="Montserrat"/>
                <a:cs typeface="Montserrat"/>
                <a:sym typeface="Montserrat"/>
              </a:defRPr>
            </a:lvl5pPr>
            <a:lvl6pPr indent="-228600" lvl="5" marL="2743200" algn="l">
              <a:spcBef>
                <a:spcPts val="280"/>
              </a:spcBef>
              <a:spcAft>
                <a:spcPts val="0"/>
              </a:spcAft>
              <a:buSzPts val="2400"/>
              <a:buFont typeface="Montserrat"/>
              <a:buNone/>
              <a:defRPr>
                <a:latin typeface="Montserrat"/>
                <a:ea typeface="Montserrat"/>
                <a:cs typeface="Montserrat"/>
                <a:sym typeface="Montserrat"/>
              </a:defRPr>
            </a:lvl6pPr>
            <a:lvl7pPr indent="-228600" lvl="6" marL="3200400" algn="l">
              <a:spcBef>
                <a:spcPts val="280"/>
              </a:spcBef>
              <a:spcAft>
                <a:spcPts val="0"/>
              </a:spcAft>
              <a:buSzPts val="2400"/>
              <a:buFont typeface="Montserrat"/>
              <a:buNone/>
              <a:defRPr>
                <a:latin typeface="Montserrat"/>
                <a:ea typeface="Montserrat"/>
                <a:cs typeface="Montserrat"/>
                <a:sym typeface="Montserrat"/>
              </a:defRPr>
            </a:lvl7pPr>
            <a:lvl8pPr indent="-228600" lvl="7" marL="3657600" algn="l">
              <a:spcBef>
                <a:spcPts val="280"/>
              </a:spcBef>
              <a:spcAft>
                <a:spcPts val="0"/>
              </a:spcAft>
              <a:buSzPts val="2400"/>
              <a:buFont typeface="Montserrat"/>
              <a:buNone/>
              <a:defRPr>
                <a:latin typeface="Montserrat"/>
                <a:ea typeface="Montserrat"/>
                <a:cs typeface="Montserrat"/>
                <a:sym typeface="Montserrat"/>
              </a:defRPr>
            </a:lvl8pPr>
            <a:lvl9pPr indent="-228600" lvl="8" marL="4114800" algn="l">
              <a:spcBef>
                <a:spcPts val="280"/>
              </a:spcBef>
              <a:spcAft>
                <a:spcPts val="0"/>
              </a:spcAft>
              <a:buSzPts val="2400"/>
              <a:buFont typeface="Montserrat"/>
              <a:buNone/>
              <a:defRPr>
                <a:latin typeface="Montserrat"/>
                <a:ea typeface="Montserrat"/>
                <a:cs typeface="Montserrat"/>
                <a:sym typeface="Montserrat"/>
              </a:defRPr>
            </a:lvl9pPr>
          </a:lstStyle>
          <a:p/>
        </p:txBody>
      </p:sp>
      <p:pic>
        <p:nvPicPr>
          <p:cNvPr id="32" name="Google Shape;32;p5"/>
          <p:cNvPicPr preferRelativeResize="0"/>
          <p:nvPr/>
        </p:nvPicPr>
        <p:blipFill>
          <a:blip r:embed="rId2">
            <a:alphaModFix/>
          </a:blip>
          <a:stretch>
            <a:fillRect/>
          </a:stretch>
        </p:blipFill>
        <p:spPr>
          <a:xfrm>
            <a:off x="-4753100" y="6760175"/>
            <a:ext cx="12167141" cy="5419800"/>
          </a:xfrm>
          <a:prstGeom prst="rect">
            <a:avLst/>
          </a:prstGeom>
          <a:noFill/>
          <a:ln>
            <a:noFill/>
          </a:ln>
        </p:spPr>
      </p:pic>
      <p:grpSp>
        <p:nvGrpSpPr>
          <p:cNvPr id="33" name="Google Shape;33;p5"/>
          <p:cNvGrpSpPr/>
          <p:nvPr/>
        </p:nvGrpSpPr>
        <p:grpSpPr>
          <a:xfrm>
            <a:off x="7414040" y="7833430"/>
            <a:ext cx="635366" cy="635366"/>
            <a:chOff x="0" y="0"/>
            <a:chExt cx="812800" cy="812800"/>
          </a:xfrm>
        </p:grpSpPr>
        <p:sp>
          <p:nvSpPr>
            <p:cNvPr id="34" name="Google Shape;3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9468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 name="Google Shape;36;p5"/>
          <p:cNvPicPr preferRelativeResize="0"/>
          <p:nvPr/>
        </p:nvPicPr>
        <p:blipFill>
          <a:blip r:embed="rId3">
            <a:alphaModFix/>
          </a:blip>
          <a:stretch>
            <a:fillRect/>
          </a:stretch>
        </p:blipFill>
        <p:spPr>
          <a:xfrm>
            <a:off x="3280100" y="9085269"/>
            <a:ext cx="1053680" cy="769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995900" y="1560525"/>
            <a:ext cx="14367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1865675" y="4424850"/>
            <a:ext cx="7143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Font typeface="Montserrat"/>
              <a:buChar char="•"/>
              <a:defRPr>
                <a:latin typeface="Montserrat"/>
                <a:ea typeface="Montserrat"/>
                <a:cs typeface="Montserrat"/>
                <a:sym typeface="Montserrat"/>
              </a:defRPr>
            </a:lvl1pPr>
            <a:lvl2pPr indent="-381000" lvl="1" marL="914400" algn="l">
              <a:spcBef>
                <a:spcPts val="480"/>
              </a:spcBef>
              <a:spcAft>
                <a:spcPts val="0"/>
              </a:spcAft>
              <a:buClr>
                <a:schemeClr val="dk1"/>
              </a:buClr>
              <a:buSzPts val="2400"/>
              <a:buFont typeface="Montserrat"/>
              <a:buChar char="–"/>
              <a:defRPr>
                <a:latin typeface="Montserrat"/>
                <a:ea typeface="Montserrat"/>
                <a:cs typeface="Montserrat"/>
                <a:sym typeface="Montserrat"/>
              </a:defRPr>
            </a:lvl2pPr>
            <a:lvl3pPr indent="-381000" lvl="2" marL="1371600" algn="l">
              <a:spcBef>
                <a:spcPts val="400"/>
              </a:spcBef>
              <a:spcAft>
                <a:spcPts val="0"/>
              </a:spcAft>
              <a:buClr>
                <a:schemeClr val="dk1"/>
              </a:buClr>
              <a:buSzPts val="2400"/>
              <a:buFont typeface="Montserrat"/>
              <a:buChar char="•"/>
              <a:defRPr>
                <a:latin typeface="Montserrat"/>
                <a:ea typeface="Montserrat"/>
                <a:cs typeface="Montserrat"/>
                <a:sym typeface="Montserrat"/>
              </a:defRPr>
            </a:lvl3pPr>
            <a:lvl4pPr indent="-381000" lvl="3" marL="1828800" algn="l">
              <a:spcBef>
                <a:spcPts val="360"/>
              </a:spcBef>
              <a:spcAft>
                <a:spcPts val="0"/>
              </a:spcAft>
              <a:buClr>
                <a:schemeClr val="dk1"/>
              </a:buClr>
              <a:buSzPts val="2400"/>
              <a:buFont typeface="Montserrat"/>
              <a:buChar char="–"/>
              <a:defRPr>
                <a:latin typeface="Montserrat"/>
                <a:ea typeface="Montserrat"/>
                <a:cs typeface="Montserrat"/>
                <a:sym typeface="Montserrat"/>
              </a:defRPr>
            </a:lvl4pPr>
            <a:lvl5pPr indent="-381000" lvl="4" marL="2286000" algn="l">
              <a:spcBef>
                <a:spcPts val="360"/>
              </a:spcBef>
              <a:spcAft>
                <a:spcPts val="0"/>
              </a:spcAft>
              <a:buClr>
                <a:schemeClr val="dk1"/>
              </a:buClr>
              <a:buSzPts val="2400"/>
              <a:buFont typeface="Montserrat"/>
              <a:buChar char="»"/>
              <a:defRPr>
                <a:latin typeface="Montserrat"/>
                <a:ea typeface="Montserrat"/>
                <a:cs typeface="Montserrat"/>
                <a:sym typeface="Montserrat"/>
              </a:defRPr>
            </a:lvl5pPr>
            <a:lvl6pPr indent="-381000" lvl="5" marL="2743200" algn="l">
              <a:spcBef>
                <a:spcPts val="360"/>
              </a:spcBef>
              <a:spcAft>
                <a:spcPts val="0"/>
              </a:spcAft>
              <a:buClr>
                <a:schemeClr val="dk1"/>
              </a:buClr>
              <a:buSzPts val="2400"/>
              <a:buFont typeface="Montserrat"/>
              <a:buChar char="•"/>
              <a:defRPr>
                <a:latin typeface="Montserrat"/>
                <a:ea typeface="Montserrat"/>
                <a:cs typeface="Montserrat"/>
                <a:sym typeface="Montserrat"/>
              </a:defRPr>
            </a:lvl6pPr>
            <a:lvl7pPr indent="-381000" lvl="6" marL="3200400" algn="l">
              <a:spcBef>
                <a:spcPts val="360"/>
              </a:spcBef>
              <a:spcAft>
                <a:spcPts val="0"/>
              </a:spcAft>
              <a:buClr>
                <a:schemeClr val="dk1"/>
              </a:buClr>
              <a:buSzPts val="2400"/>
              <a:buFont typeface="Montserrat"/>
              <a:buChar char="•"/>
              <a:defRPr>
                <a:latin typeface="Montserrat"/>
                <a:ea typeface="Montserrat"/>
                <a:cs typeface="Montserrat"/>
                <a:sym typeface="Montserrat"/>
              </a:defRPr>
            </a:lvl7pPr>
            <a:lvl8pPr indent="-381000" lvl="7" marL="3657600" algn="l">
              <a:spcBef>
                <a:spcPts val="360"/>
              </a:spcBef>
              <a:spcAft>
                <a:spcPts val="0"/>
              </a:spcAft>
              <a:buClr>
                <a:schemeClr val="dk1"/>
              </a:buClr>
              <a:buSzPts val="2400"/>
              <a:buFont typeface="Montserrat"/>
              <a:buChar char="•"/>
              <a:defRPr>
                <a:latin typeface="Montserrat"/>
                <a:ea typeface="Montserrat"/>
                <a:cs typeface="Montserrat"/>
                <a:sym typeface="Montserrat"/>
              </a:defRPr>
            </a:lvl8pPr>
            <a:lvl9pPr indent="-381000" lvl="8" marL="4114800" algn="l">
              <a:spcBef>
                <a:spcPts val="360"/>
              </a:spcBef>
              <a:spcAft>
                <a:spcPts val="0"/>
              </a:spcAft>
              <a:buClr>
                <a:schemeClr val="dk1"/>
              </a:buClr>
              <a:buSzPts val="2400"/>
              <a:buFont typeface="Montserrat"/>
              <a:buChar char="•"/>
              <a:defRPr>
                <a:latin typeface="Montserrat"/>
                <a:ea typeface="Montserrat"/>
                <a:cs typeface="Montserrat"/>
                <a:sym typeface="Montserrat"/>
              </a:defRPr>
            </a:lvl9pPr>
          </a:lstStyle>
          <a:p/>
        </p:txBody>
      </p:sp>
      <p:sp>
        <p:nvSpPr>
          <p:cNvPr id="40" name="Google Shape;40;p6"/>
          <p:cNvSpPr txBox="1"/>
          <p:nvPr>
            <p:ph idx="2" type="body"/>
          </p:nvPr>
        </p:nvSpPr>
        <p:spPr>
          <a:xfrm>
            <a:off x="9278720" y="4424850"/>
            <a:ext cx="7143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Font typeface="Montserrat"/>
              <a:buChar char="•"/>
              <a:defRPr>
                <a:latin typeface="Montserrat"/>
                <a:ea typeface="Montserrat"/>
                <a:cs typeface="Montserrat"/>
                <a:sym typeface="Montserrat"/>
              </a:defRPr>
            </a:lvl1pPr>
            <a:lvl2pPr indent="-381000" lvl="1" marL="914400" algn="l">
              <a:spcBef>
                <a:spcPts val="480"/>
              </a:spcBef>
              <a:spcAft>
                <a:spcPts val="0"/>
              </a:spcAft>
              <a:buClr>
                <a:schemeClr val="dk1"/>
              </a:buClr>
              <a:buSzPts val="2400"/>
              <a:buFont typeface="Montserrat"/>
              <a:buChar char="–"/>
              <a:defRPr>
                <a:latin typeface="Montserrat"/>
                <a:ea typeface="Montserrat"/>
                <a:cs typeface="Montserrat"/>
                <a:sym typeface="Montserrat"/>
              </a:defRPr>
            </a:lvl2pPr>
            <a:lvl3pPr indent="-381000" lvl="2" marL="1371600" algn="l">
              <a:spcBef>
                <a:spcPts val="400"/>
              </a:spcBef>
              <a:spcAft>
                <a:spcPts val="0"/>
              </a:spcAft>
              <a:buClr>
                <a:schemeClr val="dk1"/>
              </a:buClr>
              <a:buSzPts val="2400"/>
              <a:buFont typeface="Montserrat"/>
              <a:buChar char="•"/>
              <a:defRPr>
                <a:latin typeface="Montserrat"/>
                <a:ea typeface="Montserrat"/>
                <a:cs typeface="Montserrat"/>
                <a:sym typeface="Montserrat"/>
              </a:defRPr>
            </a:lvl3pPr>
            <a:lvl4pPr indent="-381000" lvl="3" marL="1828800" algn="l">
              <a:spcBef>
                <a:spcPts val="360"/>
              </a:spcBef>
              <a:spcAft>
                <a:spcPts val="0"/>
              </a:spcAft>
              <a:buClr>
                <a:schemeClr val="dk1"/>
              </a:buClr>
              <a:buSzPts val="2400"/>
              <a:buFont typeface="Montserrat"/>
              <a:buChar char="–"/>
              <a:defRPr>
                <a:latin typeface="Montserrat"/>
                <a:ea typeface="Montserrat"/>
                <a:cs typeface="Montserrat"/>
                <a:sym typeface="Montserrat"/>
              </a:defRPr>
            </a:lvl4pPr>
            <a:lvl5pPr indent="-381000" lvl="4" marL="2286000" algn="l">
              <a:spcBef>
                <a:spcPts val="360"/>
              </a:spcBef>
              <a:spcAft>
                <a:spcPts val="0"/>
              </a:spcAft>
              <a:buClr>
                <a:schemeClr val="dk1"/>
              </a:buClr>
              <a:buSzPts val="2400"/>
              <a:buFont typeface="Montserrat"/>
              <a:buChar char="»"/>
              <a:defRPr>
                <a:latin typeface="Montserrat"/>
                <a:ea typeface="Montserrat"/>
                <a:cs typeface="Montserrat"/>
                <a:sym typeface="Montserrat"/>
              </a:defRPr>
            </a:lvl5pPr>
            <a:lvl6pPr indent="-381000" lvl="5" marL="2743200" algn="l">
              <a:spcBef>
                <a:spcPts val="360"/>
              </a:spcBef>
              <a:spcAft>
                <a:spcPts val="0"/>
              </a:spcAft>
              <a:buClr>
                <a:schemeClr val="dk1"/>
              </a:buClr>
              <a:buSzPts val="2400"/>
              <a:buFont typeface="Montserrat"/>
              <a:buChar char="•"/>
              <a:defRPr>
                <a:latin typeface="Montserrat"/>
                <a:ea typeface="Montserrat"/>
                <a:cs typeface="Montserrat"/>
                <a:sym typeface="Montserrat"/>
              </a:defRPr>
            </a:lvl6pPr>
            <a:lvl7pPr indent="-381000" lvl="6" marL="3200400" algn="l">
              <a:spcBef>
                <a:spcPts val="360"/>
              </a:spcBef>
              <a:spcAft>
                <a:spcPts val="0"/>
              </a:spcAft>
              <a:buClr>
                <a:schemeClr val="dk1"/>
              </a:buClr>
              <a:buSzPts val="2400"/>
              <a:buFont typeface="Montserrat"/>
              <a:buChar char="•"/>
              <a:defRPr>
                <a:latin typeface="Montserrat"/>
                <a:ea typeface="Montserrat"/>
                <a:cs typeface="Montserrat"/>
                <a:sym typeface="Montserrat"/>
              </a:defRPr>
            </a:lvl7pPr>
            <a:lvl8pPr indent="-381000" lvl="7" marL="3657600" algn="l">
              <a:spcBef>
                <a:spcPts val="360"/>
              </a:spcBef>
              <a:spcAft>
                <a:spcPts val="0"/>
              </a:spcAft>
              <a:buClr>
                <a:schemeClr val="dk1"/>
              </a:buClr>
              <a:buSzPts val="2400"/>
              <a:buFont typeface="Montserrat"/>
              <a:buChar char="•"/>
              <a:defRPr>
                <a:latin typeface="Montserrat"/>
                <a:ea typeface="Montserrat"/>
                <a:cs typeface="Montserrat"/>
                <a:sym typeface="Montserrat"/>
              </a:defRPr>
            </a:lvl8pPr>
            <a:lvl9pPr indent="-381000" lvl="8" marL="4114800" algn="l">
              <a:spcBef>
                <a:spcPts val="360"/>
              </a:spcBef>
              <a:spcAft>
                <a:spcPts val="0"/>
              </a:spcAft>
              <a:buClr>
                <a:schemeClr val="dk1"/>
              </a:buClr>
              <a:buSzPts val="2400"/>
              <a:buFont typeface="Montserrat"/>
              <a:buChar char="•"/>
              <a:defRPr>
                <a:latin typeface="Montserrat"/>
                <a:ea typeface="Montserrat"/>
                <a:cs typeface="Montserrat"/>
                <a:sym typeface="Montserrat"/>
              </a:defRPr>
            </a:lvl9pPr>
          </a:lstStyle>
          <a:p/>
        </p:txBody>
      </p:sp>
      <p:pic>
        <p:nvPicPr>
          <p:cNvPr id="41" name="Google Shape;41;p6"/>
          <p:cNvPicPr preferRelativeResize="0"/>
          <p:nvPr/>
        </p:nvPicPr>
        <p:blipFill>
          <a:blip r:embed="rId2">
            <a:alphaModFix/>
          </a:blip>
          <a:stretch>
            <a:fillRect/>
          </a:stretch>
        </p:blipFill>
        <p:spPr>
          <a:xfrm>
            <a:off x="13135350" y="-3579925"/>
            <a:ext cx="10078424" cy="9865876"/>
          </a:xfrm>
          <a:prstGeom prst="rect">
            <a:avLst/>
          </a:prstGeom>
          <a:noFill/>
          <a:ln>
            <a:noFill/>
          </a:ln>
        </p:spPr>
      </p:pic>
      <p:pic>
        <p:nvPicPr>
          <p:cNvPr id="42" name="Google Shape;42;p6"/>
          <p:cNvPicPr preferRelativeResize="0"/>
          <p:nvPr/>
        </p:nvPicPr>
        <p:blipFill>
          <a:blip r:embed="rId3">
            <a:alphaModFix/>
          </a:blip>
          <a:stretch>
            <a:fillRect/>
          </a:stretch>
        </p:blipFill>
        <p:spPr>
          <a:xfrm>
            <a:off x="-5865400" y="7763725"/>
            <a:ext cx="13389783" cy="5328450"/>
          </a:xfrm>
          <a:prstGeom prst="rect">
            <a:avLst/>
          </a:prstGeom>
          <a:noFill/>
          <a:ln>
            <a:noFill/>
          </a:ln>
        </p:spPr>
      </p:pic>
      <p:grpSp>
        <p:nvGrpSpPr>
          <p:cNvPr id="43" name="Google Shape;43;p6"/>
          <p:cNvGrpSpPr/>
          <p:nvPr/>
        </p:nvGrpSpPr>
        <p:grpSpPr>
          <a:xfrm>
            <a:off x="15950759" y="801215"/>
            <a:ext cx="703316" cy="703316"/>
            <a:chOff x="0" y="0"/>
            <a:chExt cx="812800" cy="812800"/>
          </a:xfrm>
        </p:grpSpPr>
        <p:sp>
          <p:nvSpPr>
            <p:cNvPr id="44" name="Google Shape;4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876625" y="1327450"/>
            <a:ext cx="14367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1382213" y="4112725"/>
            <a:ext cx="7620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Font typeface="Montserrat"/>
              <a:buChar char="•"/>
              <a:defRPr>
                <a:latin typeface="Montserrat"/>
                <a:ea typeface="Montserrat"/>
                <a:cs typeface="Montserrat"/>
                <a:sym typeface="Montserrat"/>
              </a:defRPr>
            </a:lvl1pPr>
            <a:lvl2pPr indent="-381000" lvl="1" marL="914400" algn="l">
              <a:spcBef>
                <a:spcPts val="400"/>
              </a:spcBef>
              <a:spcAft>
                <a:spcPts val="0"/>
              </a:spcAft>
              <a:buClr>
                <a:schemeClr val="dk1"/>
              </a:buClr>
              <a:buSzPts val="2400"/>
              <a:buFont typeface="Montserrat"/>
              <a:buChar char="–"/>
              <a:defRPr>
                <a:latin typeface="Montserrat"/>
                <a:ea typeface="Montserrat"/>
                <a:cs typeface="Montserrat"/>
                <a:sym typeface="Montserrat"/>
              </a:defRPr>
            </a:lvl2pPr>
            <a:lvl3pPr indent="-381000" lvl="2" marL="1371600" algn="l">
              <a:spcBef>
                <a:spcPts val="360"/>
              </a:spcBef>
              <a:spcAft>
                <a:spcPts val="0"/>
              </a:spcAft>
              <a:buClr>
                <a:schemeClr val="dk1"/>
              </a:buClr>
              <a:buSzPts val="2400"/>
              <a:buFont typeface="Montserrat"/>
              <a:buChar char="•"/>
              <a:defRPr>
                <a:latin typeface="Montserrat"/>
                <a:ea typeface="Montserrat"/>
                <a:cs typeface="Montserrat"/>
                <a:sym typeface="Montserrat"/>
              </a:defRPr>
            </a:lvl3pPr>
            <a:lvl4pPr indent="-381000" lvl="3" marL="1828800" algn="l">
              <a:spcBef>
                <a:spcPts val="320"/>
              </a:spcBef>
              <a:spcAft>
                <a:spcPts val="0"/>
              </a:spcAft>
              <a:buClr>
                <a:schemeClr val="dk1"/>
              </a:buClr>
              <a:buSzPts val="2400"/>
              <a:buFont typeface="Montserrat"/>
              <a:buChar char="–"/>
              <a:defRPr>
                <a:latin typeface="Montserrat"/>
                <a:ea typeface="Montserrat"/>
                <a:cs typeface="Montserrat"/>
                <a:sym typeface="Montserrat"/>
              </a:defRPr>
            </a:lvl4pPr>
            <a:lvl5pPr indent="-381000" lvl="4" marL="2286000" algn="l">
              <a:spcBef>
                <a:spcPts val="320"/>
              </a:spcBef>
              <a:spcAft>
                <a:spcPts val="0"/>
              </a:spcAft>
              <a:buClr>
                <a:schemeClr val="dk1"/>
              </a:buClr>
              <a:buSzPts val="2400"/>
              <a:buFont typeface="Montserrat"/>
              <a:buChar char="»"/>
              <a:defRPr>
                <a:latin typeface="Montserrat"/>
                <a:ea typeface="Montserrat"/>
                <a:cs typeface="Montserrat"/>
                <a:sym typeface="Montserrat"/>
              </a:defRPr>
            </a:lvl5pPr>
            <a:lvl6pPr indent="-381000" lvl="5" marL="2743200" algn="l">
              <a:spcBef>
                <a:spcPts val="320"/>
              </a:spcBef>
              <a:spcAft>
                <a:spcPts val="0"/>
              </a:spcAft>
              <a:buClr>
                <a:schemeClr val="dk1"/>
              </a:buClr>
              <a:buSzPts val="2400"/>
              <a:buFont typeface="Montserrat"/>
              <a:buChar char="•"/>
              <a:defRPr>
                <a:latin typeface="Montserrat"/>
                <a:ea typeface="Montserrat"/>
                <a:cs typeface="Montserrat"/>
                <a:sym typeface="Montserrat"/>
              </a:defRPr>
            </a:lvl6pPr>
            <a:lvl7pPr indent="-381000" lvl="6" marL="3200400" algn="l">
              <a:spcBef>
                <a:spcPts val="320"/>
              </a:spcBef>
              <a:spcAft>
                <a:spcPts val="0"/>
              </a:spcAft>
              <a:buClr>
                <a:schemeClr val="dk1"/>
              </a:buClr>
              <a:buSzPts val="2400"/>
              <a:buFont typeface="Montserrat"/>
              <a:buChar char="•"/>
              <a:defRPr>
                <a:latin typeface="Montserrat"/>
                <a:ea typeface="Montserrat"/>
                <a:cs typeface="Montserrat"/>
                <a:sym typeface="Montserrat"/>
              </a:defRPr>
            </a:lvl7pPr>
            <a:lvl8pPr indent="-381000" lvl="7" marL="3657600" algn="l">
              <a:spcBef>
                <a:spcPts val="320"/>
              </a:spcBef>
              <a:spcAft>
                <a:spcPts val="0"/>
              </a:spcAft>
              <a:buClr>
                <a:schemeClr val="dk1"/>
              </a:buClr>
              <a:buSzPts val="2400"/>
              <a:buFont typeface="Montserrat"/>
              <a:buChar char="•"/>
              <a:defRPr>
                <a:latin typeface="Montserrat"/>
                <a:ea typeface="Montserrat"/>
                <a:cs typeface="Montserrat"/>
                <a:sym typeface="Montserrat"/>
              </a:defRPr>
            </a:lvl8pPr>
            <a:lvl9pPr indent="-381000" lvl="8" marL="4114800" algn="l">
              <a:spcBef>
                <a:spcPts val="320"/>
              </a:spcBef>
              <a:spcAft>
                <a:spcPts val="0"/>
              </a:spcAft>
              <a:buClr>
                <a:schemeClr val="dk1"/>
              </a:buClr>
              <a:buSzPts val="2400"/>
              <a:buFont typeface="Montserrat"/>
              <a:buChar char="•"/>
              <a:defRPr>
                <a:latin typeface="Montserrat"/>
                <a:ea typeface="Montserrat"/>
                <a:cs typeface="Montserrat"/>
                <a:sym typeface="Montserrat"/>
              </a:defRPr>
            </a:lvl9pPr>
          </a:lstStyle>
          <a:p/>
        </p:txBody>
      </p:sp>
      <p:sp>
        <p:nvSpPr>
          <p:cNvPr id="49" name="Google Shape;49;p7"/>
          <p:cNvSpPr txBox="1"/>
          <p:nvPr>
            <p:ph idx="2" type="body"/>
          </p:nvPr>
        </p:nvSpPr>
        <p:spPr>
          <a:xfrm>
            <a:off x="9281577" y="4112725"/>
            <a:ext cx="7624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Font typeface="Montserrat"/>
              <a:buChar char="•"/>
              <a:defRPr>
                <a:latin typeface="Montserrat"/>
                <a:ea typeface="Montserrat"/>
                <a:cs typeface="Montserrat"/>
                <a:sym typeface="Montserrat"/>
              </a:defRPr>
            </a:lvl1pPr>
            <a:lvl2pPr indent="-381000" lvl="1" marL="914400" algn="l">
              <a:spcBef>
                <a:spcPts val="400"/>
              </a:spcBef>
              <a:spcAft>
                <a:spcPts val="0"/>
              </a:spcAft>
              <a:buClr>
                <a:schemeClr val="dk1"/>
              </a:buClr>
              <a:buSzPts val="2400"/>
              <a:buFont typeface="Montserrat"/>
              <a:buChar char="–"/>
              <a:defRPr>
                <a:latin typeface="Montserrat"/>
                <a:ea typeface="Montserrat"/>
                <a:cs typeface="Montserrat"/>
                <a:sym typeface="Montserrat"/>
              </a:defRPr>
            </a:lvl2pPr>
            <a:lvl3pPr indent="-381000" lvl="2" marL="1371600" algn="l">
              <a:spcBef>
                <a:spcPts val="360"/>
              </a:spcBef>
              <a:spcAft>
                <a:spcPts val="0"/>
              </a:spcAft>
              <a:buClr>
                <a:schemeClr val="dk1"/>
              </a:buClr>
              <a:buSzPts val="2400"/>
              <a:buFont typeface="Montserrat"/>
              <a:buChar char="•"/>
              <a:defRPr>
                <a:latin typeface="Montserrat"/>
                <a:ea typeface="Montserrat"/>
                <a:cs typeface="Montserrat"/>
                <a:sym typeface="Montserrat"/>
              </a:defRPr>
            </a:lvl3pPr>
            <a:lvl4pPr indent="-381000" lvl="3" marL="1828800" algn="l">
              <a:spcBef>
                <a:spcPts val="320"/>
              </a:spcBef>
              <a:spcAft>
                <a:spcPts val="0"/>
              </a:spcAft>
              <a:buClr>
                <a:schemeClr val="dk1"/>
              </a:buClr>
              <a:buSzPts val="2400"/>
              <a:buFont typeface="Montserrat"/>
              <a:buChar char="–"/>
              <a:defRPr>
                <a:latin typeface="Montserrat"/>
                <a:ea typeface="Montserrat"/>
                <a:cs typeface="Montserrat"/>
                <a:sym typeface="Montserrat"/>
              </a:defRPr>
            </a:lvl4pPr>
            <a:lvl5pPr indent="-381000" lvl="4" marL="2286000" algn="l">
              <a:spcBef>
                <a:spcPts val="320"/>
              </a:spcBef>
              <a:spcAft>
                <a:spcPts val="0"/>
              </a:spcAft>
              <a:buClr>
                <a:schemeClr val="dk1"/>
              </a:buClr>
              <a:buSzPts val="2400"/>
              <a:buFont typeface="Montserrat"/>
              <a:buChar char="»"/>
              <a:defRPr>
                <a:latin typeface="Montserrat"/>
                <a:ea typeface="Montserrat"/>
                <a:cs typeface="Montserrat"/>
                <a:sym typeface="Montserrat"/>
              </a:defRPr>
            </a:lvl5pPr>
            <a:lvl6pPr indent="-381000" lvl="5" marL="2743200" algn="l">
              <a:spcBef>
                <a:spcPts val="320"/>
              </a:spcBef>
              <a:spcAft>
                <a:spcPts val="0"/>
              </a:spcAft>
              <a:buClr>
                <a:schemeClr val="dk1"/>
              </a:buClr>
              <a:buSzPts val="2400"/>
              <a:buFont typeface="Montserrat"/>
              <a:buChar char="•"/>
              <a:defRPr>
                <a:latin typeface="Montserrat"/>
                <a:ea typeface="Montserrat"/>
                <a:cs typeface="Montserrat"/>
                <a:sym typeface="Montserrat"/>
              </a:defRPr>
            </a:lvl6pPr>
            <a:lvl7pPr indent="-381000" lvl="6" marL="3200400" algn="l">
              <a:spcBef>
                <a:spcPts val="320"/>
              </a:spcBef>
              <a:spcAft>
                <a:spcPts val="0"/>
              </a:spcAft>
              <a:buClr>
                <a:schemeClr val="dk1"/>
              </a:buClr>
              <a:buSzPts val="2400"/>
              <a:buFont typeface="Montserrat"/>
              <a:buChar char="•"/>
              <a:defRPr>
                <a:latin typeface="Montserrat"/>
                <a:ea typeface="Montserrat"/>
                <a:cs typeface="Montserrat"/>
                <a:sym typeface="Montserrat"/>
              </a:defRPr>
            </a:lvl7pPr>
            <a:lvl8pPr indent="-381000" lvl="7" marL="3657600" algn="l">
              <a:spcBef>
                <a:spcPts val="320"/>
              </a:spcBef>
              <a:spcAft>
                <a:spcPts val="0"/>
              </a:spcAft>
              <a:buClr>
                <a:schemeClr val="dk1"/>
              </a:buClr>
              <a:buSzPts val="2400"/>
              <a:buFont typeface="Montserrat"/>
              <a:buChar char="•"/>
              <a:defRPr>
                <a:latin typeface="Montserrat"/>
                <a:ea typeface="Montserrat"/>
                <a:cs typeface="Montserrat"/>
                <a:sym typeface="Montserrat"/>
              </a:defRPr>
            </a:lvl8pPr>
            <a:lvl9pPr indent="-381000" lvl="8" marL="4114800" algn="l">
              <a:spcBef>
                <a:spcPts val="320"/>
              </a:spcBef>
              <a:spcAft>
                <a:spcPts val="0"/>
              </a:spcAft>
              <a:buClr>
                <a:schemeClr val="dk1"/>
              </a:buClr>
              <a:buSzPts val="2400"/>
              <a:buFont typeface="Montserrat"/>
              <a:buChar char="•"/>
              <a:defRPr>
                <a:latin typeface="Montserrat"/>
                <a:ea typeface="Montserrat"/>
                <a:cs typeface="Montserrat"/>
                <a:sym typeface="Montserrat"/>
              </a:defRPr>
            </a:lvl9pPr>
          </a:lstStyle>
          <a:p/>
        </p:txBody>
      </p:sp>
      <p:pic>
        <p:nvPicPr>
          <p:cNvPr id="50" name="Google Shape;50;p7"/>
          <p:cNvPicPr preferRelativeResize="0"/>
          <p:nvPr/>
        </p:nvPicPr>
        <p:blipFill>
          <a:blip r:embed="rId2">
            <a:alphaModFix/>
          </a:blip>
          <a:stretch>
            <a:fillRect/>
          </a:stretch>
        </p:blipFill>
        <p:spPr>
          <a:xfrm>
            <a:off x="11470773" y="4420238"/>
            <a:ext cx="10061779" cy="10287001"/>
          </a:xfrm>
          <a:prstGeom prst="rect">
            <a:avLst/>
          </a:prstGeom>
          <a:noFill/>
          <a:ln>
            <a:noFill/>
          </a:ln>
        </p:spPr>
      </p:pic>
      <p:pic>
        <p:nvPicPr>
          <p:cNvPr id="51" name="Google Shape;51;p7"/>
          <p:cNvPicPr preferRelativeResize="0"/>
          <p:nvPr/>
        </p:nvPicPr>
        <p:blipFill>
          <a:blip r:embed="rId3">
            <a:alphaModFix/>
          </a:blip>
          <a:stretch>
            <a:fillRect/>
          </a:stretch>
        </p:blipFill>
        <p:spPr>
          <a:xfrm>
            <a:off x="10605239" y="-7385025"/>
            <a:ext cx="14586276" cy="14486575"/>
          </a:xfrm>
          <a:prstGeom prst="rect">
            <a:avLst/>
          </a:prstGeom>
          <a:noFill/>
          <a:ln>
            <a:noFill/>
          </a:ln>
        </p:spPr>
      </p:pic>
      <p:grpSp>
        <p:nvGrpSpPr>
          <p:cNvPr id="52" name="Google Shape;52;p7"/>
          <p:cNvGrpSpPr/>
          <p:nvPr/>
        </p:nvGrpSpPr>
        <p:grpSpPr>
          <a:xfrm>
            <a:off x="16302076" y="7101553"/>
            <a:ext cx="1283167" cy="1283167"/>
            <a:chOff x="0" y="0"/>
            <a:chExt cx="812800" cy="812800"/>
          </a:xfrm>
        </p:grpSpPr>
        <p:sp>
          <p:nvSpPr>
            <p:cNvPr id="53" name="Google Shape;5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 name="Google Shape;55;p7"/>
          <p:cNvPicPr preferRelativeResize="0"/>
          <p:nvPr/>
        </p:nvPicPr>
        <p:blipFill>
          <a:blip r:embed="rId4">
            <a:alphaModFix/>
          </a:blip>
          <a:stretch>
            <a:fillRect/>
          </a:stretch>
        </p:blipFill>
        <p:spPr>
          <a:xfrm>
            <a:off x="1620425" y="8219875"/>
            <a:ext cx="1283175" cy="935849"/>
          </a:xfrm>
          <a:prstGeom prst="rect">
            <a:avLst/>
          </a:prstGeom>
          <a:noFill/>
          <a:ln>
            <a:noFill/>
          </a:ln>
        </p:spPr>
      </p:pic>
      <p:pic>
        <p:nvPicPr>
          <p:cNvPr id="56" name="Google Shape;56;p7"/>
          <p:cNvPicPr preferRelativeResize="0"/>
          <p:nvPr/>
        </p:nvPicPr>
        <p:blipFill>
          <a:blip r:embed="rId5">
            <a:alphaModFix/>
          </a:blip>
          <a:stretch>
            <a:fillRect/>
          </a:stretch>
        </p:blipFill>
        <p:spPr>
          <a:xfrm>
            <a:off x="15243625" y="9016826"/>
            <a:ext cx="1105400" cy="8097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8"/>
          <p:cNvSpPr txBox="1"/>
          <p:nvPr>
            <p:ph type="title"/>
          </p:nvPr>
        </p:nvSpPr>
        <p:spPr>
          <a:xfrm>
            <a:off x="995900" y="1560525"/>
            <a:ext cx="14367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9" name="Google Shape;59;p8"/>
          <p:cNvPicPr preferRelativeResize="0"/>
          <p:nvPr/>
        </p:nvPicPr>
        <p:blipFill>
          <a:blip r:embed="rId2">
            <a:alphaModFix/>
          </a:blip>
          <a:stretch>
            <a:fillRect/>
          </a:stretch>
        </p:blipFill>
        <p:spPr>
          <a:xfrm>
            <a:off x="-509588" y="8168050"/>
            <a:ext cx="19307177" cy="7692699"/>
          </a:xfrm>
          <a:prstGeom prst="rect">
            <a:avLst/>
          </a:prstGeom>
          <a:noFill/>
          <a:ln>
            <a:noFill/>
          </a:ln>
        </p:spPr>
      </p:pic>
      <p:pic>
        <p:nvPicPr>
          <p:cNvPr id="60" name="Google Shape;60;p8"/>
          <p:cNvPicPr preferRelativeResize="0"/>
          <p:nvPr/>
        </p:nvPicPr>
        <p:blipFill>
          <a:blip r:embed="rId3">
            <a:alphaModFix/>
          </a:blip>
          <a:stretch>
            <a:fillRect/>
          </a:stretch>
        </p:blipFill>
        <p:spPr>
          <a:xfrm>
            <a:off x="-4392149" y="-2138276"/>
            <a:ext cx="7178824" cy="7489551"/>
          </a:xfrm>
          <a:prstGeom prst="rect">
            <a:avLst/>
          </a:prstGeom>
          <a:noFill/>
          <a:ln>
            <a:noFill/>
          </a:ln>
        </p:spPr>
      </p:pic>
      <p:pic>
        <p:nvPicPr>
          <p:cNvPr id="61" name="Google Shape;61;p8"/>
          <p:cNvPicPr preferRelativeResize="0"/>
          <p:nvPr/>
        </p:nvPicPr>
        <p:blipFill>
          <a:blip r:embed="rId4">
            <a:alphaModFix/>
          </a:blip>
          <a:stretch>
            <a:fillRect/>
          </a:stretch>
        </p:blipFill>
        <p:spPr>
          <a:xfrm rot="10800000">
            <a:off x="2786677" y="8803434"/>
            <a:ext cx="1591700" cy="1162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9"/>
          <p:cNvSpPr txBox="1"/>
          <p:nvPr>
            <p:ph type="title"/>
          </p:nvPr>
        </p:nvSpPr>
        <p:spPr>
          <a:xfrm>
            <a:off x="1081275" y="470125"/>
            <a:ext cx="15738900" cy="275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5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9"/>
          <p:cNvSpPr txBox="1"/>
          <p:nvPr>
            <p:ph idx="1" type="body"/>
          </p:nvPr>
        </p:nvSpPr>
        <p:spPr>
          <a:xfrm>
            <a:off x="8797375" y="3767075"/>
            <a:ext cx="8449800" cy="50646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Font typeface="Montserrat"/>
              <a:buChar char="•"/>
              <a:defRPr>
                <a:latin typeface="Montserrat"/>
                <a:ea typeface="Montserrat"/>
                <a:cs typeface="Montserrat"/>
                <a:sym typeface="Montserrat"/>
              </a:defRPr>
            </a:lvl1pPr>
            <a:lvl2pPr indent="-381000" lvl="1" marL="914400" algn="l">
              <a:spcBef>
                <a:spcPts val="560"/>
              </a:spcBef>
              <a:spcAft>
                <a:spcPts val="0"/>
              </a:spcAft>
              <a:buClr>
                <a:schemeClr val="dk1"/>
              </a:buClr>
              <a:buSzPts val="2400"/>
              <a:buFont typeface="Montserrat"/>
              <a:buChar char="–"/>
              <a:defRPr>
                <a:latin typeface="Montserrat"/>
                <a:ea typeface="Montserrat"/>
                <a:cs typeface="Montserrat"/>
                <a:sym typeface="Montserrat"/>
              </a:defRPr>
            </a:lvl2pPr>
            <a:lvl3pPr indent="-381000" lvl="2" marL="1371600" algn="l">
              <a:spcBef>
                <a:spcPts val="480"/>
              </a:spcBef>
              <a:spcAft>
                <a:spcPts val="0"/>
              </a:spcAft>
              <a:buClr>
                <a:schemeClr val="dk1"/>
              </a:buClr>
              <a:buSzPts val="2400"/>
              <a:buFont typeface="Montserrat"/>
              <a:buChar char="•"/>
              <a:defRPr>
                <a:latin typeface="Montserrat"/>
                <a:ea typeface="Montserrat"/>
                <a:cs typeface="Montserrat"/>
                <a:sym typeface="Montserrat"/>
              </a:defRPr>
            </a:lvl3pPr>
            <a:lvl4pPr indent="-381000" lvl="3" marL="1828800" algn="l">
              <a:spcBef>
                <a:spcPts val="400"/>
              </a:spcBef>
              <a:spcAft>
                <a:spcPts val="0"/>
              </a:spcAft>
              <a:buClr>
                <a:schemeClr val="dk1"/>
              </a:buClr>
              <a:buSzPts val="2400"/>
              <a:buFont typeface="Montserrat"/>
              <a:buChar char="–"/>
              <a:defRPr>
                <a:latin typeface="Montserrat"/>
                <a:ea typeface="Montserrat"/>
                <a:cs typeface="Montserrat"/>
                <a:sym typeface="Montserrat"/>
              </a:defRPr>
            </a:lvl4pPr>
            <a:lvl5pPr indent="-381000" lvl="4" marL="2286000" algn="l">
              <a:spcBef>
                <a:spcPts val="400"/>
              </a:spcBef>
              <a:spcAft>
                <a:spcPts val="0"/>
              </a:spcAft>
              <a:buClr>
                <a:schemeClr val="dk1"/>
              </a:buClr>
              <a:buSzPts val="2400"/>
              <a:buFont typeface="Montserrat"/>
              <a:buChar char="»"/>
              <a:defRPr>
                <a:latin typeface="Montserrat"/>
                <a:ea typeface="Montserrat"/>
                <a:cs typeface="Montserrat"/>
                <a:sym typeface="Montserrat"/>
              </a:defRPr>
            </a:lvl5pPr>
            <a:lvl6pPr indent="-381000" lvl="5" marL="2743200" algn="l">
              <a:spcBef>
                <a:spcPts val="400"/>
              </a:spcBef>
              <a:spcAft>
                <a:spcPts val="0"/>
              </a:spcAft>
              <a:buClr>
                <a:schemeClr val="dk1"/>
              </a:buClr>
              <a:buSzPts val="2400"/>
              <a:buFont typeface="Montserrat"/>
              <a:buChar char="•"/>
              <a:defRPr>
                <a:latin typeface="Montserrat"/>
                <a:ea typeface="Montserrat"/>
                <a:cs typeface="Montserrat"/>
                <a:sym typeface="Montserrat"/>
              </a:defRPr>
            </a:lvl6pPr>
            <a:lvl7pPr indent="-381000" lvl="6" marL="3200400" algn="l">
              <a:spcBef>
                <a:spcPts val="400"/>
              </a:spcBef>
              <a:spcAft>
                <a:spcPts val="0"/>
              </a:spcAft>
              <a:buClr>
                <a:schemeClr val="dk1"/>
              </a:buClr>
              <a:buSzPts val="2400"/>
              <a:buFont typeface="Montserrat"/>
              <a:buChar char="•"/>
              <a:defRPr>
                <a:latin typeface="Montserrat"/>
                <a:ea typeface="Montserrat"/>
                <a:cs typeface="Montserrat"/>
                <a:sym typeface="Montserrat"/>
              </a:defRPr>
            </a:lvl7pPr>
            <a:lvl8pPr indent="-381000" lvl="7" marL="3657600" algn="l">
              <a:spcBef>
                <a:spcPts val="400"/>
              </a:spcBef>
              <a:spcAft>
                <a:spcPts val="0"/>
              </a:spcAft>
              <a:buClr>
                <a:schemeClr val="dk1"/>
              </a:buClr>
              <a:buSzPts val="2400"/>
              <a:buFont typeface="Montserrat"/>
              <a:buChar char="•"/>
              <a:defRPr>
                <a:latin typeface="Montserrat"/>
                <a:ea typeface="Montserrat"/>
                <a:cs typeface="Montserrat"/>
                <a:sym typeface="Montserrat"/>
              </a:defRPr>
            </a:lvl8pPr>
            <a:lvl9pPr indent="-381000" lvl="8" marL="4114800" algn="l">
              <a:spcBef>
                <a:spcPts val="400"/>
              </a:spcBef>
              <a:spcAft>
                <a:spcPts val="0"/>
              </a:spcAft>
              <a:buClr>
                <a:schemeClr val="dk1"/>
              </a:buClr>
              <a:buSzPts val="2400"/>
              <a:buFont typeface="Montserrat"/>
              <a:buChar char="•"/>
              <a:defRPr>
                <a:latin typeface="Montserrat"/>
                <a:ea typeface="Montserrat"/>
                <a:cs typeface="Montserrat"/>
                <a:sym typeface="Montserrat"/>
              </a:defRPr>
            </a:lvl9pPr>
          </a:lstStyle>
          <a:p/>
        </p:txBody>
      </p:sp>
      <p:sp>
        <p:nvSpPr>
          <p:cNvPr id="65" name="Google Shape;65;p9"/>
          <p:cNvSpPr txBox="1"/>
          <p:nvPr>
            <p:ph idx="2" type="body"/>
          </p:nvPr>
        </p:nvSpPr>
        <p:spPr>
          <a:xfrm>
            <a:off x="1415875" y="3767075"/>
            <a:ext cx="7381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Font typeface="Montserrat"/>
              <a:buNone/>
              <a:defRPr>
                <a:latin typeface="Montserrat"/>
                <a:ea typeface="Montserrat"/>
                <a:cs typeface="Montserrat"/>
                <a:sym typeface="Montserrat"/>
              </a:defRPr>
            </a:lvl1pPr>
            <a:lvl2pPr indent="-228600" lvl="1" marL="914400" algn="l">
              <a:spcBef>
                <a:spcPts val="240"/>
              </a:spcBef>
              <a:spcAft>
                <a:spcPts val="0"/>
              </a:spcAft>
              <a:buClr>
                <a:schemeClr val="dk1"/>
              </a:buClr>
              <a:buSzPts val="2400"/>
              <a:buFont typeface="Montserrat"/>
              <a:buNone/>
              <a:defRPr>
                <a:latin typeface="Montserrat"/>
                <a:ea typeface="Montserrat"/>
                <a:cs typeface="Montserrat"/>
                <a:sym typeface="Montserrat"/>
              </a:defRPr>
            </a:lvl2pPr>
            <a:lvl3pPr indent="-228600" lvl="2" marL="1371600" algn="l">
              <a:spcBef>
                <a:spcPts val="200"/>
              </a:spcBef>
              <a:spcAft>
                <a:spcPts val="0"/>
              </a:spcAft>
              <a:buClr>
                <a:schemeClr val="dk1"/>
              </a:buClr>
              <a:buSzPts val="2400"/>
              <a:buFont typeface="Montserrat"/>
              <a:buNone/>
              <a:defRPr>
                <a:latin typeface="Montserrat"/>
                <a:ea typeface="Montserrat"/>
                <a:cs typeface="Montserrat"/>
                <a:sym typeface="Montserrat"/>
              </a:defRPr>
            </a:lvl3pPr>
            <a:lvl4pPr indent="-228600" lvl="3" marL="1828800" algn="l">
              <a:spcBef>
                <a:spcPts val="180"/>
              </a:spcBef>
              <a:spcAft>
                <a:spcPts val="0"/>
              </a:spcAft>
              <a:buClr>
                <a:schemeClr val="dk1"/>
              </a:buClr>
              <a:buSzPts val="2400"/>
              <a:buFont typeface="Montserrat"/>
              <a:buNone/>
              <a:defRPr>
                <a:latin typeface="Montserrat"/>
                <a:ea typeface="Montserrat"/>
                <a:cs typeface="Montserrat"/>
                <a:sym typeface="Montserrat"/>
              </a:defRPr>
            </a:lvl4pPr>
            <a:lvl5pPr indent="-228600" lvl="4" marL="2286000" algn="l">
              <a:spcBef>
                <a:spcPts val="180"/>
              </a:spcBef>
              <a:spcAft>
                <a:spcPts val="0"/>
              </a:spcAft>
              <a:buClr>
                <a:schemeClr val="dk1"/>
              </a:buClr>
              <a:buSzPts val="2400"/>
              <a:buFont typeface="Montserrat"/>
              <a:buNone/>
              <a:defRPr>
                <a:latin typeface="Montserrat"/>
                <a:ea typeface="Montserrat"/>
                <a:cs typeface="Montserrat"/>
                <a:sym typeface="Montserrat"/>
              </a:defRPr>
            </a:lvl5pPr>
            <a:lvl6pPr indent="-228600" lvl="5" marL="2743200" algn="l">
              <a:spcBef>
                <a:spcPts val="180"/>
              </a:spcBef>
              <a:spcAft>
                <a:spcPts val="0"/>
              </a:spcAft>
              <a:buClr>
                <a:schemeClr val="dk1"/>
              </a:buClr>
              <a:buSzPts val="2400"/>
              <a:buFont typeface="Montserrat"/>
              <a:buNone/>
              <a:defRPr>
                <a:latin typeface="Montserrat"/>
                <a:ea typeface="Montserrat"/>
                <a:cs typeface="Montserrat"/>
                <a:sym typeface="Montserrat"/>
              </a:defRPr>
            </a:lvl6pPr>
            <a:lvl7pPr indent="-228600" lvl="6" marL="3200400" algn="l">
              <a:spcBef>
                <a:spcPts val="180"/>
              </a:spcBef>
              <a:spcAft>
                <a:spcPts val="0"/>
              </a:spcAft>
              <a:buClr>
                <a:schemeClr val="dk1"/>
              </a:buClr>
              <a:buSzPts val="2400"/>
              <a:buFont typeface="Montserrat"/>
              <a:buNone/>
              <a:defRPr>
                <a:latin typeface="Montserrat"/>
                <a:ea typeface="Montserrat"/>
                <a:cs typeface="Montserrat"/>
                <a:sym typeface="Montserrat"/>
              </a:defRPr>
            </a:lvl7pPr>
            <a:lvl8pPr indent="-228600" lvl="7" marL="3657600" algn="l">
              <a:spcBef>
                <a:spcPts val="180"/>
              </a:spcBef>
              <a:spcAft>
                <a:spcPts val="0"/>
              </a:spcAft>
              <a:buClr>
                <a:schemeClr val="dk1"/>
              </a:buClr>
              <a:buSzPts val="2400"/>
              <a:buFont typeface="Montserrat"/>
              <a:buNone/>
              <a:defRPr>
                <a:latin typeface="Montserrat"/>
                <a:ea typeface="Montserrat"/>
                <a:cs typeface="Montserrat"/>
                <a:sym typeface="Montserrat"/>
              </a:defRPr>
            </a:lvl8pPr>
            <a:lvl9pPr indent="-228600" lvl="8" marL="4114800" algn="l">
              <a:spcBef>
                <a:spcPts val="180"/>
              </a:spcBef>
              <a:spcAft>
                <a:spcPts val="0"/>
              </a:spcAft>
              <a:buClr>
                <a:schemeClr val="dk1"/>
              </a:buClr>
              <a:buSzPts val="2400"/>
              <a:buFont typeface="Montserrat"/>
              <a:buNone/>
              <a:defRPr>
                <a:latin typeface="Montserrat"/>
                <a:ea typeface="Montserrat"/>
                <a:cs typeface="Montserrat"/>
                <a:sym typeface="Montserrat"/>
              </a:defRPr>
            </a:lvl9pPr>
          </a:lstStyle>
          <a:p/>
        </p:txBody>
      </p:sp>
      <p:pic>
        <p:nvPicPr>
          <p:cNvPr id="66" name="Google Shape;66;p9"/>
          <p:cNvPicPr preferRelativeResize="0"/>
          <p:nvPr/>
        </p:nvPicPr>
        <p:blipFill>
          <a:blip r:embed="rId2">
            <a:alphaModFix/>
          </a:blip>
          <a:stretch>
            <a:fillRect/>
          </a:stretch>
        </p:blipFill>
        <p:spPr>
          <a:xfrm>
            <a:off x="-1705276" y="5334038"/>
            <a:ext cx="7731450" cy="7599638"/>
          </a:xfrm>
          <a:prstGeom prst="rect">
            <a:avLst/>
          </a:prstGeom>
          <a:noFill/>
          <a:ln>
            <a:noFill/>
          </a:ln>
        </p:spPr>
      </p:pic>
      <p:pic>
        <p:nvPicPr>
          <p:cNvPr id="67" name="Google Shape;67;p9"/>
          <p:cNvPicPr preferRelativeResize="0"/>
          <p:nvPr/>
        </p:nvPicPr>
        <p:blipFill>
          <a:blip r:embed="rId3">
            <a:alphaModFix/>
          </a:blip>
          <a:stretch>
            <a:fillRect/>
          </a:stretch>
        </p:blipFill>
        <p:spPr>
          <a:xfrm>
            <a:off x="11131099" y="-6994699"/>
            <a:ext cx="13893724" cy="13798773"/>
          </a:xfrm>
          <a:prstGeom prst="rect">
            <a:avLst/>
          </a:prstGeom>
          <a:noFill/>
          <a:ln>
            <a:noFill/>
          </a:ln>
        </p:spPr>
      </p:pic>
      <p:grpSp>
        <p:nvGrpSpPr>
          <p:cNvPr id="68" name="Google Shape;68;p9"/>
          <p:cNvGrpSpPr/>
          <p:nvPr/>
        </p:nvGrpSpPr>
        <p:grpSpPr>
          <a:xfrm>
            <a:off x="487121" y="9404648"/>
            <a:ext cx="541569" cy="541569"/>
            <a:chOff x="0" y="0"/>
            <a:chExt cx="812800" cy="812800"/>
          </a:xfrm>
        </p:grpSpPr>
        <p:sp>
          <p:nvSpPr>
            <p:cNvPr id="69" name="Google Shape;6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 name="Google Shape;71;p9"/>
          <p:cNvPicPr preferRelativeResize="0"/>
          <p:nvPr/>
        </p:nvPicPr>
        <p:blipFill>
          <a:blip r:embed="rId4">
            <a:alphaModFix/>
          </a:blip>
          <a:stretch>
            <a:fillRect/>
          </a:stretch>
        </p:blipFill>
        <p:spPr>
          <a:xfrm>
            <a:off x="16820173" y="-390299"/>
            <a:ext cx="1169114" cy="860425"/>
          </a:xfrm>
          <a:prstGeom prst="rect">
            <a:avLst/>
          </a:prstGeom>
          <a:noFill/>
          <a:ln>
            <a:noFill/>
          </a:ln>
        </p:spPr>
      </p:pic>
      <p:pic>
        <p:nvPicPr>
          <p:cNvPr id="72" name="Google Shape;72;p9"/>
          <p:cNvPicPr preferRelativeResize="0"/>
          <p:nvPr/>
        </p:nvPicPr>
        <p:blipFill>
          <a:blip r:embed="rId4">
            <a:alphaModFix/>
          </a:blip>
          <a:stretch>
            <a:fillRect/>
          </a:stretch>
        </p:blipFill>
        <p:spPr>
          <a:xfrm>
            <a:off x="15807024" y="1775883"/>
            <a:ext cx="735864" cy="5415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pic>
        <p:nvPicPr>
          <p:cNvPr id="74" name="Google Shape;74;p10"/>
          <p:cNvPicPr preferRelativeResize="0"/>
          <p:nvPr/>
        </p:nvPicPr>
        <p:blipFill>
          <a:blip r:embed="rId2">
            <a:alphaModFix/>
          </a:blip>
          <a:stretch>
            <a:fillRect/>
          </a:stretch>
        </p:blipFill>
        <p:spPr>
          <a:xfrm>
            <a:off x="11295256" y="3755725"/>
            <a:ext cx="10064937" cy="10286999"/>
          </a:xfrm>
          <a:prstGeom prst="rect">
            <a:avLst/>
          </a:prstGeom>
          <a:noFill/>
          <a:ln>
            <a:noFill/>
          </a:ln>
        </p:spPr>
      </p:pic>
      <p:sp>
        <p:nvSpPr>
          <p:cNvPr id="75" name="Google Shape;75;p10"/>
          <p:cNvSpPr txBox="1"/>
          <p:nvPr>
            <p:ph type="title"/>
          </p:nvPr>
        </p:nvSpPr>
        <p:spPr>
          <a:xfrm>
            <a:off x="1083450" y="1153400"/>
            <a:ext cx="14665500" cy="191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5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
          <p:cNvSpPr/>
          <p:nvPr>
            <p:ph idx="2" type="pic"/>
          </p:nvPr>
        </p:nvSpPr>
        <p:spPr>
          <a:xfrm>
            <a:off x="1740350" y="3426900"/>
            <a:ext cx="5486400" cy="5912100"/>
          </a:xfrm>
          <a:prstGeom prst="rect">
            <a:avLst/>
          </a:prstGeom>
          <a:noFill/>
          <a:ln>
            <a:noFill/>
          </a:ln>
        </p:spPr>
      </p:sp>
      <p:sp>
        <p:nvSpPr>
          <p:cNvPr id="77" name="Google Shape;77;p10"/>
          <p:cNvSpPr txBox="1"/>
          <p:nvPr>
            <p:ph idx="1" type="body"/>
          </p:nvPr>
        </p:nvSpPr>
        <p:spPr>
          <a:xfrm>
            <a:off x="8556813" y="37557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Font typeface="Montserrat"/>
              <a:buNone/>
              <a:defRPr>
                <a:latin typeface="Montserrat"/>
                <a:ea typeface="Montserrat"/>
                <a:cs typeface="Montserrat"/>
                <a:sym typeface="Montserrat"/>
              </a:defRPr>
            </a:lvl1pPr>
            <a:lvl2pPr indent="-228600" lvl="1" marL="914400" algn="l">
              <a:spcBef>
                <a:spcPts val="240"/>
              </a:spcBef>
              <a:spcAft>
                <a:spcPts val="0"/>
              </a:spcAft>
              <a:buClr>
                <a:schemeClr val="dk1"/>
              </a:buClr>
              <a:buSzPts val="2400"/>
              <a:buFont typeface="Montserrat"/>
              <a:buNone/>
              <a:defRPr>
                <a:latin typeface="Montserrat"/>
                <a:ea typeface="Montserrat"/>
                <a:cs typeface="Montserrat"/>
                <a:sym typeface="Montserrat"/>
              </a:defRPr>
            </a:lvl2pPr>
            <a:lvl3pPr indent="-228600" lvl="2" marL="1371600" algn="l">
              <a:spcBef>
                <a:spcPts val="200"/>
              </a:spcBef>
              <a:spcAft>
                <a:spcPts val="0"/>
              </a:spcAft>
              <a:buClr>
                <a:schemeClr val="dk1"/>
              </a:buClr>
              <a:buSzPts val="2400"/>
              <a:buFont typeface="Montserrat"/>
              <a:buNone/>
              <a:defRPr>
                <a:latin typeface="Montserrat"/>
                <a:ea typeface="Montserrat"/>
                <a:cs typeface="Montserrat"/>
                <a:sym typeface="Montserrat"/>
              </a:defRPr>
            </a:lvl3pPr>
            <a:lvl4pPr indent="-228600" lvl="3" marL="1828800" algn="l">
              <a:spcBef>
                <a:spcPts val="180"/>
              </a:spcBef>
              <a:spcAft>
                <a:spcPts val="0"/>
              </a:spcAft>
              <a:buClr>
                <a:schemeClr val="dk1"/>
              </a:buClr>
              <a:buSzPts val="2400"/>
              <a:buFont typeface="Montserrat"/>
              <a:buNone/>
              <a:defRPr>
                <a:latin typeface="Montserrat"/>
                <a:ea typeface="Montserrat"/>
                <a:cs typeface="Montserrat"/>
                <a:sym typeface="Montserrat"/>
              </a:defRPr>
            </a:lvl4pPr>
            <a:lvl5pPr indent="-228600" lvl="4" marL="2286000" algn="l">
              <a:spcBef>
                <a:spcPts val="180"/>
              </a:spcBef>
              <a:spcAft>
                <a:spcPts val="0"/>
              </a:spcAft>
              <a:buClr>
                <a:schemeClr val="dk1"/>
              </a:buClr>
              <a:buSzPts val="2400"/>
              <a:buFont typeface="Montserrat"/>
              <a:buNone/>
              <a:defRPr>
                <a:latin typeface="Montserrat"/>
                <a:ea typeface="Montserrat"/>
                <a:cs typeface="Montserrat"/>
                <a:sym typeface="Montserrat"/>
              </a:defRPr>
            </a:lvl5pPr>
            <a:lvl6pPr indent="-228600" lvl="5" marL="2743200" algn="l">
              <a:spcBef>
                <a:spcPts val="180"/>
              </a:spcBef>
              <a:spcAft>
                <a:spcPts val="0"/>
              </a:spcAft>
              <a:buClr>
                <a:schemeClr val="dk1"/>
              </a:buClr>
              <a:buSzPts val="2400"/>
              <a:buFont typeface="Montserrat"/>
              <a:buNone/>
              <a:defRPr>
                <a:latin typeface="Montserrat"/>
                <a:ea typeface="Montserrat"/>
                <a:cs typeface="Montserrat"/>
                <a:sym typeface="Montserrat"/>
              </a:defRPr>
            </a:lvl6pPr>
            <a:lvl7pPr indent="-228600" lvl="6" marL="3200400" algn="l">
              <a:spcBef>
                <a:spcPts val="180"/>
              </a:spcBef>
              <a:spcAft>
                <a:spcPts val="0"/>
              </a:spcAft>
              <a:buClr>
                <a:schemeClr val="dk1"/>
              </a:buClr>
              <a:buSzPts val="2400"/>
              <a:buFont typeface="Montserrat"/>
              <a:buNone/>
              <a:defRPr>
                <a:latin typeface="Montserrat"/>
                <a:ea typeface="Montserrat"/>
                <a:cs typeface="Montserrat"/>
                <a:sym typeface="Montserrat"/>
              </a:defRPr>
            </a:lvl7pPr>
            <a:lvl8pPr indent="-228600" lvl="7" marL="3657600" algn="l">
              <a:spcBef>
                <a:spcPts val="180"/>
              </a:spcBef>
              <a:spcAft>
                <a:spcPts val="0"/>
              </a:spcAft>
              <a:buClr>
                <a:schemeClr val="dk1"/>
              </a:buClr>
              <a:buSzPts val="2400"/>
              <a:buFont typeface="Montserrat"/>
              <a:buNone/>
              <a:defRPr>
                <a:latin typeface="Montserrat"/>
                <a:ea typeface="Montserrat"/>
                <a:cs typeface="Montserrat"/>
                <a:sym typeface="Montserrat"/>
              </a:defRPr>
            </a:lvl8pPr>
            <a:lvl9pPr indent="-228600" lvl="8" marL="4114800" algn="l">
              <a:spcBef>
                <a:spcPts val="180"/>
              </a:spcBef>
              <a:spcAft>
                <a:spcPts val="0"/>
              </a:spcAft>
              <a:buClr>
                <a:schemeClr val="dk1"/>
              </a:buClr>
              <a:buSzPts val="2400"/>
              <a:buFont typeface="Montserrat"/>
              <a:buNone/>
              <a:defRPr>
                <a:latin typeface="Montserrat"/>
                <a:ea typeface="Montserrat"/>
                <a:cs typeface="Montserrat"/>
                <a:sym typeface="Montserrat"/>
              </a:defRPr>
            </a:lvl9pPr>
          </a:lstStyle>
          <a:p/>
        </p:txBody>
      </p:sp>
      <p:grpSp>
        <p:nvGrpSpPr>
          <p:cNvPr id="78" name="Google Shape;78;p10"/>
          <p:cNvGrpSpPr/>
          <p:nvPr/>
        </p:nvGrpSpPr>
        <p:grpSpPr>
          <a:xfrm>
            <a:off x="15751153" y="406182"/>
            <a:ext cx="422493" cy="422493"/>
            <a:chOff x="0" y="0"/>
            <a:chExt cx="812800" cy="812800"/>
          </a:xfrm>
        </p:grpSpPr>
        <p:sp>
          <p:nvSpPr>
            <p:cNvPr id="79" name="Google Shape;7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1" name="Google Shape;81;p10"/>
          <p:cNvPicPr preferRelativeResize="0"/>
          <p:nvPr/>
        </p:nvPicPr>
        <p:blipFill>
          <a:blip r:embed="rId3">
            <a:alphaModFix/>
          </a:blip>
          <a:stretch>
            <a:fillRect/>
          </a:stretch>
        </p:blipFill>
        <p:spPr>
          <a:xfrm>
            <a:off x="16173650" y="9014297"/>
            <a:ext cx="1154352" cy="8414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95900" y="1560525"/>
            <a:ext cx="14367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674678"/>
              </a:buClr>
              <a:buSzPts val="8500"/>
              <a:buFont typeface="Montserrat"/>
              <a:buNone/>
              <a:defRPr b="1" i="0" sz="8500" u="none" cap="none" strike="noStrike">
                <a:solidFill>
                  <a:srgbClr val="674678"/>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500625" y="44326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1pPr>
            <a:lvl2pPr indent="-381000" lvl="1" marL="914400" marR="0" rtl="0" algn="l">
              <a:spcBef>
                <a:spcPts val="56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2pPr>
            <a:lvl3pPr indent="-381000" lvl="2" marL="1371600" marR="0" rtl="0" algn="l">
              <a:spcBef>
                <a:spcPts val="48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3pPr>
            <a:lvl4pPr indent="-381000" lvl="3" marL="1828800" marR="0" rtl="0" algn="l">
              <a:spcBef>
                <a:spcPts val="4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4pPr>
            <a:lvl5pPr indent="-381000" lvl="4" marL="2286000" marR="0" rtl="0" algn="l">
              <a:spcBef>
                <a:spcPts val="4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5pPr>
            <a:lvl6pPr indent="-381000" lvl="5" marL="2743200" marR="0" rtl="0" algn="l">
              <a:spcBef>
                <a:spcPts val="4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6pPr>
            <a:lvl7pPr indent="-381000" lvl="6" marL="3200400" marR="0" rtl="0" algn="l">
              <a:spcBef>
                <a:spcPts val="4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7pPr>
            <a:lvl8pPr indent="-381000" lvl="7" marL="3657600" marR="0" rtl="0" algn="l">
              <a:spcBef>
                <a:spcPts val="4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8pPr>
            <a:lvl9pPr indent="-381000" lvl="8" marL="4114800" marR="0" rtl="0" algn="l">
              <a:spcBef>
                <a:spcPts val="4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27.png"/><Relationship Id="rId11" Type="http://schemas.openxmlformats.org/officeDocument/2006/relationships/image" Target="../media/image43.png"/><Relationship Id="rId10" Type="http://schemas.openxmlformats.org/officeDocument/2006/relationships/image" Target="../media/image33.png"/><Relationship Id="rId9" Type="http://schemas.openxmlformats.org/officeDocument/2006/relationships/image" Target="../media/image28.png"/><Relationship Id="rId5" Type="http://schemas.openxmlformats.org/officeDocument/2006/relationships/image" Target="../media/image16.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65.png"/><Relationship Id="rId5" Type="http://schemas.openxmlformats.org/officeDocument/2006/relationships/image" Target="../media/image82.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2.png"/><Relationship Id="rId9" Type="http://schemas.openxmlformats.org/officeDocument/2006/relationships/image" Target="../media/image66.png"/><Relationship Id="rId5" Type="http://schemas.openxmlformats.org/officeDocument/2006/relationships/image" Target="../media/image63.png"/><Relationship Id="rId6" Type="http://schemas.openxmlformats.org/officeDocument/2006/relationships/image" Target="../media/image60.png"/><Relationship Id="rId7" Type="http://schemas.openxmlformats.org/officeDocument/2006/relationships/image" Target="../media/image74.png"/><Relationship Id="rId8"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67.png"/><Relationship Id="rId11" Type="http://schemas.openxmlformats.org/officeDocument/2006/relationships/image" Target="../media/image68.png"/><Relationship Id="rId10" Type="http://schemas.openxmlformats.org/officeDocument/2006/relationships/image" Target="../media/image70.png"/><Relationship Id="rId9" Type="http://schemas.openxmlformats.org/officeDocument/2006/relationships/image" Target="../media/image83.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56.png"/><Relationship Id="rId8"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9.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5.png"/><Relationship Id="rId4" Type="http://schemas.openxmlformats.org/officeDocument/2006/relationships/image" Target="../media/image121.png"/><Relationship Id="rId5"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2.png"/><Relationship Id="rId4" Type="http://schemas.openxmlformats.org/officeDocument/2006/relationships/image" Target="../media/image84.png"/><Relationship Id="rId10" Type="http://schemas.openxmlformats.org/officeDocument/2006/relationships/image" Target="../media/image94.png"/><Relationship Id="rId9" Type="http://schemas.openxmlformats.org/officeDocument/2006/relationships/image" Target="../media/image87.png"/><Relationship Id="rId5" Type="http://schemas.openxmlformats.org/officeDocument/2006/relationships/image" Target="../media/image81.png"/><Relationship Id="rId6" Type="http://schemas.openxmlformats.org/officeDocument/2006/relationships/image" Target="../media/image90.png"/><Relationship Id="rId7" Type="http://schemas.openxmlformats.org/officeDocument/2006/relationships/image" Target="../media/image78.png"/><Relationship Id="rId8" Type="http://schemas.openxmlformats.org/officeDocument/2006/relationships/image" Target="../media/image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7.pn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3.png"/><Relationship Id="rId4" Type="http://schemas.openxmlformats.org/officeDocument/2006/relationships/image" Target="../media/image37.png"/><Relationship Id="rId5" Type="http://schemas.openxmlformats.org/officeDocument/2006/relationships/image" Target="../media/image101.png"/><Relationship Id="rId6" Type="http://schemas.openxmlformats.org/officeDocument/2006/relationships/image" Target="../media/image66.png"/><Relationship Id="rId7" Type="http://schemas.openxmlformats.org/officeDocument/2006/relationships/image" Target="../media/image88.png"/><Relationship Id="rId8" Type="http://schemas.openxmlformats.org/officeDocument/2006/relationships/image" Target="../media/image1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00.png"/><Relationship Id="rId5" Type="http://schemas.openxmlformats.org/officeDocument/2006/relationships/image" Target="../media/image89.png"/><Relationship Id="rId6" Type="http://schemas.openxmlformats.org/officeDocument/2006/relationships/image" Target="../media/image96.png"/><Relationship Id="rId7" Type="http://schemas.openxmlformats.org/officeDocument/2006/relationships/image" Target="../media/image84.png"/><Relationship Id="rId8" Type="http://schemas.openxmlformats.org/officeDocument/2006/relationships/image" Target="../media/image48.png"/></Relationships>
</file>

<file path=ppt/slides/_rels/slide19.xml.rels><?xml version="1.0" encoding="UTF-8" standalone="yes"?><Relationships xmlns="http://schemas.openxmlformats.org/package/2006/relationships"><Relationship Id="rId20" Type="http://schemas.openxmlformats.org/officeDocument/2006/relationships/image" Target="../media/image123.png"/><Relationship Id="rId22" Type="http://schemas.openxmlformats.org/officeDocument/2006/relationships/image" Target="../media/image125.png"/><Relationship Id="rId21" Type="http://schemas.openxmlformats.org/officeDocument/2006/relationships/image" Target="../media/image119.png"/><Relationship Id="rId24" Type="http://schemas.openxmlformats.org/officeDocument/2006/relationships/image" Target="../media/image124.png"/><Relationship Id="rId23"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5.png"/><Relationship Id="rId4" Type="http://schemas.openxmlformats.org/officeDocument/2006/relationships/image" Target="../media/image104.png"/><Relationship Id="rId9" Type="http://schemas.openxmlformats.org/officeDocument/2006/relationships/image" Target="../media/image117.png"/><Relationship Id="rId26" Type="http://schemas.openxmlformats.org/officeDocument/2006/relationships/image" Target="../media/image132.png"/><Relationship Id="rId25" Type="http://schemas.openxmlformats.org/officeDocument/2006/relationships/image" Target="../media/image114.png"/><Relationship Id="rId28" Type="http://schemas.openxmlformats.org/officeDocument/2006/relationships/image" Target="../media/image122.png"/><Relationship Id="rId27" Type="http://schemas.openxmlformats.org/officeDocument/2006/relationships/image" Target="../media/image130.png"/><Relationship Id="rId5" Type="http://schemas.openxmlformats.org/officeDocument/2006/relationships/image" Target="../media/image110.png"/><Relationship Id="rId6" Type="http://schemas.openxmlformats.org/officeDocument/2006/relationships/image" Target="../media/image106.png"/><Relationship Id="rId7" Type="http://schemas.openxmlformats.org/officeDocument/2006/relationships/image" Target="../media/image105.png"/><Relationship Id="rId8" Type="http://schemas.openxmlformats.org/officeDocument/2006/relationships/image" Target="../media/image99.png"/><Relationship Id="rId11" Type="http://schemas.openxmlformats.org/officeDocument/2006/relationships/image" Target="../media/image112.png"/><Relationship Id="rId10" Type="http://schemas.openxmlformats.org/officeDocument/2006/relationships/image" Target="../media/image103.png"/><Relationship Id="rId13" Type="http://schemas.openxmlformats.org/officeDocument/2006/relationships/image" Target="../media/image109.png"/><Relationship Id="rId12" Type="http://schemas.openxmlformats.org/officeDocument/2006/relationships/image" Target="../media/image113.png"/><Relationship Id="rId15" Type="http://schemas.openxmlformats.org/officeDocument/2006/relationships/image" Target="../media/image38.png"/><Relationship Id="rId14" Type="http://schemas.openxmlformats.org/officeDocument/2006/relationships/image" Target="../media/image126.png"/><Relationship Id="rId17" Type="http://schemas.openxmlformats.org/officeDocument/2006/relationships/image" Target="../media/image111.png"/><Relationship Id="rId16" Type="http://schemas.openxmlformats.org/officeDocument/2006/relationships/image" Target="../media/image108.png"/><Relationship Id="rId19" Type="http://schemas.openxmlformats.org/officeDocument/2006/relationships/image" Target="../media/image116.png"/><Relationship Id="rId18" Type="http://schemas.openxmlformats.org/officeDocument/2006/relationships/image" Target="../media/image1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1.png"/><Relationship Id="rId4" Type="http://schemas.openxmlformats.org/officeDocument/2006/relationships/image" Target="../media/image129.png"/><Relationship Id="rId5" Type="http://schemas.openxmlformats.org/officeDocument/2006/relationships/image" Target="../media/image127.png"/><Relationship Id="rId6"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17.png"/><Relationship Id="rId5" Type="http://schemas.openxmlformats.org/officeDocument/2006/relationships/image" Target="../media/image37.png"/><Relationship Id="rId6" Type="http://schemas.openxmlformats.org/officeDocument/2006/relationships/image" Target="../media/image31.png"/><Relationship Id="rId7" Type="http://schemas.openxmlformats.org/officeDocument/2006/relationships/image" Target="../media/image19.png"/><Relationship Id="rId8"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15.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37.png"/><Relationship Id="rId6" Type="http://schemas.openxmlformats.org/officeDocument/2006/relationships/image" Target="../media/image57.png"/><Relationship Id="rId7" Type="http://schemas.openxmlformats.org/officeDocument/2006/relationships/image" Target="../media/image48.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47.png"/><Relationship Id="rId10" Type="http://schemas.openxmlformats.org/officeDocument/2006/relationships/image" Target="../media/image61.png"/><Relationship Id="rId9" Type="http://schemas.openxmlformats.org/officeDocument/2006/relationships/image" Target="../media/image64.png"/><Relationship Id="rId5" Type="http://schemas.openxmlformats.org/officeDocument/2006/relationships/image" Target="../media/image42.png"/><Relationship Id="rId6" Type="http://schemas.openxmlformats.org/officeDocument/2006/relationships/image" Target="../media/image51.png"/><Relationship Id="rId7" Type="http://schemas.openxmlformats.org/officeDocument/2006/relationships/image" Target="../media/image39.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85" name="Shape 85"/>
        <p:cNvGrpSpPr/>
        <p:nvPr/>
      </p:nvGrpSpPr>
      <p:grpSpPr>
        <a:xfrm>
          <a:off x="0" y="0"/>
          <a:ext cx="0" cy="0"/>
          <a:chOff x="0" y="0"/>
          <a:chExt cx="0" cy="0"/>
        </a:xfrm>
      </p:grpSpPr>
      <p:pic>
        <p:nvPicPr>
          <p:cNvPr id="86" name="Google Shape;86;p11"/>
          <p:cNvPicPr preferRelativeResize="0"/>
          <p:nvPr/>
        </p:nvPicPr>
        <p:blipFill>
          <a:blip r:embed="rId3">
            <a:alphaModFix/>
          </a:blip>
          <a:stretch>
            <a:fillRect/>
          </a:stretch>
        </p:blipFill>
        <p:spPr>
          <a:xfrm>
            <a:off x="-2769800" y="7688625"/>
            <a:ext cx="13206702" cy="5262025"/>
          </a:xfrm>
          <a:prstGeom prst="rect">
            <a:avLst/>
          </a:prstGeom>
          <a:noFill/>
          <a:ln>
            <a:noFill/>
          </a:ln>
        </p:spPr>
      </p:pic>
      <p:pic>
        <p:nvPicPr>
          <p:cNvPr id="87" name="Google Shape;87;p11"/>
          <p:cNvPicPr preferRelativeResize="0"/>
          <p:nvPr/>
        </p:nvPicPr>
        <p:blipFill>
          <a:blip r:embed="rId4">
            <a:alphaModFix/>
          </a:blip>
          <a:stretch>
            <a:fillRect/>
          </a:stretch>
        </p:blipFill>
        <p:spPr>
          <a:xfrm>
            <a:off x="12535900" y="-3277650"/>
            <a:ext cx="10133125" cy="7013101"/>
          </a:xfrm>
          <a:prstGeom prst="rect">
            <a:avLst/>
          </a:prstGeom>
          <a:noFill/>
          <a:ln>
            <a:noFill/>
          </a:ln>
        </p:spPr>
      </p:pic>
      <p:pic>
        <p:nvPicPr>
          <p:cNvPr id="88" name="Google Shape;88;p11"/>
          <p:cNvPicPr preferRelativeResize="0"/>
          <p:nvPr/>
        </p:nvPicPr>
        <p:blipFill>
          <a:blip r:embed="rId5">
            <a:alphaModFix/>
          </a:blip>
          <a:stretch>
            <a:fillRect/>
          </a:stretch>
        </p:blipFill>
        <p:spPr>
          <a:xfrm>
            <a:off x="-4060025" y="-4187975"/>
            <a:ext cx="10729374" cy="10497180"/>
          </a:xfrm>
          <a:prstGeom prst="rect">
            <a:avLst/>
          </a:prstGeom>
          <a:noFill/>
          <a:ln>
            <a:noFill/>
          </a:ln>
        </p:spPr>
      </p:pic>
      <p:grpSp>
        <p:nvGrpSpPr>
          <p:cNvPr id="89" name="Google Shape;89;p11"/>
          <p:cNvGrpSpPr/>
          <p:nvPr/>
        </p:nvGrpSpPr>
        <p:grpSpPr>
          <a:xfrm>
            <a:off x="15525811" y="1028700"/>
            <a:ext cx="1733489" cy="1733489"/>
            <a:chOff x="0" y="0"/>
            <a:chExt cx="812800" cy="812800"/>
          </a:xfrm>
        </p:grpSpPr>
        <p:sp>
          <p:nvSpPr>
            <p:cNvPr id="90" name="Google Shape;9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1"/>
          <p:cNvGrpSpPr/>
          <p:nvPr/>
        </p:nvGrpSpPr>
        <p:grpSpPr>
          <a:xfrm>
            <a:off x="15642118" y="1145008"/>
            <a:ext cx="1500874" cy="1500874"/>
            <a:chOff x="0" y="0"/>
            <a:chExt cx="812800" cy="812800"/>
          </a:xfrm>
        </p:grpSpPr>
        <p:sp>
          <p:nvSpPr>
            <p:cNvPr id="93" name="Google Shape;9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1"/>
          <p:cNvSpPr txBox="1"/>
          <p:nvPr/>
        </p:nvSpPr>
        <p:spPr>
          <a:xfrm>
            <a:off x="1444505" y="2667192"/>
            <a:ext cx="10938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674678"/>
                </a:solidFill>
                <a:latin typeface="Montserrat Black"/>
                <a:ea typeface="Montserrat Black"/>
                <a:cs typeface="Montserrat Black"/>
                <a:sym typeface="Montserrat Black"/>
              </a:rPr>
              <a:t>TRANSPORT</a:t>
            </a:r>
            <a:endParaRPr/>
          </a:p>
          <a:p>
            <a:pPr indent="0" lvl="0" marL="0" marR="0" rtl="0" algn="l">
              <a:lnSpc>
                <a:spcPct val="100000"/>
              </a:lnSpc>
              <a:spcBef>
                <a:spcPts val="0"/>
              </a:spcBef>
              <a:spcAft>
                <a:spcPts val="0"/>
              </a:spcAft>
              <a:buNone/>
            </a:pPr>
            <a:r>
              <a:rPr b="0" i="0" lang="en-US" sz="9000" u="none" cap="none" strike="noStrike">
                <a:solidFill>
                  <a:srgbClr val="674678"/>
                </a:solidFill>
                <a:latin typeface="Montserrat Black"/>
                <a:ea typeface="Montserrat Black"/>
                <a:cs typeface="Montserrat Black"/>
                <a:sym typeface="Montserrat Black"/>
              </a:rPr>
              <a:t>CONSULTING </a:t>
            </a:r>
            <a:endParaRPr/>
          </a:p>
        </p:txBody>
      </p:sp>
      <p:sp>
        <p:nvSpPr>
          <p:cNvPr id="96" name="Google Shape;96;p11"/>
          <p:cNvSpPr/>
          <p:nvPr/>
        </p:nvSpPr>
        <p:spPr>
          <a:xfrm>
            <a:off x="9540479" y="3349646"/>
            <a:ext cx="1334079" cy="978325"/>
          </a:xfrm>
          <a:custGeom>
            <a:rect b="b" l="l" r="r" t="t"/>
            <a:pathLst>
              <a:path extrusionOk="0" h="978325" w="1334079">
                <a:moveTo>
                  <a:pt x="0" y="0"/>
                </a:moveTo>
                <a:lnTo>
                  <a:pt x="1334079" y="0"/>
                </a:lnTo>
                <a:lnTo>
                  <a:pt x="1334079" y="978324"/>
                </a:lnTo>
                <a:lnTo>
                  <a:pt x="0" y="978324"/>
                </a:lnTo>
                <a:lnTo>
                  <a:pt x="0" y="0"/>
                </a:lnTo>
                <a:close/>
              </a:path>
            </a:pathLst>
          </a:custGeom>
          <a:blipFill rotWithShape="1">
            <a:blip r:embed="rId6">
              <a:alphaModFix/>
            </a:blip>
            <a:stretch>
              <a:fillRect b="-732389" l="-235126" r="-670504" t="-409075"/>
            </a:stretch>
          </a:blipFill>
          <a:ln>
            <a:noFill/>
          </a:ln>
        </p:spPr>
      </p:sp>
      <p:sp>
        <p:nvSpPr>
          <p:cNvPr id="97" name="Google Shape;97;p11"/>
          <p:cNvSpPr/>
          <p:nvPr/>
        </p:nvSpPr>
        <p:spPr>
          <a:xfrm>
            <a:off x="15689278" y="4070102"/>
            <a:ext cx="703277" cy="515737"/>
          </a:xfrm>
          <a:custGeom>
            <a:rect b="b" l="l" r="r" t="t"/>
            <a:pathLst>
              <a:path extrusionOk="0" h="515737" w="703277">
                <a:moveTo>
                  <a:pt x="0" y="0"/>
                </a:moveTo>
                <a:lnTo>
                  <a:pt x="703277" y="0"/>
                </a:lnTo>
                <a:lnTo>
                  <a:pt x="703277" y="515737"/>
                </a:lnTo>
                <a:lnTo>
                  <a:pt x="0" y="515737"/>
                </a:lnTo>
                <a:lnTo>
                  <a:pt x="0" y="0"/>
                </a:lnTo>
                <a:close/>
              </a:path>
            </a:pathLst>
          </a:custGeom>
          <a:blipFill rotWithShape="1">
            <a:blip r:embed="rId7">
              <a:alphaModFix/>
            </a:blip>
            <a:stretch>
              <a:fillRect b="-732389" l="-235126" r="-670504" t="-409075"/>
            </a:stretch>
          </a:blipFill>
          <a:ln>
            <a:noFill/>
          </a:ln>
        </p:spPr>
      </p:sp>
      <p:grpSp>
        <p:nvGrpSpPr>
          <p:cNvPr id="98" name="Google Shape;98;p11"/>
          <p:cNvGrpSpPr/>
          <p:nvPr/>
        </p:nvGrpSpPr>
        <p:grpSpPr>
          <a:xfrm>
            <a:off x="1444505" y="6309192"/>
            <a:ext cx="7140932" cy="1026849"/>
            <a:chOff x="0" y="-47625"/>
            <a:chExt cx="1880727" cy="270444"/>
          </a:xfrm>
        </p:grpSpPr>
        <p:sp>
          <p:nvSpPr>
            <p:cNvPr id="99" name="Google Shape;99;p11"/>
            <p:cNvSpPr/>
            <p:nvPr/>
          </p:nvSpPr>
          <p:spPr>
            <a:xfrm>
              <a:off x="0" y="0"/>
              <a:ext cx="1880727" cy="222819"/>
            </a:xfrm>
            <a:custGeom>
              <a:rect b="b" l="l" r="r" t="t"/>
              <a:pathLst>
                <a:path extrusionOk="0" h="222819" w="1880727">
                  <a:moveTo>
                    <a:pt x="55293" y="0"/>
                  </a:moveTo>
                  <a:lnTo>
                    <a:pt x="1825434" y="0"/>
                  </a:lnTo>
                  <a:cubicBezTo>
                    <a:pt x="1855971" y="0"/>
                    <a:pt x="1880727" y="24755"/>
                    <a:pt x="1880727" y="55293"/>
                  </a:cubicBezTo>
                  <a:lnTo>
                    <a:pt x="1880727" y="167527"/>
                  </a:lnTo>
                  <a:cubicBezTo>
                    <a:pt x="1880727" y="198064"/>
                    <a:pt x="1855971" y="222819"/>
                    <a:pt x="1825434" y="222819"/>
                  </a:cubicBezTo>
                  <a:lnTo>
                    <a:pt x="55293" y="222819"/>
                  </a:lnTo>
                  <a:cubicBezTo>
                    <a:pt x="24755" y="222819"/>
                    <a:pt x="0" y="198064"/>
                    <a:pt x="0" y="167527"/>
                  </a:cubicBezTo>
                  <a:lnTo>
                    <a:pt x="0" y="55293"/>
                  </a:lnTo>
                  <a:cubicBezTo>
                    <a:pt x="0" y="24755"/>
                    <a:pt x="24755" y="0"/>
                    <a:pt x="55293"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txBox="1"/>
            <p:nvPr/>
          </p:nvSpPr>
          <p:spPr>
            <a:xfrm>
              <a:off x="0" y="-47625"/>
              <a:ext cx="1880727" cy="2704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a:off x="4599142" y="7688635"/>
            <a:ext cx="890341" cy="890341"/>
            <a:chOff x="0" y="0"/>
            <a:chExt cx="812800" cy="812800"/>
          </a:xfrm>
        </p:grpSpPr>
        <p:sp>
          <p:nvSpPr>
            <p:cNvPr id="102" name="Google Shape;1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1028700" y="800664"/>
            <a:ext cx="703277" cy="703277"/>
            <a:chOff x="0" y="0"/>
            <a:chExt cx="812800" cy="812800"/>
          </a:xfrm>
        </p:grpSpPr>
        <p:sp>
          <p:nvSpPr>
            <p:cNvPr id="105" name="Google Shape;1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10874558" y="4070102"/>
            <a:ext cx="609507" cy="609507"/>
            <a:chOff x="0" y="0"/>
            <a:chExt cx="812800" cy="812800"/>
          </a:xfrm>
        </p:grpSpPr>
        <p:sp>
          <p:nvSpPr>
            <p:cNvPr id="108" name="Google Shape;1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11"/>
          <p:cNvSpPr txBox="1"/>
          <p:nvPr/>
        </p:nvSpPr>
        <p:spPr>
          <a:xfrm>
            <a:off x="1824072" y="6665695"/>
            <a:ext cx="63819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Open Sans"/>
                <a:ea typeface="Open Sans"/>
                <a:cs typeface="Open Sans"/>
                <a:sym typeface="Open Sans"/>
              </a:rPr>
              <a:t>PLEASE WRITE YOUR TEXT HERE</a:t>
            </a:r>
            <a:endParaRPr/>
          </a:p>
        </p:txBody>
      </p:sp>
      <p:pic>
        <p:nvPicPr>
          <p:cNvPr id="111" name="Google Shape;111;p11"/>
          <p:cNvPicPr preferRelativeResize="0"/>
          <p:nvPr/>
        </p:nvPicPr>
        <p:blipFill>
          <a:blip r:embed="rId8">
            <a:alphaModFix/>
          </a:blip>
          <a:stretch>
            <a:fillRect/>
          </a:stretch>
        </p:blipFill>
        <p:spPr>
          <a:xfrm>
            <a:off x="9540475" y="2887749"/>
            <a:ext cx="8184901" cy="7415903"/>
          </a:xfrm>
          <a:prstGeom prst="rect">
            <a:avLst/>
          </a:prstGeom>
          <a:noFill/>
          <a:ln>
            <a:noFill/>
          </a:ln>
        </p:spPr>
      </p:pic>
      <p:pic>
        <p:nvPicPr>
          <p:cNvPr id="112" name="Google Shape;112;p11"/>
          <p:cNvPicPr preferRelativeResize="0"/>
          <p:nvPr/>
        </p:nvPicPr>
        <p:blipFill>
          <a:blip r:embed="rId9">
            <a:alphaModFix/>
          </a:blip>
          <a:stretch>
            <a:fillRect/>
          </a:stretch>
        </p:blipFill>
        <p:spPr>
          <a:xfrm>
            <a:off x="349125" y="6846297"/>
            <a:ext cx="890325" cy="650324"/>
          </a:xfrm>
          <a:prstGeom prst="rect">
            <a:avLst/>
          </a:prstGeom>
          <a:noFill/>
          <a:ln>
            <a:noFill/>
          </a:ln>
        </p:spPr>
      </p:pic>
      <p:pic>
        <p:nvPicPr>
          <p:cNvPr id="113" name="Google Shape;113;p11"/>
          <p:cNvPicPr preferRelativeResize="0"/>
          <p:nvPr/>
        </p:nvPicPr>
        <p:blipFill>
          <a:blip r:embed="rId10">
            <a:alphaModFix/>
          </a:blip>
          <a:stretch>
            <a:fillRect/>
          </a:stretch>
        </p:blipFill>
        <p:spPr>
          <a:xfrm>
            <a:off x="4599150" y="664991"/>
            <a:ext cx="1334075" cy="974667"/>
          </a:xfrm>
          <a:prstGeom prst="rect">
            <a:avLst/>
          </a:prstGeom>
          <a:noFill/>
          <a:ln>
            <a:noFill/>
          </a:ln>
        </p:spPr>
      </p:pic>
      <p:pic>
        <p:nvPicPr>
          <p:cNvPr id="114" name="Google Shape;114;p11"/>
          <p:cNvPicPr preferRelativeResize="0"/>
          <p:nvPr/>
        </p:nvPicPr>
        <p:blipFill>
          <a:blip r:embed="rId11">
            <a:alphaModFix/>
          </a:blip>
          <a:stretch>
            <a:fillRect/>
          </a:stretch>
        </p:blipFill>
        <p:spPr>
          <a:xfrm>
            <a:off x="15893237" y="1311825"/>
            <a:ext cx="998605" cy="116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440" name="Shape 440"/>
        <p:cNvGrpSpPr/>
        <p:nvPr/>
      </p:nvGrpSpPr>
      <p:grpSpPr>
        <a:xfrm>
          <a:off x="0" y="0"/>
          <a:ext cx="0" cy="0"/>
          <a:chOff x="0" y="0"/>
          <a:chExt cx="0" cy="0"/>
        </a:xfrm>
      </p:grpSpPr>
      <p:pic>
        <p:nvPicPr>
          <p:cNvPr id="441" name="Google Shape;441;p20"/>
          <p:cNvPicPr preferRelativeResize="0"/>
          <p:nvPr/>
        </p:nvPicPr>
        <p:blipFill>
          <a:blip r:embed="rId3">
            <a:alphaModFix/>
          </a:blip>
          <a:stretch>
            <a:fillRect/>
          </a:stretch>
        </p:blipFill>
        <p:spPr>
          <a:xfrm>
            <a:off x="1462287" y="4136375"/>
            <a:ext cx="4834700" cy="4828799"/>
          </a:xfrm>
          <a:prstGeom prst="rect">
            <a:avLst/>
          </a:prstGeom>
          <a:noFill/>
          <a:ln>
            <a:noFill/>
          </a:ln>
        </p:spPr>
      </p:pic>
      <p:pic>
        <p:nvPicPr>
          <p:cNvPr id="442" name="Google Shape;442;p20"/>
          <p:cNvPicPr preferRelativeResize="0"/>
          <p:nvPr/>
        </p:nvPicPr>
        <p:blipFill>
          <a:blip r:embed="rId4">
            <a:alphaModFix/>
          </a:blip>
          <a:stretch>
            <a:fillRect/>
          </a:stretch>
        </p:blipFill>
        <p:spPr>
          <a:xfrm>
            <a:off x="6754850" y="4055075"/>
            <a:ext cx="4997476" cy="4991402"/>
          </a:xfrm>
          <a:prstGeom prst="rect">
            <a:avLst/>
          </a:prstGeom>
          <a:noFill/>
          <a:ln>
            <a:noFill/>
          </a:ln>
        </p:spPr>
      </p:pic>
      <p:pic>
        <p:nvPicPr>
          <p:cNvPr id="443" name="Google Shape;443;p20"/>
          <p:cNvPicPr preferRelativeResize="0"/>
          <p:nvPr/>
        </p:nvPicPr>
        <p:blipFill>
          <a:blip r:embed="rId5">
            <a:alphaModFix/>
          </a:blip>
          <a:stretch>
            <a:fillRect/>
          </a:stretch>
        </p:blipFill>
        <p:spPr>
          <a:xfrm>
            <a:off x="12210200" y="4055087"/>
            <a:ext cx="4997476" cy="4991387"/>
          </a:xfrm>
          <a:prstGeom prst="rect">
            <a:avLst/>
          </a:prstGeom>
          <a:noFill/>
          <a:ln>
            <a:noFill/>
          </a:ln>
        </p:spPr>
      </p:pic>
      <p:pic>
        <p:nvPicPr>
          <p:cNvPr id="444" name="Google Shape;444;p20"/>
          <p:cNvPicPr preferRelativeResize="0"/>
          <p:nvPr/>
        </p:nvPicPr>
        <p:blipFill>
          <a:blip r:embed="rId6">
            <a:alphaModFix/>
          </a:blip>
          <a:stretch>
            <a:fillRect/>
          </a:stretch>
        </p:blipFill>
        <p:spPr>
          <a:xfrm>
            <a:off x="-1705276" y="5334038"/>
            <a:ext cx="7731450" cy="7599638"/>
          </a:xfrm>
          <a:prstGeom prst="rect">
            <a:avLst/>
          </a:prstGeom>
          <a:noFill/>
          <a:ln>
            <a:noFill/>
          </a:ln>
        </p:spPr>
      </p:pic>
      <p:pic>
        <p:nvPicPr>
          <p:cNvPr id="445" name="Google Shape;445;p20"/>
          <p:cNvPicPr preferRelativeResize="0"/>
          <p:nvPr/>
        </p:nvPicPr>
        <p:blipFill>
          <a:blip r:embed="rId7">
            <a:alphaModFix/>
          </a:blip>
          <a:stretch>
            <a:fillRect/>
          </a:stretch>
        </p:blipFill>
        <p:spPr>
          <a:xfrm>
            <a:off x="7288224" y="-6324149"/>
            <a:ext cx="13893724" cy="13798773"/>
          </a:xfrm>
          <a:prstGeom prst="rect">
            <a:avLst/>
          </a:prstGeom>
          <a:noFill/>
          <a:ln>
            <a:noFill/>
          </a:ln>
        </p:spPr>
      </p:pic>
      <p:grpSp>
        <p:nvGrpSpPr>
          <p:cNvPr id="446" name="Google Shape;446;p20"/>
          <p:cNvGrpSpPr/>
          <p:nvPr/>
        </p:nvGrpSpPr>
        <p:grpSpPr>
          <a:xfrm>
            <a:off x="3527444" y="567856"/>
            <a:ext cx="541579" cy="541579"/>
            <a:chOff x="0" y="0"/>
            <a:chExt cx="812800" cy="812800"/>
          </a:xfrm>
        </p:grpSpPr>
        <p:sp>
          <p:nvSpPr>
            <p:cNvPr id="447" name="Google Shape;44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0"/>
          <p:cNvGrpSpPr/>
          <p:nvPr/>
        </p:nvGrpSpPr>
        <p:grpSpPr>
          <a:xfrm>
            <a:off x="5755398" y="3865582"/>
            <a:ext cx="541579" cy="541579"/>
            <a:chOff x="0" y="0"/>
            <a:chExt cx="812800" cy="812800"/>
          </a:xfrm>
        </p:grpSpPr>
        <p:sp>
          <p:nvSpPr>
            <p:cNvPr id="450" name="Google Shape;45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0"/>
          <p:cNvGrpSpPr/>
          <p:nvPr/>
        </p:nvGrpSpPr>
        <p:grpSpPr>
          <a:xfrm>
            <a:off x="6927170" y="8863069"/>
            <a:ext cx="541579" cy="541579"/>
            <a:chOff x="0" y="0"/>
            <a:chExt cx="812800" cy="812800"/>
          </a:xfrm>
        </p:grpSpPr>
        <p:sp>
          <p:nvSpPr>
            <p:cNvPr id="453" name="Google Shape;45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0"/>
          <p:cNvGrpSpPr/>
          <p:nvPr/>
        </p:nvGrpSpPr>
        <p:grpSpPr>
          <a:xfrm>
            <a:off x="487121" y="9404648"/>
            <a:ext cx="541579" cy="541579"/>
            <a:chOff x="0" y="0"/>
            <a:chExt cx="812800" cy="812800"/>
          </a:xfrm>
        </p:grpSpPr>
        <p:sp>
          <p:nvSpPr>
            <p:cNvPr id="456" name="Google Shape;45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0"/>
          <p:cNvGrpSpPr/>
          <p:nvPr/>
        </p:nvGrpSpPr>
        <p:grpSpPr>
          <a:xfrm>
            <a:off x="13182963" y="3865582"/>
            <a:ext cx="541579" cy="541579"/>
            <a:chOff x="0" y="0"/>
            <a:chExt cx="812800" cy="812800"/>
          </a:xfrm>
        </p:grpSpPr>
        <p:sp>
          <p:nvSpPr>
            <p:cNvPr id="459" name="Google Shape;45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0"/>
          <p:cNvSpPr txBox="1"/>
          <p:nvPr/>
        </p:nvSpPr>
        <p:spPr>
          <a:xfrm>
            <a:off x="1028700" y="1398978"/>
            <a:ext cx="11410670" cy="129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GALLERY IMAGE</a:t>
            </a:r>
            <a:endParaRPr/>
          </a:p>
        </p:txBody>
      </p:sp>
      <p:sp>
        <p:nvSpPr>
          <p:cNvPr id="462" name="Google Shape;462;p20"/>
          <p:cNvSpPr txBox="1"/>
          <p:nvPr/>
        </p:nvSpPr>
        <p:spPr>
          <a:xfrm>
            <a:off x="1028700" y="2964871"/>
            <a:ext cx="7696252"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What can you say about your projects? Share it here!</a:t>
            </a:r>
            <a:endParaRPr/>
          </a:p>
        </p:txBody>
      </p:sp>
      <p:pic>
        <p:nvPicPr>
          <p:cNvPr id="463" name="Google Shape;463;p20"/>
          <p:cNvPicPr preferRelativeResize="0"/>
          <p:nvPr/>
        </p:nvPicPr>
        <p:blipFill>
          <a:blip r:embed="rId8">
            <a:alphaModFix/>
          </a:blip>
          <a:stretch>
            <a:fillRect/>
          </a:stretch>
        </p:blipFill>
        <p:spPr>
          <a:xfrm>
            <a:off x="13476873" y="1"/>
            <a:ext cx="1169114" cy="860425"/>
          </a:xfrm>
          <a:prstGeom prst="rect">
            <a:avLst/>
          </a:prstGeom>
          <a:noFill/>
          <a:ln>
            <a:noFill/>
          </a:ln>
        </p:spPr>
      </p:pic>
      <p:pic>
        <p:nvPicPr>
          <p:cNvPr id="464" name="Google Shape;464;p20"/>
          <p:cNvPicPr preferRelativeResize="0"/>
          <p:nvPr/>
        </p:nvPicPr>
        <p:blipFill>
          <a:blip r:embed="rId8">
            <a:alphaModFix/>
          </a:blip>
          <a:stretch>
            <a:fillRect/>
          </a:stretch>
        </p:blipFill>
        <p:spPr>
          <a:xfrm>
            <a:off x="15807024" y="1775883"/>
            <a:ext cx="735864" cy="541575"/>
          </a:xfrm>
          <a:prstGeom prst="rect">
            <a:avLst/>
          </a:prstGeom>
          <a:noFill/>
          <a:ln>
            <a:noFill/>
          </a:ln>
        </p:spPr>
      </p:pic>
      <p:pic>
        <p:nvPicPr>
          <p:cNvPr id="465" name="Google Shape;465;p20"/>
          <p:cNvPicPr preferRelativeResize="0"/>
          <p:nvPr/>
        </p:nvPicPr>
        <p:blipFill>
          <a:blip r:embed="rId9">
            <a:alphaModFix/>
          </a:blip>
          <a:stretch>
            <a:fillRect/>
          </a:stretch>
        </p:blipFill>
        <p:spPr>
          <a:xfrm>
            <a:off x="334048" y="3328137"/>
            <a:ext cx="735875" cy="5374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469" name="Shape 469"/>
        <p:cNvGrpSpPr/>
        <p:nvPr/>
      </p:nvGrpSpPr>
      <p:grpSpPr>
        <a:xfrm>
          <a:off x="0" y="0"/>
          <a:ext cx="0" cy="0"/>
          <a:chOff x="0" y="0"/>
          <a:chExt cx="0" cy="0"/>
        </a:xfrm>
      </p:grpSpPr>
      <p:pic>
        <p:nvPicPr>
          <p:cNvPr id="470" name="Google Shape;470;p21"/>
          <p:cNvPicPr preferRelativeResize="0"/>
          <p:nvPr/>
        </p:nvPicPr>
        <p:blipFill>
          <a:blip r:embed="rId3">
            <a:alphaModFix/>
          </a:blip>
          <a:stretch>
            <a:fillRect/>
          </a:stretch>
        </p:blipFill>
        <p:spPr>
          <a:xfrm>
            <a:off x="12645428" y="-1621364"/>
            <a:ext cx="6845300" cy="6595546"/>
          </a:xfrm>
          <a:prstGeom prst="rect">
            <a:avLst/>
          </a:prstGeom>
          <a:noFill/>
          <a:ln>
            <a:noFill/>
          </a:ln>
        </p:spPr>
      </p:pic>
      <p:pic>
        <p:nvPicPr>
          <p:cNvPr id="471" name="Google Shape;471;p21"/>
          <p:cNvPicPr preferRelativeResize="0"/>
          <p:nvPr/>
        </p:nvPicPr>
        <p:blipFill>
          <a:blip r:embed="rId4">
            <a:alphaModFix/>
          </a:blip>
          <a:stretch>
            <a:fillRect/>
          </a:stretch>
        </p:blipFill>
        <p:spPr>
          <a:xfrm>
            <a:off x="-535562" y="8024076"/>
            <a:ext cx="19359119" cy="7713399"/>
          </a:xfrm>
          <a:prstGeom prst="rect">
            <a:avLst/>
          </a:prstGeom>
          <a:noFill/>
          <a:ln>
            <a:noFill/>
          </a:ln>
        </p:spPr>
      </p:pic>
      <p:pic>
        <p:nvPicPr>
          <p:cNvPr id="472" name="Google Shape;472;p21"/>
          <p:cNvPicPr preferRelativeResize="0"/>
          <p:nvPr/>
        </p:nvPicPr>
        <p:blipFill rotWithShape="1">
          <a:blip r:embed="rId5">
            <a:alphaModFix/>
          </a:blip>
          <a:srcRect b="0" l="0" r="0" t="0"/>
          <a:stretch/>
        </p:blipFill>
        <p:spPr>
          <a:xfrm>
            <a:off x="1241812" y="3453617"/>
            <a:ext cx="3849673" cy="3849673"/>
          </a:xfrm>
          <a:prstGeom prst="rect">
            <a:avLst/>
          </a:prstGeom>
          <a:noFill/>
          <a:ln>
            <a:noFill/>
          </a:ln>
        </p:spPr>
      </p:pic>
      <p:sp>
        <p:nvSpPr>
          <p:cNvPr id="473" name="Google Shape;473;p21"/>
          <p:cNvSpPr txBox="1"/>
          <p:nvPr/>
        </p:nvSpPr>
        <p:spPr>
          <a:xfrm>
            <a:off x="1765833" y="7423479"/>
            <a:ext cx="280163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the featured statistic.</a:t>
            </a:r>
            <a:endParaRPr/>
          </a:p>
        </p:txBody>
      </p:sp>
      <p:sp>
        <p:nvSpPr>
          <p:cNvPr id="474" name="Google Shape;474;p21"/>
          <p:cNvSpPr txBox="1"/>
          <p:nvPr/>
        </p:nvSpPr>
        <p:spPr>
          <a:xfrm>
            <a:off x="13723136" y="7423479"/>
            <a:ext cx="282051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the featured statistic.</a:t>
            </a:r>
            <a:endParaRPr/>
          </a:p>
        </p:txBody>
      </p:sp>
      <p:sp>
        <p:nvSpPr>
          <p:cNvPr id="475" name="Google Shape;475;p21"/>
          <p:cNvSpPr txBox="1"/>
          <p:nvPr/>
        </p:nvSpPr>
        <p:spPr>
          <a:xfrm>
            <a:off x="7853531" y="7423479"/>
            <a:ext cx="2581053"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the featured statistic.</a:t>
            </a:r>
            <a:endParaRPr/>
          </a:p>
        </p:txBody>
      </p:sp>
      <p:pic>
        <p:nvPicPr>
          <p:cNvPr id="476" name="Google Shape;476;p21"/>
          <p:cNvPicPr preferRelativeResize="0"/>
          <p:nvPr/>
        </p:nvPicPr>
        <p:blipFill rotWithShape="1">
          <a:blip r:embed="rId6">
            <a:alphaModFix/>
          </a:blip>
          <a:srcRect b="0" l="0" r="0" t="0"/>
          <a:stretch/>
        </p:blipFill>
        <p:spPr>
          <a:xfrm>
            <a:off x="7219164" y="3453617"/>
            <a:ext cx="3849673" cy="3849673"/>
          </a:xfrm>
          <a:prstGeom prst="rect">
            <a:avLst/>
          </a:prstGeom>
          <a:noFill/>
          <a:ln>
            <a:noFill/>
          </a:ln>
        </p:spPr>
      </p:pic>
      <p:pic>
        <p:nvPicPr>
          <p:cNvPr id="477" name="Google Shape;477;p21"/>
          <p:cNvPicPr preferRelativeResize="0"/>
          <p:nvPr/>
        </p:nvPicPr>
        <p:blipFill rotWithShape="1">
          <a:blip r:embed="rId7">
            <a:alphaModFix/>
          </a:blip>
          <a:srcRect b="0" l="0" r="0" t="0"/>
          <a:stretch/>
        </p:blipFill>
        <p:spPr>
          <a:xfrm>
            <a:off x="13198999" y="3453617"/>
            <a:ext cx="3849673" cy="3849673"/>
          </a:xfrm>
          <a:prstGeom prst="rect">
            <a:avLst/>
          </a:prstGeom>
          <a:noFill/>
          <a:ln>
            <a:noFill/>
          </a:ln>
        </p:spPr>
      </p:pic>
      <p:sp>
        <p:nvSpPr>
          <p:cNvPr id="478" name="Google Shape;478;p21"/>
          <p:cNvSpPr txBox="1"/>
          <p:nvPr/>
        </p:nvSpPr>
        <p:spPr>
          <a:xfrm>
            <a:off x="1028700" y="1038225"/>
            <a:ext cx="11616742" cy="12763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499" u="none" cap="none" strike="noStrike">
                <a:solidFill>
                  <a:srgbClr val="674678"/>
                </a:solidFill>
                <a:latin typeface="Montserrat Black"/>
                <a:ea typeface="Montserrat Black"/>
                <a:cs typeface="Montserrat Black"/>
                <a:sym typeface="Montserrat Black"/>
              </a:rPr>
              <a:t>MARKET RESEARCH</a:t>
            </a:r>
            <a:endParaRPr/>
          </a:p>
        </p:txBody>
      </p:sp>
      <p:sp>
        <p:nvSpPr>
          <p:cNvPr id="479" name="Google Shape;479;p21"/>
          <p:cNvSpPr txBox="1"/>
          <p:nvPr/>
        </p:nvSpPr>
        <p:spPr>
          <a:xfrm>
            <a:off x="1028700" y="2529962"/>
            <a:ext cx="4956763"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the featured statistic</a:t>
            </a:r>
            <a:endParaRPr/>
          </a:p>
        </p:txBody>
      </p:sp>
      <p:grpSp>
        <p:nvGrpSpPr>
          <p:cNvPr id="480" name="Google Shape;480;p21"/>
          <p:cNvGrpSpPr/>
          <p:nvPr/>
        </p:nvGrpSpPr>
        <p:grpSpPr>
          <a:xfrm>
            <a:off x="12010062" y="7850199"/>
            <a:ext cx="635380" cy="635380"/>
            <a:chOff x="0" y="0"/>
            <a:chExt cx="812800" cy="812800"/>
          </a:xfrm>
        </p:grpSpPr>
        <p:sp>
          <p:nvSpPr>
            <p:cNvPr id="481" name="Google Shape;4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21"/>
          <p:cNvGrpSpPr/>
          <p:nvPr/>
        </p:nvGrpSpPr>
        <p:grpSpPr>
          <a:xfrm>
            <a:off x="15908265" y="1002920"/>
            <a:ext cx="635380" cy="635380"/>
            <a:chOff x="0" y="0"/>
            <a:chExt cx="812800" cy="812800"/>
          </a:xfrm>
        </p:grpSpPr>
        <p:sp>
          <p:nvSpPr>
            <p:cNvPr id="484" name="Google Shape;4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6" name="Google Shape;486;p21"/>
          <p:cNvPicPr preferRelativeResize="0"/>
          <p:nvPr/>
        </p:nvPicPr>
        <p:blipFill>
          <a:blip r:embed="rId8">
            <a:alphaModFix/>
          </a:blip>
          <a:stretch>
            <a:fillRect/>
          </a:stretch>
        </p:blipFill>
        <p:spPr>
          <a:xfrm>
            <a:off x="11423213" y="2909049"/>
            <a:ext cx="867828" cy="635375"/>
          </a:xfrm>
          <a:prstGeom prst="rect">
            <a:avLst/>
          </a:prstGeom>
          <a:noFill/>
          <a:ln>
            <a:noFill/>
          </a:ln>
        </p:spPr>
      </p:pic>
      <p:pic>
        <p:nvPicPr>
          <p:cNvPr id="487" name="Google Shape;487;p21"/>
          <p:cNvPicPr preferRelativeResize="0"/>
          <p:nvPr/>
        </p:nvPicPr>
        <p:blipFill>
          <a:blip r:embed="rId8">
            <a:alphaModFix/>
          </a:blip>
          <a:stretch>
            <a:fillRect/>
          </a:stretch>
        </p:blipFill>
        <p:spPr>
          <a:xfrm>
            <a:off x="5721400" y="6511050"/>
            <a:ext cx="635375" cy="465188"/>
          </a:xfrm>
          <a:prstGeom prst="rect">
            <a:avLst/>
          </a:prstGeom>
          <a:noFill/>
          <a:ln>
            <a:noFill/>
          </a:ln>
        </p:spPr>
      </p:pic>
      <p:pic>
        <p:nvPicPr>
          <p:cNvPr id="488" name="Google Shape;488;p21"/>
          <p:cNvPicPr preferRelativeResize="0"/>
          <p:nvPr/>
        </p:nvPicPr>
        <p:blipFill>
          <a:blip r:embed="rId9">
            <a:alphaModFix/>
          </a:blip>
          <a:stretch>
            <a:fillRect/>
          </a:stretch>
        </p:blipFill>
        <p:spPr>
          <a:xfrm>
            <a:off x="2886803" y="9016757"/>
            <a:ext cx="1240550" cy="9105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492" name="Shape 492"/>
        <p:cNvGrpSpPr/>
        <p:nvPr/>
      </p:nvGrpSpPr>
      <p:grpSpPr>
        <a:xfrm>
          <a:off x="0" y="0"/>
          <a:ext cx="0" cy="0"/>
          <a:chOff x="0" y="0"/>
          <a:chExt cx="0" cy="0"/>
        </a:xfrm>
      </p:grpSpPr>
      <p:pic>
        <p:nvPicPr>
          <p:cNvPr id="493" name="Google Shape;493;p22"/>
          <p:cNvPicPr preferRelativeResize="0"/>
          <p:nvPr/>
        </p:nvPicPr>
        <p:blipFill>
          <a:blip r:embed="rId3">
            <a:alphaModFix/>
          </a:blip>
          <a:stretch>
            <a:fillRect/>
          </a:stretch>
        </p:blipFill>
        <p:spPr>
          <a:xfrm>
            <a:off x="-2128252" y="8130702"/>
            <a:ext cx="23820882" cy="9491124"/>
          </a:xfrm>
          <a:prstGeom prst="rect">
            <a:avLst/>
          </a:prstGeom>
          <a:noFill/>
          <a:ln>
            <a:noFill/>
          </a:ln>
        </p:spPr>
      </p:pic>
      <p:grpSp>
        <p:nvGrpSpPr>
          <p:cNvPr id="494" name="Google Shape;494;p22"/>
          <p:cNvGrpSpPr/>
          <p:nvPr/>
        </p:nvGrpSpPr>
        <p:grpSpPr>
          <a:xfrm>
            <a:off x="11090753" y="3565530"/>
            <a:ext cx="703277" cy="703277"/>
            <a:chOff x="0" y="0"/>
            <a:chExt cx="812800" cy="812800"/>
          </a:xfrm>
        </p:grpSpPr>
        <p:sp>
          <p:nvSpPr>
            <p:cNvPr id="495" name="Google Shape;4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7" name="Google Shape;497;p22"/>
          <p:cNvPicPr preferRelativeResize="0"/>
          <p:nvPr/>
        </p:nvPicPr>
        <p:blipFill rotWithShape="1">
          <a:blip r:embed="rId4">
            <a:alphaModFix/>
          </a:blip>
          <a:srcRect b="0" l="0" r="0" t="0"/>
          <a:stretch/>
        </p:blipFill>
        <p:spPr>
          <a:xfrm rot="10800000">
            <a:off x="949845" y="2460158"/>
            <a:ext cx="4632980" cy="4632980"/>
          </a:xfrm>
          <a:prstGeom prst="rect">
            <a:avLst/>
          </a:prstGeom>
          <a:noFill/>
          <a:ln>
            <a:noFill/>
          </a:ln>
        </p:spPr>
      </p:pic>
      <p:pic>
        <p:nvPicPr>
          <p:cNvPr id="498" name="Google Shape;498;p22"/>
          <p:cNvPicPr preferRelativeResize="0"/>
          <p:nvPr/>
        </p:nvPicPr>
        <p:blipFill rotWithShape="1">
          <a:blip r:embed="rId5">
            <a:alphaModFix/>
          </a:blip>
          <a:srcRect b="0" l="0" r="0" t="0"/>
          <a:stretch/>
        </p:blipFill>
        <p:spPr>
          <a:xfrm rot="10800000">
            <a:off x="6827510" y="2460158"/>
            <a:ext cx="4632980" cy="4632980"/>
          </a:xfrm>
          <a:prstGeom prst="rect">
            <a:avLst/>
          </a:prstGeom>
          <a:noFill/>
          <a:ln>
            <a:noFill/>
          </a:ln>
        </p:spPr>
      </p:pic>
      <p:pic>
        <p:nvPicPr>
          <p:cNvPr id="499" name="Google Shape;499;p22"/>
          <p:cNvPicPr preferRelativeResize="0"/>
          <p:nvPr/>
        </p:nvPicPr>
        <p:blipFill rotWithShape="1">
          <a:blip r:embed="rId6">
            <a:alphaModFix/>
          </a:blip>
          <a:srcRect b="0" l="0" r="0" t="0"/>
          <a:stretch/>
        </p:blipFill>
        <p:spPr>
          <a:xfrm rot="10800000">
            <a:off x="12707626" y="2460158"/>
            <a:ext cx="4632980" cy="4632980"/>
          </a:xfrm>
          <a:prstGeom prst="rect">
            <a:avLst/>
          </a:prstGeom>
          <a:noFill/>
          <a:ln>
            <a:noFill/>
          </a:ln>
        </p:spPr>
      </p:pic>
      <p:grpSp>
        <p:nvGrpSpPr>
          <p:cNvPr id="500" name="Google Shape;500;p22"/>
          <p:cNvGrpSpPr/>
          <p:nvPr/>
        </p:nvGrpSpPr>
        <p:grpSpPr>
          <a:xfrm>
            <a:off x="14826888" y="757910"/>
            <a:ext cx="541579" cy="541579"/>
            <a:chOff x="0" y="0"/>
            <a:chExt cx="812800" cy="812800"/>
          </a:xfrm>
        </p:grpSpPr>
        <p:sp>
          <p:nvSpPr>
            <p:cNvPr id="501" name="Google Shape;5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22"/>
          <p:cNvSpPr txBox="1"/>
          <p:nvPr/>
        </p:nvSpPr>
        <p:spPr>
          <a:xfrm>
            <a:off x="7197247" y="7316657"/>
            <a:ext cx="3893506"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CLIENT NAME</a:t>
            </a:r>
            <a:endParaRPr/>
          </a:p>
        </p:txBody>
      </p:sp>
      <p:sp>
        <p:nvSpPr>
          <p:cNvPr id="504" name="Google Shape;504;p22"/>
          <p:cNvSpPr txBox="1"/>
          <p:nvPr/>
        </p:nvSpPr>
        <p:spPr>
          <a:xfrm>
            <a:off x="7213592" y="810558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505" name="Google Shape;505;p22"/>
          <p:cNvSpPr txBox="1"/>
          <p:nvPr/>
        </p:nvSpPr>
        <p:spPr>
          <a:xfrm>
            <a:off x="1335927" y="7316657"/>
            <a:ext cx="3846245"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CLIENT NAME</a:t>
            </a:r>
            <a:endParaRPr/>
          </a:p>
        </p:txBody>
      </p:sp>
      <p:sp>
        <p:nvSpPr>
          <p:cNvPr id="506" name="Google Shape;506;p22"/>
          <p:cNvSpPr txBox="1"/>
          <p:nvPr/>
        </p:nvSpPr>
        <p:spPr>
          <a:xfrm>
            <a:off x="1335927" y="810558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507" name="Google Shape;507;p22"/>
          <p:cNvSpPr txBox="1"/>
          <p:nvPr/>
        </p:nvSpPr>
        <p:spPr>
          <a:xfrm>
            <a:off x="13173852" y="7316657"/>
            <a:ext cx="3846245"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CLIENT NAME</a:t>
            </a:r>
            <a:endParaRPr/>
          </a:p>
        </p:txBody>
      </p:sp>
      <p:sp>
        <p:nvSpPr>
          <p:cNvPr id="508" name="Google Shape;508;p22"/>
          <p:cNvSpPr txBox="1"/>
          <p:nvPr/>
        </p:nvSpPr>
        <p:spPr>
          <a:xfrm>
            <a:off x="13173852" y="810558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509" name="Google Shape;509;p22"/>
          <p:cNvSpPr txBox="1"/>
          <p:nvPr/>
        </p:nvSpPr>
        <p:spPr>
          <a:xfrm>
            <a:off x="1028700" y="1028700"/>
            <a:ext cx="9291600" cy="1308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TESTIMONIALS</a:t>
            </a:r>
            <a:endParaRPr/>
          </a:p>
        </p:txBody>
      </p:sp>
      <p:pic>
        <p:nvPicPr>
          <p:cNvPr id="510" name="Google Shape;510;p22"/>
          <p:cNvPicPr preferRelativeResize="0"/>
          <p:nvPr/>
        </p:nvPicPr>
        <p:blipFill>
          <a:blip r:embed="rId7">
            <a:alphaModFix/>
          </a:blip>
          <a:stretch>
            <a:fillRect/>
          </a:stretch>
        </p:blipFill>
        <p:spPr>
          <a:xfrm>
            <a:off x="16140750" y="1600200"/>
            <a:ext cx="984504" cy="723900"/>
          </a:xfrm>
          <a:prstGeom prst="rect">
            <a:avLst/>
          </a:prstGeom>
          <a:noFill/>
          <a:ln>
            <a:noFill/>
          </a:ln>
        </p:spPr>
      </p:pic>
      <p:pic>
        <p:nvPicPr>
          <p:cNvPr id="511" name="Google Shape;511;p22"/>
          <p:cNvPicPr preferRelativeResize="0"/>
          <p:nvPr/>
        </p:nvPicPr>
        <p:blipFill>
          <a:blip r:embed="rId7">
            <a:alphaModFix/>
          </a:blip>
          <a:stretch>
            <a:fillRect/>
          </a:stretch>
        </p:blipFill>
        <p:spPr>
          <a:xfrm>
            <a:off x="5033550" y="9175150"/>
            <a:ext cx="984500" cy="723900"/>
          </a:xfrm>
          <a:prstGeom prst="rect">
            <a:avLst/>
          </a:prstGeom>
          <a:noFill/>
          <a:ln>
            <a:noFill/>
          </a:ln>
        </p:spPr>
      </p:pic>
      <p:pic>
        <p:nvPicPr>
          <p:cNvPr id="512" name="Google Shape;512;p22"/>
          <p:cNvPicPr preferRelativeResize="0"/>
          <p:nvPr/>
        </p:nvPicPr>
        <p:blipFill>
          <a:blip r:embed="rId8">
            <a:alphaModFix/>
          </a:blip>
          <a:stretch>
            <a:fillRect/>
          </a:stretch>
        </p:blipFill>
        <p:spPr>
          <a:xfrm>
            <a:off x="341475" y="168750"/>
            <a:ext cx="994448" cy="723900"/>
          </a:xfrm>
          <a:prstGeom prst="rect">
            <a:avLst/>
          </a:prstGeom>
          <a:noFill/>
          <a:ln>
            <a:noFill/>
          </a:ln>
        </p:spPr>
      </p:pic>
      <p:pic>
        <p:nvPicPr>
          <p:cNvPr id="513" name="Google Shape;513;p22"/>
          <p:cNvPicPr preferRelativeResize="0"/>
          <p:nvPr/>
        </p:nvPicPr>
        <p:blipFill>
          <a:blip r:embed="rId9">
            <a:alphaModFix/>
          </a:blip>
          <a:stretch>
            <a:fillRect/>
          </a:stretch>
        </p:blipFill>
        <p:spPr>
          <a:xfrm>
            <a:off x="1785270" y="3272225"/>
            <a:ext cx="3055905" cy="3062075"/>
          </a:xfrm>
          <a:prstGeom prst="rect">
            <a:avLst/>
          </a:prstGeom>
          <a:noFill/>
          <a:ln>
            <a:noFill/>
          </a:ln>
        </p:spPr>
      </p:pic>
      <p:pic>
        <p:nvPicPr>
          <p:cNvPr id="514" name="Google Shape;514;p22"/>
          <p:cNvPicPr preferRelativeResize="0"/>
          <p:nvPr/>
        </p:nvPicPr>
        <p:blipFill>
          <a:blip r:embed="rId10">
            <a:alphaModFix/>
          </a:blip>
          <a:stretch>
            <a:fillRect/>
          </a:stretch>
        </p:blipFill>
        <p:spPr>
          <a:xfrm>
            <a:off x="7693475" y="3222675"/>
            <a:ext cx="3055900" cy="3055900"/>
          </a:xfrm>
          <a:prstGeom prst="rect">
            <a:avLst/>
          </a:prstGeom>
          <a:noFill/>
          <a:ln>
            <a:noFill/>
          </a:ln>
        </p:spPr>
      </p:pic>
      <p:pic>
        <p:nvPicPr>
          <p:cNvPr id="515" name="Google Shape;515;p22"/>
          <p:cNvPicPr preferRelativeResize="0"/>
          <p:nvPr/>
        </p:nvPicPr>
        <p:blipFill>
          <a:blip r:embed="rId11">
            <a:alphaModFix/>
          </a:blip>
          <a:stretch>
            <a:fillRect/>
          </a:stretch>
        </p:blipFill>
        <p:spPr>
          <a:xfrm>
            <a:off x="13569726" y="3292425"/>
            <a:ext cx="3055900" cy="3055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519" name="Shape 519"/>
        <p:cNvGrpSpPr/>
        <p:nvPr/>
      </p:nvGrpSpPr>
      <p:grpSpPr>
        <a:xfrm>
          <a:off x="0" y="0"/>
          <a:ext cx="0" cy="0"/>
          <a:chOff x="0" y="0"/>
          <a:chExt cx="0" cy="0"/>
        </a:xfrm>
      </p:grpSpPr>
      <p:pic>
        <p:nvPicPr>
          <p:cNvPr id="520" name="Google Shape;520;p23"/>
          <p:cNvPicPr preferRelativeResize="0"/>
          <p:nvPr/>
        </p:nvPicPr>
        <p:blipFill>
          <a:blip r:embed="rId3">
            <a:alphaModFix/>
          </a:blip>
          <a:stretch>
            <a:fillRect/>
          </a:stretch>
        </p:blipFill>
        <p:spPr>
          <a:xfrm>
            <a:off x="-6284383" y="4877750"/>
            <a:ext cx="12933335" cy="8007499"/>
          </a:xfrm>
          <a:prstGeom prst="rect">
            <a:avLst/>
          </a:prstGeom>
          <a:noFill/>
          <a:ln>
            <a:noFill/>
          </a:ln>
        </p:spPr>
      </p:pic>
      <p:pic>
        <p:nvPicPr>
          <p:cNvPr id="521" name="Google Shape;521;p23"/>
          <p:cNvPicPr preferRelativeResize="0"/>
          <p:nvPr/>
        </p:nvPicPr>
        <p:blipFill>
          <a:blip r:embed="rId4">
            <a:alphaModFix/>
          </a:blip>
          <a:stretch>
            <a:fillRect/>
          </a:stretch>
        </p:blipFill>
        <p:spPr>
          <a:xfrm>
            <a:off x="12468951" y="-2772775"/>
            <a:ext cx="8900799" cy="8713102"/>
          </a:xfrm>
          <a:prstGeom prst="rect">
            <a:avLst/>
          </a:prstGeom>
          <a:noFill/>
          <a:ln>
            <a:noFill/>
          </a:ln>
        </p:spPr>
      </p:pic>
      <p:grpSp>
        <p:nvGrpSpPr>
          <p:cNvPr id="522" name="Google Shape;522;p23"/>
          <p:cNvGrpSpPr/>
          <p:nvPr/>
        </p:nvGrpSpPr>
        <p:grpSpPr>
          <a:xfrm>
            <a:off x="1341103" y="1637739"/>
            <a:ext cx="2025563" cy="2025563"/>
            <a:chOff x="0" y="0"/>
            <a:chExt cx="2700751" cy="2700751"/>
          </a:xfrm>
        </p:grpSpPr>
        <p:grpSp>
          <p:nvGrpSpPr>
            <p:cNvPr id="523" name="Google Shape;523;p23"/>
            <p:cNvGrpSpPr/>
            <p:nvPr/>
          </p:nvGrpSpPr>
          <p:grpSpPr>
            <a:xfrm>
              <a:off x="0" y="0"/>
              <a:ext cx="2700751" cy="2700751"/>
              <a:chOff x="0" y="0"/>
              <a:chExt cx="812800" cy="812800"/>
            </a:xfrm>
          </p:grpSpPr>
          <p:sp>
            <p:nvSpPr>
              <p:cNvPr id="524" name="Google Shape;52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23"/>
            <p:cNvGrpSpPr/>
            <p:nvPr/>
          </p:nvGrpSpPr>
          <p:grpSpPr>
            <a:xfrm>
              <a:off x="181205" y="181205"/>
              <a:ext cx="2338340" cy="2338340"/>
              <a:chOff x="0" y="0"/>
              <a:chExt cx="812800" cy="812800"/>
            </a:xfrm>
          </p:grpSpPr>
          <p:sp>
            <p:nvSpPr>
              <p:cNvPr id="527" name="Google Shape;5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9" name="Google Shape;529;p23"/>
          <p:cNvSpPr txBox="1"/>
          <p:nvPr/>
        </p:nvSpPr>
        <p:spPr>
          <a:xfrm>
            <a:off x="3711350" y="1964721"/>
            <a:ext cx="7378075" cy="129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ABOUT US</a:t>
            </a:r>
            <a:endParaRPr/>
          </a:p>
        </p:txBody>
      </p:sp>
      <p:sp>
        <p:nvSpPr>
          <p:cNvPr id="530" name="Google Shape;530;p23"/>
          <p:cNvSpPr txBox="1"/>
          <p:nvPr/>
        </p:nvSpPr>
        <p:spPr>
          <a:xfrm>
            <a:off x="3711350" y="3625202"/>
            <a:ext cx="62976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Certainly! When deciding on a topic to discuss, it's important to consider something that you are passionate about or interested in. It could be a personal experience, a thought-provoking question, a current event, or even a creative idea. By elaborating on your chosen topic, you can provide more depth, context, and insights to engage your audience and spark meaningful conversations. </a:t>
            </a:r>
            <a:endParaRPr/>
          </a:p>
        </p:txBody>
      </p:sp>
      <p:sp>
        <p:nvSpPr>
          <p:cNvPr id="531" name="Google Shape;531;p23"/>
          <p:cNvSpPr txBox="1"/>
          <p:nvPr/>
        </p:nvSpPr>
        <p:spPr>
          <a:xfrm>
            <a:off x="1341566" y="2050216"/>
            <a:ext cx="2025563" cy="108631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26" u="none" cap="none" strike="noStrike">
                <a:solidFill>
                  <a:srgbClr val="FFFFFF"/>
                </a:solidFill>
                <a:latin typeface="Montserrat Black"/>
                <a:ea typeface="Montserrat Black"/>
                <a:cs typeface="Montserrat Black"/>
                <a:sym typeface="Montserrat Black"/>
              </a:rPr>
              <a:t>02</a:t>
            </a:r>
            <a:endParaRPr/>
          </a:p>
        </p:txBody>
      </p:sp>
      <p:cxnSp>
        <p:nvCxnSpPr>
          <p:cNvPr id="532" name="Google Shape;532;p23"/>
          <p:cNvCxnSpPr/>
          <p:nvPr/>
        </p:nvCxnSpPr>
        <p:spPr>
          <a:xfrm>
            <a:off x="10767060" y="10241012"/>
            <a:ext cx="6940089" cy="0"/>
          </a:xfrm>
          <a:prstGeom prst="straightConnector1">
            <a:avLst/>
          </a:prstGeom>
          <a:noFill/>
          <a:ln cap="flat" cmpd="sng" w="38100">
            <a:solidFill>
              <a:srgbClr val="000000"/>
            </a:solidFill>
            <a:prstDash val="solid"/>
            <a:round/>
            <a:headEnd len="sm" w="sm" type="none"/>
            <a:tailEnd len="sm" w="sm" type="none"/>
          </a:ln>
        </p:spPr>
      </p:cxnSp>
      <p:grpSp>
        <p:nvGrpSpPr>
          <p:cNvPr id="533" name="Google Shape;533;p23"/>
          <p:cNvGrpSpPr/>
          <p:nvPr/>
        </p:nvGrpSpPr>
        <p:grpSpPr>
          <a:xfrm>
            <a:off x="9478388" y="7755364"/>
            <a:ext cx="703277" cy="703277"/>
            <a:chOff x="0" y="0"/>
            <a:chExt cx="812800" cy="812800"/>
          </a:xfrm>
        </p:grpSpPr>
        <p:sp>
          <p:nvSpPr>
            <p:cNvPr id="534" name="Google Shape;53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3"/>
          <p:cNvGrpSpPr/>
          <p:nvPr/>
        </p:nvGrpSpPr>
        <p:grpSpPr>
          <a:xfrm>
            <a:off x="6648942" y="1372522"/>
            <a:ext cx="422493" cy="422493"/>
            <a:chOff x="0" y="0"/>
            <a:chExt cx="812800" cy="812800"/>
          </a:xfrm>
        </p:grpSpPr>
        <p:sp>
          <p:nvSpPr>
            <p:cNvPr id="537" name="Google Shape;53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9" name="Google Shape;539;p23"/>
          <p:cNvPicPr preferRelativeResize="0"/>
          <p:nvPr/>
        </p:nvPicPr>
        <p:blipFill>
          <a:blip r:embed="rId5">
            <a:alphaModFix/>
          </a:blip>
          <a:stretch>
            <a:fillRect/>
          </a:stretch>
        </p:blipFill>
        <p:spPr>
          <a:xfrm>
            <a:off x="1886678" y="8885922"/>
            <a:ext cx="1479993" cy="1086300"/>
          </a:xfrm>
          <a:prstGeom prst="rect">
            <a:avLst/>
          </a:prstGeom>
          <a:noFill/>
          <a:ln>
            <a:noFill/>
          </a:ln>
        </p:spPr>
      </p:pic>
      <p:pic>
        <p:nvPicPr>
          <p:cNvPr id="540" name="Google Shape;540;p23"/>
          <p:cNvPicPr preferRelativeResize="0"/>
          <p:nvPr/>
        </p:nvPicPr>
        <p:blipFill>
          <a:blip r:embed="rId6">
            <a:alphaModFix/>
          </a:blip>
          <a:stretch>
            <a:fillRect/>
          </a:stretch>
        </p:blipFill>
        <p:spPr>
          <a:xfrm>
            <a:off x="15496975" y="892187"/>
            <a:ext cx="1095400" cy="803763"/>
          </a:xfrm>
          <a:prstGeom prst="rect">
            <a:avLst/>
          </a:prstGeom>
          <a:noFill/>
          <a:ln>
            <a:noFill/>
          </a:ln>
        </p:spPr>
      </p:pic>
      <p:pic>
        <p:nvPicPr>
          <p:cNvPr id="541" name="Google Shape;541;p23"/>
          <p:cNvPicPr preferRelativeResize="0"/>
          <p:nvPr/>
        </p:nvPicPr>
        <p:blipFill>
          <a:blip r:embed="rId6">
            <a:alphaModFix/>
          </a:blip>
          <a:stretch>
            <a:fillRect/>
          </a:stretch>
        </p:blipFill>
        <p:spPr>
          <a:xfrm>
            <a:off x="3060925" y="587525"/>
            <a:ext cx="830500" cy="609380"/>
          </a:xfrm>
          <a:prstGeom prst="rect">
            <a:avLst/>
          </a:prstGeom>
          <a:noFill/>
          <a:ln>
            <a:noFill/>
          </a:ln>
        </p:spPr>
      </p:pic>
      <p:pic>
        <p:nvPicPr>
          <p:cNvPr id="542" name="Google Shape;542;p23"/>
          <p:cNvPicPr preferRelativeResize="0"/>
          <p:nvPr/>
        </p:nvPicPr>
        <p:blipFill>
          <a:blip r:embed="rId7">
            <a:alphaModFix/>
          </a:blip>
          <a:stretch>
            <a:fillRect/>
          </a:stretch>
        </p:blipFill>
        <p:spPr>
          <a:xfrm>
            <a:off x="11717226" y="2233500"/>
            <a:ext cx="5039736" cy="8007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546" name="Shape 546"/>
        <p:cNvGrpSpPr/>
        <p:nvPr/>
      </p:nvGrpSpPr>
      <p:grpSpPr>
        <a:xfrm>
          <a:off x="0" y="0"/>
          <a:ext cx="0" cy="0"/>
          <a:chOff x="0" y="0"/>
          <a:chExt cx="0" cy="0"/>
        </a:xfrm>
      </p:grpSpPr>
      <p:pic>
        <p:nvPicPr>
          <p:cNvPr id="547" name="Google Shape;547;p24"/>
          <p:cNvPicPr preferRelativeResize="0"/>
          <p:nvPr/>
        </p:nvPicPr>
        <p:blipFill>
          <a:blip r:embed="rId3">
            <a:alphaModFix/>
          </a:blip>
          <a:stretch>
            <a:fillRect/>
          </a:stretch>
        </p:blipFill>
        <p:spPr>
          <a:xfrm>
            <a:off x="12897863" y="6564625"/>
            <a:ext cx="7092636" cy="7392800"/>
          </a:xfrm>
          <a:prstGeom prst="rect">
            <a:avLst/>
          </a:prstGeom>
          <a:noFill/>
          <a:ln>
            <a:noFill/>
          </a:ln>
        </p:spPr>
      </p:pic>
      <p:sp>
        <p:nvSpPr>
          <p:cNvPr id="548" name="Google Shape;548;p24"/>
          <p:cNvSpPr txBox="1"/>
          <p:nvPr/>
        </p:nvSpPr>
        <p:spPr>
          <a:xfrm>
            <a:off x="10128648" y="1028700"/>
            <a:ext cx="62028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OUR</a:t>
            </a:r>
            <a:endParaRPr/>
          </a:p>
          <a:p>
            <a:pPr indent="0" lvl="0" marL="0" marR="0" rtl="0" algn="l">
              <a:lnSpc>
                <a:spcPct val="10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HISTORY</a:t>
            </a:r>
            <a:endParaRPr/>
          </a:p>
        </p:txBody>
      </p:sp>
      <p:grpSp>
        <p:nvGrpSpPr>
          <p:cNvPr id="549" name="Google Shape;549;p24"/>
          <p:cNvGrpSpPr/>
          <p:nvPr/>
        </p:nvGrpSpPr>
        <p:grpSpPr>
          <a:xfrm>
            <a:off x="14666687" y="1028700"/>
            <a:ext cx="744924" cy="744924"/>
            <a:chOff x="0" y="0"/>
            <a:chExt cx="812800" cy="812800"/>
          </a:xfrm>
        </p:grpSpPr>
        <p:sp>
          <p:nvSpPr>
            <p:cNvPr id="550" name="Google Shape;55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2" name="Google Shape;552;p24"/>
          <p:cNvSpPr txBox="1"/>
          <p:nvPr/>
        </p:nvSpPr>
        <p:spPr>
          <a:xfrm>
            <a:off x="10128650" y="3999275"/>
            <a:ext cx="69420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Presentations serve as a powerful medium for conveying information, ideas, and messages effectively. They provide a platform for sharing knowledge, sparking discussions, and engaging with the audience on various topics. By incorporating visual aids, such as slides, videos, and graphics, presentations can enhance understanding and retention of information. Whether it's a business pitch, educational seminar, or public speaking event, a well-crafted presentation can captivate and inspire listeners.</a:t>
            </a:r>
            <a:endParaRPr/>
          </a:p>
        </p:txBody>
      </p:sp>
      <p:pic>
        <p:nvPicPr>
          <p:cNvPr id="553" name="Google Shape;553;p24"/>
          <p:cNvPicPr preferRelativeResize="0"/>
          <p:nvPr/>
        </p:nvPicPr>
        <p:blipFill>
          <a:blip r:embed="rId4">
            <a:alphaModFix/>
          </a:blip>
          <a:stretch>
            <a:fillRect/>
          </a:stretch>
        </p:blipFill>
        <p:spPr>
          <a:xfrm>
            <a:off x="0" y="0"/>
            <a:ext cx="9141334" cy="10287001"/>
          </a:xfrm>
          <a:prstGeom prst="rect">
            <a:avLst/>
          </a:prstGeom>
          <a:noFill/>
          <a:ln>
            <a:noFill/>
          </a:ln>
        </p:spPr>
      </p:pic>
      <p:pic>
        <p:nvPicPr>
          <p:cNvPr id="554" name="Google Shape;554;p24"/>
          <p:cNvPicPr preferRelativeResize="0"/>
          <p:nvPr/>
        </p:nvPicPr>
        <p:blipFill>
          <a:blip r:embed="rId5">
            <a:alphaModFix/>
          </a:blip>
          <a:stretch>
            <a:fillRect/>
          </a:stretch>
        </p:blipFill>
        <p:spPr>
          <a:xfrm>
            <a:off x="15933203" y="8900800"/>
            <a:ext cx="1021963" cy="744925"/>
          </a:xfrm>
          <a:prstGeom prst="rect">
            <a:avLst/>
          </a:prstGeom>
          <a:noFill/>
          <a:ln>
            <a:noFill/>
          </a:ln>
        </p:spPr>
      </p:pic>
      <p:pic>
        <p:nvPicPr>
          <p:cNvPr id="555" name="Google Shape;555;p24"/>
          <p:cNvPicPr preferRelativeResize="0"/>
          <p:nvPr/>
        </p:nvPicPr>
        <p:blipFill>
          <a:blip r:embed="rId5">
            <a:alphaModFix/>
          </a:blip>
          <a:stretch>
            <a:fillRect/>
          </a:stretch>
        </p:blipFill>
        <p:spPr>
          <a:xfrm>
            <a:off x="17367076" y="6449126"/>
            <a:ext cx="744950" cy="54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559" name="Shape 559"/>
        <p:cNvGrpSpPr/>
        <p:nvPr/>
      </p:nvGrpSpPr>
      <p:grpSpPr>
        <a:xfrm>
          <a:off x="0" y="0"/>
          <a:ext cx="0" cy="0"/>
          <a:chOff x="0" y="0"/>
          <a:chExt cx="0" cy="0"/>
        </a:xfrm>
      </p:grpSpPr>
      <p:pic>
        <p:nvPicPr>
          <p:cNvPr id="560" name="Google Shape;560;p25"/>
          <p:cNvPicPr preferRelativeResize="0"/>
          <p:nvPr/>
        </p:nvPicPr>
        <p:blipFill>
          <a:blip r:embed="rId3">
            <a:alphaModFix/>
          </a:blip>
          <a:stretch>
            <a:fillRect/>
          </a:stretch>
        </p:blipFill>
        <p:spPr>
          <a:xfrm>
            <a:off x="-1261450" y="8038400"/>
            <a:ext cx="21138074" cy="8411876"/>
          </a:xfrm>
          <a:prstGeom prst="rect">
            <a:avLst/>
          </a:prstGeom>
          <a:noFill/>
          <a:ln>
            <a:noFill/>
          </a:ln>
        </p:spPr>
      </p:pic>
      <p:sp>
        <p:nvSpPr>
          <p:cNvPr id="561" name="Google Shape;561;p25"/>
          <p:cNvSpPr/>
          <p:nvPr/>
        </p:nvSpPr>
        <p:spPr>
          <a:xfrm>
            <a:off x="1028700" y="5415019"/>
            <a:ext cx="355312" cy="35531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46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5"/>
          <p:cNvSpPr/>
          <p:nvPr/>
        </p:nvSpPr>
        <p:spPr>
          <a:xfrm>
            <a:off x="5139602" y="5415019"/>
            <a:ext cx="355312" cy="35531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46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3" name="Google Shape;563;p25"/>
          <p:cNvCxnSpPr/>
          <p:nvPr/>
        </p:nvCxnSpPr>
        <p:spPr>
          <a:xfrm flipH="1" rot="10800000">
            <a:off x="9783470" y="5567899"/>
            <a:ext cx="4172628" cy="23765"/>
          </a:xfrm>
          <a:prstGeom prst="straightConnector1">
            <a:avLst/>
          </a:prstGeom>
          <a:noFill/>
          <a:ln cap="flat" cmpd="sng" w="47625">
            <a:solidFill>
              <a:srgbClr val="674678"/>
            </a:solidFill>
            <a:prstDash val="solid"/>
            <a:round/>
            <a:headEnd len="sm" w="sm" type="none"/>
            <a:tailEnd len="sm" w="sm" type="none"/>
          </a:ln>
        </p:spPr>
      </p:cxnSp>
      <p:sp>
        <p:nvSpPr>
          <p:cNvPr id="564" name="Google Shape;564;p25"/>
          <p:cNvSpPr/>
          <p:nvPr/>
        </p:nvSpPr>
        <p:spPr>
          <a:xfrm>
            <a:off x="9428161" y="5415019"/>
            <a:ext cx="355312" cy="35531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46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5" name="Google Shape;565;p25"/>
          <p:cNvCxnSpPr/>
          <p:nvPr/>
        </p:nvCxnSpPr>
        <p:spPr>
          <a:xfrm>
            <a:off x="13582448" y="5567579"/>
            <a:ext cx="3321540" cy="0"/>
          </a:xfrm>
          <a:prstGeom prst="straightConnector1">
            <a:avLst/>
          </a:prstGeom>
          <a:noFill/>
          <a:ln cap="flat" cmpd="sng" w="47625">
            <a:solidFill>
              <a:srgbClr val="674678"/>
            </a:solidFill>
            <a:prstDash val="solid"/>
            <a:round/>
            <a:headEnd len="sm" w="sm" type="none"/>
            <a:tailEnd len="sm" w="sm" type="none"/>
          </a:ln>
        </p:spPr>
      </p:cxnSp>
      <p:sp>
        <p:nvSpPr>
          <p:cNvPr id="566" name="Google Shape;566;p25"/>
          <p:cNvSpPr/>
          <p:nvPr/>
        </p:nvSpPr>
        <p:spPr>
          <a:xfrm>
            <a:off x="13898273" y="5402560"/>
            <a:ext cx="355312" cy="35531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46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7" name="Google Shape;567;p25"/>
          <p:cNvCxnSpPr/>
          <p:nvPr/>
        </p:nvCxnSpPr>
        <p:spPr>
          <a:xfrm>
            <a:off x="1384012" y="5592675"/>
            <a:ext cx="3755590" cy="0"/>
          </a:xfrm>
          <a:prstGeom prst="straightConnector1">
            <a:avLst/>
          </a:prstGeom>
          <a:noFill/>
          <a:ln cap="flat" cmpd="sng" w="47625">
            <a:solidFill>
              <a:srgbClr val="674678"/>
            </a:solidFill>
            <a:prstDash val="solid"/>
            <a:round/>
            <a:headEnd len="sm" w="sm" type="none"/>
            <a:tailEnd len="sm" w="sm" type="none"/>
          </a:ln>
        </p:spPr>
      </p:cxnSp>
      <p:cxnSp>
        <p:nvCxnSpPr>
          <p:cNvPr id="568" name="Google Shape;568;p25"/>
          <p:cNvCxnSpPr/>
          <p:nvPr/>
        </p:nvCxnSpPr>
        <p:spPr>
          <a:xfrm>
            <a:off x="5494915" y="5592675"/>
            <a:ext cx="3933246" cy="0"/>
          </a:xfrm>
          <a:prstGeom prst="straightConnector1">
            <a:avLst/>
          </a:prstGeom>
          <a:noFill/>
          <a:ln cap="flat" cmpd="sng" w="47625">
            <a:solidFill>
              <a:srgbClr val="674678"/>
            </a:solidFill>
            <a:prstDash val="solid"/>
            <a:round/>
            <a:headEnd len="sm" w="sm" type="none"/>
            <a:tailEnd len="sm" w="sm" type="none"/>
          </a:ln>
        </p:spPr>
      </p:cxnSp>
      <p:grpSp>
        <p:nvGrpSpPr>
          <p:cNvPr id="569" name="Google Shape;569;p25"/>
          <p:cNvGrpSpPr/>
          <p:nvPr/>
        </p:nvGrpSpPr>
        <p:grpSpPr>
          <a:xfrm>
            <a:off x="1698381" y="2857500"/>
            <a:ext cx="2025563" cy="2025563"/>
            <a:chOff x="0" y="0"/>
            <a:chExt cx="2700751" cy="2700751"/>
          </a:xfrm>
        </p:grpSpPr>
        <p:grpSp>
          <p:nvGrpSpPr>
            <p:cNvPr id="570" name="Google Shape;570;p25"/>
            <p:cNvGrpSpPr/>
            <p:nvPr/>
          </p:nvGrpSpPr>
          <p:grpSpPr>
            <a:xfrm>
              <a:off x="0" y="0"/>
              <a:ext cx="2700751" cy="2700751"/>
              <a:chOff x="0" y="0"/>
              <a:chExt cx="812800" cy="812800"/>
            </a:xfrm>
          </p:grpSpPr>
          <p:sp>
            <p:nvSpPr>
              <p:cNvPr id="571" name="Google Shape;57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5"/>
            <p:cNvGrpSpPr/>
            <p:nvPr/>
          </p:nvGrpSpPr>
          <p:grpSpPr>
            <a:xfrm>
              <a:off x="181205" y="181205"/>
              <a:ext cx="2338340" cy="2338340"/>
              <a:chOff x="0" y="0"/>
              <a:chExt cx="812800" cy="812800"/>
            </a:xfrm>
          </p:grpSpPr>
          <p:sp>
            <p:nvSpPr>
              <p:cNvPr id="574" name="Google Shape;57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6" name="Google Shape;576;p25"/>
          <p:cNvGrpSpPr/>
          <p:nvPr/>
        </p:nvGrpSpPr>
        <p:grpSpPr>
          <a:xfrm>
            <a:off x="5986939" y="2857500"/>
            <a:ext cx="2025563" cy="2025563"/>
            <a:chOff x="0" y="0"/>
            <a:chExt cx="2700751" cy="2700751"/>
          </a:xfrm>
        </p:grpSpPr>
        <p:grpSp>
          <p:nvGrpSpPr>
            <p:cNvPr id="577" name="Google Shape;577;p25"/>
            <p:cNvGrpSpPr/>
            <p:nvPr/>
          </p:nvGrpSpPr>
          <p:grpSpPr>
            <a:xfrm>
              <a:off x="0" y="0"/>
              <a:ext cx="2700751" cy="2700751"/>
              <a:chOff x="0" y="0"/>
              <a:chExt cx="812800" cy="812800"/>
            </a:xfrm>
          </p:grpSpPr>
          <p:sp>
            <p:nvSpPr>
              <p:cNvPr id="578" name="Google Shape;57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0" name="Google Shape;580;p25"/>
            <p:cNvGrpSpPr/>
            <p:nvPr/>
          </p:nvGrpSpPr>
          <p:grpSpPr>
            <a:xfrm>
              <a:off x="181205" y="181205"/>
              <a:ext cx="2338340" cy="2338340"/>
              <a:chOff x="0" y="0"/>
              <a:chExt cx="812800" cy="812800"/>
            </a:xfrm>
          </p:grpSpPr>
          <p:sp>
            <p:nvSpPr>
              <p:cNvPr id="581" name="Google Shape;5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3" name="Google Shape;583;p25"/>
          <p:cNvGrpSpPr/>
          <p:nvPr/>
        </p:nvGrpSpPr>
        <p:grpSpPr>
          <a:xfrm>
            <a:off x="10279452" y="2857500"/>
            <a:ext cx="2025563" cy="2025563"/>
            <a:chOff x="0" y="0"/>
            <a:chExt cx="2700751" cy="2700751"/>
          </a:xfrm>
        </p:grpSpPr>
        <p:grpSp>
          <p:nvGrpSpPr>
            <p:cNvPr id="584" name="Google Shape;584;p25"/>
            <p:cNvGrpSpPr/>
            <p:nvPr/>
          </p:nvGrpSpPr>
          <p:grpSpPr>
            <a:xfrm>
              <a:off x="0" y="0"/>
              <a:ext cx="2700751" cy="2700751"/>
              <a:chOff x="0" y="0"/>
              <a:chExt cx="812800" cy="812800"/>
            </a:xfrm>
          </p:grpSpPr>
          <p:sp>
            <p:nvSpPr>
              <p:cNvPr id="585" name="Google Shape;58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25"/>
            <p:cNvGrpSpPr/>
            <p:nvPr/>
          </p:nvGrpSpPr>
          <p:grpSpPr>
            <a:xfrm>
              <a:off x="181205" y="181205"/>
              <a:ext cx="2338340" cy="2338340"/>
              <a:chOff x="0" y="0"/>
              <a:chExt cx="812800" cy="812800"/>
            </a:xfrm>
          </p:grpSpPr>
          <p:sp>
            <p:nvSpPr>
              <p:cNvPr id="588" name="Google Shape;5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0" name="Google Shape;590;p25"/>
          <p:cNvGrpSpPr/>
          <p:nvPr/>
        </p:nvGrpSpPr>
        <p:grpSpPr>
          <a:xfrm>
            <a:off x="14571965" y="2857500"/>
            <a:ext cx="2025563" cy="2025563"/>
            <a:chOff x="0" y="0"/>
            <a:chExt cx="2700751" cy="2700751"/>
          </a:xfrm>
        </p:grpSpPr>
        <p:grpSp>
          <p:nvGrpSpPr>
            <p:cNvPr id="591" name="Google Shape;591;p25"/>
            <p:cNvGrpSpPr/>
            <p:nvPr/>
          </p:nvGrpSpPr>
          <p:grpSpPr>
            <a:xfrm>
              <a:off x="0" y="0"/>
              <a:ext cx="2700751" cy="2700751"/>
              <a:chOff x="0" y="0"/>
              <a:chExt cx="812800" cy="812800"/>
            </a:xfrm>
          </p:grpSpPr>
          <p:sp>
            <p:nvSpPr>
              <p:cNvPr id="592" name="Google Shape;59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25"/>
            <p:cNvGrpSpPr/>
            <p:nvPr/>
          </p:nvGrpSpPr>
          <p:grpSpPr>
            <a:xfrm>
              <a:off x="181205" y="181205"/>
              <a:ext cx="2338340" cy="2338340"/>
              <a:chOff x="0" y="0"/>
              <a:chExt cx="812800" cy="812800"/>
            </a:xfrm>
          </p:grpSpPr>
          <p:sp>
            <p:nvSpPr>
              <p:cNvPr id="595" name="Google Shape;59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5"/>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97" name="Google Shape;597;p25"/>
          <p:cNvSpPr/>
          <p:nvPr/>
        </p:nvSpPr>
        <p:spPr>
          <a:xfrm>
            <a:off x="10714134" y="3269586"/>
            <a:ext cx="1156199" cy="1112053"/>
          </a:xfrm>
          <a:custGeom>
            <a:rect b="b" l="l" r="r" t="t"/>
            <a:pathLst>
              <a:path extrusionOk="0" h="1112053" w="1156199">
                <a:moveTo>
                  <a:pt x="0" y="0"/>
                </a:moveTo>
                <a:lnTo>
                  <a:pt x="1156199" y="0"/>
                </a:lnTo>
                <a:lnTo>
                  <a:pt x="1156199" y="1112053"/>
                </a:lnTo>
                <a:lnTo>
                  <a:pt x="0" y="1112053"/>
                </a:lnTo>
                <a:lnTo>
                  <a:pt x="0" y="0"/>
                </a:lnTo>
                <a:close/>
              </a:path>
            </a:pathLst>
          </a:custGeom>
          <a:blipFill rotWithShape="1">
            <a:blip r:embed="rId4">
              <a:alphaModFix/>
            </a:blip>
            <a:stretch>
              <a:fillRect b="0" l="0" r="0" t="0"/>
            </a:stretch>
          </a:blipFill>
          <a:ln>
            <a:noFill/>
          </a:ln>
        </p:spPr>
      </p:sp>
      <p:sp>
        <p:nvSpPr>
          <p:cNvPr id="598" name="Google Shape;598;p25"/>
          <p:cNvSpPr/>
          <p:nvPr/>
        </p:nvSpPr>
        <p:spPr>
          <a:xfrm>
            <a:off x="2244881" y="3313176"/>
            <a:ext cx="1094109" cy="1196342"/>
          </a:xfrm>
          <a:custGeom>
            <a:rect b="b" l="l" r="r" t="t"/>
            <a:pathLst>
              <a:path extrusionOk="0" h="1196342" w="1094109">
                <a:moveTo>
                  <a:pt x="0" y="0"/>
                </a:moveTo>
                <a:lnTo>
                  <a:pt x="1094108" y="0"/>
                </a:lnTo>
                <a:lnTo>
                  <a:pt x="1094108" y="1196341"/>
                </a:lnTo>
                <a:lnTo>
                  <a:pt x="0" y="1196341"/>
                </a:lnTo>
                <a:lnTo>
                  <a:pt x="0" y="0"/>
                </a:lnTo>
                <a:close/>
              </a:path>
            </a:pathLst>
          </a:custGeom>
          <a:blipFill rotWithShape="1">
            <a:blip r:embed="rId5">
              <a:alphaModFix/>
            </a:blip>
            <a:stretch>
              <a:fillRect b="0" l="0" r="0" t="0"/>
            </a:stretch>
          </a:blipFill>
          <a:ln>
            <a:noFill/>
          </a:ln>
        </p:spPr>
      </p:sp>
      <p:sp>
        <p:nvSpPr>
          <p:cNvPr id="599" name="Google Shape;599;p25"/>
          <p:cNvSpPr txBox="1"/>
          <p:nvPr/>
        </p:nvSpPr>
        <p:spPr>
          <a:xfrm>
            <a:off x="1075913" y="1028700"/>
            <a:ext cx="9203540" cy="129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OUR HISTORY</a:t>
            </a:r>
            <a:endParaRPr/>
          </a:p>
        </p:txBody>
      </p:sp>
      <p:sp>
        <p:nvSpPr>
          <p:cNvPr id="600" name="Google Shape;600;p25"/>
          <p:cNvSpPr txBox="1"/>
          <p:nvPr/>
        </p:nvSpPr>
        <p:spPr>
          <a:xfrm>
            <a:off x="1028700" y="6309050"/>
            <a:ext cx="33648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Add a main point</a:t>
            </a:r>
            <a:endParaRPr/>
          </a:p>
        </p:txBody>
      </p:sp>
      <p:grpSp>
        <p:nvGrpSpPr>
          <p:cNvPr id="601" name="Google Shape;601;p25"/>
          <p:cNvGrpSpPr/>
          <p:nvPr/>
        </p:nvGrpSpPr>
        <p:grpSpPr>
          <a:xfrm>
            <a:off x="14346438" y="742950"/>
            <a:ext cx="695325" cy="695325"/>
            <a:chOff x="0" y="0"/>
            <a:chExt cx="812800" cy="812800"/>
          </a:xfrm>
        </p:grpSpPr>
        <p:sp>
          <p:nvSpPr>
            <p:cNvPr id="602" name="Google Shape;60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25"/>
          <p:cNvGrpSpPr/>
          <p:nvPr/>
        </p:nvGrpSpPr>
        <p:grpSpPr>
          <a:xfrm>
            <a:off x="13118800" y="9374695"/>
            <a:ext cx="463649" cy="463649"/>
            <a:chOff x="0" y="0"/>
            <a:chExt cx="812800" cy="812800"/>
          </a:xfrm>
        </p:grpSpPr>
        <p:sp>
          <p:nvSpPr>
            <p:cNvPr id="605" name="Google Shape;6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7" name="Google Shape;607;p25"/>
          <p:cNvSpPr txBox="1"/>
          <p:nvPr/>
        </p:nvSpPr>
        <p:spPr>
          <a:xfrm>
            <a:off x="1028700" y="7779635"/>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Elaborate on what you want to discuss. </a:t>
            </a:r>
            <a:endParaRPr/>
          </a:p>
        </p:txBody>
      </p:sp>
      <p:sp>
        <p:nvSpPr>
          <p:cNvPr id="608" name="Google Shape;608;p25"/>
          <p:cNvSpPr txBox="1"/>
          <p:nvPr/>
        </p:nvSpPr>
        <p:spPr>
          <a:xfrm>
            <a:off x="5317258" y="6309050"/>
            <a:ext cx="33648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Add a main point</a:t>
            </a:r>
            <a:endParaRPr/>
          </a:p>
        </p:txBody>
      </p:sp>
      <p:sp>
        <p:nvSpPr>
          <p:cNvPr id="609" name="Google Shape;609;p25"/>
          <p:cNvSpPr txBox="1"/>
          <p:nvPr/>
        </p:nvSpPr>
        <p:spPr>
          <a:xfrm>
            <a:off x="5317404" y="7870316"/>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Elaborate on what you want to discuss. </a:t>
            </a:r>
            <a:endParaRPr/>
          </a:p>
        </p:txBody>
      </p:sp>
      <p:sp>
        <p:nvSpPr>
          <p:cNvPr id="610" name="Google Shape;610;p25"/>
          <p:cNvSpPr txBox="1"/>
          <p:nvPr/>
        </p:nvSpPr>
        <p:spPr>
          <a:xfrm>
            <a:off x="13894375" y="6309050"/>
            <a:ext cx="33648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Add a main point</a:t>
            </a:r>
            <a:endParaRPr/>
          </a:p>
        </p:txBody>
      </p:sp>
      <p:sp>
        <p:nvSpPr>
          <p:cNvPr id="611" name="Google Shape;611;p25"/>
          <p:cNvSpPr txBox="1"/>
          <p:nvPr/>
        </p:nvSpPr>
        <p:spPr>
          <a:xfrm>
            <a:off x="13894375" y="7779635"/>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Elaborate on what you want to discuss. </a:t>
            </a:r>
            <a:endParaRPr/>
          </a:p>
        </p:txBody>
      </p:sp>
      <p:sp>
        <p:nvSpPr>
          <p:cNvPr id="612" name="Google Shape;612;p25"/>
          <p:cNvSpPr txBox="1"/>
          <p:nvPr/>
        </p:nvSpPr>
        <p:spPr>
          <a:xfrm>
            <a:off x="9606108" y="6309050"/>
            <a:ext cx="33648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Add a main point</a:t>
            </a:r>
            <a:endParaRPr/>
          </a:p>
        </p:txBody>
      </p:sp>
      <p:sp>
        <p:nvSpPr>
          <p:cNvPr id="613" name="Google Shape;613;p25"/>
          <p:cNvSpPr txBox="1"/>
          <p:nvPr/>
        </p:nvSpPr>
        <p:spPr>
          <a:xfrm>
            <a:off x="9606108" y="7779635"/>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Elaborate on what you want to discuss. </a:t>
            </a:r>
            <a:endParaRPr/>
          </a:p>
        </p:txBody>
      </p:sp>
      <p:pic>
        <p:nvPicPr>
          <p:cNvPr id="614" name="Google Shape;614;p25"/>
          <p:cNvPicPr preferRelativeResize="0"/>
          <p:nvPr/>
        </p:nvPicPr>
        <p:blipFill>
          <a:blip r:embed="rId6">
            <a:alphaModFix/>
          </a:blip>
          <a:stretch>
            <a:fillRect/>
          </a:stretch>
        </p:blipFill>
        <p:spPr>
          <a:xfrm>
            <a:off x="1698371" y="9299201"/>
            <a:ext cx="964900" cy="711699"/>
          </a:xfrm>
          <a:prstGeom prst="rect">
            <a:avLst/>
          </a:prstGeom>
          <a:noFill/>
          <a:ln>
            <a:noFill/>
          </a:ln>
        </p:spPr>
      </p:pic>
      <p:pic>
        <p:nvPicPr>
          <p:cNvPr id="615" name="Google Shape;615;p25"/>
          <p:cNvPicPr preferRelativeResize="0"/>
          <p:nvPr/>
        </p:nvPicPr>
        <p:blipFill>
          <a:blip r:embed="rId7">
            <a:alphaModFix/>
          </a:blip>
          <a:stretch>
            <a:fillRect/>
          </a:stretch>
        </p:blipFill>
        <p:spPr>
          <a:xfrm>
            <a:off x="16597550" y="1375720"/>
            <a:ext cx="1085950" cy="797280"/>
          </a:xfrm>
          <a:prstGeom prst="rect">
            <a:avLst/>
          </a:prstGeom>
          <a:noFill/>
          <a:ln>
            <a:noFill/>
          </a:ln>
        </p:spPr>
      </p:pic>
      <p:pic>
        <p:nvPicPr>
          <p:cNvPr id="616" name="Google Shape;616;p25"/>
          <p:cNvPicPr preferRelativeResize="0"/>
          <p:nvPr/>
        </p:nvPicPr>
        <p:blipFill>
          <a:blip r:embed="rId8">
            <a:alphaModFix/>
          </a:blip>
          <a:stretch>
            <a:fillRect/>
          </a:stretch>
        </p:blipFill>
        <p:spPr>
          <a:xfrm>
            <a:off x="5494925" y="235346"/>
            <a:ext cx="695350" cy="507604"/>
          </a:xfrm>
          <a:prstGeom prst="rect">
            <a:avLst/>
          </a:prstGeom>
          <a:noFill/>
          <a:ln>
            <a:noFill/>
          </a:ln>
        </p:spPr>
      </p:pic>
      <p:pic>
        <p:nvPicPr>
          <p:cNvPr id="617" name="Google Shape;617;p25"/>
          <p:cNvPicPr preferRelativeResize="0"/>
          <p:nvPr/>
        </p:nvPicPr>
        <p:blipFill>
          <a:blip r:embed="rId9">
            <a:alphaModFix/>
          </a:blip>
          <a:stretch>
            <a:fillRect/>
          </a:stretch>
        </p:blipFill>
        <p:spPr>
          <a:xfrm>
            <a:off x="6373812" y="3403653"/>
            <a:ext cx="1255775" cy="1109472"/>
          </a:xfrm>
          <a:prstGeom prst="rect">
            <a:avLst/>
          </a:prstGeom>
          <a:noFill/>
          <a:ln>
            <a:noFill/>
          </a:ln>
        </p:spPr>
      </p:pic>
      <p:pic>
        <p:nvPicPr>
          <p:cNvPr id="618" name="Google Shape;618;p25"/>
          <p:cNvPicPr preferRelativeResize="0"/>
          <p:nvPr/>
        </p:nvPicPr>
        <p:blipFill>
          <a:blip r:embed="rId10">
            <a:alphaModFix/>
          </a:blip>
          <a:stretch>
            <a:fillRect/>
          </a:stretch>
        </p:blipFill>
        <p:spPr>
          <a:xfrm>
            <a:off x="15031100" y="3211608"/>
            <a:ext cx="1156200" cy="13241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622" name="Shape 622"/>
        <p:cNvGrpSpPr/>
        <p:nvPr/>
      </p:nvGrpSpPr>
      <p:grpSpPr>
        <a:xfrm>
          <a:off x="0" y="0"/>
          <a:ext cx="0" cy="0"/>
          <a:chOff x="0" y="0"/>
          <a:chExt cx="0" cy="0"/>
        </a:xfrm>
      </p:grpSpPr>
      <p:sp>
        <p:nvSpPr>
          <p:cNvPr id="623" name="Google Shape;623;p26"/>
          <p:cNvSpPr txBox="1"/>
          <p:nvPr/>
        </p:nvSpPr>
        <p:spPr>
          <a:xfrm>
            <a:off x="1028700" y="1429568"/>
            <a:ext cx="162306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A PICTURE IS WORTH A THOUSAND WORDS</a:t>
            </a:r>
            <a:endParaRPr/>
          </a:p>
        </p:txBody>
      </p:sp>
      <p:grpSp>
        <p:nvGrpSpPr>
          <p:cNvPr id="624" name="Google Shape;624;p26"/>
          <p:cNvGrpSpPr/>
          <p:nvPr/>
        </p:nvGrpSpPr>
        <p:grpSpPr>
          <a:xfrm>
            <a:off x="16108185" y="1429568"/>
            <a:ext cx="695325" cy="695325"/>
            <a:chOff x="0" y="0"/>
            <a:chExt cx="812800" cy="812800"/>
          </a:xfrm>
        </p:grpSpPr>
        <p:sp>
          <p:nvSpPr>
            <p:cNvPr id="625" name="Google Shape;62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6"/>
          <p:cNvGrpSpPr/>
          <p:nvPr/>
        </p:nvGrpSpPr>
        <p:grpSpPr>
          <a:xfrm>
            <a:off x="6390430" y="9426644"/>
            <a:ext cx="433606" cy="433606"/>
            <a:chOff x="0" y="0"/>
            <a:chExt cx="812800" cy="812800"/>
          </a:xfrm>
        </p:grpSpPr>
        <p:sp>
          <p:nvSpPr>
            <p:cNvPr id="628" name="Google Shape;62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0" name="Google Shape;630;p26"/>
          <p:cNvSpPr txBox="1"/>
          <p:nvPr/>
        </p:nvSpPr>
        <p:spPr>
          <a:xfrm>
            <a:off x="1028700" y="4410775"/>
            <a:ext cx="88596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In a single snapshot, a moment frozen in time can convey a myriad of emotions, tell a complex story, or capture the beauty of the world around us. A picture has the power to speak volumes without uttering a single word, evoking nostalgia, inspiring curiosity, or stirring deep emotions within us. It serves as a window into the past, a mirror reflecting the present, or a glimpse into the possibilities of the future. Each image holds a unique narrative waiting to be discovered, inviting us to explore, interpret, and appreciate the intricate tapestry of life captured within its frame. </a:t>
            </a:r>
            <a:endParaRPr/>
          </a:p>
        </p:txBody>
      </p:sp>
      <p:pic>
        <p:nvPicPr>
          <p:cNvPr id="631" name="Google Shape;631;p26"/>
          <p:cNvPicPr preferRelativeResize="0"/>
          <p:nvPr/>
        </p:nvPicPr>
        <p:blipFill>
          <a:blip r:embed="rId3">
            <a:alphaModFix/>
          </a:blip>
          <a:stretch>
            <a:fillRect/>
          </a:stretch>
        </p:blipFill>
        <p:spPr>
          <a:xfrm>
            <a:off x="10006185" y="3145825"/>
            <a:ext cx="8145663" cy="6857999"/>
          </a:xfrm>
          <a:prstGeom prst="rect">
            <a:avLst/>
          </a:prstGeom>
          <a:noFill/>
          <a:ln>
            <a:noFill/>
          </a:ln>
        </p:spPr>
      </p:pic>
      <p:pic>
        <p:nvPicPr>
          <p:cNvPr id="632" name="Google Shape;632;p26"/>
          <p:cNvPicPr preferRelativeResize="0"/>
          <p:nvPr/>
        </p:nvPicPr>
        <p:blipFill>
          <a:blip r:embed="rId4">
            <a:alphaModFix/>
          </a:blip>
          <a:stretch>
            <a:fillRect/>
          </a:stretch>
        </p:blipFill>
        <p:spPr>
          <a:xfrm>
            <a:off x="649153" y="441038"/>
            <a:ext cx="1119325" cy="815138"/>
          </a:xfrm>
          <a:prstGeom prst="rect">
            <a:avLst/>
          </a:prstGeom>
          <a:noFill/>
          <a:ln>
            <a:noFill/>
          </a:ln>
        </p:spPr>
      </p:pic>
      <p:pic>
        <p:nvPicPr>
          <p:cNvPr id="633" name="Google Shape;633;p26"/>
          <p:cNvPicPr preferRelativeResize="0"/>
          <p:nvPr/>
        </p:nvPicPr>
        <p:blipFill>
          <a:blip r:embed="rId4">
            <a:alphaModFix/>
          </a:blip>
          <a:stretch>
            <a:fillRect/>
          </a:stretch>
        </p:blipFill>
        <p:spPr>
          <a:xfrm>
            <a:off x="2725170" y="441056"/>
            <a:ext cx="491150" cy="3576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637" name="Shape 637"/>
        <p:cNvGrpSpPr/>
        <p:nvPr/>
      </p:nvGrpSpPr>
      <p:grpSpPr>
        <a:xfrm>
          <a:off x="0" y="0"/>
          <a:ext cx="0" cy="0"/>
          <a:chOff x="0" y="0"/>
          <a:chExt cx="0" cy="0"/>
        </a:xfrm>
      </p:grpSpPr>
      <p:pic>
        <p:nvPicPr>
          <p:cNvPr id="638" name="Google Shape;638;p27"/>
          <p:cNvPicPr preferRelativeResize="0"/>
          <p:nvPr/>
        </p:nvPicPr>
        <p:blipFill>
          <a:blip r:embed="rId3">
            <a:alphaModFix/>
          </a:blip>
          <a:stretch>
            <a:fillRect/>
          </a:stretch>
        </p:blipFill>
        <p:spPr>
          <a:xfrm>
            <a:off x="8486750" y="-5805237"/>
            <a:ext cx="12656973" cy="12589001"/>
          </a:xfrm>
          <a:prstGeom prst="rect">
            <a:avLst/>
          </a:prstGeom>
          <a:noFill/>
          <a:ln>
            <a:noFill/>
          </a:ln>
        </p:spPr>
      </p:pic>
      <p:sp>
        <p:nvSpPr>
          <p:cNvPr id="639" name="Google Shape;639;p27"/>
          <p:cNvSpPr txBox="1"/>
          <p:nvPr/>
        </p:nvSpPr>
        <p:spPr>
          <a:xfrm>
            <a:off x="1028700" y="1541330"/>
            <a:ext cx="12392100" cy="392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WRITE AN ORIGINAL STATEMENT OR INSPIRING QUOTE</a:t>
            </a:r>
            <a:endParaRPr/>
          </a:p>
        </p:txBody>
      </p:sp>
      <p:sp>
        <p:nvSpPr>
          <p:cNvPr id="640" name="Google Shape;640;p27"/>
          <p:cNvSpPr txBox="1"/>
          <p:nvPr/>
        </p:nvSpPr>
        <p:spPr>
          <a:xfrm>
            <a:off x="1028700" y="6341305"/>
            <a:ext cx="7883400" cy="8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Please remember to include a credit, citation, or supporting message.</a:t>
            </a:r>
            <a:endParaRPr/>
          </a:p>
        </p:txBody>
      </p:sp>
      <p:grpSp>
        <p:nvGrpSpPr>
          <p:cNvPr id="641" name="Google Shape;641;p27"/>
          <p:cNvGrpSpPr/>
          <p:nvPr/>
        </p:nvGrpSpPr>
        <p:grpSpPr>
          <a:xfrm>
            <a:off x="4145700" y="1118837"/>
            <a:ext cx="422493" cy="422493"/>
            <a:chOff x="0" y="0"/>
            <a:chExt cx="812800" cy="812800"/>
          </a:xfrm>
        </p:grpSpPr>
        <p:sp>
          <p:nvSpPr>
            <p:cNvPr id="642" name="Google Shape;6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27"/>
          <p:cNvGrpSpPr/>
          <p:nvPr/>
        </p:nvGrpSpPr>
        <p:grpSpPr>
          <a:xfrm>
            <a:off x="7013452" y="9258300"/>
            <a:ext cx="422493" cy="422493"/>
            <a:chOff x="0" y="0"/>
            <a:chExt cx="812800" cy="812800"/>
          </a:xfrm>
        </p:grpSpPr>
        <p:sp>
          <p:nvSpPr>
            <p:cNvPr id="645" name="Google Shape;6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7" name="Google Shape;647;p27"/>
          <p:cNvSpPr/>
          <p:nvPr/>
        </p:nvSpPr>
        <p:spPr>
          <a:xfrm>
            <a:off x="16210314" y="3484430"/>
            <a:ext cx="853753" cy="626085"/>
          </a:xfrm>
          <a:custGeom>
            <a:rect b="b" l="l" r="r" t="t"/>
            <a:pathLst>
              <a:path extrusionOk="0" h="626085" w="853753">
                <a:moveTo>
                  <a:pt x="0" y="0"/>
                </a:moveTo>
                <a:lnTo>
                  <a:pt x="853753" y="0"/>
                </a:lnTo>
                <a:lnTo>
                  <a:pt x="853753" y="626085"/>
                </a:lnTo>
                <a:lnTo>
                  <a:pt x="0" y="626085"/>
                </a:lnTo>
                <a:lnTo>
                  <a:pt x="0" y="0"/>
                </a:lnTo>
                <a:close/>
              </a:path>
            </a:pathLst>
          </a:custGeom>
          <a:blipFill rotWithShape="1">
            <a:blip r:embed="rId4">
              <a:alphaModFix/>
            </a:blip>
            <a:stretch>
              <a:fillRect b="-732389" l="-235126" r="-670504" t="-409075"/>
            </a:stretch>
          </a:blipFill>
          <a:ln>
            <a:noFill/>
          </a:ln>
        </p:spPr>
      </p:sp>
      <p:pic>
        <p:nvPicPr>
          <p:cNvPr id="648" name="Google Shape;648;p27"/>
          <p:cNvPicPr preferRelativeResize="0"/>
          <p:nvPr/>
        </p:nvPicPr>
        <p:blipFill>
          <a:blip r:embed="rId5">
            <a:alphaModFix/>
          </a:blip>
          <a:stretch>
            <a:fillRect/>
          </a:stretch>
        </p:blipFill>
        <p:spPr>
          <a:xfrm>
            <a:off x="13172925" y="328654"/>
            <a:ext cx="1083100" cy="791035"/>
          </a:xfrm>
          <a:prstGeom prst="rect">
            <a:avLst/>
          </a:prstGeom>
          <a:noFill/>
          <a:ln>
            <a:noFill/>
          </a:ln>
        </p:spPr>
      </p:pic>
      <p:pic>
        <p:nvPicPr>
          <p:cNvPr id="649" name="Google Shape;649;p27"/>
          <p:cNvPicPr preferRelativeResize="0"/>
          <p:nvPr/>
        </p:nvPicPr>
        <p:blipFill>
          <a:blip r:embed="rId5">
            <a:alphaModFix/>
          </a:blip>
          <a:stretch>
            <a:fillRect/>
          </a:stretch>
        </p:blipFill>
        <p:spPr>
          <a:xfrm>
            <a:off x="16390525" y="1541325"/>
            <a:ext cx="853750" cy="623523"/>
          </a:xfrm>
          <a:prstGeom prst="rect">
            <a:avLst/>
          </a:prstGeom>
          <a:noFill/>
          <a:ln>
            <a:noFill/>
          </a:ln>
        </p:spPr>
      </p:pic>
      <p:pic>
        <p:nvPicPr>
          <p:cNvPr id="650" name="Google Shape;650;p27"/>
          <p:cNvPicPr preferRelativeResize="0"/>
          <p:nvPr/>
        </p:nvPicPr>
        <p:blipFill>
          <a:blip r:embed="rId5">
            <a:alphaModFix/>
          </a:blip>
          <a:stretch>
            <a:fillRect/>
          </a:stretch>
        </p:blipFill>
        <p:spPr>
          <a:xfrm>
            <a:off x="1302925" y="412413"/>
            <a:ext cx="853750" cy="623523"/>
          </a:xfrm>
          <a:prstGeom prst="rect">
            <a:avLst/>
          </a:prstGeom>
          <a:noFill/>
          <a:ln>
            <a:noFill/>
          </a:ln>
        </p:spPr>
      </p:pic>
      <p:pic>
        <p:nvPicPr>
          <p:cNvPr id="651" name="Google Shape;651;p27"/>
          <p:cNvPicPr preferRelativeResize="0"/>
          <p:nvPr/>
        </p:nvPicPr>
        <p:blipFill>
          <a:blip r:embed="rId6">
            <a:alphaModFix/>
          </a:blip>
          <a:stretch>
            <a:fillRect/>
          </a:stretch>
        </p:blipFill>
        <p:spPr>
          <a:xfrm>
            <a:off x="2489501" y="7980998"/>
            <a:ext cx="1400575" cy="1028000"/>
          </a:xfrm>
          <a:prstGeom prst="rect">
            <a:avLst/>
          </a:prstGeom>
          <a:noFill/>
          <a:ln>
            <a:noFill/>
          </a:ln>
        </p:spPr>
      </p:pic>
      <p:pic>
        <p:nvPicPr>
          <p:cNvPr id="652" name="Google Shape;652;p27"/>
          <p:cNvPicPr preferRelativeResize="0"/>
          <p:nvPr/>
        </p:nvPicPr>
        <p:blipFill>
          <a:blip r:embed="rId7">
            <a:alphaModFix/>
          </a:blip>
          <a:stretch>
            <a:fillRect/>
          </a:stretch>
        </p:blipFill>
        <p:spPr>
          <a:xfrm>
            <a:off x="10326250" y="3294625"/>
            <a:ext cx="7157401" cy="6979851"/>
          </a:xfrm>
          <a:prstGeom prst="rect">
            <a:avLst/>
          </a:prstGeom>
          <a:noFill/>
          <a:ln>
            <a:noFill/>
          </a:ln>
        </p:spPr>
      </p:pic>
      <p:pic>
        <p:nvPicPr>
          <p:cNvPr id="653" name="Google Shape;653;p27"/>
          <p:cNvPicPr preferRelativeResize="0"/>
          <p:nvPr/>
        </p:nvPicPr>
        <p:blipFill>
          <a:blip r:embed="rId8">
            <a:alphaModFix/>
          </a:blip>
          <a:stretch>
            <a:fillRect/>
          </a:stretch>
        </p:blipFill>
        <p:spPr>
          <a:xfrm>
            <a:off x="8856863" y="7710177"/>
            <a:ext cx="574272" cy="42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657" name="Shape 657"/>
        <p:cNvGrpSpPr/>
        <p:nvPr/>
      </p:nvGrpSpPr>
      <p:grpSpPr>
        <a:xfrm>
          <a:off x="0" y="0"/>
          <a:ext cx="0" cy="0"/>
          <a:chOff x="0" y="0"/>
          <a:chExt cx="0" cy="0"/>
        </a:xfrm>
      </p:grpSpPr>
      <p:pic>
        <p:nvPicPr>
          <p:cNvPr id="658" name="Google Shape;658;p28"/>
          <p:cNvPicPr preferRelativeResize="0"/>
          <p:nvPr/>
        </p:nvPicPr>
        <p:blipFill>
          <a:blip r:embed="rId3">
            <a:alphaModFix/>
          </a:blip>
          <a:stretch>
            <a:fillRect/>
          </a:stretch>
        </p:blipFill>
        <p:spPr>
          <a:xfrm>
            <a:off x="10112831" y="3749300"/>
            <a:ext cx="10064937" cy="10286999"/>
          </a:xfrm>
          <a:prstGeom prst="rect">
            <a:avLst/>
          </a:prstGeom>
          <a:noFill/>
          <a:ln>
            <a:noFill/>
          </a:ln>
        </p:spPr>
      </p:pic>
      <p:pic>
        <p:nvPicPr>
          <p:cNvPr id="659" name="Google Shape;659;p28"/>
          <p:cNvPicPr preferRelativeResize="0"/>
          <p:nvPr/>
        </p:nvPicPr>
        <p:blipFill>
          <a:blip r:embed="rId4">
            <a:alphaModFix/>
          </a:blip>
          <a:stretch>
            <a:fillRect/>
          </a:stretch>
        </p:blipFill>
        <p:spPr>
          <a:xfrm>
            <a:off x="2" y="0"/>
            <a:ext cx="10617698" cy="10287002"/>
          </a:xfrm>
          <a:prstGeom prst="rect">
            <a:avLst/>
          </a:prstGeom>
          <a:noFill/>
          <a:ln>
            <a:noFill/>
          </a:ln>
        </p:spPr>
      </p:pic>
      <p:grpSp>
        <p:nvGrpSpPr>
          <p:cNvPr id="660" name="Google Shape;660;p28"/>
          <p:cNvGrpSpPr/>
          <p:nvPr/>
        </p:nvGrpSpPr>
        <p:grpSpPr>
          <a:xfrm>
            <a:off x="9494636" y="2761741"/>
            <a:ext cx="987525" cy="987525"/>
            <a:chOff x="0" y="0"/>
            <a:chExt cx="1316700" cy="1316700"/>
          </a:xfrm>
        </p:grpSpPr>
        <p:grpSp>
          <p:nvGrpSpPr>
            <p:cNvPr id="661" name="Google Shape;661;p28"/>
            <p:cNvGrpSpPr/>
            <p:nvPr/>
          </p:nvGrpSpPr>
          <p:grpSpPr>
            <a:xfrm>
              <a:off x="0" y="0"/>
              <a:ext cx="1316700" cy="1316700"/>
              <a:chOff x="0" y="0"/>
              <a:chExt cx="812800" cy="812800"/>
            </a:xfrm>
          </p:grpSpPr>
          <p:sp>
            <p:nvSpPr>
              <p:cNvPr id="662" name="Google Shape;66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8"/>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28"/>
            <p:cNvGrpSpPr/>
            <p:nvPr/>
          </p:nvGrpSpPr>
          <p:grpSpPr>
            <a:xfrm>
              <a:off x="88343" y="88343"/>
              <a:ext cx="1140013" cy="1140013"/>
              <a:chOff x="0" y="0"/>
              <a:chExt cx="812800" cy="812800"/>
            </a:xfrm>
          </p:grpSpPr>
          <p:sp>
            <p:nvSpPr>
              <p:cNvPr id="665" name="Google Shape;66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8"/>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67" name="Google Shape;667;p28"/>
          <p:cNvGrpSpPr/>
          <p:nvPr/>
        </p:nvGrpSpPr>
        <p:grpSpPr>
          <a:xfrm>
            <a:off x="9494636" y="4201123"/>
            <a:ext cx="987525" cy="987525"/>
            <a:chOff x="0" y="0"/>
            <a:chExt cx="812800" cy="812800"/>
          </a:xfrm>
        </p:grpSpPr>
        <p:sp>
          <p:nvSpPr>
            <p:cNvPr id="668" name="Google Shape;66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8"/>
            <p:cNvSpPr txBox="1"/>
            <p:nvPr/>
          </p:nvSpPr>
          <p:spPr>
            <a:xfrm>
              <a:off x="76200" y="28575"/>
              <a:ext cx="660400" cy="708025"/>
            </a:xfrm>
            <a:prstGeom prst="rect">
              <a:avLst/>
            </a:prstGeom>
            <a:noFill/>
            <a:ln>
              <a:noFill/>
            </a:ln>
          </p:spPr>
          <p:txBody>
            <a:bodyPr anchorCtr="0" anchor="ctr" bIns="28925" lIns="28925" spcFirstLastPara="1" rIns="28925" wrap="square" tIns="289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8"/>
          <p:cNvGrpSpPr/>
          <p:nvPr/>
        </p:nvGrpSpPr>
        <p:grpSpPr>
          <a:xfrm>
            <a:off x="9494636" y="5636323"/>
            <a:ext cx="987525" cy="987525"/>
            <a:chOff x="0" y="0"/>
            <a:chExt cx="1316700" cy="1316700"/>
          </a:xfrm>
        </p:grpSpPr>
        <p:grpSp>
          <p:nvGrpSpPr>
            <p:cNvPr id="671" name="Google Shape;671;p28"/>
            <p:cNvGrpSpPr/>
            <p:nvPr/>
          </p:nvGrpSpPr>
          <p:grpSpPr>
            <a:xfrm>
              <a:off x="0" y="0"/>
              <a:ext cx="1316700" cy="1316700"/>
              <a:chOff x="0" y="0"/>
              <a:chExt cx="812800" cy="812800"/>
            </a:xfrm>
          </p:grpSpPr>
          <p:sp>
            <p:nvSpPr>
              <p:cNvPr id="672" name="Google Shape;6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8"/>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28"/>
            <p:cNvGrpSpPr/>
            <p:nvPr/>
          </p:nvGrpSpPr>
          <p:grpSpPr>
            <a:xfrm>
              <a:off x="88343" y="88343"/>
              <a:ext cx="1140013" cy="1140013"/>
              <a:chOff x="0" y="0"/>
              <a:chExt cx="812800" cy="812800"/>
            </a:xfrm>
          </p:grpSpPr>
          <p:sp>
            <p:nvSpPr>
              <p:cNvPr id="675" name="Google Shape;6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8"/>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77" name="Google Shape;677;p28"/>
          <p:cNvSpPr/>
          <p:nvPr/>
        </p:nvSpPr>
        <p:spPr>
          <a:xfrm>
            <a:off x="9717689" y="5888653"/>
            <a:ext cx="588871" cy="568528"/>
          </a:xfrm>
          <a:custGeom>
            <a:rect b="b" l="l" r="r" t="t"/>
            <a:pathLst>
              <a:path extrusionOk="0" h="568528" w="588871">
                <a:moveTo>
                  <a:pt x="0" y="0"/>
                </a:moveTo>
                <a:lnTo>
                  <a:pt x="588871" y="0"/>
                </a:lnTo>
                <a:lnTo>
                  <a:pt x="588871" y="568529"/>
                </a:lnTo>
                <a:lnTo>
                  <a:pt x="0" y="568529"/>
                </a:lnTo>
                <a:lnTo>
                  <a:pt x="0" y="0"/>
                </a:lnTo>
                <a:close/>
              </a:path>
            </a:pathLst>
          </a:custGeom>
          <a:blipFill rotWithShape="1">
            <a:blip r:embed="rId5">
              <a:alphaModFix/>
            </a:blip>
            <a:stretch>
              <a:fillRect b="0" l="0" r="0" t="0"/>
            </a:stretch>
          </a:blipFill>
          <a:ln>
            <a:noFill/>
          </a:ln>
        </p:spPr>
      </p:sp>
      <p:sp>
        <p:nvSpPr>
          <p:cNvPr id="678" name="Google Shape;678;p28"/>
          <p:cNvSpPr/>
          <p:nvPr/>
        </p:nvSpPr>
        <p:spPr>
          <a:xfrm>
            <a:off x="9567693" y="4274180"/>
            <a:ext cx="841409" cy="841409"/>
          </a:xfrm>
          <a:custGeom>
            <a:rect b="b" l="l" r="r" t="t"/>
            <a:pathLst>
              <a:path extrusionOk="0" h="841409" w="841409">
                <a:moveTo>
                  <a:pt x="0" y="0"/>
                </a:moveTo>
                <a:lnTo>
                  <a:pt x="841410" y="0"/>
                </a:lnTo>
                <a:lnTo>
                  <a:pt x="841410" y="841410"/>
                </a:lnTo>
                <a:lnTo>
                  <a:pt x="0" y="841410"/>
                </a:lnTo>
                <a:lnTo>
                  <a:pt x="0" y="0"/>
                </a:lnTo>
                <a:close/>
              </a:path>
            </a:pathLst>
          </a:custGeom>
          <a:blipFill rotWithShape="1">
            <a:blip r:embed="rId6">
              <a:alphaModFix/>
            </a:blip>
            <a:stretch>
              <a:fillRect b="0" l="0" r="0" t="0"/>
            </a:stretch>
          </a:blipFill>
          <a:ln>
            <a:noFill/>
          </a:ln>
        </p:spPr>
      </p:sp>
      <p:sp>
        <p:nvSpPr>
          <p:cNvPr id="679" name="Google Shape;679;p28"/>
          <p:cNvSpPr txBox="1"/>
          <p:nvPr/>
        </p:nvSpPr>
        <p:spPr>
          <a:xfrm>
            <a:off x="10858199" y="3022937"/>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Street, Any City, ST 12345</a:t>
            </a:r>
            <a:endParaRPr/>
          </a:p>
        </p:txBody>
      </p:sp>
      <p:sp>
        <p:nvSpPr>
          <p:cNvPr id="680" name="Google Shape;680;p28"/>
          <p:cNvSpPr txBox="1"/>
          <p:nvPr/>
        </p:nvSpPr>
        <p:spPr>
          <a:xfrm>
            <a:off x="10858199" y="447771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681" name="Google Shape;681;p28"/>
          <p:cNvSpPr txBox="1"/>
          <p:nvPr/>
        </p:nvSpPr>
        <p:spPr>
          <a:xfrm>
            <a:off x="10858199" y="593123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682" name="Google Shape;682;p28"/>
          <p:cNvSpPr txBox="1"/>
          <p:nvPr/>
        </p:nvSpPr>
        <p:spPr>
          <a:xfrm>
            <a:off x="9494636" y="1028700"/>
            <a:ext cx="7764664" cy="129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CONTACT US</a:t>
            </a:r>
            <a:endParaRPr/>
          </a:p>
        </p:txBody>
      </p:sp>
      <p:sp>
        <p:nvSpPr>
          <p:cNvPr id="683" name="Google Shape;683;p28"/>
          <p:cNvSpPr/>
          <p:nvPr/>
        </p:nvSpPr>
        <p:spPr>
          <a:xfrm>
            <a:off x="9712161" y="2974417"/>
            <a:ext cx="552475" cy="531380"/>
          </a:xfrm>
          <a:custGeom>
            <a:rect b="b" l="l" r="r" t="t"/>
            <a:pathLst>
              <a:path extrusionOk="0" h="531380" w="552475">
                <a:moveTo>
                  <a:pt x="0" y="0"/>
                </a:moveTo>
                <a:lnTo>
                  <a:pt x="552474" y="0"/>
                </a:lnTo>
                <a:lnTo>
                  <a:pt x="552474" y="531381"/>
                </a:lnTo>
                <a:lnTo>
                  <a:pt x="0" y="531381"/>
                </a:lnTo>
                <a:lnTo>
                  <a:pt x="0" y="0"/>
                </a:lnTo>
                <a:close/>
              </a:path>
            </a:pathLst>
          </a:custGeom>
          <a:blipFill rotWithShape="1">
            <a:blip r:embed="rId7">
              <a:alphaModFix/>
            </a:blip>
            <a:stretch>
              <a:fillRect b="0" l="0" r="0" t="0"/>
            </a:stretch>
          </a:blipFill>
          <a:ln>
            <a:noFill/>
          </a:ln>
        </p:spPr>
      </p:sp>
      <p:grpSp>
        <p:nvGrpSpPr>
          <p:cNvPr id="684" name="Google Shape;684;p28"/>
          <p:cNvGrpSpPr/>
          <p:nvPr/>
        </p:nvGrpSpPr>
        <p:grpSpPr>
          <a:xfrm>
            <a:off x="15751153" y="406182"/>
            <a:ext cx="422493" cy="422493"/>
            <a:chOff x="0" y="0"/>
            <a:chExt cx="812800" cy="812800"/>
          </a:xfrm>
        </p:grpSpPr>
        <p:sp>
          <p:nvSpPr>
            <p:cNvPr id="685" name="Google Shape;6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28"/>
          <p:cNvGrpSpPr/>
          <p:nvPr/>
        </p:nvGrpSpPr>
        <p:grpSpPr>
          <a:xfrm>
            <a:off x="12182810" y="8279750"/>
            <a:ext cx="422493" cy="422493"/>
            <a:chOff x="0" y="0"/>
            <a:chExt cx="812800" cy="812800"/>
          </a:xfrm>
        </p:grpSpPr>
        <p:sp>
          <p:nvSpPr>
            <p:cNvPr id="688" name="Google Shape;6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0" name="Google Shape;690;p28"/>
          <p:cNvPicPr preferRelativeResize="0"/>
          <p:nvPr/>
        </p:nvPicPr>
        <p:blipFill>
          <a:blip r:embed="rId8">
            <a:alphaModFix/>
          </a:blip>
          <a:stretch>
            <a:fillRect/>
          </a:stretch>
        </p:blipFill>
        <p:spPr>
          <a:xfrm>
            <a:off x="16173650" y="9014297"/>
            <a:ext cx="1154352" cy="841425"/>
          </a:xfrm>
          <a:prstGeom prst="rect">
            <a:avLst/>
          </a:prstGeom>
          <a:noFill/>
          <a:ln>
            <a:noFill/>
          </a:ln>
        </p:spPr>
      </p:pic>
      <p:pic>
        <p:nvPicPr>
          <p:cNvPr id="691" name="Google Shape;691;p28"/>
          <p:cNvPicPr preferRelativeResize="0"/>
          <p:nvPr/>
        </p:nvPicPr>
        <p:blipFill>
          <a:blip r:embed="rId8">
            <a:alphaModFix/>
          </a:blip>
          <a:stretch>
            <a:fillRect/>
          </a:stretch>
        </p:blipFill>
        <p:spPr>
          <a:xfrm>
            <a:off x="15019300" y="4118009"/>
            <a:ext cx="1154352" cy="841425"/>
          </a:xfrm>
          <a:prstGeom prst="rect">
            <a:avLst/>
          </a:prstGeom>
          <a:noFill/>
          <a:ln>
            <a:noFill/>
          </a:ln>
        </p:spPr>
      </p:pic>
      <p:pic>
        <p:nvPicPr>
          <p:cNvPr id="692" name="Google Shape;692;p28"/>
          <p:cNvPicPr preferRelativeResize="0"/>
          <p:nvPr/>
        </p:nvPicPr>
        <p:blipFill>
          <a:blip r:embed="rId8">
            <a:alphaModFix/>
          </a:blip>
          <a:stretch>
            <a:fillRect/>
          </a:stretch>
        </p:blipFill>
        <p:spPr>
          <a:xfrm>
            <a:off x="16902075" y="6062250"/>
            <a:ext cx="729003" cy="531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696" name="Shape 696"/>
        <p:cNvGrpSpPr/>
        <p:nvPr/>
      </p:nvGrpSpPr>
      <p:grpSpPr>
        <a:xfrm>
          <a:off x="0" y="0"/>
          <a:ext cx="0" cy="0"/>
          <a:chOff x="0" y="0"/>
          <a:chExt cx="0" cy="0"/>
        </a:xfrm>
      </p:grpSpPr>
      <p:sp>
        <p:nvSpPr>
          <p:cNvPr id="697" name="Google Shape;697;p29"/>
          <p:cNvSpPr txBox="1"/>
          <p:nvPr/>
        </p:nvSpPr>
        <p:spPr>
          <a:xfrm>
            <a:off x="1028700" y="726029"/>
            <a:ext cx="72795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499" u="none" cap="none" strike="noStrike">
                <a:solidFill>
                  <a:srgbClr val="674678"/>
                </a:solidFill>
                <a:latin typeface="Montserrat Black"/>
                <a:ea typeface="Montserrat Black"/>
                <a:cs typeface="Montserrat Black"/>
                <a:sym typeface="Montserrat Black"/>
              </a:rPr>
              <a:t>RESOURCE </a:t>
            </a:r>
            <a:endParaRPr/>
          </a:p>
          <a:p>
            <a:pPr indent="0" lvl="0" marL="0" marR="0" rtl="0" algn="l">
              <a:lnSpc>
                <a:spcPct val="120002"/>
              </a:lnSpc>
              <a:spcBef>
                <a:spcPts val="0"/>
              </a:spcBef>
              <a:spcAft>
                <a:spcPts val="0"/>
              </a:spcAft>
              <a:buNone/>
            </a:pPr>
            <a:r>
              <a:rPr b="0" i="0" lang="en-US" sz="8499" u="none" cap="none" strike="noStrike">
                <a:solidFill>
                  <a:srgbClr val="674678"/>
                </a:solidFill>
                <a:latin typeface="Montserrat Black"/>
                <a:ea typeface="Montserrat Black"/>
                <a:cs typeface="Montserrat Black"/>
                <a:sym typeface="Montserrat Black"/>
              </a:rPr>
              <a:t>PAGE</a:t>
            </a:r>
            <a:endParaRPr/>
          </a:p>
        </p:txBody>
      </p:sp>
      <p:grpSp>
        <p:nvGrpSpPr>
          <p:cNvPr id="698" name="Google Shape;698;p29"/>
          <p:cNvGrpSpPr/>
          <p:nvPr/>
        </p:nvGrpSpPr>
        <p:grpSpPr>
          <a:xfrm>
            <a:off x="6623907" y="7752400"/>
            <a:ext cx="643475" cy="643475"/>
            <a:chOff x="0" y="0"/>
            <a:chExt cx="812800" cy="812800"/>
          </a:xfrm>
        </p:grpSpPr>
        <p:sp>
          <p:nvSpPr>
            <p:cNvPr id="699" name="Google Shape;69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9"/>
          <p:cNvGrpSpPr/>
          <p:nvPr/>
        </p:nvGrpSpPr>
        <p:grpSpPr>
          <a:xfrm>
            <a:off x="5346657" y="9610725"/>
            <a:ext cx="358809" cy="358809"/>
            <a:chOff x="0" y="0"/>
            <a:chExt cx="812800" cy="812800"/>
          </a:xfrm>
        </p:grpSpPr>
        <p:sp>
          <p:nvSpPr>
            <p:cNvPr id="702" name="Google Shape;70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4" name="Google Shape;704;p29"/>
          <p:cNvSpPr/>
          <p:nvPr/>
        </p:nvSpPr>
        <p:spPr>
          <a:xfrm>
            <a:off x="10519985" y="4640782"/>
            <a:ext cx="1128892" cy="1315446"/>
          </a:xfrm>
          <a:custGeom>
            <a:rect b="b" l="l" r="r" t="t"/>
            <a:pathLst>
              <a:path extrusionOk="0" h="1315446" w="1128892">
                <a:moveTo>
                  <a:pt x="0" y="0"/>
                </a:moveTo>
                <a:lnTo>
                  <a:pt x="1128892" y="0"/>
                </a:lnTo>
                <a:lnTo>
                  <a:pt x="1128892" y="1315446"/>
                </a:lnTo>
                <a:lnTo>
                  <a:pt x="0" y="1315446"/>
                </a:lnTo>
                <a:lnTo>
                  <a:pt x="0" y="0"/>
                </a:lnTo>
                <a:close/>
              </a:path>
            </a:pathLst>
          </a:custGeom>
          <a:blipFill rotWithShape="1">
            <a:blip r:embed="rId3">
              <a:alphaModFix/>
            </a:blip>
            <a:stretch>
              <a:fillRect b="0" l="0" r="0" t="0"/>
            </a:stretch>
          </a:blipFill>
          <a:ln>
            <a:noFill/>
          </a:ln>
        </p:spPr>
      </p:sp>
      <p:sp>
        <p:nvSpPr>
          <p:cNvPr id="705" name="Google Shape;705;p29"/>
          <p:cNvSpPr/>
          <p:nvPr/>
        </p:nvSpPr>
        <p:spPr>
          <a:xfrm>
            <a:off x="12417298" y="4764409"/>
            <a:ext cx="1436444" cy="1068192"/>
          </a:xfrm>
          <a:custGeom>
            <a:rect b="b" l="l" r="r" t="t"/>
            <a:pathLst>
              <a:path extrusionOk="0" h="1068192" w="1436444">
                <a:moveTo>
                  <a:pt x="0" y="0"/>
                </a:moveTo>
                <a:lnTo>
                  <a:pt x="1436443" y="0"/>
                </a:lnTo>
                <a:lnTo>
                  <a:pt x="1436443" y="1068192"/>
                </a:lnTo>
                <a:lnTo>
                  <a:pt x="0" y="1068192"/>
                </a:lnTo>
                <a:lnTo>
                  <a:pt x="0" y="0"/>
                </a:lnTo>
                <a:close/>
              </a:path>
            </a:pathLst>
          </a:custGeom>
          <a:blipFill rotWithShape="1">
            <a:blip r:embed="rId4">
              <a:alphaModFix/>
            </a:blip>
            <a:stretch>
              <a:fillRect b="0" l="0" r="0" t="0"/>
            </a:stretch>
          </a:blipFill>
          <a:ln>
            <a:noFill/>
          </a:ln>
        </p:spPr>
      </p:sp>
      <p:sp>
        <p:nvSpPr>
          <p:cNvPr id="706" name="Google Shape;706;p29"/>
          <p:cNvSpPr/>
          <p:nvPr/>
        </p:nvSpPr>
        <p:spPr>
          <a:xfrm>
            <a:off x="8618569" y="6354693"/>
            <a:ext cx="1281179" cy="1283513"/>
          </a:xfrm>
          <a:custGeom>
            <a:rect b="b" l="l" r="r" t="t"/>
            <a:pathLst>
              <a:path extrusionOk="0" h="1283513" w="1281179">
                <a:moveTo>
                  <a:pt x="0" y="0"/>
                </a:moveTo>
                <a:lnTo>
                  <a:pt x="1281179" y="0"/>
                </a:lnTo>
                <a:lnTo>
                  <a:pt x="1281179" y="1283513"/>
                </a:lnTo>
                <a:lnTo>
                  <a:pt x="0" y="1283513"/>
                </a:lnTo>
                <a:lnTo>
                  <a:pt x="0" y="0"/>
                </a:lnTo>
                <a:close/>
              </a:path>
            </a:pathLst>
          </a:custGeom>
          <a:blipFill rotWithShape="1">
            <a:blip r:embed="rId5">
              <a:alphaModFix/>
            </a:blip>
            <a:stretch>
              <a:fillRect b="0" l="0" r="0" t="0"/>
            </a:stretch>
          </a:blipFill>
          <a:ln>
            <a:noFill/>
          </a:ln>
        </p:spPr>
      </p:sp>
      <p:sp>
        <p:nvSpPr>
          <p:cNvPr id="707" name="Google Shape;707;p29"/>
          <p:cNvSpPr/>
          <p:nvPr/>
        </p:nvSpPr>
        <p:spPr>
          <a:xfrm>
            <a:off x="14624398" y="4716801"/>
            <a:ext cx="1163407" cy="1163407"/>
          </a:xfrm>
          <a:custGeom>
            <a:rect b="b" l="l" r="r" t="t"/>
            <a:pathLst>
              <a:path extrusionOk="0" h="1163407" w="1163407">
                <a:moveTo>
                  <a:pt x="0" y="0"/>
                </a:moveTo>
                <a:lnTo>
                  <a:pt x="1163407" y="0"/>
                </a:lnTo>
                <a:lnTo>
                  <a:pt x="1163407" y="1163407"/>
                </a:lnTo>
                <a:lnTo>
                  <a:pt x="0" y="1163407"/>
                </a:lnTo>
                <a:lnTo>
                  <a:pt x="0" y="0"/>
                </a:lnTo>
                <a:close/>
              </a:path>
            </a:pathLst>
          </a:custGeom>
          <a:blipFill rotWithShape="1">
            <a:blip r:embed="rId6">
              <a:alphaModFix/>
            </a:blip>
            <a:stretch>
              <a:fillRect b="0" l="0" r="0" t="0"/>
            </a:stretch>
          </a:blipFill>
          <a:ln>
            <a:noFill/>
          </a:ln>
        </p:spPr>
      </p:sp>
      <p:sp>
        <p:nvSpPr>
          <p:cNvPr id="708" name="Google Shape;708;p29"/>
          <p:cNvSpPr/>
          <p:nvPr/>
        </p:nvSpPr>
        <p:spPr>
          <a:xfrm>
            <a:off x="12569838" y="6544400"/>
            <a:ext cx="1114301" cy="1128666"/>
          </a:xfrm>
          <a:custGeom>
            <a:rect b="b" l="l" r="r" t="t"/>
            <a:pathLst>
              <a:path extrusionOk="0" h="1128666" w="1114301">
                <a:moveTo>
                  <a:pt x="0" y="0"/>
                </a:moveTo>
                <a:lnTo>
                  <a:pt x="1114301" y="0"/>
                </a:lnTo>
                <a:lnTo>
                  <a:pt x="1114301" y="1128665"/>
                </a:lnTo>
                <a:lnTo>
                  <a:pt x="0" y="1128665"/>
                </a:lnTo>
                <a:lnTo>
                  <a:pt x="0" y="0"/>
                </a:lnTo>
                <a:close/>
              </a:path>
            </a:pathLst>
          </a:custGeom>
          <a:blipFill rotWithShape="1">
            <a:blip r:embed="rId7">
              <a:alphaModFix/>
            </a:blip>
            <a:stretch>
              <a:fillRect b="0" l="0" r="0" t="0"/>
            </a:stretch>
          </a:blipFill>
          <a:ln>
            <a:noFill/>
          </a:ln>
        </p:spPr>
      </p:sp>
      <p:sp>
        <p:nvSpPr>
          <p:cNvPr id="709" name="Google Shape;709;p29"/>
          <p:cNvSpPr/>
          <p:nvPr/>
        </p:nvSpPr>
        <p:spPr>
          <a:xfrm>
            <a:off x="14662436" y="6550969"/>
            <a:ext cx="1184555" cy="1122096"/>
          </a:xfrm>
          <a:custGeom>
            <a:rect b="b" l="l" r="r" t="t"/>
            <a:pathLst>
              <a:path extrusionOk="0" h="1122096" w="1184555">
                <a:moveTo>
                  <a:pt x="0" y="0"/>
                </a:moveTo>
                <a:lnTo>
                  <a:pt x="1184555" y="0"/>
                </a:lnTo>
                <a:lnTo>
                  <a:pt x="1184555" y="1122096"/>
                </a:lnTo>
                <a:lnTo>
                  <a:pt x="0" y="1122096"/>
                </a:lnTo>
                <a:lnTo>
                  <a:pt x="0" y="0"/>
                </a:lnTo>
                <a:close/>
              </a:path>
            </a:pathLst>
          </a:custGeom>
          <a:blipFill rotWithShape="1">
            <a:blip r:embed="rId8">
              <a:alphaModFix/>
            </a:blip>
            <a:stretch>
              <a:fillRect b="0" l="0" r="0" t="0"/>
            </a:stretch>
          </a:blipFill>
          <a:ln>
            <a:noFill/>
          </a:ln>
        </p:spPr>
      </p:sp>
      <p:sp>
        <p:nvSpPr>
          <p:cNvPr id="710" name="Google Shape;710;p29"/>
          <p:cNvSpPr/>
          <p:nvPr/>
        </p:nvSpPr>
        <p:spPr>
          <a:xfrm>
            <a:off x="10650889" y="6544400"/>
            <a:ext cx="1032450" cy="1170819"/>
          </a:xfrm>
          <a:custGeom>
            <a:rect b="b" l="l" r="r" t="t"/>
            <a:pathLst>
              <a:path extrusionOk="0" h="1170819" w="1032450">
                <a:moveTo>
                  <a:pt x="0" y="0"/>
                </a:moveTo>
                <a:lnTo>
                  <a:pt x="1032450" y="0"/>
                </a:lnTo>
                <a:lnTo>
                  <a:pt x="1032450" y="1170819"/>
                </a:lnTo>
                <a:lnTo>
                  <a:pt x="0" y="1170819"/>
                </a:lnTo>
                <a:lnTo>
                  <a:pt x="0" y="0"/>
                </a:lnTo>
                <a:close/>
              </a:path>
            </a:pathLst>
          </a:custGeom>
          <a:blipFill rotWithShape="1">
            <a:blip r:embed="rId9">
              <a:alphaModFix/>
            </a:blip>
            <a:stretch>
              <a:fillRect b="0" l="0" r="0" t="0"/>
            </a:stretch>
          </a:blipFill>
          <a:ln>
            <a:noFill/>
          </a:ln>
        </p:spPr>
      </p:sp>
      <p:sp>
        <p:nvSpPr>
          <p:cNvPr id="711" name="Google Shape;711;p29"/>
          <p:cNvSpPr/>
          <p:nvPr/>
        </p:nvSpPr>
        <p:spPr>
          <a:xfrm>
            <a:off x="16598132" y="6621413"/>
            <a:ext cx="1016794" cy="1016794"/>
          </a:xfrm>
          <a:custGeom>
            <a:rect b="b" l="l" r="r" t="t"/>
            <a:pathLst>
              <a:path extrusionOk="0" h="1016794" w="1016794">
                <a:moveTo>
                  <a:pt x="0" y="0"/>
                </a:moveTo>
                <a:lnTo>
                  <a:pt x="1016794" y="0"/>
                </a:lnTo>
                <a:lnTo>
                  <a:pt x="1016794" y="1016793"/>
                </a:lnTo>
                <a:lnTo>
                  <a:pt x="0" y="1016793"/>
                </a:lnTo>
                <a:lnTo>
                  <a:pt x="0" y="0"/>
                </a:lnTo>
                <a:close/>
              </a:path>
            </a:pathLst>
          </a:custGeom>
          <a:blipFill rotWithShape="1">
            <a:blip r:embed="rId10">
              <a:alphaModFix/>
            </a:blip>
            <a:stretch>
              <a:fillRect b="0" l="0" r="0" t="0"/>
            </a:stretch>
          </a:blipFill>
          <a:ln>
            <a:noFill/>
          </a:ln>
        </p:spPr>
      </p:sp>
      <p:sp>
        <p:nvSpPr>
          <p:cNvPr id="712" name="Google Shape;712;p29"/>
          <p:cNvSpPr/>
          <p:nvPr/>
        </p:nvSpPr>
        <p:spPr>
          <a:xfrm>
            <a:off x="8691702" y="8017343"/>
            <a:ext cx="1134911" cy="1240957"/>
          </a:xfrm>
          <a:custGeom>
            <a:rect b="b" l="l" r="r" t="t"/>
            <a:pathLst>
              <a:path extrusionOk="0" h="1240957" w="1134911">
                <a:moveTo>
                  <a:pt x="0" y="0"/>
                </a:moveTo>
                <a:lnTo>
                  <a:pt x="1134912" y="0"/>
                </a:lnTo>
                <a:lnTo>
                  <a:pt x="1134912" y="1240957"/>
                </a:lnTo>
                <a:lnTo>
                  <a:pt x="0" y="1240957"/>
                </a:lnTo>
                <a:lnTo>
                  <a:pt x="0" y="0"/>
                </a:lnTo>
                <a:close/>
              </a:path>
            </a:pathLst>
          </a:custGeom>
          <a:blipFill rotWithShape="1">
            <a:blip r:embed="rId11">
              <a:alphaModFix/>
            </a:blip>
            <a:stretch>
              <a:fillRect b="0" l="0" r="0" t="0"/>
            </a:stretch>
          </a:blipFill>
          <a:ln>
            <a:noFill/>
          </a:ln>
        </p:spPr>
      </p:sp>
      <p:sp>
        <p:nvSpPr>
          <p:cNvPr id="713" name="Google Shape;713;p29"/>
          <p:cNvSpPr/>
          <p:nvPr/>
        </p:nvSpPr>
        <p:spPr>
          <a:xfrm>
            <a:off x="8547434" y="4764409"/>
            <a:ext cx="1199317" cy="1153525"/>
          </a:xfrm>
          <a:custGeom>
            <a:rect b="b" l="l" r="r" t="t"/>
            <a:pathLst>
              <a:path extrusionOk="0" h="1153525" w="1199317">
                <a:moveTo>
                  <a:pt x="0" y="0"/>
                </a:moveTo>
                <a:lnTo>
                  <a:pt x="1199317" y="0"/>
                </a:lnTo>
                <a:lnTo>
                  <a:pt x="1199317" y="1153524"/>
                </a:lnTo>
                <a:lnTo>
                  <a:pt x="0" y="1153524"/>
                </a:lnTo>
                <a:lnTo>
                  <a:pt x="0" y="0"/>
                </a:lnTo>
                <a:close/>
              </a:path>
            </a:pathLst>
          </a:custGeom>
          <a:blipFill rotWithShape="1">
            <a:blip r:embed="rId12">
              <a:alphaModFix/>
            </a:blip>
            <a:stretch>
              <a:fillRect b="0" l="0" r="0" t="0"/>
            </a:stretch>
          </a:blipFill>
          <a:ln>
            <a:noFill/>
          </a:ln>
        </p:spPr>
      </p:sp>
      <p:sp>
        <p:nvSpPr>
          <p:cNvPr id="714" name="Google Shape;714;p29"/>
          <p:cNvSpPr/>
          <p:nvPr/>
        </p:nvSpPr>
        <p:spPr>
          <a:xfrm>
            <a:off x="12569838" y="7996251"/>
            <a:ext cx="1262477" cy="1218864"/>
          </a:xfrm>
          <a:custGeom>
            <a:rect b="b" l="l" r="r" t="t"/>
            <a:pathLst>
              <a:path extrusionOk="0" h="1218864" w="1262477">
                <a:moveTo>
                  <a:pt x="0" y="0"/>
                </a:moveTo>
                <a:lnTo>
                  <a:pt x="1262477" y="0"/>
                </a:lnTo>
                <a:lnTo>
                  <a:pt x="1262477" y="1218865"/>
                </a:lnTo>
                <a:lnTo>
                  <a:pt x="0" y="1218865"/>
                </a:lnTo>
                <a:lnTo>
                  <a:pt x="0" y="0"/>
                </a:lnTo>
                <a:close/>
              </a:path>
            </a:pathLst>
          </a:custGeom>
          <a:blipFill rotWithShape="1">
            <a:blip r:embed="rId13">
              <a:alphaModFix/>
            </a:blip>
            <a:stretch>
              <a:fillRect b="0" l="0" r="0" t="0"/>
            </a:stretch>
          </a:blipFill>
          <a:ln>
            <a:noFill/>
          </a:ln>
        </p:spPr>
      </p:sp>
      <p:sp>
        <p:nvSpPr>
          <p:cNvPr id="715" name="Google Shape;715;p29"/>
          <p:cNvSpPr/>
          <p:nvPr/>
        </p:nvSpPr>
        <p:spPr>
          <a:xfrm>
            <a:off x="10650889" y="8060528"/>
            <a:ext cx="1154588" cy="1154588"/>
          </a:xfrm>
          <a:custGeom>
            <a:rect b="b" l="l" r="r" t="t"/>
            <a:pathLst>
              <a:path extrusionOk="0" h="1154588" w="1154588">
                <a:moveTo>
                  <a:pt x="0" y="0"/>
                </a:moveTo>
                <a:lnTo>
                  <a:pt x="1154588" y="0"/>
                </a:lnTo>
                <a:lnTo>
                  <a:pt x="1154588" y="1154588"/>
                </a:lnTo>
                <a:lnTo>
                  <a:pt x="0" y="1154588"/>
                </a:lnTo>
                <a:lnTo>
                  <a:pt x="0" y="0"/>
                </a:lnTo>
                <a:close/>
              </a:path>
            </a:pathLst>
          </a:custGeom>
          <a:blipFill rotWithShape="1">
            <a:blip r:embed="rId14">
              <a:alphaModFix/>
            </a:blip>
            <a:stretch>
              <a:fillRect b="0" l="0" r="0" t="0"/>
            </a:stretch>
          </a:blipFill>
          <a:ln>
            <a:noFill/>
          </a:ln>
        </p:spPr>
      </p:sp>
      <p:sp>
        <p:nvSpPr>
          <p:cNvPr id="716" name="Google Shape;716;p29"/>
          <p:cNvSpPr txBox="1"/>
          <p:nvPr/>
        </p:nvSpPr>
        <p:spPr>
          <a:xfrm>
            <a:off x="1028700" y="3411855"/>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674678"/>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Don't forget to delete this page before presenting. </a:t>
            </a:r>
            <a:endParaRPr/>
          </a:p>
        </p:txBody>
      </p:sp>
      <p:sp>
        <p:nvSpPr>
          <p:cNvPr id="717" name="Google Shape;717;p29"/>
          <p:cNvSpPr txBox="1"/>
          <p:nvPr/>
        </p:nvSpPr>
        <p:spPr>
          <a:xfrm>
            <a:off x="1028700" y="4645245"/>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674678"/>
                </a:solidFill>
                <a:latin typeface="Arial"/>
                <a:ea typeface="Arial"/>
                <a:cs typeface="Arial"/>
                <a:sym typeface="Arial"/>
              </a:rPr>
              <a:t>This presentation template uses the following free fonts:</a:t>
            </a:r>
            <a:endParaRPr/>
          </a:p>
        </p:txBody>
      </p:sp>
      <p:sp>
        <p:nvSpPr>
          <p:cNvPr id="718" name="Google Shape;718;p29"/>
          <p:cNvSpPr txBox="1"/>
          <p:nvPr/>
        </p:nvSpPr>
        <p:spPr>
          <a:xfrm>
            <a:off x="837517" y="5708332"/>
            <a:ext cx="5059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674678"/>
              </a:buClr>
              <a:buSzPts val="2400"/>
              <a:buFont typeface="Open Sans"/>
              <a:buAutoNum type="arabicPeriod"/>
            </a:pPr>
            <a:r>
              <a:rPr b="0" i="0" lang="en-US" sz="2400" u="none" cap="none" strike="noStrike">
                <a:solidFill>
                  <a:srgbClr val="674678"/>
                </a:solidFill>
                <a:latin typeface="Open Sans"/>
                <a:ea typeface="Open Sans"/>
                <a:cs typeface="Open Sans"/>
                <a:sym typeface="Open Sans"/>
              </a:rPr>
              <a:t>Titles: Montserrat</a:t>
            </a:r>
            <a:endParaRPr/>
          </a:p>
          <a:p>
            <a:pPr indent="-259079" lvl="1" marL="518160" marR="0" rtl="0" algn="l">
              <a:lnSpc>
                <a:spcPct val="115000"/>
              </a:lnSpc>
              <a:spcBef>
                <a:spcPts val="0"/>
              </a:spcBef>
              <a:spcAft>
                <a:spcPts val="0"/>
              </a:spcAft>
              <a:buClr>
                <a:srgbClr val="674678"/>
              </a:buClr>
              <a:buSzPts val="2400"/>
              <a:buFont typeface="Open Sans"/>
              <a:buAutoNum type="arabicPeriod"/>
            </a:pPr>
            <a:r>
              <a:rPr b="0" i="0" lang="en-US" sz="2400" u="none" cap="none" strike="noStrike">
                <a:solidFill>
                  <a:srgbClr val="674678"/>
                </a:solidFill>
                <a:latin typeface="Open Sans"/>
                <a:ea typeface="Open Sans"/>
                <a:cs typeface="Open Sans"/>
                <a:sym typeface="Open Sans"/>
              </a:rPr>
              <a:t>Headers: Montserrat </a:t>
            </a:r>
            <a:endParaRPr/>
          </a:p>
          <a:p>
            <a:pPr indent="-259079" lvl="1" marL="518160" marR="0" rtl="0" algn="l">
              <a:lnSpc>
                <a:spcPct val="115000"/>
              </a:lnSpc>
              <a:spcBef>
                <a:spcPts val="0"/>
              </a:spcBef>
              <a:spcAft>
                <a:spcPts val="0"/>
              </a:spcAft>
              <a:buClr>
                <a:srgbClr val="674678"/>
              </a:buClr>
              <a:buSzPts val="2400"/>
              <a:buFont typeface="Open Sans"/>
              <a:buAutoNum type="arabicPeriod"/>
            </a:pPr>
            <a:r>
              <a:rPr b="0" i="0" lang="en-US" sz="2400" u="none" cap="none" strike="noStrike">
                <a:solidFill>
                  <a:srgbClr val="674678"/>
                </a:solidFill>
                <a:latin typeface="Open Sans"/>
                <a:ea typeface="Open Sans"/>
                <a:cs typeface="Open Sans"/>
                <a:sym typeface="Open Sans"/>
              </a:rPr>
              <a:t>Body Copy: Open Sans</a:t>
            </a:r>
            <a:endParaRPr/>
          </a:p>
        </p:txBody>
      </p:sp>
      <p:pic>
        <p:nvPicPr>
          <p:cNvPr id="719" name="Google Shape;719;p29"/>
          <p:cNvPicPr preferRelativeResize="0"/>
          <p:nvPr/>
        </p:nvPicPr>
        <p:blipFill>
          <a:blip r:embed="rId15">
            <a:alphaModFix/>
          </a:blip>
          <a:stretch>
            <a:fillRect/>
          </a:stretch>
        </p:blipFill>
        <p:spPr>
          <a:xfrm>
            <a:off x="6243100" y="2469303"/>
            <a:ext cx="1114300" cy="818943"/>
          </a:xfrm>
          <a:prstGeom prst="rect">
            <a:avLst/>
          </a:prstGeom>
          <a:noFill/>
          <a:ln>
            <a:noFill/>
          </a:ln>
        </p:spPr>
      </p:pic>
      <p:pic>
        <p:nvPicPr>
          <p:cNvPr id="720" name="Google Shape;720;p29"/>
          <p:cNvPicPr preferRelativeResize="0"/>
          <p:nvPr/>
        </p:nvPicPr>
        <p:blipFill>
          <a:blip r:embed="rId15">
            <a:alphaModFix/>
          </a:blip>
          <a:stretch>
            <a:fillRect/>
          </a:stretch>
        </p:blipFill>
        <p:spPr>
          <a:xfrm>
            <a:off x="7120145" y="3850676"/>
            <a:ext cx="720850" cy="529798"/>
          </a:xfrm>
          <a:prstGeom prst="rect">
            <a:avLst/>
          </a:prstGeom>
          <a:noFill/>
          <a:ln>
            <a:noFill/>
          </a:ln>
        </p:spPr>
      </p:pic>
      <p:pic>
        <p:nvPicPr>
          <p:cNvPr id="721" name="Google Shape;721;p29"/>
          <p:cNvPicPr preferRelativeResize="0"/>
          <p:nvPr/>
        </p:nvPicPr>
        <p:blipFill>
          <a:blip r:embed="rId16">
            <a:alphaModFix/>
          </a:blip>
          <a:stretch>
            <a:fillRect/>
          </a:stretch>
        </p:blipFill>
        <p:spPr>
          <a:xfrm>
            <a:off x="8308196" y="1139955"/>
            <a:ext cx="1510875" cy="1370753"/>
          </a:xfrm>
          <a:prstGeom prst="rect">
            <a:avLst/>
          </a:prstGeom>
          <a:noFill/>
          <a:ln>
            <a:noFill/>
          </a:ln>
        </p:spPr>
      </p:pic>
      <p:pic>
        <p:nvPicPr>
          <p:cNvPr id="722" name="Google Shape;722;p29"/>
          <p:cNvPicPr preferRelativeResize="0"/>
          <p:nvPr/>
        </p:nvPicPr>
        <p:blipFill>
          <a:blip r:embed="rId17">
            <a:alphaModFix/>
          </a:blip>
          <a:stretch>
            <a:fillRect/>
          </a:stretch>
        </p:blipFill>
        <p:spPr>
          <a:xfrm>
            <a:off x="10665600" y="1187201"/>
            <a:ext cx="791800" cy="1242399"/>
          </a:xfrm>
          <a:prstGeom prst="rect">
            <a:avLst/>
          </a:prstGeom>
          <a:noFill/>
          <a:ln>
            <a:noFill/>
          </a:ln>
        </p:spPr>
      </p:pic>
      <p:pic>
        <p:nvPicPr>
          <p:cNvPr id="723" name="Google Shape;723;p29"/>
          <p:cNvPicPr preferRelativeResize="0"/>
          <p:nvPr/>
        </p:nvPicPr>
        <p:blipFill>
          <a:blip r:embed="rId18">
            <a:alphaModFix/>
          </a:blip>
          <a:stretch>
            <a:fillRect/>
          </a:stretch>
        </p:blipFill>
        <p:spPr>
          <a:xfrm>
            <a:off x="12454898" y="1177142"/>
            <a:ext cx="1302600" cy="1296356"/>
          </a:xfrm>
          <a:prstGeom prst="rect">
            <a:avLst/>
          </a:prstGeom>
          <a:noFill/>
          <a:ln>
            <a:noFill/>
          </a:ln>
        </p:spPr>
      </p:pic>
      <p:pic>
        <p:nvPicPr>
          <p:cNvPr id="724" name="Google Shape;724;p29"/>
          <p:cNvPicPr preferRelativeResize="0"/>
          <p:nvPr/>
        </p:nvPicPr>
        <p:blipFill>
          <a:blip r:embed="rId19">
            <a:alphaModFix/>
          </a:blip>
          <a:stretch>
            <a:fillRect/>
          </a:stretch>
        </p:blipFill>
        <p:spPr>
          <a:xfrm>
            <a:off x="14536171" y="1168327"/>
            <a:ext cx="1299375" cy="1262773"/>
          </a:xfrm>
          <a:prstGeom prst="rect">
            <a:avLst/>
          </a:prstGeom>
          <a:noFill/>
          <a:ln>
            <a:noFill/>
          </a:ln>
        </p:spPr>
      </p:pic>
      <p:pic>
        <p:nvPicPr>
          <p:cNvPr id="725" name="Google Shape;725;p29"/>
          <p:cNvPicPr preferRelativeResize="0"/>
          <p:nvPr/>
        </p:nvPicPr>
        <p:blipFill>
          <a:blip r:embed="rId20">
            <a:alphaModFix/>
          </a:blip>
          <a:stretch>
            <a:fillRect/>
          </a:stretch>
        </p:blipFill>
        <p:spPr>
          <a:xfrm>
            <a:off x="16614222" y="1147996"/>
            <a:ext cx="791800" cy="1370679"/>
          </a:xfrm>
          <a:prstGeom prst="rect">
            <a:avLst/>
          </a:prstGeom>
          <a:noFill/>
          <a:ln>
            <a:noFill/>
          </a:ln>
        </p:spPr>
      </p:pic>
      <p:pic>
        <p:nvPicPr>
          <p:cNvPr id="726" name="Google Shape;726;p29"/>
          <p:cNvPicPr preferRelativeResize="0"/>
          <p:nvPr/>
        </p:nvPicPr>
        <p:blipFill>
          <a:blip r:embed="rId21">
            <a:alphaModFix/>
          </a:blip>
          <a:stretch>
            <a:fillRect/>
          </a:stretch>
        </p:blipFill>
        <p:spPr>
          <a:xfrm>
            <a:off x="8623600" y="3057594"/>
            <a:ext cx="1199325" cy="1159919"/>
          </a:xfrm>
          <a:prstGeom prst="rect">
            <a:avLst/>
          </a:prstGeom>
          <a:noFill/>
          <a:ln>
            <a:noFill/>
          </a:ln>
        </p:spPr>
      </p:pic>
      <p:pic>
        <p:nvPicPr>
          <p:cNvPr id="727" name="Google Shape;727;p29"/>
          <p:cNvPicPr preferRelativeResize="0"/>
          <p:nvPr/>
        </p:nvPicPr>
        <p:blipFill>
          <a:blip r:embed="rId22">
            <a:alphaModFix/>
          </a:blip>
          <a:stretch>
            <a:fillRect/>
          </a:stretch>
        </p:blipFill>
        <p:spPr>
          <a:xfrm>
            <a:off x="10779500" y="3021641"/>
            <a:ext cx="791800" cy="1254708"/>
          </a:xfrm>
          <a:prstGeom prst="rect">
            <a:avLst/>
          </a:prstGeom>
          <a:noFill/>
          <a:ln>
            <a:noFill/>
          </a:ln>
        </p:spPr>
      </p:pic>
      <p:pic>
        <p:nvPicPr>
          <p:cNvPr id="728" name="Google Shape;728;p29"/>
          <p:cNvPicPr preferRelativeResize="0"/>
          <p:nvPr/>
        </p:nvPicPr>
        <p:blipFill>
          <a:blip r:embed="rId23">
            <a:alphaModFix/>
          </a:blip>
          <a:stretch>
            <a:fillRect/>
          </a:stretch>
        </p:blipFill>
        <p:spPr>
          <a:xfrm>
            <a:off x="12437457" y="3047557"/>
            <a:ext cx="1436450" cy="1202881"/>
          </a:xfrm>
          <a:prstGeom prst="rect">
            <a:avLst/>
          </a:prstGeom>
          <a:noFill/>
          <a:ln>
            <a:noFill/>
          </a:ln>
        </p:spPr>
      </p:pic>
      <p:pic>
        <p:nvPicPr>
          <p:cNvPr id="729" name="Google Shape;729;p29"/>
          <p:cNvPicPr preferRelativeResize="0"/>
          <p:nvPr/>
        </p:nvPicPr>
        <p:blipFill>
          <a:blip r:embed="rId24">
            <a:alphaModFix/>
          </a:blip>
          <a:stretch>
            <a:fillRect/>
          </a:stretch>
        </p:blipFill>
        <p:spPr>
          <a:xfrm>
            <a:off x="14614125" y="2801455"/>
            <a:ext cx="1281175" cy="1244570"/>
          </a:xfrm>
          <a:prstGeom prst="rect">
            <a:avLst/>
          </a:prstGeom>
          <a:noFill/>
          <a:ln>
            <a:noFill/>
          </a:ln>
        </p:spPr>
      </p:pic>
      <p:pic>
        <p:nvPicPr>
          <p:cNvPr id="730" name="Google Shape;730;p29"/>
          <p:cNvPicPr preferRelativeResize="0"/>
          <p:nvPr/>
        </p:nvPicPr>
        <p:blipFill>
          <a:blip r:embed="rId25">
            <a:alphaModFix/>
          </a:blip>
          <a:stretch>
            <a:fillRect/>
          </a:stretch>
        </p:blipFill>
        <p:spPr>
          <a:xfrm>
            <a:off x="16488426" y="3021641"/>
            <a:ext cx="1016800" cy="1165209"/>
          </a:xfrm>
          <a:prstGeom prst="rect">
            <a:avLst/>
          </a:prstGeom>
          <a:noFill/>
          <a:ln>
            <a:noFill/>
          </a:ln>
        </p:spPr>
      </p:pic>
      <p:pic>
        <p:nvPicPr>
          <p:cNvPr id="731" name="Google Shape;731;p29"/>
          <p:cNvPicPr preferRelativeResize="0"/>
          <p:nvPr/>
        </p:nvPicPr>
        <p:blipFill>
          <a:blip r:embed="rId26">
            <a:alphaModFix/>
          </a:blip>
          <a:stretch>
            <a:fillRect/>
          </a:stretch>
        </p:blipFill>
        <p:spPr>
          <a:xfrm>
            <a:off x="16524300" y="4812687"/>
            <a:ext cx="1199325" cy="1059200"/>
          </a:xfrm>
          <a:prstGeom prst="rect">
            <a:avLst/>
          </a:prstGeom>
          <a:noFill/>
          <a:ln>
            <a:noFill/>
          </a:ln>
        </p:spPr>
      </p:pic>
      <p:pic>
        <p:nvPicPr>
          <p:cNvPr id="732" name="Google Shape;732;p29"/>
          <p:cNvPicPr preferRelativeResize="0"/>
          <p:nvPr/>
        </p:nvPicPr>
        <p:blipFill>
          <a:blip r:embed="rId27">
            <a:alphaModFix/>
          </a:blip>
          <a:stretch>
            <a:fillRect/>
          </a:stretch>
        </p:blipFill>
        <p:spPr>
          <a:xfrm>
            <a:off x="14596699" y="7897004"/>
            <a:ext cx="1163400" cy="1113622"/>
          </a:xfrm>
          <a:prstGeom prst="rect">
            <a:avLst/>
          </a:prstGeom>
          <a:noFill/>
          <a:ln>
            <a:noFill/>
          </a:ln>
        </p:spPr>
      </p:pic>
      <p:pic>
        <p:nvPicPr>
          <p:cNvPr id="733" name="Google Shape;733;p29"/>
          <p:cNvPicPr preferRelativeResize="0"/>
          <p:nvPr/>
        </p:nvPicPr>
        <p:blipFill>
          <a:blip r:embed="rId28">
            <a:alphaModFix/>
          </a:blip>
          <a:stretch>
            <a:fillRect/>
          </a:stretch>
        </p:blipFill>
        <p:spPr>
          <a:xfrm>
            <a:off x="15964227" y="8165900"/>
            <a:ext cx="2065185" cy="818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118" name="Shape 118"/>
        <p:cNvGrpSpPr/>
        <p:nvPr/>
      </p:nvGrpSpPr>
      <p:grpSpPr>
        <a:xfrm>
          <a:off x="0" y="0"/>
          <a:ext cx="0" cy="0"/>
          <a:chOff x="0" y="0"/>
          <a:chExt cx="0" cy="0"/>
        </a:xfrm>
      </p:grpSpPr>
      <p:pic>
        <p:nvPicPr>
          <p:cNvPr id="119" name="Google Shape;119;p12"/>
          <p:cNvPicPr preferRelativeResize="0"/>
          <p:nvPr/>
        </p:nvPicPr>
        <p:blipFill>
          <a:blip r:embed="rId3">
            <a:alphaModFix/>
          </a:blip>
          <a:stretch>
            <a:fillRect/>
          </a:stretch>
        </p:blipFill>
        <p:spPr>
          <a:xfrm>
            <a:off x="-569687" y="7844975"/>
            <a:ext cx="19431588" cy="7742275"/>
          </a:xfrm>
          <a:prstGeom prst="rect">
            <a:avLst/>
          </a:prstGeom>
          <a:noFill/>
          <a:ln>
            <a:noFill/>
          </a:ln>
        </p:spPr>
      </p:pic>
      <p:pic>
        <p:nvPicPr>
          <p:cNvPr id="120" name="Google Shape;120;p12"/>
          <p:cNvPicPr preferRelativeResize="0"/>
          <p:nvPr/>
        </p:nvPicPr>
        <p:blipFill>
          <a:blip r:embed="rId4">
            <a:alphaModFix/>
          </a:blip>
          <a:stretch>
            <a:fillRect/>
          </a:stretch>
        </p:blipFill>
        <p:spPr>
          <a:xfrm>
            <a:off x="12924711" y="-2927437"/>
            <a:ext cx="10561728" cy="10287001"/>
          </a:xfrm>
          <a:prstGeom prst="rect">
            <a:avLst/>
          </a:prstGeom>
          <a:noFill/>
          <a:ln>
            <a:noFill/>
          </a:ln>
        </p:spPr>
      </p:pic>
      <p:sp>
        <p:nvSpPr>
          <p:cNvPr id="121" name="Google Shape;121;p12"/>
          <p:cNvSpPr txBox="1"/>
          <p:nvPr/>
        </p:nvSpPr>
        <p:spPr>
          <a:xfrm>
            <a:off x="13592018" y="5794711"/>
            <a:ext cx="2858829"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ABOUT US</a:t>
            </a:r>
            <a:endParaRPr/>
          </a:p>
        </p:txBody>
      </p:sp>
      <p:sp>
        <p:nvSpPr>
          <p:cNvPr id="122" name="Google Shape;122;p12"/>
          <p:cNvSpPr txBox="1"/>
          <p:nvPr/>
        </p:nvSpPr>
        <p:spPr>
          <a:xfrm>
            <a:off x="13368396" y="683293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123" name="Google Shape;123;p12"/>
          <p:cNvSpPr txBox="1"/>
          <p:nvPr/>
        </p:nvSpPr>
        <p:spPr>
          <a:xfrm>
            <a:off x="1113615" y="1111673"/>
            <a:ext cx="12478403" cy="129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TABLE OF CONTENTS</a:t>
            </a:r>
            <a:endParaRPr/>
          </a:p>
        </p:txBody>
      </p:sp>
      <p:grpSp>
        <p:nvGrpSpPr>
          <p:cNvPr id="124" name="Google Shape;124;p12"/>
          <p:cNvGrpSpPr/>
          <p:nvPr/>
        </p:nvGrpSpPr>
        <p:grpSpPr>
          <a:xfrm>
            <a:off x="2253323" y="3273848"/>
            <a:ext cx="2025563" cy="2025563"/>
            <a:chOff x="0" y="0"/>
            <a:chExt cx="2700751" cy="2700751"/>
          </a:xfrm>
        </p:grpSpPr>
        <p:grpSp>
          <p:nvGrpSpPr>
            <p:cNvPr id="125" name="Google Shape;125;p12"/>
            <p:cNvGrpSpPr/>
            <p:nvPr/>
          </p:nvGrpSpPr>
          <p:grpSpPr>
            <a:xfrm>
              <a:off x="0" y="0"/>
              <a:ext cx="2700751" cy="2700751"/>
              <a:chOff x="0" y="0"/>
              <a:chExt cx="812800" cy="812800"/>
            </a:xfrm>
          </p:grpSpPr>
          <p:sp>
            <p:nvSpPr>
              <p:cNvPr id="126" name="Google Shape;12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a:off x="181205" y="181205"/>
              <a:ext cx="2338340" cy="2338340"/>
              <a:chOff x="0" y="0"/>
              <a:chExt cx="812800" cy="812800"/>
            </a:xfrm>
          </p:grpSpPr>
          <p:sp>
            <p:nvSpPr>
              <p:cNvPr id="129" name="Google Shape;12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1" name="Google Shape;131;p12"/>
          <p:cNvGrpSpPr/>
          <p:nvPr/>
        </p:nvGrpSpPr>
        <p:grpSpPr>
          <a:xfrm>
            <a:off x="8133318" y="3273848"/>
            <a:ext cx="2025563" cy="2025563"/>
            <a:chOff x="0" y="0"/>
            <a:chExt cx="2700751" cy="2700751"/>
          </a:xfrm>
        </p:grpSpPr>
        <p:grpSp>
          <p:nvGrpSpPr>
            <p:cNvPr id="132" name="Google Shape;132;p12"/>
            <p:cNvGrpSpPr/>
            <p:nvPr/>
          </p:nvGrpSpPr>
          <p:grpSpPr>
            <a:xfrm>
              <a:off x="0" y="0"/>
              <a:ext cx="2700751" cy="2700751"/>
              <a:chOff x="0" y="0"/>
              <a:chExt cx="812800" cy="812800"/>
            </a:xfrm>
          </p:grpSpPr>
          <p:sp>
            <p:nvSpPr>
              <p:cNvPr id="133" name="Google Shape;13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2"/>
            <p:cNvGrpSpPr/>
            <p:nvPr/>
          </p:nvGrpSpPr>
          <p:grpSpPr>
            <a:xfrm>
              <a:off x="181205" y="181205"/>
              <a:ext cx="2338340" cy="2338340"/>
              <a:chOff x="0" y="0"/>
              <a:chExt cx="812800" cy="812800"/>
            </a:xfrm>
          </p:grpSpPr>
          <p:sp>
            <p:nvSpPr>
              <p:cNvPr id="136" name="Google Shape;13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8" name="Google Shape;138;p12"/>
          <p:cNvGrpSpPr/>
          <p:nvPr/>
        </p:nvGrpSpPr>
        <p:grpSpPr>
          <a:xfrm>
            <a:off x="14008651" y="3273848"/>
            <a:ext cx="2025563" cy="2025563"/>
            <a:chOff x="0" y="0"/>
            <a:chExt cx="2700751" cy="2700751"/>
          </a:xfrm>
        </p:grpSpPr>
        <p:grpSp>
          <p:nvGrpSpPr>
            <p:cNvPr id="139" name="Google Shape;139;p12"/>
            <p:cNvGrpSpPr/>
            <p:nvPr/>
          </p:nvGrpSpPr>
          <p:grpSpPr>
            <a:xfrm>
              <a:off x="0" y="0"/>
              <a:ext cx="2700751" cy="2700751"/>
              <a:chOff x="0" y="0"/>
              <a:chExt cx="812800" cy="812800"/>
            </a:xfrm>
          </p:grpSpPr>
          <p:sp>
            <p:nvSpPr>
              <p:cNvPr id="140" name="Google Shape;1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2"/>
            <p:cNvGrpSpPr/>
            <p:nvPr/>
          </p:nvGrpSpPr>
          <p:grpSpPr>
            <a:xfrm>
              <a:off x="181205" y="181205"/>
              <a:ext cx="2338340" cy="2338340"/>
              <a:chOff x="0" y="0"/>
              <a:chExt cx="812800" cy="812800"/>
            </a:xfrm>
          </p:grpSpPr>
          <p:sp>
            <p:nvSpPr>
              <p:cNvPr id="143" name="Google Shape;1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 name="Google Shape;145;p12"/>
          <p:cNvGrpSpPr/>
          <p:nvPr/>
        </p:nvGrpSpPr>
        <p:grpSpPr>
          <a:xfrm>
            <a:off x="15388490" y="9220800"/>
            <a:ext cx="882842" cy="882842"/>
            <a:chOff x="0" y="0"/>
            <a:chExt cx="812800" cy="812800"/>
          </a:xfrm>
        </p:grpSpPr>
        <p:sp>
          <p:nvSpPr>
            <p:cNvPr id="146" name="Google Shape;1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2"/>
          <p:cNvGrpSpPr/>
          <p:nvPr/>
        </p:nvGrpSpPr>
        <p:grpSpPr>
          <a:xfrm>
            <a:off x="2630724" y="9382031"/>
            <a:ext cx="635380" cy="635380"/>
            <a:chOff x="0" y="0"/>
            <a:chExt cx="812800" cy="812800"/>
          </a:xfrm>
        </p:grpSpPr>
        <p:sp>
          <p:nvSpPr>
            <p:cNvPr id="149" name="Google Shape;14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2"/>
          <p:cNvGrpSpPr/>
          <p:nvPr/>
        </p:nvGrpSpPr>
        <p:grpSpPr>
          <a:xfrm>
            <a:off x="15994601" y="475238"/>
            <a:ext cx="553462" cy="553462"/>
            <a:chOff x="0" y="0"/>
            <a:chExt cx="812800" cy="812800"/>
          </a:xfrm>
        </p:grpSpPr>
        <p:sp>
          <p:nvSpPr>
            <p:cNvPr id="152" name="Google Shape;15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2"/>
          <p:cNvSpPr txBox="1"/>
          <p:nvPr/>
        </p:nvSpPr>
        <p:spPr>
          <a:xfrm>
            <a:off x="7030517" y="5794711"/>
            <a:ext cx="4226966"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OUR PROJECTS</a:t>
            </a:r>
            <a:endParaRPr/>
          </a:p>
        </p:txBody>
      </p:sp>
      <p:sp>
        <p:nvSpPr>
          <p:cNvPr id="155" name="Google Shape;155;p12"/>
          <p:cNvSpPr txBox="1"/>
          <p:nvPr/>
        </p:nvSpPr>
        <p:spPr>
          <a:xfrm>
            <a:off x="7490963" y="683293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156" name="Google Shape;156;p12"/>
          <p:cNvSpPr txBox="1"/>
          <p:nvPr/>
        </p:nvSpPr>
        <p:spPr>
          <a:xfrm>
            <a:off x="1170658" y="5794711"/>
            <a:ext cx="4316809" cy="58438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INTRODUCTION</a:t>
            </a:r>
            <a:endParaRPr/>
          </a:p>
        </p:txBody>
      </p:sp>
      <p:sp>
        <p:nvSpPr>
          <p:cNvPr id="157" name="Google Shape;157;p12"/>
          <p:cNvSpPr txBox="1"/>
          <p:nvPr/>
        </p:nvSpPr>
        <p:spPr>
          <a:xfrm>
            <a:off x="1613067" y="683293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158" name="Google Shape;158;p12"/>
          <p:cNvSpPr txBox="1"/>
          <p:nvPr/>
        </p:nvSpPr>
        <p:spPr>
          <a:xfrm>
            <a:off x="2253786" y="3686324"/>
            <a:ext cx="2025563" cy="108631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26" u="none" cap="none" strike="noStrike">
                <a:solidFill>
                  <a:srgbClr val="FFFFFF"/>
                </a:solidFill>
                <a:latin typeface="Montserrat Black"/>
                <a:ea typeface="Montserrat Black"/>
                <a:cs typeface="Montserrat Black"/>
                <a:sym typeface="Montserrat Black"/>
              </a:rPr>
              <a:t>01</a:t>
            </a:r>
            <a:endParaRPr/>
          </a:p>
        </p:txBody>
      </p:sp>
      <p:sp>
        <p:nvSpPr>
          <p:cNvPr id="159" name="Google Shape;159;p12"/>
          <p:cNvSpPr txBox="1"/>
          <p:nvPr/>
        </p:nvSpPr>
        <p:spPr>
          <a:xfrm>
            <a:off x="8131913" y="3686324"/>
            <a:ext cx="2025563" cy="108631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26" u="none" cap="none" strike="noStrike">
                <a:solidFill>
                  <a:srgbClr val="FFFFFF"/>
                </a:solidFill>
                <a:latin typeface="Montserrat Black"/>
                <a:ea typeface="Montserrat Black"/>
                <a:cs typeface="Montserrat Black"/>
                <a:sym typeface="Montserrat Black"/>
              </a:rPr>
              <a:t>02</a:t>
            </a:r>
            <a:endParaRPr/>
          </a:p>
        </p:txBody>
      </p:sp>
      <p:sp>
        <p:nvSpPr>
          <p:cNvPr id="160" name="Google Shape;160;p12"/>
          <p:cNvSpPr txBox="1"/>
          <p:nvPr/>
        </p:nvSpPr>
        <p:spPr>
          <a:xfrm>
            <a:off x="14009114" y="3686324"/>
            <a:ext cx="2025563" cy="108631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26" u="none" cap="none" strike="noStrike">
                <a:solidFill>
                  <a:srgbClr val="FFFFFF"/>
                </a:solidFill>
                <a:latin typeface="Montserrat Black"/>
                <a:ea typeface="Montserrat Black"/>
                <a:cs typeface="Montserrat Black"/>
                <a:sym typeface="Montserrat Black"/>
              </a:rPr>
              <a:t>03</a:t>
            </a:r>
            <a:endParaRPr/>
          </a:p>
        </p:txBody>
      </p:sp>
      <p:pic>
        <p:nvPicPr>
          <p:cNvPr id="161" name="Google Shape;161;p12"/>
          <p:cNvPicPr preferRelativeResize="0"/>
          <p:nvPr/>
        </p:nvPicPr>
        <p:blipFill>
          <a:blip r:embed="rId5">
            <a:alphaModFix/>
          </a:blip>
          <a:stretch>
            <a:fillRect/>
          </a:stretch>
        </p:blipFill>
        <p:spPr>
          <a:xfrm>
            <a:off x="811500" y="8564078"/>
            <a:ext cx="1442275" cy="1063372"/>
          </a:xfrm>
          <a:prstGeom prst="rect">
            <a:avLst/>
          </a:prstGeom>
          <a:noFill/>
          <a:ln>
            <a:noFill/>
          </a:ln>
        </p:spPr>
      </p:pic>
      <p:pic>
        <p:nvPicPr>
          <p:cNvPr id="162" name="Google Shape;162;p12"/>
          <p:cNvPicPr preferRelativeResize="0"/>
          <p:nvPr/>
        </p:nvPicPr>
        <p:blipFill>
          <a:blip r:embed="rId6">
            <a:alphaModFix/>
          </a:blip>
          <a:stretch>
            <a:fillRect/>
          </a:stretch>
        </p:blipFill>
        <p:spPr>
          <a:xfrm>
            <a:off x="13592025" y="8771589"/>
            <a:ext cx="882850" cy="6483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737" name="Shape 737"/>
        <p:cNvGrpSpPr/>
        <p:nvPr/>
      </p:nvGrpSpPr>
      <p:grpSpPr>
        <a:xfrm>
          <a:off x="0" y="0"/>
          <a:ext cx="0" cy="0"/>
          <a:chOff x="0" y="0"/>
          <a:chExt cx="0" cy="0"/>
        </a:xfrm>
      </p:grpSpPr>
      <p:pic>
        <p:nvPicPr>
          <p:cNvPr id="738" name="Google Shape;738;p30"/>
          <p:cNvPicPr preferRelativeResize="0"/>
          <p:nvPr/>
        </p:nvPicPr>
        <p:blipFill>
          <a:blip r:embed="rId3">
            <a:alphaModFix/>
          </a:blip>
          <a:stretch>
            <a:fillRect/>
          </a:stretch>
        </p:blipFill>
        <p:spPr>
          <a:xfrm>
            <a:off x="-5193038" y="-5584450"/>
            <a:ext cx="12443474" cy="12443474"/>
          </a:xfrm>
          <a:prstGeom prst="rect">
            <a:avLst/>
          </a:prstGeom>
          <a:noFill/>
          <a:ln>
            <a:noFill/>
          </a:ln>
        </p:spPr>
      </p:pic>
      <p:sp>
        <p:nvSpPr>
          <p:cNvPr id="739" name="Google Shape;739;p30"/>
          <p:cNvSpPr txBox="1"/>
          <p:nvPr/>
        </p:nvSpPr>
        <p:spPr>
          <a:xfrm>
            <a:off x="5280936" y="1214231"/>
            <a:ext cx="7726128" cy="12763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499" u="none" cap="none" strike="noStrike">
                <a:solidFill>
                  <a:srgbClr val="674678"/>
                </a:solidFill>
                <a:latin typeface="Montserrat Black"/>
                <a:ea typeface="Montserrat Black"/>
                <a:cs typeface="Montserrat Black"/>
                <a:sym typeface="Montserrat Black"/>
              </a:rPr>
              <a:t>CREDITS</a:t>
            </a:r>
            <a:endParaRPr/>
          </a:p>
        </p:txBody>
      </p:sp>
      <p:sp>
        <p:nvSpPr>
          <p:cNvPr id="740" name="Google Shape;740;p30"/>
          <p:cNvSpPr txBox="1"/>
          <p:nvPr/>
        </p:nvSpPr>
        <p:spPr>
          <a:xfrm>
            <a:off x="3143698" y="5112475"/>
            <a:ext cx="11810379" cy="12922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This presentation template is free for everyone to use thanks to the following:</a:t>
            </a:r>
            <a:endParaRPr/>
          </a:p>
        </p:txBody>
      </p:sp>
      <p:sp>
        <p:nvSpPr>
          <p:cNvPr id="741" name="Google Shape;741;p30"/>
          <p:cNvSpPr txBox="1"/>
          <p:nvPr/>
        </p:nvSpPr>
        <p:spPr>
          <a:xfrm>
            <a:off x="2818025" y="7139999"/>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Pexels for the photos</a:t>
            </a:r>
            <a:endParaRPr/>
          </a:p>
        </p:txBody>
      </p:sp>
      <p:sp>
        <p:nvSpPr>
          <p:cNvPr id="742" name="Google Shape;742;p30"/>
          <p:cNvSpPr txBox="1"/>
          <p:nvPr/>
        </p:nvSpPr>
        <p:spPr>
          <a:xfrm>
            <a:off x="2818025" y="8700163"/>
            <a:ext cx="12651949" cy="63500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Happy designing! </a:t>
            </a:r>
            <a:endParaRPr/>
          </a:p>
        </p:txBody>
      </p:sp>
      <p:grpSp>
        <p:nvGrpSpPr>
          <p:cNvPr id="743" name="Google Shape;743;p30"/>
          <p:cNvGrpSpPr/>
          <p:nvPr/>
        </p:nvGrpSpPr>
        <p:grpSpPr>
          <a:xfrm rot="10800000">
            <a:off x="2470363" y="8562975"/>
            <a:ext cx="695325" cy="695325"/>
            <a:chOff x="0" y="0"/>
            <a:chExt cx="812800" cy="812800"/>
          </a:xfrm>
        </p:grpSpPr>
        <p:sp>
          <p:nvSpPr>
            <p:cNvPr id="744" name="Google Shape;74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30"/>
          <p:cNvGrpSpPr/>
          <p:nvPr/>
        </p:nvGrpSpPr>
        <p:grpSpPr>
          <a:xfrm rot="10800000">
            <a:off x="16563975" y="4795838"/>
            <a:ext cx="695325" cy="695325"/>
            <a:chOff x="0" y="0"/>
            <a:chExt cx="812800" cy="812800"/>
          </a:xfrm>
        </p:grpSpPr>
        <p:sp>
          <p:nvSpPr>
            <p:cNvPr id="747" name="Google Shape;74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9" name="Google Shape;749;p30"/>
          <p:cNvPicPr preferRelativeResize="0"/>
          <p:nvPr/>
        </p:nvPicPr>
        <p:blipFill>
          <a:blip r:embed="rId4">
            <a:alphaModFix/>
          </a:blip>
          <a:stretch>
            <a:fillRect/>
          </a:stretch>
        </p:blipFill>
        <p:spPr>
          <a:xfrm>
            <a:off x="-4" y="999118"/>
            <a:ext cx="1555100" cy="1140407"/>
          </a:xfrm>
          <a:prstGeom prst="rect">
            <a:avLst/>
          </a:prstGeom>
          <a:noFill/>
          <a:ln>
            <a:noFill/>
          </a:ln>
        </p:spPr>
      </p:pic>
      <p:pic>
        <p:nvPicPr>
          <p:cNvPr id="750" name="Google Shape;750;p30"/>
          <p:cNvPicPr preferRelativeResize="0"/>
          <p:nvPr/>
        </p:nvPicPr>
        <p:blipFill>
          <a:blip r:embed="rId5">
            <a:alphaModFix/>
          </a:blip>
          <a:stretch>
            <a:fillRect/>
          </a:stretch>
        </p:blipFill>
        <p:spPr>
          <a:xfrm>
            <a:off x="13735950" y="8958166"/>
            <a:ext cx="695350" cy="514559"/>
          </a:xfrm>
          <a:prstGeom prst="rect">
            <a:avLst/>
          </a:prstGeom>
          <a:noFill/>
          <a:ln>
            <a:noFill/>
          </a:ln>
        </p:spPr>
      </p:pic>
      <p:pic>
        <p:nvPicPr>
          <p:cNvPr id="751" name="Google Shape;751;p30"/>
          <p:cNvPicPr preferRelativeResize="0"/>
          <p:nvPr/>
        </p:nvPicPr>
        <p:blipFill>
          <a:blip r:embed="rId4">
            <a:alphaModFix/>
          </a:blip>
          <a:stretch>
            <a:fillRect/>
          </a:stretch>
        </p:blipFill>
        <p:spPr>
          <a:xfrm>
            <a:off x="14620125" y="2419899"/>
            <a:ext cx="695350" cy="509926"/>
          </a:xfrm>
          <a:prstGeom prst="rect">
            <a:avLst/>
          </a:prstGeom>
          <a:noFill/>
          <a:ln>
            <a:noFill/>
          </a:ln>
        </p:spPr>
      </p:pic>
      <p:pic>
        <p:nvPicPr>
          <p:cNvPr id="752" name="Google Shape;752;p30"/>
          <p:cNvPicPr preferRelativeResize="0"/>
          <p:nvPr/>
        </p:nvPicPr>
        <p:blipFill>
          <a:blip r:embed="rId6">
            <a:alphaModFix/>
          </a:blip>
          <a:stretch>
            <a:fillRect/>
          </a:stretch>
        </p:blipFill>
        <p:spPr>
          <a:xfrm>
            <a:off x="6036125" y="3048337"/>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166" name="Shape 166"/>
        <p:cNvGrpSpPr/>
        <p:nvPr/>
      </p:nvGrpSpPr>
      <p:grpSpPr>
        <a:xfrm>
          <a:off x="0" y="0"/>
          <a:ext cx="0" cy="0"/>
          <a:chOff x="0" y="0"/>
          <a:chExt cx="0" cy="0"/>
        </a:xfrm>
      </p:grpSpPr>
      <p:pic>
        <p:nvPicPr>
          <p:cNvPr id="167" name="Google Shape;167;p13"/>
          <p:cNvPicPr preferRelativeResize="0"/>
          <p:nvPr/>
        </p:nvPicPr>
        <p:blipFill>
          <a:blip r:embed="rId3">
            <a:alphaModFix/>
          </a:blip>
          <a:stretch>
            <a:fillRect/>
          </a:stretch>
        </p:blipFill>
        <p:spPr>
          <a:xfrm>
            <a:off x="-2680900" y="5148977"/>
            <a:ext cx="7484475" cy="7192175"/>
          </a:xfrm>
          <a:prstGeom prst="rect">
            <a:avLst/>
          </a:prstGeom>
          <a:noFill/>
          <a:ln>
            <a:noFill/>
          </a:ln>
        </p:spPr>
      </p:pic>
      <p:pic>
        <p:nvPicPr>
          <p:cNvPr id="168" name="Google Shape;168;p13"/>
          <p:cNvPicPr preferRelativeResize="0"/>
          <p:nvPr/>
        </p:nvPicPr>
        <p:blipFill>
          <a:blip r:embed="rId4">
            <a:alphaModFix/>
          </a:blip>
          <a:stretch>
            <a:fillRect/>
          </a:stretch>
        </p:blipFill>
        <p:spPr>
          <a:xfrm>
            <a:off x="12019500" y="-2289625"/>
            <a:ext cx="12136223" cy="7039981"/>
          </a:xfrm>
          <a:prstGeom prst="rect">
            <a:avLst/>
          </a:prstGeom>
          <a:noFill/>
          <a:ln>
            <a:noFill/>
          </a:ln>
        </p:spPr>
      </p:pic>
      <p:sp>
        <p:nvSpPr>
          <p:cNvPr id="169" name="Google Shape;169;p13"/>
          <p:cNvSpPr txBox="1"/>
          <p:nvPr/>
        </p:nvSpPr>
        <p:spPr>
          <a:xfrm>
            <a:off x="3452951" y="1942964"/>
            <a:ext cx="9642000" cy="129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INTRODUCTION</a:t>
            </a:r>
            <a:endParaRPr/>
          </a:p>
        </p:txBody>
      </p:sp>
      <p:grpSp>
        <p:nvGrpSpPr>
          <p:cNvPr id="170" name="Google Shape;170;p13"/>
          <p:cNvGrpSpPr/>
          <p:nvPr/>
        </p:nvGrpSpPr>
        <p:grpSpPr>
          <a:xfrm>
            <a:off x="1028700" y="1558066"/>
            <a:ext cx="2025563" cy="2025563"/>
            <a:chOff x="0" y="0"/>
            <a:chExt cx="2700751" cy="2700751"/>
          </a:xfrm>
        </p:grpSpPr>
        <p:grpSp>
          <p:nvGrpSpPr>
            <p:cNvPr id="171" name="Google Shape;171;p13"/>
            <p:cNvGrpSpPr/>
            <p:nvPr/>
          </p:nvGrpSpPr>
          <p:grpSpPr>
            <a:xfrm>
              <a:off x="0" y="0"/>
              <a:ext cx="2700751" cy="2700751"/>
              <a:chOff x="0" y="0"/>
              <a:chExt cx="812800" cy="812800"/>
            </a:xfrm>
          </p:grpSpPr>
          <p:sp>
            <p:nvSpPr>
              <p:cNvPr id="172" name="Google Shape;17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3"/>
            <p:cNvGrpSpPr/>
            <p:nvPr/>
          </p:nvGrpSpPr>
          <p:grpSpPr>
            <a:xfrm>
              <a:off x="181205" y="181205"/>
              <a:ext cx="2338340" cy="2338340"/>
              <a:chOff x="0" y="0"/>
              <a:chExt cx="812800" cy="812800"/>
            </a:xfrm>
          </p:grpSpPr>
          <p:sp>
            <p:nvSpPr>
              <p:cNvPr id="175" name="Google Shape;17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7" name="Google Shape;177;p13"/>
          <p:cNvSpPr txBox="1"/>
          <p:nvPr/>
        </p:nvSpPr>
        <p:spPr>
          <a:xfrm>
            <a:off x="3452951" y="3603445"/>
            <a:ext cx="8189100" cy="44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Welcome to an exciting journey of discovery and inspiration. In this passage, we will delve into the realms of creativity and knowledge, exploring new horizons and expanding our minds. Together, we will embark on a quest for understanding and insight, unraveling the mysteries of the universe and unlocking the secrets of the human spirit.</a:t>
            </a:r>
            <a:endParaRPr/>
          </a:p>
          <a:p>
            <a:pPr indent="0" lvl="0" marL="0" marR="0" rtl="0" algn="l">
              <a:lnSpc>
                <a:spcPct val="100000"/>
              </a:lnSpc>
              <a:spcBef>
                <a:spcPts val="0"/>
              </a:spcBef>
              <a:spcAft>
                <a:spcPts val="0"/>
              </a:spcAft>
              <a:buNone/>
            </a:pPr>
            <a:r>
              <a:t/>
            </a:r>
            <a:endParaRPr b="0" i="0" sz="2399" u="none" cap="none" strike="noStrike">
              <a:solidFill>
                <a:srgbClr val="674678"/>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Join me as we navigate through the wonders of the world, from the depths of the oceans to the heights of the mountains, from the complexities of art and literature to the wonders of science and technology. </a:t>
            </a:r>
            <a:endParaRPr/>
          </a:p>
        </p:txBody>
      </p:sp>
      <p:grpSp>
        <p:nvGrpSpPr>
          <p:cNvPr id="178" name="Google Shape;178;p13"/>
          <p:cNvGrpSpPr/>
          <p:nvPr/>
        </p:nvGrpSpPr>
        <p:grpSpPr>
          <a:xfrm>
            <a:off x="1378634" y="5417730"/>
            <a:ext cx="635380" cy="635380"/>
            <a:chOff x="0" y="0"/>
            <a:chExt cx="812800" cy="812800"/>
          </a:xfrm>
        </p:grpSpPr>
        <p:sp>
          <p:nvSpPr>
            <p:cNvPr id="179" name="Google Shape;17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9468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3"/>
          <p:cNvGrpSpPr/>
          <p:nvPr/>
        </p:nvGrpSpPr>
        <p:grpSpPr>
          <a:xfrm>
            <a:off x="13493259" y="2427305"/>
            <a:ext cx="374582" cy="374582"/>
            <a:chOff x="0" y="0"/>
            <a:chExt cx="812800" cy="812800"/>
          </a:xfrm>
        </p:grpSpPr>
        <p:sp>
          <p:nvSpPr>
            <p:cNvPr id="182" name="Google Shape;18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3"/>
          <p:cNvSpPr/>
          <p:nvPr/>
        </p:nvSpPr>
        <p:spPr>
          <a:xfrm>
            <a:off x="16362731" y="5480575"/>
            <a:ext cx="780731" cy="572536"/>
          </a:xfrm>
          <a:custGeom>
            <a:rect b="b" l="l" r="r" t="t"/>
            <a:pathLst>
              <a:path extrusionOk="0" h="572536" w="780731">
                <a:moveTo>
                  <a:pt x="0" y="0"/>
                </a:moveTo>
                <a:lnTo>
                  <a:pt x="780731" y="0"/>
                </a:lnTo>
                <a:lnTo>
                  <a:pt x="780731" y="572536"/>
                </a:lnTo>
                <a:lnTo>
                  <a:pt x="0" y="572536"/>
                </a:lnTo>
                <a:lnTo>
                  <a:pt x="0" y="0"/>
                </a:lnTo>
                <a:close/>
              </a:path>
            </a:pathLst>
          </a:custGeom>
          <a:blipFill rotWithShape="1">
            <a:blip r:embed="rId5">
              <a:alphaModFix/>
            </a:blip>
            <a:stretch>
              <a:fillRect b="-732389" l="-235126" r="-670504" t="-409075"/>
            </a:stretch>
          </a:blipFill>
          <a:ln>
            <a:noFill/>
          </a:ln>
        </p:spPr>
      </p:sp>
      <p:sp>
        <p:nvSpPr>
          <p:cNvPr id="185" name="Google Shape;185;p13"/>
          <p:cNvSpPr txBox="1"/>
          <p:nvPr/>
        </p:nvSpPr>
        <p:spPr>
          <a:xfrm>
            <a:off x="1029163" y="1970543"/>
            <a:ext cx="2025563" cy="108631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26" u="none" cap="none" strike="noStrike">
                <a:solidFill>
                  <a:srgbClr val="FFFFFF"/>
                </a:solidFill>
                <a:latin typeface="Montserrat Black"/>
                <a:ea typeface="Montserrat Black"/>
                <a:cs typeface="Montserrat Black"/>
                <a:sym typeface="Montserrat Black"/>
              </a:rPr>
              <a:t>01</a:t>
            </a:r>
            <a:endParaRPr/>
          </a:p>
        </p:txBody>
      </p:sp>
      <p:cxnSp>
        <p:nvCxnSpPr>
          <p:cNvPr id="186" name="Google Shape;186;p13"/>
          <p:cNvCxnSpPr/>
          <p:nvPr/>
        </p:nvCxnSpPr>
        <p:spPr>
          <a:xfrm>
            <a:off x="10767060" y="9829146"/>
            <a:ext cx="6492240" cy="0"/>
          </a:xfrm>
          <a:prstGeom prst="straightConnector1">
            <a:avLst/>
          </a:prstGeom>
          <a:noFill/>
          <a:ln cap="flat" cmpd="sng" w="38100">
            <a:solidFill>
              <a:srgbClr val="000000"/>
            </a:solidFill>
            <a:prstDash val="solid"/>
            <a:round/>
            <a:headEnd len="sm" w="sm" type="none"/>
            <a:tailEnd len="sm" w="sm" type="none"/>
          </a:ln>
        </p:spPr>
      </p:cxnSp>
      <p:pic>
        <p:nvPicPr>
          <p:cNvPr id="187" name="Google Shape;187;p13"/>
          <p:cNvPicPr preferRelativeResize="0"/>
          <p:nvPr/>
        </p:nvPicPr>
        <p:blipFill>
          <a:blip r:embed="rId6">
            <a:alphaModFix/>
          </a:blip>
          <a:stretch>
            <a:fillRect/>
          </a:stretch>
        </p:blipFill>
        <p:spPr>
          <a:xfrm>
            <a:off x="12019500" y="1601225"/>
            <a:ext cx="5239800" cy="8235774"/>
          </a:xfrm>
          <a:prstGeom prst="rect">
            <a:avLst/>
          </a:prstGeom>
          <a:noFill/>
          <a:ln>
            <a:noFill/>
          </a:ln>
        </p:spPr>
      </p:pic>
      <p:pic>
        <p:nvPicPr>
          <p:cNvPr id="188" name="Google Shape;188;p13"/>
          <p:cNvPicPr preferRelativeResize="0"/>
          <p:nvPr/>
        </p:nvPicPr>
        <p:blipFill>
          <a:blip r:embed="rId7">
            <a:alphaModFix/>
          </a:blip>
          <a:stretch>
            <a:fillRect/>
          </a:stretch>
        </p:blipFill>
        <p:spPr>
          <a:xfrm>
            <a:off x="14945601" y="806262"/>
            <a:ext cx="865191" cy="635375"/>
          </a:xfrm>
          <a:prstGeom prst="rect">
            <a:avLst/>
          </a:prstGeom>
          <a:noFill/>
          <a:ln>
            <a:noFill/>
          </a:ln>
        </p:spPr>
      </p:pic>
      <p:pic>
        <p:nvPicPr>
          <p:cNvPr id="189" name="Google Shape;189;p13"/>
          <p:cNvPicPr preferRelativeResize="0"/>
          <p:nvPr/>
        </p:nvPicPr>
        <p:blipFill>
          <a:blip r:embed="rId8">
            <a:alphaModFix/>
          </a:blip>
          <a:stretch>
            <a:fillRect/>
          </a:stretch>
        </p:blipFill>
        <p:spPr>
          <a:xfrm>
            <a:off x="16876376" y="278370"/>
            <a:ext cx="1240550" cy="911729"/>
          </a:xfrm>
          <a:prstGeom prst="rect">
            <a:avLst/>
          </a:prstGeom>
          <a:noFill/>
          <a:ln>
            <a:noFill/>
          </a:ln>
        </p:spPr>
      </p:pic>
      <p:pic>
        <p:nvPicPr>
          <p:cNvPr id="190" name="Google Shape;190;p13"/>
          <p:cNvPicPr preferRelativeResize="0"/>
          <p:nvPr/>
        </p:nvPicPr>
        <p:blipFill>
          <a:blip r:embed="rId9">
            <a:alphaModFix/>
          </a:blip>
          <a:stretch>
            <a:fillRect/>
          </a:stretch>
        </p:blipFill>
        <p:spPr>
          <a:xfrm>
            <a:off x="1076042" y="8292027"/>
            <a:ext cx="1240550" cy="9060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194" name="Shape 194"/>
        <p:cNvGrpSpPr/>
        <p:nvPr/>
      </p:nvGrpSpPr>
      <p:grpSpPr>
        <a:xfrm>
          <a:off x="0" y="0"/>
          <a:ext cx="0" cy="0"/>
          <a:chOff x="0" y="0"/>
          <a:chExt cx="0" cy="0"/>
        </a:xfrm>
      </p:grpSpPr>
      <p:pic>
        <p:nvPicPr>
          <p:cNvPr id="195" name="Google Shape;195;p14"/>
          <p:cNvPicPr preferRelativeResize="0"/>
          <p:nvPr/>
        </p:nvPicPr>
        <p:blipFill>
          <a:blip r:embed="rId3">
            <a:alphaModFix/>
          </a:blip>
          <a:stretch>
            <a:fillRect/>
          </a:stretch>
        </p:blipFill>
        <p:spPr>
          <a:xfrm>
            <a:off x="8320454" y="-9525"/>
            <a:ext cx="10347943" cy="10287001"/>
          </a:xfrm>
          <a:prstGeom prst="rect">
            <a:avLst/>
          </a:prstGeom>
          <a:noFill/>
          <a:ln>
            <a:noFill/>
          </a:ln>
        </p:spPr>
      </p:pic>
      <p:pic>
        <p:nvPicPr>
          <p:cNvPr id="196" name="Google Shape;196;p14"/>
          <p:cNvPicPr preferRelativeResize="0"/>
          <p:nvPr/>
        </p:nvPicPr>
        <p:blipFill>
          <a:blip r:embed="rId4">
            <a:alphaModFix/>
          </a:blip>
          <a:stretch>
            <a:fillRect/>
          </a:stretch>
        </p:blipFill>
        <p:spPr>
          <a:xfrm>
            <a:off x="-4753100" y="6760175"/>
            <a:ext cx="12167141" cy="5419800"/>
          </a:xfrm>
          <a:prstGeom prst="rect">
            <a:avLst/>
          </a:prstGeom>
          <a:noFill/>
          <a:ln>
            <a:noFill/>
          </a:ln>
        </p:spPr>
      </p:pic>
      <p:grpSp>
        <p:nvGrpSpPr>
          <p:cNvPr id="197" name="Google Shape;197;p14"/>
          <p:cNvGrpSpPr/>
          <p:nvPr/>
        </p:nvGrpSpPr>
        <p:grpSpPr>
          <a:xfrm>
            <a:off x="7414040" y="7833430"/>
            <a:ext cx="635380" cy="635380"/>
            <a:chOff x="0" y="0"/>
            <a:chExt cx="812800" cy="812800"/>
          </a:xfrm>
        </p:grpSpPr>
        <p:sp>
          <p:nvSpPr>
            <p:cNvPr id="198" name="Google Shape;19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9468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4"/>
          <p:cNvGrpSpPr/>
          <p:nvPr/>
        </p:nvGrpSpPr>
        <p:grpSpPr>
          <a:xfrm>
            <a:off x="8666616" y="5908233"/>
            <a:ext cx="483968" cy="483968"/>
            <a:chOff x="0" y="0"/>
            <a:chExt cx="812800" cy="812800"/>
          </a:xfrm>
        </p:grpSpPr>
        <p:sp>
          <p:nvSpPr>
            <p:cNvPr id="201" name="Google Shape;20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4"/>
          <p:cNvSpPr txBox="1"/>
          <p:nvPr/>
        </p:nvSpPr>
        <p:spPr>
          <a:xfrm>
            <a:off x="1028700" y="1786890"/>
            <a:ext cx="9629421" cy="2590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WELCOME TO PRESENTATION</a:t>
            </a:r>
            <a:endParaRPr/>
          </a:p>
        </p:txBody>
      </p:sp>
      <p:sp>
        <p:nvSpPr>
          <p:cNvPr id="204" name="Google Shape;204;p14"/>
          <p:cNvSpPr txBox="1"/>
          <p:nvPr/>
        </p:nvSpPr>
        <p:spPr>
          <a:xfrm>
            <a:off x="918050" y="5032340"/>
            <a:ext cx="7308000" cy="849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I'm Rain, and I'll be sharing with you my beautiful ideas. Follow me at @reallygreatsite to learn more. </a:t>
            </a:r>
            <a:endParaRPr/>
          </a:p>
        </p:txBody>
      </p:sp>
      <p:pic>
        <p:nvPicPr>
          <p:cNvPr id="205" name="Google Shape;205;p14"/>
          <p:cNvPicPr preferRelativeResize="0"/>
          <p:nvPr/>
        </p:nvPicPr>
        <p:blipFill>
          <a:blip r:embed="rId5">
            <a:alphaModFix/>
          </a:blip>
          <a:stretch>
            <a:fillRect/>
          </a:stretch>
        </p:blipFill>
        <p:spPr>
          <a:xfrm>
            <a:off x="3280100" y="9085269"/>
            <a:ext cx="1053680" cy="76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209" name="Shape 209"/>
        <p:cNvGrpSpPr/>
        <p:nvPr/>
      </p:nvGrpSpPr>
      <p:grpSpPr>
        <a:xfrm>
          <a:off x="0" y="0"/>
          <a:ext cx="0" cy="0"/>
          <a:chOff x="0" y="0"/>
          <a:chExt cx="0" cy="0"/>
        </a:xfrm>
      </p:grpSpPr>
      <p:pic>
        <p:nvPicPr>
          <p:cNvPr id="210" name="Google Shape;210;p15"/>
          <p:cNvPicPr preferRelativeResize="0"/>
          <p:nvPr/>
        </p:nvPicPr>
        <p:blipFill>
          <a:blip r:embed="rId3">
            <a:alphaModFix/>
          </a:blip>
          <a:stretch>
            <a:fillRect/>
          </a:stretch>
        </p:blipFill>
        <p:spPr>
          <a:xfrm>
            <a:off x="11263200" y="-3678475"/>
            <a:ext cx="10078424" cy="9865876"/>
          </a:xfrm>
          <a:prstGeom prst="rect">
            <a:avLst/>
          </a:prstGeom>
          <a:noFill/>
          <a:ln>
            <a:noFill/>
          </a:ln>
        </p:spPr>
      </p:pic>
      <p:pic>
        <p:nvPicPr>
          <p:cNvPr id="211" name="Google Shape;211;p15"/>
          <p:cNvPicPr preferRelativeResize="0"/>
          <p:nvPr/>
        </p:nvPicPr>
        <p:blipFill>
          <a:blip r:embed="rId4">
            <a:alphaModFix/>
          </a:blip>
          <a:stretch>
            <a:fillRect/>
          </a:stretch>
        </p:blipFill>
        <p:spPr>
          <a:xfrm>
            <a:off x="-5865400" y="7763725"/>
            <a:ext cx="13389783" cy="5328450"/>
          </a:xfrm>
          <a:prstGeom prst="rect">
            <a:avLst/>
          </a:prstGeom>
          <a:noFill/>
          <a:ln>
            <a:noFill/>
          </a:ln>
        </p:spPr>
      </p:pic>
      <p:sp>
        <p:nvSpPr>
          <p:cNvPr id="212" name="Google Shape;212;p15"/>
          <p:cNvSpPr txBox="1"/>
          <p:nvPr/>
        </p:nvSpPr>
        <p:spPr>
          <a:xfrm>
            <a:off x="954958" y="1504492"/>
            <a:ext cx="65694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OUR COMPANY</a:t>
            </a:r>
            <a:endParaRPr/>
          </a:p>
        </p:txBody>
      </p:sp>
      <p:sp>
        <p:nvSpPr>
          <p:cNvPr id="213" name="Google Shape;213;p15"/>
          <p:cNvSpPr txBox="1"/>
          <p:nvPr/>
        </p:nvSpPr>
        <p:spPr>
          <a:xfrm>
            <a:off x="1028700" y="7173164"/>
            <a:ext cx="4584125"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WHAT WE DO? </a:t>
            </a:r>
            <a:endParaRPr/>
          </a:p>
        </p:txBody>
      </p:sp>
      <p:sp>
        <p:nvSpPr>
          <p:cNvPr id="214" name="Google Shape;214;p15"/>
          <p:cNvSpPr txBox="1"/>
          <p:nvPr/>
        </p:nvSpPr>
        <p:spPr>
          <a:xfrm>
            <a:off x="1028700" y="4429898"/>
            <a:ext cx="4584125"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WHO WE ARE?</a:t>
            </a:r>
            <a:endParaRPr/>
          </a:p>
        </p:txBody>
      </p:sp>
      <p:sp>
        <p:nvSpPr>
          <p:cNvPr id="215" name="Google Shape;215;p15"/>
          <p:cNvSpPr txBox="1"/>
          <p:nvPr/>
        </p:nvSpPr>
        <p:spPr>
          <a:xfrm>
            <a:off x="1028700" y="5223919"/>
            <a:ext cx="45841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674678"/>
                </a:solidFill>
                <a:latin typeface="Open Sans"/>
                <a:ea typeface="Open Sans"/>
                <a:cs typeface="Open Sans"/>
                <a:sym typeface="Open Sans"/>
              </a:rPr>
              <a:t>Briefly elaborate on what you want to discuss. </a:t>
            </a:r>
            <a:endParaRPr/>
          </a:p>
        </p:txBody>
      </p:sp>
      <p:sp>
        <p:nvSpPr>
          <p:cNvPr id="216" name="Google Shape;216;p15"/>
          <p:cNvSpPr txBox="1"/>
          <p:nvPr/>
        </p:nvSpPr>
        <p:spPr>
          <a:xfrm>
            <a:off x="1028700" y="7967168"/>
            <a:ext cx="45841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Briefly elaborate on what you want to discuss. </a:t>
            </a:r>
            <a:endParaRPr/>
          </a:p>
        </p:txBody>
      </p:sp>
      <p:grpSp>
        <p:nvGrpSpPr>
          <p:cNvPr id="217" name="Google Shape;217;p15"/>
          <p:cNvGrpSpPr/>
          <p:nvPr/>
        </p:nvGrpSpPr>
        <p:grpSpPr>
          <a:xfrm>
            <a:off x="15950759" y="801215"/>
            <a:ext cx="703277" cy="703277"/>
            <a:chOff x="0" y="0"/>
            <a:chExt cx="812800" cy="812800"/>
          </a:xfrm>
        </p:grpSpPr>
        <p:sp>
          <p:nvSpPr>
            <p:cNvPr id="218" name="Google Shape;21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5"/>
          <p:cNvGrpSpPr/>
          <p:nvPr/>
        </p:nvGrpSpPr>
        <p:grpSpPr>
          <a:xfrm>
            <a:off x="4741021" y="6187407"/>
            <a:ext cx="541579" cy="541579"/>
            <a:chOff x="0" y="0"/>
            <a:chExt cx="812800" cy="812800"/>
          </a:xfrm>
        </p:grpSpPr>
        <p:sp>
          <p:nvSpPr>
            <p:cNvPr id="221" name="Google Shape;22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3" name="Google Shape;223;p15"/>
          <p:cNvPicPr preferRelativeResize="0"/>
          <p:nvPr/>
        </p:nvPicPr>
        <p:blipFill>
          <a:blip r:embed="rId5">
            <a:alphaModFix/>
          </a:blip>
          <a:stretch>
            <a:fillRect/>
          </a:stretch>
        </p:blipFill>
        <p:spPr>
          <a:xfrm>
            <a:off x="5612825" y="8980375"/>
            <a:ext cx="1120119" cy="815325"/>
          </a:xfrm>
          <a:prstGeom prst="rect">
            <a:avLst/>
          </a:prstGeom>
          <a:noFill/>
          <a:ln>
            <a:noFill/>
          </a:ln>
        </p:spPr>
      </p:pic>
      <p:pic>
        <p:nvPicPr>
          <p:cNvPr id="224" name="Google Shape;224;p15"/>
          <p:cNvPicPr preferRelativeResize="0"/>
          <p:nvPr/>
        </p:nvPicPr>
        <p:blipFill>
          <a:blip r:embed="rId6">
            <a:alphaModFix/>
          </a:blip>
          <a:stretch>
            <a:fillRect/>
          </a:stretch>
        </p:blipFill>
        <p:spPr>
          <a:xfrm>
            <a:off x="9613275" y="1504513"/>
            <a:ext cx="847725" cy="619125"/>
          </a:xfrm>
          <a:prstGeom prst="rect">
            <a:avLst/>
          </a:prstGeom>
          <a:noFill/>
          <a:ln>
            <a:noFill/>
          </a:ln>
        </p:spPr>
      </p:pic>
      <p:pic>
        <p:nvPicPr>
          <p:cNvPr id="225" name="Google Shape;225;p15"/>
          <p:cNvPicPr preferRelativeResize="0"/>
          <p:nvPr/>
        </p:nvPicPr>
        <p:blipFill>
          <a:blip r:embed="rId7">
            <a:alphaModFix/>
          </a:blip>
          <a:stretch>
            <a:fillRect/>
          </a:stretch>
        </p:blipFill>
        <p:spPr>
          <a:xfrm>
            <a:off x="16654075" y="4313563"/>
            <a:ext cx="1120125" cy="823224"/>
          </a:xfrm>
          <a:prstGeom prst="rect">
            <a:avLst/>
          </a:prstGeom>
          <a:noFill/>
          <a:ln>
            <a:noFill/>
          </a:ln>
        </p:spPr>
      </p:pic>
      <p:pic>
        <p:nvPicPr>
          <p:cNvPr id="226" name="Google Shape;226;p15"/>
          <p:cNvPicPr preferRelativeResize="0"/>
          <p:nvPr/>
        </p:nvPicPr>
        <p:blipFill>
          <a:blip r:embed="rId8">
            <a:alphaModFix/>
          </a:blip>
          <a:stretch>
            <a:fillRect/>
          </a:stretch>
        </p:blipFill>
        <p:spPr>
          <a:xfrm>
            <a:off x="8476463" y="2796532"/>
            <a:ext cx="7740425" cy="74904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230" name="Shape 230"/>
        <p:cNvGrpSpPr/>
        <p:nvPr/>
      </p:nvGrpSpPr>
      <p:grpSpPr>
        <a:xfrm>
          <a:off x="0" y="0"/>
          <a:ext cx="0" cy="0"/>
          <a:chOff x="0" y="0"/>
          <a:chExt cx="0" cy="0"/>
        </a:xfrm>
      </p:grpSpPr>
      <p:pic>
        <p:nvPicPr>
          <p:cNvPr id="231" name="Google Shape;231;p16"/>
          <p:cNvPicPr preferRelativeResize="0"/>
          <p:nvPr/>
        </p:nvPicPr>
        <p:blipFill>
          <a:blip r:embed="rId3">
            <a:alphaModFix/>
          </a:blip>
          <a:stretch>
            <a:fillRect/>
          </a:stretch>
        </p:blipFill>
        <p:spPr>
          <a:xfrm>
            <a:off x="10255523" y="3861888"/>
            <a:ext cx="10061779" cy="10287001"/>
          </a:xfrm>
          <a:prstGeom prst="rect">
            <a:avLst/>
          </a:prstGeom>
          <a:noFill/>
          <a:ln>
            <a:noFill/>
          </a:ln>
        </p:spPr>
      </p:pic>
      <p:pic>
        <p:nvPicPr>
          <p:cNvPr id="232" name="Google Shape;232;p16"/>
          <p:cNvPicPr preferRelativeResize="0"/>
          <p:nvPr/>
        </p:nvPicPr>
        <p:blipFill>
          <a:blip r:embed="rId4">
            <a:alphaModFix/>
          </a:blip>
          <a:stretch>
            <a:fillRect/>
          </a:stretch>
        </p:blipFill>
        <p:spPr>
          <a:xfrm>
            <a:off x="5573676" y="-6743425"/>
            <a:ext cx="14586276" cy="14486575"/>
          </a:xfrm>
          <a:prstGeom prst="rect">
            <a:avLst/>
          </a:prstGeom>
          <a:noFill/>
          <a:ln>
            <a:noFill/>
          </a:ln>
        </p:spPr>
      </p:pic>
      <p:grpSp>
        <p:nvGrpSpPr>
          <p:cNvPr id="233" name="Google Shape;233;p16"/>
          <p:cNvGrpSpPr/>
          <p:nvPr/>
        </p:nvGrpSpPr>
        <p:grpSpPr>
          <a:xfrm>
            <a:off x="1275602" y="3506428"/>
            <a:ext cx="2025563" cy="2025563"/>
            <a:chOff x="0" y="0"/>
            <a:chExt cx="812800" cy="812800"/>
          </a:xfrm>
        </p:grpSpPr>
        <p:sp>
          <p:nvSpPr>
            <p:cNvPr id="234" name="Google Shape;23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6"/>
          <p:cNvGrpSpPr/>
          <p:nvPr/>
        </p:nvGrpSpPr>
        <p:grpSpPr>
          <a:xfrm>
            <a:off x="1411506" y="3642332"/>
            <a:ext cx="1753755" cy="1753755"/>
            <a:chOff x="0" y="0"/>
            <a:chExt cx="812800" cy="812800"/>
          </a:xfrm>
        </p:grpSpPr>
        <p:sp>
          <p:nvSpPr>
            <p:cNvPr id="237" name="Google Shape;23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6"/>
          <p:cNvSpPr txBox="1"/>
          <p:nvPr/>
        </p:nvSpPr>
        <p:spPr>
          <a:xfrm>
            <a:off x="1028700" y="6093966"/>
            <a:ext cx="2519366"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MISSION</a:t>
            </a:r>
            <a:endParaRPr/>
          </a:p>
        </p:txBody>
      </p:sp>
      <p:sp>
        <p:nvSpPr>
          <p:cNvPr id="240" name="Google Shape;240;p16"/>
          <p:cNvSpPr txBox="1"/>
          <p:nvPr/>
        </p:nvSpPr>
        <p:spPr>
          <a:xfrm>
            <a:off x="1028700" y="6927811"/>
            <a:ext cx="3191034" cy="8153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Enter your grand vision statement!</a:t>
            </a:r>
            <a:endParaRPr/>
          </a:p>
        </p:txBody>
      </p:sp>
      <p:grpSp>
        <p:nvGrpSpPr>
          <p:cNvPr id="241" name="Google Shape;241;p16"/>
          <p:cNvGrpSpPr/>
          <p:nvPr/>
        </p:nvGrpSpPr>
        <p:grpSpPr>
          <a:xfrm>
            <a:off x="6288642" y="3506428"/>
            <a:ext cx="2025563" cy="2025563"/>
            <a:chOff x="0" y="0"/>
            <a:chExt cx="812800" cy="812800"/>
          </a:xfrm>
        </p:grpSpPr>
        <p:sp>
          <p:nvSpPr>
            <p:cNvPr id="242" name="Google Shape;24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6"/>
          <p:cNvGrpSpPr/>
          <p:nvPr/>
        </p:nvGrpSpPr>
        <p:grpSpPr>
          <a:xfrm>
            <a:off x="6424546" y="3642332"/>
            <a:ext cx="1753755" cy="1753755"/>
            <a:chOff x="0" y="0"/>
            <a:chExt cx="812800" cy="812800"/>
          </a:xfrm>
        </p:grpSpPr>
        <p:sp>
          <p:nvSpPr>
            <p:cNvPr id="245" name="Google Shape;24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16"/>
          <p:cNvSpPr/>
          <p:nvPr/>
        </p:nvSpPr>
        <p:spPr>
          <a:xfrm>
            <a:off x="6759374" y="3976172"/>
            <a:ext cx="1084101" cy="1086075"/>
          </a:xfrm>
          <a:custGeom>
            <a:rect b="b" l="l" r="r" t="t"/>
            <a:pathLst>
              <a:path extrusionOk="0" h="1086075" w="1084101">
                <a:moveTo>
                  <a:pt x="0" y="0"/>
                </a:moveTo>
                <a:lnTo>
                  <a:pt x="1084100" y="0"/>
                </a:lnTo>
                <a:lnTo>
                  <a:pt x="1084100" y="1086075"/>
                </a:lnTo>
                <a:lnTo>
                  <a:pt x="0" y="1086075"/>
                </a:lnTo>
                <a:lnTo>
                  <a:pt x="0" y="0"/>
                </a:lnTo>
                <a:close/>
              </a:path>
            </a:pathLst>
          </a:custGeom>
          <a:blipFill rotWithShape="1">
            <a:blip r:embed="rId5">
              <a:alphaModFix/>
            </a:blip>
            <a:stretch>
              <a:fillRect b="0" l="0" r="0" t="0"/>
            </a:stretch>
          </a:blipFill>
          <a:ln>
            <a:noFill/>
          </a:ln>
        </p:spPr>
      </p:sp>
      <p:sp>
        <p:nvSpPr>
          <p:cNvPr id="248" name="Google Shape;248;p16"/>
          <p:cNvSpPr txBox="1"/>
          <p:nvPr/>
        </p:nvSpPr>
        <p:spPr>
          <a:xfrm>
            <a:off x="6155393" y="6095929"/>
            <a:ext cx="2292062"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VISION</a:t>
            </a:r>
            <a:endParaRPr/>
          </a:p>
        </p:txBody>
      </p:sp>
      <p:sp>
        <p:nvSpPr>
          <p:cNvPr id="249" name="Google Shape;249;p16"/>
          <p:cNvSpPr txBox="1"/>
          <p:nvPr/>
        </p:nvSpPr>
        <p:spPr>
          <a:xfrm>
            <a:off x="6155393" y="6927811"/>
            <a:ext cx="2593996"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Enter your grand vision statement!</a:t>
            </a:r>
            <a:endParaRPr/>
          </a:p>
        </p:txBody>
      </p:sp>
      <p:grpSp>
        <p:nvGrpSpPr>
          <p:cNvPr id="250" name="Google Shape;250;p16"/>
          <p:cNvGrpSpPr/>
          <p:nvPr/>
        </p:nvGrpSpPr>
        <p:grpSpPr>
          <a:xfrm>
            <a:off x="11240823" y="3506428"/>
            <a:ext cx="2025563" cy="2025563"/>
            <a:chOff x="0" y="0"/>
            <a:chExt cx="812800" cy="812800"/>
          </a:xfrm>
        </p:grpSpPr>
        <p:sp>
          <p:nvSpPr>
            <p:cNvPr id="251" name="Google Shape;25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6"/>
          <p:cNvGrpSpPr/>
          <p:nvPr/>
        </p:nvGrpSpPr>
        <p:grpSpPr>
          <a:xfrm>
            <a:off x="11376727" y="3642332"/>
            <a:ext cx="1753755" cy="1753755"/>
            <a:chOff x="0" y="0"/>
            <a:chExt cx="812800" cy="812800"/>
          </a:xfrm>
        </p:grpSpPr>
        <p:sp>
          <p:nvSpPr>
            <p:cNvPr id="254" name="Google Shape;25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6"/>
          <p:cNvSpPr txBox="1"/>
          <p:nvPr/>
        </p:nvSpPr>
        <p:spPr>
          <a:xfrm>
            <a:off x="10682964" y="6095929"/>
            <a:ext cx="3141281"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OBJECTIVE</a:t>
            </a:r>
            <a:endParaRPr/>
          </a:p>
        </p:txBody>
      </p:sp>
      <p:sp>
        <p:nvSpPr>
          <p:cNvPr id="257" name="Google Shape;257;p16"/>
          <p:cNvSpPr txBox="1"/>
          <p:nvPr/>
        </p:nvSpPr>
        <p:spPr>
          <a:xfrm>
            <a:off x="10682964" y="6927811"/>
            <a:ext cx="3141281"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74678"/>
                </a:solidFill>
                <a:latin typeface="Open Sans"/>
                <a:ea typeface="Open Sans"/>
                <a:cs typeface="Open Sans"/>
                <a:sym typeface="Open Sans"/>
              </a:rPr>
              <a:t>Enter your grand objective statement!</a:t>
            </a:r>
            <a:endParaRPr/>
          </a:p>
        </p:txBody>
      </p:sp>
      <p:sp>
        <p:nvSpPr>
          <p:cNvPr id="258" name="Google Shape;258;p16"/>
          <p:cNvSpPr txBox="1"/>
          <p:nvPr/>
        </p:nvSpPr>
        <p:spPr>
          <a:xfrm>
            <a:off x="1028700" y="1201378"/>
            <a:ext cx="4584125" cy="12763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499" u="none" cap="none" strike="noStrike">
                <a:solidFill>
                  <a:srgbClr val="674678"/>
                </a:solidFill>
                <a:latin typeface="Montserrat Black"/>
                <a:ea typeface="Montserrat Black"/>
                <a:cs typeface="Montserrat Black"/>
                <a:sym typeface="Montserrat Black"/>
              </a:rPr>
              <a:t>GOAL</a:t>
            </a:r>
            <a:endParaRPr/>
          </a:p>
        </p:txBody>
      </p:sp>
      <p:grpSp>
        <p:nvGrpSpPr>
          <p:cNvPr id="259" name="Google Shape;259;p16"/>
          <p:cNvGrpSpPr/>
          <p:nvPr/>
        </p:nvGrpSpPr>
        <p:grpSpPr>
          <a:xfrm>
            <a:off x="7030634" y="1059849"/>
            <a:ext cx="541579" cy="541579"/>
            <a:chOff x="0" y="0"/>
            <a:chExt cx="812800" cy="812800"/>
          </a:xfrm>
        </p:grpSpPr>
        <p:sp>
          <p:nvSpPr>
            <p:cNvPr id="260" name="Google Shape;2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a:off x="16302076" y="7101553"/>
            <a:ext cx="1283197" cy="1283197"/>
            <a:chOff x="0" y="0"/>
            <a:chExt cx="812800" cy="812800"/>
          </a:xfrm>
        </p:grpSpPr>
        <p:sp>
          <p:nvSpPr>
            <p:cNvPr id="263" name="Google Shape;2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6"/>
          <p:cNvGrpSpPr/>
          <p:nvPr/>
        </p:nvGrpSpPr>
        <p:grpSpPr>
          <a:xfrm>
            <a:off x="5032103" y="8113960"/>
            <a:ext cx="541579" cy="541579"/>
            <a:chOff x="0" y="0"/>
            <a:chExt cx="812800" cy="812800"/>
          </a:xfrm>
        </p:grpSpPr>
        <p:sp>
          <p:nvSpPr>
            <p:cNvPr id="266" name="Google Shape;2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8" name="Google Shape;268;p16"/>
          <p:cNvPicPr preferRelativeResize="0"/>
          <p:nvPr/>
        </p:nvPicPr>
        <p:blipFill>
          <a:blip r:embed="rId6">
            <a:alphaModFix/>
          </a:blip>
          <a:stretch>
            <a:fillRect/>
          </a:stretch>
        </p:blipFill>
        <p:spPr>
          <a:xfrm>
            <a:off x="1980050" y="8431063"/>
            <a:ext cx="1568025" cy="1148670"/>
          </a:xfrm>
          <a:prstGeom prst="rect">
            <a:avLst/>
          </a:prstGeom>
          <a:noFill/>
          <a:ln>
            <a:noFill/>
          </a:ln>
        </p:spPr>
      </p:pic>
      <p:pic>
        <p:nvPicPr>
          <p:cNvPr id="269" name="Google Shape;269;p16"/>
          <p:cNvPicPr preferRelativeResize="0"/>
          <p:nvPr/>
        </p:nvPicPr>
        <p:blipFill>
          <a:blip r:embed="rId7">
            <a:alphaModFix/>
          </a:blip>
          <a:stretch>
            <a:fillRect/>
          </a:stretch>
        </p:blipFill>
        <p:spPr>
          <a:xfrm>
            <a:off x="13497025" y="665575"/>
            <a:ext cx="1283175" cy="935849"/>
          </a:xfrm>
          <a:prstGeom prst="rect">
            <a:avLst/>
          </a:prstGeom>
          <a:noFill/>
          <a:ln>
            <a:noFill/>
          </a:ln>
        </p:spPr>
      </p:pic>
      <p:pic>
        <p:nvPicPr>
          <p:cNvPr id="270" name="Google Shape;270;p16"/>
          <p:cNvPicPr preferRelativeResize="0"/>
          <p:nvPr/>
        </p:nvPicPr>
        <p:blipFill>
          <a:blip r:embed="rId6">
            <a:alphaModFix/>
          </a:blip>
          <a:stretch>
            <a:fillRect/>
          </a:stretch>
        </p:blipFill>
        <p:spPr>
          <a:xfrm>
            <a:off x="14518775" y="8655526"/>
            <a:ext cx="1105400" cy="809774"/>
          </a:xfrm>
          <a:prstGeom prst="rect">
            <a:avLst/>
          </a:prstGeom>
          <a:noFill/>
          <a:ln>
            <a:noFill/>
          </a:ln>
        </p:spPr>
      </p:pic>
      <p:pic>
        <p:nvPicPr>
          <p:cNvPr id="271" name="Google Shape;271;p16"/>
          <p:cNvPicPr preferRelativeResize="0"/>
          <p:nvPr/>
        </p:nvPicPr>
        <p:blipFill>
          <a:blip r:embed="rId6">
            <a:alphaModFix/>
          </a:blip>
          <a:stretch>
            <a:fillRect/>
          </a:stretch>
        </p:blipFill>
        <p:spPr>
          <a:xfrm>
            <a:off x="9577588" y="4114314"/>
            <a:ext cx="1105400" cy="809774"/>
          </a:xfrm>
          <a:prstGeom prst="rect">
            <a:avLst/>
          </a:prstGeom>
          <a:noFill/>
          <a:ln>
            <a:noFill/>
          </a:ln>
        </p:spPr>
      </p:pic>
      <p:pic>
        <p:nvPicPr>
          <p:cNvPr id="272" name="Google Shape;272;p16"/>
          <p:cNvPicPr preferRelativeResize="0"/>
          <p:nvPr/>
        </p:nvPicPr>
        <p:blipFill>
          <a:blip r:embed="rId8">
            <a:alphaModFix/>
          </a:blip>
          <a:stretch>
            <a:fillRect/>
          </a:stretch>
        </p:blipFill>
        <p:spPr>
          <a:xfrm>
            <a:off x="1684842" y="4067021"/>
            <a:ext cx="1217133" cy="904350"/>
          </a:xfrm>
          <a:prstGeom prst="rect">
            <a:avLst/>
          </a:prstGeom>
          <a:noFill/>
          <a:ln>
            <a:noFill/>
          </a:ln>
        </p:spPr>
      </p:pic>
      <p:pic>
        <p:nvPicPr>
          <p:cNvPr id="273" name="Google Shape;273;p16"/>
          <p:cNvPicPr preferRelativeResize="0"/>
          <p:nvPr/>
        </p:nvPicPr>
        <p:blipFill>
          <a:blip r:embed="rId9">
            <a:alphaModFix/>
          </a:blip>
          <a:stretch>
            <a:fillRect/>
          </a:stretch>
        </p:blipFill>
        <p:spPr>
          <a:xfrm>
            <a:off x="11777000" y="3980127"/>
            <a:ext cx="1084100" cy="10781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277" name="Shape 277"/>
        <p:cNvGrpSpPr/>
        <p:nvPr/>
      </p:nvGrpSpPr>
      <p:grpSpPr>
        <a:xfrm>
          <a:off x="0" y="0"/>
          <a:ext cx="0" cy="0"/>
          <a:chOff x="0" y="0"/>
          <a:chExt cx="0" cy="0"/>
        </a:xfrm>
      </p:grpSpPr>
      <p:sp>
        <p:nvSpPr>
          <p:cNvPr id="278" name="Google Shape;278;p17"/>
          <p:cNvSpPr/>
          <p:nvPr/>
        </p:nvSpPr>
        <p:spPr>
          <a:xfrm rot="-5398484">
            <a:off x="2584521" y="4584512"/>
            <a:ext cx="297728" cy="297728"/>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rot="-5398484">
            <a:off x="6873908" y="4584512"/>
            <a:ext cx="297728" cy="297728"/>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7A7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p:nvPr/>
        </p:nvSpPr>
        <p:spPr>
          <a:xfrm rot="-5398484">
            <a:off x="11161263" y="4584512"/>
            <a:ext cx="297728" cy="297728"/>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C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p:nvPr/>
        </p:nvSpPr>
        <p:spPr>
          <a:xfrm rot="-5398484">
            <a:off x="15448617" y="4584512"/>
            <a:ext cx="297728" cy="297728"/>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46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2" name="Google Shape;282;p17"/>
          <p:cNvCxnSpPr/>
          <p:nvPr/>
        </p:nvCxnSpPr>
        <p:spPr>
          <a:xfrm rot="10800000">
            <a:off x="2714863" y="2781960"/>
            <a:ext cx="18521" cy="1924780"/>
          </a:xfrm>
          <a:prstGeom prst="straightConnector1">
            <a:avLst/>
          </a:prstGeom>
          <a:noFill/>
          <a:ln cap="flat" cmpd="sng" w="38100">
            <a:solidFill>
              <a:srgbClr val="9468AC"/>
            </a:solidFill>
            <a:prstDash val="solid"/>
            <a:round/>
            <a:headEnd len="sm" w="sm" type="none"/>
            <a:tailEnd len="sm" w="sm" type="none"/>
          </a:ln>
        </p:spPr>
      </p:cxnSp>
      <p:cxnSp>
        <p:nvCxnSpPr>
          <p:cNvPr id="283" name="Google Shape;283;p17"/>
          <p:cNvCxnSpPr/>
          <p:nvPr/>
        </p:nvCxnSpPr>
        <p:spPr>
          <a:xfrm rot="10800000">
            <a:off x="7004251" y="2781960"/>
            <a:ext cx="18521" cy="1924780"/>
          </a:xfrm>
          <a:prstGeom prst="straightConnector1">
            <a:avLst/>
          </a:prstGeom>
          <a:noFill/>
          <a:ln cap="flat" cmpd="sng" w="38100">
            <a:solidFill>
              <a:srgbClr val="F7A7AB"/>
            </a:solidFill>
            <a:prstDash val="solid"/>
            <a:round/>
            <a:headEnd len="sm" w="sm" type="none"/>
            <a:tailEnd len="sm" w="sm" type="none"/>
          </a:ln>
        </p:spPr>
      </p:cxnSp>
      <p:cxnSp>
        <p:nvCxnSpPr>
          <p:cNvPr id="284" name="Google Shape;284;p17"/>
          <p:cNvCxnSpPr/>
          <p:nvPr/>
        </p:nvCxnSpPr>
        <p:spPr>
          <a:xfrm rot="10800000">
            <a:off x="11291606" y="2781960"/>
            <a:ext cx="18521" cy="1924780"/>
          </a:xfrm>
          <a:prstGeom prst="straightConnector1">
            <a:avLst/>
          </a:prstGeom>
          <a:noFill/>
          <a:ln cap="flat" cmpd="sng" w="38100">
            <a:solidFill>
              <a:srgbClr val="FECE6B"/>
            </a:solidFill>
            <a:prstDash val="solid"/>
            <a:round/>
            <a:headEnd len="sm" w="sm" type="none"/>
            <a:tailEnd len="sm" w="sm" type="none"/>
          </a:ln>
        </p:spPr>
      </p:cxnSp>
      <p:cxnSp>
        <p:nvCxnSpPr>
          <p:cNvPr id="285" name="Google Shape;285;p17"/>
          <p:cNvCxnSpPr/>
          <p:nvPr/>
        </p:nvCxnSpPr>
        <p:spPr>
          <a:xfrm rot="10800000">
            <a:off x="15578960" y="2781960"/>
            <a:ext cx="18521" cy="1924780"/>
          </a:xfrm>
          <a:prstGeom prst="straightConnector1">
            <a:avLst/>
          </a:prstGeom>
          <a:noFill/>
          <a:ln cap="flat" cmpd="sng" w="38100">
            <a:solidFill>
              <a:srgbClr val="674678"/>
            </a:solidFill>
            <a:prstDash val="solid"/>
            <a:round/>
            <a:headEnd len="sm" w="sm" type="none"/>
            <a:tailEnd len="sm" w="sm" type="none"/>
          </a:ln>
        </p:spPr>
      </p:cxnSp>
      <p:grpSp>
        <p:nvGrpSpPr>
          <p:cNvPr id="286" name="Google Shape;286;p17"/>
          <p:cNvGrpSpPr/>
          <p:nvPr/>
        </p:nvGrpSpPr>
        <p:grpSpPr>
          <a:xfrm>
            <a:off x="1071566" y="1020054"/>
            <a:ext cx="3323638" cy="2585871"/>
            <a:chOff x="0" y="-47625"/>
            <a:chExt cx="959000" cy="746125"/>
          </a:xfrm>
        </p:grpSpPr>
        <p:sp>
          <p:nvSpPr>
            <p:cNvPr id="287" name="Google Shape;287;p17"/>
            <p:cNvSpPr/>
            <p:nvPr/>
          </p:nvSpPr>
          <p:spPr>
            <a:xfrm>
              <a:off x="0" y="0"/>
              <a:ext cx="959000" cy="698500"/>
            </a:xfrm>
            <a:custGeom>
              <a:rect b="b" l="l" r="r" t="t"/>
              <a:pathLst>
                <a:path extrusionOk="0" h="698500" w="959000">
                  <a:moveTo>
                    <a:pt x="959000" y="349250"/>
                  </a:moveTo>
                  <a:lnTo>
                    <a:pt x="755800" y="698500"/>
                  </a:lnTo>
                  <a:lnTo>
                    <a:pt x="203200" y="698500"/>
                  </a:lnTo>
                  <a:lnTo>
                    <a:pt x="0" y="349250"/>
                  </a:lnTo>
                  <a:lnTo>
                    <a:pt x="203200" y="0"/>
                  </a:lnTo>
                  <a:lnTo>
                    <a:pt x="755800" y="0"/>
                  </a:lnTo>
                  <a:lnTo>
                    <a:pt x="959000" y="349250"/>
                  </a:lnTo>
                  <a:close/>
                </a:path>
              </a:pathLst>
            </a:custGeom>
            <a:solidFill>
              <a:srgbClr val="9468AC"/>
            </a:solidFill>
            <a:ln>
              <a:noFill/>
            </a:ln>
          </p:spPr>
        </p:sp>
        <p:sp>
          <p:nvSpPr>
            <p:cNvPr id="288" name="Google Shape;288;p17"/>
            <p:cNvSpPr txBox="1"/>
            <p:nvPr/>
          </p:nvSpPr>
          <p:spPr>
            <a:xfrm>
              <a:off x="114300" y="-47625"/>
              <a:ext cx="730400" cy="746125"/>
            </a:xfrm>
            <a:prstGeom prst="rect">
              <a:avLst/>
            </a:prstGeom>
            <a:noFill/>
            <a:ln>
              <a:noFill/>
            </a:ln>
          </p:spPr>
          <p:txBody>
            <a:bodyPr anchorCtr="0" anchor="ctr" bIns="45850" lIns="45850" spcFirstLastPara="1" rIns="45850" wrap="square" tIns="4585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7"/>
          <p:cNvGrpSpPr/>
          <p:nvPr/>
        </p:nvGrpSpPr>
        <p:grpSpPr>
          <a:xfrm>
            <a:off x="5360953" y="1020054"/>
            <a:ext cx="3323638" cy="2585871"/>
            <a:chOff x="0" y="-47625"/>
            <a:chExt cx="959000" cy="746125"/>
          </a:xfrm>
        </p:grpSpPr>
        <p:sp>
          <p:nvSpPr>
            <p:cNvPr id="290" name="Google Shape;290;p17"/>
            <p:cNvSpPr/>
            <p:nvPr/>
          </p:nvSpPr>
          <p:spPr>
            <a:xfrm>
              <a:off x="0" y="0"/>
              <a:ext cx="959000" cy="698500"/>
            </a:xfrm>
            <a:custGeom>
              <a:rect b="b" l="l" r="r" t="t"/>
              <a:pathLst>
                <a:path extrusionOk="0" h="698500" w="959000">
                  <a:moveTo>
                    <a:pt x="959000" y="349250"/>
                  </a:moveTo>
                  <a:lnTo>
                    <a:pt x="755800" y="698500"/>
                  </a:lnTo>
                  <a:lnTo>
                    <a:pt x="203200" y="698500"/>
                  </a:lnTo>
                  <a:lnTo>
                    <a:pt x="0" y="349250"/>
                  </a:lnTo>
                  <a:lnTo>
                    <a:pt x="203200" y="0"/>
                  </a:lnTo>
                  <a:lnTo>
                    <a:pt x="755800" y="0"/>
                  </a:lnTo>
                  <a:lnTo>
                    <a:pt x="959000" y="349250"/>
                  </a:lnTo>
                  <a:close/>
                </a:path>
              </a:pathLst>
            </a:custGeom>
            <a:solidFill>
              <a:srgbClr val="F7A7AB"/>
            </a:solidFill>
            <a:ln>
              <a:noFill/>
            </a:ln>
          </p:spPr>
        </p:sp>
        <p:sp>
          <p:nvSpPr>
            <p:cNvPr id="291" name="Google Shape;291;p17"/>
            <p:cNvSpPr txBox="1"/>
            <p:nvPr/>
          </p:nvSpPr>
          <p:spPr>
            <a:xfrm>
              <a:off x="114300" y="-47625"/>
              <a:ext cx="730400" cy="746125"/>
            </a:xfrm>
            <a:prstGeom prst="rect">
              <a:avLst/>
            </a:prstGeom>
            <a:noFill/>
            <a:ln>
              <a:noFill/>
            </a:ln>
          </p:spPr>
          <p:txBody>
            <a:bodyPr anchorCtr="0" anchor="ctr" bIns="45850" lIns="45850" spcFirstLastPara="1" rIns="45850" wrap="square" tIns="4585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7"/>
          <p:cNvGrpSpPr/>
          <p:nvPr/>
        </p:nvGrpSpPr>
        <p:grpSpPr>
          <a:xfrm>
            <a:off x="9648308" y="1020054"/>
            <a:ext cx="3323638" cy="2585871"/>
            <a:chOff x="0" y="-47625"/>
            <a:chExt cx="959000" cy="746125"/>
          </a:xfrm>
        </p:grpSpPr>
        <p:sp>
          <p:nvSpPr>
            <p:cNvPr id="293" name="Google Shape;293;p17"/>
            <p:cNvSpPr/>
            <p:nvPr/>
          </p:nvSpPr>
          <p:spPr>
            <a:xfrm>
              <a:off x="0" y="0"/>
              <a:ext cx="959000" cy="698500"/>
            </a:xfrm>
            <a:custGeom>
              <a:rect b="b" l="l" r="r" t="t"/>
              <a:pathLst>
                <a:path extrusionOk="0" h="698500" w="959000">
                  <a:moveTo>
                    <a:pt x="959000" y="349250"/>
                  </a:moveTo>
                  <a:lnTo>
                    <a:pt x="755800" y="698500"/>
                  </a:lnTo>
                  <a:lnTo>
                    <a:pt x="203200" y="698500"/>
                  </a:lnTo>
                  <a:lnTo>
                    <a:pt x="0" y="349250"/>
                  </a:lnTo>
                  <a:lnTo>
                    <a:pt x="203200" y="0"/>
                  </a:lnTo>
                  <a:lnTo>
                    <a:pt x="755800" y="0"/>
                  </a:lnTo>
                  <a:lnTo>
                    <a:pt x="959000" y="349250"/>
                  </a:lnTo>
                  <a:close/>
                </a:path>
              </a:pathLst>
            </a:custGeom>
            <a:solidFill>
              <a:srgbClr val="FECE6B"/>
            </a:solidFill>
            <a:ln>
              <a:noFill/>
            </a:ln>
          </p:spPr>
        </p:sp>
        <p:sp>
          <p:nvSpPr>
            <p:cNvPr id="294" name="Google Shape;294;p17"/>
            <p:cNvSpPr txBox="1"/>
            <p:nvPr/>
          </p:nvSpPr>
          <p:spPr>
            <a:xfrm>
              <a:off x="114300" y="-47625"/>
              <a:ext cx="730400" cy="746125"/>
            </a:xfrm>
            <a:prstGeom prst="rect">
              <a:avLst/>
            </a:prstGeom>
            <a:noFill/>
            <a:ln>
              <a:noFill/>
            </a:ln>
          </p:spPr>
          <p:txBody>
            <a:bodyPr anchorCtr="0" anchor="ctr" bIns="45850" lIns="45850" spcFirstLastPara="1" rIns="45850" wrap="square" tIns="4585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7"/>
          <p:cNvGrpSpPr/>
          <p:nvPr/>
        </p:nvGrpSpPr>
        <p:grpSpPr>
          <a:xfrm>
            <a:off x="13935662" y="1020054"/>
            <a:ext cx="3323638" cy="2585871"/>
            <a:chOff x="0" y="-47625"/>
            <a:chExt cx="959000" cy="746125"/>
          </a:xfrm>
        </p:grpSpPr>
        <p:sp>
          <p:nvSpPr>
            <p:cNvPr id="296" name="Google Shape;296;p17"/>
            <p:cNvSpPr/>
            <p:nvPr/>
          </p:nvSpPr>
          <p:spPr>
            <a:xfrm>
              <a:off x="0" y="0"/>
              <a:ext cx="959000" cy="698500"/>
            </a:xfrm>
            <a:custGeom>
              <a:rect b="b" l="l" r="r" t="t"/>
              <a:pathLst>
                <a:path extrusionOk="0" h="698500" w="959000">
                  <a:moveTo>
                    <a:pt x="959000" y="349250"/>
                  </a:moveTo>
                  <a:lnTo>
                    <a:pt x="755800" y="698500"/>
                  </a:lnTo>
                  <a:lnTo>
                    <a:pt x="203200" y="698500"/>
                  </a:lnTo>
                  <a:lnTo>
                    <a:pt x="0" y="349250"/>
                  </a:lnTo>
                  <a:lnTo>
                    <a:pt x="203200" y="0"/>
                  </a:lnTo>
                  <a:lnTo>
                    <a:pt x="755800" y="0"/>
                  </a:lnTo>
                  <a:lnTo>
                    <a:pt x="959000" y="349250"/>
                  </a:lnTo>
                  <a:close/>
                </a:path>
              </a:pathLst>
            </a:custGeom>
            <a:solidFill>
              <a:srgbClr val="674678"/>
            </a:solidFill>
            <a:ln>
              <a:noFill/>
            </a:ln>
          </p:spPr>
        </p:sp>
        <p:sp>
          <p:nvSpPr>
            <p:cNvPr id="297" name="Google Shape;297;p17"/>
            <p:cNvSpPr txBox="1"/>
            <p:nvPr/>
          </p:nvSpPr>
          <p:spPr>
            <a:xfrm>
              <a:off x="114300" y="-47625"/>
              <a:ext cx="730400" cy="746125"/>
            </a:xfrm>
            <a:prstGeom prst="rect">
              <a:avLst/>
            </a:prstGeom>
            <a:noFill/>
            <a:ln>
              <a:noFill/>
            </a:ln>
          </p:spPr>
          <p:txBody>
            <a:bodyPr anchorCtr="0" anchor="ctr" bIns="45850" lIns="45850" spcFirstLastPara="1" rIns="45850" wrap="square" tIns="4585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7"/>
          <p:cNvSpPr txBox="1"/>
          <p:nvPr/>
        </p:nvSpPr>
        <p:spPr>
          <a:xfrm>
            <a:off x="2338589" y="1773012"/>
            <a:ext cx="752549"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999" u="none" cap="none" strike="noStrike">
                <a:solidFill>
                  <a:srgbClr val="FFFFFF"/>
                </a:solidFill>
                <a:latin typeface="Montserrat Black"/>
                <a:ea typeface="Montserrat Black"/>
                <a:cs typeface="Montserrat Black"/>
                <a:sym typeface="Montserrat Black"/>
              </a:rPr>
              <a:t>S</a:t>
            </a:r>
            <a:endParaRPr/>
          </a:p>
        </p:txBody>
      </p:sp>
      <p:sp>
        <p:nvSpPr>
          <p:cNvPr id="299" name="Google Shape;299;p17"/>
          <p:cNvSpPr txBox="1"/>
          <p:nvPr/>
        </p:nvSpPr>
        <p:spPr>
          <a:xfrm>
            <a:off x="6345308" y="1773012"/>
            <a:ext cx="1317886"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999" u="none" cap="none" strike="noStrike">
                <a:solidFill>
                  <a:srgbClr val="FFFFFF"/>
                </a:solidFill>
                <a:latin typeface="Montserrat Black"/>
                <a:ea typeface="Montserrat Black"/>
                <a:cs typeface="Montserrat Black"/>
                <a:sym typeface="Montserrat Black"/>
              </a:rPr>
              <a:t>W</a:t>
            </a:r>
            <a:endParaRPr/>
          </a:p>
        </p:txBody>
      </p:sp>
      <p:sp>
        <p:nvSpPr>
          <p:cNvPr id="300" name="Google Shape;300;p17"/>
          <p:cNvSpPr txBox="1"/>
          <p:nvPr/>
        </p:nvSpPr>
        <p:spPr>
          <a:xfrm>
            <a:off x="10817012" y="1773012"/>
            <a:ext cx="949188"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999" u="none" cap="none" strike="noStrike">
                <a:solidFill>
                  <a:srgbClr val="FFFFFF"/>
                </a:solidFill>
                <a:latin typeface="Montserrat Black"/>
                <a:ea typeface="Montserrat Black"/>
                <a:cs typeface="Montserrat Black"/>
                <a:sym typeface="Montserrat Black"/>
              </a:rPr>
              <a:t>O</a:t>
            </a:r>
            <a:endParaRPr/>
          </a:p>
        </p:txBody>
      </p:sp>
      <p:sp>
        <p:nvSpPr>
          <p:cNvPr id="301" name="Google Shape;301;p17"/>
          <p:cNvSpPr txBox="1"/>
          <p:nvPr/>
        </p:nvSpPr>
        <p:spPr>
          <a:xfrm>
            <a:off x="15144855" y="1773012"/>
            <a:ext cx="868210"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999" u="none" cap="none" strike="noStrike">
                <a:solidFill>
                  <a:srgbClr val="FFFFFF"/>
                </a:solidFill>
                <a:latin typeface="Montserrat Black"/>
                <a:ea typeface="Montserrat Black"/>
                <a:cs typeface="Montserrat Black"/>
                <a:sym typeface="Montserrat Black"/>
              </a:rPr>
              <a:t>T</a:t>
            </a:r>
            <a:endParaRPr/>
          </a:p>
        </p:txBody>
      </p:sp>
      <p:grpSp>
        <p:nvGrpSpPr>
          <p:cNvPr id="302" name="Google Shape;302;p17"/>
          <p:cNvGrpSpPr/>
          <p:nvPr/>
        </p:nvGrpSpPr>
        <p:grpSpPr>
          <a:xfrm>
            <a:off x="1071566" y="5060943"/>
            <a:ext cx="3323638" cy="4040947"/>
            <a:chOff x="0" y="-214184"/>
            <a:chExt cx="4431517" cy="5387929"/>
          </a:xfrm>
        </p:grpSpPr>
        <p:grpSp>
          <p:nvGrpSpPr>
            <p:cNvPr id="303" name="Google Shape;303;p17"/>
            <p:cNvGrpSpPr/>
            <p:nvPr/>
          </p:nvGrpSpPr>
          <p:grpSpPr>
            <a:xfrm>
              <a:off x="3231" y="-214184"/>
              <a:ext cx="4427253" cy="5387929"/>
              <a:chOff x="0" y="-47625"/>
              <a:chExt cx="984426" cy="1198038"/>
            </a:xfrm>
          </p:grpSpPr>
          <p:sp>
            <p:nvSpPr>
              <p:cNvPr id="304" name="Google Shape;304;p17"/>
              <p:cNvSpPr/>
              <p:nvPr/>
            </p:nvSpPr>
            <p:spPr>
              <a:xfrm>
                <a:off x="0" y="0"/>
                <a:ext cx="984426" cy="1150413"/>
              </a:xfrm>
              <a:custGeom>
                <a:rect b="b" l="l" r="r" t="t"/>
                <a:pathLst>
                  <a:path extrusionOk="0" h="1150413" w="984426">
                    <a:moveTo>
                      <a:pt x="104349" y="0"/>
                    </a:moveTo>
                    <a:lnTo>
                      <a:pt x="880077" y="0"/>
                    </a:lnTo>
                    <a:cubicBezTo>
                      <a:pt x="937707" y="0"/>
                      <a:pt x="984426" y="46719"/>
                      <a:pt x="984426" y="104349"/>
                    </a:cubicBezTo>
                    <a:lnTo>
                      <a:pt x="984426" y="1046064"/>
                    </a:lnTo>
                    <a:cubicBezTo>
                      <a:pt x="984426" y="1103694"/>
                      <a:pt x="937707" y="1150413"/>
                      <a:pt x="880077" y="1150413"/>
                    </a:cubicBezTo>
                    <a:lnTo>
                      <a:pt x="104349" y="1150413"/>
                    </a:lnTo>
                    <a:cubicBezTo>
                      <a:pt x="46719" y="1150413"/>
                      <a:pt x="0" y="1103694"/>
                      <a:pt x="0" y="1046064"/>
                    </a:cubicBezTo>
                    <a:lnTo>
                      <a:pt x="0" y="104349"/>
                    </a:lnTo>
                    <a:cubicBezTo>
                      <a:pt x="0" y="46719"/>
                      <a:pt x="46719" y="0"/>
                      <a:pt x="104349" y="0"/>
                    </a:cubicBezTo>
                    <a:close/>
                  </a:path>
                </a:pathLst>
              </a:custGeom>
              <a:solidFill>
                <a:srgbClr val="FFF3F4"/>
              </a:solidFill>
              <a:ln cap="rnd" cmpd="sng" w="76200">
                <a:solidFill>
                  <a:srgbClr val="9468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txBox="1"/>
              <p:nvPr/>
            </p:nvSpPr>
            <p:spPr>
              <a:xfrm>
                <a:off x="0" y="-47625"/>
                <a:ext cx="984426" cy="11980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7"/>
            <p:cNvGrpSpPr/>
            <p:nvPr/>
          </p:nvGrpSpPr>
          <p:grpSpPr>
            <a:xfrm>
              <a:off x="0" y="-214184"/>
              <a:ext cx="4431517" cy="1601181"/>
              <a:chOff x="0" y="-47625"/>
              <a:chExt cx="985374" cy="356032"/>
            </a:xfrm>
          </p:grpSpPr>
          <p:sp>
            <p:nvSpPr>
              <p:cNvPr id="307" name="Google Shape;307;p17"/>
              <p:cNvSpPr/>
              <p:nvPr/>
            </p:nvSpPr>
            <p:spPr>
              <a:xfrm>
                <a:off x="0" y="0"/>
                <a:ext cx="985374" cy="308407"/>
              </a:xfrm>
              <a:custGeom>
                <a:rect b="b" l="l" r="r" t="t"/>
                <a:pathLst>
                  <a:path extrusionOk="0" h="308407" w="985374">
                    <a:moveTo>
                      <a:pt x="104248" y="0"/>
                    </a:moveTo>
                    <a:lnTo>
                      <a:pt x="881126" y="0"/>
                    </a:lnTo>
                    <a:cubicBezTo>
                      <a:pt x="938700" y="0"/>
                      <a:pt x="985374" y="46674"/>
                      <a:pt x="985374" y="104248"/>
                    </a:cubicBezTo>
                    <a:lnTo>
                      <a:pt x="985374" y="204159"/>
                    </a:lnTo>
                    <a:cubicBezTo>
                      <a:pt x="985374" y="261733"/>
                      <a:pt x="938700" y="308407"/>
                      <a:pt x="881126" y="308407"/>
                    </a:cubicBezTo>
                    <a:lnTo>
                      <a:pt x="104248" y="308407"/>
                    </a:lnTo>
                    <a:cubicBezTo>
                      <a:pt x="46674" y="308407"/>
                      <a:pt x="0" y="261733"/>
                      <a:pt x="0" y="204159"/>
                    </a:cubicBezTo>
                    <a:lnTo>
                      <a:pt x="0" y="104248"/>
                    </a:lnTo>
                    <a:cubicBezTo>
                      <a:pt x="0" y="46674"/>
                      <a:pt x="46674" y="0"/>
                      <a:pt x="104248"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7"/>
              <p:cNvSpPr txBox="1"/>
              <p:nvPr/>
            </p:nvSpPr>
            <p:spPr>
              <a:xfrm>
                <a:off x="0" y="-47625"/>
                <a:ext cx="985374" cy="356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09" name="Google Shape;309;p17"/>
          <p:cNvGrpSpPr/>
          <p:nvPr/>
        </p:nvGrpSpPr>
        <p:grpSpPr>
          <a:xfrm>
            <a:off x="5360953" y="5060943"/>
            <a:ext cx="3323638" cy="4040947"/>
            <a:chOff x="0" y="-214184"/>
            <a:chExt cx="4431517" cy="5387929"/>
          </a:xfrm>
        </p:grpSpPr>
        <p:grpSp>
          <p:nvGrpSpPr>
            <p:cNvPr id="310" name="Google Shape;310;p17"/>
            <p:cNvGrpSpPr/>
            <p:nvPr/>
          </p:nvGrpSpPr>
          <p:grpSpPr>
            <a:xfrm>
              <a:off x="3231" y="-214184"/>
              <a:ext cx="4427253" cy="5387929"/>
              <a:chOff x="0" y="-47625"/>
              <a:chExt cx="984426" cy="1198038"/>
            </a:xfrm>
          </p:grpSpPr>
          <p:sp>
            <p:nvSpPr>
              <p:cNvPr id="311" name="Google Shape;311;p17"/>
              <p:cNvSpPr/>
              <p:nvPr/>
            </p:nvSpPr>
            <p:spPr>
              <a:xfrm>
                <a:off x="0" y="0"/>
                <a:ext cx="984426" cy="1150413"/>
              </a:xfrm>
              <a:custGeom>
                <a:rect b="b" l="l" r="r" t="t"/>
                <a:pathLst>
                  <a:path extrusionOk="0" h="1150413" w="984426">
                    <a:moveTo>
                      <a:pt x="118911" y="0"/>
                    </a:moveTo>
                    <a:lnTo>
                      <a:pt x="865514" y="0"/>
                    </a:lnTo>
                    <a:cubicBezTo>
                      <a:pt x="931187" y="0"/>
                      <a:pt x="984426" y="53238"/>
                      <a:pt x="984426" y="118911"/>
                    </a:cubicBezTo>
                    <a:lnTo>
                      <a:pt x="984426" y="1031501"/>
                    </a:lnTo>
                    <a:cubicBezTo>
                      <a:pt x="984426" y="1097174"/>
                      <a:pt x="931187" y="1150413"/>
                      <a:pt x="865514" y="1150413"/>
                    </a:cubicBezTo>
                    <a:lnTo>
                      <a:pt x="118911" y="1150413"/>
                    </a:lnTo>
                    <a:cubicBezTo>
                      <a:pt x="53238" y="1150413"/>
                      <a:pt x="0" y="1097174"/>
                      <a:pt x="0" y="1031501"/>
                    </a:cubicBezTo>
                    <a:lnTo>
                      <a:pt x="0" y="118911"/>
                    </a:lnTo>
                    <a:cubicBezTo>
                      <a:pt x="0" y="53238"/>
                      <a:pt x="53238" y="0"/>
                      <a:pt x="118911" y="0"/>
                    </a:cubicBezTo>
                    <a:close/>
                  </a:path>
                </a:pathLst>
              </a:custGeom>
              <a:solidFill>
                <a:srgbClr val="FFF3F4"/>
              </a:solidFill>
              <a:ln cap="rnd" cmpd="sng" w="76200">
                <a:solidFill>
                  <a:srgbClr val="F7A7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
              <p:cNvSpPr txBox="1"/>
              <p:nvPr/>
            </p:nvSpPr>
            <p:spPr>
              <a:xfrm>
                <a:off x="0" y="-47625"/>
                <a:ext cx="984426" cy="1198038"/>
              </a:xfrm>
              <a:prstGeom prst="rect">
                <a:avLst/>
              </a:prstGeom>
              <a:noFill/>
              <a:ln>
                <a:noFill/>
              </a:ln>
            </p:spPr>
            <p:txBody>
              <a:bodyPr anchorCtr="0" anchor="ctr" bIns="44575" lIns="44575" spcFirstLastPara="1" rIns="44575" wrap="square" tIns="44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7"/>
            <p:cNvGrpSpPr/>
            <p:nvPr/>
          </p:nvGrpSpPr>
          <p:grpSpPr>
            <a:xfrm>
              <a:off x="0" y="-214184"/>
              <a:ext cx="4431517" cy="1601181"/>
              <a:chOff x="0" y="-47625"/>
              <a:chExt cx="985374" cy="356032"/>
            </a:xfrm>
          </p:grpSpPr>
          <p:sp>
            <p:nvSpPr>
              <p:cNvPr id="314" name="Google Shape;314;p17"/>
              <p:cNvSpPr/>
              <p:nvPr/>
            </p:nvSpPr>
            <p:spPr>
              <a:xfrm>
                <a:off x="0" y="0"/>
                <a:ext cx="985374" cy="308407"/>
              </a:xfrm>
              <a:custGeom>
                <a:rect b="b" l="l" r="r" t="t"/>
                <a:pathLst>
                  <a:path extrusionOk="0" h="308407" w="985374">
                    <a:moveTo>
                      <a:pt x="118797" y="0"/>
                    </a:moveTo>
                    <a:lnTo>
                      <a:pt x="866577" y="0"/>
                    </a:lnTo>
                    <a:cubicBezTo>
                      <a:pt x="898084" y="0"/>
                      <a:pt x="928300" y="12516"/>
                      <a:pt x="950579" y="34795"/>
                    </a:cubicBezTo>
                    <a:cubicBezTo>
                      <a:pt x="972858" y="57074"/>
                      <a:pt x="985374" y="87290"/>
                      <a:pt x="985374" y="118797"/>
                    </a:cubicBezTo>
                    <a:lnTo>
                      <a:pt x="985374" y="189610"/>
                    </a:lnTo>
                    <a:cubicBezTo>
                      <a:pt x="985374" y="255220"/>
                      <a:pt x="932187" y="308407"/>
                      <a:pt x="866577" y="308407"/>
                    </a:cubicBezTo>
                    <a:lnTo>
                      <a:pt x="118797" y="308407"/>
                    </a:lnTo>
                    <a:cubicBezTo>
                      <a:pt x="87290" y="308407"/>
                      <a:pt x="57074" y="295891"/>
                      <a:pt x="34795" y="273612"/>
                    </a:cubicBezTo>
                    <a:cubicBezTo>
                      <a:pt x="12516" y="251333"/>
                      <a:pt x="0" y="221117"/>
                      <a:pt x="0" y="189610"/>
                    </a:cubicBezTo>
                    <a:lnTo>
                      <a:pt x="0" y="118797"/>
                    </a:lnTo>
                    <a:cubicBezTo>
                      <a:pt x="0" y="87290"/>
                      <a:pt x="12516" y="57074"/>
                      <a:pt x="34795" y="34795"/>
                    </a:cubicBezTo>
                    <a:cubicBezTo>
                      <a:pt x="57074" y="12516"/>
                      <a:pt x="87290" y="0"/>
                      <a:pt x="118797" y="0"/>
                    </a:cubicBezTo>
                    <a:close/>
                  </a:path>
                </a:pathLst>
              </a:custGeom>
              <a:solidFill>
                <a:srgbClr val="F7A7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txBox="1"/>
              <p:nvPr/>
            </p:nvSpPr>
            <p:spPr>
              <a:xfrm>
                <a:off x="0" y="-47625"/>
                <a:ext cx="985374" cy="356032"/>
              </a:xfrm>
              <a:prstGeom prst="rect">
                <a:avLst/>
              </a:prstGeom>
              <a:noFill/>
              <a:ln>
                <a:noFill/>
              </a:ln>
            </p:spPr>
            <p:txBody>
              <a:bodyPr anchorCtr="0" anchor="ctr" bIns="44575" lIns="44575" spcFirstLastPara="1" rIns="44575" wrap="square" tIns="44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16" name="Google Shape;316;p17"/>
          <p:cNvGrpSpPr/>
          <p:nvPr/>
        </p:nvGrpSpPr>
        <p:grpSpPr>
          <a:xfrm>
            <a:off x="9648308" y="5060943"/>
            <a:ext cx="3323638" cy="4040947"/>
            <a:chOff x="0" y="-214184"/>
            <a:chExt cx="4431517" cy="5387929"/>
          </a:xfrm>
        </p:grpSpPr>
        <p:grpSp>
          <p:nvGrpSpPr>
            <p:cNvPr id="317" name="Google Shape;317;p17"/>
            <p:cNvGrpSpPr/>
            <p:nvPr/>
          </p:nvGrpSpPr>
          <p:grpSpPr>
            <a:xfrm>
              <a:off x="3231" y="-214184"/>
              <a:ext cx="4427253" cy="5387929"/>
              <a:chOff x="0" y="-47625"/>
              <a:chExt cx="984426" cy="1198038"/>
            </a:xfrm>
          </p:grpSpPr>
          <p:sp>
            <p:nvSpPr>
              <p:cNvPr id="318" name="Google Shape;318;p17"/>
              <p:cNvSpPr/>
              <p:nvPr/>
            </p:nvSpPr>
            <p:spPr>
              <a:xfrm>
                <a:off x="0" y="0"/>
                <a:ext cx="984426" cy="1150413"/>
              </a:xfrm>
              <a:custGeom>
                <a:rect b="b" l="l" r="r" t="t"/>
                <a:pathLst>
                  <a:path extrusionOk="0" h="1150413" w="984426">
                    <a:moveTo>
                      <a:pt x="118911" y="0"/>
                    </a:moveTo>
                    <a:lnTo>
                      <a:pt x="865514" y="0"/>
                    </a:lnTo>
                    <a:cubicBezTo>
                      <a:pt x="931187" y="0"/>
                      <a:pt x="984426" y="53238"/>
                      <a:pt x="984426" y="118911"/>
                    </a:cubicBezTo>
                    <a:lnTo>
                      <a:pt x="984426" y="1031501"/>
                    </a:lnTo>
                    <a:cubicBezTo>
                      <a:pt x="984426" y="1097174"/>
                      <a:pt x="931187" y="1150413"/>
                      <a:pt x="865514" y="1150413"/>
                    </a:cubicBezTo>
                    <a:lnTo>
                      <a:pt x="118911" y="1150413"/>
                    </a:lnTo>
                    <a:cubicBezTo>
                      <a:pt x="53238" y="1150413"/>
                      <a:pt x="0" y="1097174"/>
                      <a:pt x="0" y="1031501"/>
                    </a:cubicBezTo>
                    <a:lnTo>
                      <a:pt x="0" y="118911"/>
                    </a:lnTo>
                    <a:cubicBezTo>
                      <a:pt x="0" y="53238"/>
                      <a:pt x="53238" y="0"/>
                      <a:pt x="118911" y="0"/>
                    </a:cubicBezTo>
                    <a:close/>
                  </a:path>
                </a:pathLst>
              </a:custGeom>
              <a:solidFill>
                <a:srgbClr val="FFF3F4"/>
              </a:solidFill>
              <a:ln cap="rnd" cmpd="sng" w="76200">
                <a:solidFill>
                  <a:srgbClr val="FEC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7"/>
              <p:cNvSpPr txBox="1"/>
              <p:nvPr/>
            </p:nvSpPr>
            <p:spPr>
              <a:xfrm>
                <a:off x="0" y="-47625"/>
                <a:ext cx="984426" cy="1198038"/>
              </a:xfrm>
              <a:prstGeom prst="rect">
                <a:avLst/>
              </a:prstGeom>
              <a:noFill/>
              <a:ln>
                <a:noFill/>
              </a:ln>
            </p:spPr>
            <p:txBody>
              <a:bodyPr anchorCtr="0" anchor="ctr" bIns="44575" lIns="44575" spcFirstLastPara="1" rIns="44575" wrap="square" tIns="44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7"/>
            <p:cNvGrpSpPr/>
            <p:nvPr/>
          </p:nvGrpSpPr>
          <p:grpSpPr>
            <a:xfrm>
              <a:off x="0" y="-214184"/>
              <a:ext cx="4431517" cy="1601181"/>
              <a:chOff x="0" y="-47625"/>
              <a:chExt cx="985374" cy="356032"/>
            </a:xfrm>
          </p:grpSpPr>
          <p:sp>
            <p:nvSpPr>
              <p:cNvPr id="321" name="Google Shape;321;p17"/>
              <p:cNvSpPr/>
              <p:nvPr/>
            </p:nvSpPr>
            <p:spPr>
              <a:xfrm>
                <a:off x="0" y="0"/>
                <a:ext cx="985374" cy="308407"/>
              </a:xfrm>
              <a:custGeom>
                <a:rect b="b" l="l" r="r" t="t"/>
                <a:pathLst>
                  <a:path extrusionOk="0" h="308407" w="985374">
                    <a:moveTo>
                      <a:pt x="118797" y="0"/>
                    </a:moveTo>
                    <a:lnTo>
                      <a:pt x="866577" y="0"/>
                    </a:lnTo>
                    <a:cubicBezTo>
                      <a:pt x="898084" y="0"/>
                      <a:pt x="928300" y="12516"/>
                      <a:pt x="950579" y="34795"/>
                    </a:cubicBezTo>
                    <a:cubicBezTo>
                      <a:pt x="972858" y="57074"/>
                      <a:pt x="985374" y="87290"/>
                      <a:pt x="985374" y="118797"/>
                    </a:cubicBezTo>
                    <a:lnTo>
                      <a:pt x="985374" y="189610"/>
                    </a:lnTo>
                    <a:cubicBezTo>
                      <a:pt x="985374" y="255220"/>
                      <a:pt x="932187" y="308407"/>
                      <a:pt x="866577" y="308407"/>
                    </a:cubicBezTo>
                    <a:lnTo>
                      <a:pt x="118797" y="308407"/>
                    </a:lnTo>
                    <a:cubicBezTo>
                      <a:pt x="87290" y="308407"/>
                      <a:pt x="57074" y="295891"/>
                      <a:pt x="34795" y="273612"/>
                    </a:cubicBezTo>
                    <a:cubicBezTo>
                      <a:pt x="12516" y="251333"/>
                      <a:pt x="0" y="221117"/>
                      <a:pt x="0" y="189610"/>
                    </a:cubicBezTo>
                    <a:lnTo>
                      <a:pt x="0" y="118797"/>
                    </a:lnTo>
                    <a:cubicBezTo>
                      <a:pt x="0" y="87290"/>
                      <a:pt x="12516" y="57074"/>
                      <a:pt x="34795" y="34795"/>
                    </a:cubicBezTo>
                    <a:cubicBezTo>
                      <a:pt x="57074" y="12516"/>
                      <a:pt x="87290" y="0"/>
                      <a:pt x="118797" y="0"/>
                    </a:cubicBezTo>
                    <a:close/>
                  </a:path>
                </a:pathLst>
              </a:custGeom>
              <a:solidFill>
                <a:srgbClr val="FEC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7"/>
              <p:cNvSpPr txBox="1"/>
              <p:nvPr/>
            </p:nvSpPr>
            <p:spPr>
              <a:xfrm>
                <a:off x="0" y="-47625"/>
                <a:ext cx="985374" cy="356032"/>
              </a:xfrm>
              <a:prstGeom prst="rect">
                <a:avLst/>
              </a:prstGeom>
              <a:noFill/>
              <a:ln>
                <a:noFill/>
              </a:ln>
            </p:spPr>
            <p:txBody>
              <a:bodyPr anchorCtr="0" anchor="ctr" bIns="44575" lIns="44575" spcFirstLastPara="1" rIns="44575" wrap="square" tIns="44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3" name="Google Shape;323;p17"/>
          <p:cNvGrpSpPr/>
          <p:nvPr/>
        </p:nvGrpSpPr>
        <p:grpSpPr>
          <a:xfrm>
            <a:off x="13935662" y="5060943"/>
            <a:ext cx="3323638" cy="4040947"/>
            <a:chOff x="0" y="-214184"/>
            <a:chExt cx="4431517" cy="5387929"/>
          </a:xfrm>
        </p:grpSpPr>
        <p:grpSp>
          <p:nvGrpSpPr>
            <p:cNvPr id="324" name="Google Shape;324;p17"/>
            <p:cNvGrpSpPr/>
            <p:nvPr/>
          </p:nvGrpSpPr>
          <p:grpSpPr>
            <a:xfrm>
              <a:off x="3231" y="-214184"/>
              <a:ext cx="4427253" cy="5387929"/>
              <a:chOff x="0" y="-47625"/>
              <a:chExt cx="984426" cy="1198038"/>
            </a:xfrm>
          </p:grpSpPr>
          <p:sp>
            <p:nvSpPr>
              <p:cNvPr id="325" name="Google Shape;325;p17"/>
              <p:cNvSpPr/>
              <p:nvPr/>
            </p:nvSpPr>
            <p:spPr>
              <a:xfrm>
                <a:off x="0" y="0"/>
                <a:ext cx="984426" cy="1150413"/>
              </a:xfrm>
              <a:custGeom>
                <a:rect b="b" l="l" r="r" t="t"/>
                <a:pathLst>
                  <a:path extrusionOk="0" h="1150413" w="984426">
                    <a:moveTo>
                      <a:pt x="118911" y="0"/>
                    </a:moveTo>
                    <a:lnTo>
                      <a:pt x="865514" y="0"/>
                    </a:lnTo>
                    <a:cubicBezTo>
                      <a:pt x="931187" y="0"/>
                      <a:pt x="984426" y="53238"/>
                      <a:pt x="984426" y="118911"/>
                    </a:cubicBezTo>
                    <a:lnTo>
                      <a:pt x="984426" y="1031501"/>
                    </a:lnTo>
                    <a:cubicBezTo>
                      <a:pt x="984426" y="1097174"/>
                      <a:pt x="931187" y="1150413"/>
                      <a:pt x="865514" y="1150413"/>
                    </a:cubicBezTo>
                    <a:lnTo>
                      <a:pt x="118911" y="1150413"/>
                    </a:lnTo>
                    <a:cubicBezTo>
                      <a:pt x="53238" y="1150413"/>
                      <a:pt x="0" y="1097174"/>
                      <a:pt x="0" y="1031501"/>
                    </a:cubicBezTo>
                    <a:lnTo>
                      <a:pt x="0" y="118911"/>
                    </a:lnTo>
                    <a:cubicBezTo>
                      <a:pt x="0" y="53238"/>
                      <a:pt x="53238" y="0"/>
                      <a:pt x="118911" y="0"/>
                    </a:cubicBezTo>
                    <a:close/>
                  </a:path>
                </a:pathLst>
              </a:custGeom>
              <a:solidFill>
                <a:srgbClr val="FFF3F4"/>
              </a:solidFill>
              <a:ln cap="rnd" cmpd="sng" w="76200">
                <a:solidFill>
                  <a:srgbClr val="6746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txBox="1"/>
              <p:nvPr/>
            </p:nvSpPr>
            <p:spPr>
              <a:xfrm>
                <a:off x="0" y="-47625"/>
                <a:ext cx="984426" cy="1198038"/>
              </a:xfrm>
              <a:prstGeom prst="rect">
                <a:avLst/>
              </a:prstGeom>
              <a:noFill/>
              <a:ln>
                <a:noFill/>
              </a:ln>
            </p:spPr>
            <p:txBody>
              <a:bodyPr anchorCtr="0" anchor="ctr" bIns="44575" lIns="44575" spcFirstLastPara="1" rIns="44575" wrap="square" tIns="44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7"/>
            <p:cNvGrpSpPr/>
            <p:nvPr/>
          </p:nvGrpSpPr>
          <p:grpSpPr>
            <a:xfrm>
              <a:off x="0" y="-214184"/>
              <a:ext cx="4431517" cy="1601181"/>
              <a:chOff x="0" y="-47625"/>
              <a:chExt cx="985374" cy="356032"/>
            </a:xfrm>
          </p:grpSpPr>
          <p:sp>
            <p:nvSpPr>
              <p:cNvPr id="328" name="Google Shape;328;p17"/>
              <p:cNvSpPr/>
              <p:nvPr/>
            </p:nvSpPr>
            <p:spPr>
              <a:xfrm>
                <a:off x="0" y="0"/>
                <a:ext cx="985374" cy="308407"/>
              </a:xfrm>
              <a:custGeom>
                <a:rect b="b" l="l" r="r" t="t"/>
                <a:pathLst>
                  <a:path extrusionOk="0" h="308407" w="985374">
                    <a:moveTo>
                      <a:pt x="118797" y="0"/>
                    </a:moveTo>
                    <a:lnTo>
                      <a:pt x="866577" y="0"/>
                    </a:lnTo>
                    <a:cubicBezTo>
                      <a:pt x="898084" y="0"/>
                      <a:pt x="928300" y="12516"/>
                      <a:pt x="950579" y="34795"/>
                    </a:cubicBezTo>
                    <a:cubicBezTo>
                      <a:pt x="972858" y="57074"/>
                      <a:pt x="985374" y="87290"/>
                      <a:pt x="985374" y="118797"/>
                    </a:cubicBezTo>
                    <a:lnTo>
                      <a:pt x="985374" y="189610"/>
                    </a:lnTo>
                    <a:cubicBezTo>
                      <a:pt x="985374" y="255220"/>
                      <a:pt x="932187" y="308407"/>
                      <a:pt x="866577" y="308407"/>
                    </a:cubicBezTo>
                    <a:lnTo>
                      <a:pt x="118797" y="308407"/>
                    </a:lnTo>
                    <a:cubicBezTo>
                      <a:pt x="87290" y="308407"/>
                      <a:pt x="57074" y="295891"/>
                      <a:pt x="34795" y="273612"/>
                    </a:cubicBezTo>
                    <a:cubicBezTo>
                      <a:pt x="12516" y="251333"/>
                      <a:pt x="0" y="221117"/>
                      <a:pt x="0" y="189610"/>
                    </a:cubicBezTo>
                    <a:lnTo>
                      <a:pt x="0" y="118797"/>
                    </a:lnTo>
                    <a:cubicBezTo>
                      <a:pt x="0" y="87290"/>
                      <a:pt x="12516" y="57074"/>
                      <a:pt x="34795" y="34795"/>
                    </a:cubicBezTo>
                    <a:cubicBezTo>
                      <a:pt x="57074" y="12516"/>
                      <a:pt x="87290" y="0"/>
                      <a:pt x="118797" y="0"/>
                    </a:cubicBezTo>
                    <a:close/>
                  </a:path>
                </a:pathLst>
              </a:custGeom>
              <a:solidFill>
                <a:srgbClr val="6746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txBox="1"/>
              <p:nvPr/>
            </p:nvSpPr>
            <p:spPr>
              <a:xfrm>
                <a:off x="0" y="-47625"/>
                <a:ext cx="985374" cy="356032"/>
              </a:xfrm>
              <a:prstGeom prst="rect">
                <a:avLst/>
              </a:prstGeom>
              <a:noFill/>
              <a:ln>
                <a:noFill/>
              </a:ln>
            </p:spPr>
            <p:txBody>
              <a:bodyPr anchorCtr="0" anchor="ctr" bIns="44575" lIns="44575" spcFirstLastPara="1" rIns="44575" wrap="square" tIns="44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0" name="Google Shape;330;p17"/>
          <p:cNvSpPr txBox="1"/>
          <p:nvPr/>
        </p:nvSpPr>
        <p:spPr>
          <a:xfrm>
            <a:off x="1673721" y="5561897"/>
            <a:ext cx="2082285" cy="352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Montserrat Black"/>
                <a:ea typeface="Montserrat Black"/>
                <a:cs typeface="Montserrat Black"/>
                <a:sym typeface="Montserrat Black"/>
              </a:rPr>
              <a:t>STRENGTHS</a:t>
            </a:r>
            <a:endParaRPr/>
          </a:p>
        </p:txBody>
      </p:sp>
      <p:sp>
        <p:nvSpPr>
          <p:cNvPr id="331" name="Google Shape;331;p17"/>
          <p:cNvSpPr txBox="1"/>
          <p:nvPr/>
        </p:nvSpPr>
        <p:spPr>
          <a:xfrm>
            <a:off x="5784991" y="5561897"/>
            <a:ext cx="2475563" cy="352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Montserrat Black"/>
                <a:ea typeface="Montserrat Black"/>
                <a:cs typeface="Montserrat Black"/>
                <a:sym typeface="Montserrat Black"/>
              </a:rPr>
              <a:t>WEAKNESSES</a:t>
            </a:r>
            <a:endParaRPr/>
          </a:p>
        </p:txBody>
      </p:sp>
      <p:sp>
        <p:nvSpPr>
          <p:cNvPr id="332" name="Google Shape;332;p17"/>
          <p:cNvSpPr txBox="1"/>
          <p:nvPr/>
        </p:nvSpPr>
        <p:spPr>
          <a:xfrm>
            <a:off x="9918317" y="5561897"/>
            <a:ext cx="2783619" cy="352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Montserrat Black"/>
                <a:ea typeface="Montserrat Black"/>
                <a:cs typeface="Montserrat Black"/>
                <a:sym typeface="Montserrat Black"/>
              </a:rPr>
              <a:t>OPPORTUNITIES</a:t>
            </a:r>
            <a:endParaRPr/>
          </a:p>
        </p:txBody>
      </p:sp>
      <p:sp>
        <p:nvSpPr>
          <p:cNvPr id="333" name="Google Shape;333;p17"/>
          <p:cNvSpPr txBox="1"/>
          <p:nvPr/>
        </p:nvSpPr>
        <p:spPr>
          <a:xfrm>
            <a:off x="14800799" y="5561897"/>
            <a:ext cx="1593365" cy="352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Montserrat Black"/>
                <a:ea typeface="Montserrat Black"/>
                <a:cs typeface="Montserrat Black"/>
                <a:sym typeface="Montserrat Black"/>
              </a:rPr>
              <a:t>THREATS</a:t>
            </a:r>
            <a:endParaRPr/>
          </a:p>
        </p:txBody>
      </p:sp>
      <p:grpSp>
        <p:nvGrpSpPr>
          <p:cNvPr id="334" name="Google Shape;334;p17"/>
          <p:cNvGrpSpPr/>
          <p:nvPr/>
        </p:nvGrpSpPr>
        <p:grpSpPr>
          <a:xfrm>
            <a:off x="16235923" y="867420"/>
            <a:ext cx="635380" cy="635380"/>
            <a:chOff x="0" y="0"/>
            <a:chExt cx="812800" cy="812800"/>
          </a:xfrm>
        </p:grpSpPr>
        <p:sp>
          <p:nvSpPr>
            <p:cNvPr id="335" name="Google Shape;33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7"/>
          <p:cNvGrpSpPr/>
          <p:nvPr/>
        </p:nvGrpSpPr>
        <p:grpSpPr>
          <a:xfrm>
            <a:off x="13441697" y="3992428"/>
            <a:ext cx="493965" cy="493965"/>
            <a:chOff x="0" y="0"/>
            <a:chExt cx="812800" cy="812800"/>
          </a:xfrm>
        </p:grpSpPr>
        <p:sp>
          <p:nvSpPr>
            <p:cNvPr id="338" name="Google Shape;33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7"/>
          <p:cNvGrpSpPr/>
          <p:nvPr/>
        </p:nvGrpSpPr>
        <p:grpSpPr>
          <a:xfrm>
            <a:off x="15578960" y="9575423"/>
            <a:ext cx="317690" cy="317690"/>
            <a:chOff x="0" y="0"/>
            <a:chExt cx="812800" cy="812800"/>
          </a:xfrm>
        </p:grpSpPr>
        <p:sp>
          <p:nvSpPr>
            <p:cNvPr id="341" name="Google Shape;34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17"/>
          <p:cNvSpPr txBox="1"/>
          <p:nvPr/>
        </p:nvSpPr>
        <p:spPr>
          <a:xfrm>
            <a:off x="1372434" y="6415125"/>
            <a:ext cx="26850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Strengths are unique qualities defining individual capabilities </a:t>
            </a:r>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and potential.</a:t>
            </a:r>
            <a:endParaRPr/>
          </a:p>
        </p:txBody>
      </p:sp>
      <p:sp>
        <p:nvSpPr>
          <p:cNvPr id="344" name="Google Shape;344;p17"/>
          <p:cNvSpPr txBox="1"/>
          <p:nvPr/>
        </p:nvSpPr>
        <p:spPr>
          <a:xfrm>
            <a:off x="5680343" y="6415125"/>
            <a:ext cx="26850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Recognize weaknesses to discover areas for personal growth and improvement.</a:t>
            </a:r>
            <a:endParaRPr/>
          </a:p>
        </p:txBody>
      </p:sp>
      <p:sp>
        <p:nvSpPr>
          <p:cNvPr id="345" name="Google Shape;345;p17"/>
          <p:cNvSpPr txBox="1"/>
          <p:nvPr/>
        </p:nvSpPr>
        <p:spPr>
          <a:xfrm>
            <a:off x="10017077" y="6415125"/>
            <a:ext cx="2685000" cy="249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In a world full of possibilities and challenges, seizing opportunities is crucial for growth and success.</a:t>
            </a:r>
            <a:endParaRPr/>
          </a:p>
        </p:txBody>
      </p:sp>
      <p:sp>
        <p:nvSpPr>
          <p:cNvPr id="346" name="Google Shape;346;p17"/>
          <p:cNvSpPr txBox="1"/>
          <p:nvPr/>
        </p:nvSpPr>
        <p:spPr>
          <a:xfrm>
            <a:off x="14305446" y="6415125"/>
            <a:ext cx="2685000" cy="164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Uncertainty shadows the peaceful land with looming threats.</a:t>
            </a:r>
            <a:endParaRPr/>
          </a:p>
        </p:txBody>
      </p:sp>
      <p:pic>
        <p:nvPicPr>
          <p:cNvPr id="347" name="Google Shape;347;p17"/>
          <p:cNvPicPr preferRelativeResize="0"/>
          <p:nvPr/>
        </p:nvPicPr>
        <p:blipFill>
          <a:blip r:embed="rId3">
            <a:alphaModFix/>
          </a:blip>
          <a:stretch>
            <a:fillRect/>
          </a:stretch>
        </p:blipFill>
        <p:spPr>
          <a:xfrm>
            <a:off x="4097400" y="3985836"/>
            <a:ext cx="949200" cy="695189"/>
          </a:xfrm>
          <a:prstGeom prst="rect">
            <a:avLst/>
          </a:prstGeom>
          <a:noFill/>
          <a:ln>
            <a:noFill/>
          </a:ln>
        </p:spPr>
      </p:pic>
      <p:pic>
        <p:nvPicPr>
          <p:cNvPr id="348" name="Google Shape;348;p17"/>
          <p:cNvPicPr preferRelativeResize="0"/>
          <p:nvPr/>
        </p:nvPicPr>
        <p:blipFill>
          <a:blip r:embed="rId3">
            <a:alphaModFix/>
          </a:blip>
          <a:stretch>
            <a:fillRect/>
          </a:stretch>
        </p:blipFill>
        <p:spPr>
          <a:xfrm>
            <a:off x="7663200" y="909514"/>
            <a:ext cx="752550" cy="551172"/>
          </a:xfrm>
          <a:prstGeom prst="rect">
            <a:avLst/>
          </a:prstGeom>
          <a:noFill/>
          <a:ln>
            <a:noFill/>
          </a:ln>
        </p:spPr>
      </p:pic>
      <p:pic>
        <p:nvPicPr>
          <p:cNvPr id="349" name="Google Shape;349;p17"/>
          <p:cNvPicPr preferRelativeResize="0"/>
          <p:nvPr/>
        </p:nvPicPr>
        <p:blipFill>
          <a:blip r:embed="rId3">
            <a:alphaModFix/>
          </a:blip>
          <a:stretch>
            <a:fillRect/>
          </a:stretch>
        </p:blipFill>
        <p:spPr>
          <a:xfrm>
            <a:off x="268775" y="7103861"/>
            <a:ext cx="949200" cy="695189"/>
          </a:xfrm>
          <a:prstGeom prst="rect">
            <a:avLst/>
          </a:prstGeom>
          <a:noFill/>
          <a:ln>
            <a:noFill/>
          </a:ln>
        </p:spPr>
      </p:pic>
      <p:pic>
        <p:nvPicPr>
          <p:cNvPr id="350" name="Google Shape;350;p17"/>
          <p:cNvPicPr preferRelativeResize="0"/>
          <p:nvPr/>
        </p:nvPicPr>
        <p:blipFill>
          <a:blip r:embed="rId3">
            <a:alphaModFix/>
          </a:blip>
          <a:stretch>
            <a:fillRect/>
          </a:stretch>
        </p:blipFill>
        <p:spPr>
          <a:xfrm>
            <a:off x="8669400" y="9101899"/>
            <a:ext cx="949200" cy="6951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354" name="Shape 354"/>
        <p:cNvGrpSpPr/>
        <p:nvPr/>
      </p:nvGrpSpPr>
      <p:grpSpPr>
        <a:xfrm>
          <a:off x="0" y="0"/>
          <a:ext cx="0" cy="0"/>
          <a:chOff x="0" y="0"/>
          <a:chExt cx="0" cy="0"/>
        </a:xfrm>
      </p:grpSpPr>
      <p:pic>
        <p:nvPicPr>
          <p:cNvPr id="355" name="Google Shape;355;p18"/>
          <p:cNvPicPr preferRelativeResize="0"/>
          <p:nvPr/>
        </p:nvPicPr>
        <p:blipFill>
          <a:blip r:embed="rId3">
            <a:alphaModFix/>
          </a:blip>
          <a:stretch>
            <a:fillRect/>
          </a:stretch>
        </p:blipFill>
        <p:spPr>
          <a:xfrm>
            <a:off x="-509588" y="8168050"/>
            <a:ext cx="19307177" cy="7692699"/>
          </a:xfrm>
          <a:prstGeom prst="rect">
            <a:avLst/>
          </a:prstGeom>
          <a:noFill/>
          <a:ln>
            <a:noFill/>
          </a:ln>
        </p:spPr>
      </p:pic>
      <p:pic>
        <p:nvPicPr>
          <p:cNvPr id="356" name="Google Shape;356;p18"/>
          <p:cNvPicPr preferRelativeResize="0"/>
          <p:nvPr/>
        </p:nvPicPr>
        <p:blipFill>
          <a:blip r:embed="rId4">
            <a:alphaModFix/>
          </a:blip>
          <a:stretch>
            <a:fillRect/>
          </a:stretch>
        </p:blipFill>
        <p:spPr>
          <a:xfrm>
            <a:off x="-3880324" y="-509651"/>
            <a:ext cx="7178824" cy="7489551"/>
          </a:xfrm>
          <a:prstGeom prst="rect">
            <a:avLst/>
          </a:prstGeom>
          <a:noFill/>
          <a:ln>
            <a:noFill/>
          </a:ln>
        </p:spPr>
      </p:pic>
      <p:grpSp>
        <p:nvGrpSpPr>
          <p:cNvPr id="357" name="Google Shape;357;p18"/>
          <p:cNvGrpSpPr/>
          <p:nvPr/>
        </p:nvGrpSpPr>
        <p:grpSpPr>
          <a:xfrm>
            <a:off x="1028700" y="2279488"/>
            <a:ext cx="2025563" cy="2025563"/>
            <a:chOff x="0" y="0"/>
            <a:chExt cx="2700751" cy="2700751"/>
          </a:xfrm>
        </p:grpSpPr>
        <p:grpSp>
          <p:nvGrpSpPr>
            <p:cNvPr id="358" name="Google Shape;358;p18"/>
            <p:cNvGrpSpPr/>
            <p:nvPr/>
          </p:nvGrpSpPr>
          <p:grpSpPr>
            <a:xfrm>
              <a:off x="0" y="0"/>
              <a:ext cx="2700751" cy="2700751"/>
              <a:chOff x="0" y="0"/>
              <a:chExt cx="812800" cy="812800"/>
            </a:xfrm>
          </p:grpSpPr>
          <p:sp>
            <p:nvSpPr>
              <p:cNvPr id="359" name="Google Shape;3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8"/>
            <p:cNvGrpSpPr/>
            <p:nvPr/>
          </p:nvGrpSpPr>
          <p:grpSpPr>
            <a:xfrm>
              <a:off x="181205" y="181205"/>
              <a:ext cx="2338340" cy="2338340"/>
              <a:chOff x="0" y="0"/>
              <a:chExt cx="812800" cy="812800"/>
            </a:xfrm>
          </p:grpSpPr>
          <p:sp>
            <p:nvSpPr>
              <p:cNvPr id="362" name="Google Shape;3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4" name="Google Shape;364;p18"/>
          <p:cNvGrpSpPr/>
          <p:nvPr/>
        </p:nvGrpSpPr>
        <p:grpSpPr>
          <a:xfrm>
            <a:off x="7813484" y="8344423"/>
            <a:ext cx="635366" cy="635366"/>
            <a:chOff x="0" y="0"/>
            <a:chExt cx="812800" cy="812800"/>
          </a:xfrm>
        </p:grpSpPr>
        <p:sp>
          <p:nvSpPr>
            <p:cNvPr id="365" name="Google Shape;3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7A7A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18"/>
          <p:cNvSpPr/>
          <p:nvPr/>
        </p:nvSpPr>
        <p:spPr>
          <a:xfrm>
            <a:off x="13800106" y="2279488"/>
            <a:ext cx="540827" cy="396606"/>
          </a:xfrm>
          <a:custGeom>
            <a:rect b="b" l="l" r="r" t="t"/>
            <a:pathLst>
              <a:path extrusionOk="0" h="396606" w="540827">
                <a:moveTo>
                  <a:pt x="0" y="0"/>
                </a:moveTo>
                <a:lnTo>
                  <a:pt x="540827" y="0"/>
                </a:lnTo>
                <a:lnTo>
                  <a:pt x="540827" y="396606"/>
                </a:lnTo>
                <a:lnTo>
                  <a:pt x="0" y="396606"/>
                </a:lnTo>
                <a:lnTo>
                  <a:pt x="0" y="0"/>
                </a:lnTo>
                <a:close/>
              </a:path>
            </a:pathLst>
          </a:custGeom>
          <a:blipFill rotWithShape="1">
            <a:blip r:embed="rId5">
              <a:alphaModFix/>
            </a:blip>
            <a:stretch>
              <a:fillRect b="-732389" l="-235126" r="-670504" t="-409075"/>
            </a:stretch>
          </a:blipFill>
          <a:ln>
            <a:noFill/>
          </a:ln>
        </p:spPr>
      </p:sp>
      <p:grpSp>
        <p:nvGrpSpPr>
          <p:cNvPr id="368" name="Google Shape;368;p18"/>
          <p:cNvGrpSpPr/>
          <p:nvPr/>
        </p:nvGrpSpPr>
        <p:grpSpPr>
          <a:xfrm>
            <a:off x="9809603" y="1495813"/>
            <a:ext cx="703277" cy="703277"/>
            <a:chOff x="0" y="0"/>
            <a:chExt cx="812800" cy="812800"/>
          </a:xfrm>
        </p:grpSpPr>
        <p:sp>
          <p:nvSpPr>
            <p:cNvPr id="369" name="Google Shape;36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ECE6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8"/>
          <p:cNvGrpSpPr/>
          <p:nvPr/>
        </p:nvGrpSpPr>
        <p:grpSpPr>
          <a:xfrm>
            <a:off x="1028700" y="657484"/>
            <a:ext cx="703277" cy="703277"/>
            <a:chOff x="0" y="0"/>
            <a:chExt cx="812800" cy="812800"/>
          </a:xfrm>
        </p:grpSpPr>
        <p:sp>
          <p:nvSpPr>
            <p:cNvPr id="372" name="Google Shape;37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18"/>
          <p:cNvSpPr txBox="1"/>
          <p:nvPr/>
        </p:nvSpPr>
        <p:spPr>
          <a:xfrm>
            <a:off x="3509261" y="2627760"/>
            <a:ext cx="9243821" cy="129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OUR PROJECTS</a:t>
            </a:r>
            <a:endParaRPr/>
          </a:p>
        </p:txBody>
      </p:sp>
      <p:sp>
        <p:nvSpPr>
          <p:cNvPr id="375" name="Google Shape;375;p18"/>
          <p:cNvSpPr txBox="1"/>
          <p:nvPr/>
        </p:nvSpPr>
        <p:spPr>
          <a:xfrm>
            <a:off x="1029163" y="2691964"/>
            <a:ext cx="2025563" cy="108631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6426" u="none" cap="none" strike="noStrike">
                <a:solidFill>
                  <a:srgbClr val="FFFFFF"/>
                </a:solidFill>
                <a:latin typeface="Montserrat Black"/>
                <a:ea typeface="Montserrat Black"/>
                <a:cs typeface="Montserrat Black"/>
                <a:sym typeface="Montserrat Black"/>
              </a:rPr>
              <a:t>02</a:t>
            </a:r>
            <a:endParaRPr/>
          </a:p>
        </p:txBody>
      </p:sp>
      <p:cxnSp>
        <p:nvCxnSpPr>
          <p:cNvPr id="376" name="Google Shape;376;p18"/>
          <p:cNvCxnSpPr/>
          <p:nvPr/>
        </p:nvCxnSpPr>
        <p:spPr>
          <a:xfrm>
            <a:off x="10767060" y="10271524"/>
            <a:ext cx="6492240" cy="0"/>
          </a:xfrm>
          <a:prstGeom prst="straightConnector1">
            <a:avLst/>
          </a:prstGeom>
          <a:noFill/>
          <a:ln cap="flat" cmpd="sng" w="38100">
            <a:solidFill>
              <a:srgbClr val="000000"/>
            </a:solidFill>
            <a:prstDash val="solid"/>
            <a:round/>
            <a:headEnd len="sm" w="sm" type="none"/>
            <a:tailEnd len="sm" w="sm" type="none"/>
          </a:ln>
        </p:spPr>
      </p:cxnSp>
      <p:sp>
        <p:nvSpPr>
          <p:cNvPr id="377" name="Google Shape;377;p18"/>
          <p:cNvSpPr txBox="1"/>
          <p:nvPr/>
        </p:nvSpPr>
        <p:spPr>
          <a:xfrm>
            <a:off x="3509261" y="4266951"/>
            <a:ext cx="7003500" cy="25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674678"/>
                </a:solidFill>
                <a:latin typeface="Open Sans"/>
                <a:ea typeface="Open Sans"/>
                <a:cs typeface="Open Sans"/>
                <a:sym typeface="Open Sans"/>
              </a:rPr>
              <a:t>In our dynamic organization, we take great pride in the diverse array of projects we undertake. From innovative technological solutions to creative marketing campaigns, our projects span a wide range of industries and disciplines. Each project is approached with enthusiasm, dedication, and a commitment to excellence.</a:t>
            </a:r>
            <a:endParaRPr/>
          </a:p>
        </p:txBody>
      </p:sp>
      <p:pic>
        <p:nvPicPr>
          <p:cNvPr id="378" name="Google Shape;378;p18"/>
          <p:cNvPicPr preferRelativeResize="0"/>
          <p:nvPr/>
        </p:nvPicPr>
        <p:blipFill>
          <a:blip r:embed="rId6">
            <a:alphaModFix/>
          </a:blip>
          <a:stretch>
            <a:fillRect/>
          </a:stretch>
        </p:blipFill>
        <p:spPr>
          <a:xfrm>
            <a:off x="12963825" y="2170782"/>
            <a:ext cx="4674324" cy="8159615"/>
          </a:xfrm>
          <a:prstGeom prst="rect">
            <a:avLst/>
          </a:prstGeom>
          <a:noFill/>
          <a:ln>
            <a:noFill/>
          </a:ln>
        </p:spPr>
      </p:pic>
      <p:pic>
        <p:nvPicPr>
          <p:cNvPr id="379" name="Google Shape;379;p18"/>
          <p:cNvPicPr preferRelativeResize="0"/>
          <p:nvPr/>
        </p:nvPicPr>
        <p:blipFill>
          <a:blip r:embed="rId7">
            <a:alphaModFix/>
          </a:blip>
          <a:stretch>
            <a:fillRect/>
          </a:stretch>
        </p:blipFill>
        <p:spPr>
          <a:xfrm>
            <a:off x="14340923" y="657469"/>
            <a:ext cx="1240550" cy="904256"/>
          </a:xfrm>
          <a:prstGeom prst="rect">
            <a:avLst/>
          </a:prstGeom>
          <a:noFill/>
          <a:ln>
            <a:noFill/>
          </a:ln>
        </p:spPr>
      </p:pic>
      <p:pic>
        <p:nvPicPr>
          <p:cNvPr id="380" name="Google Shape;380;p18"/>
          <p:cNvPicPr preferRelativeResize="0"/>
          <p:nvPr/>
        </p:nvPicPr>
        <p:blipFill>
          <a:blip r:embed="rId8">
            <a:alphaModFix/>
          </a:blip>
          <a:stretch>
            <a:fillRect/>
          </a:stretch>
        </p:blipFill>
        <p:spPr>
          <a:xfrm rot="10800000">
            <a:off x="2786677" y="8803434"/>
            <a:ext cx="1591700" cy="116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4"/>
        </a:solidFill>
      </p:bgPr>
    </p:bg>
    <p:spTree>
      <p:nvGrpSpPr>
        <p:cNvPr id="384" name="Shape 384"/>
        <p:cNvGrpSpPr/>
        <p:nvPr/>
      </p:nvGrpSpPr>
      <p:grpSpPr>
        <a:xfrm>
          <a:off x="0" y="0"/>
          <a:ext cx="0" cy="0"/>
          <a:chOff x="0" y="0"/>
          <a:chExt cx="0" cy="0"/>
        </a:xfrm>
      </p:grpSpPr>
      <p:pic>
        <p:nvPicPr>
          <p:cNvPr id="385" name="Google Shape;385;p19"/>
          <p:cNvPicPr preferRelativeResize="0"/>
          <p:nvPr/>
        </p:nvPicPr>
        <p:blipFill>
          <a:blip r:embed="rId3">
            <a:alphaModFix/>
          </a:blip>
          <a:stretch>
            <a:fillRect/>
          </a:stretch>
        </p:blipFill>
        <p:spPr>
          <a:xfrm>
            <a:off x="-5628075" y="7354805"/>
            <a:ext cx="13826048" cy="5502069"/>
          </a:xfrm>
          <a:prstGeom prst="rect">
            <a:avLst/>
          </a:prstGeom>
          <a:noFill/>
          <a:ln>
            <a:noFill/>
          </a:ln>
        </p:spPr>
      </p:pic>
      <p:pic>
        <p:nvPicPr>
          <p:cNvPr id="386" name="Google Shape;386;p19"/>
          <p:cNvPicPr preferRelativeResize="0"/>
          <p:nvPr/>
        </p:nvPicPr>
        <p:blipFill>
          <a:blip r:embed="rId4">
            <a:alphaModFix/>
          </a:blip>
          <a:stretch>
            <a:fillRect/>
          </a:stretch>
        </p:blipFill>
        <p:spPr>
          <a:xfrm>
            <a:off x="10952824" y="-3467100"/>
            <a:ext cx="10508602" cy="10287000"/>
          </a:xfrm>
          <a:prstGeom prst="rect">
            <a:avLst/>
          </a:prstGeom>
          <a:noFill/>
          <a:ln>
            <a:noFill/>
          </a:ln>
        </p:spPr>
      </p:pic>
      <p:grpSp>
        <p:nvGrpSpPr>
          <p:cNvPr id="387" name="Google Shape;387;p19"/>
          <p:cNvGrpSpPr/>
          <p:nvPr/>
        </p:nvGrpSpPr>
        <p:grpSpPr>
          <a:xfrm>
            <a:off x="1028700" y="3305684"/>
            <a:ext cx="2025563" cy="2025563"/>
            <a:chOff x="0" y="0"/>
            <a:chExt cx="2700751" cy="2700751"/>
          </a:xfrm>
        </p:grpSpPr>
        <p:grpSp>
          <p:nvGrpSpPr>
            <p:cNvPr id="388" name="Google Shape;388;p19"/>
            <p:cNvGrpSpPr/>
            <p:nvPr/>
          </p:nvGrpSpPr>
          <p:grpSpPr>
            <a:xfrm>
              <a:off x="0" y="0"/>
              <a:ext cx="2700751" cy="2700751"/>
              <a:chOff x="0" y="0"/>
              <a:chExt cx="812800" cy="812800"/>
            </a:xfrm>
          </p:grpSpPr>
          <p:sp>
            <p:nvSpPr>
              <p:cNvPr id="389" name="Google Shape;38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9"/>
            <p:cNvGrpSpPr/>
            <p:nvPr/>
          </p:nvGrpSpPr>
          <p:grpSpPr>
            <a:xfrm>
              <a:off x="181205" y="181205"/>
              <a:ext cx="2338340" cy="2338340"/>
              <a:chOff x="0" y="0"/>
              <a:chExt cx="812800" cy="812800"/>
            </a:xfrm>
          </p:grpSpPr>
          <p:sp>
            <p:nvSpPr>
              <p:cNvPr id="392" name="Google Shape;39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4" name="Google Shape;394;p19"/>
          <p:cNvGrpSpPr/>
          <p:nvPr/>
        </p:nvGrpSpPr>
        <p:grpSpPr>
          <a:xfrm>
            <a:off x="7368695" y="5786412"/>
            <a:ext cx="541579" cy="541579"/>
            <a:chOff x="0" y="0"/>
            <a:chExt cx="812800" cy="812800"/>
          </a:xfrm>
        </p:grpSpPr>
        <p:sp>
          <p:nvSpPr>
            <p:cNvPr id="395" name="Google Shape;3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9"/>
          <p:cNvGrpSpPr/>
          <p:nvPr/>
        </p:nvGrpSpPr>
        <p:grpSpPr>
          <a:xfrm>
            <a:off x="1028700" y="6871740"/>
            <a:ext cx="2025563" cy="2025563"/>
            <a:chOff x="0" y="0"/>
            <a:chExt cx="2700751" cy="2700751"/>
          </a:xfrm>
        </p:grpSpPr>
        <p:grpSp>
          <p:nvGrpSpPr>
            <p:cNvPr id="398" name="Google Shape;398;p19"/>
            <p:cNvGrpSpPr/>
            <p:nvPr/>
          </p:nvGrpSpPr>
          <p:grpSpPr>
            <a:xfrm>
              <a:off x="0" y="0"/>
              <a:ext cx="2700751" cy="2700751"/>
              <a:chOff x="0" y="0"/>
              <a:chExt cx="812800" cy="812800"/>
            </a:xfrm>
          </p:grpSpPr>
          <p:sp>
            <p:nvSpPr>
              <p:cNvPr id="399" name="Google Shape;3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9"/>
            <p:cNvGrpSpPr/>
            <p:nvPr/>
          </p:nvGrpSpPr>
          <p:grpSpPr>
            <a:xfrm>
              <a:off x="181205" y="181205"/>
              <a:ext cx="2338340" cy="2338340"/>
              <a:chOff x="0" y="0"/>
              <a:chExt cx="812800" cy="812800"/>
            </a:xfrm>
          </p:grpSpPr>
          <p:sp>
            <p:nvSpPr>
              <p:cNvPr id="402" name="Google Shape;4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4" name="Google Shape;404;p19"/>
          <p:cNvGrpSpPr/>
          <p:nvPr/>
        </p:nvGrpSpPr>
        <p:grpSpPr>
          <a:xfrm>
            <a:off x="9144000" y="6871740"/>
            <a:ext cx="2025563" cy="2025563"/>
            <a:chOff x="0" y="0"/>
            <a:chExt cx="2700751" cy="2700751"/>
          </a:xfrm>
        </p:grpSpPr>
        <p:grpSp>
          <p:nvGrpSpPr>
            <p:cNvPr id="405" name="Google Shape;405;p19"/>
            <p:cNvGrpSpPr/>
            <p:nvPr/>
          </p:nvGrpSpPr>
          <p:grpSpPr>
            <a:xfrm>
              <a:off x="0" y="0"/>
              <a:ext cx="2700751" cy="2700751"/>
              <a:chOff x="0" y="0"/>
              <a:chExt cx="812800" cy="812800"/>
            </a:xfrm>
          </p:grpSpPr>
          <p:sp>
            <p:nvSpPr>
              <p:cNvPr id="406" name="Google Shape;4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9"/>
            <p:cNvGrpSpPr/>
            <p:nvPr/>
          </p:nvGrpSpPr>
          <p:grpSpPr>
            <a:xfrm>
              <a:off x="181205" y="181205"/>
              <a:ext cx="2338340" cy="2338340"/>
              <a:chOff x="0" y="0"/>
              <a:chExt cx="812800" cy="812800"/>
            </a:xfrm>
          </p:grpSpPr>
          <p:sp>
            <p:nvSpPr>
              <p:cNvPr id="409" name="Google Shape;4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1" name="Google Shape;411;p19"/>
          <p:cNvGrpSpPr/>
          <p:nvPr/>
        </p:nvGrpSpPr>
        <p:grpSpPr>
          <a:xfrm>
            <a:off x="9144000" y="3305684"/>
            <a:ext cx="2025563" cy="2025563"/>
            <a:chOff x="0" y="0"/>
            <a:chExt cx="2700751" cy="2700751"/>
          </a:xfrm>
        </p:grpSpPr>
        <p:grpSp>
          <p:nvGrpSpPr>
            <p:cNvPr id="412" name="Google Shape;412;p19"/>
            <p:cNvGrpSpPr/>
            <p:nvPr/>
          </p:nvGrpSpPr>
          <p:grpSpPr>
            <a:xfrm>
              <a:off x="0" y="0"/>
              <a:ext cx="2700751" cy="2700751"/>
              <a:chOff x="0" y="0"/>
              <a:chExt cx="812800" cy="812800"/>
            </a:xfrm>
          </p:grpSpPr>
          <p:sp>
            <p:nvSpPr>
              <p:cNvPr id="413" name="Google Shape;4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9"/>
            <p:cNvGrpSpPr/>
            <p:nvPr/>
          </p:nvGrpSpPr>
          <p:grpSpPr>
            <a:xfrm>
              <a:off x="181205" y="181205"/>
              <a:ext cx="2338340" cy="2338340"/>
              <a:chOff x="0" y="0"/>
              <a:chExt cx="812800" cy="812800"/>
            </a:xfrm>
          </p:grpSpPr>
          <p:sp>
            <p:nvSpPr>
              <p:cNvPr id="416" name="Google Shape;41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txBox="1"/>
              <p:nvPr/>
            </p:nvSpPr>
            <p:spPr>
              <a:xfrm>
                <a:off x="76200" y="28575"/>
                <a:ext cx="660400" cy="708025"/>
              </a:xfrm>
              <a:prstGeom prst="rect">
                <a:avLst/>
              </a:prstGeom>
              <a:noFill/>
              <a:ln>
                <a:noFill/>
              </a:ln>
            </p:spPr>
            <p:txBody>
              <a:bodyPr anchorCtr="0" anchor="ctr" bIns="59350" lIns="59350" spcFirstLastPara="1" rIns="59350" wrap="square" tIns="593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8" name="Google Shape;418;p19"/>
          <p:cNvSpPr/>
          <p:nvPr/>
        </p:nvSpPr>
        <p:spPr>
          <a:xfrm>
            <a:off x="1518506" y="7354804"/>
            <a:ext cx="1045951" cy="1059435"/>
          </a:xfrm>
          <a:custGeom>
            <a:rect b="b" l="l" r="r" t="t"/>
            <a:pathLst>
              <a:path extrusionOk="0" h="1059435" w="1045951">
                <a:moveTo>
                  <a:pt x="0" y="0"/>
                </a:moveTo>
                <a:lnTo>
                  <a:pt x="1045951" y="0"/>
                </a:lnTo>
                <a:lnTo>
                  <a:pt x="1045951" y="1059435"/>
                </a:lnTo>
                <a:lnTo>
                  <a:pt x="0" y="1059435"/>
                </a:lnTo>
                <a:lnTo>
                  <a:pt x="0" y="0"/>
                </a:lnTo>
                <a:close/>
              </a:path>
            </a:pathLst>
          </a:custGeom>
          <a:blipFill rotWithShape="1">
            <a:blip r:embed="rId5">
              <a:alphaModFix/>
            </a:blip>
            <a:stretch>
              <a:fillRect b="0" l="0" r="0" t="0"/>
            </a:stretch>
          </a:blipFill>
          <a:ln>
            <a:noFill/>
          </a:ln>
        </p:spPr>
      </p:sp>
      <p:sp>
        <p:nvSpPr>
          <p:cNvPr id="419" name="Google Shape;419;p19"/>
          <p:cNvSpPr/>
          <p:nvPr/>
        </p:nvSpPr>
        <p:spPr>
          <a:xfrm>
            <a:off x="1487607" y="3705212"/>
            <a:ext cx="1107749" cy="1049340"/>
          </a:xfrm>
          <a:custGeom>
            <a:rect b="b" l="l" r="r" t="t"/>
            <a:pathLst>
              <a:path extrusionOk="0" h="1049340" w="1107749">
                <a:moveTo>
                  <a:pt x="0" y="0"/>
                </a:moveTo>
                <a:lnTo>
                  <a:pt x="1107749" y="0"/>
                </a:lnTo>
                <a:lnTo>
                  <a:pt x="1107749" y="1049341"/>
                </a:lnTo>
                <a:lnTo>
                  <a:pt x="0" y="1049341"/>
                </a:lnTo>
                <a:lnTo>
                  <a:pt x="0" y="0"/>
                </a:lnTo>
                <a:close/>
              </a:path>
            </a:pathLst>
          </a:custGeom>
          <a:blipFill rotWithShape="1">
            <a:blip r:embed="rId6">
              <a:alphaModFix/>
            </a:blip>
            <a:stretch>
              <a:fillRect b="0" l="0" r="0" t="0"/>
            </a:stretch>
          </a:blipFill>
          <a:ln>
            <a:noFill/>
          </a:ln>
        </p:spPr>
      </p:sp>
      <p:sp>
        <p:nvSpPr>
          <p:cNvPr id="420" name="Google Shape;420;p19"/>
          <p:cNvSpPr/>
          <p:nvPr/>
        </p:nvSpPr>
        <p:spPr>
          <a:xfrm>
            <a:off x="9581445" y="7306327"/>
            <a:ext cx="1150673" cy="1150673"/>
          </a:xfrm>
          <a:custGeom>
            <a:rect b="b" l="l" r="r" t="t"/>
            <a:pathLst>
              <a:path extrusionOk="0" h="1150673" w="1150673">
                <a:moveTo>
                  <a:pt x="0" y="0"/>
                </a:moveTo>
                <a:lnTo>
                  <a:pt x="1150673" y="0"/>
                </a:lnTo>
                <a:lnTo>
                  <a:pt x="1150673" y="1150674"/>
                </a:lnTo>
                <a:lnTo>
                  <a:pt x="0" y="1150674"/>
                </a:lnTo>
                <a:lnTo>
                  <a:pt x="0" y="0"/>
                </a:lnTo>
                <a:close/>
              </a:path>
            </a:pathLst>
          </a:custGeom>
          <a:blipFill rotWithShape="1">
            <a:blip r:embed="rId7">
              <a:alphaModFix/>
            </a:blip>
            <a:stretch>
              <a:fillRect b="0" l="0" r="0" t="0"/>
            </a:stretch>
          </a:blipFill>
          <a:ln>
            <a:noFill/>
          </a:ln>
        </p:spPr>
      </p:sp>
      <p:sp>
        <p:nvSpPr>
          <p:cNvPr id="421" name="Google Shape;421;p19"/>
          <p:cNvSpPr txBox="1"/>
          <p:nvPr/>
        </p:nvSpPr>
        <p:spPr>
          <a:xfrm>
            <a:off x="1028700" y="1028700"/>
            <a:ext cx="10613937" cy="129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674678"/>
                </a:solidFill>
                <a:latin typeface="Montserrat Black"/>
                <a:ea typeface="Montserrat Black"/>
                <a:cs typeface="Montserrat Black"/>
                <a:sym typeface="Montserrat Black"/>
              </a:rPr>
              <a:t>WHAT WE OFFER</a:t>
            </a:r>
            <a:endParaRPr/>
          </a:p>
        </p:txBody>
      </p:sp>
      <p:sp>
        <p:nvSpPr>
          <p:cNvPr id="422" name="Google Shape;422;p19"/>
          <p:cNvSpPr txBox="1"/>
          <p:nvPr/>
        </p:nvSpPr>
        <p:spPr>
          <a:xfrm>
            <a:off x="3388578" y="3639333"/>
            <a:ext cx="4432915"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SERVICE ONE</a:t>
            </a:r>
            <a:endParaRPr/>
          </a:p>
        </p:txBody>
      </p:sp>
      <p:sp>
        <p:nvSpPr>
          <p:cNvPr id="423" name="Google Shape;423;p19"/>
          <p:cNvSpPr txBox="1"/>
          <p:nvPr/>
        </p:nvSpPr>
        <p:spPr>
          <a:xfrm>
            <a:off x="11502938" y="3639333"/>
            <a:ext cx="4618444"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SERVICE TWO</a:t>
            </a:r>
            <a:endParaRPr/>
          </a:p>
        </p:txBody>
      </p:sp>
      <p:sp>
        <p:nvSpPr>
          <p:cNvPr id="424" name="Google Shape;424;p19"/>
          <p:cNvSpPr txBox="1"/>
          <p:nvPr/>
        </p:nvSpPr>
        <p:spPr>
          <a:xfrm>
            <a:off x="3388578" y="7205389"/>
            <a:ext cx="4432915"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SERVICE THREE</a:t>
            </a:r>
            <a:endParaRPr/>
          </a:p>
        </p:txBody>
      </p:sp>
      <p:sp>
        <p:nvSpPr>
          <p:cNvPr id="425" name="Google Shape;425;p19"/>
          <p:cNvSpPr txBox="1"/>
          <p:nvPr/>
        </p:nvSpPr>
        <p:spPr>
          <a:xfrm>
            <a:off x="11538777" y="7205389"/>
            <a:ext cx="4618444"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674678"/>
                </a:solidFill>
                <a:latin typeface="Montserrat Black"/>
                <a:ea typeface="Montserrat Black"/>
                <a:cs typeface="Montserrat Black"/>
                <a:sym typeface="Montserrat Black"/>
              </a:rPr>
              <a:t>SERVICE FOUR</a:t>
            </a:r>
            <a:endParaRPr/>
          </a:p>
        </p:txBody>
      </p:sp>
      <p:sp>
        <p:nvSpPr>
          <p:cNvPr id="426" name="Google Shape;426;p19"/>
          <p:cNvSpPr txBox="1"/>
          <p:nvPr/>
        </p:nvSpPr>
        <p:spPr>
          <a:xfrm>
            <a:off x="3388578" y="4358183"/>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427" name="Google Shape;427;p19"/>
          <p:cNvSpPr txBox="1"/>
          <p:nvPr/>
        </p:nvSpPr>
        <p:spPr>
          <a:xfrm>
            <a:off x="11502938" y="4446765"/>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428" name="Google Shape;428;p19"/>
          <p:cNvSpPr txBox="1"/>
          <p:nvPr/>
        </p:nvSpPr>
        <p:spPr>
          <a:xfrm>
            <a:off x="3388578" y="8012821"/>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sp>
        <p:nvSpPr>
          <p:cNvPr id="429" name="Google Shape;429;p19"/>
          <p:cNvSpPr txBox="1"/>
          <p:nvPr/>
        </p:nvSpPr>
        <p:spPr>
          <a:xfrm>
            <a:off x="11538777" y="8012821"/>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674678"/>
                </a:solidFill>
                <a:latin typeface="Open Sans"/>
                <a:ea typeface="Open Sans"/>
                <a:cs typeface="Open Sans"/>
                <a:sym typeface="Open Sans"/>
              </a:rPr>
              <a:t>Elaborate on what you want to discuss. </a:t>
            </a:r>
            <a:endParaRPr/>
          </a:p>
        </p:txBody>
      </p:sp>
      <p:grpSp>
        <p:nvGrpSpPr>
          <p:cNvPr id="430" name="Google Shape;430;p19"/>
          <p:cNvGrpSpPr/>
          <p:nvPr/>
        </p:nvGrpSpPr>
        <p:grpSpPr>
          <a:xfrm>
            <a:off x="15950759" y="801215"/>
            <a:ext cx="703277" cy="703277"/>
            <a:chOff x="0" y="0"/>
            <a:chExt cx="812800" cy="812800"/>
          </a:xfrm>
        </p:grpSpPr>
        <p:sp>
          <p:nvSpPr>
            <p:cNvPr id="431" name="Google Shape;43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3" name="Google Shape;433;p19"/>
          <p:cNvPicPr preferRelativeResize="0"/>
          <p:nvPr/>
        </p:nvPicPr>
        <p:blipFill>
          <a:blip r:embed="rId8">
            <a:alphaModFix/>
          </a:blip>
          <a:stretch>
            <a:fillRect/>
          </a:stretch>
        </p:blipFill>
        <p:spPr>
          <a:xfrm>
            <a:off x="16654075" y="3606649"/>
            <a:ext cx="892475" cy="655914"/>
          </a:xfrm>
          <a:prstGeom prst="rect">
            <a:avLst/>
          </a:prstGeom>
          <a:noFill/>
          <a:ln>
            <a:noFill/>
          </a:ln>
        </p:spPr>
      </p:pic>
      <p:pic>
        <p:nvPicPr>
          <p:cNvPr id="434" name="Google Shape;434;p19"/>
          <p:cNvPicPr preferRelativeResize="0"/>
          <p:nvPr/>
        </p:nvPicPr>
        <p:blipFill>
          <a:blip r:embed="rId8">
            <a:alphaModFix/>
          </a:blip>
          <a:stretch>
            <a:fillRect/>
          </a:stretch>
        </p:blipFill>
        <p:spPr>
          <a:xfrm>
            <a:off x="12823625" y="2069431"/>
            <a:ext cx="539628" cy="396600"/>
          </a:xfrm>
          <a:prstGeom prst="rect">
            <a:avLst/>
          </a:prstGeom>
          <a:noFill/>
          <a:ln>
            <a:noFill/>
          </a:ln>
        </p:spPr>
      </p:pic>
      <p:pic>
        <p:nvPicPr>
          <p:cNvPr id="435" name="Google Shape;435;p19"/>
          <p:cNvPicPr preferRelativeResize="0"/>
          <p:nvPr/>
        </p:nvPicPr>
        <p:blipFill>
          <a:blip r:embed="rId9">
            <a:alphaModFix/>
          </a:blip>
          <a:stretch>
            <a:fillRect/>
          </a:stretch>
        </p:blipFill>
        <p:spPr>
          <a:xfrm>
            <a:off x="5366500" y="9231059"/>
            <a:ext cx="1045950" cy="773716"/>
          </a:xfrm>
          <a:prstGeom prst="rect">
            <a:avLst/>
          </a:prstGeom>
          <a:noFill/>
          <a:ln>
            <a:noFill/>
          </a:ln>
        </p:spPr>
      </p:pic>
      <p:pic>
        <p:nvPicPr>
          <p:cNvPr id="436" name="Google Shape;436;p19"/>
          <p:cNvPicPr preferRelativeResize="0"/>
          <p:nvPr/>
        </p:nvPicPr>
        <p:blipFill>
          <a:blip r:embed="rId10">
            <a:alphaModFix/>
          </a:blip>
          <a:stretch>
            <a:fillRect/>
          </a:stretch>
        </p:blipFill>
        <p:spPr>
          <a:xfrm>
            <a:off x="9734787" y="3763975"/>
            <a:ext cx="936264" cy="1059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ansport Consulting">
  <a:themeElements>
    <a:clrScheme name="Office">
      <a:dk1>
        <a:srgbClr val="000000"/>
      </a:dk1>
      <a:lt1>
        <a:srgbClr val="FFFFFF"/>
      </a:lt1>
      <a:dk2>
        <a:srgbClr val="F7A7AB"/>
      </a:dk2>
      <a:lt2>
        <a:srgbClr val="FFF3F4"/>
      </a:lt2>
      <a:accent1>
        <a:srgbClr val="674678"/>
      </a:accent1>
      <a:accent2>
        <a:srgbClr val="9468AC"/>
      </a:accent2>
      <a:accent3>
        <a:srgbClr val="FECE6B"/>
      </a:accent3>
      <a:accent4>
        <a:srgbClr val="888888"/>
      </a:accent4>
      <a:accent5>
        <a:srgbClr val="F7A7AB"/>
      </a:accent5>
      <a:accent6>
        <a:srgbClr val="FFF3F4"/>
      </a:accent6>
      <a:hlink>
        <a:srgbClr val="67467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