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embeddedFontLst>
    <p:embeddedFont>
      <p:font typeface="Lato"/>
      <p:regular r:id="rId31"/>
      <p:bold r:id="rId32"/>
      <p:italic r:id="rId33"/>
      <p:boldItalic r:id="rId34"/>
    </p:embeddedFont>
    <p:embeddedFont>
      <p:font typeface="Libre Baskerville"/>
      <p:regular r:id="rId35"/>
      <p:bold r:id="rId36"/>
      <p: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Lato-italic.fntdata"/><Relationship Id="rId10" Type="http://schemas.openxmlformats.org/officeDocument/2006/relationships/slide" Target="slides/slide5.xml"/><Relationship Id="rId32" Type="http://schemas.openxmlformats.org/officeDocument/2006/relationships/font" Target="fonts/Lato-bold.fntdata"/><Relationship Id="rId13" Type="http://schemas.openxmlformats.org/officeDocument/2006/relationships/slide" Target="slides/slide8.xml"/><Relationship Id="rId35" Type="http://schemas.openxmlformats.org/officeDocument/2006/relationships/font" Target="fonts/LibreBaskerville-regular.fntdata"/><Relationship Id="rId12" Type="http://schemas.openxmlformats.org/officeDocument/2006/relationships/slide" Target="slides/slide7.xml"/><Relationship Id="rId34" Type="http://schemas.openxmlformats.org/officeDocument/2006/relationships/font" Target="fonts/Lato-boldItalic.fntdata"/><Relationship Id="rId15" Type="http://schemas.openxmlformats.org/officeDocument/2006/relationships/slide" Target="slides/slide10.xml"/><Relationship Id="rId37" Type="http://schemas.openxmlformats.org/officeDocument/2006/relationships/font" Target="fonts/LibreBaskerville-italic.fntdata"/><Relationship Id="rId14" Type="http://schemas.openxmlformats.org/officeDocument/2006/relationships/slide" Target="slides/slide9.xml"/><Relationship Id="rId36" Type="http://schemas.openxmlformats.org/officeDocument/2006/relationships/font" Target="fonts/LibreBaskerville-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cd16593b3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d16593b3c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d16593b3c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d16593b3c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cd16593b3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d16593b3c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cd16593b3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2cd16593b3c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cd16593b3c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cd16593b3c_0_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cd16593b3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2cd16593b3c_0_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d16593b3c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cd16593b3c_0_10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cd16593b3c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cd16593b3c_0_1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d16593b3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d16593b3c_0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cd16593b3c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cd16593b3c_0_1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cd16593b3c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cd16593b3c_0_1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2cd16593b3c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2cd16593b3c_0_2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cd16593b3c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cd16593b3c_0_2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2cd16593b3c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d16593b3c_0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cd16593b3c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d16593b3c_0_30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0" name="Shape 10"/>
        <p:cNvGrpSpPr/>
        <p:nvPr/>
      </p:nvGrpSpPr>
      <p:grpSpPr>
        <a:xfrm>
          <a:off x="0" y="0"/>
          <a:ext cx="0" cy="0"/>
          <a:chOff x="0" y="0"/>
          <a:chExt cx="0" cy="0"/>
        </a:xfrm>
      </p:grpSpPr>
      <p:grpSp>
        <p:nvGrpSpPr>
          <p:cNvPr id="11" name="Google Shape;11;p3"/>
          <p:cNvGrpSpPr/>
          <p:nvPr/>
        </p:nvGrpSpPr>
        <p:grpSpPr>
          <a:xfrm>
            <a:off x="0" y="5429485"/>
            <a:ext cx="18288118" cy="4857545"/>
            <a:chOff x="0" y="-38100"/>
            <a:chExt cx="4816592" cy="1279345"/>
          </a:xfrm>
        </p:grpSpPr>
        <p:sp>
          <p:nvSpPr>
            <p:cNvPr id="12" name="Google Shape;12;p3"/>
            <p:cNvSpPr/>
            <p:nvPr/>
          </p:nvSpPr>
          <p:spPr>
            <a:xfrm>
              <a:off x="0" y="0"/>
              <a:ext cx="4816592" cy="1241245"/>
            </a:xfrm>
            <a:custGeom>
              <a:rect b="b" l="l" r="r" t="t"/>
              <a:pathLst>
                <a:path extrusionOk="0" h="1241245" w="4816592">
                  <a:moveTo>
                    <a:pt x="0" y="0"/>
                  </a:moveTo>
                  <a:lnTo>
                    <a:pt x="4816592" y="0"/>
                  </a:lnTo>
                  <a:lnTo>
                    <a:pt x="4816592" y="1241245"/>
                  </a:lnTo>
                  <a:lnTo>
                    <a:pt x="0" y="1241245"/>
                  </a:lnTo>
                  <a:close/>
                </a:path>
              </a:pathLst>
            </a:custGeom>
            <a:solidFill>
              <a:srgbClr val="CD4534"/>
            </a:solidFill>
            <a:ln>
              <a:noFill/>
            </a:ln>
          </p:spPr>
        </p:sp>
        <p:sp>
          <p:nvSpPr>
            <p:cNvPr id="13" name="Google Shape;13;p3"/>
            <p:cNvSpPr txBox="1"/>
            <p:nvPr/>
          </p:nvSpPr>
          <p:spPr>
            <a:xfrm>
              <a:off x="0" y="-38100"/>
              <a:ext cx="4816500" cy="1279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3"/>
          <p:cNvGrpSpPr/>
          <p:nvPr/>
        </p:nvGrpSpPr>
        <p:grpSpPr>
          <a:xfrm>
            <a:off x="1028700" y="2609996"/>
            <a:ext cx="16231178" cy="904867"/>
            <a:chOff x="0" y="-38100"/>
            <a:chExt cx="3849900" cy="214627"/>
          </a:xfrm>
        </p:grpSpPr>
        <p:sp>
          <p:nvSpPr>
            <p:cNvPr id="15" name="Google Shape;15;p3"/>
            <p:cNvSpPr/>
            <p:nvPr/>
          </p:nvSpPr>
          <p:spPr>
            <a:xfrm>
              <a:off x="0" y="0"/>
              <a:ext cx="3849756" cy="176527"/>
            </a:xfrm>
            <a:custGeom>
              <a:rect b="b" l="l" r="r" t="t"/>
              <a:pathLst>
                <a:path extrusionOk="0" h="176527" w="3849756">
                  <a:moveTo>
                    <a:pt x="0" y="0"/>
                  </a:moveTo>
                  <a:lnTo>
                    <a:pt x="3849756" y="0"/>
                  </a:lnTo>
                  <a:lnTo>
                    <a:pt x="3849756" y="176527"/>
                  </a:lnTo>
                  <a:lnTo>
                    <a:pt x="0" y="176527"/>
                  </a:lnTo>
                  <a:close/>
                </a:path>
              </a:pathLst>
            </a:custGeom>
            <a:solidFill>
              <a:srgbClr val="CD4534"/>
            </a:solidFill>
            <a:ln>
              <a:noFill/>
            </a:ln>
          </p:spPr>
        </p:sp>
        <p:sp>
          <p:nvSpPr>
            <p:cNvPr id="16" name="Google Shape;16;p3"/>
            <p:cNvSpPr txBox="1"/>
            <p:nvPr/>
          </p:nvSpPr>
          <p:spPr>
            <a:xfrm>
              <a:off x="0" y="-38100"/>
              <a:ext cx="3849900" cy="21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3"/>
          <p:cNvGrpSpPr/>
          <p:nvPr/>
        </p:nvGrpSpPr>
        <p:grpSpPr>
          <a:xfrm>
            <a:off x="1028700" y="7898902"/>
            <a:ext cx="16231178" cy="904867"/>
            <a:chOff x="0" y="-38100"/>
            <a:chExt cx="3849900" cy="214627"/>
          </a:xfrm>
        </p:grpSpPr>
        <p:sp>
          <p:nvSpPr>
            <p:cNvPr id="18" name="Google Shape;18;p3"/>
            <p:cNvSpPr/>
            <p:nvPr/>
          </p:nvSpPr>
          <p:spPr>
            <a:xfrm>
              <a:off x="0" y="0"/>
              <a:ext cx="3849756" cy="176527"/>
            </a:xfrm>
            <a:custGeom>
              <a:rect b="b" l="l" r="r" t="t"/>
              <a:pathLst>
                <a:path extrusionOk="0" h="176527" w="3849756">
                  <a:moveTo>
                    <a:pt x="0" y="0"/>
                  </a:moveTo>
                  <a:lnTo>
                    <a:pt x="3849756" y="0"/>
                  </a:lnTo>
                  <a:lnTo>
                    <a:pt x="3849756" y="176527"/>
                  </a:lnTo>
                  <a:lnTo>
                    <a:pt x="0" y="176527"/>
                  </a:lnTo>
                  <a:close/>
                </a:path>
              </a:pathLst>
            </a:custGeom>
            <a:solidFill>
              <a:srgbClr val="E4D9BD"/>
            </a:solidFill>
            <a:ln>
              <a:noFill/>
            </a:ln>
          </p:spPr>
        </p:sp>
        <p:sp>
          <p:nvSpPr>
            <p:cNvPr id="19" name="Google Shape;19;p3"/>
            <p:cNvSpPr txBox="1"/>
            <p:nvPr/>
          </p:nvSpPr>
          <p:spPr>
            <a:xfrm>
              <a:off x="0" y="-38100"/>
              <a:ext cx="3849900" cy="214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 name="Google Shape;20;p3"/>
          <p:cNvSpPr/>
          <p:nvPr>
            <p:ph idx="2" type="pic"/>
          </p:nvPr>
        </p:nvSpPr>
        <p:spPr>
          <a:xfrm>
            <a:off x="1102850" y="2848050"/>
            <a:ext cx="16082400" cy="5873100"/>
          </a:xfrm>
          <a:prstGeom prst="rect">
            <a:avLst/>
          </a:prstGeom>
          <a:noFill/>
          <a:ln>
            <a:noFill/>
          </a:ln>
        </p:spPr>
      </p:sp>
      <p:sp>
        <p:nvSpPr>
          <p:cNvPr id="21" name="Google Shape;21;p3"/>
          <p:cNvSpPr txBox="1"/>
          <p:nvPr>
            <p:ph type="title"/>
          </p:nvPr>
        </p:nvSpPr>
        <p:spPr>
          <a:xfrm>
            <a:off x="611950" y="464225"/>
            <a:ext cx="17279700" cy="1873800"/>
          </a:xfrm>
          <a:prstGeom prst="rect">
            <a:avLst/>
          </a:prstGeom>
        </p:spPr>
        <p:txBody>
          <a:bodyPr anchorCtr="0" anchor="ctr" bIns="45700" lIns="91425" spcFirstLastPara="1" rIns="91425" wrap="square" tIns="45700">
            <a:normAutofit/>
          </a:bodyPr>
          <a:lstStyle>
            <a:lvl1pPr lvl="0" algn="ctr">
              <a:spcBef>
                <a:spcPts val="0"/>
              </a:spcBef>
              <a:spcAft>
                <a:spcPts val="0"/>
              </a:spcAft>
              <a:buSzPts val="11350"/>
              <a:buNone/>
              <a:defRPr sz="113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3"/>
          <p:cNvSpPr/>
          <p:nvPr/>
        </p:nvSpPr>
        <p:spPr>
          <a:xfrm>
            <a:off x="1357704" y="9195211"/>
            <a:ext cx="650289" cy="553337"/>
          </a:xfrm>
          <a:custGeom>
            <a:rect b="b" l="l" r="r" t="t"/>
            <a:pathLst>
              <a:path extrusionOk="0" h="553337" w="650289">
                <a:moveTo>
                  <a:pt x="0" y="0"/>
                </a:moveTo>
                <a:lnTo>
                  <a:pt x="650289" y="0"/>
                </a:lnTo>
                <a:lnTo>
                  <a:pt x="650289" y="553337"/>
                </a:lnTo>
                <a:lnTo>
                  <a:pt x="0" y="553337"/>
                </a:lnTo>
                <a:lnTo>
                  <a:pt x="0" y="0"/>
                </a:lnTo>
                <a:close/>
              </a:path>
            </a:pathLst>
          </a:custGeom>
          <a:blipFill rotWithShape="1">
            <a:blip r:embed="rId2">
              <a:alphaModFix/>
            </a:blip>
            <a:stretch>
              <a:fillRect b="0" l="0" r="0" t="0"/>
            </a:stretch>
          </a:blipFill>
          <a:ln>
            <a:noFill/>
          </a:ln>
        </p:spPr>
      </p:sp>
      <p:sp>
        <p:nvSpPr>
          <p:cNvPr id="23" name="Google Shape;23;p3"/>
          <p:cNvSpPr/>
          <p:nvPr/>
        </p:nvSpPr>
        <p:spPr>
          <a:xfrm>
            <a:off x="2354119" y="9231287"/>
            <a:ext cx="517260" cy="517260"/>
          </a:xfrm>
          <a:custGeom>
            <a:rect b="b" l="l" r="r" t="t"/>
            <a:pathLst>
              <a:path extrusionOk="0" h="517260" w="517260">
                <a:moveTo>
                  <a:pt x="0" y="0"/>
                </a:moveTo>
                <a:lnTo>
                  <a:pt x="517260" y="0"/>
                </a:lnTo>
                <a:lnTo>
                  <a:pt x="517260" y="517261"/>
                </a:lnTo>
                <a:lnTo>
                  <a:pt x="0" y="517261"/>
                </a:lnTo>
                <a:lnTo>
                  <a:pt x="0" y="0"/>
                </a:lnTo>
                <a:close/>
              </a:path>
            </a:pathLst>
          </a:custGeom>
          <a:blipFill rotWithShape="1">
            <a:blip r:embed="rId3">
              <a:alphaModFix/>
            </a:blip>
            <a:stretch>
              <a:fillRect b="0" l="0" r="0" t="0"/>
            </a:stretch>
          </a:blipFill>
          <a:ln>
            <a:noFill/>
          </a:ln>
        </p:spPr>
      </p:sp>
      <p:sp>
        <p:nvSpPr>
          <p:cNvPr id="24" name="Google Shape;24;p3"/>
          <p:cNvSpPr/>
          <p:nvPr/>
        </p:nvSpPr>
        <p:spPr>
          <a:xfrm>
            <a:off x="3217505" y="9231287"/>
            <a:ext cx="595174" cy="517260"/>
          </a:xfrm>
          <a:custGeom>
            <a:rect b="b" l="l" r="r" t="t"/>
            <a:pathLst>
              <a:path extrusionOk="0" h="517260" w="595174">
                <a:moveTo>
                  <a:pt x="0" y="0"/>
                </a:moveTo>
                <a:lnTo>
                  <a:pt x="595175" y="0"/>
                </a:lnTo>
                <a:lnTo>
                  <a:pt x="595175" y="517261"/>
                </a:lnTo>
                <a:lnTo>
                  <a:pt x="0" y="517261"/>
                </a:lnTo>
                <a:lnTo>
                  <a:pt x="0" y="0"/>
                </a:lnTo>
                <a:close/>
              </a:path>
            </a:pathLst>
          </a:custGeom>
          <a:blipFill rotWithShape="1">
            <a:blip r:embed="rId4">
              <a:alphaModFix/>
            </a:blip>
            <a:stretch>
              <a:fillRect b="0" l="0" r="0" t="0"/>
            </a:stretch>
          </a:blipFill>
          <a:ln>
            <a:noFill/>
          </a:ln>
        </p:spPr>
      </p:sp>
      <p:grpSp>
        <p:nvGrpSpPr>
          <p:cNvPr id="25" name="Google Shape;25;p3"/>
          <p:cNvGrpSpPr/>
          <p:nvPr/>
        </p:nvGrpSpPr>
        <p:grpSpPr>
          <a:xfrm>
            <a:off x="16201494" y="9169273"/>
            <a:ext cx="956158" cy="766700"/>
            <a:chOff x="0" y="-34583"/>
            <a:chExt cx="1274877" cy="1022266"/>
          </a:xfrm>
        </p:grpSpPr>
        <p:grpSp>
          <p:nvGrpSpPr>
            <p:cNvPr id="26" name="Google Shape;26;p3"/>
            <p:cNvGrpSpPr/>
            <p:nvPr/>
          </p:nvGrpSpPr>
          <p:grpSpPr>
            <a:xfrm>
              <a:off x="303120" y="-34583"/>
              <a:ext cx="668612" cy="818549"/>
              <a:chOff x="0" y="-38100"/>
              <a:chExt cx="736600" cy="901784"/>
            </a:xfrm>
          </p:grpSpPr>
          <p:sp>
            <p:nvSpPr>
              <p:cNvPr id="27" name="Google Shape;27;p3"/>
              <p:cNvSpPr/>
              <p:nvPr/>
            </p:nvSpPr>
            <p:spPr>
              <a:xfrm>
                <a:off x="0" y="0"/>
                <a:ext cx="736600" cy="863684"/>
              </a:xfrm>
              <a:custGeom>
                <a:rect b="b" l="l" r="r" t="t"/>
                <a:pathLst>
                  <a:path extrusionOk="0" h="863684" w="736600">
                    <a:moveTo>
                      <a:pt x="736600" y="0"/>
                    </a:moveTo>
                    <a:lnTo>
                      <a:pt x="736600" y="863684"/>
                    </a:lnTo>
                    <a:lnTo>
                      <a:pt x="368300" y="736684"/>
                    </a:lnTo>
                    <a:lnTo>
                      <a:pt x="0" y="863684"/>
                    </a:lnTo>
                    <a:lnTo>
                      <a:pt x="0" y="0"/>
                    </a:lnTo>
                    <a:lnTo>
                      <a:pt x="736600" y="0"/>
                    </a:lnTo>
                    <a:close/>
                  </a:path>
                </a:pathLst>
              </a:custGeom>
              <a:solidFill>
                <a:srgbClr val="E4D9BD"/>
              </a:solidFill>
              <a:ln>
                <a:noFill/>
              </a:ln>
            </p:spPr>
          </p:sp>
          <p:sp>
            <p:nvSpPr>
              <p:cNvPr id="28" name="Google Shape;28;p3"/>
              <p:cNvSpPr txBox="1"/>
              <p:nvPr/>
            </p:nvSpPr>
            <p:spPr>
              <a:xfrm>
                <a:off x="0" y="-38100"/>
                <a:ext cx="736500" cy="774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0" y="487890"/>
              <a:ext cx="1274877" cy="499793"/>
              <a:chOff x="0" y="0"/>
              <a:chExt cx="812800" cy="318644"/>
            </a:xfrm>
          </p:grpSpPr>
          <p:sp>
            <p:nvSpPr>
              <p:cNvPr id="30" name="Google Shape;30;p3"/>
              <p:cNvSpPr/>
              <p:nvPr/>
            </p:nvSpPr>
            <p:spPr>
              <a:xfrm>
                <a:off x="0" y="0"/>
                <a:ext cx="812800" cy="318644"/>
              </a:xfrm>
              <a:custGeom>
                <a:rect b="b" l="l" r="r" t="t"/>
                <a:pathLst>
                  <a:path extrusionOk="0" h="318644" w="812800">
                    <a:moveTo>
                      <a:pt x="406400" y="0"/>
                    </a:moveTo>
                    <a:lnTo>
                      <a:pt x="812800" y="318644"/>
                    </a:lnTo>
                    <a:lnTo>
                      <a:pt x="0" y="318644"/>
                    </a:lnTo>
                    <a:lnTo>
                      <a:pt x="406400" y="0"/>
                    </a:lnTo>
                    <a:close/>
                  </a:path>
                </a:pathLst>
              </a:custGeom>
              <a:solidFill>
                <a:srgbClr val="CD4534"/>
              </a:solidFill>
              <a:ln>
                <a:noFill/>
              </a:ln>
            </p:spPr>
          </p:sp>
          <p:sp>
            <p:nvSpPr>
              <p:cNvPr id="31" name="Google Shape;31;p3"/>
              <p:cNvSpPr txBox="1"/>
              <p:nvPr/>
            </p:nvSpPr>
            <p:spPr>
              <a:xfrm>
                <a:off x="127000" y="109842"/>
                <a:ext cx="558900" cy="186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 name="Google Shape;32;p3"/>
          <p:cNvSpPr txBox="1"/>
          <p:nvPr>
            <p:ph idx="1" type="subTitle"/>
          </p:nvPr>
        </p:nvSpPr>
        <p:spPr>
          <a:xfrm>
            <a:off x="4727100" y="9245138"/>
            <a:ext cx="8833800" cy="630000"/>
          </a:xfrm>
          <a:prstGeom prst="rect">
            <a:avLst/>
          </a:prstGeom>
        </p:spPr>
        <p:txBody>
          <a:bodyPr anchorCtr="0" anchor="t" bIns="45700" lIns="91425" spcFirstLastPara="1" rIns="91425" wrap="square" tIns="45700">
            <a:normAutofit/>
          </a:bodyPr>
          <a:lstStyle>
            <a:lvl1pPr lvl="0" algn="ctr">
              <a:spcBef>
                <a:spcPts val="640"/>
              </a:spcBef>
              <a:spcAft>
                <a:spcPts val="0"/>
              </a:spcAft>
              <a:buClr>
                <a:srgbClr val="E4D9BD"/>
              </a:buClr>
              <a:buSzPts val="2700"/>
              <a:buNone/>
              <a:defRPr sz="2700">
                <a:solidFill>
                  <a:srgbClr val="E4D9BD"/>
                </a:solidFill>
              </a:defRPr>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33" name="Shape 33"/>
        <p:cNvGrpSpPr/>
        <p:nvPr/>
      </p:nvGrpSpPr>
      <p:grpSpPr>
        <a:xfrm>
          <a:off x="0" y="0"/>
          <a:ext cx="0" cy="0"/>
          <a:chOff x="0" y="0"/>
          <a:chExt cx="0" cy="0"/>
        </a:xfrm>
      </p:grpSpPr>
      <p:cxnSp>
        <p:nvCxnSpPr>
          <p:cNvPr id="34" name="Google Shape;34;p4"/>
          <p:cNvCxnSpPr/>
          <p:nvPr/>
        </p:nvCxnSpPr>
        <p:spPr>
          <a:xfrm>
            <a:off x="0" y="404250"/>
            <a:ext cx="18288000" cy="0"/>
          </a:xfrm>
          <a:prstGeom prst="straightConnector1">
            <a:avLst/>
          </a:prstGeom>
          <a:noFill/>
          <a:ln cap="flat" cmpd="sng" w="28575">
            <a:solidFill>
              <a:srgbClr val="CD4534"/>
            </a:solidFill>
            <a:prstDash val="solid"/>
            <a:round/>
            <a:headEnd len="sm" w="sm" type="none"/>
            <a:tailEnd len="sm" w="sm" type="none"/>
          </a:ln>
        </p:spPr>
      </p:cxnSp>
      <p:cxnSp>
        <p:nvCxnSpPr>
          <p:cNvPr id="35" name="Google Shape;35;p4"/>
          <p:cNvCxnSpPr/>
          <p:nvPr/>
        </p:nvCxnSpPr>
        <p:spPr>
          <a:xfrm>
            <a:off x="0" y="548650"/>
            <a:ext cx="18288000" cy="0"/>
          </a:xfrm>
          <a:prstGeom prst="straightConnector1">
            <a:avLst/>
          </a:prstGeom>
          <a:noFill/>
          <a:ln cap="flat" cmpd="sng" w="28575">
            <a:solidFill>
              <a:srgbClr val="CD4534"/>
            </a:solidFill>
            <a:prstDash val="solid"/>
            <a:round/>
            <a:headEnd len="sm" w="sm" type="none"/>
            <a:tailEnd len="sm" w="sm" type="none"/>
          </a:ln>
        </p:spPr>
      </p:cxnSp>
      <p:cxnSp>
        <p:nvCxnSpPr>
          <p:cNvPr id="36" name="Google Shape;36;p4"/>
          <p:cNvCxnSpPr/>
          <p:nvPr/>
        </p:nvCxnSpPr>
        <p:spPr>
          <a:xfrm>
            <a:off x="10350" y="9777975"/>
            <a:ext cx="18187500" cy="0"/>
          </a:xfrm>
          <a:prstGeom prst="straightConnector1">
            <a:avLst/>
          </a:prstGeom>
          <a:noFill/>
          <a:ln cap="flat" cmpd="sng" w="28575">
            <a:solidFill>
              <a:srgbClr val="CD4534"/>
            </a:solidFill>
            <a:prstDash val="solid"/>
            <a:round/>
            <a:headEnd len="sm" w="sm" type="none"/>
            <a:tailEnd len="sm" w="sm" type="none"/>
          </a:ln>
        </p:spPr>
      </p:cxnSp>
      <p:grpSp>
        <p:nvGrpSpPr>
          <p:cNvPr id="37" name="Google Shape;37;p4"/>
          <p:cNvGrpSpPr/>
          <p:nvPr/>
        </p:nvGrpSpPr>
        <p:grpSpPr>
          <a:xfrm>
            <a:off x="18120864" y="-144662"/>
            <a:ext cx="167443" cy="10431728"/>
            <a:chOff x="0" y="-38100"/>
            <a:chExt cx="44100" cy="2747433"/>
          </a:xfrm>
        </p:grpSpPr>
        <p:sp>
          <p:nvSpPr>
            <p:cNvPr id="38" name="Google Shape;38;p4"/>
            <p:cNvSpPr/>
            <p:nvPr/>
          </p:nvSpPr>
          <p:spPr>
            <a:xfrm>
              <a:off x="0" y="0"/>
              <a:ext cx="44019" cy="2709333"/>
            </a:xfrm>
            <a:custGeom>
              <a:rect b="b" l="l" r="r" t="t"/>
              <a:pathLst>
                <a:path extrusionOk="0" h="2709333" w="44019">
                  <a:moveTo>
                    <a:pt x="0" y="0"/>
                  </a:moveTo>
                  <a:lnTo>
                    <a:pt x="44019" y="0"/>
                  </a:lnTo>
                  <a:lnTo>
                    <a:pt x="44019" y="2709333"/>
                  </a:lnTo>
                  <a:lnTo>
                    <a:pt x="0" y="2709333"/>
                  </a:lnTo>
                  <a:close/>
                </a:path>
              </a:pathLst>
            </a:custGeom>
            <a:solidFill>
              <a:srgbClr val="CD4534"/>
            </a:solidFill>
            <a:ln>
              <a:noFill/>
            </a:ln>
          </p:spPr>
        </p:sp>
        <p:sp>
          <p:nvSpPr>
            <p:cNvPr id="39" name="Google Shape;39;p4"/>
            <p:cNvSpPr txBox="1"/>
            <p:nvPr/>
          </p:nvSpPr>
          <p:spPr>
            <a:xfrm>
              <a:off x="0" y="-38100"/>
              <a:ext cx="441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 name="Google Shape;40;p4"/>
          <p:cNvSpPr txBox="1"/>
          <p:nvPr/>
        </p:nvSpPr>
        <p:spPr>
          <a:xfrm>
            <a:off x="5128041" y="2278474"/>
            <a:ext cx="2545500" cy="4554600"/>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1</a:t>
            </a:r>
            <a:endParaRPr/>
          </a:p>
        </p:txBody>
      </p:sp>
      <p:sp>
        <p:nvSpPr>
          <p:cNvPr id="41" name="Google Shape;41;p4"/>
          <p:cNvSpPr txBox="1"/>
          <p:nvPr/>
        </p:nvSpPr>
        <p:spPr>
          <a:xfrm>
            <a:off x="9697597" y="2278474"/>
            <a:ext cx="2545500" cy="4554600"/>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2</a:t>
            </a:r>
            <a:endParaRPr/>
          </a:p>
        </p:txBody>
      </p:sp>
      <p:sp>
        <p:nvSpPr>
          <p:cNvPr id="42" name="Google Shape;42;p4"/>
          <p:cNvSpPr txBox="1"/>
          <p:nvPr/>
        </p:nvSpPr>
        <p:spPr>
          <a:xfrm>
            <a:off x="13648668" y="2278474"/>
            <a:ext cx="2545500" cy="4554600"/>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3</a:t>
            </a:r>
            <a:endParaRPr/>
          </a:p>
        </p:txBody>
      </p:sp>
      <p:sp>
        <p:nvSpPr>
          <p:cNvPr id="43" name="Google Shape;43;p4"/>
          <p:cNvSpPr/>
          <p:nvPr>
            <p:ph idx="2" type="pic"/>
          </p:nvPr>
        </p:nvSpPr>
        <p:spPr>
          <a:xfrm>
            <a:off x="75" y="-75"/>
            <a:ext cx="5128200" cy="10287000"/>
          </a:xfrm>
          <a:prstGeom prst="rect">
            <a:avLst/>
          </a:prstGeom>
          <a:noFill/>
          <a:ln>
            <a:noFill/>
          </a:ln>
        </p:spPr>
      </p:sp>
      <p:sp>
        <p:nvSpPr>
          <p:cNvPr id="44" name="Google Shape;44;p4"/>
          <p:cNvSpPr txBox="1"/>
          <p:nvPr>
            <p:ph type="title"/>
          </p:nvPr>
        </p:nvSpPr>
        <p:spPr>
          <a:xfrm>
            <a:off x="3929325" y="1083088"/>
            <a:ext cx="13329900" cy="1143000"/>
          </a:xfrm>
          <a:prstGeom prst="rect">
            <a:avLst/>
          </a:prstGeom>
          <a:noFill/>
          <a:ln>
            <a:noFill/>
          </a:ln>
        </p:spPr>
        <p:txBody>
          <a:bodyPr anchorCtr="0" anchor="ctr" bIns="45700" lIns="91425" spcFirstLastPara="1" rIns="91425" wrap="square" tIns="45700">
            <a:normAutofit/>
          </a:bodyPr>
          <a:lstStyle>
            <a:lvl1pPr lvl="0" marR="0" rtl="0" algn="r">
              <a:spcBef>
                <a:spcPts val="0"/>
              </a:spcBef>
              <a:spcAft>
                <a:spcPts val="0"/>
              </a:spcAft>
              <a:buClr>
                <a:srgbClr val="CD4534"/>
              </a:buClr>
              <a:buSzPts val="6700"/>
              <a:buFont typeface="Libre Baskerville"/>
              <a:buNone/>
              <a:defRPr b="1" i="0" sz="6700" u="none" cap="none" strike="noStrike">
                <a:solidFill>
                  <a:srgbClr val="CD4534"/>
                </a:solidFill>
                <a:latin typeface="Libre Baskerville"/>
                <a:ea typeface="Libre Baskerville"/>
                <a:cs typeface="Libre Baskerville"/>
                <a:sym typeface="Libre Baskerville"/>
              </a:defRPr>
            </a:lvl1pPr>
            <a:lvl2pPr lvl="1"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2pPr>
            <a:lvl3pPr lvl="2"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3pPr>
            <a:lvl4pPr lvl="3"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4pPr>
            <a:lvl5pPr lvl="4"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5pPr>
            <a:lvl6pPr lvl="5"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6pPr>
            <a:lvl7pPr lvl="6"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7pPr>
            <a:lvl8pPr lvl="7"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8pPr>
            <a:lvl9pPr lvl="8" rtl="0" algn="r">
              <a:spcBef>
                <a:spcPts val="0"/>
              </a:spcBef>
              <a:spcAft>
                <a:spcPts val="0"/>
              </a:spcAft>
              <a:buSzPts val="1400"/>
              <a:buFont typeface="Libre Baskerville"/>
              <a:buNone/>
              <a:defRPr b="1" sz="1800">
                <a:latin typeface="Libre Baskerville"/>
                <a:ea typeface="Libre Baskerville"/>
                <a:cs typeface="Libre Baskerville"/>
                <a:sym typeface="Libre Baskerville"/>
              </a:defRPr>
            </a:lvl9pPr>
          </a:lstStyle>
          <a:p/>
        </p:txBody>
      </p:sp>
      <p:sp>
        <p:nvSpPr>
          <p:cNvPr id="45" name="Google Shape;45;p4"/>
          <p:cNvSpPr txBox="1"/>
          <p:nvPr>
            <p:ph idx="1" type="body"/>
          </p:nvPr>
        </p:nvSpPr>
        <p:spPr>
          <a:xfrm>
            <a:off x="5993800" y="7804650"/>
            <a:ext cx="3309600" cy="16602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1pPr>
            <a:lvl2pPr indent="-349250" lvl="1" marL="914400" marR="0" rtl="0" algn="l">
              <a:spcBef>
                <a:spcPts val="56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2pPr>
            <a:lvl3pPr indent="-349250" lvl="2" marL="1371600" marR="0" rtl="0" algn="l">
              <a:spcBef>
                <a:spcPts val="48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3pPr>
            <a:lvl4pPr indent="-349250" lvl="3" marL="1828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4pPr>
            <a:lvl5pPr indent="-349250" lvl="4" marL="22860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5pPr>
            <a:lvl6pPr indent="-349250" lvl="5" marL="27432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6pPr>
            <a:lvl7pPr indent="-349250" lvl="6" marL="32004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7pPr>
            <a:lvl8pPr indent="-349250" lvl="7" marL="36576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8pPr>
            <a:lvl9pPr indent="-349250" lvl="8" marL="4114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9pPr>
          </a:lstStyle>
          <a:p/>
        </p:txBody>
      </p:sp>
      <p:sp>
        <p:nvSpPr>
          <p:cNvPr id="46" name="Google Shape;46;p4"/>
          <p:cNvSpPr txBox="1"/>
          <p:nvPr>
            <p:ph idx="3" type="subTitle"/>
          </p:nvPr>
        </p:nvSpPr>
        <p:spPr>
          <a:xfrm>
            <a:off x="5993810" y="6719821"/>
            <a:ext cx="3147300" cy="850200"/>
          </a:xfrm>
          <a:prstGeom prst="rect">
            <a:avLst/>
          </a:prstGeom>
        </p:spPr>
        <p:txBody>
          <a:bodyPr anchorCtr="0" anchor="t" bIns="45700" lIns="91425" spcFirstLastPara="1" rIns="91425" wrap="square" tIns="45700">
            <a:normAutofit/>
          </a:bodyPr>
          <a:lstStyle>
            <a:lvl1pPr lvl="0">
              <a:spcBef>
                <a:spcPts val="640"/>
              </a:spcBef>
              <a:spcAft>
                <a:spcPts val="0"/>
              </a:spcAft>
              <a:buClr>
                <a:srgbClr val="CD4534"/>
              </a:buClr>
              <a:buSzPts val="2750"/>
              <a:buNone/>
              <a:defRPr b="1" sz="2750">
                <a:solidFill>
                  <a:srgbClr val="CD4534"/>
                </a:solidFill>
              </a:defRPr>
            </a:lvl1pPr>
            <a:lvl2pPr lvl="1">
              <a:spcBef>
                <a:spcPts val="560"/>
              </a:spcBef>
              <a:spcAft>
                <a:spcPts val="0"/>
              </a:spcAft>
              <a:buSzPts val="1900"/>
              <a:buNone/>
              <a:defRPr/>
            </a:lvl2pPr>
            <a:lvl3pPr lvl="2">
              <a:spcBef>
                <a:spcPts val="480"/>
              </a:spcBef>
              <a:spcAft>
                <a:spcPts val="0"/>
              </a:spcAft>
              <a:buSzPts val="1900"/>
              <a:buNone/>
              <a:defRPr/>
            </a:lvl3pPr>
            <a:lvl4pPr lvl="3">
              <a:spcBef>
                <a:spcPts val="400"/>
              </a:spcBef>
              <a:spcAft>
                <a:spcPts val="0"/>
              </a:spcAft>
              <a:buSzPts val="1900"/>
              <a:buNone/>
              <a:defRPr/>
            </a:lvl4pPr>
            <a:lvl5pPr lvl="4">
              <a:spcBef>
                <a:spcPts val="400"/>
              </a:spcBef>
              <a:spcAft>
                <a:spcPts val="0"/>
              </a:spcAft>
              <a:buSzPts val="1900"/>
              <a:buNone/>
              <a:defRPr/>
            </a:lvl5pPr>
            <a:lvl6pPr lvl="5">
              <a:spcBef>
                <a:spcPts val="400"/>
              </a:spcBef>
              <a:spcAft>
                <a:spcPts val="0"/>
              </a:spcAft>
              <a:buSzPts val="1900"/>
              <a:buNone/>
              <a:defRPr/>
            </a:lvl6pPr>
            <a:lvl7pPr lvl="6">
              <a:spcBef>
                <a:spcPts val="400"/>
              </a:spcBef>
              <a:spcAft>
                <a:spcPts val="0"/>
              </a:spcAft>
              <a:buSzPts val="1900"/>
              <a:buNone/>
              <a:defRPr/>
            </a:lvl7pPr>
            <a:lvl8pPr lvl="7">
              <a:spcBef>
                <a:spcPts val="400"/>
              </a:spcBef>
              <a:spcAft>
                <a:spcPts val="0"/>
              </a:spcAft>
              <a:buSzPts val="1900"/>
              <a:buNone/>
              <a:defRPr/>
            </a:lvl8pPr>
            <a:lvl9pPr lvl="8">
              <a:spcBef>
                <a:spcPts val="400"/>
              </a:spcBef>
              <a:spcAft>
                <a:spcPts val="0"/>
              </a:spcAft>
              <a:buSzPts val="1900"/>
              <a:buNone/>
              <a:defRPr/>
            </a:lvl9pPr>
          </a:lstStyle>
          <a:p/>
        </p:txBody>
      </p:sp>
      <p:sp>
        <p:nvSpPr>
          <p:cNvPr id="47" name="Google Shape;47;p4"/>
          <p:cNvSpPr txBox="1"/>
          <p:nvPr>
            <p:ph idx="4" type="body"/>
          </p:nvPr>
        </p:nvSpPr>
        <p:spPr>
          <a:xfrm>
            <a:off x="9926675" y="7804650"/>
            <a:ext cx="3309600" cy="16602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1pPr>
            <a:lvl2pPr indent="-349250" lvl="1" marL="914400" marR="0" rtl="0" algn="l">
              <a:spcBef>
                <a:spcPts val="56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2pPr>
            <a:lvl3pPr indent="-349250" lvl="2" marL="1371600" marR="0" rtl="0" algn="l">
              <a:spcBef>
                <a:spcPts val="48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3pPr>
            <a:lvl4pPr indent="-349250" lvl="3" marL="1828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4pPr>
            <a:lvl5pPr indent="-349250" lvl="4" marL="22860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5pPr>
            <a:lvl6pPr indent="-349250" lvl="5" marL="27432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6pPr>
            <a:lvl7pPr indent="-349250" lvl="6" marL="32004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7pPr>
            <a:lvl8pPr indent="-349250" lvl="7" marL="36576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8pPr>
            <a:lvl9pPr indent="-349250" lvl="8" marL="4114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9pPr>
          </a:lstStyle>
          <a:p/>
        </p:txBody>
      </p:sp>
      <p:sp>
        <p:nvSpPr>
          <p:cNvPr id="48" name="Google Shape;48;p4"/>
          <p:cNvSpPr txBox="1"/>
          <p:nvPr>
            <p:ph idx="5" type="subTitle"/>
          </p:nvPr>
        </p:nvSpPr>
        <p:spPr>
          <a:xfrm>
            <a:off x="9926673" y="6719821"/>
            <a:ext cx="3147300" cy="850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750"/>
              <a:buNone/>
              <a:defRPr b="1" sz="2750">
                <a:solidFill>
                  <a:srgbClr val="CD4534"/>
                </a:solidFill>
              </a:defRPr>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
        <p:nvSpPr>
          <p:cNvPr id="49" name="Google Shape;49;p4"/>
          <p:cNvSpPr txBox="1"/>
          <p:nvPr>
            <p:ph idx="6" type="body"/>
          </p:nvPr>
        </p:nvSpPr>
        <p:spPr>
          <a:xfrm>
            <a:off x="13942625" y="7804650"/>
            <a:ext cx="3309600" cy="14823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1pPr>
            <a:lvl2pPr indent="-349250" lvl="1" marL="914400" marR="0" rtl="0" algn="l">
              <a:spcBef>
                <a:spcPts val="56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2pPr>
            <a:lvl3pPr indent="-349250" lvl="2" marL="1371600" marR="0" rtl="0" algn="l">
              <a:spcBef>
                <a:spcPts val="48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3pPr>
            <a:lvl4pPr indent="-349250" lvl="3" marL="1828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4pPr>
            <a:lvl5pPr indent="-349250" lvl="4" marL="22860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5pPr>
            <a:lvl6pPr indent="-349250" lvl="5" marL="27432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6pPr>
            <a:lvl7pPr indent="-349250" lvl="6" marL="32004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7pPr>
            <a:lvl8pPr indent="-349250" lvl="7" marL="36576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8pPr>
            <a:lvl9pPr indent="-349250" lvl="8" marL="4114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9pPr>
          </a:lstStyle>
          <a:p/>
        </p:txBody>
      </p:sp>
      <p:sp>
        <p:nvSpPr>
          <p:cNvPr id="50" name="Google Shape;50;p4"/>
          <p:cNvSpPr txBox="1"/>
          <p:nvPr>
            <p:ph idx="7" type="subTitle"/>
          </p:nvPr>
        </p:nvSpPr>
        <p:spPr>
          <a:xfrm>
            <a:off x="13942623" y="6719821"/>
            <a:ext cx="3147300" cy="850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750"/>
              <a:buNone/>
              <a:defRPr b="1" sz="2750">
                <a:solidFill>
                  <a:srgbClr val="CD4534"/>
                </a:solidFill>
              </a:defRPr>
            </a:lvl1pPr>
            <a:lvl2pPr lvl="1" rtl="0">
              <a:spcBef>
                <a:spcPts val="560"/>
              </a:spcBef>
              <a:spcAft>
                <a:spcPts val="0"/>
              </a:spcAft>
              <a:buSzPts val="1900"/>
              <a:buNone/>
              <a:defRPr/>
            </a:lvl2pPr>
            <a:lvl3pPr lvl="2" rtl="0">
              <a:spcBef>
                <a:spcPts val="480"/>
              </a:spcBef>
              <a:spcAft>
                <a:spcPts val="0"/>
              </a:spcAft>
              <a:buSzPts val="1900"/>
              <a:buNone/>
              <a:defRPr/>
            </a:lvl3pPr>
            <a:lvl4pPr lvl="3" rtl="0">
              <a:spcBef>
                <a:spcPts val="400"/>
              </a:spcBef>
              <a:spcAft>
                <a:spcPts val="0"/>
              </a:spcAft>
              <a:buSzPts val="1900"/>
              <a:buNone/>
              <a:defRPr/>
            </a:lvl4pPr>
            <a:lvl5pPr lvl="4" rtl="0">
              <a:spcBef>
                <a:spcPts val="400"/>
              </a:spcBef>
              <a:spcAft>
                <a:spcPts val="0"/>
              </a:spcAft>
              <a:buSzPts val="1900"/>
              <a:buNone/>
              <a:defRPr/>
            </a:lvl5pPr>
            <a:lvl6pPr lvl="5" rtl="0">
              <a:spcBef>
                <a:spcPts val="400"/>
              </a:spcBef>
              <a:spcAft>
                <a:spcPts val="0"/>
              </a:spcAft>
              <a:buSzPts val="1900"/>
              <a:buNone/>
              <a:defRPr/>
            </a:lvl6pPr>
            <a:lvl7pPr lvl="6" rtl="0">
              <a:spcBef>
                <a:spcPts val="400"/>
              </a:spcBef>
              <a:spcAft>
                <a:spcPts val="0"/>
              </a:spcAft>
              <a:buSzPts val="1900"/>
              <a:buNone/>
              <a:defRPr/>
            </a:lvl7pPr>
            <a:lvl8pPr lvl="7" rtl="0">
              <a:spcBef>
                <a:spcPts val="400"/>
              </a:spcBef>
              <a:spcAft>
                <a:spcPts val="0"/>
              </a:spcAft>
              <a:buSzPts val="1900"/>
              <a:buNone/>
              <a:defRPr/>
            </a:lvl8pPr>
            <a:lvl9pPr lvl="8" rtl="0">
              <a:spcBef>
                <a:spcPts val="400"/>
              </a:spcBef>
              <a:spcAft>
                <a:spcPts val="0"/>
              </a:spcAft>
              <a:buSzPts val="19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CD4534"/>
        </a:solidFill>
      </p:bgPr>
    </p:bg>
    <p:spTree>
      <p:nvGrpSpPr>
        <p:cNvPr id="51" name="Shape 51"/>
        <p:cNvGrpSpPr/>
        <p:nvPr/>
      </p:nvGrpSpPr>
      <p:grpSpPr>
        <a:xfrm>
          <a:off x="0" y="0"/>
          <a:ext cx="0" cy="0"/>
          <a:chOff x="0" y="0"/>
          <a:chExt cx="0" cy="0"/>
        </a:xfrm>
      </p:grpSpPr>
      <p:sp>
        <p:nvSpPr>
          <p:cNvPr id="52" name="Google Shape;52;p5"/>
          <p:cNvSpPr txBox="1"/>
          <p:nvPr>
            <p:ph type="title"/>
          </p:nvPr>
        </p:nvSpPr>
        <p:spPr>
          <a:xfrm rot="-5400000">
            <a:off x="-5717400" y="4571988"/>
            <a:ext cx="133299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E4D9BD"/>
              </a:buClr>
              <a:buSzPts val="6700"/>
              <a:buFont typeface="Libre Baskerville"/>
              <a:buNone/>
              <a:defRPr b="1" i="0" sz="6700" u="none" cap="none" strike="noStrike">
                <a:solidFill>
                  <a:srgbClr val="E4D9BD"/>
                </a:solidFill>
                <a:latin typeface="Libre Baskerville"/>
                <a:ea typeface="Libre Baskerville"/>
                <a:cs typeface="Libre Baskerville"/>
                <a:sym typeface="Libre Baskerville"/>
              </a:defRPr>
            </a:lvl1pPr>
            <a:lvl2pPr lvl="1"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2pPr>
            <a:lvl3pPr lvl="2"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3pPr>
            <a:lvl4pPr lvl="3"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4pPr>
            <a:lvl5pPr lvl="4"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5pPr>
            <a:lvl6pPr lvl="5"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6pPr>
            <a:lvl7pPr lvl="6"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7pPr>
            <a:lvl8pPr lvl="7"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8pPr>
            <a:lvl9pPr lvl="8"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9pPr>
          </a:lstStyle>
          <a:p/>
        </p:txBody>
      </p:sp>
      <p:sp>
        <p:nvSpPr>
          <p:cNvPr id="53" name="Google Shape;53;p5"/>
          <p:cNvSpPr/>
          <p:nvPr>
            <p:ph idx="2" type="pic"/>
          </p:nvPr>
        </p:nvSpPr>
        <p:spPr>
          <a:xfrm>
            <a:off x="2281700" y="1151175"/>
            <a:ext cx="11298300" cy="7699500"/>
          </a:xfrm>
          <a:prstGeom prst="rect">
            <a:avLst/>
          </a:prstGeom>
          <a:noFill/>
          <a:ln>
            <a:noFill/>
          </a:ln>
        </p:spPr>
      </p:sp>
      <p:sp>
        <p:nvSpPr>
          <p:cNvPr id="54" name="Google Shape;54;p5"/>
          <p:cNvSpPr/>
          <p:nvPr/>
        </p:nvSpPr>
        <p:spPr>
          <a:xfrm>
            <a:off x="2565267" y="9133257"/>
            <a:ext cx="727143" cy="618732"/>
          </a:xfrm>
          <a:custGeom>
            <a:rect b="b" l="l" r="r" t="t"/>
            <a:pathLst>
              <a:path extrusionOk="0" h="618732" w="727143">
                <a:moveTo>
                  <a:pt x="0" y="0"/>
                </a:moveTo>
                <a:lnTo>
                  <a:pt x="727143" y="0"/>
                </a:lnTo>
                <a:lnTo>
                  <a:pt x="727143" y="618733"/>
                </a:lnTo>
                <a:lnTo>
                  <a:pt x="0" y="618733"/>
                </a:lnTo>
                <a:lnTo>
                  <a:pt x="0" y="0"/>
                </a:lnTo>
                <a:close/>
              </a:path>
            </a:pathLst>
          </a:custGeom>
          <a:blipFill rotWithShape="1">
            <a:blip r:embed="rId2">
              <a:alphaModFix/>
            </a:blip>
            <a:stretch>
              <a:fillRect b="0" l="0" r="0" t="0"/>
            </a:stretch>
          </a:blipFill>
          <a:ln>
            <a:noFill/>
          </a:ln>
        </p:spPr>
      </p:sp>
      <p:sp>
        <p:nvSpPr>
          <p:cNvPr id="55" name="Google Shape;55;p5"/>
          <p:cNvSpPr/>
          <p:nvPr/>
        </p:nvSpPr>
        <p:spPr>
          <a:xfrm>
            <a:off x="3680736" y="9133257"/>
            <a:ext cx="618732" cy="618732"/>
          </a:xfrm>
          <a:custGeom>
            <a:rect b="b" l="l" r="r" t="t"/>
            <a:pathLst>
              <a:path extrusionOk="0" h="618732" w="618732">
                <a:moveTo>
                  <a:pt x="0" y="0"/>
                </a:moveTo>
                <a:lnTo>
                  <a:pt x="618732" y="0"/>
                </a:lnTo>
                <a:lnTo>
                  <a:pt x="618732" y="618733"/>
                </a:lnTo>
                <a:lnTo>
                  <a:pt x="0" y="618733"/>
                </a:lnTo>
                <a:lnTo>
                  <a:pt x="0" y="0"/>
                </a:lnTo>
                <a:close/>
              </a:path>
            </a:pathLst>
          </a:custGeom>
          <a:blipFill rotWithShape="1">
            <a:blip r:embed="rId3">
              <a:alphaModFix/>
            </a:blip>
            <a:stretch>
              <a:fillRect b="0" l="0" r="0" t="0"/>
            </a:stretch>
          </a:blipFill>
          <a:ln>
            <a:noFill/>
          </a:ln>
        </p:spPr>
      </p:sp>
      <p:sp>
        <p:nvSpPr>
          <p:cNvPr id="56" name="Google Shape;56;p5"/>
          <p:cNvSpPr/>
          <p:nvPr/>
        </p:nvSpPr>
        <p:spPr>
          <a:xfrm>
            <a:off x="12263263" y="573135"/>
            <a:ext cx="978050" cy="197388"/>
          </a:xfrm>
          <a:custGeom>
            <a:rect b="b" l="l" r="r" t="t"/>
            <a:pathLst>
              <a:path extrusionOk="0" h="197388" w="978050">
                <a:moveTo>
                  <a:pt x="0" y="0"/>
                </a:moveTo>
                <a:lnTo>
                  <a:pt x="978050" y="0"/>
                </a:lnTo>
                <a:lnTo>
                  <a:pt x="978050" y="197388"/>
                </a:lnTo>
                <a:lnTo>
                  <a:pt x="0" y="197388"/>
                </a:lnTo>
                <a:lnTo>
                  <a:pt x="0" y="0"/>
                </a:lnTo>
                <a:close/>
              </a:path>
            </a:pathLst>
          </a:custGeom>
          <a:blipFill rotWithShape="1">
            <a:blip r:embed="rId4">
              <a:alphaModFix/>
            </a:blip>
            <a:stretch>
              <a:fillRect b="0" l="0" r="0" t="0"/>
            </a:stretch>
          </a:blipFill>
          <a:ln>
            <a:noFill/>
          </a:ln>
        </p:spPr>
      </p:sp>
      <p:sp>
        <p:nvSpPr>
          <p:cNvPr id="57" name="Google Shape;57;p5"/>
          <p:cNvSpPr/>
          <p:nvPr/>
        </p:nvSpPr>
        <p:spPr>
          <a:xfrm>
            <a:off x="12781348" y="9133257"/>
            <a:ext cx="515235" cy="618732"/>
          </a:xfrm>
          <a:custGeom>
            <a:rect b="b" l="l" r="r" t="t"/>
            <a:pathLst>
              <a:path extrusionOk="0" h="618732" w="515235">
                <a:moveTo>
                  <a:pt x="0" y="0"/>
                </a:moveTo>
                <a:lnTo>
                  <a:pt x="515235" y="0"/>
                </a:lnTo>
                <a:lnTo>
                  <a:pt x="515235" y="618733"/>
                </a:lnTo>
                <a:lnTo>
                  <a:pt x="0" y="618733"/>
                </a:lnTo>
                <a:lnTo>
                  <a:pt x="0" y="0"/>
                </a:lnTo>
                <a:close/>
              </a:path>
            </a:pathLst>
          </a:custGeom>
          <a:blipFill rotWithShape="1">
            <a:blip r:embed="rId5">
              <a:alphaModFix/>
            </a:blip>
            <a:stretch>
              <a:fillRect b="0" l="0" r="0" t="0"/>
            </a:stretch>
          </a:blipFill>
          <a:ln>
            <a:noFill/>
          </a:ln>
        </p:spPr>
      </p:sp>
      <p:sp>
        <p:nvSpPr>
          <p:cNvPr id="58" name="Google Shape;58;p5"/>
          <p:cNvSpPr/>
          <p:nvPr/>
        </p:nvSpPr>
        <p:spPr>
          <a:xfrm>
            <a:off x="4780482" y="9173991"/>
            <a:ext cx="666456" cy="577999"/>
          </a:xfrm>
          <a:custGeom>
            <a:rect b="b" l="l" r="r" t="t"/>
            <a:pathLst>
              <a:path extrusionOk="0" h="577999" w="666456">
                <a:moveTo>
                  <a:pt x="0" y="0"/>
                </a:moveTo>
                <a:lnTo>
                  <a:pt x="666456" y="0"/>
                </a:lnTo>
                <a:lnTo>
                  <a:pt x="666456" y="577999"/>
                </a:lnTo>
                <a:lnTo>
                  <a:pt x="0" y="577999"/>
                </a:lnTo>
                <a:lnTo>
                  <a:pt x="0" y="0"/>
                </a:lnTo>
                <a:close/>
              </a:path>
            </a:pathLst>
          </a:custGeom>
          <a:blipFill rotWithShape="1">
            <a:blip r:embed="rId6">
              <a:alphaModFix/>
            </a:blip>
            <a:stretch>
              <a:fillRect b="0" l="0" r="0" t="0"/>
            </a:stretch>
          </a:blipFill>
          <a:ln>
            <a:noFill/>
          </a:ln>
        </p:spPr>
      </p:sp>
      <p:cxnSp>
        <p:nvCxnSpPr>
          <p:cNvPr id="59" name="Google Shape;59;p5"/>
          <p:cNvCxnSpPr/>
          <p:nvPr/>
        </p:nvCxnSpPr>
        <p:spPr>
          <a:xfrm rot="10800000">
            <a:off x="1938476" y="0"/>
            <a:ext cx="0" cy="10287000"/>
          </a:xfrm>
          <a:prstGeom prst="straightConnector1">
            <a:avLst/>
          </a:prstGeom>
          <a:noFill/>
          <a:ln cap="flat" cmpd="sng" w="28575">
            <a:solidFill>
              <a:srgbClr val="E4D9BD"/>
            </a:solidFill>
            <a:prstDash val="solid"/>
            <a:round/>
            <a:headEnd len="sm" w="sm" type="none"/>
            <a:tailEnd len="sm" w="sm" type="none"/>
          </a:ln>
        </p:spPr>
      </p:cxnSp>
      <p:cxnSp>
        <p:nvCxnSpPr>
          <p:cNvPr id="60" name="Google Shape;60;p5"/>
          <p:cNvCxnSpPr/>
          <p:nvPr/>
        </p:nvCxnSpPr>
        <p:spPr>
          <a:xfrm rot="10800000">
            <a:off x="13954719" y="0"/>
            <a:ext cx="0" cy="10287000"/>
          </a:xfrm>
          <a:prstGeom prst="straightConnector1">
            <a:avLst/>
          </a:prstGeom>
          <a:noFill/>
          <a:ln cap="flat" cmpd="sng" w="28575">
            <a:solidFill>
              <a:srgbClr val="E4D9BD"/>
            </a:solidFill>
            <a:prstDash val="solid"/>
            <a:round/>
            <a:headEnd len="sm" w="sm" type="none"/>
            <a:tailEnd len="sm" w="sm" type="none"/>
          </a:ln>
        </p:spPr>
      </p:cxnSp>
      <p:sp>
        <p:nvSpPr>
          <p:cNvPr id="61" name="Google Shape;61;p5"/>
          <p:cNvSpPr txBox="1"/>
          <p:nvPr>
            <p:ph idx="3" type="title"/>
          </p:nvPr>
        </p:nvSpPr>
        <p:spPr>
          <a:xfrm>
            <a:off x="14274275" y="2928975"/>
            <a:ext cx="3694500" cy="41439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E4D9BD"/>
              </a:buClr>
              <a:buSzPts val="21650"/>
              <a:buNone/>
              <a:defRPr b="0" i="0" sz="21650" u="none" cap="none" strike="noStrike">
                <a:solidFill>
                  <a:srgbClr val="E4D9BD"/>
                </a:solidFill>
              </a:defRPr>
            </a:lvl1pPr>
            <a:lvl2pPr lvl="1"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2pPr>
            <a:lvl3pPr lvl="2"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3pPr>
            <a:lvl4pPr lvl="3"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4pPr>
            <a:lvl5pPr lvl="4"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5pPr>
            <a:lvl6pPr lvl="5"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6pPr>
            <a:lvl7pPr lvl="6"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7pPr>
            <a:lvl8pPr lvl="7"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8pPr>
            <a:lvl9pPr lvl="8" rtl="0" algn="ctr">
              <a:spcBef>
                <a:spcPts val="0"/>
              </a:spcBef>
              <a:spcAft>
                <a:spcPts val="0"/>
              </a:spcAft>
              <a:buSzPts val="1400"/>
              <a:buFont typeface="Libre Baskerville"/>
              <a:buNone/>
              <a:defRPr b="1" sz="1800">
                <a:latin typeface="Libre Baskerville"/>
                <a:ea typeface="Libre Baskerville"/>
                <a:cs typeface="Libre Baskerville"/>
                <a:sym typeface="Libre Baskervill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62" name="Shape 62"/>
        <p:cNvGrpSpPr/>
        <p:nvPr/>
      </p:nvGrpSpPr>
      <p:grpSpPr>
        <a:xfrm>
          <a:off x="0" y="0"/>
          <a:ext cx="0" cy="0"/>
          <a:chOff x="0" y="0"/>
          <a:chExt cx="0" cy="0"/>
        </a:xfrm>
      </p:grpSpPr>
      <p:sp>
        <p:nvSpPr>
          <p:cNvPr id="63" name="Google Shape;63;p6"/>
          <p:cNvSpPr txBox="1"/>
          <p:nvPr>
            <p:ph idx="1" type="subTitle"/>
          </p:nvPr>
        </p:nvSpPr>
        <p:spPr>
          <a:xfrm rot="-5400000">
            <a:off x="-1581650" y="3791600"/>
            <a:ext cx="51438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64" name="Google Shape;64;p6"/>
          <p:cNvSpPr/>
          <p:nvPr/>
        </p:nvSpPr>
        <p:spPr>
          <a:xfrm>
            <a:off x="9144000" y="0"/>
            <a:ext cx="9144059" cy="10287066"/>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65" name="Google Shape;65;p6"/>
          <p:cNvSpPr/>
          <p:nvPr>
            <p:ph idx="2" type="pic"/>
          </p:nvPr>
        </p:nvSpPr>
        <p:spPr>
          <a:xfrm>
            <a:off x="9144000" y="-75"/>
            <a:ext cx="9144600" cy="10287000"/>
          </a:xfrm>
          <a:prstGeom prst="rect">
            <a:avLst/>
          </a:prstGeom>
          <a:noFill/>
          <a:ln>
            <a:noFill/>
          </a:ln>
        </p:spPr>
      </p:sp>
      <p:grpSp>
        <p:nvGrpSpPr>
          <p:cNvPr id="66" name="Google Shape;66;p6"/>
          <p:cNvGrpSpPr/>
          <p:nvPr/>
        </p:nvGrpSpPr>
        <p:grpSpPr>
          <a:xfrm>
            <a:off x="3161107" y="4551408"/>
            <a:ext cx="3256601" cy="2387491"/>
            <a:chOff x="0" y="-38100"/>
            <a:chExt cx="857700" cy="628800"/>
          </a:xfrm>
        </p:grpSpPr>
        <p:sp>
          <p:nvSpPr>
            <p:cNvPr id="67" name="Google Shape;67;p6"/>
            <p:cNvSpPr/>
            <p:nvPr/>
          </p:nvSpPr>
          <p:spPr>
            <a:xfrm>
              <a:off x="0" y="0"/>
              <a:ext cx="857619" cy="590591"/>
            </a:xfrm>
            <a:custGeom>
              <a:rect b="b" l="l" r="r" t="t"/>
              <a:pathLst>
                <a:path extrusionOk="0" h="590591" w="857619">
                  <a:moveTo>
                    <a:pt x="0" y="0"/>
                  </a:moveTo>
                  <a:lnTo>
                    <a:pt x="857619" y="0"/>
                  </a:lnTo>
                  <a:lnTo>
                    <a:pt x="857619" y="590591"/>
                  </a:lnTo>
                  <a:lnTo>
                    <a:pt x="0" y="590591"/>
                  </a:lnTo>
                  <a:close/>
                </a:path>
              </a:pathLst>
            </a:custGeom>
            <a:solidFill>
              <a:srgbClr val="CD4534"/>
            </a:solidFill>
            <a:ln>
              <a:noFill/>
            </a:ln>
          </p:spPr>
        </p:sp>
        <p:sp>
          <p:nvSpPr>
            <p:cNvPr id="68" name="Google Shape;68;p6"/>
            <p:cNvSpPr txBox="1"/>
            <p:nvPr/>
          </p:nvSpPr>
          <p:spPr>
            <a:xfrm>
              <a:off x="0" y="-38100"/>
              <a:ext cx="857700" cy="6288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 name="Google Shape;69;p6"/>
          <p:cNvSpPr/>
          <p:nvPr>
            <p:ph idx="3" type="pic"/>
          </p:nvPr>
        </p:nvSpPr>
        <p:spPr>
          <a:xfrm>
            <a:off x="2494350" y="3120475"/>
            <a:ext cx="3609000" cy="3532200"/>
          </a:xfrm>
          <a:prstGeom prst="rect">
            <a:avLst/>
          </a:prstGeom>
          <a:noFill/>
          <a:ln>
            <a:noFill/>
          </a:ln>
        </p:spPr>
      </p:sp>
      <p:cxnSp>
        <p:nvCxnSpPr>
          <p:cNvPr id="70" name="Google Shape;70;p6"/>
          <p:cNvCxnSpPr/>
          <p:nvPr/>
        </p:nvCxnSpPr>
        <p:spPr>
          <a:xfrm>
            <a:off x="-54950" y="419600"/>
            <a:ext cx="18335700" cy="0"/>
          </a:xfrm>
          <a:prstGeom prst="straightConnector1">
            <a:avLst/>
          </a:prstGeom>
          <a:noFill/>
          <a:ln cap="flat" cmpd="sng" w="28575">
            <a:solidFill>
              <a:srgbClr val="CD4534"/>
            </a:solidFill>
            <a:prstDash val="solid"/>
            <a:round/>
            <a:headEnd len="sm" w="sm" type="none"/>
            <a:tailEnd len="sm" w="sm" type="none"/>
          </a:ln>
        </p:spPr>
      </p:cxnSp>
      <p:cxnSp>
        <p:nvCxnSpPr>
          <p:cNvPr id="71" name="Google Shape;71;p6"/>
          <p:cNvCxnSpPr/>
          <p:nvPr/>
        </p:nvCxnSpPr>
        <p:spPr>
          <a:xfrm rot="10800000">
            <a:off x="301150" y="-18400"/>
            <a:ext cx="0" cy="10386000"/>
          </a:xfrm>
          <a:prstGeom prst="straightConnector1">
            <a:avLst/>
          </a:prstGeom>
          <a:noFill/>
          <a:ln cap="flat" cmpd="sng" w="28575">
            <a:solidFill>
              <a:srgbClr val="CD4534"/>
            </a:solidFill>
            <a:prstDash val="solid"/>
            <a:round/>
            <a:headEnd len="sm" w="sm" type="none"/>
            <a:tailEnd len="sm" w="sm" type="none"/>
          </a:ln>
        </p:spPr>
      </p:cxnSp>
      <p:sp>
        <p:nvSpPr>
          <p:cNvPr id="72" name="Google Shape;72;p6"/>
          <p:cNvSpPr txBox="1"/>
          <p:nvPr>
            <p:ph idx="4" type="body"/>
          </p:nvPr>
        </p:nvSpPr>
        <p:spPr>
          <a:xfrm>
            <a:off x="1710175" y="7612050"/>
            <a:ext cx="6727200" cy="2230500"/>
          </a:xfrm>
          <a:prstGeom prst="rect">
            <a:avLst/>
          </a:prstGeom>
          <a:noFill/>
          <a:ln>
            <a:noFill/>
          </a:ln>
        </p:spPr>
        <p:txBody>
          <a:bodyPr anchorCtr="0" anchor="t" bIns="45700" lIns="91425" spcFirstLastPara="1" rIns="91425" wrap="square" tIns="45700">
            <a:normAutofit/>
          </a:bodyPr>
          <a:lstStyle>
            <a:lvl1pPr indent="-349250" lvl="0" marL="457200" marR="0" rtl="0" algn="r">
              <a:spcBef>
                <a:spcPts val="64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1pPr>
            <a:lvl2pPr indent="-349250" lvl="1" marL="914400" marR="0" rtl="0" algn="r">
              <a:spcBef>
                <a:spcPts val="56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2pPr>
            <a:lvl3pPr indent="-349250" lvl="2" marL="1371600" marR="0" rtl="0" algn="r">
              <a:spcBef>
                <a:spcPts val="48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3pPr>
            <a:lvl4pPr indent="-349250" lvl="3" marL="18288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4pPr>
            <a:lvl5pPr indent="-349250" lvl="4" marL="22860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5pPr>
            <a:lvl6pPr indent="-349250" lvl="5" marL="27432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6pPr>
            <a:lvl7pPr indent="-349250" lvl="6" marL="32004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7pPr>
            <a:lvl8pPr indent="-349250" lvl="7" marL="36576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8pPr>
            <a:lvl9pPr indent="-349250" lvl="8" marL="4114800" marR="0" rtl="0" algn="r">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9pPr>
          </a:lstStyle>
          <a:p/>
        </p:txBody>
      </p:sp>
      <p:sp>
        <p:nvSpPr>
          <p:cNvPr id="73" name="Google Shape;73;p6"/>
          <p:cNvSpPr txBox="1"/>
          <p:nvPr>
            <p:ph type="title"/>
          </p:nvPr>
        </p:nvSpPr>
        <p:spPr>
          <a:xfrm>
            <a:off x="748150" y="1198550"/>
            <a:ext cx="7689300" cy="1464000"/>
          </a:xfrm>
          <a:prstGeom prst="rect">
            <a:avLst/>
          </a:prstGeom>
        </p:spPr>
        <p:txBody>
          <a:bodyPr anchorCtr="0" anchor="t" bIns="45700" lIns="91425" spcFirstLastPara="1" rIns="91425" wrap="square" tIns="45700">
            <a:normAutofit/>
          </a:bodyPr>
          <a:lstStyle>
            <a:lvl1pPr lvl="0">
              <a:spcBef>
                <a:spcPts val="0"/>
              </a:spcBef>
              <a:spcAft>
                <a:spcPts val="0"/>
              </a:spcAft>
              <a:buSzPts val="10000"/>
              <a:buNone/>
              <a:defRPr sz="10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
          <p:cNvSpPr txBox="1"/>
          <p:nvPr>
            <p:ph idx="12" type="sldNum"/>
          </p:nvPr>
        </p:nvSpPr>
        <p:spPr>
          <a:xfrm>
            <a:off x="665425" y="9494175"/>
            <a:ext cx="2133600" cy="365100"/>
          </a:xfrm>
          <a:prstGeom prst="rect">
            <a:avLst/>
          </a:prstGeom>
          <a:noFill/>
          <a:ln>
            <a:noFill/>
          </a:ln>
        </p:spPr>
        <p:txBody>
          <a:bodyPr anchorCtr="0" anchor="ctr" bIns="45700" lIns="91425" spcFirstLastPara="1" rIns="91425" wrap="square" tIns="45700">
            <a:noAutofit/>
          </a:bodyPr>
          <a:lstStyle>
            <a:lvl1pPr indent="0" lvl="0" marL="0" marR="0" rtl="0">
              <a:spcBef>
                <a:spcPts val="0"/>
              </a:spcBef>
              <a:buNone/>
              <a:defRPr i="0" sz="2150" u="none" cap="none" strike="noStrike">
                <a:solidFill>
                  <a:srgbClr val="CD4534"/>
                </a:solidFill>
                <a:latin typeface="Libre Baskerville"/>
                <a:ea typeface="Libre Baskerville"/>
                <a:cs typeface="Libre Baskerville"/>
                <a:sym typeface="Libre Baskerville"/>
              </a:defRPr>
            </a:lvl1pPr>
            <a:lvl2pPr indent="0" lvl="1" marL="0" marR="0" rtl="0">
              <a:spcBef>
                <a:spcPts val="0"/>
              </a:spcBef>
              <a:buNone/>
              <a:defRPr i="0" sz="2150" u="none" cap="none" strike="noStrike">
                <a:solidFill>
                  <a:srgbClr val="CD4534"/>
                </a:solidFill>
                <a:latin typeface="Libre Baskerville"/>
                <a:ea typeface="Libre Baskerville"/>
                <a:cs typeface="Libre Baskerville"/>
                <a:sym typeface="Libre Baskerville"/>
              </a:defRPr>
            </a:lvl2pPr>
            <a:lvl3pPr indent="0" lvl="2" marL="0" marR="0" rtl="0">
              <a:spcBef>
                <a:spcPts val="0"/>
              </a:spcBef>
              <a:buNone/>
              <a:defRPr i="0" sz="2150" u="none" cap="none" strike="noStrike">
                <a:solidFill>
                  <a:srgbClr val="CD4534"/>
                </a:solidFill>
                <a:latin typeface="Libre Baskerville"/>
                <a:ea typeface="Libre Baskerville"/>
                <a:cs typeface="Libre Baskerville"/>
                <a:sym typeface="Libre Baskerville"/>
              </a:defRPr>
            </a:lvl3pPr>
            <a:lvl4pPr indent="0" lvl="3" marL="0" marR="0" rtl="0">
              <a:spcBef>
                <a:spcPts val="0"/>
              </a:spcBef>
              <a:buNone/>
              <a:defRPr i="0" sz="2150" u="none" cap="none" strike="noStrike">
                <a:solidFill>
                  <a:srgbClr val="CD4534"/>
                </a:solidFill>
                <a:latin typeface="Libre Baskerville"/>
                <a:ea typeface="Libre Baskerville"/>
                <a:cs typeface="Libre Baskerville"/>
                <a:sym typeface="Libre Baskerville"/>
              </a:defRPr>
            </a:lvl4pPr>
            <a:lvl5pPr indent="0" lvl="4" marL="0" marR="0" rtl="0">
              <a:spcBef>
                <a:spcPts val="0"/>
              </a:spcBef>
              <a:buNone/>
              <a:defRPr i="0" sz="2150" u="none" cap="none" strike="noStrike">
                <a:solidFill>
                  <a:srgbClr val="CD4534"/>
                </a:solidFill>
                <a:latin typeface="Libre Baskerville"/>
                <a:ea typeface="Libre Baskerville"/>
                <a:cs typeface="Libre Baskerville"/>
                <a:sym typeface="Libre Baskerville"/>
              </a:defRPr>
            </a:lvl5pPr>
            <a:lvl6pPr indent="0" lvl="5" marL="0" marR="0" rtl="0">
              <a:spcBef>
                <a:spcPts val="0"/>
              </a:spcBef>
              <a:buNone/>
              <a:defRPr i="0" sz="2150" u="none" cap="none" strike="noStrike">
                <a:solidFill>
                  <a:srgbClr val="CD4534"/>
                </a:solidFill>
                <a:latin typeface="Libre Baskerville"/>
                <a:ea typeface="Libre Baskerville"/>
                <a:cs typeface="Libre Baskerville"/>
                <a:sym typeface="Libre Baskerville"/>
              </a:defRPr>
            </a:lvl6pPr>
            <a:lvl7pPr indent="0" lvl="6" marL="0" marR="0" rtl="0">
              <a:spcBef>
                <a:spcPts val="0"/>
              </a:spcBef>
              <a:buNone/>
              <a:defRPr i="0" sz="2150" u="none" cap="none" strike="noStrike">
                <a:solidFill>
                  <a:srgbClr val="CD4534"/>
                </a:solidFill>
                <a:latin typeface="Libre Baskerville"/>
                <a:ea typeface="Libre Baskerville"/>
                <a:cs typeface="Libre Baskerville"/>
                <a:sym typeface="Libre Baskerville"/>
              </a:defRPr>
            </a:lvl7pPr>
            <a:lvl8pPr indent="0" lvl="7" marL="0" marR="0" rtl="0">
              <a:spcBef>
                <a:spcPts val="0"/>
              </a:spcBef>
              <a:buNone/>
              <a:defRPr i="0" sz="2150" u="none" cap="none" strike="noStrike">
                <a:solidFill>
                  <a:srgbClr val="CD4534"/>
                </a:solidFill>
                <a:latin typeface="Libre Baskerville"/>
                <a:ea typeface="Libre Baskerville"/>
                <a:cs typeface="Libre Baskerville"/>
                <a:sym typeface="Libre Baskerville"/>
              </a:defRPr>
            </a:lvl8pPr>
            <a:lvl9pPr indent="0" lvl="8" marL="0" marR="0" rtl="0">
              <a:spcBef>
                <a:spcPts val="0"/>
              </a:spcBef>
              <a:buNone/>
              <a:defRPr i="0" sz="2150" u="none" cap="none" strike="noStrike">
                <a:solidFill>
                  <a:srgbClr val="CD4534"/>
                </a:solidFill>
                <a:latin typeface="Libre Baskerville"/>
                <a:ea typeface="Libre Baskerville"/>
                <a:cs typeface="Libre Baskerville"/>
                <a:sym typeface="Libre Baskervill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spTree>
      <p:nvGrpSpPr>
        <p:cNvPr id="75" name="Shape 75"/>
        <p:cNvGrpSpPr/>
        <p:nvPr/>
      </p:nvGrpSpPr>
      <p:grpSpPr>
        <a:xfrm>
          <a:off x="0" y="0"/>
          <a:ext cx="0" cy="0"/>
          <a:chOff x="0" y="0"/>
          <a:chExt cx="0" cy="0"/>
        </a:xfrm>
      </p:grpSpPr>
      <p:sp>
        <p:nvSpPr>
          <p:cNvPr id="76" name="Google Shape;76;p7"/>
          <p:cNvSpPr/>
          <p:nvPr/>
        </p:nvSpPr>
        <p:spPr>
          <a:xfrm>
            <a:off x="1" y="5852175"/>
            <a:ext cx="12818733" cy="4436100"/>
          </a:xfrm>
          <a:custGeom>
            <a:rect b="b" l="l" r="r" t="t"/>
            <a:pathLst>
              <a:path extrusionOk="0" h="1794176" w="3683544">
                <a:moveTo>
                  <a:pt x="0" y="0"/>
                </a:moveTo>
                <a:lnTo>
                  <a:pt x="3683544" y="0"/>
                </a:lnTo>
                <a:lnTo>
                  <a:pt x="3683544" y="1794176"/>
                </a:lnTo>
                <a:lnTo>
                  <a:pt x="0" y="1794176"/>
                </a:lnTo>
                <a:close/>
              </a:path>
            </a:pathLst>
          </a:custGeom>
          <a:solidFill>
            <a:srgbClr val="CD4534"/>
          </a:solidFill>
          <a:ln>
            <a:noFill/>
          </a:ln>
        </p:spPr>
      </p:sp>
      <p:sp>
        <p:nvSpPr>
          <p:cNvPr id="77" name="Google Shape;77;p7"/>
          <p:cNvSpPr/>
          <p:nvPr>
            <p:ph idx="2" type="pic"/>
          </p:nvPr>
        </p:nvSpPr>
        <p:spPr>
          <a:xfrm>
            <a:off x="1274325" y="4853750"/>
            <a:ext cx="11544300" cy="4222800"/>
          </a:xfrm>
          <a:prstGeom prst="rect">
            <a:avLst/>
          </a:prstGeom>
          <a:noFill/>
          <a:ln>
            <a:noFill/>
          </a:ln>
        </p:spPr>
      </p:sp>
      <p:sp>
        <p:nvSpPr>
          <p:cNvPr id="78" name="Google Shape;78;p7"/>
          <p:cNvSpPr txBox="1"/>
          <p:nvPr>
            <p:ph idx="1" type="subTitle"/>
          </p:nvPr>
        </p:nvSpPr>
        <p:spPr>
          <a:xfrm>
            <a:off x="12650399" y="9448366"/>
            <a:ext cx="4972200" cy="541200"/>
          </a:xfrm>
          <a:prstGeom prst="rect">
            <a:avLst/>
          </a:prstGeom>
        </p:spPr>
        <p:txBody>
          <a:bodyPr anchorCtr="0" anchor="t" bIns="45700" lIns="91425" spcFirstLastPara="1" rIns="91425" wrap="square" tIns="45700">
            <a:normAutofit/>
          </a:bodyPr>
          <a:lstStyle>
            <a:lvl1pPr lvl="0" rtl="0" algn="r">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lgn="r">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lgn="r">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lgn="r">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lgn="r">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lgn="r">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lgn="r">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lgn="r">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lgn="r">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79" name="Google Shape;79;p7"/>
          <p:cNvSpPr txBox="1"/>
          <p:nvPr>
            <p:ph idx="3" type="body"/>
          </p:nvPr>
        </p:nvSpPr>
        <p:spPr>
          <a:xfrm>
            <a:off x="13067100" y="4853750"/>
            <a:ext cx="4500600" cy="3876900"/>
          </a:xfrm>
          <a:prstGeom prst="rect">
            <a:avLst/>
          </a:prstGeom>
          <a:noFill/>
          <a:ln>
            <a:noFill/>
          </a:ln>
        </p:spPr>
        <p:txBody>
          <a:bodyPr anchorCtr="0" anchor="t" bIns="45700" lIns="91425" spcFirstLastPara="1" rIns="91425" wrap="square" tIns="45700">
            <a:normAutofit/>
          </a:bodyPr>
          <a:lstStyle>
            <a:lvl1pPr indent="-355600" lvl="0" marL="4572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1pPr>
            <a:lvl2pPr indent="-355600" lvl="1" marL="9144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2pPr>
            <a:lvl3pPr indent="-355600" lvl="2" marL="13716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3pPr>
            <a:lvl4pPr indent="-355600" lvl="3" marL="18288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4pPr>
            <a:lvl5pPr indent="-355600" lvl="4" marL="22860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5pPr>
            <a:lvl6pPr indent="-355600" lvl="5" marL="27432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gn="r">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
        <p:nvSpPr>
          <p:cNvPr id="80" name="Google Shape;80;p7"/>
          <p:cNvSpPr txBox="1"/>
          <p:nvPr>
            <p:ph type="title"/>
          </p:nvPr>
        </p:nvSpPr>
        <p:spPr>
          <a:xfrm>
            <a:off x="1028700" y="922275"/>
            <a:ext cx="7463400" cy="2593200"/>
          </a:xfrm>
          <a:prstGeom prst="rect">
            <a:avLst/>
          </a:prstGeom>
        </p:spPr>
        <p:txBody>
          <a:bodyPr anchorCtr="0" anchor="t" bIns="45700" lIns="91425" spcFirstLastPara="1" rIns="91425" wrap="square" tIns="45700">
            <a:normAutofit/>
          </a:bodyPr>
          <a:lstStyle>
            <a:lvl1pPr lvl="0">
              <a:spcBef>
                <a:spcPts val="0"/>
              </a:spcBef>
              <a:spcAft>
                <a:spcPts val="0"/>
              </a:spcAft>
              <a:buSzPts val="8750"/>
              <a:buNone/>
              <a:defRPr sz="87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7"/>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13</a:t>
            </a:r>
            <a:endParaRPr/>
          </a:p>
        </p:txBody>
      </p:sp>
      <p:cxnSp>
        <p:nvCxnSpPr>
          <p:cNvPr id="82" name="Google Shape;82;p7"/>
          <p:cNvCxnSpPr/>
          <p:nvPr/>
        </p:nvCxnSpPr>
        <p:spPr>
          <a:xfrm rot="10800000">
            <a:off x="8728187" y="1368368"/>
            <a:ext cx="0" cy="2424900"/>
          </a:xfrm>
          <a:prstGeom prst="straightConnector1">
            <a:avLst/>
          </a:prstGeom>
          <a:noFill/>
          <a:ln cap="flat" cmpd="sng" w="28575">
            <a:solidFill>
              <a:srgbClr val="CD4534"/>
            </a:solidFill>
            <a:prstDash val="solid"/>
            <a:round/>
            <a:headEnd len="sm" w="sm" type="none"/>
            <a:tailEnd len="sm" w="sm" type="none"/>
          </a:ln>
        </p:spPr>
      </p:cxnSp>
      <p:cxnSp>
        <p:nvCxnSpPr>
          <p:cNvPr id="83" name="Google Shape;83;p7"/>
          <p:cNvCxnSpPr/>
          <p:nvPr/>
        </p:nvCxnSpPr>
        <p:spPr>
          <a:xfrm rot="10800000">
            <a:off x="13575114" y="1368368"/>
            <a:ext cx="0" cy="2424900"/>
          </a:xfrm>
          <a:prstGeom prst="straightConnector1">
            <a:avLst/>
          </a:prstGeom>
          <a:noFill/>
          <a:ln cap="flat" cmpd="sng" w="28575">
            <a:solidFill>
              <a:srgbClr val="CD4534"/>
            </a:solidFill>
            <a:prstDash val="solid"/>
            <a:round/>
            <a:headEnd len="sm" w="sm" type="none"/>
            <a:tailEnd len="sm" w="sm" type="none"/>
          </a:ln>
        </p:spPr>
      </p:cxnSp>
      <p:cxnSp>
        <p:nvCxnSpPr>
          <p:cNvPr id="84" name="Google Shape;84;p7"/>
          <p:cNvCxnSpPr/>
          <p:nvPr/>
        </p:nvCxnSpPr>
        <p:spPr>
          <a:xfrm>
            <a:off x="1273098" y="9613007"/>
            <a:ext cx="11692800" cy="0"/>
          </a:xfrm>
          <a:prstGeom prst="straightConnector1">
            <a:avLst/>
          </a:prstGeom>
          <a:noFill/>
          <a:ln cap="flat" cmpd="sng" w="28575">
            <a:solidFill>
              <a:srgbClr val="E4D9BD"/>
            </a:solidFill>
            <a:prstDash val="solid"/>
            <a:round/>
            <a:headEnd len="sm" w="sm" type="none"/>
            <a:tailEnd len="sm" w="sm" type="none"/>
          </a:ln>
        </p:spPr>
      </p:cxnSp>
      <p:cxnSp>
        <p:nvCxnSpPr>
          <p:cNvPr id="85" name="Google Shape;85;p7"/>
          <p:cNvCxnSpPr/>
          <p:nvPr/>
        </p:nvCxnSpPr>
        <p:spPr>
          <a:xfrm rot="10800000">
            <a:off x="766763" y="5852098"/>
            <a:ext cx="0" cy="3115500"/>
          </a:xfrm>
          <a:prstGeom prst="straightConnector1">
            <a:avLst/>
          </a:prstGeom>
          <a:noFill/>
          <a:ln cap="flat" cmpd="sng" w="28575">
            <a:solidFill>
              <a:srgbClr val="E4D9BD"/>
            </a:solidFill>
            <a:prstDash val="solid"/>
            <a:round/>
            <a:headEnd len="sm" w="sm" type="none"/>
            <a:tailEnd len="sm" w="sm" type="none"/>
          </a:ln>
        </p:spPr>
      </p:cxnSp>
      <p:cxnSp>
        <p:nvCxnSpPr>
          <p:cNvPr id="86" name="Google Shape;86;p7"/>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sp>
        <p:nvSpPr>
          <p:cNvPr id="87" name="Google Shape;87;p7"/>
          <p:cNvSpPr txBox="1"/>
          <p:nvPr>
            <p:ph idx="4" type="subTitle"/>
          </p:nvPr>
        </p:nvSpPr>
        <p:spPr>
          <a:xfrm>
            <a:off x="8964150" y="1420050"/>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88" name="Google Shape;88;p7"/>
          <p:cNvSpPr txBox="1"/>
          <p:nvPr>
            <p:ph idx="5" type="subTitle"/>
          </p:nvPr>
        </p:nvSpPr>
        <p:spPr>
          <a:xfrm>
            <a:off x="8964150" y="2451201"/>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89" name="Google Shape;89;p7"/>
          <p:cNvSpPr txBox="1"/>
          <p:nvPr>
            <p:ph idx="6" type="subTitle"/>
          </p:nvPr>
        </p:nvSpPr>
        <p:spPr>
          <a:xfrm>
            <a:off x="8964233" y="3482353"/>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90" name="Google Shape;90;p7"/>
          <p:cNvSpPr txBox="1"/>
          <p:nvPr>
            <p:ph idx="7" type="subTitle"/>
          </p:nvPr>
        </p:nvSpPr>
        <p:spPr>
          <a:xfrm>
            <a:off x="13806875" y="1420050"/>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91" name="Google Shape;91;p7"/>
          <p:cNvSpPr txBox="1"/>
          <p:nvPr>
            <p:ph idx="8" type="subTitle"/>
          </p:nvPr>
        </p:nvSpPr>
        <p:spPr>
          <a:xfrm>
            <a:off x="13806875" y="2451201"/>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
        <p:nvSpPr>
          <p:cNvPr id="92" name="Google Shape;92;p7"/>
          <p:cNvSpPr txBox="1"/>
          <p:nvPr>
            <p:ph idx="9" type="subTitle"/>
          </p:nvPr>
        </p:nvSpPr>
        <p:spPr>
          <a:xfrm>
            <a:off x="13806958" y="3482353"/>
            <a:ext cx="4277400" cy="541200"/>
          </a:xfrm>
          <a:prstGeom prst="rect">
            <a:avLst/>
          </a:prstGeom>
        </p:spPr>
        <p:txBody>
          <a:bodyPr anchorCtr="0" anchor="t" bIns="45700" lIns="91425" spcFirstLastPara="1" rIns="91425" wrap="square" tIns="45700">
            <a:normAutofit/>
          </a:bodyPr>
          <a:lstStyle>
            <a:lvl1pPr lvl="0" rtl="0">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93" name="Shape 93"/>
        <p:cNvGrpSpPr/>
        <p:nvPr/>
      </p:nvGrpSpPr>
      <p:grpSpPr>
        <a:xfrm>
          <a:off x="0" y="0"/>
          <a:ext cx="0" cy="0"/>
          <a:chOff x="0" y="0"/>
          <a:chExt cx="0" cy="0"/>
        </a:xfrm>
      </p:grpSpPr>
      <p:sp>
        <p:nvSpPr>
          <p:cNvPr id="94" name="Google Shape;94;p8"/>
          <p:cNvSpPr txBox="1"/>
          <p:nvPr>
            <p:ph idx="1" type="subTitle"/>
          </p:nvPr>
        </p:nvSpPr>
        <p:spPr>
          <a:xfrm>
            <a:off x="12650399" y="9448366"/>
            <a:ext cx="4972200" cy="541200"/>
          </a:xfrm>
          <a:prstGeom prst="rect">
            <a:avLst/>
          </a:prstGeom>
        </p:spPr>
        <p:txBody>
          <a:bodyPr anchorCtr="0" anchor="t" bIns="45700" lIns="91425" spcFirstLastPara="1" rIns="91425" wrap="square" tIns="45700">
            <a:normAutofit/>
          </a:bodyPr>
          <a:lstStyle>
            <a:lvl1pPr lvl="0" rtl="0" algn="r">
              <a:spcBef>
                <a:spcPts val="640"/>
              </a:spcBef>
              <a:spcAft>
                <a:spcPts val="0"/>
              </a:spcAft>
              <a:buClr>
                <a:srgbClr val="CD4534"/>
              </a:buClr>
              <a:buSzPts val="2150"/>
              <a:buFont typeface="Libre Baskerville"/>
              <a:buNone/>
              <a:defRPr sz="2150">
                <a:solidFill>
                  <a:srgbClr val="CD4534"/>
                </a:solidFill>
                <a:latin typeface="Libre Baskerville"/>
                <a:ea typeface="Libre Baskerville"/>
                <a:cs typeface="Libre Baskerville"/>
                <a:sym typeface="Libre Baskerville"/>
              </a:defRPr>
            </a:lvl1pPr>
            <a:lvl2pPr lvl="1" rtl="0" algn="r">
              <a:spcBef>
                <a:spcPts val="560"/>
              </a:spcBef>
              <a:spcAft>
                <a:spcPts val="0"/>
              </a:spcAft>
              <a:buSzPts val="1900"/>
              <a:buFont typeface="Libre Baskerville"/>
              <a:buNone/>
              <a:defRPr b="1">
                <a:latin typeface="Libre Baskerville"/>
                <a:ea typeface="Libre Baskerville"/>
                <a:cs typeface="Libre Baskerville"/>
                <a:sym typeface="Libre Baskerville"/>
              </a:defRPr>
            </a:lvl2pPr>
            <a:lvl3pPr lvl="2" rtl="0" algn="r">
              <a:spcBef>
                <a:spcPts val="480"/>
              </a:spcBef>
              <a:spcAft>
                <a:spcPts val="0"/>
              </a:spcAft>
              <a:buSzPts val="1900"/>
              <a:buFont typeface="Libre Baskerville"/>
              <a:buNone/>
              <a:defRPr b="1">
                <a:latin typeface="Libre Baskerville"/>
                <a:ea typeface="Libre Baskerville"/>
                <a:cs typeface="Libre Baskerville"/>
                <a:sym typeface="Libre Baskerville"/>
              </a:defRPr>
            </a:lvl3pPr>
            <a:lvl4pPr lvl="3" rtl="0" algn="r">
              <a:spcBef>
                <a:spcPts val="400"/>
              </a:spcBef>
              <a:spcAft>
                <a:spcPts val="0"/>
              </a:spcAft>
              <a:buSzPts val="1900"/>
              <a:buFont typeface="Libre Baskerville"/>
              <a:buNone/>
              <a:defRPr b="1">
                <a:latin typeface="Libre Baskerville"/>
                <a:ea typeface="Libre Baskerville"/>
                <a:cs typeface="Libre Baskerville"/>
                <a:sym typeface="Libre Baskerville"/>
              </a:defRPr>
            </a:lvl4pPr>
            <a:lvl5pPr lvl="4" rtl="0" algn="r">
              <a:spcBef>
                <a:spcPts val="400"/>
              </a:spcBef>
              <a:spcAft>
                <a:spcPts val="0"/>
              </a:spcAft>
              <a:buSzPts val="1900"/>
              <a:buFont typeface="Libre Baskerville"/>
              <a:buNone/>
              <a:defRPr b="1">
                <a:latin typeface="Libre Baskerville"/>
                <a:ea typeface="Libre Baskerville"/>
                <a:cs typeface="Libre Baskerville"/>
                <a:sym typeface="Libre Baskerville"/>
              </a:defRPr>
            </a:lvl5pPr>
            <a:lvl6pPr lvl="5" rtl="0" algn="r">
              <a:spcBef>
                <a:spcPts val="400"/>
              </a:spcBef>
              <a:spcAft>
                <a:spcPts val="0"/>
              </a:spcAft>
              <a:buSzPts val="1900"/>
              <a:buFont typeface="Libre Baskerville"/>
              <a:buNone/>
              <a:defRPr b="1">
                <a:latin typeface="Libre Baskerville"/>
                <a:ea typeface="Libre Baskerville"/>
                <a:cs typeface="Libre Baskerville"/>
                <a:sym typeface="Libre Baskerville"/>
              </a:defRPr>
            </a:lvl6pPr>
            <a:lvl7pPr lvl="6" rtl="0" algn="r">
              <a:spcBef>
                <a:spcPts val="400"/>
              </a:spcBef>
              <a:spcAft>
                <a:spcPts val="0"/>
              </a:spcAft>
              <a:buSzPts val="1900"/>
              <a:buFont typeface="Libre Baskerville"/>
              <a:buNone/>
              <a:defRPr b="1">
                <a:latin typeface="Libre Baskerville"/>
                <a:ea typeface="Libre Baskerville"/>
                <a:cs typeface="Libre Baskerville"/>
                <a:sym typeface="Libre Baskerville"/>
              </a:defRPr>
            </a:lvl7pPr>
            <a:lvl8pPr lvl="7" rtl="0" algn="r">
              <a:spcBef>
                <a:spcPts val="400"/>
              </a:spcBef>
              <a:spcAft>
                <a:spcPts val="0"/>
              </a:spcAft>
              <a:buSzPts val="1900"/>
              <a:buFont typeface="Libre Baskerville"/>
              <a:buNone/>
              <a:defRPr b="1">
                <a:latin typeface="Libre Baskerville"/>
                <a:ea typeface="Libre Baskerville"/>
                <a:cs typeface="Libre Baskerville"/>
                <a:sym typeface="Libre Baskerville"/>
              </a:defRPr>
            </a:lvl8pPr>
            <a:lvl9pPr lvl="8" rtl="0" algn="r">
              <a:spcBef>
                <a:spcPts val="400"/>
              </a:spcBef>
              <a:spcAft>
                <a:spcPts val="0"/>
              </a:spcAft>
              <a:buSzPts val="1900"/>
              <a:buFont typeface="Libre Baskerville"/>
              <a:buNone/>
              <a:defRPr b="1">
                <a:latin typeface="Libre Baskerville"/>
                <a:ea typeface="Libre Baskerville"/>
                <a:cs typeface="Libre Baskerville"/>
                <a:sym typeface="Libre Baskerville"/>
              </a:defRPr>
            </a:lvl9pPr>
          </a:lstStyle>
          <a:p/>
        </p:txBody>
      </p:sp>
      <p:grpSp>
        <p:nvGrpSpPr>
          <p:cNvPr id="95" name="Google Shape;95;p8"/>
          <p:cNvGrpSpPr/>
          <p:nvPr/>
        </p:nvGrpSpPr>
        <p:grpSpPr>
          <a:xfrm>
            <a:off x="0" y="-144662"/>
            <a:ext cx="18288118" cy="5288702"/>
            <a:chOff x="0" y="-38100"/>
            <a:chExt cx="4816592" cy="1392900"/>
          </a:xfrm>
        </p:grpSpPr>
        <p:sp>
          <p:nvSpPr>
            <p:cNvPr id="96" name="Google Shape;96;p8"/>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CD4534"/>
            </a:solidFill>
            <a:ln>
              <a:noFill/>
            </a:ln>
          </p:spPr>
        </p:sp>
        <p:sp>
          <p:nvSpPr>
            <p:cNvPr id="97" name="Google Shape;97;p8"/>
            <p:cNvSpPr txBox="1"/>
            <p:nvPr/>
          </p:nvSpPr>
          <p:spPr>
            <a:xfrm>
              <a:off x="0" y="-38100"/>
              <a:ext cx="4816500" cy="139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8" name="Google Shape;98;p8"/>
          <p:cNvCxnSpPr/>
          <p:nvPr/>
        </p:nvCxnSpPr>
        <p:spPr>
          <a:xfrm>
            <a:off x="36625" y="4048125"/>
            <a:ext cx="18280800" cy="0"/>
          </a:xfrm>
          <a:prstGeom prst="straightConnector1">
            <a:avLst/>
          </a:prstGeom>
          <a:noFill/>
          <a:ln cap="flat" cmpd="sng" w="28575">
            <a:solidFill>
              <a:srgbClr val="E4D9BD"/>
            </a:solidFill>
            <a:prstDash val="solid"/>
            <a:round/>
            <a:headEnd len="sm" w="sm" type="none"/>
            <a:tailEnd len="sm" w="sm" type="none"/>
          </a:ln>
        </p:spPr>
      </p:cxnSp>
      <p:sp>
        <p:nvSpPr>
          <p:cNvPr id="99" name="Google Shape;99;p8"/>
          <p:cNvSpPr/>
          <p:nvPr>
            <p:ph idx="2" type="pic"/>
          </p:nvPr>
        </p:nvSpPr>
        <p:spPr>
          <a:xfrm>
            <a:off x="2243900" y="847175"/>
            <a:ext cx="13800300" cy="7614000"/>
          </a:xfrm>
          <a:prstGeom prst="rect">
            <a:avLst/>
          </a:prstGeom>
          <a:noFill/>
          <a:ln>
            <a:noFill/>
          </a:ln>
        </p:spPr>
      </p:sp>
      <p:sp>
        <p:nvSpPr>
          <p:cNvPr id="100" name="Google Shape;100;p8"/>
          <p:cNvSpPr txBox="1"/>
          <p:nvPr/>
        </p:nvSpPr>
        <p:spPr>
          <a:xfrm>
            <a:off x="665420" y="9510835"/>
            <a:ext cx="264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17</a:t>
            </a:r>
            <a:endParaRPr/>
          </a:p>
        </p:txBody>
      </p:sp>
      <p:cxnSp>
        <p:nvCxnSpPr>
          <p:cNvPr id="101" name="Google Shape;101;p8"/>
          <p:cNvCxnSpPr/>
          <p:nvPr/>
        </p:nvCxnSpPr>
        <p:spPr>
          <a:xfrm rot="10800000">
            <a:off x="1042988" y="-2"/>
            <a:ext cx="0" cy="8967600"/>
          </a:xfrm>
          <a:prstGeom prst="straightConnector1">
            <a:avLst/>
          </a:prstGeom>
          <a:noFill/>
          <a:ln cap="flat" cmpd="sng" w="28575">
            <a:solidFill>
              <a:srgbClr val="E4D9BD"/>
            </a:solidFill>
            <a:prstDash val="solid"/>
            <a:round/>
            <a:headEnd len="sm" w="sm" type="none"/>
            <a:tailEnd len="sm" w="sm" type="none"/>
          </a:ln>
        </p:spPr>
      </p:cxnSp>
      <p:cxnSp>
        <p:nvCxnSpPr>
          <p:cNvPr id="102" name="Google Shape;102;p8"/>
          <p:cNvCxnSpPr/>
          <p:nvPr/>
        </p:nvCxnSpPr>
        <p:spPr>
          <a:xfrm rot="10800000">
            <a:off x="17891600" y="4654050"/>
            <a:ext cx="0" cy="5676900"/>
          </a:xfrm>
          <a:prstGeom prst="straightConnector1">
            <a:avLst/>
          </a:prstGeom>
          <a:noFill/>
          <a:ln cap="flat" cmpd="sng" w="28575">
            <a:solidFill>
              <a:srgbClr val="CD4534"/>
            </a:solidFill>
            <a:prstDash val="solid"/>
            <a:round/>
            <a:headEnd len="sm" w="sm" type="none"/>
            <a:tailEnd len="sm" w="sm" type="none"/>
          </a:ln>
        </p:spPr>
      </p:cxnSp>
      <p:sp>
        <p:nvSpPr>
          <p:cNvPr id="103" name="Google Shape;103;p8"/>
          <p:cNvSpPr txBox="1"/>
          <p:nvPr>
            <p:ph idx="3" type="body"/>
          </p:nvPr>
        </p:nvSpPr>
        <p:spPr>
          <a:xfrm>
            <a:off x="2243900" y="8810300"/>
            <a:ext cx="8050500" cy="934500"/>
          </a:xfrm>
          <a:prstGeom prst="rect">
            <a:avLst/>
          </a:prstGeom>
          <a:noFill/>
          <a:ln>
            <a:noFill/>
          </a:ln>
        </p:spPr>
        <p:txBody>
          <a:bodyPr anchorCtr="0" anchor="t" bIns="45700" lIns="91425" spcFirstLastPara="1" rIns="91425" wrap="square" tIns="45700">
            <a:normAutofit/>
          </a:bodyPr>
          <a:lstStyle>
            <a:lvl1pPr indent="-355600" lvl="0" marL="4572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1pPr>
            <a:lvl2pPr indent="-355600" lvl="1" marL="9144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2pPr>
            <a:lvl3pPr indent="-355600" lvl="2" marL="13716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3pPr>
            <a:lvl4pPr indent="-355600" lvl="3" marL="18288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4pPr>
            <a:lvl5pPr indent="-355600" lvl="4" marL="22860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5pPr>
            <a:lvl6pPr indent="-355600" lvl="5" marL="27432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6pPr>
            <a:lvl7pPr indent="-355600" lvl="6" marL="32004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7pPr>
            <a:lvl8pPr indent="-355600" lvl="7" marL="36576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8pPr>
            <a:lvl9pPr indent="-355600" lvl="8" marL="4114800" marR="0" rtl="0">
              <a:lnSpc>
                <a:spcPct val="110000"/>
              </a:lnSpc>
              <a:spcBef>
                <a:spcPts val="640"/>
              </a:spcBef>
              <a:spcAft>
                <a:spcPts val="0"/>
              </a:spcAft>
              <a:buClr>
                <a:schemeClr val="dk1"/>
              </a:buClr>
              <a:buSzPts val="2000"/>
              <a:buFont typeface="Lato"/>
              <a:buChar char="•"/>
              <a:defRPr i="0" sz="2000" u="none" cap="none" strike="noStrike">
                <a:solidFill>
                  <a:schemeClr val="dk1"/>
                </a:solidFill>
                <a:latin typeface="Lato"/>
                <a:ea typeface="Lato"/>
                <a:cs typeface="Lato"/>
                <a:sym typeface="La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665425" y="9494175"/>
            <a:ext cx="2133600" cy="365100"/>
          </a:xfrm>
          <a:prstGeom prst="rect">
            <a:avLst/>
          </a:prstGeom>
          <a:noFill/>
          <a:ln>
            <a:noFill/>
          </a:ln>
        </p:spPr>
        <p:txBody>
          <a:bodyPr anchorCtr="0" anchor="ctr" bIns="45700" lIns="91425" spcFirstLastPara="1" rIns="91425" wrap="square" tIns="45700">
            <a:noAutofit/>
          </a:bodyPr>
          <a:lstStyle>
            <a:lvl1pPr indent="0" lvl="0" marL="0" marR="0" rtl="0">
              <a:spcBef>
                <a:spcPts val="0"/>
              </a:spcBef>
              <a:buNone/>
              <a:defRPr i="0" sz="2150" u="none" cap="none" strike="noStrike">
                <a:solidFill>
                  <a:srgbClr val="CD4534"/>
                </a:solidFill>
                <a:latin typeface="Libre Baskerville"/>
                <a:ea typeface="Libre Baskerville"/>
                <a:cs typeface="Libre Baskerville"/>
                <a:sym typeface="Libre Baskerville"/>
              </a:defRPr>
            </a:lvl1pPr>
            <a:lvl2pPr indent="0" lvl="1" marL="0" marR="0" rtl="0">
              <a:spcBef>
                <a:spcPts val="0"/>
              </a:spcBef>
              <a:buNone/>
              <a:defRPr i="0" sz="2150" u="none" cap="none" strike="noStrike">
                <a:solidFill>
                  <a:srgbClr val="CD4534"/>
                </a:solidFill>
                <a:latin typeface="Libre Baskerville"/>
                <a:ea typeface="Libre Baskerville"/>
                <a:cs typeface="Libre Baskerville"/>
                <a:sym typeface="Libre Baskerville"/>
              </a:defRPr>
            </a:lvl2pPr>
            <a:lvl3pPr indent="0" lvl="2" marL="0" marR="0" rtl="0">
              <a:spcBef>
                <a:spcPts val="0"/>
              </a:spcBef>
              <a:buNone/>
              <a:defRPr i="0" sz="2150" u="none" cap="none" strike="noStrike">
                <a:solidFill>
                  <a:srgbClr val="CD4534"/>
                </a:solidFill>
                <a:latin typeface="Libre Baskerville"/>
                <a:ea typeface="Libre Baskerville"/>
                <a:cs typeface="Libre Baskerville"/>
                <a:sym typeface="Libre Baskerville"/>
              </a:defRPr>
            </a:lvl3pPr>
            <a:lvl4pPr indent="0" lvl="3" marL="0" marR="0" rtl="0">
              <a:spcBef>
                <a:spcPts val="0"/>
              </a:spcBef>
              <a:buNone/>
              <a:defRPr i="0" sz="2150" u="none" cap="none" strike="noStrike">
                <a:solidFill>
                  <a:srgbClr val="CD4534"/>
                </a:solidFill>
                <a:latin typeface="Libre Baskerville"/>
                <a:ea typeface="Libre Baskerville"/>
                <a:cs typeface="Libre Baskerville"/>
                <a:sym typeface="Libre Baskerville"/>
              </a:defRPr>
            </a:lvl4pPr>
            <a:lvl5pPr indent="0" lvl="4" marL="0" marR="0" rtl="0">
              <a:spcBef>
                <a:spcPts val="0"/>
              </a:spcBef>
              <a:buNone/>
              <a:defRPr i="0" sz="2150" u="none" cap="none" strike="noStrike">
                <a:solidFill>
                  <a:srgbClr val="CD4534"/>
                </a:solidFill>
                <a:latin typeface="Libre Baskerville"/>
                <a:ea typeface="Libre Baskerville"/>
                <a:cs typeface="Libre Baskerville"/>
                <a:sym typeface="Libre Baskerville"/>
              </a:defRPr>
            </a:lvl5pPr>
            <a:lvl6pPr indent="0" lvl="5" marL="0" marR="0" rtl="0">
              <a:spcBef>
                <a:spcPts val="0"/>
              </a:spcBef>
              <a:buNone/>
              <a:defRPr i="0" sz="2150" u="none" cap="none" strike="noStrike">
                <a:solidFill>
                  <a:srgbClr val="CD4534"/>
                </a:solidFill>
                <a:latin typeface="Libre Baskerville"/>
                <a:ea typeface="Libre Baskerville"/>
                <a:cs typeface="Libre Baskerville"/>
                <a:sym typeface="Libre Baskerville"/>
              </a:defRPr>
            </a:lvl6pPr>
            <a:lvl7pPr indent="0" lvl="6" marL="0" marR="0" rtl="0">
              <a:spcBef>
                <a:spcPts val="0"/>
              </a:spcBef>
              <a:buNone/>
              <a:defRPr i="0" sz="2150" u="none" cap="none" strike="noStrike">
                <a:solidFill>
                  <a:srgbClr val="CD4534"/>
                </a:solidFill>
                <a:latin typeface="Libre Baskerville"/>
                <a:ea typeface="Libre Baskerville"/>
                <a:cs typeface="Libre Baskerville"/>
                <a:sym typeface="Libre Baskerville"/>
              </a:defRPr>
            </a:lvl7pPr>
            <a:lvl8pPr indent="0" lvl="7" marL="0" marR="0" rtl="0">
              <a:spcBef>
                <a:spcPts val="0"/>
              </a:spcBef>
              <a:buNone/>
              <a:defRPr i="0" sz="2150" u="none" cap="none" strike="noStrike">
                <a:solidFill>
                  <a:srgbClr val="CD4534"/>
                </a:solidFill>
                <a:latin typeface="Libre Baskerville"/>
                <a:ea typeface="Libre Baskerville"/>
                <a:cs typeface="Libre Baskerville"/>
                <a:sym typeface="Libre Baskerville"/>
              </a:defRPr>
            </a:lvl8pPr>
            <a:lvl9pPr indent="0" lvl="8" marL="0" marR="0" rtl="0">
              <a:spcBef>
                <a:spcPts val="0"/>
              </a:spcBef>
              <a:buNone/>
              <a:defRPr i="0" sz="2150" u="none" cap="none" strike="noStrike">
                <a:solidFill>
                  <a:srgbClr val="CD4534"/>
                </a:solidFill>
                <a:latin typeface="Libre Baskerville"/>
                <a:ea typeface="Libre Baskerville"/>
                <a:cs typeface="Libre Baskerville"/>
                <a:sym typeface="Libre Baskerville"/>
              </a:defRPr>
            </a:lvl9pPr>
          </a:lstStyle>
          <a:p>
            <a:pPr indent="0" lvl="0" marL="0" rtl="0" algn="l">
              <a:spcBef>
                <a:spcPts val="0"/>
              </a:spcBef>
              <a:spcAft>
                <a:spcPts val="0"/>
              </a:spcAft>
              <a:buNone/>
            </a:pPr>
            <a:fld id="{00000000-1234-1234-1234-123412341234}" type="slidenum">
              <a:rPr lang="en-US"/>
              <a:t>‹#›</a:t>
            </a:fld>
            <a:endParaRPr/>
          </a:p>
        </p:txBody>
      </p:sp>
      <p:sp>
        <p:nvSpPr>
          <p:cNvPr id="7" name="Google Shape;7;p1"/>
          <p:cNvSpPr txBox="1"/>
          <p:nvPr>
            <p:ph type="title"/>
          </p:nvPr>
        </p:nvSpPr>
        <p:spPr>
          <a:xfrm>
            <a:off x="457200" y="835925"/>
            <a:ext cx="17589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CD4534"/>
              </a:buClr>
              <a:buSzPts val="8100"/>
              <a:buFont typeface="Libre Baskerville"/>
              <a:buNone/>
              <a:defRPr b="1" i="0" sz="8100" u="none" cap="none" strike="noStrike">
                <a:solidFill>
                  <a:srgbClr val="CD4534"/>
                </a:solidFill>
                <a:latin typeface="Libre Baskerville"/>
                <a:ea typeface="Libre Baskerville"/>
                <a:cs typeface="Libre Baskerville"/>
                <a:sym typeface="Libre Baskerville"/>
              </a:defRPr>
            </a:lvl1pPr>
            <a:lvl2pPr lvl="1">
              <a:spcBef>
                <a:spcPts val="0"/>
              </a:spcBef>
              <a:spcAft>
                <a:spcPts val="0"/>
              </a:spcAft>
              <a:buSzPts val="1400"/>
              <a:buFont typeface="Libre Baskerville"/>
              <a:buNone/>
              <a:defRPr b="1" sz="1800">
                <a:latin typeface="Libre Baskerville"/>
                <a:ea typeface="Libre Baskerville"/>
                <a:cs typeface="Libre Baskerville"/>
                <a:sym typeface="Libre Baskerville"/>
              </a:defRPr>
            </a:lvl2pPr>
            <a:lvl3pPr lvl="2">
              <a:spcBef>
                <a:spcPts val="0"/>
              </a:spcBef>
              <a:spcAft>
                <a:spcPts val="0"/>
              </a:spcAft>
              <a:buSzPts val="1400"/>
              <a:buFont typeface="Libre Baskerville"/>
              <a:buNone/>
              <a:defRPr b="1" sz="1800">
                <a:latin typeface="Libre Baskerville"/>
                <a:ea typeface="Libre Baskerville"/>
                <a:cs typeface="Libre Baskerville"/>
                <a:sym typeface="Libre Baskerville"/>
              </a:defRPr>
            </a:lvl3pPr>
            <a:lvl4pPr lvl="3">
              <a:spcBef>
                <a:spcPts val="0"/>
              </a:spcBef>
              <a:spcAft>
                <a:spcPts val="0"/>
              </a:spcAft>
              <a:buSzPts val="1400"/>
              <a:buFont typeface="Libre Baskerville"/>
              <a:buNone/>
              <a:defRPr b="1" sz="1800">
                <a:latin typeface="Libre Baskerville"/>
                <a:ea typeface="Libre Baskerville"/>
                <a:cs typeface="Libre Baskerville"/>
                <a:sym typeface="Libre Baskerville"/>
              </a:defRPr>
            </a:lvl4pPr>
            <a:lvl5pPr lvl="4">
              <a:spcBef>
                <a:spcPts val="0"/>
              </a:spcBef>
              <a:spcAft>
                <a:spcPts val="0"/>
              </a:spcAft>
              <a:buSzPts val="1400"/>
              <a:buFont typeface="Libre Baskerville"/>
              <a:buNone/>
              <a:defRPr b="1" sz="1800">
                <a:latin typeface="Libre Baskerville"/>
                <a:ea typeface="Libre Baskerville"/>
                <a:cs typeface="Libre Baskerville"/>
                <a:sym typeface="Libre Baskerville"/>
              </a:defRPr>
            </a:lvl5pPr>
            <a:lvl6pPr lvl="5">
              <a:spcBef>
                <a:spcPts val="0"/>
              </a:spcBef>
              <a:spcAft>
                <a:spcPts val="0"/>
              </a:spcAft>
              <a:buSzPts val="1400"/>
              <a:buFont typeface="Libre Baskerville"/>
              <a:buNone/>
              <a:defRPr b="1" sz="1800">
                <a:latin typeface="Libre Baskerville"/>
                <a:ea typeface="Libre Baskerville"/>
                <a:cs typeface="Libre Baskerville"/>
                <a:sym typeface="Libre Baskerville"/>
              </a:defRPr>
            </a:lvl6pPr>
            <a:lvl7pPr lvl="6">
              <a:spcBef>
                <a:spcPts val="0"/>
              </a:spcBef>
              <a:spcAft>
                <a:spcPts val="0"/>
              </a:spcAft>
              <a:buSzPts val="1400"/>
              <a:buFont typeface="Libre Baskerville"/>
              <a:buNone/>
              <a:defRPr b="1" sz="1800">
                <a:latin typeface="Libre Baskerville"/>
                <a:ea typeface="Libre Baskerville"/>
                <a:cs typeface="Libre Baskerville"/>
                <a:sym typeface="Libre Baskerville"/>
              </a:defRPr>
            </a:lvl7pPr>
            <a:lvl8pPr lvl="7">
              <a:spcBef>
                <a:spcPts val="0"/>
              </a:spcBef>
              <a:spcAft>
                <a:spcPts val="0"/>
              </a:spcAft>
              <a:buSzPts val="1400"/>
              <a:buFont typeface="Libre Baskerville"/>
              <a:buNone/>
              <a:defRPr b="1" sz="1800">
                <a:latin typeface="Libre Baskerville"/>
                <a:ea typeface="Libre Baskerville"/>
                <a:cs typeface="Libre Baskerville"/>
                <a:sym typeface="Libre Baskerville"/>
              </a:defRPr>
            </a:lvl8pPr>
            <a:lvl9pPr lvl="8">
              <a:spcBef>
                <a:spcPts val="0"/>
              </a:spcBef>
              <a:spcAft>
                <a:spcPts val="0"/>
              </a:spcAft>
              <a:buSzPts val="1400"/>
              <a:buFont typeface="Libre Baskerville"/>
              <a:buNone/>
              <a:defRPr b="1" sz="1800">
                <a:latin typeface="Libre Baskerville"/>
                <a:ea typeface="Libre Baskerville"/>
                <a:cs typeface="Libre Baskerville"/>
                <a:sym typeface="Libre Baskerville"/>
              </a:defRPr>
            </a:lvl9pPr>
          </a:lstStyle>
          <a:p/>
        </p:txBody>
      </p:sp>
      <p:sp>
        <p:nvSpPr>
          <p:cNvPr id="8" name="Google Shape;8;p1"/>
          <p:cNvSpPr txBox="1"/>
          <p:nvPr>
            <p:ph idx="1" type="body"/>
          </p:nvPr>
        </p:nvSpPr>
        <p:spPr>
          <a:xfrm>
            <a:off x="457200" y="2161475"/>
            <a:ext cx="8229600" cy="4526100"/>
          </a:xfrm>
          <a:prstGeom prst="rect">
            <a:avLst/>
          </a:prstGeom>
          <a:noFill/>
          <a:ln>
            <a:noFill/>
          </a:ln>
        </p:spPr>
        <p:txBody>
          <a:bodyPr anchorCtr="0" anchor="t" bIns="45700" lIns="91425" spcFirstLastPara="1" rIns="91425" wrap="square" tIns="45700">
            <a:normAutofit/>
          </a:bodyPr>
          <a:lstStyle>
            <a:lvl1pPr indent="-349250" lvl="0" marL="457200" marR="0" rtl="0" algn="l">
              <a:spcBef>
                <a:spcPts val="64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1pPr>
            <a:lvl2pPr indent="-349250" lvl="1" marL="914400" marR="0" rtl="0" algn="l">
              <a:spcBef>
                <a:spcPts val="56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2pPr>
            <a:lvl3pPr indent="-349250" lvl="2" marL="1371600" marR="0" rtl="0" algn="l">
              <a:spcBef>
                <a:spcPts val="48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3pPr>
            <a:lvl4pPr indent="-349250" lvl="3" marL="1828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4pPr>
            <a:lvl5pPr indent="-349250" lvl="4" marL="22860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5pPr>
            <a:lvl6pPr indent="-349250" lvl="5" marL="27432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6pPr>
            <a:lvl7pPr indent="-349250" lvl="6" marL="32004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7pPr>
            <a:lvl8pPr indent="-349250" lvl="7" marL="36576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8pPr>
            <a:lvl9pPr indent="-349250" lvl="8" marL="4114800" marR="0" rtl="0" algn="l">
              <a:spcBef>
                <a:spcPts val="400"/>
              </a:spcBef>
              <a:spcAft>
                <a:spcPts val="0"/>
              </a:spcAft>
              <a:buClr>
                <a:schemeClr val="dk1"/>
              </a:buClr>
              <a:buSzPts val="1900"/>
              <a:buFont typeface="Lato"/>
              <a:buChar char="•"/>
              <a:defRPr i="0" sz="1900" u="none" cap="none" strike="noStrike">
                <a:solidFill>
                  <a:schemeClr val="dk1"/>
                </a:solidFill>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image" Target="../media/image56.png"/><Relationship Id="rId5"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7.jpg"/><Relationship Id="rId4" Type="http://schemas.openxmlformats.org/officeDocument/2006/relationships/image" Target="../media/image23.jp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28.png"/><Relationship Id="rId5" Type="http://schemas.openxmlformats.org/officeDocument/2006/relationships/image" Target="../media/image44.png"/><Relationship Id="rId6" Type="http://schemas.openxmlformats.org/officeDocument/2006/relationships/image" Target="../media/image3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5.jpg"/><Relationship Id="rId4" Type="http://schemas.openxmlformats.org/officeDocument/2006/relationships/image" Target="../media/image7.png"/><Relationship Id="rId5" Type="http://schemas.openxmlformats.org/officeDocument/2006/relationships/image" Target="../media/image5.png"/><Relationship Id="rId6" Type="http://schemas.openxmlformats.org/officeDocument/2006/relationships/image" Target="../media/image1.png"/><Relationship Id="rId7"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jpg"/><Relationship Id="rId4" Type="http://schemas.openxmlformats.org/officeDocument/2006/relationships/image" Target="../media/image55.jpg"/><Relationship Id="rId5" Type="http://schemas.openxmlformats.org/officeDocument/2006/relationships/image" Target="../media/image7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2.jpg"/><Relationship Id="rId4" Type="http://schemas.openxmlformats.org/officeDocument/2006/relationships/image" Target="../media/image59.jpg"/><Relationship Id="rId5" Type="http://schemas.openxmlformats.org/officeDocument/2006/relationships/image" Target="../media/image6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5.jpg"/></Relationships>
</file>

<file path=ppt/slides/_rels/slide24.xml.rels><?xml version="1.0" encoding="UTF-8" standalone="yes"?><Relationships xmlns="http://schemas.openxmlformats.org/package/2006/relationships"><Relationship Id="rId11" Type="http://schemas.openxmlformats.org/officeDocument/2006/relationships/image" Target="../media/image70.png"/><Relationship Id="rId10" Type="http://schemas.openxmlformats.org/officeDocument/2006/relationships/image" Target="../media/image71.png"/><Relationship Id="rId13" Type="http://schemas.openxmlformats.org/officeDocument/2006/relationships/image" Target="../media/image13.png"/><Relationship Id="rId12" Type="http://schemas.openxmlformats.org/officeDocument/2006/relationships/image" Target="../media/image74.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image" Target="../media/image22.png"/><Relationship Id="rId9" Type="http://schemas.openxmlformats.org/officeDocument/2006/relationships/image" Target="../media/image58.png"/><Relationship Id="rId15" Type="http://schemas.openxmlformats.org/officeDocument/2006/relationships/image" Target="../media/image28.png"/><Relationship Id="rId14" Type="http://schemas.openxmlformats.org/officeDocument/2006/relationships/image" Target="../media/image42.png"/><Relationship Id="rId17" Type="http://schemas.openxmlformats.org/officeDocument/2006/relationships/image" Target="../media/image76.png"/><Relationship Id="rId16" Type="http://schemas.openxmlformats.org/officeDocument/2006/relationships/image" Target="../media/image44.png"/><Relationship Id="rId5" Type="http://schemas.openxmlformats.org/officeDocument/2006/relationships/image" Target="../media/image18.png"/><Relationship Id="rId6" Type="http://schemas.openxmlformats.org/officeDocument/2006/relationships/image" Target="../media/image67.png"/><Relationship Id="rId7" Type="http://schemas.openxmlformats.org/officeDocument/2006/relationships/image" Target="../media/image73.png"/><Relationship Id="rId8" Type="http://schemas.openxmlformats.org/officeDocument/2006/relationships/image" Target="../media/image6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66.png"/><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jpg"/><Relationship Id="rId4" Type="http://schemas.openxmlformats.org/officeDocument/2006/relationships/image" Target="../media/image24.jpg"/><Relationship Id="rId5" Type="http://schemas.openxmlformats.org/officeDocument/2006/relationships/image" Target="../media/image1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4.jp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7.png"/><Relationship Id="rId7" Type="http://schemas.openxmlformats.org/officeDocument/2006/relationships/image" Target="../media/image14.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2.jpg"/><Relationship Id="rId4" Type="http://schemas.openxmlformats.org/officeDocument/2006/relationships/image" Target="../media/image30.jpg"/><Relationship Id="rId5"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0.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107" name="Shape 107"/>
        <p:cNvGrpSpPr/>
        <p:nvPr/>
      </p:nvGrpSpPr>
      <p:grpSpPr>
        <a:xfrm>
          <a:off x="0" y="0"/>
          <a:ext cx="0" cy="0"/>
          <a:chOff x="0" y="0"/>
          <a:chExt cx="0" cy="0"/>
        </a:xfrm>
      </p:grpSpPr>
      <p:sp>
        <p:nvSpPr>
          <p:cNvPr id="108" name="Google Shape;108;p9"/>
          <p:cNvSpPr txBox="1"/>
          <p:nvPr/>
        </p:nvSpPr>
        <p:spPr>
          <a:xfrm>
            <a:off x="581917" y="582370"/>
            <a:ext cx="17124300" cy="1713000"/>
          </a:xfrm>
          <a:prstGeom prst="rect">
            <a:avLst/>
          </a:prstGeom>
          <a:noFill/>
          <a:ln>
            <a:noFill/>
          </a:ln>
        </p:spPr>
        <p:txBody>
          <a:bodyPr anchorCtr="0" anchor="t" bIns="0" lIns="0" spcFirstLastPara="1" rIns="0" wrap="square" tIns="0">
            <a:spAutoFit/>
          </a:bodyPr>
          <a:lstStyle/>
          <a:p>
            <a:pPr indent="0" lvl="0" marL="0" marR="0" rtl="0" algn="ctr">
              <a:lnSpc>
                <a:spcPct val="98000"/>
              </a:lnSpc>
              <a:spcBef>
                <a:spcPts val="0"/>
              </a:spcBef>
              <a:spcAft>
                <a:spcPts val="0"/>
              </a:spcAft>
              <a:buNone/>
            </a:pPr>
            <a:r>
              <a:rPr b="1" i="0" lang="en-US" sz="11355" u="none" cap="none" strike="noStrike">
                <a:solidFill>
                  <a:srgbClr val="CD4534"/>
                </a:solidFill>
                <a:latin typeface="Libre Baskerville"/>
                <a:ea typeface="Libre Baskerville"/>
                <a:cs typeface="Libre Baskerville"/>
                <a:sym typeface="Libre Baskerville"/>
              </a:rPr>
              <a:t>TOURISM IN SPAIN</a:t>
            </a:r>
            <a:endParaRPr/>
          </a:p>
        </p:txBody>
      </p:sp>
      <p:grpSp>
        <p:nvGrpSpPr>
          <p:cNvPr id="109" name="Google Shape;109;p9"/>
          <p:cNvGrpSpPr/>
          <p:nvPr/>
        </p:nvGrpSpPr>
        <p:grpSpPr>
          <a:xfrm>
            <a:off x="1028700" y="2609996"/>
            <a:ext cx="16230600" cy="904868"/>
            <a:chOff x="0" y="-38100"/>
            <a:chExt cx="3849756" cy="214627"/>
          </a:xfrm>
        </p:grpSpPr>
        <p:sp>
          <p:nvSpPr>
            <p:cNvPr id="110" name="Google Shape;110;p9"/>
            <p:cNvSpPr/>
            <p:nvPr/>
          </p:nvSpPr>
          <p:spPr>
            <a:xfrm>
              <a:off x="0" y="0"/>
              <a:ext cx="3849756" cy="176527"/>
            </a:xfrm>
            <a:custGeom>
              <a:rect b="b" l="l" r="r" t="t"/>
              <a:pathLst>
                <a:path extrusionOk="0" h="176527" w="3849756">
                  <a:moveTo>
                    <a:pt x="0" y="0"/>
                  </a:moveTo>
                  <a:lnTo>
                    <a:pt x="3849756" y="0"/>
                  </a:lnTo>
                  <a:lnTo>
                    <a:pt x="3849756" y="176527"/>
                  </a:lnTo>
                  <a:lnTo>
                    <a:pt x="0" y="176527"/>
                  </a:lnTo>
                  <a:close/>
                </a:path>
              </a:pathLst>
            </a:custGeom>
            <a:solidFill>
              <a:srgbClr val="CD4534"/>
            </a:solidFill>
            <a:ln>
              <a:noFill/>
            </a:ln>
          </p:spPr>
        </p:sp>
        <p:sp>
          <p:nvSpPr>
            <p:cNvPr id="111" name="Google Shape;111;p9"/>
            <p:cNvSpPr txBox="1"/>
            <p:nvPr/>
          </p:nvSpPr>
          <p:spPr>
            <a:xfrm>
              <a:off x="0" y="-38100"/>
              <a:ext cx="3849756" cy="2146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9"/>
          <p:cNvGrpSpPr/>
          <p:nvPr/>
        </p:nvGrpSpPr>
        <p:grpSpPr>
          <a:xfrm>
            <a:off x="0" y="5429486"/>
            <a:ext cx="18288000" cy="4857514"/>
            <a:chOff x="0" y="-38100"/>
            <a:chExt cx="4816593" cy="1279345"/>
          </a:xfrm>
        </p:grpSpPr>
        <p:sp>
          <p:nvSpPr>
            <p:cNvPr id="113" name="Google Shape;113;p9"/>
            <p:cNvSpPr/>
            <p:nvPr/>
          </p:nvSpPr>
          <p:spPr>
            <a:xfrm>
              <a:off x="0" y="0"/>
              <a:ext cx="4816592" cy="1241245"/>
            </a:xfrm>
            <a:custGeom>
              <a:rect b="b" l="l" r="r" t="t"/>
              <a:pathLst>
                <a:path extrusionOk="0" h="1241245" w="4816592">
                  <a:moveTo>
                    <a:pt x="0" y="0"/>
                  </a:moveTo>
                  <a:lnTo>
                    <a:pt x="4816592" y="0"/>
                  </a:lnTo>
                  <a:lnTo>
                    <a:pt x="4816592" y="1241245"/>
                  </a:lnTo>
                  <a:lnTo>
                    <a:pt x="0" y="1241245"/>
                  </a:lnTo>
                  <a:close/>
                </a:path>
              </a:pathLst>
            </a:custGeom>
            <a:solidFill>
              <a:srgbClr val="CD4534"/>
            </a:solidFill>
            <a:ln>
              <a:noFill/>
            </a:ln>
          </p:spPr>
        </p:sp>
        <p:sp>
          <p:nvSpPr>
            <p:cNvPr id="114" name="Google Shape;114;p9"/>
            <p:cNvSpPr txBox="1"/>
            <p:nvPr/>
          </p:nvSpPr>
          <p:spPr>
            <a:xfrm>
              <a:off x="0" y="-38100"/>
              <a:ext cx="4816593" cy="127934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9"/>
          <p:cNvGrpSpPr/>
          <p:nvPr/>
        </p:nvGrpSpPr>
        <p:grpSpPr>
          <a:xfrm>
            <a:off x="1028700" y="7898902"/>
            <a:ext cx="16230600" cy="904868"/>
            <a:chOff x="0" y="-38100"/>
            <a:chExt cx="3849756" cy="214627"/>
          </a:xfrm>
        </p:grpSpPr>
        <p:sp>
          <p:nvSpPr>
            <p:cNvPr id="116" name="Google Shape;116;p9"/>
            <p:cNvSpPr/>
            <p:nvPr/>
          </p:nvSpPr>
          <p:spPr>
            <a:xfrm>
              <a:off x="0" y="0"/>
              <a:ext cx="3849756" cy="176527"/>
            </a:xfrm>
            <a:custGeom>
              <a:rect b="b" l="l" r="r" t="t"/>
              <a:pathLst>
                <a:path extrusionOk="0" h="176527" w="3849756">
                  <a:moveTo>
                    <a:pt x="0" y="0"/>
                  </a:moveTo>
                  <a:lnTo>
                    <a:pt x="3849756" y="0"/>
                  </a:lnTo>
                  <a:lnTo>
                    <a:pt x="3849756" y="176527"/>
                  </a:lnTo>
                  <a:lnTo>
                    <a:pt x="0" y="176527"/>
                  </a:lnTo>
                  <a:close/>
                </a:path>
              </a:pathLst>
            </a:custGeom>
            <a:solidFill>
              <a:srgbClr val="E4D9BD"/>
            </a:solidFill>
            <a:ln>
              <a:noFill/>
            </a:ln>
          </p:spPr>
        </p:sp>
        <p:sp>
          <p:nvSpPr>
            <p:cNvPr id="117" name="Google Shape;117;p9"/>
            <p:cNvSpPr txBox="1"/>
            <p:nvPr/>
          </p:nvSpPr>
          <p:spPr>
            <a:xfrm>
              <a:off x="0" y="-38100"/>
              <a:ext cx="3849756" cy="21462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8" name="Google Shape;118;p9"/>
          <p:cNvPicPr preferRelativeResize="0"/>
          <p:nvPr/>
        </p:nvPicPr>
        <p:blipFill rotWithShape="1">
          <a:blip r:embed="rId3">
            <a:alphaModFix/>
          </a:blip>
          <a:srcRect b="27367" l="538" r="0" t="24202"/>
          <a:stretch/>
        </p:blipFill>
        <p:spPr>
          <a:xfrm>
            <a:off x="1102763" y="2848037"/>
            <a:ext cx="16082475" cy="5873236"/>
          </a:xfrm>
          <a:prstGeom prst="rect">
            <a:avLst/>
          </a:prstGeom>
          <a:noFill/>
          <a:ln>
            <a:noFill/>
          </a:ln>
        </p:spPr>
      </p:pic>
      <p:sp>
        <p:nvSpPr>
          <p:cNvPr id="119" name="Google Shape;119;p9"/>
          <p:cNvSpPr/>
          <p:nvPr/>
        </p:nvSpPr>
        <p:spPr>
          <a:xfrm>
            <a:off x="1357704" y="9195211"/>
            <a:ext cx="650289" cy="553337"/>
          </a:xfrm>
          <a:custGeom>
            <a:rect b="b" l="l" r="r" t="t"/>
            <a:pathLst>
              <a:path extrusionOk="0" h="553337" w="650289">
                <a:moveTo>
                  <a:pt x="0" y="0"/>
                </a:moveTo>
                <a:lnTo>
                  <a:pt x="650289" y="0"/>
                </a:lnTo>
                <a:lnTo>
                  <a:pt x="650289" y="553337"/>
                </a:lnTo>
                <a:lnTo>
                  <a:pt x="0" y="553337"/>
                </a:lnTo>
                <a:lnTo>
                  <a:pt x="0" y="0"/>
                </a:lnTo>
                <a:close/>
              </a:path>
            </a:pathLst>
          </a:custGeom>
          <a:blipFill rotWithShape="1">
            <a:blip r:embed="rId4">
              <a:alphaModFix/>
            </a:blip>
            <a:stretch>
              <a:fillRect b="0" l="0" r="0" t="0"/>
            </a:stretch>
          </a:blipFill>
          <a:ln>
            <a:noFill/>
          </a:ln>
        </p:spPr>
      </p:sp>
      <p:sp>
        <p:nvSpPr>
          <p:cNvPr id="120" name="Google Shape;120;p9"/>
          <p:cNvSpPr/>
          <p:nvPr/>
        </p:nvSpPr>
        <p:spPr>
          <a:xfrm>
            <a:off x="2354119" y="9231287"/>
            <a:ext cx="517260" cy="517260"/>
          </a:xfrm>
          <a:custGeom>
            <a:rect b="b" l="l" r="r" t="t"/>
            <a:pathLst>
              <a:path extrusionOk="0" h="517260" w="517260">
                <a:moveTo>
                  <a:pt x="0" y="0"/>
                </a:moveTo>
                <a:lnTo>
                  <a:pt x="517260" y="0"/>
                </a:lnTo>
                <a:lnTo>
                  <a:pt x="517260" y="517261"/>
                </a:lnTo>
                <a:lnTo>
                  <a:pt x="0" y="517261"/>
                </a:lnTo>
                <a:lnTo>
                  <a:pt x="0" y="0"/>
                </a:lnTo>
                <a:close/>
              </a:path>
            </a:pathLst>
          </a:custGeom>
          <a:blipFill rotWithShape="1">
            <a:blip r:embed="rId5">
              <a:alphaModFix/>
            </a:blip>
            <a:stretch>
              <a:fillRect b="0" l="0" r="0" t="0"/>
            </a:stretch>
          </a:blipFill>
          <a:ln>
            <a:noFill/>
          </a:ln>
        </p:spPr>
      </p:sp>
      <p:sp>
        <p:nvSpPr>
          <p:cNvPr id="121" name="Google Shape;121;p9"/>
          <p:cNvSpPr/>
          <p:nvPr/>
        </p:nvSpPr>
        <p:spPr>
          <a:xfrm>
            <a:off x="3217505" y="9231287"/>
            <a:ext cx="595174" cy="517260"/>
          </a:xfrm>
          <a:custGeom>
            <a:rect b="b" l="l" r="r" t="t"/>
            <a:pathLst>
              <a:path extrusionOk="0" h="517260" w="595174">
                <a:moveTo>
                  <a:pt x="0" y="0"/>
                </a:moveTo>
                <a:lnTo>
                  <a:pt x="595175" y="0"/>
                </a:lnTo>
                <a:lnTo>
                  <a:pt x="595175" y="517261"/>
                </a:lnTo>
                <a:lnTo>
                  <a:pt x="0" y="517261"/>
                </a:lnTo>
                <a:lnTo>
                  <a:pt x="0" y="0"/>
                </a:lnTo>
                <a:close/>
              </a:path>
            </a:pathLst>
          </a:custGeom>
          <a:blipFill rotWithShape="1">
            <a:blip r:embed="rId6">
              <a:alphaModFix/>
            </a:blip>
            <a:stretch>
              <a:fillRect b="0" l="0" r="0" t="0"/>
            </a:stretch>
          </a:blipFill>
          <a:ln>
            <a:noFill/>
          </a:ln>
        </p:spPr>
      </p:sp>
      <p:sp>
        <p:nvSpPr>
          <p:cNvPr id="122" name="Google Shape;122;p9"/>
          <p:cNvSpPr txBox="1"/>
          <p:nvPr/>
        </p:nvSpPr>
        <p:spPr>
          <a:xfrm>
            <a:off x="4660122" y="9232395"/>
            <a:ext cx="8967756" cy="464820"/>
          </a:xfrm>
          <a:prstGeom prst="rect">
            <a:avLst/>
          </a:prstGeom>
          <a:noFill/>
          <a:ln>
            <a:noFill/>
          </a:ln>
        </p:spPr>
        <p:txBody>
          <a:bodyPr anchorCtr="0" anchor="t" bIns="0" lIns="0" spcFirstLastPara="1" rIns="0" wrap="square" tIns="0">
            <a:spAutoFit/>
          </a:bodyPr>
          <a:lstStyle/>
          <a:p>
            <a:pPr indent="0" lvl="0" marL="0" marR="0" rtl="0" algn="ctr">
              <a:lnSpc>
                <a:spcPct val="139962"/>
              </a:lnSpc>
              <a:spcBef>
                <a:spcPts val="0"/>
              </a:spcBef>
              <a:spcAft>
                <a:spcPts val="0"/>
              </a:spcAft>
              <a:buNone/>
            </a:pPr>
            <a:r>
              <a:rPr b="0" i="0" lang="en-US" sz="2700" u="none" cap="none" strike="noStrike">
                <a:solidFill>
                  <a:srgbClr val="E4D9BD"/>
                </a:solidFill>
                <a:latin typeface="Lato"/>
                <a:ea typeface="Lato"/>
                <a:cs typeface="Lato"/>
                <a:sym typeface="Lato"/>
              </a:rPr>
              <a:t>Unveiling the Rich Heritage and Beauty of Spain</a:t>
            </a:r>
            <a:endParaRPr/>
          </a:p>
        </p:txBody>
      </p:sp>
      <p:grpSp>
        <p:nvGrpSpPr>
          <p:cNvPr id="123" name="Google Shape;123;p9"/>
          <p:cNvGrpSpPr/>
          <p:nvPr/>
        </p:nvGrpSpPr>
        <p:grpSpPr>
          <a:xfrm>
            <a:off x="16201494" y="9169273"/>
            <a:ext cx="956142" cy="766694"/>
            <a:chOff x="0" y="-34584"/>
            <a:chExt cx="1274856" cy="1022259"/>
          </a:xfrm>
        </p:grpSpPr>
        <p:grpSp>
          <p:nvGrpSpPr>
            <p:cNvPr id="124" name="Google Shape;124;p9"/>
            <p:cNvGrpSpPr/>
            <p:nvPr/>
          </p:nvGrpSpPr>
          <p:grpSpPr>
            <a:xfrm>
              <a:off x="303120" y="-34584"/>
              <a:ext cx="668615" cy="818554"/>
              <a:chOff x="0" y="-38100"/>
              <a:chExt cx="736600" cy="901784"/>
            </a:xfrm>
          </p:grpSpPr>
          <p:sp>
            <p:nvSpPr>
              <p:cNvPr id="125" name="Google Shape;125;p9"/>
              <p:cNvSpPr/>
              <p:nvPr/>
            </p:nvSpPr>
            <p:spPr>
              <a:xfrm>
                <a:off x="0" y="0"/>
                <a:ext cx="736600" cy="863684"/>
              </a:xfrm>
              <a:custGeom>
                <a:rect b="b" l="l" r="r" t="t"/>
                <a:pathLst>
                  <a:path extrusionOk="0" h="863684" w="736600">
                    <a:moveTo>
                      <a:pt x="736600" y="0"/>
                    </a:moveTo>
                    <a:lnTo>
                      <a:pt x="736600" y="863684"/>
                    </a:lnTo>
                    <a:lnTo>
                      <a:pt x="368300" y="736684"/>
                    </a:lnTo>
                    <a:lnTo>
                      <a:pt x="0" y="863684"/>
                    </a:lnTo>
                    <a:lnTo>
                      <a:pt x="0" y="0"/>
                    </a:lnTo>
                    <a:lnTo>
                      <a:pt x="736600" y="0"/>
                    </a:lnTo>
                    <a:close/>
                  </a:path>
                </a:pathLst>
              </a:custGeom>
              <a:solidFill>
                <a:srgbClr val="E4D9BD"/>
              </a:solidFill>
              <a:ln>
                <a:noFill/>
              </a:ln>
            </p:spPr>
          </p:sp>
          <p:sp>
            <p:nvSpPr>
              <p:cNvPr id="126" name="Google Shape;126;p9"/>
              <p:cNvSpPr txBox="1"/>
              <p:nvPr/>
            </p:nvSpPr>
            <p:spPr>
              <a:xfrm>
                <a:off x="0" y="-38100"/>
                <a:ext cx="736600" cy="77478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7" name="Google Shape;127;p9"/>
            <p:cNvGrpSpPr/>
            <p:nvPr/>
          </p:nvGrpSpPr>
          <p:grpSpPr>
            <a:xfrm>
              <a:off x="0" y="487890"/>
              <a:ext cx="1274856" cy="499785"/>
              <a:chOff x="0" y="0"/>
              <a:chExt cx="812800" cy="318644"/>
            </a:xfrm>
          </p:grpSpPr>
          <p:sp>
            <p:nvSpPr>
              <p:cNvPr id="128" name="Google Shape;128;p9"/>
              <p:cNvSpPr/>
              <p:nvPr/>
            </p:nvSpPr>
            <p:spPr>
              <a:xfrm>
                <a:off x="0" y="0"/>
                <a:ext cx="812800" cy="318644"/>
              </a:xfrm>
              <a:custGeom>
                <a:rect b="b" l="l" r="r" t="t"/>
                <a:pathLst>
                  <a:path extrusionOk="0" h="318644" w="812800">
                    <a:moveTo>
                      <a:pt x="406400" y="0"/>
                    </a:moveTo>
                    <a:lnTo>
                      <a:pt x="812800" y="318644"/>
                    </a:lnTo>
                    <a:lnTo>
                      <a:pt x="0" y="318644"/>
                    </a:lnTo>
                    <a:lnTo>
                      <a:pt x="406400" y="0"/>
                    </a:lnTo>
                    <a:close/>
                  </a:path>
                </a:pathLst>
              </a:custGeom>
              <a:solidFill>
                <a:srgbClr val="CD4534"/>
              </a:solidFill>
              <a:ln>
                <a:noFill/>
              </a:ln>
            </p:spPr>
          </p:sp>
          <p:sp>
            <p:nvSpPr>
              <p:cNvPr id="129" name="Google Shape;129;p9"/>
              <p:cNvSpPr txBox="1"/>
              <p:nvPr/>
            </p:nvSpPr>
            <p:spPr>
              <a:xfrm>
                <a:off x="127000" y="109842"/>
                <a:ext cx="558800" cy="18604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19" name="Shape 319"/>
        <p:cNvGrpSpPr/>
        <p:nvPr/>
      </p:nvGrpSpPr>
      <p:grpSpPr>
        <a:xfrm>
          <a:off x="0" y="0"/>
          <a:ext cx="0" cy="0"/>
          <a:chOff x="0" y="0"/>
          <a:chExt cx="0" cy="0"/>
        </a:xfrm>
      </p:grpSpPr>
      <p:pic>
        <p:nvPicPr>
          <p:cNvPr id="320" name="Google Shape;320;p18"/>
          <p:cNvPicPr preferRelativeResize="0"/>
          <p:nvPr/>
        </p:nvPicPr>
        <p:blipFill rotWithShape="1">
          <a:blip r:embed="rId3">
            <a:alphaModFix/>
          </a:blip>
          <a:srcRect b="56977" l="0" r="0" t="11992"/>
          <a:stretch/>
        </p:blipFill>
        <p:spPr>
          <a:xfrm>
            <a:off x="0" y="3918369"/>
            <a:ext cx="10905311" cy="5079019"/>
          </a:xfrm>
          <a:prstGeom prst="rect">
            <a:avLst/>
          </a:prstGeom>
          <a:noFill/>
          <a:ln>
            <a:noFill/>
          </a:ln>
        </p:spPr>
      </p:pic>
      <p:pic>
        <p:nvPicPr>
          <p:cNvPr id="321" name="Google Shape;321;p18"/>
          <p:cNvPicPr preferRelativeResize="0"/>
          <p:nvPr/>
        </p:nvPicPr>
        <p:blipFill rotWithShape="1">
          <a:blip r:embed="rId4">
            <a:alphaModFix/>
          </a:blip>
          <a:srcRect b="39441" l="0" r="0" t="3937"/>
          <a:stretch/>
        </p:blipFill>
        <p:spPr>
          <a:xfrm>
            <a:off x="12016833" y="2048191"/>
            <a:ext cx="5431903" cy="4610474"/>
          </a:xfrm>
          <a:prstGeom prst="rect">
            <a:avLst/>
          </a:prstGeom>
          <a:noFill/>
          <a:ln>
            <a:noFill/>
          </a:ln>
        </p:spPr>
      </p:pic>
      <p:sp>
        <p:nvSpPr>
          <p:cNvPr id="322" name="Google Shape;322;p18"/>
          <p:cNvSpPr txBox="1"/>
          <p:nvPr/>
        </p:nvSpPr>
        <p:spPr>
          <a:xfrm>
            <a:off x="1028700" y="730714"/>
            <a:ext cx="8115300" cy="3843900"/>
          </a:xfrm>
          <a:prstGeom prst="rect">
            <a:avLst/>
          </a:prstGeom>
          <a:noFill/>
          <a:ln>
            <a:noFill/>
          </a:ln>
        </p:spPr>
        <p:txBody>
          <a:bodyPr anchorCtr="0" anchor="t" bIns="0" lIns="0" spcFirstLastPara="1" rIns="0" wrap="square" tIns="0">
            <a:spAutoFit/>
          </a:bodyPr>
          <a:lstStyle/>
          <a:p>
            <a:pPr indent="0" lvl="0" marL="0" marR="0" rtl="0" algn="l">
              <a:lnSpc>
                <a:spcPct val="93000"/>
              </a:lnSpc>
              <a:spcBef>
                <a:spcPts val="0"/>
              </a:spcBef>
              <a:spcAft>
                <a:spcPts val="0"/>
              </a:spcAft>
              <a:buNone/>
            </a:pPr>
            <a:r>
              <a:rPr b="1" i="0" lang="en-US" sz="8951" u="none" cap="none" strike="noStrike">
                <a:solidFill>
                  <a:srgbClr val="CD4534"/>
                </a:solidFill>
                <a:latin typeface="Libre Baskerville"/>
                <a:ea typeface="Libre Baskerville"/>
                <a:cs typeface="Libre Baskerville"/>
                <a:sym typeface="Libre Baskerville"/>
              </a:rPr>
              <a:t>A Vibrant Tourism Experience</a:t>
            </a:r>
            <a:endParaRPr/>
          </a:p>
        </p:txBody>
      </p:sp>
      <p:sp>
        <p:nvSpPr>
          <p:cNvPr id="323" name="Google Shape;323;p18"/>
          <p:cNvSpPr txBox="1"/>
          <p:nvPr/>
        </p:nvSpPr>
        <p:spPr>
          <a:xfrm>
            <a:off x="11621924" y="7272220"/>
            <a:ext cx="5826900" cy="15840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100" u="none" cap="none" strike="noStrike">
                <a:solidFill>
                  <a:srgbClr val="000000"/>
                </a:solidFill>
                <a:latin typeface="Lato"/>
                <a:ea typeface="Lato"/>
                <a:cs typeface="Lato"/>
                <a:sym typeface="Lato"/>
              </a:rPr>
              <a:t>Welcome to a marketing campaign highlighting Spain's diverse attractions, including architecture, landscapes, cultural traditions, and cuisine, providing a memorable journey for all travelers.</a:t>
            </a:r>
            <a:endParaRPr/>
          </a:p>
        </p:txBody>
      </p:sp>
      <p:sp>
        <p:nvSpPr>
          <p:cNvPr id="324" name="Google Shape;324;p18"/>
          <p:cNvSpPr txBox="1"/>
          <p:nvPr/>
        </p:nvSpPr>
        <p:spPr>
          <a:xfrm>
            <a:off x="11770720" y="1016171"/>
            <a:ext cx="5678016" cy="323215"/>
          </a:xfrm>
          <a:prstGeom prst="rect">
            <a:avLst/>
          </a:prstGeom>
          <a:noFill/>
          <a:ln>
            <a:noFill/>
          </a:ln>
        </p:spPr>
        <p:txBody>
          <a:bodyPr anchorCtr="0" anchor="t" bIns="0" lIns="0" spcFirstLastPara="1" rIns="0" wrap="square" tIns="0">
            <a:spAutoFit/>
          </a:bodyPr>
          <a:lstStyle/>
          <a:p>
            <a:pPr indent="0" lvl="0" marL="0" marR="0" rtl="0" algn="r">
              <a:lnSpc>
                <a:spcPct val="140021"/>
              </a:lnSpc>
              <a:spcBef>
                <a:spcPts val="0"/>
              </a:spcBef>
              <a:spcAft>
                <a:spcPts val="0"/>
              </a:spcAft>
              <a:buNone/>
            </a:pPr>
            <a:r>
              <a:rPr b="1" i="0" lang="en-US" sz="1899" u="none" cap="none" strike="noStrike">
                <a:solidFill>
                  <a:srgbClr val="CD4534"/>
                </a:solidFill>
                <a:latin typeface="Lato"/>
                <a:ea typeface="Lato"/>
                <a:cs typeface="Lato"/>
                <a:sym typeface="Lato"/>
              </a:rPr>
              <a:t>Include pictures of  important landmarks on this slide</a:t>
            </a:r>
            <a:endParaRPr/>
          </a:p>
        </p:txBody>
      </p:sp>
      <p:sp>
        <p:nvSpPr>
          <p:cNvPr id="325" name="Google Shape;325;p18"/>
          <p:cNvSpPr txBox="1"/>
          <p:nvPr/>
        </p:nvSpPr>
        <p:spPr>
          <a:xfrm>
            <a:off x="15050861" y="9510835"/>
            <a:ext cx="2571720" cy="280543"/>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326" name="Google Shape;326;p18"/>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10</a:t>
            </a:r>
            <a:endParaRPr/>
          </a:p>
        </p:txBody>
      </p:sp>
      <p:sp>
        <p:nvSpPr>
          <p:cNvPr id="327" name="Google Shape;327;p18"/>
          <p:cNvSpPr/>
          <p:nvPr/>
        </p:nvSpPr>
        <p:spPr>
          <a:xfrm>
            <a:off x="10699943" y="795110"/>
            <a:ext cx="869675" cy="754245"/>
          </a:xfrm>
          <a:custGeom>
            <a:rect b="b" l="l" r="r" t="t"/>
            <a:pathLst>
              <a:path extrusionOk="0" h="754245" w="869675">
                <a:moveTo>
                  <a:pt x="0" y="0"/>
                </a:moveTo>
                <a:lnTo>
                  <a:pt x="869675" y="0"/>
                </a:lnTo>
                <a:lnTo>
                  <a:pt x="869675" y="754245"/>
                </a:lnTo>
                <a:lnTo>
                  <a:pt x="0" y="754245"/>
                </a:lnTo>
                <a:lnTo>
                  <a:pt x="0" y="0"/>
                </a:lnTo>
                <a:close/>
              </a:path>
            </a:pathLst>
          </a:custGeom>
          <a:blipFill rotWithShape="1">
            <a:blip r:embed="rId5">
              <a:alphaModFix/>
            </a:blip>
            <a:stretch>
              <a:fillRect b="0" l="0" r="0" t="0"/>
            </a:stretch>
          </a:blipFill>
          <a:ln>
            <a:noFill/>
          </a:ln>
        </p:spPr>
      </p:sp>
      <p:cxnSp>
        <p:nvCxnSpPr>
          <p:cNvPr id="328" name="Google Shape;328;p18"/>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cxnSp>
        <p:nvCxnSpPr>
          <p:cNvPr id="329" name="Google Shape;329;p18"/>
          <p:cNvCxnSpPr/>
          <p:nvPr/>
        </p:nvCxnSpPr>
        <p:spPr>
          <a:xfrm rot="10800000">
            <a:off x="301150" y="-18400"/>
            <a:ext cx="0" cy="103860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33" name="Shape 333"/>
        <p:cNvGrpSpPr/>
        <p:nvPr/>
      </p:nvGrpSpPr>
      <p:grpSpPr>
        <a:xfrm>
          <a:off x="0" y="0"/>
          <a:ext cx="0" cy="0"/>
          <a:chOff x="0" y="0"/>
          <a:chExt cx="0" cy="0"/>
        </a:xfrm>
      </p:grpSpPr>
      <p:pic>
        <p:nvPicPr>
          <p:cNvPr id="334" name="Google Shape;334;p19"/>
          <p:cNvPicPr preferRelativeResize="0"/>
          <p:nvPr/>
        </p:nvPicPr>
        <p:blipFill rotWithShape="1">
          <a:blip r:embed="rId3">
            <a:alphaModFix/>
          </a:blip>
          <a:srcRect b="9942" l="13662" r="13662" t="0"/>
          <a:stretch/>
        </p:blipFill>
        <p:spPr>
          <a:xfrm flipH="1">
            <a:off x="-3" y="0"/>
            <a:ext cx="13290189" cy="10287000"/>
          </a:xfrm>
          <a:prstGeom prst="rect">
            <a:avLst/>
          </a:prstGeom>
          <a:noFill/>
          <a:ln>
            <a:noFill/>
          </a:ln>
        </p:spPr>
      </p:pic>
      <p:grpSp>
        <p:nvGrpSpPr>
          <p:cNvPr id="335" name="Google Shape;335;p19"/>
          <p:cNvGrpSpPr/>
          <p:nvPr/>
        </p:nvGrpSpPr>
        <p:grpSpPr>
          <a:xfrm rot="10800000">
            <a:off x="6750360" y="-66"/>
            <a:ext cx="11537640" cy="10431728"/>
            <a:chOff x="0" y="-38100"/>
            <a:chExt cx="3038700" cy="2747433"/>
          </a:xfrm>
        </p:grpSpPr>
        <p:sp>
          <p:nvSpPr>
            <p:cNvPr id="336" name="Google Shape;336;p19"/>
            <p:cNvSpPr/>
            <p:nvPr/>
          </p:nvSpPr>
          <p:spPr>
            <a:xfrm>
              <a:off x="0" y="0"/>
              <a:ext cx="3038683" cy="2709333"/>
            </a:xfrm>
            <a:custGeom>
              <a:rect b="b" l="l" r="r" t="t"/>
              <a:pathLst>
                <a:path extrusionOk="0" h="2709333" w="3038683">
                  <a:moveTo>
                    <a:pt x="0" y="0"/>
                  </a:moveTo>
                  <a:lnTo>
                    <a:pt x="3038683" y="0"/>
                  </a:lnTo>
                  <a:lnTo>
                    <a:pt x="3038683" y="2709333"/>
                  </a:lnTo>
                  <a:lnTo>
                    <a:pt x="0" y="2709333"/>
                  </a:lnTo>
                  <a:close/>
                </a:path>
              </a:pathLst>
            </a:custGeom>
            <a:gradFill>
              <a:gsLst>
                <a:gs pos="0">
                  <a:srgbClr val="E4D9BD"/>
                </a:gs>
                <a:gs pos="50000">
                  <a:srgbClr val="E4D9BD"/>
                </a:gs>
                <a:gs pos="100000">
                  <a:srgbClr val="E4D9BD">
                    <a:alpha val="0"/>
                  </a:srgbClr>
                </a:gs>
              </a:gsLst>
              <a:lin ang="0" scaled="0"/>
            </a:gradFill>
            <a:ln>
              <a:noFill/>
            </a:ln>
          </p:spPr>
        </p:sp>
        <p:sp>
          <p:nvSpPr>
            <p:cNvPr id="337" name="Google Shape;337;p19"/>
            <p:cNvSpPr txBox="1"/>
            <p:nvPr/>
          </p:nvSpPr>
          <p:spPr>
            <a:xfrm>
              <a:off x="0" y="-38100"/>
              <a:ext cx="3038700" cy="2747400"/>
            </a:xfrm>
            <a:prstGeom prst="rect">
              <a:avLst/>
            </a:prstGeom>
            <a:noFill/>
            <a:ln>
              <a:noFill/>
            </a:ln>
          </p:spPr>
          <p:txBody>
            <a:bodyPr anchorCtr="0" anchor="ctr" bIns="50800" lIns="50800" spcFirstLastPara="1" rIns="50800" wrap="square" tIns="50800">
              <a:noAutofit/>
            </a:bodyPr>
            <a:lstStyle/>
            <a:p>
              <a:pPr indent="0" lvl="0" marL="0" marR="0" rtl="0" algn="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8" name="Google Shape;338;p19"/>
          <p:cNvSpPr txBox="1"/>
          <p:nvPr/>
        </p:nvSpPr>
        <p:spPr>
          <a:xfrm>
            <a:off x="9050846" y="962025"/>
            <a:ext cx="8478600" cy="57060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0" i="0" lang="en-US" sz="5703" u="none" cap="none" strike="noStrike">
                <a:solidFill>
                  <a:srgbClr val="CD4534"/>
                </a:solidFill>
                <a:latin typeface="Libre Baskerville"/>
                <a:ea typeface="Libre Baskerville"/>
                <a:cs typeface="Libre Baskerville"/>
                <a:sym typeface="Libre Baskerville"/>
              </a:rPr>
              <a:t>Lorem ipsum dolor sit amet, consectetur adipiscing elit, sed do eiusmod tempor incididunt ut labore et dolore magna aliqua.</a:t>
            </a:r>
            <a:endParaRPr/>
          </a:p>
        </p:txBody>
      </p:sp>
      <p:sp>
        <p:nvSpPr>
          <p:cNvPr id="339" name="Google Shape;339;p19"/>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340" name="Google Shape;340;p19"/>
          <p:cNvSpPr txBox="1"/>
          <p:nvPr/>
        </p:nvSpPr>
        <p:spPr>
          <a:xfrm>
            <a:off x="665420" y="9510835"/>
            <a:ext cx="8874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11</a:t>
            </a:r>
            <a:endParaRPr/>
          </a:p>
        </p:txBody>
      </p:sp>
      <p:cxnSp>
        <p:nvCxnSpPr>
          <p:cNvPr id="341" name="Google Shape;341;p19"/>
          <p:cNvCxnSpPr/>
          <p:nvPr/>
        </p:nvCxnSpPr>
        <p:spPr>
          <a:xfrm rot="10800000">
            <a:off x="17138877" y="7036541"/>
            <a:ext cx="0" cy="2086200"/>
          </a:xfrm>
          <a:prstGeom prst="straightConnector1">
            <a:avLst/>
          </a:prstGeom>
          <a:noFill/>
          <a:ln cap="flat" cmpd="sng" w="28575">
            <a:solidFill>
              <a:srgbClr val="CD4534"/>
            </a:solidFill>
            <a:prstDash val="dot"/>
            <a:round/>
            <a:headEnd len="sm" w="sm" type="none"/>
            <a:tailEnd len="sm" w="sm" type="none"/>
          </a:ln>
        </p:spPr>
      </p:cxnSp>
      <p:cxnSp>
        <p:nvCxnSpPr>
          <p:cNvPr id="342" name="Google Shape;342;p19"/>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cxnSp>
        <p:nvCxnSpPr>
          <p:cNvPr id="343" name="Google Shape;343;p19"/>
          <p:cNvCxnSpPr/>
          <p:nvPr/>
        </p:nvCxnSpPr>
        <p:spPr>
          <a:xfrm rot="10800000">
            <a:off x="301150" y="-18400"/>
            <a:ext cx="0" cy="103860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47" name="Shape 347"/>
        <p:cNvGrpSpPr/>
        <p:nvPr/>
      </p:nvGrpSpPr>
      <p:grpSpPr>
        <a:xfrm>
          <a:off x="0" y="0"/>
          <a:ext cx="0" cy="0"/>
          <a:chOff x="0" y="0"/>
          <a:chExt cx="0" cy="0"/>
        </a:xfrm>
      </p:grpSpPr>
      <p:cxnSp>
        <p:nvCxnSpPr>
          <p:cNvPr id="348" name="Google Shape;348;p20"/>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sp>
        <p:nvSpPr>
          <p:cNvPr id="349" name="Google Shape;349;p20"/>
          <p:cNvSpPr/>
          <p:nvPr/>
        </p:nvSpPr>
        <p:spPr>
          <a:xfrm>
            <a:off x="-54948" y="0"/>
            <a:ext cx="7783538" cy="8969072"/>
          </a:xfrm>
          <a:custGeom>
            <a:rect b="b" l="l" r="r" t="t"/>
            <a:pathLst>
              <a:path extrusionOk="0" h="2361836" w="2490732">
                <a:moveTo>
                  <a:pt x="0" y="0"/>
                </a:moveTo>
                <a:lnTo>
                  <a:pt x="2490732" y="0"/>
                </a:lnTo>
                <a:lnTo>
                  <a:pt x="2490732" y="2361836"/>
                </a:lnTo>
                <a:lnTo>
                  <a:pt x="0" y="2361836"/>
                </a:lnTo>
                <a:close/>
              </a:path>
            </a:pathLst>
          </a:custGeom>
          <a:solidFill>
            <a:srgbClr val="CD4534"/>
          </a:solidFill>
          <a:ln>
            <a:noFill/>
          </a:ln>
        </p:spPr>
      </p:sp>
      <p:grpSp>
        <p:nvGrpSpPr>
          <p:cNvPr id="350" name="Google Shape;350;p20"/>
          <p:cNvGrpSpPr/>
          <p:nvPr/>
        </p:nvGrpSpPr>
        <p:grpSpPr>
          <a:xfrm>
            <a:off x="7729099" y="8822936"/>
            <a:ext cx="10559179" cy="1464073"/>
            <a:chOff x="0" y="-38100"/>
            <a:chExt cx="2781000" cy="385597"/>
          </a:xfrm>
        </p:grpSpPr>
        <p:sp>
          <p:nvSpPr>
            <p:cNvPr id="351" name="Google Shape;351;p20"/>
            <p:cNvSpPr/>
            <p:nvPr/>
          </p:nvSpPr>
          <p:spPr>
            <a:xfrm>
              <a:off x="0" y="0"/>
              <a:ext cx="2780945" cy="347497"/>
            </a:xfrm>
            <a:custGeom>
              <a:rect b="b" l="l" r="r" t="t"/>
              <a:pathLst>
                <a:path extrusionOk="0" h="347497" w="2780945">
                  <a:moveTo>
                    <a:pt x="0" y="0"/>
                  </a:moveTo>
                  <a:lnTo>
                    <a:pt x="2780945" y="0"/>
                  </a:lnTo>
                  <a:lnTo>
                    <a:pt x="2780945" y="347497"/>
                  </a:lnTo>
                  <a:lnTo>
                    <a:pt x="0" y="347497"/>
                  </a:lnTo>
                  <a:close/>
                </a:path>
              </a:pathLst>
            </a:custGeom>
            <a:solidFill>
              <a:srgbClr val="CD4534"/>
            </a:solidFill>
            <a:ln>
              <a:noFill/>
            </a:ln>
          </p:spPr>
        </p:sp>
        <p:sp>
          <p:nvSpPr>
            <p:cNvPr id="352" name="Google Shape;352;p20"/>
            <p:cNvSpPr txBox="1"/>
            <p:nvPr/>
          </p:nvSpPr>
          <p:spPr>
            <a:xfrm>
              <a:off x="0" y="-38100"/>
              <a:ext cx="2781000" cy="385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3" name="Google Shape;353;p20"/>
          <p:cNvPicPr preferRelativeResize="0"/>
          <p:nvPr/>
        </p:nvPicPr>
        <p:blipFill rotWithShape="1">
          <a:blip r:embed="rId3">
            <a:alphaModFix/>
          </a:blip>
          <a:srcRect b="0" l="13235" r="43580" t="0"/>
          <a:stretch/>
        </p:blipFill>
        <p:spPr>
          <a:xfrm>
            <a:off x="1881008" y="1467747"/>
            <a:ext cx="3907274" cy="6032103"/>
          </a:xfrm>
          <a:prstGeom prst="rect">
            <a:avLst/>
          </a:prstGeom>
          <a:noFill/>
          <a:ln>
            <a:noFill/>
          </a:ln>
        </p:spPr>
      </p:pic>
      <p:sp>
        <p:nvSpPr>
          <p:cNvPr id="354" name="Google Shape;354;p20"/>
          <p:cNvSpPr txBox="1"/>
          <p:nvPr/>
        </p:nvSpPr>
        <p:spPr>
          <a:xfrm>
            <a:off x="8778106" y="5391355"/>
            <a:ext cx="8481300" cy="2524500"/>
          </a:xfrm>
          <a:prstGeom prst="rect">
            <a:avLst/>
          </a:prstGeom>
          <a:noFill/>
          <a:ln>
            <a:noFill/>
          </a:ln>
        </p:spPr>
        <p:txBody>
          <a:bodyPr anchorCtr="0" anchor="t" bIns="0" lIns="0" spcFirstLastPara="1" rIns="0" wrap="square" tIns="0">
            <a:spAutoFit/>
          </a:bodyPr>
          <a:lstStyle/>
          <a:p>
            <a:pPr indent="0" lvl="0" marL="0" marR="0" rtl="0" algn="r">
              <a:lnSpc>
                <a:spcPct val="180000"/>
              </a:lnSpc>
              <a:spcBef>
                <a:spcPts val="0"/>
              </a:spcBef>
              <a:spcAft>
                <a:spcPts val="0"/>
              </a:spcAft>
              <a:buNone/>
            </a:pPr>
            <a:r>
              <a:rPr b="0" i="0" lang="en-US" sz="2000" u="none" cap="none" strike="noStrike">
                <a:solidFill>
                  <a:srgbClr val="000000"/>
                </a:solidFill>
                <a:latin typeface="Lato"/>
                <a:ea typeface="Lato"/>
                <a:cs typeface="Lato"/>
                <a:sym typeface="Lato"/>
              </a:rPr>
              <a:t>Immerse yourself in the rich artistic and architectural heritage of Spain, where centuries of history and culture come to life through magnificent masterpieces and iconic landmarks. From the surreal works of Salvador Dalí to the stunning cathedrals of Gothic and Renaissance architecture, Spain's art and architecture captivate visitors with their beauty and significance.</a:t>
            </a:r>
            <a:endParaRPr/>
          </a:p>
        </p:txBody>
      </p:sp>
      <p:sp>
        <p:nvSpPr>
          <p:cNvPr id="355" name="Google Shape;355;p20"/>
          <p:cNvSpPr txBox="1"/>
          <p:nvPr/>
        </p:nvSpPr>
        <p:spPr>
          <a:xfrm>
            <a:off x="665420" y="584855"/>
            <a:ext cx="4584300" cy="307800"/>
          </a:xfrm>
          <a:prstGeom prst="rect">
            <a:avLst/>
          </a:prstGeom>
          <a:noFill/>
          <a:ln>
            <a:noFill/>
          </a:ln>
        </p:spPr>
        <p:txBody>
          <a:bodyPr anchorCtr="0" anchor="t" bIns="0" lIns="0" spcFirstLastPara="1" rIns="0" wrap="square" tIns="0">
            <a:spAutoFit/>
          </a:bodyPr>
          <a:lstStyle/>
          <a:p>
            <a:pPr indent="0" lvl="0" marL="0" marR="0" rtl="0" algn="l">
              <a:lnSpc>
                <a:spcPct val="201000"/>
              </a:lnSpc>
              <a:spcBef>
                <a:spcPts val="0"/>
              </a:spcBef>
              <a:spcAft>
                <a:spcPts val="0"/>
              </a:spcAft>
              <a:buNone/>
            </a:pPr>
            <a:r>
              <a:rPr b="0" i="0" lang="en-US" sz="2000" u="none" cap="none" strike="noStrike">
                <a:solidFill>
                  <a:srgbClr val="E4D9BD"/>
                </a:solidFill>
                <a:latin typeface="Lato"/>
                <a:ea typeface="Lato"/>
                <a:cs typeface="Lato"/>
                <a:sym typeface="Lato"/>
              </a:rPr>
              <a:t>Write a brief description of the image</a:t>
            </a:r>
            <a:endParaRPr/>
          </a:p>
        </p:txBody>
      </p:sp>
      <p:sp>
        <p:nvSpPr>
          <p:cNvPr id="356" name="Google Shape;356;p20"/>
          <p:cNvSpPr txBox="1"/>
          <p:nvPr/>
        </p:nvSpPr>
        <p:spPr>
          <a:xfrm>
            <a:off x="8778106" y="1686717"/>
            <a:ext cx="8481300" cy="28296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US" sz="8754" u="none" cap="none" strike="noStrike">
                <a:solidFill>
                  <a:srgbClr val="CD4534"/>
                </a:solidFill>
                <a:latin typeface="Libre Baskerville"/>
                <a:ea typeface="Libre Baskerville"/>
                <a:cs typeface="Libre Baskerville"/>
                <a:sym typeface="Libre Baskerville"/>
              </a:rPr>
              <a:t>Spanish Art &amp; Architecture</a:t>
            </a:r>
            <a:endParaRPr/>
          </a:p>
        </p:txBody>
      </p:sp>
      <p:sp>
        <p:nvSpPr>
          <p:cNvPr id="357" name="Google Shape;357;p20"/>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Tourism in Spain</a:t>
            </a:r>
            <a:endParaRPr/>
          </a:p>
        </p:txBody>
      </p:sp>
      <p:sp>
        <p:nvSpPr>
          <p:cNvPr id="358" name="Google Shape;358;p20"/>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12</a:t>
            </a:r>
            <a:endParaRPr/>
          </a:p>
        </p:txBody>
      </p:sp>
      <p:cxnSp>
        <p:nvCxnSpPr>
          <p:cNvPr id="359" name="Google Shape;359;p20"/>
          <p:cNvCxnSpPr/>
          <p:nvPr/>
        </p:nvCxnSpPr>
        <p:spPr>
          <a:xfrm rot="10800000">
            <a:off x="766763" y="1028698"/>
            <a:ext cx="0" cy="7938900"/>
          </a:xfrm>
          <a:prstGeom prst="straightConnector1">
            <a:avLst/>
          </a:prstGeom>
          <a:noFill/>
          <a:ln cap="flat" cmpd="sng" w="28575">
            <a:solidFill>
              <a:srgbClr val="E4D9BD"/>
            </a:solidFill>
            <a:prstDash val="solid"/>
            <a:round/>
            <a:headEnd len="sm" w="sm" type="none"/>
            <a:tailEnd len="sm" w="sm" type="none"/>
          </a:ln>
        </p:spPr>
      </p:cxnSp>
      <p:cxnSp>
        <p:nvCxnSpPr>
          <p:cNvPr id="360" name="Google Shape;360;p20"/>
          <p:cNvCxnSpPr/>
          <p:nvPr/>
        </p:nvCxnSpPr>
        <p:spPr>
          <a:xfrm rot="10800000">
            <a:off x="766763" y="18453"/>
            <a:ext cx="0" cy="471600"/>
          </a:xfrm>
          <a:prstGeom prst="straightConnector1">
            <a:avLst/>
          </a:prstGeom>
          <a:noFill/>
          <a:ln cap="flat" cmpd="sng" w="28575">
            <a:solidFill>
              <a:srgbClr val="E4D9BD"/>
            </a:solidFill>
            <a:prstDash val="solid"/>
            <a:round/>
            <a:headEnd len="sm" w="sm" type="none"/>
            <a:tailEnd len="sm" w="sm" type="none"/>
          </a:ln>
        </p:spPr>
      </p:cxnSp>
      <p:cxnSp>
        <p:nvCxnSpPr>
          <p:cNvPr id="361" name="Google Shape;361;p20"/>
          <p:cNvCxnSpPr/>
          <p:nvPr/>
        </p:nvCxnSpPr>
        <p:spPr>
          <a:xfrm>
            <a:off x="-18325" y="8256400"/>
            <a:ext cx="7747200" cy="0"/>
          </a:xfrm>
          <a:prstGeom prst="straightConnector1">
            <a:avLst/>
          </a:prstGeom>
          <a:noFill/>
          <a:ln cap="flat" cmpd="sng" w="28575">
            <a:solidFill>
              <a:srgbClr val="E4D9BD"/>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65" name="Shape 365"/>
        <p:cNvGrpSpPr/>
        <p:nvPr/>
      </p:nvGrpSpPr>
      <p:grpSpPr>
        <a:xfrm>
          <a:off x="0" y="0"/>
          <a:ext cx="0" cy="0"/>
          <a:chOff x="0" y="0"/>
          <a:chExt cx="0" cy="0"/>
        </a:xfrm>
      </p:grpSpPr>
      <p:sp>
        <p:nvSpPr>
          <p:cNvPr id="366" name="Google Shape;366;p21"/>
          <p:cNvSpPr/>
          <p:nvPr/>
        </p:nvSpPr>
        <p:spPr>
          <a:xfrm>
            <a:off x="1" y="5852175"/>
            <a:ext cx="12818733" cy="4436100"/>
          </a:xfrm>
          <a:custGeom>
            <a:rect b="b" l="l" r="r" t="t"/>
            <a:pathLst>
              <a:path extrusionOk="0" h="1794176" w="3683544">
                <a:moveTo>
                  <a:pt x="0" y="0"/>
                </a:moveTo>
                <a:lnTo>
                  <a:pt x="3683544" y="0"/>
                </a:lnTo>
                <a:lnTo>
                  <a:pt x="3683544" y="1794176"/>
                </a:lnTo>
                <a:lnTo>
                  <a:pt x="0" y="1794176"/>
                </a:lnTo>
                <a:close/>
              </a:path>
            </a:pathLst>
          </a:custGeom>
          <a:solidFill>
            <a:srgbClr val="CD4534"/>
          </a:solidFill>
          <a:ln>
            <a:noFill/>
          </a:ln>
        </p:spPr>
      </p:sp>
      <p:pic>
        <p:nvPicPr>
          <p:cNvPr id="367" name="Google Shape;367;p21"/>
          <p:cNvPicPr preferRelativeResize="0"/>
          <p:nvPr/>
        </p:nvPicPr>
        <p:blipFill rotWithShape="1">
          <a:blip r:embed="rId3">
            <a:alphaModFix/>
          </a:blip>
          <a:srcRect b="45130" l="0" r="0" t="0"/>
          <a:stretch/>
        </p:blipFill>
        <p:spPr>
          <a:xfrm>
            <a:off x="1273098" y="4853748"/>
            <a:ext cx="11544280" cy="4222789"/>
          </a:xfrm>
          <a:prstGeom prst="rect">
            <a:avLst/>
          </a:prstGeom>
          <a:noFill/>
          <a:ln>
            <a:noFill/>
          </a:ln>
        </p:spPr>
      </p:pic>
      <p:sp>
        <p:nvSpPr>
          <p:cNvPr id="368" name="Google Shape;368;p21"/>
          <p:cNvSpPr txBox="1"/>
          <p:nvPr/>
        </p:nvSpPr>
        <p:spPr>
          <a:xfrm>
            <a:off x="1028700" y="911307"/>
            <a:ext cx="6950700" cy="2829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754" u="none" cap="none" strike="noStrike">
                <a:solidFill>
                  <a:srgbClr val="CD4534"/>
                </a:solidFill>
                <a:latin typeface="Libre Baskerville"/>
                <a:ea typeface="Libre Baskerville"/>
                <a:cs typeface="Libre Baskerville"/>
                <a:sym typeface="Libre Baskerville"/>
              </a:rPr>
              <a:t>Outdoor Adventures</a:t>
            </a:r>
            <a:endParaRPr/>
          </a:p>
        </p:txBody>
      </p:sp>
      <p:sp>
        <p:nvSpPr>
          <p:cNvPr id="369" name="Google Shape;369;p21"/>
          <p:cNvSpPr txBox="1"/>
          <p:nvPr/>
        </p:nvSpPr>
        <p:spPr>
          <a:xfrm>
            <a:off x="13290365" y="4853748"/>
            <a:ext cx="4277400" cy="3447900"/>
          </a:xfrm>
          <a:prstGeom prst="rect">
            <a:avLst/>
          </a:prstGeom>
          <a:noFill/>
          <a:ln>
            <a:noFill/>
          </a:ln>
        </p:spPr>
        <p:txBody>
          <a:bodyPr anchorCtr="0" anchor="t" bIns="0" lIns="0" spcFirstLastPara="1" rIns="0" wrap="square" tIns="0">
            <a:spAutoFit/>
          </a:bodyPr>
          <a:lstStyle/>
          <a:p>
            <a:pPr indent="0" lvl="0" marL="0" marR="0" rtl="0" algn="r">
              <a:lnSpc>
                <a:spcPct val="17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370" name="Google Shape;370;p21"/>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13</a:t>
            </a:r>
            <a:endParaRPr/>
          </a:p>
        </p:txBody>
      </p:sp>
      <p:sp>
        <p:nvSpPr>
          <p:cNvPr id="371" name="Google Shape;371;p21"/>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372" name="Google Shape;372;p21"/>
          <p:cNvSpPr txBox="1"/>
          <p:nvPr/>
        </p:nvSpPr>
        <p:spPr>
          <a:xfrm>
            <a:off x="8964156" y="1524758"/>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Cala Salada, Ibiza</a:t>
            </a:r>
            <a:endParaRPr/>
          </a:p>
        </p:txBody>
      </p:sp>
      <p:sp>
        <p:nvSpPr>
          <p:cNvPr id="373" name="Google Shape;373;p21"/>
          <p:cNvSpPr txBox="1"/>
          <p:nvPr/>
        </p:nvSpPr>
        <p:spPr>
          <a:xfrm>
            <a:off x="8964156" y="2517807"/>
            <a:ext cx="34533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Cala Fornells, Mallorca</a:t>
            </a:r>
            <a:endParaRPr/>
          </a:p>
        </p:txBody>
      </p:sp>
      <p:sp>
        <p:nvSpPr>
          <p:cNvPr id="374" name="Google Shape;374;p21"/>
          <p:cNvSpPr txBox="1"/>
          <p:nvPr/>
        </p:nvSpPr>
        <p:spPr>
          <a:xfrm>
            <a:off x="8964156" y="3512725"/>
            <a:ext cx="41523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Praia de Lumebó, Galicia</a:t>
            </a:r>
            <a:endParaRPr/>
          </a:p>
        </p:txBody>
      </p:sp>
      <p:sp>
        <p:nvSpPr>
          <p:cNvPr id="375" name="Google Shape;375;p21"/>
          <p:cNvSpPr txBox="1"/>
          <p:nvPr/>
        </p:nvSpPr>
        <p:spPr>
          <a:xfrm>
            <a:off x="13806878" y="1524758"/>
            <a:ext cx="4059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Cala Saura, Formentera</a:t>
            </a:r>
            <a:endParaRPr/>
          </a:p>
        </p:txBody>
      </p:sp>
      <p:sp>
        <p:nvSpPr>
          <p:cNvPr id="376" name="Google Shape;376;p21"/>
          <p:cNvSpPr txBox="1"/>
          <p:nvPr/>
        </p:nvSpPr>
        <p:spPr>
          <a:xfrm>
            <a:off x="13806878" y="2517807"/>
            <a:ext cx="4059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Cala Pregonda, Menorca</a:t>
            </a:r>
            <a:endParaRPr/>
          </a:p>
        </p:txBody>
      </p:sp>
      <p:sp>
        <p:nvSpPr>
          <p:cNvPr id="377" name="Google Shape;377;p21"/>
          <p:cNvSpPr txBox="1"/>
          <p:nvPr/>
        </p:nvSpPr>
        <p:spPr>
          <a:xfrm>
            <a:off x="13806878" y="3512725"/>
            <a:ext cx="4059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Playa de Poo, Asturias</a:t>
            </a:r>
            <a:endParaRPr/>
          </a:p>
        </p:txBody>
      </p:sp>
      <p:cxnSp>
        <p:nvCxnSpPr>
          <p:cNvPr id="378" name="Google Shape;378;p21"/>
          <p:cNvCxnSpPr/>
          <p:nvPr/>
        </p:nvCxnSpPr>
        <p:spPr>
          <a:xfrm rot="10800000">
            <a:off x="8728187" y="1368368"/>
            <a:ext cx="0" cy="2424900"/>
          </a:xfrm>
          <a:prstGeom prst="straightConnector1">
            <a:avLst/>
          </a:prstGeom>
          <a:noFill/>
          <a:ln cap="flat" cmpd="sng" w="28575">
            <a:solidFill>
              <a:srgbClr val="CD4534"/>
            </a:solidFill>
            <a:prstDash val="solid"/>
            <a:round/>
            <a:headEnd len="sm" w="sm" type="none"/>
            <a:tailEnd len="sm" w="sm" type="none"/>
          </a:ln>
        </p:spPr>
      </p:cxnSp>
      <p:cxnSp>
        <p:nvCxnSpPr>
          <p:cNvPr id="379" name="Google Shape;379;p21"/>
          <p:cNvCxnSpPr/>
          <p:nvPr/>
        </p:nvCxnSpPr>
        <p:spPr>
          <a:xfrm rot="10800000">
            <a:off x="13575114" y="1368368"/>
            <a:ext cx="0" cy="2424900"/>
          </a:xfrm>
          <a:prstGeom prst="straightConnector1">
            <a:avLst/>
          </a:prstGeom>
          <a:noFill/>
          <a:ln cap="flat" cmpd="sng" w="28575">
            <a:solidFill>
              <a:srgbClr val="CD4534"/>
            </a:solidFill>
            <a:prstDash val="solid"/>
            <a:round/>
            <a:headEnd len="sm" w="sm" type="none"/>
            <a:tailEnd len="sm" w="sm" type="none"/>
          </a:ln>
        </p:spPr>
      </p:cxnSp>
      <p:cxnSp>
        <p:nvCxnSpPr>
          <p:cNvPr id="380" name="Google Shape;380;p21"/>
          <p:cNvCxnSpPr/>
          <p:nvPr/>
        </p:nvCxnSpPr>
        <p:spPr>
          <a:xfrm>
            <a:off x="1273098" y="9613007"/>
            <a:ext cx="12533700" cy="0"/>
          </a:xfrm>
          <a:prstGeom prst="straightConnector1">
            <a:avLst/>
          </a:prstGeom>
          <a:noFill/>
          <a:ln cap="flat" cmpd="sng" w="28575">
            <a:solidFill>
              <a:srgbClr val="E4D9BD"/>
            </a:solidFill>
            <a:prstDash val="solid"/>
            <a:round/>
            <a:headEnd len="sm" w="sm" type="none"/>
            <a:tailEnd len="sm" w="sm" type="none"/>
          </a:ln>
        </p:spPr>
      </p:cxnSp>
      <p:cxnSp>
        <p:nvCxnSpPr>
          <p:cNvPr id="381" name="Google Shape;381;p21"/>
          <p:cNvCxnSpPr/>
          <p:nvPr/>
        </p:nvCxnSpPr>
        <p:spPr>
          <a:xfrm rot="10800000">
            <a:off x="766763" y="5852098"/>
            <a:ext cx="0" cy="3115500"/>
          </a:xfrm>
          <a:prstGeom prst="straightConnector1">
            <a:avLst/>
          </a:prstGeom>
          <a:noFill/>
          <a:ln cap="flat" cmpd="sng" w="28575">
            <a:solidFill>
              <a:srgbClr val="E4D9BD"/>
            </a:solidFill>
            <a:prstDash val="solid"/>
            <a:round/>
            <a:headEnd len="sm" w="sm" type="none"/>
            <a:tailEnd len="sm" w="sm" type="none"/>
          </a:ln>
        </p:spPr>
      </p:cxnSp>
      <p:cxnSp>
        <p:nvCxnSpPr>
          <p:cNvPr id="382" name="Google Shape;382;p21"/>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86" name="Shape 386"/>
        <p:cNvGrpSpPr/>
        <p:nvPr/>
      </p:nvGrpSpPr>
      <p:grpSpPr>
        <a:xfrm>
          <a:off x="0" y="0"/>
          <a:ext cx="0" cy="0"/>
          <a:chOff x="0" y="0"/>
          <a:chExt cx="0" cy="0"/>
        </a:xfrm>
      </p:grpSpPr>
      <p:cxnSp>
        <p:nvCxnSpPr>
          <p:cNvPr id="387" name="Google Shape;387;p22"/>
          <p:cNvCxnSpPr/>
          <p:nvPr/>
        </p:nvCxnSpPr>
        <p:spPr>
          <a:xfrm>
            <a:off x="-54950" y="419600"/>
            <a:ext cx="18372300" cy="0"/>
          </a:xfrm>
          <a:prstGeom prst="straightConnector1">
            <a:avLst/>
          </a:prstGeom>
          <a:noFill/>
          <a:ln cap="flat" cmpd="sng" w="28575">
            <a:solidFill>
              <a:srgbClr val="CD4534"/>
            </a:solidFill>
            <a:prstDash val="solid"/>
            <a:round/>
            <a:headEnd len="sm" w="sm" type="none"/>
            <a:tailEnd len="sm" w="sm" type="none"/>
          </a:ln>
        </p:spPr>
      </p:cxnSp>
      <p:pic>
        <p:nvPicPr>
          <p:cNvPr id="388" name="Google Shape;388;p22"/>
          <p:cNvPicPr preferRelativeResize="0"/>
          <p:nvPr/>
        </p:nvPicPr>
        <p:blipFill rotWithShape="1">
          <a:blip r:embed="rId3">
            <a:alphaModFix/>
          </a:blip>
          <a:srcRect b="0" l="15117" r="25623" t="0"/>
          <a:stretch/>
        </p:blipFill>
        <p:spPr>
          <a:xfrm>
            <a:off x="0" y="0"/>
            <a:ext cx="9143999" cy="10287000"/>
          </a:xfrm>
          <a:prstGeom prst="rect">
            <a:avLst/>
          </a:prstGeom>
          <a:noFill/>
          <a:ln>
            <a:noFill/>
          </a:ln>
        </p:spPr>
      </p:pic>
      <p:pic>
        <p:nvPicPr>
          <p:cNvPr id="389" name="Google Shape;389;p22"/>
          <p:cNvPicPr preferRelativeResize="0"/>
          <p:nvPr/>
        </p:nvPicPr>
        <p:blipFill rotWithShape="1">
          <a:blip r:embed="rId4">
            <a:alphaModFix/>
          </a:blip>
          <a:srcRect b="0" l="0" r="0" t="5006"/>
          <a:stretch/>
        </p:blipFill>
        <p:spPr>
          <a:xfrm>
            <a:off x="12374037" y="4094146"/>
            <a:ext cx="5062341" cy="3205940"/>
          </a:xfrm>
          <a:prstGeom prst="rect">
            <a:avLst/>
          </a:prstGeom>
          <a:noFill/>
          <a:ln>
            <a:noFill/>
          </a:ln>
        </p:spPr>
      </p:pic>
      <p:sp>
        <p:nvSpPr>
          <p:cNvPr id="390" name="Google Shape;390;p22"/>
          <p:cNvSpPr txBox="1"/>
          <p:nvPr/>
        </p:nvSpPr>
        <p:spPr>
          <a:xfrm>
            <a:off x="9887656" y="736453"/>
            <a:ext cx="7734900" cy="2829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754" u="none" cap="none" strike="noStrike">
                <a:solidFill>
                  <a:srgbClr val="CD4534"/>
                </a:solidFill>
                <a:latin typeface="Libre Baskerville"/>
                <a:ea typeface="Libre Baskerville"/>
                <a:cs typeface="Libre Baskerville"/>
                <a:sym typeface="Libre Baskerville"/>
              </a:rPr>
              <a:t>Outdoor Adventures</a:t>
            </a:r>
            <a:endParaRPr/>
          </a:p>
        </p:txBody>
      </p:sp>
      <p:sp>
        <p:nvSpPr>
          <p:cNvPr id="391" name="Google Shape;391;p22"/>
          <p:cNvSpPr txBox="1"/>
          <p:nvPr/>
        </p:nvSpPr>
        <p:spPr>
          <a:xfrm>
            <a:off x="9887656" y="4094146"/>
            <a:ext cx="2214300" cy="82380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0" i="0" lang="en-US" sz="2400" u="none" cap="none" strike="noStrike">
                <a:solidFill>
                  <a:srgbClr val="CD4534"/>
                </a:solidFill>
                <a:latin typeface="Libre Baskerville"/>
                <a:ea typeface="Libre Baskerville"/>
                <a:cs typeface="Libre Baskerville"/>
                <a:sym typeface="Libre Baskerville"/>
              </a:rPr>
              <a:t>Write a main title here</a:t>
            </a:r>
            <a:endParaRPr/>
          </a:p>
        </p:txBody>
      </p:sp>
      <p:sp>
        <p:nvSpPr>
          <p:cNvPr id="392" name="Google Shape;392;p22"/>
          <p:cNvSpPr txBox="1"/>
          <p:nvPr/>
        </p:nvSpPr>
        <p:spPr>
          <a:xfrm>
            <a:off x="9887656" y="7831104"/>
            <a:ext cx="2214300" cy="823800"/>
          </a:xfrm>
          <a:prstGeom prst="rect">
            <a:avLst/>
          </a:prstGeom>
          <a:noFill/>
          <a:ln>
            <a:noFill/>
          </a:ln>
        </p:spPr>
        <p:txBody>
          <a:bodyPr anchorCtr="0" anchor="t" bIns="0" lIns="0" spcFirstLastPara="1" rIns="0" wrap="square" tIns="0">
            <a:spAutoFit/>
          </a:bodyPr>
          <a:lstStyle/>
          <a:p>
            <a:pPr indent="0" lvl="0" marL="0" marR="0" rtl="0" algn="l">
              <a:lnSpc>
                <a:spcPct val="123000"/>
              </a:lnSpc>
              <a:spcBef>
                <a:spcPts val="0"/>
              </a:spcBef>
              <a:spcAft>
                <a:spcPts val="0"/>
              </a:spcAft>
              <a:buNone/>
            </a:pPr>
            <a:r>
              <a:rPr b="0" i="0" lang="en-US" sz="2400" u="none" cap="none" strike="noStrike">
                <a:solidFill>
                  <a:srgbClr val="CD4534"/>
                </a:solidFill>
                <a:latin typeface="Libre Baskerville"/>
                <a:ea typeface="Libre Baskerville"/>
                <a:cs typeface="Libre Baskerville"/>
                <a:sym typeface="Libre Baskerville"/>
              </a:rPr>
              <a:t>Write a main title here</a:t>
            </a:r>
            <a:endParaRPr/>
          </a:p>
        </p:txBody>
      </p:sp>
      <p:sp>
        <p:nvSpPr>
          <p:cNvPr id="393" name="Google Shape;393;p22"/>
          <p:cNvSpPr txBox="1"/>
          <p:nvPr/>
        </p:nvSpPr>
        <p:spPr>
          <a:xfrm>
            <a:off x="12374037" y="7754904"/>
            <a:ext cx="5062200" cy="1108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394" name="Google Shape;394;p22"/>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14</a:t>
            </a:r>
            <a:endParaRPr/>
          </a:p>
        </p:txBody>
      </p:sp>
      <p:sp>
        <p:nvSpPr>
          <p:cNvPr id="395" name="Google Shape;395;p22"/>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396" name="Google Shape;396;p22"/>
          <p:cNvSpPr/>
          <p:nvPr/>
        </p:nvSpPr>
        <p:spPr>
          <a:xfrm>
            <a:off x="16503514" y="812905"/>
            <a:ext cx="1119066" cy="1119066"/>
          </a:xfrm>
          <a:custGeom>
            <a:rect b="b" l="l" r="r" t="t"/>
            <a:pathLst>
              <a:path extrusionOk="0" h="1119066" w="1119066">
                <a:moveTo>
                  <a:pt x="0" y="0"/>
                </a:moveTo>
                <a:lnTo>
                  <a:pt x="1119066" y="0"/>
                </a:lnTo>
                <a:lnTo>
                  <a:pt x="1119066" y="1119066"/>
                </a:lnTo>
                <a:lnTo>
                  <a:pt x="0" y="1119066"/>
                </a:lnTo>
                <a:lnTo>
                  <a:pt x="0" y="0"/>
                </a:lnTo>
                <a:close/>
              </a:path>
            </a:pathLst>
          </a:custGeom>
          <a:blipFill rotWithShape="1">
            <a:blip r:embed="rId5">
              <a:alphaModFix/>
            </a:blip>
            <a:stretch>
              <a:fillRect b="0" l="0" r="0" t="0"/>
            </a:stretch>
          </a:blipFill>
          <a:ln>
            <a:noFill/>
          </a:ln>
        </p:spPr>
      </p:sp>
      <p:cxnSp>
        <p:nvCxnSpPr>
          <p:cNvPr id="397" name="Google Shape;397;p22"/>
          <p:cNvCxnSpPr/>
          <p:nvPr/>
        </p:nvCxnSpPr>
        <p:spPr>
          <a:xfrm rot="10800000">
            <a:off x="17891601" y="-270718"/>
            <a:ext cx="0" cy="109629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401" name="Shape 401"/>
        <p:cNvGrpSpPr/>
        <p:nvPr/>
      </p:nvGrpSpPr>
      <p:grpSpPr>
        <a:xfrm>
          <a:off x="0" y="0"/>
          <a:ext cx="0" cy="0"/>
          <a:chOff x="0" y="0"/>
          <a:chExt cx="0" cy="0"/>
        </a:xfrm>
      </p:grpSpPr>
      <p:sp>
        <p:nvSpPr>
          <p:cNvPr id="402" name="Google Shape;402;p23"/>
          <p:cNvSpPr/>
          <p:nvPr/>
        </p:nvSpPr>
        <p:spPr>
          <a:xfrm>
            <a:off x="11921316" y="1456829"/>
            <a:ext cx="1263483" cy="1256591"/>
          </a:xfrm>
          <a:custGeom>
            <a:rect b="b" l="l" r="r" t="t"/>
            <a:pathLst>
              <a:path extrusionOk="0" h="1256591" w="1263483">
                <a:moveTo>
                  <a:pt x="0" y="0"/>
                </a:moveTo>
                <a:lnTo>
                  <a:pt x="1263483" y="0"/>
                </a:lnTo>
                <a:lnTo>
                  <a:pt x="1263483" y="1256591"/>
                </a:lnTo>
                <a:lnTo>
                  <a:pt x="0" y="1256591"/>
                </a:lnTo>
                <a:lnTo>
                  <a:pt x="0" y="0"/>
                </a:lnTo>
                <a:close/>
              </a:path>
            </a:pathLst>
          </a:custGeom>
          <a:blipFill rotWithShape="1">
            <a:blip r:embed="rId3">
              <a:alphaModFix/>
            </a:blip>
            <a:stretch>
              <a:fillRect b="0" l="0" r="0" t="0"/>
            </a:stretch>
          </a:blipFill>
          <a:ln>
            <a:noFill/>
          </a:ln>
        </p:spPr>
      </p:sp>
      <p:sp>
        <p:nvSpPr>
          <p:cNvPr id="403" name="Google Shape;403;p23"/>
          <p:cNvSpPr/>
          <p:nvPr/>
        </p:nvSpPr>
        <p:spPr>
          <a:xfrm>
            <a:off x="11842996" y="4185335"/>
            <a:ext cx="1304684" cy="1259613"/>
          </a:xfrm>
          <a:custGeom>
            <a:rect b="b" l="l" r="r" t="t"/>
            <a:pathLst>
              <a:path extrusionOk="0" h="1259613" w="1304684">
                <a:moveTo>
                  <a:pt x="0" y="0"/>
                </a:moveTo>
                <a:lnTo>
                  <a:pt x="1304684" y="0"/>
                </a:lnTo>
                <a:lnTo>
                  <a:pt x="1304684" y="1259614"/>
                </a:lnTo>
                <a:lnTo>
                  <a:pt x="0" y="1259614"/>
                </a:lnTo>
                <a:lnTo>
                  <a:pt x="0" y="0"/>
                </a:lnTo>
                <a:close/>
              </a:path>
            </a:pathLst>
          </a:custGeom>
          <a:blipFill rotWithShape="1">
            <a:blip r:embed="rId4">
              <a:alphaModFix/>
            </a:blip>
            <a:stretch>
              <a:fillRect b="0" l="0" r="0" t="0"/>
            </a:stretch>
          </a:blipFill>
          <a:ln>
            <a:noFill/>
          </a:ln>
        </p:spPr>
      </p:sp>
      <p:sp>
        <p:nvSpPr>
          <p:cNvPr id="404" name="Google Shape;404;p23"/>
          <p:cNvSpPr/>
          <p:nvPr/>
        </p:nvSpPr>
        <p:spPr>
          <a:xfrm>
            <a:off x="11649027" y="7366547"/>
            <a:ext cx="1512930" cy="976527"/>
          </a:xfrm>
          <a:custGeom>
            <a:rect b="b" l="l" r="r" t="t"/>
            <a:pathLst>
              <a:path extrusionOk="0" h="976527" w="1512930">
                <a:moveTo>
                  <a:pt x="0" y="0"/>
                </a:moveTo>
                <a:lnTo>
                  <a:pt x="1512929" y="0"/>
                </a:lnTo>
                <a:lnTo>
                  <a:pt x="1512929" y="976527"/>
                </a:lnTo>
                <a:lnTo>
                  <a:pt x="0" y="976527"/>
                </a:lnTo>
                <a:lnTo>
                  <a:pt x="0" y="0"/>
                </a:lnTo>
                <a:close/>
              </a:path>
            </a:pathLst>
          </a:custGeom>
          <a:blipFill rotWithShape="1">
            <a:blip r:embed="rId5">
              <a:alphaModFix/>
            </a:blip>
            <a:stretch>
              <a:fillRect b="0" l="0" r="0" t="0"/>
            </a:stretch>
          </a:blipFill>
          <a:ln>
            <a:noFill/>
          </a:ln>
        </p:spPr>
      </p:sp>
      <p:sp>
        <p:nvSpPr>
          <p:cNvPr id="405" name="Google Shape;405;p23"/>
          <p:cNvSpPr txBox="1"/>
          <p:nvPr/>
        </p:nvSpPr>
        <p:spPr>
          <a:xfrm>
            <a:off x="13529246" y="1380629"/>
            <a:ext cx="37302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06" name="Google Shape;406;p23"/>
          <p:cNvSpPr txBox="1"/>
          <p:nvPr/>
        </p:nvSpPr>
        <p:spPr>
          <a:xfrm>
            <a:off x="13529246" y="4339361"/>
            <a:ext cx="37302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07" name="Google Shape;407;p23"/>
          <p:cNvSpPr txBox="1"/>
          <p:nvPr/>
        </p:nvSpPr>
        <p:spPr>
          <a:xfrm>
            <a:off x="13529246" y="7290347"/>
            <a:ext cx="37302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08" name="Google Shape;408;p23"/>
          <p:cNvSpPr txBox="1"/>
          <p:nvPr/>
        </p:nvSpPr>
        <p:spPr>
          <a:xfrm>
            <a:off x="10313386" y="851225"/>
            <a:ext cx="3216000" cy="943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Important</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Tip 01</a:t>
            </a:r>
            <a:endParaRPr/>
          </a:p>
        </p:txBody>
      </p:sp>
      <p:sp>
        <p:nvSpPr>
          <p:cNvPr id="409" name="Google Shape;409;p23"/>
          <p:cNvSpPr txBox="1"/>
          <p:nvPr/>
        </p:nvSpPr>
        <p:spPr>
          <a:xfrm>
            <a:off x="10313386" y="3692296"/>
            <a:ext cx="3216000" cy="943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Important</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Tip 02</a:t>
            </a:r>
            <a:endParaRPr/>
          </a:p>
        </p:txBody>
      </p:sp>
      <p:sp>
        <p:nvSpPr>
          <p:cNvPr id="410" name="Google Shape;410;p23"/>
          <p:cNvSpPr txBox="1"/>
          <p:nvPr/>
        </p:nvSpPr>
        <p:spPr>
          <a:xfrm>
            <a:off x="10313386" y="6402492"/>
            <a:ext cx="3216000" cy="9438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Important</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Tip 03</a:t>
            </a:r>
            <a:endParaRPr/>
          </a:p>
        </p:txBody>
      </p:sp>
      <p:sp>
        <p:nvSpPr>
          <p:cNvPr id="411" name="Google Shape;411;p23"/>
          <p:cNvSpPr txBox="1"/>
          <p:nvPr/>
        </p:nvSpPr>
        <p:spPr>
          <a:xfrm>
            <a:off x="665420" y="916713"/>
            <a:ext cx="7678200" cy="26844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305" u="none" cap="none" strike="noStrike">
                <a:solidFill>
                  <a:srgbClr val="CD4534"/>
                </a:solidFill>
                <a:latin typeface="Libre Baskerville"/>
                <a:ea typeface="Libre Baskerville"/>
                <a:cs typeface="Libre Baskerville"/>
                <a:sym typeface="Libre Baskerville"/>
              </a:rPr>
              <a:t>Write a main title here</a:t>
            </a:r>
            <a:endParaRPr/>
          </a:p>
        </p:txBody>
      </p:sp>
      <p:sp>
        <p:nvSpPr>
          <p:cNvPr id="412" name="Google Shape;412;p23"/>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413" name="Google Shape;413;p23"/>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15</a:t>
            </a:r>
            <a:endParaRPr/>
          </a:p>
        </p:txBody>
      </p:sp>
      <p:pic>
        <p:nvPicPr>
          <p:cNvPr id="414" name="Google Shape;414;p23"/>
          <p:cNvPicPr preferRelativeResize="0"/>
          <p:nvPr/>
        </p:nvPicPr>
        <p:blipFill rotWithShape="1">
          <a:blip r:embed="rId6">
            <a:alphaModFix/>
          </a:blip>
          <a:srcRect b="15527" l="0" r="0" t="11437"/>
          <a:stretch/>
        </p:blipFill>
        <p:spPr>
          <a:xfrm>
            <a:off x="0" y="4415561"/>
            <a:ext cx="9144000" cy="4452127"/>
          </a:xfrm>
          <a:prstGeom prst="rect">
            <a:avLst/>
          </a:prstGeom>
          <a:noFill/>
          <a:ln>
            <a:noFill/>
          </a:ln>
        </p:spPr>
      </p:pic>
      <p:cxnSp>
        <p:nvCxnSpPr>
          <p:cNvPr id="415" name="Google Shape;415;p23"/>
          <p:cNvCxnSpPr/>
          <p:nvPr/>
        </p:nvCxnSpPr>
        <p:spPr>
          <a:xfrm rot="10800000">
            <a:off x="10045473" y="860632"/>
            <a:ext cx="0" cy="831300"/>
          </a:xfrm>
          <a:prstGeom prst="straightConnector1">
            <a:avLst/>
          </a:prstGeom>
          <a:noFill/>
          <a:ln cap="flat" cmpd="sng" w="28575">
            <a:solidFill>
              <a:srgbClr val="CD4534"/>
            </a:solidFill>
            <a:prstDash val="solid"/>
            <a:round/>
            <a:headEnd len="sm" w="sm" type="none"/>
            <a:tailEnd len="sm" w="sm" type="none"/>
          </a:ln>
        </p:spPr>
      </p:cxnSp>
      <p:cxnSp>
        <p:nvCxnSpPr>
          <p:cNvPr id="416" name="Google Shape;416;p23"/>
          <p:cNvCxnSpPr/>
          <p:nvPr/>
        </p:nvCxnSpPr>
        <p:spPr>
          <a:xfrm rot="10800000">
            <a:off x="10045473" y="3701703"/>
            <a:ext cx="0" cy="831300"/>
          </a:xfrm>
          <a:prstGeom prst="straightConnector1">
            <a:avLst/>
          </a:prstGeom>
          <a:noFill/>
          <a:ln cap="flat" cmpd="sng" w="28575">
            <a:solidFill>
              <a:srgbClr val="CD4534"/>
            </a:solidFill>
            <a:prstDash val="solid"/>
            <a:round/>
            <a:headEnd len="sm" w="sm" type="none"/>
            <a:tailEnd len="sm" w="sm" type="none"/>
          </a:ln>
        </p:spPr>
      </p:cxnSp>
      <p:cxnSp>
        <p:nvCxnSpPr>
          <p:cNvPr id="417" name="Google Shape;417;p23"/>
          <p:cNvCxnSpPr/>
          <p:nvPr/>
        </p:nvCxnSpPr>
        <p:spPr>
          <a:xfrm rot="10800000">
            <a:off x="10045473" y="6411899"/>
            <a:ext cx="0" cy="831300"/>
          </a:xfrm>
          <a:prstGeom prst="straightConnector1">
            <a:avLst/>
          </a:prstGeom>
          <a:noFill/>
          <a:ln cap="flat" cmpd="sng" w="28575">
            <a:solidFill>
              <a:srgbClr val="CD4534"/>
            </a:solidFill>
            <a:prstDash val="solid"/>
            <a:round/>
            <a:headEnd len="sm" w="sm" type="none"/>
            <a:tailEnd len="sm" w="sm" type="none"/>
          </a:ln>
        </p:spPr>
      </p:cxnSp>
      <p:cxnSp>
        <p:nvCxnSpPr>
          <p:cNvPr id="418" name="Google Shape;418;p23"/>
          <p:cNvCxnSpPr/>
          <p:nvPr/>
        </p:nvCxnSpPr>
        <p:spPr>
          <a:xfrm>
            <a:off x="18325" y="419600"/>
            <a:ext cx="18299100"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422" name="Shape 422"/>
        <p:cNvGrpSpPr/>
        <p:nvPr/>
      </p:nvGrpSpPr>
      <p:grpSpPr>
        <a:xfrm>
          <a:off x="0" y="0"/>
          <a:ext cx="0" cy="0"/>
          <a:chOff x="0" y="0"/>
          <a:chExt cx="0" cy="0"/>
        </a:xfrm>
      </p:grpSpPr>
      <p:grpSp>
        <p:nvGrpSpPr>
          <p:cNvPr id="423" name="Google Shape;423;p24"/>
          <p:cNvGrpSpPr/>
          <p:nvPr/>
        </p:nvGrpSpPr>
        <p:grpSpPr>
          <a:xfrm>
            <a:off x="8831003" y="-144662"/>
            <a:ext cx="9457060" cy="10431728"/>
            <a:chOff x="0" y="-38100"/>
            <a:chExt cx="2490732" cy="2747433"/>
          </a:xfrm>
        </p:grpSpPr>
        <p:sp>
          <p:nvSpPr>
            <p:cNvPr id="424" name="Google Shape;424;p24"/>
            <p:cNvSpPr/>
            <p:nvPr/>
          </p:nvSpPr>
          <p:spPr>
            <a:xfrm>
              <a:off x="0" y="0"/>
              <a:ext cx="2490732" cy="2709333"/>
            </a:xfrm>
            <a:custGeom>
              <a:rect b="b" l="l" r="r" t="t"/>
              <a:pathLst>
                <a:path extrusionOk="0" h="2709333" w="2490732">
                  <a:moveTo>
                    <a:pt x="0" y="0"/>
                  </a:moveTo>
                  <a:lnTo>
                    <a:pt x="2490732" y="0"/>
                  </a:lnTo>
                  <a:lnTo>
                    <a:pt x="2490732" y="2709333"/>
                  </a:lnTo>
                  <a:lnTo>
                    <a:pt x="0" y="2709333"/>
                  </a:lnTo>
                  <a:close/>
                </a:path>
              </a:pathLst>
            </a:custGeom>
            <a:solidFill>
              <a:srgbClr val="CD4534"/>
            </a:solidFill>
            <a:ln>
              <a:noFill/>
            </a:ln>
          </p:spPr>
        </p:sp>
        <p:sp>
          <p:nvSpPr>
            <p:cNvPr id="425" name="Google Shape;425;p24"/>
            <p:cNvSpPr txBox="1"/>
            <p:nvPr/>
          </p:nvSpPr>
          <p:spPr>
            <a:xfrm>
              <a:off x="0" y="-38100"/>
              <a:ext cx="24906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6" name="Google Shape;426;p24"/>
          <p:cNvPicPr preferRelativeResize="0"/>
          <p:nvPr/>
        </p:nvPicPr>
        <p:blipFill rotWithShape="1">
          <a:blip r:embed="rId3">
            <a:alphaModFix/>
          </a:blip>
          <a:srcRect b="0" l="16666" r="16666" t="0"/>
          <a:stretch/>
        </p:blipFill>
        <p:spPr>
          <a:xfrm>
            <a:off x="9845903" y="1132129"/>
            <a:ext cx="7699590" cy="7699592"/>
          </a:xfrm>
          <a:prstGeom prst="rect">
            <a:avLst/>
          </a:prstGeom>
          <a:noFill/>
          <a:ln>
            <a:noFill/>
          </a:ln>
        </p:spPr>
      </p:pic>
      <p:sp>
        <p:nvSpPr>
          <p:cNvPr id="427" name="Google Shape;427;p24"/>
          <p:cNvSpPr/>
          <p:nvPr/>
        </p:nvSpPr>
        <p:spPr>
          <a:xfrm>
            <a:off x="16415224" y="543190"/>
            <a:ext cx="978050" cy="197388"/>
          </a:xfrm>
          <a:custGeom>
            <a:rect b="b" l="l" r="r" t="t"/>
            <a:pathLst>
              <a:path extrusionOk="0" h="197388" w="978050">
                <a:moveTo>
                  <a:pt x="0" y="0"/>
                </a:moveTo>
                <a:lnTo>
                  <a:pt x="978050" y="0"/>
                </a:lnTo>
                <a:lnTo>
                  <a:pt x="978050" y="197388"/>
                </a:lnTo>
                <a:lnTo>
                  <a:pt x="0" y="197388"/>
                </a:lnTo>
                <a:lnTo>
                  <a:pt x="0" y="0"/>
                </a:lnTo>
                <a:close/>
              </a:path>
            </a:pathLst>
          </a:custGeom>
          <a:blipFill rotWithShape="1">
            <a:blip r:embed="rId4">
              <a:alphaModFix/>
            </a:blip>
            <a:stretch>
              <a:fillRect b="0" l="0" r="0" t="0"/>
            </a:stretch>
          </a:blipFill>
          <a:ln>
            <a:noFill/>
          </a:ln>
        </p:spPr>
      </p:sp>
      <p:sp>
        <p:nvSpPr>
          <p:cNvPr id="428" name="Google Shape;428;p24"/>
          <p:cNvSpPr/>
          <p:nvPr/>
        </p:nvSpPr>
        <p:spPr>
          <a:xfrm>
            <a:off x="9933131" y="9195211"/>
            <a:ext cx="650289" cy="553337"/>
          </a:xfrm>
          <a:custGeom>
            <a:rect b="b" l="l" r="r" t="t"/>
            <a:pathLst>
              <a:path extrusionOk="0" h="553337" w="650289">
                <a:moveTo>
                  <a:pt x="0" y="0"/>
                </a:moveTo>
                <a:lnTo>
                  <a:pt x="650289" y="0"/>
                </a:lnTo>
                <a:lnTo>
                  <a:pt x="650289" y="553337"/>
                </a:lnTo>
                <a:lnTo>
                  <a:pt x="0" y="553337"/>
                </a:lnTo>
                <a:lnTo>
                  <a:pt x="0" y="0"/>
                </a:lnTo>
                <a:close/>
              </a:path>
            </a:pathLst>
          </a:custGeom>
          <a:blipFill rotWithShape="1">
            <a:blip r:embed="rId5">
              <a:alphaModFix/>
            </a:blip>
            <a:stretch>
              <a:fillRect b="0" l="0" r="0" t="0"/>
            </a:stretch>
          </a:blipFill>
          <a:ln>
            <a:noFill/>
          </a:ln>
        </p:spPr>
      </p:sp>
      <p:sp>
        <p:nvSpPr>
          <p:cNvPr id="429" name="Google Shape;429;p24"/>
          <p:cNvSpPr/>
          <p:nvPr/>
        </p:nvSpPr>
        <p:spPr>
          <a:xfrm>
            <a:off x="10929546" y="9231287"/>
            <a:ext cx="517260" cy="517260"/>
          </a:xfrm>
          <a:custGeom>
            <a:rect b="b" l="l" r="r" t="t"/>
            <a:pathLst>
              <a:path extrusionOk="0" h="517260" w="517260">
                <a:moveTo>
                  <a:pt x="0" y="0"/>
                </a:moveTo>
                <a:lnTo>
                  <a:pt x="517261" y="0"/>
                </a:lnTo>
                <a:lnTo>
                  <a:pt x="517261" y="517261"/>
                </a:lnTo>
                <a:lnTo>
                  <a:pt x="0" y="517261"/>
                </a:lnTo>
                <a:lnTo>
                  <a:pt x="0" y="0"/>
                </a:lnTo>
                <a:close/>
              </a:path>
            </a:pathLst>
          </a:custGeom>
          <a:blipFill rotWithShape="1">
            <a:blip r:embed="rId6">
              <a:alphaModFix/>
            </a:blip>
            <a:stretch>
              <a:fillRect b="0" l="0" r="0" t="0"/>
            </a:stretch>
          </a:blipFill>
          <a:ln>
            <a:noFill/>
          </a:ln>
        </p:spPr>
      </p:sp>
      <p:sp>
        <p:nvSpPr>
          <p:cNvPr id="430" name="Google Shape;430;p24"/>
          <p:cNvSpPr/>
          <p:nvPr/>
        </p:nvSpPr>
        <p:spPr>
          <a:xfrm>
            <a:off x="11792933" y="9231287"/>
            <a:ext cx="595174" cy="517260"/>
          </a:xfrm>
          <a:custGeom>
            <a:rect b="b" l="l" r="r" t="t"/>
            <a:pathLst>
              <a:path extrusionOk="0" h="517260" w="595174">
                <a:moveTo>
                  <a:pt x="0" y="0"/>
                </a:moveTo>
                <a:lnTo>
                  <a:pt x="595174" y="0"/>
                </a:lnTo>
                <a:lnTo>
                  <a:pt x="595174" y="517261"/>
                </a:lnTo>
                <a:lnTo>
                  <a:pt x="0" y="517261"/>
                </a:lnTo>
                <a:lnTo>
                  <a:pt x="0" y="0"/>
                </a:lnTo>
                <a:close/>
              </a:path>
            </a:pathLst>
          </a:custGeom>
          <a:blipFill rotWithShape="1">
            <a:blip r:embed="rId7">
              <a:alphaModFix/>
            </a:blip>
            <a:stretch>
              <a:fillRect b="0" l="0" r="0" t="0"/>
            </a:stretch>
          </a:blipFill>
          <a:ln>
            <a:noFill/>
          </a:ln>
        </p:spPr>
      </p:sp>
      <p:grpSp>
        <p:nvGrpSpPr>
          <p:cNvPr id="431" name="Google Shape;431;p24"/>
          <p:cNvGrpSpPr/>
          <p:nvPr/>
        </p:nvGrpSpPr>
        <p:grpSpPr>
          <a:xfrm>
            <a:off x="16684410" y="9169273"/>
            <a:ext cx="501477" cy="579293"/>
            <a:chOff x="0" y="-38100"/>
            <a:chExt cx="736600" cy="850900"/>
          </a:xfrm>
        </p:grpSpPr>
        <p:sp>
          <p:nvSpPr>
            <p:cNvPr id="432" name="Google Shape;432;p24"/>
            <p:cNvSpPr/>
            <p:nvPr/>
          </p:nvSpPr>
          <p:spPr>
            <a:xfrm>
              <a:off x="0" y="0"/>
              <a:ext cx="736600" cy="812800"/>
            </a:xfrm>
            <a:custGeom>
              <a:rect b="b" l="l" r="r" t="t"/>
              <a:pathLst>
                <a:path extrusionOk="0" h="812800" w="736600">
                  <a:moveTo>
                    <a:pt x="736600" y="0"/>
                  </a:moveTo>
                  <a:lnTo>
                    <a:pt x="736600" y="812800"/>
                  </a:lnTo>
                  <a:lnTo>
                    <a:pt x="368300" y="685800"/>
                  </a:lnTo>
                  <a:lnTo>
                    <a:pt x="0" y="812800"/>
                  </a:lnTo>
                  <a:lnTo>
                    <a:pt x="0" y="0"/>
                  </a:lnTo>
                  <a:lnTo>
                    <a:pt x="736600" y="0"/>
                  </a:lnTo>
                  <a:close/>
                </a:path>
              </a:pathLst>
            </a:custGeom>
            <a:solidFill>
              <a:srgbClr val="E4D9BD"/>
            </a:solidFill>
            <a:ln>
              <a:noFill/>
            </a:ln>
          </p:spPr>
        </p:sp>
        <p:sp>
          <p:nvSpPr>
            <p:cNvPr id="433" name="Google Shape;433;p24"/>
            <p:cNvSpPr txBox="1"/>
            <p:nvPr/>
          </p:nvSpPr>
          <p:spPr>
            <a:xfrm>
              <a:off x="0" y="-38100"/>
              <a:ext cx="736500" cy="723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4" name="Google Shape;434;p24"/>
          <p:cNvSpPr txBox="1"/>
          <p:nvPr/>
        </p:nvSpPr>
        <p:spPr>
          <a:xfrm>
            <a:off x="1028700" y="4565831"/>
            <a:ext cx="5699100" cy="3632700"/>
          </a:xfrm>
          <a:prstGeom prst="rect">
            <a:avLst/>
          </a:prstGeom>
          <a:noFill/>
          <a:ln>
            <a:noFill/>
          </a:ln>
        </p:spPr>
        <p:txBody>
          <a:bodyPr anchorCtr="0" anchor="t" bIns="0" lIns="0" spcFirstLastPara="1" rIns="0" wrap="square" tIns="0">
            <a:spAutoFit/>
          </a:bodyPr>
          <a:lstStyle/>
          <a:p>
            <a:pPr indent="0" lvl="0" marL="0" marR="0" rtl="0" algn="l">
              <a:lnSpc>
                <a:spcPct val="180000"/>
              </a:lnSpc>
              <a:spcBef>
                <a:spcPts val="0"/>
              </a:spcBef>
              <a:spcAft>
                <a:spcPts val="0"/>
              </a:spcAft>
              <a:buNone/>
            </a:pPr>
            <a:r>
              <a:rPr b="0" i="0" lang="en-US" sz="2000" u="none" cap="none" strike="noStrike">
                <a:solidFill>
                  <a:srgbClr val="000000"/>
                </a:solidFill>
                <a:latin typeface="Lato"/>
                <a:ea typeface="Lato"/>
                <a:cs typeface="Lato"/>
                <a:sym typeface="Lato"/>
              </a:rPr>
              <a:t>Indulge in a shopping spree across Spain's vibrant cities and charming towns, where bustling markets and chic boutiques offer a wealth of treasures waiting to be discovered. From stylish fashion boutiques and artisanal craft markets to traditional souvenirs and gourmet delicacies, Spain promises a shopping experience like no other.</a:t>
            </a:r>
            <a:endParaRPr/>
          </a:p>
        </p:txBody>
      </p:sp>
      <p:sp>
        <p:nvSpPr>
          <p:cNvPr id="435" name="Google Shape;435;p24"/>
          <p:cNvSpPr txBox="1"/>
          <p:nvPr/>
        </p:nvSpPr>
        <p:spPr>
          <a:xfrm>
            <a:off x="1028700" y="1087883"/>
            <a:ext cx="6639300" cy="2829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8754" u="none" cap="none" strike="noStrike">
                <a:solidFill>
                  <a:srgbClr val="CD4534"/>
                </a:solidFill>
                <a:latin typeface="Libre Baskerville"/>
                <a:ea typeface="Libre Baskerville"/>
                <a:cs typeface="Libre Baskerville"/>
                <a:sym typeface="Libre Baskerville"/>
              </a:rPr>
              <a:t>Shopping in Spain</a:t>
            </a:r>
            <a:endParaRPr/>
          </a:p>
        </p:txBody>
      </p:sp>
      <p:sp>
        <p:nvSpPr>
          <p:cNvPr id="436" name="Google Shape;436;p24"/>
          <p:cNvSpPr txBox="1"/>
          <p:nvPr/>
        </p:nvSpPr>
        <p:spPr>
          <a:xfrm>
            <a:off x="665420" y="9510835"/>
            <a:ext cx="25716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16</a:t>
            </a:r>
            <a:endParaRPr/>
          </a:p>
        </p:txBody>
      </p:sp>
      <p:cxnSp>
        <p:nvCxnSpPr>
          <p:cNvPr id="437" name="Google Shape;437;p24"/>
          <p:cNvCxnSpPr/>
          <p:nvPr/>
        </p:nvCxnSpPr>
        <p:spPr>
          <a:xfrm rot="10800000">
            <a:off x="301150" y="-55025"/>
            <a:ext cx="0" cy="10404300"/>
          </a:xfrm>
          <a:prstGeom prst="straightConnector1">
            <a:avLst/>
          </a:prstGeom>
          <a:noFill/>
          <a:ln cap="flat" cmpd="sng" w="28575">
            <a:solidFill>
              <a:srgbClr val="CD4534"/>
            </a:solidFill>
            <a:prstDash val="solid"/>
            <a:round/>
            <a:headEnd len="sm" w="sm" type="none"/>
            <a:tailEnd len="sm" w="sm" type="none"/>
          </a:ln>
        </p:spPr>
      </p:cxnSp>
      <p:cxnSp>
        <p:nvCxnSpPr>
          <p:cNvPr id="438" name="Google Shape;438;p24"/>
          <p:cNvCxnSpPr/>
          <p:nvPr/>
        </p:nvCxnSpPr>
        <p:spPr>
          <a:xfrm>
            <a:off x="18325" y="419600"/>
            <a:ext cx="18299100"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442" name="Shape 442"/>
        <p:cNvGrpSpPr/>
        <p:nvPr/>
      </p:nvGrpSpPr>
      <p:grpSpPr>
        <a:xfrm>
          <a:off x="0" y="0"/>
          <a:ext cx="0" cy="0"/>
          <a:chOff x="0" y="0"/>
          <a:chExt cx="0" cy="0"/>
        </a:xfrm>
      </p:grpSpPr>
      <p:grpSp>
        <p:nvGrpSpPr>
          <p:cNvPr id="443" name="Google Shape;443;p25"/>
          <p:cNvGrpSpPr/>
          <p:nvPr/>
        </p:nvGrpSpPr>
        <p:grpSpPr>
          <a:xfrm>
            <a:off x="0" y="-144662"/>
            <a:ext cx="18288118" cy="5288702"/>
            <a:chOff x="0" y="-38100"/>
            <a:chExt cx="4816592" cy="1392900"/>
          </a:xfrm>
        </p:grpSpPr>
        <p:sp>
          <p:nvSpPr>
            <p:cNvPr id="444" name="Google Shape;444;p25"/>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CD4534"/>
            </a:solidFill>
            <a:ln>
              <a:noFill/>
            </a:ln>
          </p:spPr>
        </p:sp>
        <p:sp>
          <p:nvSpPr>
            <p:cNvPr id="445" name="Google Shape;445;p25"/>
            <p:cNvSpPr txBox="1"/>
            <p:nvPr/>
          </p:nvSpPr>
          <p:spPr>
            <a:xfrm>
              <a:off x="0" y="-38100"/>
              <a:ext cx="4816500" cy="13929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46" name="Google Shape;446;p25"/>
          <p:cNvCxnSpPr/>
          <p:nvPr/>
        </p:nvCxnSpPr>
        <p:spPr>
          <a:xfrm>
            <a:off x="36625" y="4048125"/>
            <a:ext cx="18280800" cy="0"/>
          </a:xfrm>
          <a:prstGeom prst="straightConnector1">
            <a:avLst/>
          </a:prstGeom>
          <a:noFill/>
          <a:ln cap="flat" cmpd="sng" w="28575">
            <a:solidFill>
              <a:srgbClr val="E4D9BD"/>
            </a:solidFill>
            <a:prstDash val="solid"/>
            <a:round/>
            <a:headEnd len="sm" w="sm" type="none"/>
            <a:tailEnd len="sm" w="sm" type="none"/>
          </a:ln>
        </p:spPr>
      </p:cxnSp>
      <p:pic>
        <p:nvPicPr>
          <p:cNvPr id="447" name="Google Shape;447;p25"/>
          <p:cNvPicPr preferRelativeResize="0"/>
          <p:nvPr/>
        </p:nvPicPr>
        <p:blipFill rotWithShape="1">
          <a:blip r:embed="rId3">
            <a:alphaModFix/>
          </a:blip>
          <a:srcRect b="31473" l="5784" r="1061" t="0"/>
          <a:stretch/>
        </p:blipFill>
        <p:spPr>
          <a:xfrm>
            <a:off x="2243910" y="847172"/>
            <a:ext cx="13800180" cy="7613903"/>
          </a:xfrm>
          <a:prstGeom prst="rect">
            <a:avLst/>
          </a:prstGeom>
          <a:noFill/>
          <a:ln>
            <a:noFill/>
          </a:ln>
        </p:spPr>
      </p:pic>
      <p:sp>
        <p:nvSpPr>
          <p:cNvPr id="448" name="Google Shape;448;p25"/>
          <p:cNvSpPr txBox="1"/>
          <p:nvPr/>
        </p:nvSpPr>
        <p:spPr>
          <a:xfrm>
            <a:off x="665420" y="9510835"/>
            <a:ext cx="264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17</a:t>
            </a:r>
            <a:endParaRPr/>
          </a:p>
        </p:txBody>
      </p:sp>
      <p:sp>
        <p:nvSpPr>
          <p:cNvPr id="449" name="Google Shape;449;p25"/>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450" name="Google Shape;450;p25"/>
          <p:cNvSpPr txBox="1"/>
          <p:nvPr/>
        </p:nvSpPr>
        <p:spPr>
          <a:xfrm>
            <a:off x="2243910" y="8831580"/>
            <a:ext cx="6971700" cy="797400"/>
          </a:xfrm>
          <a:prstGeom prst="rect">
            <a:avLst/>
          </a:prstGeom>
          <a:noFill/>
          <a:ln>
            <a:noFill/>
          </a:ln>
        </p:spPr>
        <p:txBody>
          <a:bodyPr anchorCtr="0" anchor="t" bIns="0" lIns="0" spcFirstLastPara="1" rIns="0" wrap="square" tIns="0">
            <a:spAutoFit/>
          </a:bodyPr>
          <a:lstStyle/>
          <a:p>
            <a:pPr indent="0" lvl="0" marL="0" marR="0" rtl="0" algn="l">
              <a:lnSpc>
                <a:spcPct val="159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cxnSp>
        <p:nvCxnSpPr>
          <p:cNvPr id="451" name="Google Shape;451;p25"/>
          <p:cNvCxnSpPr/>
          <p:nvPr/>
        </p:nvCxnSpPr>
        <p:spPr>
          <a:xfrm rot="10800000">
            <a:off x="1042988" y="-2"/>
            <a:ext cx="0" cy="8967600"/>
          </a:xfrm>
          <a:prstGeom prst="straightConnector1">
            <a:avLst/>
          </a:prstGeom>
          <a:noFill/>
          <a:ln cap="flat" cmpd="sng" w="28575">
            <a:solidFill>
              <a:srgbClr val="E4D9BD"/>
            </a:solidFill>
            <a:prstDash val="solid"/>
            <a:round/>
            <a:headEnd len="sm" w="sm" type="none"/>
            <a:tailEnd len="sm" w="sm" type="none"/>
          </a:ln>
        </p:spPr>
      </p:cxnSp>
      <p:cxnSp>
        <p:nvCxnSpPr>
          <p:cNvPr id="452" name="Google Shape;452;p25"/>
          <p:cNvCxnSpPr/>
          <p:nvPr/>
        </p:nvCxnSpPr>
        <p:spPr>
          <a:xfrm rot="10800000">
            <a:off x="17891600" y="4654050"/>
            <a:ext cx="0" cy="56769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456" name="Shape 456"/>
        <p:cNvGrpSpPr/>
        <p:nvPr/>
      </p:nvGrpSpPr>
      <p:grpSpPr>
        <a:xfrm>
          <a:off x="0" y="0"/>
          <a:ext cx="0" cy="0"/>
          <a:chOff x="0" y="0"/>
          <a:chExt cx="0" cy="0"/>
        </a:xfrm>
      </p:grpSpPr>
      <p:grpSp>
        <p:nvGrpSpPr>
          <p:cNvPr id="457" name="Google Shape;457;p26"/>
          <p:cNvGrpSpPr/>
          <p:nvPr/>
        </p:nvGrpSpPr>
        <p:grpSpPr>
          <a:xfrm>
            <a:off x="3576935" y="1546222"/>
            <a:ext cx="5026036" cy="7049940"/>
            <a:chOff x="0" y="-38100"/>
            <a:chExt cx="1323721" cy="1856762"/>
          </a:xfrm>
        </p:grpSpPr>
        <p:sp>
          <p:nvSpPr>
            <p:cNvPr id="458" name="Google Shape;458;p26"/>
            <p:cNvSpPr/>
            <p:nvPr/>
          </p:nvSpPr>
          <p:spPr>
            <a:xfrm>
              <a:off x="0" y="0"/>
              <a:ext cx="1323721" cy="1818662"/>
            </a:xfrm>
            <a:custGeom>
              <a:rect b="b" l="l" r="r" t="t"/>
              <a:pathLst>
                <a:path extrusionOk="0" h="1818662" w="1323721">
                  <a:moveTo>
                    <a:pt x="0" y="0"/>
                  </a:moveTo>
                  <a:lnTo>
                    <a:pt x="1323721" y="0"/>
                  </a:lnTo>
                  <a:lnTo>
                    <a:pt x="1323721" y="1818662"/>
                  </a:lnTo>
                  <a:lnTo>
                    <a:pt x="0" y="1818662"/>
                  </a:lnTo>
                  <a:close/>
                </a:path>
              </a:pathLst>
            </a:custGeom>
            <a:solidFill>
              <a:srgbClr val="CD4534"/>
            </a:solidFill>
            <a:ln>
              <a:noFill/>
            </a:ln>
          </p:spPr>
        </p:sp>
        <p:sp>
          <p:nvSpPr>
            <p:cNvPr id="459" name="Google Shape;459;p26"/>
            <p:cNvSpPr txBox="1"/>
            <p:nvPr/>
          </p:nvSpPr>
          <p:spPr>
            <a:xfrm>
              <a:off x="0" y="-38100"/>
              <a:ext cx="1323600" cy="185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0" name="Google Shape;460;p26"/>
          <p:cNvPicPr preferRelativeResize="0"/>
          <p:nvPr/>
        </p:nvPicPr>
        <p:blipFill rotWithShape="1">
          <a:blip r:embed="rId3">
            <a:alphaModFix/>
          </a:blip>
          <a:srcRect b="27404" l="0" r="0" t="0"/>
          <a:stretch/>
        </p:blipFill>
        <p:spPr>
          <a:xfrm>
            <a:off x="4239942" y="2333070"/>
            <a:ext cx="5161791" cy="5620860"/>
          </a:xfrm>
          <a:prstGeom prst="rect">
            <a:avLst/>
          </a:prstGeom>
          <a:noFill/>
          <a:ln>
            <a:noFill/>
          </a:ln>
        </p:spPr>
      </p:pic>
      <p:sp>
        <p:nvSpPr>
          <p:cNvPr id="461" name="Google Shape;461;p26"/>
          <p:cNvSpPr txBox="1"/>
          <p:nvPr/>
        </p:nvSpPr>
        <p:spPr>
          <a:xfrm>
            <a:off x="10287557" y="2199720"/>
            <a:ext cx="6540300" cy="20646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US" sz="6387" u="none" cap="none" strike="noStrike">
                <a:solidFill>
                  <a:srgbClr val="CD4534"/>
                </a:solidFill>
                <a:latin typeface="Libre Baskerville"/>
                <a:ea typeface="Libre Baskerville"/>
                <a:cs typeface="Libre Baskerville"/>
                <a:sym typeface="Libre Baskerville"/>
              </a:rPr>
              <a:t>Write a main title here</a:t>
            </a:r>
            <a:endParaRPr/>
          </a:p>
        </p:txBody>
      </p:sp>
      <p:sp>
        <p:nvSpPr>
          <p:cNvPr id="462" name="Google Shape;462;p26"/>
          <p:cNvSpPr txBox="1"/>
          <p:nvPr/>
        </p:nvSpPr>
        <p:spPr>
          <a:xfrm rot="-5400000">
            <a:off x="-5619553" y="4545641"/>
            <a:ext cx="15725700" cy="1195800"/>
          </a:xfrm>
          <a:prstGeom prst="rect">
            <a:avLst/>
          </a:prstGeom>
          <a:noFill/>
          <a:ln>
            <a:noFill/>
          </a:ln>
        </p:spPr>
        <p:txBody>
          <a:bodyPr anchorCtr="0" anchor="t" bIns="0" lIns="0" spcFirstLastPara="1" rIns="0" wrap="square" tIns="0">
            <a:spAutoFit/>
          </a:bodyPr>
          <a:lstStyle/>
          <a:p>
            <a:pPr indent="0" lvl="0" marL="0" marR="0" rtl="0" algn="ctr">
              <a:lnSpc>
                <a:spcPct val="101004"/>
              </a:lnSpc>
              <a:spcBef>
                <a:spcPts val="0"/>
              </a:spcBef>
              <a:spcAft>
                <a:spcPts val="0"/>
              </a:spcAft>
              <a:buNone/>
            </a:pPr>
            <a:r>
              <a:rPr b="0" i="0" lang="en-US" sz="7768" u="none" cap="none" strike="noStrike">
                <a:solidFill>
                  <a:srgbClr val="CD4534"/>
                </a:solidFill>
                <a:latin typeface="Libre Baskerville"/>
                <a:ea typeface="Libre Baskerville"/>
                <a:cs typeface="Libre Baskerville"/>
                <a:sym typeface="Libre Baskerville"/>
              </a:rPr>
              <a:t>WRITE A MAIN TITLE HERE</a:t>
            </a:r>
            <a:endParaRPr/>
          </a:p>
        </p:txBody>
      </p:sp>
      <p:sp>
        <p:nvSpPr>
          <p:cNvPr id="463" name="Google Shape;463;p26"/>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464" name="Google Shape;464;p26"/>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18</a:t>
            </a:r>
            <a:endParaRPr/>
          </a:p>
        </p:txBody>
      </p:sp>
      <p:sp>
        <p:nvSpPr>
          <p:cNvPr id="465" name="Google Shape;465;p26"/>
          <p:cNvSpPr txBox="1"/>
          <p:nvPr/>
        </p:nvSpPr>
        <p:spPr>
          <a:xfrm>
            <a:off x="10287557" y="4941244"/>
            <a:ext cx="69717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66" name="Google Shape;466;p26"/>
          <p:cNvSpPr txBox="1"/>
          <p:nvPr/>
        </p:nvSpPr>
        <p:spPr>
          <a:xfrm>
            <a:off x="10287557" y="6405061"/>
            <a:ext cx="69717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467" name="Google Shape;467;p26"/>
          <p:cNvSpPr txBox="1"/>
          <p:nvPr/>
        </p:nvSpPr>
        <p:spPr>
          <a:xfrm>
            <a:off x="10287557" y="7868877"/>
            <a:ext cx="6971700" cy="7080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cxnSp>
        <p:nvCxnSpPr>
          <p:cNvPr id="468" name="Google Shape;468;p26"/>
          <p:cNvCxnSpPr/>
          <p:nvPr/>
        </p:nvCxnSpPr>
        <p:spPr>
          <a:xfrm rot="10800000">
            <a:off x="10068723" y="4925797"/>
            <a:ext cx="0" cy="701100"/>
          </a:xfrm>
          <a:prstGeom prst="straightConnector1">
            <a:avLst/>
          </a:prstGeom>
          <a:noFill/>
          <a:ln cap="flat" cmpd="sng" w="38100">
            <a:solidFill>
              <a:srgbClr val="CD4534"/>
            </a:solidFill>
            <a:prstDash val="solid"/>
            <a:round/>
            <a:headEnd len="sm" w="sm" type="none"/>
            <a:tailEnd len="sm" w="sm" type="none"/>
          </a:ln>
        </p:spPr>
      </p:cxnSp>
      <p:cxnSp>
        <p:nvCxnSpPr>
          <p:cNvPr id="469" name="Google Shape;469;p26"/>
          <p:cNvCxnSpPr/>
          <p:nvPr/>
        </p:nvCxnSpPr>
        <p:spPr>
          <a:xfrm rot="10800000">
            <a:off x="10068723" y="7853430"/>
            <a:ext cx="0" cy="701100"/>
          </a:xfrm>
          <a:prstGeom prst="straightConnector1">
            <a:avLst/>
          </a:prstGeom>
          <a:noFill/>
          <a:ln cap="flat" cmpd="sng" w="38100">
            <a:solidFill>
              <a:srgbClr val="CD4534"/>
            </a:solidFill>
            <a:prstDash val="solid"/>
            <a:round/>
            <a:headEnd len="sm" w="sm" type="none"/>
            <a:tailEnd len="sm" w="sm" type="none"/>
          </a:ln>
        </p:spPr>
      </p:cxnSp>
      <p:cxnSp>
        <p:nvCxnSpPr>
          <p:cNvPr id="470" name="Google Shape;470;p26"/>
          <p:cNvCxnSpPr/>
          <p:nvPr/>
        </p:nvCxnSpPr>
        <p:spPr>
          <a:xfrm rot="10800000">
            <a:off x="10068723" y="6389614"/>
            <a:ext cx="0" cy="701100"/>
          </a:xfrm>
          <a:prstGeom prst="straightConnector1">
            <a:avLst/>
          </a:prstGeom>
          <a:noFill/>
          <a:ln cap="flat" cmpd="sng" w="38100">
            <a:solidFill>
              <a:srgbClr val="CD4534"/>
            </a:solidFill>
            <a:prstDash val="solid"/>
            <a:round/>
            <a:headEnd len="sm" w="sm" type="none"/>
            <a:tailEnd len="sm" w="sm" type="none"/>
          </a:ln>
        </p:spPr>
      </p:cxnSp>
      <p:cxnSp>
        <p:nvCxnSpPr>
          <p:cNvPr id="471" name="Google Shape;471;p26"/>
          <p:cNvCxnSpPr/>
          <p:nvPr/>
        </p:nvCxnSpPr>
        <p:spPr>
          <a:xfrm rot="10800000">
            <a:off x="17891601" y="-270718"/>
            <a:ext cx="0" cy="10962900"/>
          </a:xfrm>
          <a:prstGeom prst="straightConnector1">
            <a:avLst/>
          </a:prstGeom>
          <a:noFill/>
          <a:ln cap="flat" cmpd="sng" w="28575">
            <a:solidFill>
              <a:srgbClr val="CD4534"/>
            </a:solidFill>
            <a:prstDash val="solid"/>
            <a:round/>
            <a:headEnd len="sm" w="sm" type="none"/>
            <a:tailEnd len="sm" w="sm" type="none"/>
          </a:ln>
        </p:spPr>
      </p:cxnSp>
      <p:cxnSp>
        <p:nvCxnSpPr>
          <p:cNvPr id="472" name="Google Shape;472;p26"/>
          <p:cNvCxnSpPr/>
          <p:nvPr/>
        </p:nvCxnSpPr>
        <p:spPr>
          <a:xfrm>
            <a:off x="3183958" y="419611"/>
            <a:ext cx="15720300" cy="0"/>
          </a:xfrm>
          <a:prstGeom prst="straightConnector1">
            <a:avLst/>
          </a:prstGeom>
          <a:noFill/>
          <a:ln cap="flat" cmpd="sng" w="28575">
            <a:solidFill>
              <a:srgbClr val="CD4534"/>
            </a:solidFill>
            <a:prstDash val="solid"/>
            <a:round/>
            <a:headEnd len="sm" w="sm" type="none"/>
            <a:tailEnd len="sm" w="sm" type="none"/>
          </a:ln>
        </p:spPr>
      </p:cxnSp>
      <p:cxnSp>
        <p:nvCxnSpPr>
          <p:cNvPr id="473" name="Google Shape;473;p26"/>
          <p:cNvCxnSpPr/>
          <p:nvPr/>
        </p:nvCxnSpPr>
        <p:spPr>
          <a:xfrm>
            <a:off x="0" y="419611"/>
            <a:ext cx="1028700"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4534"/>
        </a:solidFill>
      </p:bgPr>
    </p:bg>
    <p:spTree>
      <p:nvGrpSpPr>
        <p:cNvPr id="477" name="Shape 477"/>
        <p:cNvGrpSpPr/>
        <p:nvPr/>
      </p:nvGrpSpPr>
      <p:grpSpPr>
        <a:xfrm>
          <a:off x="0" y="0"/>
          <a:ext cx="0" cy="0"/>
          <a:chOff x="0" y="0"/>
          <a:chExt cx="0" cy="0"/>
        </a:xfrm>
      </p:grpSpPr>
      <p:cxnSp>
        <p:nvCxnSpPr>
          <p:cNvPr id="478" name="Google Shape;478;p27"/>
          <p:cNvCxnSpPr/>
          <p:nvPr/>
        </p:nvCxnSpPr>
        <p:spPr>
          <a:xfrm rot="10800000">
            <a:off x="1938476" y="0"/>
            <a:ext cx="0" cy="10287000"/>
          </a:xfrm>
          <a:prstGeom prst="straightConnector1">
            <a:avLst/>
          </a:prstGeom>
          <a:noFill/>
          <a:ln cap="flat" cmpd="sng" w="28575">
            <a:solidFill>
              <a:srgbClr val="E4D9BD"/>
            </a:solidFill>
            <a:prstDash val="solid"/>
            <a:round/>
            <a:headEnd len="sm" w="sm" type="none"/>
            <a:tailEnd len="sm" w="sm" type="none"/>
          </a:ln>
        </p:spPr>
      </p:cxnSp>
      <p:cxnSp>
        <p:nvCxnSpPr>
          <p:cNvPr id="479" name="Google Shape;479;p27"/>
          <p:cNvCxnSpPr/>
          <p:nvPr/>
        </p:nvCxnSpPr>
        <p:spPr>
          <a:xfrm rot="10800000">
            <a:off x="13954719" y="0"/>
            <a:ext cx="0" cy="10287000"/>
          </a:xfrm>
          <a:prstGeom prst="straightConnector1">
            <a:avLst/>
          </a:prstGeom>
          <a:noFill/>
          <a:ln cap="flat" cmpd="sng" w="28575">
            <a:solidFill>
              <a:srgbClr val="E4D9BD"/>
            </a:solidFill>
            <a:prstDash val="solid"/>
            <a:round/>
            <a:headEnd len="sm" w="sm" type="none"/>
            <a:tailEnd len="sm" w="sm" type="none"/>
          </a:ln>
        </p:spPr>
      </p:cxnSp>
      <p:pic>
        <p:nvPicPr>
          <p:cNvPr id="480" name="Google Shape;480;p27"/>
          <p:cNvPicPr preferRelativeResize="0"/>
          <p:nvPr/>
        </p:nvPicPr>
        <p:blipFill rotWithShape="1">
          <a:blip r:embed="rId3">
            <a:alphaModFix/>
          </a:blip>
          <a:srcRect b="22100" l="0" r="0" t="26787"/>
          <a:stretch/>
        </p:blipFill>
        <p:spPr>
          <a:xfrm>
            <a:off x="2281806" y="1151179"/>
            <a:ext cx="11298239" cy="7699593"/>
          </a:xfrm>
          <a:prstGeom prst="rect">
            <a:avLst/>
          </a:prstGeom>
          <a:noFill/>
          <a:ln>
            <a:noFill/>
          </a:ln>
        </p:spPr>
      </p:pic>
      <p:sp>
        <p:nvSpPr>
          <p:cNvPr id="481" name="Google Shape;481;p27"/>
          <p:cNvSpPr/>
          <p:nvPr/>
        </p:nvSpPr>
        <p:spPr>
          <a:xfrm>
            <a:off x="2565267" y="9133257"/>
            <a:ext cx="727143" cy="618732"/>
          </a:xfrm>
          <a:custGeom>
            <a:rect b="b" l="l" r="r" t="t"/>
            <a:pathLst>
              <a:path extrusionOk="0" h="618732" w="727143">
                <a:moveTo>
                  <a:pt x="0" y="0"/>
                </a:moveTo>
                <a:lnTo>
                  <a:pt x="727143" y="0"/>
                </a:lnTo>
                <a:lnTo>
                  <a:pt x="727143" y="618733"/>
                </a:lnTo>
                <a:lnTo>
                  <a:pt x="0" y="618733"/>
                </a:lnTo>
                <a:lnTo>
                  <a:pt x="0" y="0"/>
                </a:lnTo>
                <a:close/>
              </a:path>
            </a:pathLst>
          </a:custGeom>
          <a:blipFill rotWithShape="1">
            <a:blip r:embed="rId4">
              <a:alphaModFix/>
            </a:blip>
            <a:stretch>
              <a:fillRect b="0" l="0" r="0" t="0"/>
            </a:stretch>
          </a:blipFill>
          <a:ln>
            <a:noFill/>
          </a:ln>
        </p:spPr>
      </p:sp>
      <p:sp>
        <p:nvSpPr>
          <p:cNvPr id="482" name="Google Shape;482;p27"/>
          <p:cNvSpPr/>
          <p:nvPr/>
        </p:nvSpPr>
        <p:spPr>
          <a:xfrm>
            <a:off x="3680736" y="9133257"/>
            <a:ext cx="618732" cy="618732"/>
          </a:xfrm>
          <a:custGeom>
            <a:rect b="b" l="l" r="r" t="t"/>
            <a:pathLst>
              <a:path extrusionOk="0" h="618732" w="618732">
                <a:moveTo>
                  <a:pt x="0" y="0"/>
                </a:moveTo>
                <a:lnTo>
                  <a:pt x="618732" y="0"/>
                </a:lnTo>
                <a:lnTo>
                  <a:pt x="618732" y="618733"/>
                </a:lnTo>
                <a:lnTo>
                  <a:pt x="0" y="618733"/>
                </a:lnTo>
                <a:lnTo>
                  <a:pt x="0" y="0"/>
                </a:lnTo>
                <a:close/>
              </a:path>
            </a:pathLst>
          </a:custGeom>
          <a:blipFill rotWithShape="1">
            <a:blip r:embed="rId5">
              <a:alphaModFix/>
            </a:blip>
            <a:stretch>
              <a:fillRect b="0" l="0" r="0" t="0"/>
            </a:stretch>
          </a:blipFill>
          <a:ln>
            <a:noFill/>
          </a:ln>
        </p:spPr>
      </p:sp>
      <p:sp>
        <p:nvSpPr>
          <p:cNvPr id="483" name="Google Shape;483;p27"/>
          <p:cNvSpPr/>
          <p:nvPr/>
        </p:nvSpPr>
        <p:spPr>
          <a:xfrm>
            <a:off x="12263263" y="573135"/>
            <a:ext cx="978050" cy="197388"/>
          </a:xfrm>
          <a:custGeom>
            <a:rect b="b" l="l" r="r" t="t"/>
            <a:pathLst>
              <a:path extrusionOk="0" h="197388" w="978050">
                <a:moveTo>
                  <a:pt x="0" y="0"/>
                </a:moveTo>
                <a:lnTo>
                  <a:pt x="978050" y="0"/>
                </a:lnTo>
                <a:lnTo>
                  <a:pt x="978050" y="197388"/>
                </a:lnTo>
                <a:lnTo>
                  <a:pt x="0" y="197388"/>
                </a:lnTo>
                <a:lnTo>
                  <a:pt x="0" y="0"/>
                </a:lnTo>
                <a:close/>
              </a:path>
            </a:pathLst>
          </a:custGeom>
          <a:blipFill rotWithShape="1">
            <a:blip r:embed="rId6">
              <a:alphaModFix/>
            </a:blip>
            <a:stretch>
              <a:fillRect b="0" l="0" r="0" t="0"/>
            </a:stretch>
          </a:blipFill>
          <a:ln>
            <a:noFill/>
          </a:ln>
        </p:spPr>
      </p:sp>
      <p:sp>
        <p:nvSpPr>
          <p:cNvPr id="484" name="Google Shape;484;p27"/>
          <p:cNvSpPr/>
          <p:nvPr/>
        </p:nvSpPr>
        <p:spPr>
          <a:xfrm>
            <a:off x="12781348" y="9133257"/>
            <a:ext cx="515235" cy="618732"/>
          </a:xfrm>
          <a:custGeom>
            <a:rect b="b" l="l" r="r" t="t"/>
            <a:pathLst>
              <a:path extrusionOk="0" h="618732" w="515235">
                <a:moveTo>
                  <a:pt x="0" y="0"/>
                </a:moveTo>
                <a:lnTo>
                  <a:pt x="515235" y="0"/>
                </a:lnTo>
                <a:lnTo>
                  <a:pt x="515235" y="618733"/>
                </a:lnTo>
                <a:lnTo>
                  <a:pt x="0" y="618733"/>
                </a:lnTo>
                <a:lnTo>
                  <a:pt x="0" y="0"/>
                </a:lnTo>
                <a:close/>
              </a:path>
            </a:pathLst>
          </a:custGeom>
          <a:blipFill rotWithShape="1">
            <a:blip r:embed="rId7">
              <a:alphaModFix/>
            </a:blip>
            <a:stretch>
              <a:fillRect b="0" l="0" r="0" t="0"/>
            </a:stretch>
          </a:blipFill>
          <a:ln>
            <a:noFill/>
          </a:ln>
        </p:spPr>
      </p:sp>
      <p:sp>
        <p:nvSpPr>
          <p:cNvPr id="485" name="Google Shape;485;p27"/>
          <p:cNvSpPr/>
          <p:nvPr/>
        </p:nvSpPr>
        <p:spPr>
          <a:xfrm>
            <a:off x="4780482" y="9173991"/>
            <a:ext cx="666456" cy="577999"/>
          </a:xfrm>
          <a:custGeom>
            <a:rect b="b" l="l" r="r" t="t"/>
            <a:pathLst>
              <a:path extrusionOk="0" h="577999" w="666456">
                <a:moveTo>
                  <a:pt x="0" y="0"/>
                </a:moveTo>
                <a:lnTo>
                  <a:pt x="666456" y="0"/>
                </a:lnTo>
                <a:lnTo>
                  <a:pt x="666456" y="577999"/>
                </a:lnTo>
                <a:lnTo>
                  <a:pt x="0" y="577999"/>
                </a:lnTo>
                <a:lnTo>
                  <a:pt x="0" y="0"/>
                </a:lnTo>
                <a:close/>
              </a:path>
            </a:pathLst>
          </a:custGeom>
          <a:blipFill rotWithShape="1">
            <a:blip r:embed="rId8">
              <a:alphaModFix/>
            </a:blip>
            <a:stretch>
              <a:fillRect b="0" l="0" r="0" t="0"/>
            </a:stretch>
          </a:blipFill>
          <a:ln>
            <a:noFill/>
          </a:ln>
        </p:spPr>
      </p:sp>
      <p:sp>
        <p:nvSpPr>
          <p:cNvPr id="486" name="Google Shape;486;p27"/>
          <p:cNvSpPr txBox="1"/>
          <p:nvPr/>
        </p:nvSpPr>
        <p:spPr>
          <a:xfrm rot="-5400000">
            <a:off x="-3962175" y="4798000"/>
            <a:ext cx="9883800" cy="690600"/>
          </a:xfrm>
          <a:prstGeom prst="rect">
            <a:avLst/>
          </a:prstGeom>
          <a:noFill/>
          <a:ln>
            <a:noFill/>
          </a:ln>
        </p:spPr>
        <p:txBody>
          <a:bodyPr anchorCtr="0" anchor="t" bIns="0" lIns="0" spcFirstLastPara="1" rIns="0" wrap="square" tIns="0">
            <a:spAutoFit/>
          </a:bodyPr>
          <a:lstStyle/>
          <a:p>
            <a:pPr indent="0" lvl="0" marL="0" rtl="0" algn="ctr">
              <a:lnSpc>
                <a:spcPct val="97990"/>
              </a:lnSpc>
              <a:spcBef>
                <a:spcPts val="0"/>
              </a:spcBef>
              <a:spcAft>
                <a:spcPts val="0"/>
              </a:spcAft>
              <a:buNone/>
            </a:pPr>
            <a:r>
              <a:rPr b="1" lang="en-US" sz="4579">
                <a:solidFill>
                  <a:srgbClr val="E4D9BD"/>
                </a:solidFill>
                <a:latin typeface="Libre Baskerville"/>
                <a:ea typeface="Libre Baskerville"/>
                <a:cs typeface="Libre Baskerville"/>
                <a:sym typeface="Libre Baskerville"/>
              </a:rPr>
              <a:t>CULTURAL EXPERIENCES</a:t>
            </a:r>
            <a:endParaRPr b="1" sz="6279">
              <a:solidFill>
                <a:srgbClr val="E4D9BD"/>
              </a:solidFill>
              <a:latin typeface="Libre Baskerville"/>
              <a:ea typeface="Libre Baskerville"/>
              <a:cs typeface="Libre Baskerville"/>
              <a:sym typeface="Libre Baskerville"/>
            </a:endParaRPr>
          </a:p>
        </p:txBody>
      </p:sp>
      <p:sp>
        <p:nvSpPr>
          <p:cNvPr id="487" name="Google Shape;487;p27"/>
          <p:cNvSpPr txBox="1"/>
          <p:nvPr/>
        </p:nvSpPr>
        <p:spPr>
          <a:xfrm>
            <a:off x="14037308" y="2921195"/>
            <a:ext cx="4188900" cy="3333000"/>
          </a:xfrm>
          <a:prstGeom prst="rect">
            <a:avLst/>
          </a:prstGeom>
          <a:noFill/>
          <a:ln>
            <a:noFill/>
          </a:ln>
        </p:spPr>
        <p:txBody>
          <a:bodyPr anchorCtr="0" anchor="t" bIns="0" lIns="0" spcFirstLastPara="1" rIns="0" wrap="square" tIns="0">
            <a:spAutoFit/>
          </a:bodyPr>
          <a:lstStyle/>
          <a:p>
            <a:pPr indent="0" lvl="0" marL="0" marR="0" rtl="0" algn="ctr">
              <a:lnSpc>
                <a:spcPct val="135998"/>
              </a:lnSpc>
              <a:spcBef>
                <a:spcPts val="0"/>
              </a:spcBef>
              <a:spcAft>
                <a:spcPts val="0"/>
              </a:spcAft>
              <a:buNone/>
            </a:pPr>
            <a:r>
              <a:rPr b="0" i="0" lang="en-US" sz="21654" u="none" cap="none" strike="noStrike">
                <a:solidFill>
                  <a:srgbClr val="E4D9BD"/>
                </a:solidFill>
                <a:latin typeface="Libre Baskerville"/>
                <a:ea typeface="Libre Baskerville"/>
                <a:cs typeface="Libre Baskerville"/>
                <a:sym typeface="Libre Baskerville"/>
              </a:rPr>
              <a:t>0</a:t>
            </a:r>
            <a:r>
              <a:rPr lang="en-US" sz="21654">
                <a:solidFill>
                  <a:srgbClr val="E4D9BD"/>
                </a:solidFill>
                <a:latin typeface="Libre Baskerville"/>
                <a:ea typeface="Libre Baskerville"/>
                <a:cs typeface="Libre Baskerville"/>
                <a:sym typeface="Libre Baskerville"/>
              </a:rPr>
              <a:t>3</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133" name="Shape 133"/>
        <p:cNvGrpSpPr/>
        <p:nvPr/>
      </p:nvGrpSpPr>
      <p:grpSpPr>
        <a:xfrm>
          <a:off x="0" y="0"/>
          <a:ext cx="0" cy="0"/>
          <a:chOff x="0" y="0"/>
          <a:chExt cx="0" cy="0"/>
        </a:xfrm>
      </p:grpSpPr>
      <p:cxnSp>
        <p:nvCxnSpPr>
          <p:cNvPr id="134" name="Google Shape;134;p10"/>
          <p:cNvCxnSpPr/>
          <p:nvPr/>
        </p:nvCxnSpPr>
        <p:spPr>
          <a:xfrm>
            <a:off x="0" y="404250"/>
            <a:ext cx="18288000" cy="0"/>
          </a:xfrm>
          <a:prstGeom prst="straightConnector1">
            <a:avLst/>
          </a:prstGeom>
          <a:noFill/>
          <a:ln cap="flat" cmpd="sng" w="28575">
            <a:solidFill>
              <a:srgbClr val="CD4534"/>
            </a:solidFill>
            <a:prstDash val="solid"/>
            <a:round/>
            <a:headEnd len="sm" w="sm" type="none"/>
            <a:tailEnd len="sm" w="sm" type="none"/>
          </a:ln>
        </p:spPr>
      </p:cxnSp>
      <p:cxnSp>
        <p:nvCxnSpPr>
          <p:cNvPr id="135" name="Google Shape;135;p10"/>
          <p:cNvCxnSpPr/>
          <p:nvPr/>
        </p:nvCxnSpPr>
        <p:spPr>
          <a:xfrm>
            <a:off x="0" y="548650"/>
            <a:ext cx="18288000" cy="0"/>
          </a:xfrm>
          <a:prstGeom prst="straightConnector1">
            <a:avLst/>
          </a:prstGeom>
          <a:noFill/>
          <a:ln cap="flat" cmpd="sng" w="28575">
            <a:solidFill>
              <a:srgbClr val="CD4534"/>
            </a:solidFill>
            <a:prstDash val="solid"/>
            <a:round/>
            <a:headEnd len="sm" w="sm" type="none"/>
            <a:tailEnd len="sm" w="sm" type="none"/>
          </a:ln>
        </p:spPr>
      </p:cxnSp>
      <p:cxnSp>
        <p:nvCxnSpPr>
          <p:cNvPr id="136" name="Google Shape;136;p10"/>
          <p:cNvCxnSpPr/>
          <p:nvPr/>
        </p:nvCxnSpPr>
        <p:spPr>
          <a:xfrm>
            <a:off x="10350" y="9777975"/>
            <a:ext cx="18187500" cy="0"/>
          </a:xfrm>
          <a:prstGeom prst="straightConnector1">
            <a:avLst/>
          </a:prstGeom>
          <a:noFill/>
          <a:ln cap="flat" cmpd="sng" w="28575">
            <a:solidFill>
              <a:srgbClr val="CD4534"/>
            </a:solidFill>
            <a:prstDash val="solid"/>
            <a:round/>
            <a:headEnd len="sm" w="sm" type="none"/>
            <a:tailEnd len="sm" w="sm" type="none"/>
          </a:ln>
        </p:spPr>
      </p:cxnSp>
      <p:pic>
        <p:nvPicPr>
          <p:cNvPr id="137" name="Google Shape;137;p10"/>
          <p:cNvPicPr preferRelativeResize="0"/>
          <p:nvPr/>
        </p:nvPicPr>
        <p:blipFill rotWithShape="1">
          <a:blip r:embed="rId3">
            <a:alphaModFix/>
          </a:blip>
          <a:srcRect b="0" l="33378" r="33378" t="0"/>
          <a:stretch/>
        </p:blipFill>
        <p:spPr>
          <a:xfrm>
            <a:off x="0" y="0"/>
            <a:ext cx="5128041" cy="10287000"/>
          </a:xfrm>
          <a:prstGeom prst="rect">
            <a:avLst/>
          </a:prstGeom>
          <a:noFill/>
          <a:ln>
            <a:noFill/>
          </a:ln>
        </p:spPr>
      </p:pic>
      <p:grpSp>
        <p:nvGrpSpPr>
          <p:cNvPr id="138" name="Google Shape;138;p10"/>
          <p:cNvGrpSpPr/>
          <p:nvPr/>
        </p:nvGrpSpPr>
        <p:grpSpPr>
          <a:xfrm>
            <a:off x="18120864" y="-144661"/>
            <a:ext cx="167136" cy="10431661"/>
            <a:chOff x="0" y="-38100"/>
            <a:chExt cx="44019" cy="2747433"/>
          </a:xfrm>
        </p:grpSpPr>
        <p:sp>
          <p:nvSpPr>
            <p:cNvPr id="139" name="Google Shape;139;p10"/>
            <p:cNvSpPr/>
            <p:nvPr/>
          </p:nvSpPr>
          <p:spPr>
            <a:xfrm>
              <a:off x="0" y="0"/>
              <a:ext cx="44019" cy="2709333"/>
            </a:xfrm>
            <a:custGeom>
              <a:rect b="b" l="l" r="r" t="t"/>
              <a:pathLst>
                <a:path extrusionOk="0" h="2709333" w="44019">
                  <a:moveTo>
                    <a:pt x="0" y="0"/>
                  </a:moveTo>
                  <a:lnTo>
                    <a:pt x="44019" y="0"/>
                  </a:lnTo>
                  <a:lnTo>
                    <a:pt x="44019" y="2709333"/>
                  </a:lnTo>
                  <a:lnTo>
                    <a:pt x="0" y="2709333"/>
                  </a:lnTo>
                  <a:close/>
                </a:path>
              </a:pathLst>
            </a:custGeom>
            <a:solidFill>
              <a:srgbClr val="CD4534"/>
            </a:solidFill>
            <a:ln>
              <a:noFill/>
            </a:ln>
          </p:spPr>
        </p:sp>
        <p:sp>
          <p:nvSpPr>
            <p:cNvPr id="140" name="Google Shape;140;p10"/>
            <p:cNvSpPr txBox="1"/>
            <p:nvPr/>
          </p:nvSpPr>
          <p:spPr>
            <a:xfrm>
              <a:off x="0" y="-38100"/>
              <a:ext cx="44019"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1" name="Google Shape;141;p10"/>
          <p:cNvSpPr txBox="1"/>
          <p:nvPr/>
        </p:nvSpPr>
        <p:spPr>
          <a:xfrm>
            <a:off x="5128041" y="2278474"/>
            <a:ext cx="2545502" cy="4916573"/>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1</a:t>
            </a:r>
            <a:endParaRPr/>
          </a:p>
        </p:txBody>
      </p:sp>
      <p:sp>
        <p:nvSpPr>
          <p:cNvPr id="142" name="Google Shape;142;p10"/>
          <p:cNvSpPr txBox="1"/>
          <p:nvPr/>
        </p:nvSpPr>
        <p:spPr>
          <a:xfrm>
            <a:off x="9697597" y="2278474"/>
            <a:ext cx="2545502" cy="4916573"/>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2</a:t>
            </a:r>
            <a:endParaRPr/>
          </a:p>
        </p:txBody>
      </p:sp>
      <p:sp>
        <p:nvSpPr>
          <p:cNvPr id="143" name="Google Shape;143;p10"/>
          <p:cNvSpPr txBox="1"/>
          <p:nvPr/>
        </p:nvSpPr>
        <p:spPr>
          <a:xfrm>
            <a:off x="13648668" y="2278474"/>
            <a:ext cx="2545502" cy="4916573"/>
          </a:xfrm>
          <a:prstGeom prst="rect">
            <a:avLst/>
          </a:prstGeom>
          <a:noFill/>
          <a:ln>
            <a:noFill/>
          </a:ln>
        </p:spPr>
        <p:txBody>
          <a:bodyPr anchorCtr="0" anchor="t" bIns="0" lIns="0" spcFirstLastPara="1" rIns="0" wrap="square" tIns="0">
            <a:spAutoFit/>
          </a:bodyPr>
          <a:lstStyle/>
          <a:p>
            <a:pPr indent="0" lvl="0" marL="0" marR="0" rtl="0" algn="r">
              <a:lnSpc>
                <a:spcPct val="136002"/>
              </a:lnSpc>
              <a:spcBef>
                <a:spcPts val="0"/>
              </a:spcBef>
              <a:spcAft>
                <a:spcPts val="0"/>
              </a:spcAft>
              <a:buNone/>
            </a:pPr>
            <a:r>
              <a:rPr b="0" i="0" lang="en-US" sz="29590" u="none" cap="none" strike="noStrike">
                <a:solidFill>
                  <a:srgbClr val="CD4534"/>
                </a:solidFill>
                <a:latin typeface="Libre Baskerville"/>
                <a:ea typeface="Libre Baskerville"/>
                <a:cs typeface="Libre Baskerville"/>
                <a:sym typeface="Libre Baskerville"/>
              </a:rPr>
              <a:t>3</a:t>
            </a:r>
            <a:endParaRPr/>
          </a:p>
        </p:txBody>
      </p:sp>
      <p:sp>
        <p:nvSpPr>
          <p:cNvPr id="144" name="Google Shape;144;p10"/>
          <p:cNvSpPr txBox="1"/>
          <p:nvPr/>
        </p:nvSpPr>
        <p:spPr>
          <a:xfrm>
            <a:off x="6018798" y="6769924"/>
            <a:ext cx="3216000" cy="85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Introduction</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to Spain</a:t>
            </a:r>
            <a:endParaRPr/>
          </a:p>
        </p:txBody>
      </p:sp>
      <p:sp>
        <p:nvSpPr>
          <p:cNvPr id="145" name="Google Shape;145;p10"/>
          <p:cNvSpPr txBox="1"/>
          <p:nvPr/>
        </p:nvSpPr>
        <p:spPr>
          <a:xfrm>
            <a:off x="6018798" y="7804647"/>
            <a:ext cx="3309600" cy="127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Lorem ipsum dolor sit amet, consectetur adipiscing elit, sed do eiusmod tempor incididunt</a:t>
            </a:r>
            <a:endParaRPr/>
          </a:p>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ut labore et dolore magna aliqua.</a:t>
            </a:r>
            <a:endParaRPr/>
          </a:p>
        </p:txBody>
      </p:sp>
      <p:sp>
        <p:nvSpPr>
          <p:cNvPr id="146" name="Google Shape;146;p10"/>
          <p:cNvSpPr txBox="1"/>
          <p:nvPr/>
        </p:nvSpPr>
        <p:spPr>
          <a:xfrm>
            <a:off x="10006653" y="7804647"/>
            <a:ext cx="3309600" cy="127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Lorem ipsum dolor sit amet, consectetur adipiscing elit, sed do eiusmod tempor incididunt</a:t>
            </a:r>
            <a:endParaRPr/>
          </a:p>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ut labore et dolore magna aliqua.</a:t>
            </a:r>
            <a:endParaRPr/>
          </a:p>
        </p:txBody>
      </p:sp>
      <p:sp>
        <p:nvSpPr>
          <p:cNvPr id="147" name="Google Shape;147;p10"/>
          <p:cNvSpPr txBox="1"/>
          <p:nvPr/>
        </p:nvSpPr>
        <p:spPr>
          <a:xfrm>
            <a:off x="14230348" y="7804647"/>
            <a:ext cx="3309600" cy="127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Lorem ipsum dolor sit amet, consectetur adipiscing elit, sed do eiusmod tempor incididunt</a:t>
            </a:r>
            <a:endParaRPr/>
          </a:p>
          <a:p>
            <a:pPr indent="0" lvl="0" marL="0" marR="0" rtl="0" algn="l">
              <a:lnSpc>
                <a:spcPct val="120000"/>
              </a:lnSpc>
              <a:spcBef>
                <a:spcPts val="0"/>
              </a:spcBef>
              <a:spcAft>
                <a:spcPts val="0"/>
              </a:spcAft>
              <a:buNone/>
            </a:pPr>
            <a:r>
              <a:rPr b="0" i="0" lang="en-US" sz="1800" u="none" cap="none" strike="noStrike">
                <a:solidFill>
                  <a:srgbClr val="000000"/>
                </a:solidFill>
                <a:latin typeface="Lato"/>
                <a:ea typeface="Lato"/>
                <a:cs typeface="Lato"/>
                <a:sym typeface="Lato"/>
              </a:rPr>
              <a:t>ut labore et dolore magna aliqua.</a:t>
            </a:r>
            <a:endParaRPr/>
          </a:p>
        </p:txBody>
      </p:sp>
      <p:sp>
        <p:nvSpPr>
          <p:cNvPr id="148" name="Google Shape;148;p10"/>
          <p:cNvSpPr txBox="1"/>
          <p:nvPr/>
        </p:nvSpPr>
        <p:spPr>
          <a:xfrm>
            <a:off x="10006653" y="6769924"/>
            <a:ext cx="3309600" cy="85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Top Tourist</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Destinations</a:t>
            </a:r>
            <a:endParaRPr/>
          </a:p>
        </p:txBody>
      </p:sp>
      <p:sp>
        <p:nvSpPr>
          <p:cNvPr id="149" name="Google Shape;149;p10"/>
          <p:cNvSpPr txBox="1"/>
          <p:nvPr/>
        </p:nvSpPr>
        <p:spPr>
          <a:xfrm>
            <a:off x="14230348" y="6769924"/>
            <a:ext cx="2933700" cy="850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Cultural</a:t>
            </a:r>
            <a:endParaRPr/>
          </a:p>
          <a:p>
            <a:pPr indent="0" lvl="0" marL="0" marR="0" rtl="0" algn="l">
              <a:lnSpc>
                <a:spcPct val="100000"/>
              </a:lnSpc>
              <a:spcBef>
                <a:spcPts val="0"/>
              </a:spcBef>
              <a:spcAft>
                <a:spcPts val="0"/>
              </a:spcAft>
              <a:buNone/>
            </a:pPr>
            <a:r>
              <a:rPr b="1" i="0" lang="en-US" sz="2762" u="none" cap="none" strike="noStrike">
                <a:solidFill>
                  <a:srgbClr val="CD4534"/>
                </a:solidFill>
                <a:latin typeface="Lato"/>
                <a:ea typeface="Lato"/>
                <a:cs typeface="Lato"/>
                <a:sym typeface="Lato"/>
              </a:rPr>
              <a:t>Experiences</a:t>
            </a:r>
            <a:endParaRPr/>
          </a:p>
        </p:txBody>
      </p:sp>
      <p:sp>
        <p:nvSpPr>
          <p:cNvPr id="150" name="Google Shape;150;p10"/>
          <p:cNvSpPr txBox="1"/>
          <p:nvPr/>
        </p:nvSpPr>
        <p:spPr>
          <a:xfrm>
            <a:off x="7047819" y="933450"/>
            <a:ext cx="10211481" cy="1111081"/>
          </a:xfrm>
          <a:prstGeom prst="rect">
            <a:avLst/>
          </a:prstGeom>
          <a:noFill/>
          <a:ln>
            <a:noFill/>
          </a:ln>
        </p:spPr>
        <p:txBody>
          <a:bodyPr anchorCtr="0" anchor="t" bIns="0" lIns="0" spcFirstLastPara="1" rIns="0" wrap="square" tIns="0">
            <a:spAutoFit/>
          </a:bodyPr>
          <a:lstStyle/>
          <a:p>
            <a:pPr indent="0" lvl="0" marL="0" marR="0" rtl="0" algn="r">
              <a:lnSpc>
                <a:spcPct val="136009"/>
              </a:lnSpc>
              <a:spcBef>
                <a:spcPts val="0"/>
              </a:spcBef>
              <a:spcAft>
                <a:spcPts val="0"/>
              </a:spcAft>
              <a:buNone/>
            </a:pPr>
            <a:r>
              <a:rPr b="1" i="0" lang="en-US" sz="6726" u="none" cap="none" strike="noStrike">
                <a:solidFill>
                  <a:srgbClr val="CD4534"/>
                </a:solidFill>
                <a:latin typeface="Libre Baskerville"/>
                <a:ea typeface="Libre Baskerville"/>
                <a:cs typeface="Libre Baskerville"/>
                <a:sym typeface="Libre Baskerville"/>
              </a:rPr>
              <a:t>Table of Contents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491" name="Shape 491"/>
        <p:cNvGrpSpPr/>
        <p:nvPr/>
      </p:nvGrpSpPr>
      <p:grpSpPr>
        <a:xfrm>
          <a:off x="0" y="0"/>
          <a:ext cx="0" cy="0"/>
          <a:chOff x="0" y="0"/>
          <a:chExt cx="0" cy="0"/>
        </a:xfrm>
      </p:grpSpPr>
      <p:grpSp>
        <p:nvGrpSpPr>
          <p:cNvPr id="492" name="Google Shape;492;p28"/>
          <p:cNvGrpSpPr/>
          <p:nvPr/>
        </p:nvGrpSpPr>
        <p:grpSpPr>
          <a:xfrm>
            <a:off x="14363272" y="-144662"/>
            <a:ext cx="3925235" cy="10431728"/>
            <a:chOff x="0" y="-38100"/>
            <a:chExt cx="1033800" cy="2747433"/>
          </a:xfrm>
        </p:grpSpPr>
        <p:sp>
          <p:nvSpPr>
            <p:cNvPr id="493" name="Google Shape;493;p28"/>
            <p:cNvSpPr/>
            <p:nvPr/>
          </p:nvSpPr>
          <p:spPr>
            <a:xfrm>
              <a:off x="0" y="0"/>
              <a:ext cx="1033673" cy="2709333"/>
            </a:xfrm>
            <a:custGeom>
              <a:rect b="b" l="l" r="r" t="t"/>
              <a:pathLst>
                <a:path extrusionOk="0" h="2709333" w="1033673">
                  <a:moveTo>
                    <a:pt x="0" y="0"/>
                  </a:moveTo>
                  <a:lnTo>
                    <a:pt x="1033673" y="0"/>
                  </a:lnTo>
                  <a:lnTo>
                    <a:pt x="1033673" y="2709333"/>
                  </a:lnTo>
                  <a:lnTo>
                    <a:pt x="0" y="2709333"/>
                  </a:lnTo>
                  <a:close/>
                </a:path>
              </a:pathLst>
            </a:custGeom>
            <a:solidFill>
              <a:srgbClr val="CD4534"/>
            </a:solidFill>
            <a:ln>
              <a:noFill/>
            </a:ln>
          </p:spPr>
        </p:sp>
        <p:sp>
          <p:nvSpPr>
            <p:cNvPr id="494" name="Google Shape;494;p28"/>
            <p:cNvSpPr txBox="1"/>
            <p:nvPr/>
          </p:nvSpPr>
          <p:spPr>
            <a:xfrm>
              <a:off x="0" y="-38100"/>
              <a:ext cx="10338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5" name="Google Shape;495;p28"/>
          <p:cNvPicPr preferRelativeResize="0"/>
          <p:nvPr/>
        </p:nvPicPr>
        <p:blipFill rotWithShape="1">
          <a:blip r:embed="rId3">
            <a:alphaModFix/>
          </a:blip>
          <a:srcRect b="0" l="0" r="239" t="0"/>
          <a:stretch/>
        </p:blipFill>
        <p:spPr>
          <a:xfrm>
            <a:off x="11861677" y="1381983"/>
            <a:ext cx="5003191" cy="7523034"/>
          </a:xfrm>
          <a:prstGeom prst="rect">
            <a:avLst/>
          </a:prstGeom>
          <a:noFill/>
          <a:ln>
            <a:noFill/>
          </a:ln>
        </p:spPr>
      </p:pic>
      <p:grpSp>
        <p:nvGrpSpPr>
          <p:cNvPr id="496" name="Google Shape;496;p28"/>
          <p:cNvGrpSpPr/>
          <p:nvPr/>
        </p:nvGrpSpPr>
        <p:grpSpPr>
          <a:xfrm>
            <a:off x="665420" y="6028177"/>
            <a:ext cx="3825092" cy="3016573"/>
            <a:chOff x="0" y="-38100"/>
            <a:chExt cx="1007425" cy="794483"/>
          </a:xfrm>
        </p:grpSpPr>
        <p:sp>
          <p:nvSpPr>
            <p:cNvPr id="497" name="Google Shape;497;p28"/>
            <p:cNvSpPr/>
            <p:nvPr/>
          </p:nvSpPr>
          <p:spPr>
            <a:xfrm>
              <a:off x="0" y="0"/>
              <a:ext cx="1007425" cy="756383"/>
            </a:xfrm>
            <a:custGeom>
              <a:rect b="b" l="l" r="r" t="t"/>
              <a:pathLst>
                <a:path extrusionOk="0" h="756383" w="1007425">
                  <a:moveTo>
                    <a:pt x="0" y="0"/>
                  </a:moveTo>
                  <a:lnTo>
                    <a:pt x="1007425" y="0"/>
                  </a:lnTo>
                  <a:lnTo>
                    <a:pt x="1007425" y="756383"/>
                  </a:lnTo>
                  <a:lnTo>
                    <a:pt x="0" y="756383"/>
                  </a:lnTo>
                  <a:close/>
                </a:path>
              </a:pathLst>
            </a:custGeom>
            <a:solidFill>
              <a:srgbClr val="CD4534"/>
            </a:solidFill>
            <a:ln>
              <a:noFill/>
            </a:ln>
          </p:spPr>
        </p:sp>
        <p:sp>
          <p:nvSpPr>
            <p:cNvPr id="498" name="Google Shape;498;p28"/>
            <p:cNvSpPr txBox="1"/>
            <p:nvPr/>
          </p:nvSpPr>
          <p:spPr>
            <a:xfrm>
              <a:off x="0" y="-38100"/>
              <a:ext cx="1007400" cy="794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28"/>
          <p:cNvGrpSpPr/>
          <p:nvPr/>
        </p:nvGrpSpPr>
        <p:grpSpPr>
          <a:xfrm>
            <a:off x="5977716" y="3562892"/>
            <a:ext cx="4868810" cy="3016573"/>
            <a:chOff x="0" y="-38100"/>
            <a:chExt cx="1282312" cy="794483"/>
          </a:xfrm>
        </p:grpSpPr>
        <p:sp>
          <p:nvSpPr>
            <p:cNvPr id="500" name="Google Shape;500;p28"/>
            <p:cNvSpPr/>
            <p:nvPr/>
          </p:nvSpPr>
          <p:spPr>
            <a:xfrm>
              <a:off x="0" y="0"/>
              <a:ext cx="1282312" cy="756383"/>
            </a:xfrm>
            <a:custGeom>
              <a:rect b="b" l="l" r="r" t="t"/>
              <a:pathLst>
                <a:path extrusionOk="0" h="756383" w="1282312">
                  <a:moveTo>
                    <a:pt x="0" y="0"/>
                  </a:moveTo>
                  <a:lnTo>
                    <a:pt x="1282312" y="0"/>
                  </a:lnTo>
                  <a:lnTo>
                    <a:pt x="1282312" y="756383"/>
                  </a:lnTo>
                  <a:lnTo>
                    <a:pt x="0" y="756383"/>
                  </a:lnTo>
                  <a:close/>
                </a:path>
              </a:pathLst>
            </a:custGeom>
            <a:solidFill>
              <a:srgbClr val="CD4534"/>
            </a:solidFill>
            <a:ln>
              <a:noFill/>
            </a:ln>
          </p:spPr>
        </p:sp>
        <p:sp>
          <p:nvSpPr>
            <p:cNvPr id="501" name="Google Shape;501;p28"/>
            <p:cNvSpPr txBox="1"/>
            <p:nvPr/>
          </p:nvSpPr>
          <p:spPr>
            <a:xfrm>
              <a:off x="0" y="-38100"/>
              <a:ext cx="1282200" cy="794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2" name="Google Shape;502;p28"/>
          <p:cNvPicPr preferRelativeResize="0"/>
          <p:nvPr/>
        </p:nvPicPr>
        <p:blipFill rotWithShape="1">
          <a:blip r:embed="rId4">
            <a:alphaModFix/>
          </a:blip>
          <a:srcRect b="2927" l="0" r="0" t="2927"/>
          <a:stretch/>
        </p:blipFill>
        <p:spPr>
          <a:xfrm>
            <a:off x="665420" y="3801107"/>
            <a:ext cx="3480310" cy="4914621"/>
          </a:xfrm>
          <a:prstGeom prst="rect">
            <a:avLst/>
          </a:prstGeom>
          <a:noFill/>
          <a:ln>
            <a:noFill/>
          </a:ln>
        </p:spPr>
      </p:pic>
      <p:cxnSp>
        <p:nvCxnSpPr>
          <p:cNvPr id="503" name="Google Shape;503;p28"/>
          <p:cNvCxnSpPr/>
          <p:nvPr/>
        </p:nvCxnSpPr>
        <p:spPr>
          <a:xfrm rot="10800000">
            <a:off x="17608293" y="118"/>
            <a:ext cx="0" cy="8904900"/>
          </a:xfrm>
          <a:prstGeom prst="straightConnector1">
            <a:avLst/>
          </a:prstGeom>
          <a:noFill/>
          <a:ln cap="flat" cmpd="sng" w="28575">
            <a:solidFill>
              <a:srgbClr val="E4D9BD"/>
            </a:solidFill>
            <a:prstDash val="solid"/>
            <a:round/>
            <a:headEnd len="sm" w="sm" type="none"/>
            <a:tailEnd len="sm" w="sm" type="none"/>
          </a:ln>
        </p:spPr>
      </p:cxnSp>
      <p:cxnSp>
        <p:nvCxnSpPr>
          <p:cNvPr id="504" name="Google Shape;504;p28"/>
          <p:cNvCxnSpPr/>
          <p:nvPr/>
        </p:nvCxnSpPr>
        <p:spPr>
          <a:xfrm>
            <a:off x="14363272" y="720327"/>
            <a:ext cx="3917400" cy="0"/>
          </a:xfrm>
          <a:prstGeom prst="straightConnector1">
            <a:avLst/>
          </a:prstGeom>
          <a:noFill/>
          <a:ln cap="flat" cmpd="sng" w="28575">
            <a:solidFill>
              <a:srgbClr val="E4D9BD"/>
            </a:solidFill>
            <a:prstDash val="solid"/>
            <a:round/>
            <a:headEnd len="sm" w="sm" type="none"/>
            <a:tailEnd len="sm" w="sm" type="none"/>
          </a:ln>
        </p:spPr>
      </p:cxnSp>
      <p:cxnSp>
        <p:nvCxnSpPr>
          <p:cNvPr id="505" name="Google Shape;505;p28"/>
          <p:cNvCxnSpPr/>
          <p:nvPr/>
        </p:nvCxnSpPr>
        <p:spPr>
          <a:xfrm>
            <a:off x="-18325" y="720325"/>
            <a:ext cx="14381700" cy="0"/>
          </a:xfrm>
          <a:prstGeom prst="straightConnector1">
            <a:avLst/>
          </a:prstGeom>
          <a:noFill/>
          <a:ln cap="flat" cmpd="sng" w="28575">
            <a:solidFill>
              <a:srgbClr val="CD4534"/>
            </a:solidFill>
            <a:prstDash val="solid"/>
            <a:round/>
            <a:headEnd len="sm" w="sm" type="none"/>
            <a:tailEnd len="sm" w="sm" type="none"/>
          </a:ln>
        </p:spPr>
      </p:cxnSp>
      <p:sp>
        <p:nvSpPr>
          <p:cNvPr id="506" name="Google Shape;506;p28"/>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20</a:t>
            </a:r>
            <a:endParaRPr/>
          </a:p>
        </p:txBody>
      </p:sp>
      <p:sp>
        <p:nvSpPr>
          <p:cNvPr id="507" name="Google Shape;507;p28"/>
          <p:cNvSpPr txBox="1"/>
          <p:nvPr/>
        </p:nvSpPr>
        <p:spPr>
          <a:xfrm>
            <a:off x="665420" y="992899"/>
            <a:ext cx="7296300" cy="2708100"/>
          </a:xfrm>
          <a:prstGeom prst="rect">
            <a:avLst/>
          </a:prstGeom>
          <a:noFill/>
          <a:ln>
            <a:noFill/>
          </a:ln>
        </p:spPr>
        <p:txBody>
          <a:bodyPr anchorCtr="0" anchor="t" bIns="0" lIns="0" spcFirstLastPara="1" rIns="0" wrap="square" tIns="0">
            <a:spAutoFit/>
          </a:bodyPr>
          <a:lstStyle/>
          <a:p>
            <a:pPr indent="0" lvl="0" marL="0" marR="0" rtl="0" algn="l">
              <a:lnSpc>
                <a:spcPct val="121993"/>
              </a:lnSpc>
              <a:spcBef>
                <a:spcPts val="0"/>
              </a:spcBef>
              <a:spcAft>
                <a:spcPts val="0"/>
              </a:spcAft>
              <a:buNone/>
            </a:pPr>
            <a:r>
              <a:rPr b="1" i="0" lang="en-US" sz="7925" u="none" cap="none" strike="noStrike">
                <a:solidFill>
                  <a:srgbClr val="CD4534"/>
                </a:solidFill>
                <a:latin typeface="Libre Baskerville"/>
                <a:ea typeface="Libre Baskerville"/>
                <a:cs typeface="Libre Baskerville"/>
                <a:sym typeface="Libre Baskerville"/>
              </a:rPr>
              <a:t>Cultural Experiences</a:t>
            </a:r>
            <a:endParaRPr/>
          </a:p>
        </p:txBody>
      </p:sp>
      <p:sp>
        <p:nvSpPr>
          <p:cNvPr id="508" name="Google Shape;508;p28"/>
          <p:cNvSpPr txBox="1"/>
          <p:nvPr/>
        </p:nvSpPr>
        <p:spPr>
          <a:xfrm>
            <a:off x="5977716" y="7809021"/>
            <a:ext cx="4764000" cy="1108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Immerse in Spanish culture with flamenco, festivals, wine tastings, and culinary tours for a vibrant cultural experience.</a:t>
            </a:r>
            <a:endParaRPr/>
          </a:p>
        </p:txBody>
      </p:sp>
      <p:sp>
        <p:nvSpPr>
          <p:cNvPr id="509" name="Google Shape;509;p28"/>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Tourism in Spain</a:t>
            </a:r>
            <a:endParaRPr/>
          </a:p>
        </p:txBody>
      </p:sp>
      <p:pic>
        <p:nvPicPr>
          <p:cNvPr id="510" name="Google Shape;510;p28"/>
          <p:cNvPicPr preferRelativeResize="0"/>
          <p:nvPr/>
        </p:nvPicPr>
        <p:blipFill>
          <a:blip r:embed="rId5">
            <a:alphaModFix/>
          </a:blip>
          <a:stretch>
            <a:fillRect/>
          </a:stretch>
        </p:blipFill>
        <p:spPr>
          <a:xfrm>
            <a:off x="5977725" y="3973575"/>
            <a:ext cx="4868799" cy="33853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514" name="Shape 514"/>
        <p:cNvGrpSpPr/>
        <p:nvPr/>
      </p:nvGrpSpPr>
      <p:grpSpPr>
        <a:xfrm>
          <a:off x="0" y="0"/>
          <a:ext cx="0" cy="0"/>
          <a:chOff x="0" y="0"/>
          <a:chExt cx="0" cy="0"/>
        </a:xfrm>
      </p:grpSpPr>
      <p:sp>
        <p:nvSpPr>
          <p:cNvPr id="515" name="Google Shape;515;p29"/>
          <p:cNvSpPr txBox="1"/>
          <p:nvPr/>
        </p:nvSpPr>
        <p:spPr>
          <a:xfrm>
            <a:off x="2342911" y="716000"/>
            <a:ext cx="13602300" cy="1157100"/>
          </a:xfrm>
          <a:prstGeom prst="rect">
            <a:avLst/>
          </a:prstGeom>
          <a:noFill/>
          <a:ln>
            <a:noFill/>
          </a:ln>
        </p:spPr>
        <p:txBody>
          <a:bodyPr anchorCtr="0" anchor="t" bIns="0" lIns="0" spcFirstLastPara="1" rIns="0" wrap="square" tIns="0">
            <a:spAutoFit/>
          </a:bodyPr>
          <a:lstStyle/>
          <a:p>
            <a:pPr indent="0" lvl="0" marL="0" marR="0" rtl="0" algn="ctr">
              <a:lnSpc>
                <a:spcPct val="100997"/>
              </a:lnSpc>
              <a:spcBef>
                <a:spcPts val="0"/>
              </a:spcBef>
              <a:spcAft>
                <a:spcPts val="0"/>
              </a:spcAft>
              <a:buNone/>
            </a:pPr>
            <a:r>
              <a:rPr b="1" i="0" lang="en-US" sz="7517" u="none" cap="none" strike="noStrike">
                <a:solidFill>
                  <a:srgbClr val="CD4534"/>
                </a:solidFill>
                <a:latin typeface="Libre Baskerville"/>
                <a:ea typeface="Libre Baskerville"/>
                <a:cs typeface="Libre Baskerville"/>
                <a:sym typeface="Libre Baskerville"/>
              </a:rPr>
              <a:t>Language Essentials</a:t>
            </a:r>
            <a:endParaRPr/>
          </a:p>
        </p:txBody>
      </p:sp>
      <p:sp>
        <p:nvSpPr>
          <p:cNvPr id="516" name="Google Shape;516;p29"/>
          <p:cNvSpPr txBox="1"/>
          <p:nvPr/>
        </p:nvSpPr>
        <p:spPr>
          <a:xfrm>
            <a:off x="1501936" y="2262271"/>
            <a:ext cx="15284100" cy="781800"/>
          </a:xfrm>
          <a:prstGeom prst="rect">
            <a:avLst/>
          </a:prstGeom>
          <a:noFill/>
          <a:ln>
            <a:noFill/>
          </a:ln>
        </p:spPr>
        <p:txBody>
          <a:bodyPr anchorCtr="0" anchor="t" bIns="0" lIns="0" spcFirstLastPara="1" rIns="0" wrap="square" tIns="0">
            <a:spAutoFit/>
          </a:bodyPr>
          <a:lstStyle/>
          <a:p>
            <a:pPr indent="0" lvl="0" marL="0" marR="0" rtl="0" algn="ctr">
              <a:lnSpc>
                <a:spcPct val="154000"/>
              </a:lnSpc>
              <a:spcBef>
                <a:spcPts val="0"/>
              </a:spcBef>
              <a:spcAft>
                <a:spcPts val="0"/>
              </a:spcAft>
              <a:buNone/>
            </a:pPr>
            <a:r>
              <a:rPr b="0" i="0" lang="en-US" sz="2000" u="none" cap="none" strike="noStrike">
                <a:solidFill>
                  <a:srgbClr val="000000"/>
                </a:solidFill>
                <a:latin typeface="Lato"/>
                <a:ea typeface="Lato"/>
                <a:cs typeface="Lato"/>
                <a:sym typeface="Lato"/>
              </a:rPr>
              <a:t>While many Spaniards speak English, it's always appreciated to make an effort to speak a few words of Spanish. Basic phrases like "por favor" (please), "gracias" (thank you), and "¿Cómo estás?" (How are you?) can go a long way in fostering goodwill and communication.</a:t>
            </a:r>
            <a:endParaRPr/>
          </a:p>
        </p:txBody>
      </p:sp>
      <p:sp>
        <p:nvSpPr>
          <p:cNvPr id="517" name="Google Shape;517;p29"/>
          <p:cNvSpPr/>
          <p:nvPr/>
        </p:nvSpPr>
        <p:spPr>
          <a:xfrm>
            <a:off x="1914099" y="3855390"/>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18" name="Google Shape;518;p29"/>
          <p:cNvSpPr/>
          <p:nvPr/>
        </p:nvSpPr>
        <p:spPr>
          <a:xfrm>
            <a:off x="1914099" y="6542943"/>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19" name="Google Shape;519;p29"/>
          <p:cNvSpPr/>
          <p:nvPr/>
        </p:nvSpPr>
        <p:spPr>
          <a:xfrm>
            <a:off x="6971622" y="3855390"/>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20" name="Google Shape;520;p29"/>
          <p:cNvSpPr/>
          <p:nvPr/>
        </p:nvSpPr>
        <p:spPr>
          <a:xfrm>
            <a:off x="6971622" y="6542943"/>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21" name="Google Shape;521;p29"/>
          <p:cNvSpPr/>
          <p:nvPr/>
        </p:nvSpPr>
        <p:spPr>
          <a:xfrm>
            <a:off x="12029949" y="3855390"/>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22" name="Google Shape;522;p29"/>
          <p:cNvSpPr/>
          <p:nvPr/>
        </p:nvSpPr>
        <p:spPr>
          <a:xfrm>
            <a:off x="12029949" y="6542943"/>
            <a:ext cx="4343980" cy="2088527"/>
          </a:xfrm>
          <a:custGeom>
            <a:rect b="b" l="l" r="r" t="t"/>
            <a:pathLst>
              <a:path extrusionOk="0" h="550061" w="1144086">
                <a:moveTo>
                  <a:pt x="0" y="0"/>
                </a:moveTo>
                <a:lnTo>
                  <a:pt x="1144086" y="0"/>
                </a:lnTo>
                <a:lnTo>
                  <a:pt x="1144086" y="550061"/>
                </a:lnTo>
                <a:lnTo>
                  <a:pt x="0" y="550061"/>
                </a:lnTo>
                <a:close/>
              </a:path>
            </a:pathLst>
          </a:custGeom>
          <a:solidFill>
            <a:srgbClr val="CD4534"/>
          </a:solidFill>
          <a:ln>
            <a:noFill/>
          </a:ln>
        </p:spPr>
      </p:sp>
      <p:sp>
        <p:nvSpPr>
          <p:cNvPr id="523" name="Google Shape;523;p29"/>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21</a:t>
            </a:r>
            <a:endParaRPr/>
          </a:p>
        </p:txBody>
      </p:sp>
      <p:sp>
        <p:nvSpPr>
          <p:cNvPr id="524" name="Google Shape;524;p29"/>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525" name="Google Shape;525;p29"/>
          <p:cNvSpPr txBox="1"/>
          <p:nvPr/>
        </p:nvSpPr>
        <p:spPr>
          <a:xfrm>
            <a:off x="3163698" y="5066975"/>
            <a:ext cx="18447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Hello</a:t>
            </a:r>
            <a:endParaRPr/>
          </a:p>
        </p:txBody>
      </p:sp>
      <p:sp>
        <p:nvSpPr>
          <p:cNvPr id="526" name="Google Shape;526;p29"/>
          <p:cNvSpPr txBox="1"/>
          <p:nvPr/>
        </p:nvSpPr>
        <p:spPr>
          <a:xfrm>
            <a:off x="3600151" y="7754520"/>
            <a:ext cx="9717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Goodbye</a:t>
            </a:r>
            <a:endParaRPr/>
          </a:p>
        </p:txBody>
      </p:sp>
      <p:sp>
        <p:nvSpPr>
          <p:cNvPr id="527" name="Google Shape;527;p29"/>
          <p:cNvSpPr txBox="1"/>
          <p:nvPr/>
        </p:nvSpPr>
        <p:spPr>
          <a:xfrm>
            <a:off x="8061616" y="5066975"/>
            <a:ext cx="21639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Please</a:t>
            </a:r>
            <a:endParaRPr/>
          </a:p>
        </p:txBody>
      </p:sp>
      <p:sp>
        <p:nvSpPr>
          <p:cNvPr id="528" name="Google Shape;528;p29"/>
          <p:cNvSpPr txBox="1"/>
          <p:nvPr/>
        </p:nvSpPr>
        <p:spPr>
          <a:xfrm>
            <a:off x="8003835" y="7754520"/>
            <a:ext cx="22794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Excuse me / I'm sorry</a:t>
            </a:r>
            <a:endParaRPr/>
          </a:p>
        </p:txBody>
      </p:sp>
      <p:sp>
        <p:nvSpPr>
          <p:cNvPr id="529" name="Google Shape;529;p29"/>
          <p:cNvSpPr txBox="1"/>
          <p:nvPr/>
        </p:nvSpPr>
        <p:spPr>
          <a:xfrm>
            <a:off x="13646089" y="5066966"/>
            <a:ext cx="11118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Thank you</a:t>
            </a:r>
            <a:endParaRPr/>
          </a:p>
        </p:txBody>
      </p:sp>
      <p:sp>
        <p:nvSpPr>
          <p:cNvPr id="530" name="Google Shape;530;p29"/>
          <p:cNvSpPr txBox="1"/>
          <p:nvPr/>
        </p:nvSpPr>
        <p:spPr>
          <a:xfrm>
            <a:off x="13465486" y="7754520"/>
            <a:ext cx="14730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E4D9BD"/>
                </a:solidFill>
                <a:latin typeface="Lato"/>
                <a:ea typeface="Lato"/>
                <a:cs typeface="Lato"/>
                <a:sym typeface="Lato"/>
              </a:rPr>
              <a:t>How are you?</a:t>
            </a:r>
            <a:endParaRPr/>
          </a:p>
        </p:txBody>
      </p:sp>
      <p:sp>
        <p:nvSpPr>
          <p:cNvPr id="531" name="Google Shape;531;p29"/>
          <p:cNvSpPr txBox="1"/>
          <p:nvPr/>
        </p:nvSpPr>
        <p:spPr>
          <a:xfrm>
            <a:off x="3533396" y="4415413"/>
            <a:ext cx="11055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Hola</a:t>
            </a:r>
            <a:endParaRPr/>
          </a:p>
        </p:txBody>
      </p:sp>
      <p:sp>
        <p:nvSpPr>
          <p:cNvPr id="532" name="Google Shape;532;p29"/>
          <p:cNvSpPr txBox="1"/>
          <p:nvPr/>
        </p:nvSpPr>
        <p:spPr>
          <a:xfrm>
            <a:off x="3434931" y="7102966"/>
            <a:ext cx="13023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Adiós</a:t>
            </a:r>
            <a:endParaRPr/>
          </a:p>
        </p:txBody>
      </p:sp>
      <p:sp>
        <p:nvSpPr>
          <p:cNvPr id="533" name="Google Shape;533;p29"/>
          <p:cNvSpPr txBox="1"/>
          <p:nvPr/>
        </p:nvSpPr>
        <p:spPr>
          <a:xfrm>
            <a:off x="8061654" y="4415413"/>
            <a:ext cx="21639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Por favor</a:t>
            </a:r>
            <a:endParaRPr/>
          </a:p>
        </p:txBody>
      </p:sp>
      <p:sp>
        <p:nvSpPr>
          <p:cNvPr id="534" name="Google Shape;534;p29"/>
          <p:cNvSpPr txBox="1"/>
          <p:nvPr/>
        </p:nvSpPr>
        <p:spPr>
          <a:xfrm>
            <a:off x="8299312" y="7102966"/>
            <a:ext cx="16887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Perdón</a:t>
            </a:r>
            <a:endParaRPr/>
          </a:p>
        </p:txBody>
      </p:sp>
      <p:sp>
        <p:nvSpPr>
          <p:cNvPr id="535" name="Google Shape;535;p29"/>
          <p:cNvSpPr txBox="1"/>
          <p:nvPr/>
        </p:nvSpPr>
        <p:spPr>
          <a:xfrm>
            <a:off x="13350668" y="4415413"/>
            <a:ext cx="17025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Gracias</a:t>
            </a:r>
            <a:endParaRPr/>
          </a:p>
        </p:txBody>
      </p:sp>
      <p:sp>
        <p:nvSpPr>
          <p:cNvPr id="536" name="Google Shape;536;p29"/>
          <p:cNvSpPr txBox="1"/>
          <p:nvPr/>
        </p:nvSpPr>
        <p:spPr>
          <a:xfrm>
            <a:off x="12699751" y="7102966"/>
            <a:ext cx="3004200" cy="544800"/>
          </a:xfrm>
          <a:prstGeom prst="rect">
            <a:avLst/>
          </a:prstGeom>
          <a:noFill/>
          <a:ln>
            <a:noFill/>
          </a:ln>
        </p:spPr>
        <p:txBody>
          <a:bodyPr anchorCtr="0" anchor="t" bIns="0" lIns="0" spcFirstLastPara="1" rIns="0" wrap="square" tIns="0">
            <a:spAutoFit/>
          </a:bodyPr>
          <a:lstStyle/>
          <a:p>
            <a:pPr indent="0" lvl="0" marL="0" marR="0" rtl="0" algn="ctr">
              <a:lnSpc>
                <a:spcPct val="101017"/>
              </a:lnSpc>
              <a:spcBef>
                <a:spcPts val="0"/>
              </a:spcBef>
              <a:spcAft>
                <a:spcPts val="0"/>
              </a:spcAft>
              <a:buNone/>
            </a:pPr>
            <a:r>
              <a:rPr b="0" i="0" lang="en-US" sz="3540" u="none" cap="none" strike="noStrike">
                <a:solidFill>
                  <a:srgbClr val="E4D9BD"/>
                </a:solidFill>
                <a:latin typeface="Libre Baskerville"/>
                <a:ea typeface="Libre Baskerville"/>
                <a:cs typeface="Libre Baskerville"/>
                <a:sym typeface="Libre Baskerville"/>
              </a:rPr>
              <a:t>¿Cómo estás?</a:t>
            </a:r>
            <a:endParaRPr/>
          </a:p>
        </p:txBody>
      </p:sp>
      <p:cxnSp>
        <p:nvCxnSpPr>
          <p:cNvPr id="537" name="Google Shape;537;p29"/>
          <p:cNvCxnSpPr/>
          <p:nvPr/>
        </p:nvCxnSpPr>
        <p:spPr>
          <a:xfrm>
            <a:off x="-26950" y="419600"/>
            <a:ext cx="18354900" cy="0"/>
          </a:xfrm>
          <a:prstGeom prst="straightConnector1">
            <a:avLst/>
          </a:prstGeom>
          <a:noFill/>
          <a:ln cap="flat" cmpd="sng" w="28575">
            <a:solidFill>
              <a:srgbClr val="CD4534"/>
            </a:solidFill>
            <a:prstDash val="solid"/>
            <a:round/>
            <a:headEnd len="sm" w="sm" type="none"/>
            <a:tailEnd len="sm" w="sm" type="none"/>
          </a:ln>
        </p:spPr>
      </p:cxnSp>
      <p:cxnSp>
        <p:nvCxnSpPr>
          <p:cNvPr id="538" name="Google Shape;538;p29"/>
          <p:cNvCxnSpPr/>
          <p:nvPr/>
        </p:nvCxnSpPr>
        <p:spPr>
          <a:xfrm rot="10800000">
            <a:off x="301150" y="-26675"/>
            <a:ext cx="0" cy="10347300"/>
          </a:xfrm>
          <a:prstGeom prst="straightConnector1">
            <a:avLst/>
          </a:prstGeom>
          <a:noFill/>
          <a:ln cap="flat" cmpd="sng" w="28575">
            <a:solidFill>
              <a:srgbClr val="CD4534"/>
            </a:solidFill>
            <a:prstDash val="solid"/>
            <a:round/>
            <a:headEnd len="sm" w="sm" type="none"/>
            <a:tailEnd len="sm" w="sm" type="none"/>
          </a:ln>
        </p:spPr>
      </p:cxnSp>
      <p:cxnSp>
        <p:nvCxnSpPr>
          <p:cNvPr id="539" name="Google Shape;539;p29"/>
          <p:cNvCxnSpPr/>
          <p:nvPr/>
        </p:nvCxnSpPr>
        <p:spPr>
          <a:xfrm rot="10800000">
            <a:off x="17891600" y="-30700"/>
            <a:ext cx="0" cy="103392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543" name="Shape 543"/>
        <p:cNvGrpSpPr/>
        <p:nvPr/>
      </p:nvGrpSpPr>
      <p:grpSpPr>
        <a:xfrm>
          <a:off x="0" y="0"/>
          <a:ext cx="0" cy="0"/>
          <a:chOff x="0" y="0"/>
          <a:chExt cx="0" cy="0"/>
        </a:xfrm>
      </p:grpSpPr>
      <p:cxnSp>
        <p:nvCxnSpPr>
          <p:cNvPr id="544" name="Google Shape;544;p30"/>
          <p:cNvCxnSpPr/>
          <p:nvPr/>
        </p:nvCxnSpPr>
        <p:spPr>
          <a:xfrm>
            <a:off x="-26950" y="419600"/>
            <a:ext cx="18354900" cy="0"/>
          </a:xfrm>
          <a:prstGeom prst="straightConnector1">
            <a:avLst/>
          </a:prstGeom>
          <a:noFill/>
          <a:ln cap="flat" cmpd="sng" w="28575">
            <a:solidFill>
              <a:srgbClr val="CD4534"/>
            </a:solidFill>
            <a:prstDash val="solid"/>
            <a:round/>
            <a:headEnd len="sm" w="sm" type="none"/>
            <a:tailEnd len="sm" w="sm" type="none"/>
          </a:ln>
        </p:spPr>
      </p:cxnSp>
      <p:cxnSp>
        <p:nvCxnSpPr>
          <p:cNvPr id="545" name="Google Shape;545;p30"/>
          <p:cNvCxnSpPr/>
          <p:nvPr/>
        </p:nvCxnSpPr>
        <p:spPr>
          <a:xfrm rot="10800000">
            <a:off x="301150" y="-26675"/>
            <a:ext cx="0" cy="10347300"/>
          </a:xfrm>
          <a:prstGeom prst="straightConnector1">
            <a:avLst/>
          </a:prstGeom>
          <a:noFill/>
          <a:ln cap="flat" cmpd="sng" w="28575">
            <a:solidFill>
              <a:srgbClr val="CD4534"/>
            </a:solidFill>
            <a:prstDash val="solid"/>
            <a:round/>
            <a:headEnd len="sm" w="sm" type="none"/>
            <a:tailEnd len="sm" w="sm" type="none"/>
          </a:ln>
        </p:spPr>
      </p:cxnSp>
      <p:grpSp>
        <p:nvGrpSpPr>
          <p:cNvPr id="546" name="Google Shape;546;p30"/>
          <p:cNvGrpSpPr/>
          <p:nvPr/>
        </p:nvGrpSpPr>
        <p:grpSpPr>
          <a:xfrm>
            <a:off x="0" y="2529370"/>
            <a:ext cx="18288118" cy="3858030"/>
            <a:chOff x="0" y="-38100"/>
            <a:chExt cx="4816592" cy="1016100"/>
          </a:xfrm>
        </p:grpSpPr>
        <p:sp>
          <p:nvSpPr>
            <p:cNvPr id="547" name="Google Shape;547;p30"/>
            <p:cNvSpPr/>
            <p:nvPr/>
          </p:nvSpPr>
          <p:spPr>
            <a:xfrm>
              <a:off x="0" y="0"/>
              <a:ext cx="4816592" cy="977999"/>
            </a:xfrm>
            <a:custGeom>
              <a:rect b="b" l="l" r="r" t="t"/>
              <a:pathLst>
                <a:path extrusionOk="0" h="977999" w="4816592">
                  <a:moveTo>
                    <a:pt x="0" y="0"/>
                  </a:moveTo>
                  <a:lnTo>
                    <a:pt x="4816592" y="0"/>
                  </a:lnTo>
                  <a:lnTo>
                    <a:pt x="4816592" y="977999"/>
                  </a:lnTo>
                  <a:lnTo>
                    <a:pt x="0" y="977999"/>
                  </a:lnTo>
                  <a:close/>
                </a:path>
              </a:pathLst>
            </a:custGeom>
            <a:solidFill>
              <a:srgbClr val="CD4534"/>
            </a:solidFill>
            <a:ln>
              <a:noFill/>
            </a:ln>
          </p:spPr>
        </p:sp>
        <p:sp>
          <p:nvSpPr>
            <p:cNvPr id="548" name="Google Shape;548;p30"/>
            <p:cNvSpPr txBox="1"/>
            <p:nvPr/>
          </p:nvSpPr>
          <p:spPr>
            <a:xfrm>
              <a:off x="0" y="-38100"/>
              <a:ext cx="4816500" cy="1016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49" name="Google Shape;549;p30"/>
          <p:cNvPicPr preferRelativeResize="0"/>
          <p:nvPr/>
        </p:nvPicPr>
        <p:blipFill rotWithShape="1">
          <a:blip r:embed="rId3">
            <a:alphaModFix/>
          </a:blip>
          <a:srcRect b="0" l="18978" r="18978" t="0"/>
          <a:stretch/>
        </p:blipFill>
        <p:spPr>
          <a:xfrm>
            <a:off x="838200" y="0"/>
            <a:ext cx="5140679" cy="5523881"/>
          </a:xfrm>
          <a:prstGeom prst="rect">
            <a:avLst/>
          </a:prstGeom>
          <a:noFill/>
          <a:ln>
            <a:noFill/>
          </a:ln>
        </p:spPr>
      </p:pic>
      <p:pic>
        <p:nvPicPr>
          <p:cNvPr id="550" name="Google Shape;550;p30"/>
          <p:cNvPicPr preferRelativeResize="0"/>
          <p:nvPr/>
        </p:nvPicPr>
        <p:blipFill rotWithShape="1">
          <a:blip r:embed="rId4">
            <a:alphaModFix/>
          </a:blip>
          <a:srcRect b="0" l="18978" r="18978" t="0"/>
          <a:stretch/>
        </p:blipFill>
        <p:spPr>
          <a:xfrm>
            <a:off x="6573661" y="0"/>
            <a:ext cx="5140679" cy="5523880"/>
          </a:xfrm>
          <a:prstGeom prst="rect">
            <a:avLst/>
          </a:prstGeom>
          <a:noFill/>
          <a:ln>
            <a:noFill/>
          </a:ln>
        </p:spPr>
      </p:pic>
      <p:pic>
        <p:nvPicPr>
          <p:cNvPr id="551" name="Google Shape;551;p30"/>
          <p:cNvPicPr preferRelativeResize="0"/>
          <p:nvPr/>
        </p:nvPicPr>
        <p:blipFill rotWithShape="1">
          <a:blip r:embed="rId5">
            <a:alphaModFix/>
          </a:blip>
          <a:srcRect b="11707" l="0" r="0" t="0"/>
          <a:stretch/>
        </p:blipFill>
        <p:spPr>
          <a:xfrm>
            <a:off x="12304889" y="0"/>
            <a:ext cx="5140678" cy="5523881"/>
          </a:xfrm>
          <a:prstGeom prst="rect">
            <a:avLst/>
          </a:prstGeom>
          <a:noFill/>
          <a:ln>
            <a:noFill/>
          </a:ln>
        </p:spPr>
      </p:pic>
      <p:sp>
        <p:nvSpPr>
          <p:cNvPr id="552" name="Google Shape;552;p30"/>
          <p:cNvSpPr txBox="1"/>
          <p:nvPr/>
        </p:nvSpPr>
        <p:spPr>
          <a:xfrm>
            <a:off x="10326284" y="6820980"/>
            <a:ext cx="7296300" cy="2439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1" i="0" lang="en-US" sz="7925" u="none" cap="none" strike="noStrike">
                <a:solidFill>
                  <a:srgbClr val="CD4534"/>
                </a:solidFill>
                <a:latin typeface="Libre Baskerville"/>
                <a:ea typeface="Libre Baskerville"/>
                <a:cs typeface="Libre Baskerville"/>
                <a:sym typeface="Libre Baskerville"/>
              </a:rPr>
              <a:t>Culinary Experience</a:t>
            </a:r>
            <a:endParaRPr/>
          </a:p>
        </p:txBody>
      </p:sp>
      <p:sp>
        <p:nvSpPr>
          <p:cNvPr id="553" name="Google Shape;553;p30"/>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22</a:t>
            </a:r>
            <a:endParaRPr/>
          </a:p>
        </p:txBody>
      </p:sp>
      <p:sp>
        <p:nvSpPr>
          <p:cNvPr id="554" name="Google Shape;554;p30"/>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555" name="Google Shape;555;p30"/>
          <p:cNvSpPr txBox="1"/>
          <p:nvPr/>
        </p:nvSpPr>
        <p:spPr>
          <a:xfrm>
            <a:off x="838200" y="7174135"/>
            <a:ext cx="9083100" cy="1508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Embark on a culinary journey through Spain's rich gastronomic traditions, where every meal is a celebration of flavor, freshness, and creativity. From savory tapas and succulent seafood to hearty paellas and decadent desserts, Spanish cuisine delights the senses and reflects the country's diverse cultural influences.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559" name="Shape 559"/>
        <p:cNvGrpSpPr/>
        <p:nvPr/>
      </p:nvGrpSpPr>
      <p:grpSpPr>
        <a:xfrm>
          <a:off x="0" y="0"/>
          <a:ext cx="0" cy="0"/>
          <a:chOff x="0" y="0"/>
          <a:chExt cx="0" cy="0"/>
        </a:xfrm>
      </p:grpSpPr>
      <p:cxnSp>
        <p:nvCxnSpPr>
          <p:cNvPr id="560" name="Google Shape;560;p31"/>
          <p:cNvCxnSpPr/>
          <p:nvPr/>
        </p:nvCxnSpPr>
        <p:spPr>
          <a:xfrm>
            <a:off x="0" y="419600"/>
            <a:ext cx="18297300" cy="0"/>
          </a:xfrm>
          <a:prstGeom prst="straightConnector1">
            <a:avLst/>
          </a:prstGeom>
          <a:noFill/>
          <a:ln cap="flat" cmpd="sng" w="28575">
            <a:solidFill>
              <a:srgbClr val="CD4534"/>
            </a:solidFill>
            <a:prstDash val="solid"/>
            <a:round/>
            <a:headEnd len="sm" w="sm" type="none"/>
            <a:tailEnd len="sm" w="sm" type="none"/>
          </a:ln>
        </p:spPr>
      </p:cxnSp>
      <p:grpSp>
        <p:nvGrpSpPr>
          <p:cNvPr id="561" name="Google Shape;561;p31"/>
          <p:cNvGrpSpPr/>
          <p:nvPr/>
        </p:nvGrpSpPr>
        <p:grpSpPr>
          <a:xfrm>
            <a:off x="17908176" y="-144662"/>
            <a:ext cx="379827" cy="7221704"/>
            <a:chOff x="0" y="-38100"/>
            <a:chExt cx="100036" cy="1902000"/>
          </a:xfrm>
        </p:grpSpPr>
        <p:sp>
          <p:nvSpPr>
            <p:cNvPr id="562" name="Google Shape;562;p31"/>
            <p:cNvSpPr/>
            <p:nvPr/>
          </p:nvSpPr>
          <p:spPr>
            <a:xfrm>
              <a:off x="0" y="0"/>
              <a:ext cx="100036" cy="1863795"/>
            </a:xfrm>
            <a:custGeom>
              <a:rect b="b" l="l" r="r" t="t"/>
              <a:pathLst>
                <a:path extrusionOk="0" h="1863795" w="100036">
                  <a:moveTo>
                    <a:pt x="0" y="0"/>
                  </a:moveTo>
                  <a:lnTo>
                    <a:pt x="100036" y="0"/>
                  </a:lnTo>
                  <a:lnTo>
                    <a:pt x="100036" y="1863795"/>
                  </a:lnTo>
                  <a:lnTo>
                    <a:pt x="0" y="1863795"/>
                  </a:lnTo>
                  <a:close/>
                </a:path>
              </a:pathLst>
            </a:custGeom>
            <a:solidFill>
              <a:srgbClr val="CD4534"/>
            </a:solidFill>
            <a:ln>
              <a:noFill/>
            </a:ln>
          </p:spPr>
        </p:sp>
        <p:sp>
          <p:nvSpPr>
            <p:cNvPr id="563" name="Google Shape;563;p31"/>
            <p:cNvSpPr txBox="1"/>
            <p:nvPr/>
          </p:nvSpPr>
          <p:spPr>
            <a:xfrm>
              <a:off x="0" y="-38100"/>
              <a:ext cx="99900" cy="19020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64" name="Google Shape;564;p31"/>
          <p:cNvPicPr preferRelativeResize="0"/>
          <p:nvPr/>
        </p:nvPicPr>
        <p:blipFill rotWithShape="1">
          <a:blip r:embed="rId3">
            <a:alphaModFix/>
          </a:blip>
          <a:srcRect b="27884" l="0" r="2037" t="8335"/>
          <a:stretch/>
        </p:blipFill>
        <p:spPr>
          <a:xfrm>
            <a:off x="0" y="0"/>
            <a:ext cx="9144002" cy="7441221"/>
          </a:xfrm>
          <a:prstGeom prst="rect">
            <a:avLst/>
          </a:prstGeom>
          <a:noFill/>
          <a:ln>
            <a:noFill/>
          </a:ln>
        </p:spPr>
      </p:pic>
      <p:sp>
        <p:nvSpPr>
          <p:cNvPr id="565" name="Google Shape;565;p31"/>
          <p:cNvSpPr txBox="1"/>
          <p:nvPr/>
        </p:nvSpPr>
        <p:spPr>
          <a:xfrm>
            <a:off x="665420" y="7833631"/>
            <a:ext cx="8852400" cy="1219800"/>
          </a:xfrm>
          <a:prstGeom prst="rect">
            <a:avLst/>
          </a:prstGeom>
          <a:noFill/>
          <a:ln>
            <a:noFill/>
          </a:ln>
        </p:spPr>
        <p:txBody>
          <a:bodyPr anchorCtr="0" anchor="t" bIns="0" lIns="0" spcFirstLastPara="1" rIns="0" wrap="square" tIns="0">
            <a:spAutoFit/>
          </a:bodyPr>
          <a:lstStyle/>
          <a:p>
            <a:pPr indent="0" lvl="0" marL="0" marR="0" rtl="0" algn="r">
              <a:lnSpc>
                <a:spcPct val="121993"/>
              </a:lnSpc>
              <a:spcBef>
                <a:spcPts val="0"/>
              </a:spcBef>
              <a:spcAft>
                <a:spcPts val="0"/>
              </a:spcAft>
              <a:buNone/>
            </a:pPr>
            <a:r>
              <a:rPr b="1" i="0" lang="en-US" sz="7925" u="none" cap="none" strike="noStrike">
                <a:solidFill>
                  <a:srgbClr val="CD4534"/>
                </a:solidFill>
                <a:latin typeface="Libre Baskerville"/>
                <a:ea typeface="Libre Baskerville"/>
                <a:cs typeface="Libre Baskerville"/>
                <a:sym typeface="Libre Baskerville"/>
              </a:rPr>
              <a:t>Dining Etiquette</a:t>
            </a:r>
            <a:endParaRPr/>
          </a:p>
        </p:txBody>
      </p:sp>
      <p:sp>
        <p:nvSpPr>
          <p:cNvPr id="566" name="Google Shape;566;p31"/>
          <p:cNvSpPr txBox="1"/>
          <p:nvPr/>
        </p:nvSpPr>
        <p:spPr>
          <a:xfrm>
            <a:off x="10424303" y="881959"/>
            <a:ext cx="1107450" cy="1156950"/>
          </a:xfrm>
          <a:prstGeom prst="rect">
            <a:avLst/>
          </a:prstGeom>
          <a:noFill/>
          <a:ln>
            <a:noFill/>
          </a:ln>
        </p:spPr>
        <p:txBody>
          <a:bodyPr anchorCtr="0" anchor="t" bIns="0" lIns="0" spcFirstLastPara="1" rIns="0" wrap="square" tIns="0">
            <a:spAutoFit/>
          </a:bodyPr>
          <a:lstStyle/>
          <a:p>
            <a:pPr indent="0" lvl="0" marL="0" marR="0" rtl="0" algn="l">
              <a:lnSpc>
                <a:spcPct val="100997"/>
              </a:lnSpc>
              <a:spcBef>
                <a:spcPts val="0"/>
              </a:spcBef>
              <a:spcAft>
                <a:spcPts val="0"/>
              </a:spcAft>
              <a:buNone/>
            </a:pPr>
            <a:r>
              <a:rPr b="0" i="0" lang="en-US" sz="7517" u="none" cap="none" strike="noStrike">
                <a:solidFill>
                  <a:srgbClr val="CD4534"/>
                </a:solidFill>
                <a:latin typeface="Libre Baskerville"/>
                <a:ea typeface="Libre Baskerville"/>
                <a:cs typeface="Libre Baskerville"/>
                <a:sym typeface="Libre Baskerville"/>
              </a:rPr>
              <a:t>01</a:t>
            </a:r>
            <a:endParaRPr/>
          </a:p>
        </p:txBody>
      </p:sp>
      <p:sp>
        <p:nvSpPr>
          <p:cNvPr id="567" name="Google Shape;567;p31"/>
          <p:cNvSpPr txBox="1"/>
          <p:nvPr/>
        </p:nvSpPr>
        <p:spPr>
          <a:xfrm>
            <a:off x="12045208" y="783011"/>
            <a:ext cx="4956300" cy="125595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568" name="Google Shape;568;p31"/>
          <p:cNvSpPr txBox="1"/>
          <p:nvPr/>
        </p:nvSpPr>
        <p:spPr>
          <a:xfrm>
            <a:off x="10424303" y="2665339"/>
            <a:ext cx="1269900" cy="1156950"/>
          </a:xfrm>
          <a:prstGeom prst="rect">
            <a:avLst/>
          </a:prstGeom>
          <a:noFill/>
          <a:ln>
            <a:noFill/>
          </a:ln>
        </p:spPr>
        <p:txBody>
          <a:bodyPr anchorCtr="0" anchor="t" bIns="0" lIns="0" spcFirstLastPara="1" rIns="0" wrap="square" tIns="0">
            <a:spAutoFit/>
          </a:bodyPr>
          <a:lstStyle/>
          <a:p>
            <a:pPr indent="0" lvl="0" marL="0" marR="0" rtl="0" algn="l">
              <a:lnSpc>
                <a:spcPct val="100997"/>
              </a:lnSpc>
              <a:spcBef>
                <a:spcPts val="0"/>
              </a:spcBef>
              <a:spcAft>
                <a:spcPts val="0"/>
              </a:spcAft>
              <a:buNone/>
            </a:pPr>
            <a:r>
              <a:rPr b="0" i="0" lang="en-US" sz="7517" u="none" cap="none" strike="noStrike">
                <a:solidFill>
                  <a:srgbClr val="CD4534"/>
                </a:solidFill>
                <a:latin typeface="Libre Baskerville"/>
                <a:ea typeface="Libre Baskerville"/>
                <a:cs typeface="Libre Baskerville"/>
                <a:sym typeface="Libre Baskerville"/>
              </a:rPr>
              <a:t>02</a:t>
            </a:r>
            <a:endParaRPr/>
          </a:p>
        </p:txBody>
      </p:sp>
      <p:sp>
        <p:nvSpPr>
          <p:cNvPr id="569" name="Google Shape;569;p31"/>
          <p:cNvSpPr txBox="1"/>
          <p:nvPr/>
        </p:nvSpPr>
        <p:spPr>
          <a:xfrm>
            <a:off x="12045208" y="2508177"/>
            <a:ext cx="4956300" cy="125595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570" name="Google Shape;570;p31"/>
          <p:cNvSpPr txBox="1"/>
          <p:nvPr/>
        </p:nvSpPr>
        <p:spPr>
          <a:xfrm>
            <a:off x="10424303" y="4448719"/>
            <a:ext cx="1269900" cy="1156950"/>
          </a:xfrm>
          <a:prstGeom prst="rect">
            <a:avLst/>
          </a:prstGeom>
          <a:noFill/>
          <a:ln>
            <a:noFill/>
          </a:ln>
        </p:spPr>
        <p:txBody>
          <a:bodyPr anchorCtr="0" anchor="t" bIns="0" lIns="0" spcFirstLastPara="1" rIns="0" wrap="square" tIns="0">
            <a:spAutoFit/>
          </a:bodyPr>
          <a:lstStyle/>
          <a:p>
            <a:pPr indent="0" lvl="0" marL="0" marR="0" rtl="0" algn="l">
              <a:lnSpc>
                <a:spcPct val="100997"/>
              </a:lnSpc>
              <a:spcBef>
                <a:spcPts val="0"/>
              </a:spcBef>
              <a:spcAft>
                <a:spcPts val="0"/>
              </a:spcAft>
              <a:buNone/>
            </a:pPr>
            <a:r>
              <a:rPr b="0" i="0" lang="en-US" sz="7517" u="none" cap="none" strike="noStrike">
                <a:solidFill>
                  <a:srgbClr val="CD4534"/>
                </a:solidFill>
                <a:latin typeface="Libre Baskerville"/>
                <a:ea typeface="Libre Baskerville"/>
                <a:cs typeface="Libre Baskerville"/>
                <a:sym typeface="Libre Baskerville"/>
              </a:rPr>
              <a:t>03</a:t>
            </a:r>
            <a:endParaRPr/>
          </a:p>
        </p:txBody>
      </p:sp>
      <p:sp>
        <p:nvSpPr>
          <p:cNvPr id="571" name="Google Shape;571;p31"/>
          <p:cNvSpPr txBox="1"/>
          <p:nvPr/>
        </p:nvSpPr>
        <p:spPr>
          <a:xfrm>
            <a:off x="12045208" y="4291557"/>
            <a:ext cx="4956300" cy="125595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572" name="Google Shape;572;p31"/>
          <p:cNvSpPr txBox="1"/>
          <p:nvPr/>
        </p:nvSpPr>
        <p:spPr>
          <a:xfrm>
            <a:off x="10424303" y="6232099"/>
            <a:ext cx="1269900" cy="1156950"/>
          </a:xfrm>
          <a:prstGeom prst="rect">
            <a:avLst/>
          </a:prstGeom>
          <a:noFill/>
          <a:ln>
            <a:noFill/>
          </a:ln>
        </p:spPr>
        <p:txBody>
          <a:bodyPr anchorCtr="0" anchor="t" bIns="0" lIns="0" spcFirstLastPara="1" rIns="0" wrap="square" tIns="0">
            <a:spAutoFit/>
          </a:bodyPr>
          <a:lstStyle/>
          <a:p>
            <a:pPr indent="0" lvl="0" marL="0" marR="0" rtl="0" algn="l">
              <a:lnSpc>
                <a:spcPct val="100997"/>
              </a:lnSpc>
              <a:spcBef>
                <a:spcPts val="0"/>
              </a:spcBef>
              <a:spcAft>
                <a:spcPts val="0"/>
              </a:spcAft>
              <a:buNone/>
            </a:pPr>
            <a:r>
              <a:rPr b="0" i="0" lang="en-US" sz="7517" u="none" cap="none" strike="noStrike">
                <a:solidFill>
                  <a:srgbClr val="CD4534"/>
                </a:solidFill>
                <a:latin typeface="Libre Baskerville"/>
                <a:ea typeface="Libre Baskerville"/>
                <a:cs typeface="Libre Baskerville"/>
                <a:sym typeface="Libre Baskerville"/>
              </a:rPr>
              <a:t>04</a:t>
            </a:r>
            <a:endParaRPr/>
          </a:p>
        </p:txBody>
      </p:sp>
      <p:sp>
        <p:nvSpPr>
          <p:cNvPr id="573" name="Google Shape;573;p31"/>
          <p:cNvSpPr txBox="1"/>
          <p:nvPr/>
        </p:nvSpPr>
        <p:spPr>
          <a:xfrm>
            <a:off x="12045208" y="6074937"/>
            <a:ext cx="4956300" cy="125595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574" name="Google Shape;574;p31"/>
          <p:cNvSpPr txBox="1"/>
          <p:nvPr/>
        </p:nvSpPr>
        <p:spPr>
          <a:xfrm>
            <a:off x="10424303" y="8015478"/>
            <a:ext cx="1269900" cy="1156950"/>
          </a:xfrm>
          <a:prstGeom prst="rect">
            <a:avLst/>
          </a:prstGeom>
          <a:noFill/>
          <a:ln>
            <a:noFill/>
          </a:ln>
        </p:spPr>
        <p:txBody>
          <a:bodyPr anchorCtr="0" anchor="t" bIns="0" lIns="0" spcFirstLastPara="1" rIns="0" wrap="square" tIns="0">
            <a:spAutoFit/>
          </a:bodyPr>
          <a:lstStyle/>
          <a:p>
            <a:pPr indent="0" lvl="0" marL="0" marR="0" rtl="0" algn="l">
              <a:lnSpc>
                <a:spcPct val="100997"/>
              </a:lnSpc>
              <a:spcBef>
                <a:spcPts val="0"/>
              </a:spcBef>
              <a:spcAft>
                <a:spcPts val="0"/>
              </a:spcAft>
              <a:buNone/>
            </a:pPr>
            <a:r>
              <a:rPr b="0" i="0" lang="en-US" sz="7517" u="none" cap="none" strike="noStrike">
                <a:solidFill>
                  <a:srgbClr val="CD4534"/>
                </a:solidFill>
                <a:latin typeface="Libre Baskerville"/>
                <a:ea typeface="Libre Baskerville"/>
                <a:cs typeface="Libre Baskerville"/>
                <a:sym typeface="Libre Baskerville"/>
              </a:rPr>
              <a:t>05</a:t>
            </a:r>
            <a:endParaRPr/>
          </a:p>
        </p:txBody>
      </p:sp>
      <p:sp>
        <p:nvSpPr>
          <p:cNvPr id="575" name="Google Shape;575;p31"/>
          <p:cNvSpPr txBox="1"/>
          <p:nvPr/>
        </p:nvSpPr>
        <p:spPr>
          <a:xfrm>
            <a:off x="12045208" y="7858316"/>
            <a:ext cx="4956300" cy="1255950"/>
          </a:xfrm>
          <a:prstGeom prst="rect">
            <a:avLst/>
          </a:prstGeom>
          <a:noFill/>
          <a:ln>
            <a:noFill/>
          </a:ln>
        </p:spPr>
        <p:txBody>
          <a:bodyPr anchorCtr="0" anchor="ctr" bIns="0" lIns="0" spcFirstLastPara="1" rIns="0" wrap="square" tIns="0">
            <a:noAutofit/>
          </a:bodyPr>
          <a:lstStyle/>
          <a:p>
            <a:pPr indent="0" lvl="0" marL="0" marR="0" rtl="0" algn="l">
              <a:lnSpc>
                <a:spcPct val="130000"/>
              </a:lnSpc>
              <a:spcBef>
                <a:spcPts val="0"/>
              </a:spcBef>
              <a:spcAft>
                <a:spcPts val="0"/>
              </a:spcAft>
              <a:buNone/>
            </a:pPr>
            <a:r>
              <a:rPr b="0" i="0" lang="en-US" sz="2000" u="none" cap="none" strike="noStrike">
                <a:solidFill>
                  <a:srgbClr val="000000"/>
                </a:solidFill>
                <a:latin typeface="Lato"/>
                <a:ea typeface="Lato"/>
                <a:cs typeface="Lato"/>
                <a:sym typeface="Lato"/>
              </a:rPr>
              <a:t>Lorem ipsum dolor sit amet, consectetur adipiscing elit, sed do eiusmod tempor incididunt ut labore et dolore magna aliqua.</a:t>
            </a:r>
            <a:endParaRPr/>
          </a:p>
        </p:txBody>
      </p:sp>
      <p:sp>
        <p:nvSpPr>
          <p:cNvPr id="576" name="Google Shape;576;p31"/>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23</a:t>
            </a:r>
            <a:endParaRPr/>
          </a:p>
        </p:txBody>
      </p:sp>
      <p:sp>
        <p:nvSpPr>
          <p:cNvPr id="577" name="Google Shape;577;p31"/>
          <p:cNvSpPr txBox="1"/>
          <p:nvPr/>
        </p:nvSpPr>
        <p:spPr>
          <a:xfrm>
            <a:off x="15050861" y="9510835"/>
            <a:ext cx="2571600" cy="331800"/>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581" name="Shape 581"/>
        <p:cNvGrpSpPr/>
        <p:nvPr/>
      </p:nvGrpSpPr>
      <p:grpSpPr>
        <a:xfrm>
          <a:off x="0" y="0"/>
          <a:ext cx="0" cy="0"/>
          <a:chOff x="0" y="0"/>
          <a:chExt cx="0" cy="0"/>
        </a:xfrm>
      </p:grpSpPr>
      <p:sp>
        <p:nvSpPr>
          <p:cNvPr id="582" name="Google Shape;582;p32"/>
          <p:cNvSpPr txBox="1"/>
          <p:nvPr/>
        </p:nvSpPr>
        <p:spPr>
          <a:xfrm>
            <a:off x="8772923" y="2833941"/>
            <a:ext cx="91122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0" i="0" lang="en-US" sz="3499" u="none" cap="none" strike="noStrike">
                <a:solidFill>
                  <a:srgbClr val="CD4534"/>
                </a:solidFill>
                <a:latin typeface="Libre Baskerville"/>
                <a:ea typeface="Libre Baskerville"/>
                <a:cs typeface="Libre Baskerville"/>
                <a:sym typeface="Libre Baskerville"/>
              </a:rPr>
              <a:t>Design Elements</a:t>
            </a:r>
            <a:endParaRPr/>
          </a:p>
        </p:txBody>
      </p:sp>
      <p:sp>
        <p:nvSpPr>
          <p:cNvPr id="583" name="Google Shape;583;p32"/>
          <p:cNvSpPr txBox="1"/>
          <p:nvPr/>
        </p:nvSpPr>
        <p:spPr>
          <a:xfrm>
            <a:off x="2224861" y="6512877"/>
            <a:ext cx="46989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You can find these fonts online too.</a:t>
            </a:r>
            <a:endParaRPr/>
          </a:p>
        </p:txBody>
      </p:sp>
      <p:grpSp>
        <p:nvGrpSpPr>
          <p:cNvPr id="584" name="Google Shape;584;p32"/>
          <p:cNvGrpSpPr/>
          <p:nvPr/>
        </p:nvGrpSpPr>
        <p:grpSpPr>
          <a:xfrm>
            <a:off x="3286407" y="8080551"/>
            <a:ext cx="754197" cy="754197"/>
            <a:chOff x="0" y="0"/>
            <a:chExt cx="812800" cy="812800"/>
          </a:xfrm>
        </p:grpSpPr>
        <p:sp>
          <p:nvSpPr>
            <p:cNvPr id="585" name="Google Shape;585;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45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2"/>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7" name="Google Shape;587;p32"/>
          <p:cNvGrpSpPr/>
          <p:nvPr/>
        </p:nvGrpSpPr>
        <p:grpSpPr>
          <a:xfrm>
            <a:off x="5107896" y="8080551"/>
            <a:ext cx="754197" cy="754197"/>
            <a:chOff x="0" y="0"/>
            <a:chExt cx="812800" cy="812800"/>
          </a:xfrm>
        </p:grpSpPr>
        <p:sp>
          <p:nvSpPr>
            <p:cNvPr id="588" name="Google Shape;588;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32"/>
            <p:cNvSpPr txBox="1"/>
            <p:nvPr/>
          </p:nvSpPr>
          <p:spPr>
            <a:xfrm>
              <a:off x="76200" y="76200"/>
              <a:ext cx="6603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49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0" name="Google Shape;590;p32"/>
          <p:cNvSpPr txBox="1"/>
          <p:nvPr/>
        </p:nvSpPr>
        <p:spPr>
          <a:xfrm>
            <a:off x="3052822" y="8949055"/>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#CD4534</a:t>
            </a:r>
            <a:endParaRPr/>
          </a:p>
        </p:txBody>
      </p:sp>
      <p:sp>
        <p:nvSpPr>
          <p:cNvPr id="591" name="Google Shape;591;p32"/>
          <p:cNvSpPr txBox="1"/>
          <p:nvPr/>
        </p:nvSpPr>
        <p:spPr>
          <a:xfrm>
            <a:off x="4874311" y="8949055"/>
            <a:ext cx="12213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#E4D9BD</a:t>
            </a:r>
            <a:endParaRPr/>
          </a:p>
        </p:txBody>
      </p:sp>
      <p:sp>
        <p:nvSpPr>
          <p:cNvPr id="592" name="Google Shape;592;p32"/>
          <p:cNvSpPr txBox="1"/>
          <p:nvPr/>
        </p:nvSpPr>
        <p:spPr>
          <a:xfrm>
            <a:off x="2998986" y="7222631"/>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0" i="0" lang="en-US" sz="3499" u="none" cap="none" strike="noStrike">
                <a:solidFill>
                  <a:srgbClr val="CD4534"/>
                </a:solidFill>
                <a:latin typeface="Libre Baskerville"/>
                <a:ea typeface="Libre Baskerville"/>
                <a:cs typeface="Libre Baskerville"/>
                <a:sym typeface="Libre Baskerville"/>
              </a:rPr>
              <a:t>Colors</a:t>
            </a:r>
            <a:endParaRPr/>
          </a:p>
        </p:txBody>
      </p:sp>
      <p:sp>
        <p:nvSpPr>
          <p:cNvPr id="593" name="Google Shape;593;p32"/>
          <p:cNvSpPr txBox="1"/>
          <p:nvPr/>
        </p:nvSpPr>
        <p:spPr>
          <a:xfrm>
            <a:off x="980473" y="3587796"/>
            <a:ext cx="7187700" cy="307800"/>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This presentation template uses the following free fonts:</a:t>
            </a:r>
            <a:endParaRPr/>
          </a:p>
        </p:txBody>
      </p:sp>
      <p:sp>
        <p:nvSpPr>
          <p:cNvPr id="594" name="Google Shape;594;p32"/>
          <p:cNvSpPr txBox="1"/>
          <p:nvPr/>
        </p:nvSpPr>
        <p:spPr>
          <a:xfrm>
            <a:off x="3219497" y="4015478"/>
            <a:ext cx="2709600" cy="338400"/>
          </a:xfrm>
          <a:prstGeom prst="rect">
            <a:avLst/>
          </a:prstGeom>
          <a:noFill/>
          <a:ln>
            <a:noFill/>
          </a:ln>
        </p:spPr>
        <p:txBody>
          <a:bodyPr anchorCtr="0" anchor="t" bIns="0" lIns="0" spcFirstLastPara="1" rIns="0" wrap="square" tIns="0">
            <a:spAutoFit/>
          </a:bodyPr>
          <a:lstStyle/>
          <a:p>
            <a:pPr indent="0" lvl="0"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Titles :</a:t>
            </a:r>
            <a:endParaRPr/>
          </a:p>
        </p:txBody>
      </p:sp>
      <p:sp>
        <p:nvSpPr>
          <p:cNvPr id="595" name="Google Shape;595;p32"/>
          <p:cNvSpPr txBox="1"/>
          <p:nvPr/>
        </p:nvSpPr>
        <p:spPr>
          <a:xfrm>
            <a:off x="3219497" y="4778770"/>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Headers :</a:t>
            </a:r>
            <a:endParaRPr/>
          </a:p>
        </p:txBody>
      </p:sp>
      <p:sp>
        <p:nvSpPr>
          <p:cNvPr id="596" name="Google Shape;596;p32"/>
          <p:cNvSpPr txBox="1"/>
          <p:nvPr/>
        </p:nvSpPr>
        <p:spPr>
          <a:xfrm>
            <a:off x="3219497" y="5542062"/>
            <a:ext cx="2709600" cy="338400"/>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1" i="0" lang="en-US" sz="2199" u="none" cap="none" strike="noStrike">
                <a:solidFill>
                  <a:srgbClr val="000000"/>
                </a:solidFill>
                <a:latin typeface="Lato"/>
                <a:ea typeface="Lato"/>
                <a:cs typeface="Lato"/>
                <a:sym typeface="Lato"/>
              </a:rPr>
              <a:t>Body Copy :</a:t>
            </a:r>
            <a:endParaRPr/>
          </a:p>
        </p:txBody>
      </p:sp>
      <p:sp>
        <p:nvSpPr>
          <p:cNvPr id="597" name="Google Shape;597;p32"/>
          <p:cNvSpPr txBox="1"/>
          <p:nvPr/>
        </p:nvSpPr>
        <p:spPr>
          <a:xfrm>
            <a:off x="3219497" y="4429398"/>
            <a:ext cx="27096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Libre Baskerville</a:t>
            </a:r>
            <a:endParaRPr/>
          </a:p>
        </p:txBody>
      </p:sp>
      <p:sp>
        <p:nvSpPr>
          <p:cNvPr id="598" name="Google Shape;598;p32"/>
          <p:cNvSpPr txBox="1"/>
          <p:nvPr/>
        </p:nvSpPr>
        <p:spPr>
          <a:xfrm>
            <a:off x="2934173" y="5192690"/>
            <a:ext cx="32802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Lato</a:t>
            </a:r>
            <a:endParaRPr/>
          </a:p>
        </p:txBody>
      </p:sp>
      <p:sp>
        <p:nvSpPr>
          <p:cNvPr id="599" name="Google Shape;599;p32"/>
          <p:cNvSpPr txBox="1"/>
          <p:nvPr/>
        </p:nvSpPr>
        <p:spPr>
          <a:xfrm>
            <a:off x="2723934" y="5955982"/>
            <a:ext cx="3700500" cy="30780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00000"/>
                </a:solidFill>
                <a:latin typeface="Lato"/>
                <a:ea typeface="Lato"/>
                <a:cs typeface="Lato"/>
                <a:sym typeface="Lato"/>
              </a:rPr>
              <a:t>Lato</a:t>
            </a:r>
            <a:endParaRPr/>
          </a:p>
        </p:txBody>
      </p:sp>
      <p:sp>
        <p:nvSpPr>
          <p:cNvPr id="600" name="Google Shape;600;p32"/>
          <p:cNvSpPr txBox="1"/>
          <p:nvPr/>
        </p:nvSpPr>
        <p:spPr>
          <a:xfrm>
            <a:off x="2998986" y="2833941"/>
            <a:ext cx="3150600" cy="538500"/>
          </a:xfrm>
          <a:prstGeom prst="rect">
            <a:avLst/>
          </a:prstGeom>
          <a:noFill/>
          <a:ln>
            <a:noFill/>
          </a:ln>
        </p:spPr>
        <p:txBody>
          <a:bodyPr anchorCtr="0" anchor="t" bIns="0" lIns="0" spcFirstLastPara="1" rIns="0" wrap="square" tIns="0">
            <a:spAutoFit/>
          </a:bodyPr>
          <a:lstStyle/>
          <a:p>
            <a:pPr indent="0" lvl="0" marL="0" marR="0" rtl="0" algn="ctr">
              <a:lnSpc>
                <a:spcPct val="250042"/>
              </a:lnSpc>
              <a:spcBef>
                <a:spcPts val="0"/>
              </a:spcBef>
              <a:spcAft>
                <a:spcPts val="0"/>
              </a:spcAft>
              <a:buNone/>
            </a:pPr>
            <a:r>
              <a:rPr b="0" i="0" lang="en-US" sz="3499" u="none" cap="none" strike="noStrike">
                <a:solidFill>
                  <a:srgbClr val="CD4534"/>
                </a:solidFill>
                <a:latin typeface="Libre Baskerville"/>
                <a:ea typeface="Libre Baskerville"/>
                <a:cs typeface="Libre Baskerville"/>
                <a:sym typeface="Libre Baskerville"/>
              </a:rPr>
              <a:t>Fonts</a:t>
            </a:r>
            <a:endParaRPr/>
          </a:p>
        </p:txBody>
      </p:sp>
      <p:sp>
        <p:nvSpPr>
          <p:cNvPr id="601" name="Google Shape;601;p32"/>
          <p:cNvSpPr txBox="1"/>
          <p:nvPr/>
        </p:nvSpPr>
        <p:spPr>
          <a:xfrm>
            <a:off x="3363451" y="647801"/>
            <a:ext cx="11561100" cy="1320600"/>
          </a:xfrm>
          <a:prstGeom prst="rect">
            <a:avLst/>
          </a:prstGeom>
          <a:noFill/>
          <a:ln>
            <a:noFill/>
          </a:ln>
        </p:spPr>
        <p:txBody>
          <a:bodyPr anchorCtr="0" anchor="t" bIns="0" lIns="0" spcFirstLastPara="1" rIns="0" wrap="square" tIns="0">
            <a:spAutoFit/>
          </a:bodyPr>
          <a:lstStyle/>
          <a:p>
            <a:pPr indent="0" lvl="0" marL="0" marR="0" rtl="0" algn="ctr">
              <a:lnSpc>
                <a:spcPct val="101002"/>
              </a:lnSpc>
              <a:spcBef>
                <a:spcPts val="0"/>
              </a:spcBef>
              <a:spcAft>
                <a:spcPts val="0"/>
              </a:spcAft>
              <a:buNone/>
            </a:pPr>
            <a:r>
              <a:rPr b="1" i="0" lang="en-US" sz="8579" u="none" cap="none" strike="noStrike">
                <a:solidFill>
                  <a:srgbClr val="CD4534"/>
                </a:solidFill>
                <a:latin typeface="Libre Baskerville"/>
                <a:ea typeface="Libre Baskerville"/>
                <a:cs typeface="Libre Baskerville"/>
                <a:sym typeface="Libre Baskerville"/>
              </a:rPr>
              <a:t>Resource Page</a:t>
            </a:r>
            <a:endParaRPr/>
          </a:p>
        </p:txBody>
      </p:sp>
      <p:sp>
        <p:nvSpPr>
          <p:cNvPr id="602" name="Google Shape;602;p32"/>
          <p:cNvSpPr txBox="1"/>
          <p:nvPr/>
        </p:nvSpPr>
        <p:spPr>
          <a:xfrm>
            <a:off x="3744010" y="2035922"/>
            <a:ext cx="10800000" cy="307800"/>
          </a:xfrm>
          <a:prstGeom prst="rect">
            <a:avLst/>
          </a:prstGeom>
          <a:noFill/>
          <a:ln>
            <a:noFill/>
          </a:ln>
        </p:spPr>
        <p:txBody>
          <a:bodyPr anchorCtr="0" anchor="t" bIns="0" lIns="0" spcFirstLastPara="1" rIns="0" wrap="square" tIns="0">
            <a:spAutoFit/>
          </a:bodyPr>
          <a:lstStyle/>
          <a:p>
            <a:pPr indent="0" lvl="0" marL="0" marR="0" rtl="0" algn="ctr">
              <a:lnSpc>
                <a:spcPct val="166000"/>
              </a:lnSpc>
              <a:spcBef>
                <a:spcPts val="0"/>
              </a:spcBef>
              <a:spcAft>
                <a:spcPts val="0"/>
              </a:spcAft>
              <a:buNone/>
            </a:pPr>
            <a:r>
              <a:rPr b="0" i="0" lang="en-US" sz="2000" u="none" cap="none" strike="noStrike">
                <a:solidFill>
                  <a:srgbClr val="000000"/>
                </a:solidFill>
                <a:latin typeface="Lato"/>
                <a:ea typeface="Lato"/>
                <a:cs typeface="Lato"/>
                <a:sym typeface="Lato"/>
              </a:rPr>
              <a:t>Use these design resources in your Canva Presentation.</a:t>
            </a:r>
            <a:endParaRPr/>
          </a:p>
        </p:txBody>
      </p:sp>
      <p:sp>
        <p:nvSpPr>
          <p:cNvPr id="603" name="Google Shape;603;p32"/>
          <p:cNvSpPr/>
          <p:nvPr/>
        </p:nvSpPr>
        <p:spPr>
          <a:xfrm>
            <a:off x="14128011" y="5879374"/>
            <a:ext cx="1066024" cy="1066024"/>
          </a:xfrm>
          <a:custGeom>
            <a:rect b="b" l="l" r="r" t="t"/>
            <a:pathLst>
              <a:path extrusionOk="0" h="1066024" w="1066024">
                <a:moveTo>
                  <a:pt x="0" y="0"/>
                </a:moveTo>
                <a:lnTo>
                  <a:pt x="1066024" y="0"/>
                </a:lnTo>
                <a:lnTo>
                  <a:pt x="1066024" y="1066024"/>
                </a:lnTo>
                <a:lnTo>
                  <a:pt x="0" y="1066024"/>
                </a:lnTo>
                <a:lnTo>
                  <a:pt x="0" y="0"/>
                </a:lnTo>
                <a:close/>
              </a:path>
            </a:pathLst>
          </a:custGeom>
          <a:blipFill rotWithShape="1">
            <a:blip r:embed="rId3">
              <a:alphaModFix/>
            </a:blip>
            <a:stretch>
              <a:fillRect b="0" l="0" r="0" t="0"/>
            </a:stretch>
          </a:blipFill>
          <a:ln>
            <a:noFill/>
          </a:ln>
        </p:spPr>
      </p:sp>
      <p:sp>
        <p:nvSpPr>
          <p:cNvPr id="604" name="Google Shape;604;p32"/>
          <p:cNvSpPr/>
          <p:nvPr/>
        </p:nvSpPr>
        <p:spPr>
          <a:xfrm>
            <a:off x="15811744" y="5950133"/>
            <a:ext cx="1065992" cy="924506"/>
          </a:xfrm>
          <a:custGeom>
            <a:rect b="b" l="l" r="r" t="t"/>
            <a:pathLst>
              <a:path extrusionOk="0" h="924506" w="1065992">
                <a:moveTo>
                  <a:pt x="0" y="0"/>
                </a:moveTo>
                <a:lnTo>
                  <a:pt x="1065992" y="0"/>
                </a:lnTo>
                <a:lnTo>
                  <a:pt x="1065992" y="924506"/>
                </a:lnTo>
                <a:lnTo>
                  <a:pt x="0" y="924506"/>
                </a:lnTo>
                <a:lnTo>
                  <a:pt x="0" y="0"/>
                </a:lnTo>
                <a:close/>
              </a:path>
            </a:pathLst>
          </a:custGeom>
          <a:blipFill rotWithShape="1">
            <a:blip r:embed="rId4">
              <a:alphaModFix/>
            </a:blip>
            <a:stretch>
              <a:fillRect b="0" l="0" r="0" t="0"/>
            </a:stretch>
          </a:blipFill>
          <a:ln>
            <a:noFill/>
          </a:ln>
        </p:spPr>
      </p:sp>
      <p:sp>
        <p:nvSpPr>
          <p:cNvPr id="605" name="Google Shape;605;p32"/>
          <p:cNvSpPr/>
          <p:nvPr/>
        </p:nvSpPr>
        <p:spPr>
          <a:xfrm>
            <a:off x="15889266" y="4106104"/>
            <a:ext cx="910947" cy="965358"/>
          </a:xfrm>
          <a:custGeom>
            <a:rect b="b" l="l" r="r" t="t"/>
            <a:pathLst>
              <a:path extrusionOk="0" h="965358" w="910947">
                <a:moveTo>
                  <a:pt x="0" y="0"/>
                </a:moveTo>
                <a:lnTo>
                  <a:pt x="910947" y="0"/>
                </a:lnTo>
                <a:lnTo>
                  <a:pt x="910947" y="965358"/>
                </a:lnTo>
                <a:lnTo>
                  <a:pt x="0" y="965358"/>
                </a:lnTo>
                <a:lnTo>
                  <a:pt x="0" y="0"/>
                </a:lnTo>
                <a:close/>
              </a:path>
            </a:pathLst>
          </a:custGeom>
          <a:blipFill rotWithShape="1">
            <a:blip r:embed="rId5">
              <a:alphaModFix/>
            </a:blip>
            <a:stretch>
              <a:fillRect b="0" l="0" r="0" t="0"/>
            </a:stretch>
          </a:blipFill>
          <a:ln>
            <a:noFill/>
          </a:ln>
        </p:spPr>
      </p:sp>
      <p:sp>
        <p:nvSpPr>
          <p:cNvPr id="606" name="Google Shape;606;p32"/>
          <p:cNvSpPr/>
          <p:nvPr/>
        </p:nvSpPr>
        <p:spPr>
          <a:xfrm>
            <a:off x="14018253" y="8058321"/>
            <a:ext cx="910199" cy="910199"/>
          </a:xfrm>
          <a:custGeom>
            <a:rect b="b" l="l" r="r" t="t"/>
            <a:pathLst>
              <a:path extrusionOk="0" h="910199" w="910199">
                <a:moveTo>
                  <a:pt x="0" y="0"/>
                </a:moveTo>
                <a:lnTo>
                  <a:pt x="910199" y="0"/>
                </a:lnTo>
                <a:lnTo>
                  <a:pt x="910199" y="910199"/>
                </a:lnTo>
                <a:lnTo>
                  <a:pt x="0" y="910199"/>
                </a:lnTo>
                <a:lnTo>
                  <a:pt x="0" y="0"/>
                </a:lnTo>
                <a:close/>
              </a:path>
            </a:pathLst>
          </a:custGeom>
          <a:blipFill rotWithShape="1">
            <a:blip r:embed="rId6">
              <a:alphaModFix/>
            </a:blip>
            <a:stretch>
              <a:fillRect b="0" l="0" r="0" t="0"/>
            </a:stretch>
          </a:blipFill>
          <a:ln>
            <a:noFill/>
          </a:ln>
        </p:spPr>
      </p:sp>
      <p:sp>
        <p:nvSpPr>
          <p:cNvPr id="607" name="Google Shape;607;p32"/>
          <p:cNvSpPr/>
          <p:nvPr/>
        </p:nvSpPr>
        <p:spPr>
          <a:xfrm>
            <a:off x="12469227" y="8058321"/>
            <a:ext cx="1047300" cy="910199"/>
          </a:xfrm>
          <a:custGeom>
            <a:rect b="b" l="l" r="r" t="t"/>
            <a:pathLst>
              <a:path extrusionOk="0" h="910199" w="1047300">
                <a:moveTo>
                  <a:pt x="0" y="0"/>
                </a:moveTo>
                <a:lnTo>
                  <a:pt x="1047299" y="0"/>
                </a:lnTo>
                <a:lnTo>
                  <a:pt x="1047299" y="910199"/>
                </a:lnTo>
                <a:lnTo>
                  <a:pt x="0" y="910199"/>
                </a:lnTo>
                <a:lnTo>
                  <a:pt x="0" y="0"/>
                </a:lnTo>
                <a:close/>
              </a:path>
            </a:pathLst>
          </a:custGeom>
          <a:blipFill rotWithShape="1">
            <a:blip r:embed="rId7">
              <a:alphaModFix/>
            </a:blip>
            <a:stretch>
              <a:fillRect b="0" l="0" r="0" t="0"/>
            </a:stretch>
          </a:blipFill>
          <a:ln>
            <a:noFill/>
          </a:ln>
        </p:spPr>
      </p:sp>
      <p:sp>
        <p:nvSpPr>
          <p:cNvPr id="608" name="Google Shape;608;p32"/>
          <p:cNvSpPr/>
          <p:nvPr/>
        </p:nvSpPr>
        <p:spPr>
          <a:xfrm>
            <a:off x="9031826" y="4147845"/>
            <a:ext cx="1036393" cy="881876"/>
          </a:xfrm>
          <a:custGeom>
            <a:rect b="b" l="l" r="r" t="t"/>
            <a:pathLst>
              <a:path extrusionOk="0" h="881876" w="1036393">
                <a:moveTo>
                  <a:pt x="0" y="0"/>
                </a:moveTo>
                <a:lnTo>
                  <a:pt x="1036393" y="0"/>
                </a:lnTo>
                <a:lnTo>
                  <a:pt x="1036393" y="881876"/>
                </a:lnTo>
                <a:lnTo>
                  <a:pt x="0" y="881876"/>
                </a:lnTo>
                <a:lnTo>
                  <a:pt x="0" y="0"/>
                </a:lnTo>
                <a:close/>
              </a:path>
            </a:pathLst>
          </a:custGeom>
          <a:blipFill rotWithShape="1">
            <a:blip r:embed="rId8">
              <a:alphaModFix/>
            </a:blip>
            <a:stretch>
              <a:fillRect b="0" l="0" r="0" t="0"/>
            </a:stretch>
          </a:blipFill>
          <a:ln>
            <a:noFill/>
          </a:ln>
        </p:spPr>
      </p:sp>
      <p:sp>
        <p:nvSpPr>
          <p:cNvPr id="609" name="Google Shape;609;p32"/>
          <p:cNvSpPr/>
          <p:nvPr/>
        </p:nvSpPr>
        <p:spPr>
          <a:xfrm>
            <a:off x="12430038" y="4147845"/>
            <a:ext cx="881876" cy="881876"/>
          </a:xfrm>
          <a:custGeom>
            <a:rect b="b" l="l" r="r" t="t"/>
            <a:pathLst>
              <a:path extrusionOk="0" h="881876" w="881876">
                <a:moveTo>
                  <a:pt x="0" y="0"/>
                </a:moveTo>
                <a:lnTo>
                  <a:pt x="881876" y="0"/>
                </a:lnTo>
                <a:lnTo>
                  <a:pt x="881876" y="881876"/>
                </a:lnTo>
                <a:lnTo>
                  <a:pt x="0" y="881876"/>
                </a:lnTo>
                <a:lnTo>
                  <a:pt x="0" y="0"/>
                </a:lnTo>
                <a:close/>
              </a:path>
            </a:pathLst>
          </a:custGeom>
          <a:blipFill rotWithShape="1">
            <a:blip r:embed="rId9">
              <a:alphaModFix/>
            </a:blip>
            <a:stretch>
              <a:fillRect b="0" l="0" r="0" t="0"/>
            </a:stretch>
          </a:blipFill>
          <a:ln>
            <a:noFill/>
          </a:ln>
        </p:spPr>
      </p:sp>
      <p:sp>
        <p:nvSpPr>
          <p:cNvPr id="610" name="Google Shape;610;p32"/>
          <p:cNvSpPr/>
          <p:nvPr/>
        </p:nvSpPr>
        <p:spPr>
          <a:xfrm>
            <a:off x="9144000" y="8394601"/>
            <a:ext cx="1177489" cy="237639"/>
          </a:xfrm>
          <a:custGeom>
            <a:rect b="b" l="l" r="r" t="t"/>
            <a:pathLst>
              <a:path extrusionOk="0" h="237639" w="1177489">
                <a:moveTo>
                  <a:pt x="0" y="0"/>
                </a:moveTo>
                <a:lnTo>
                  <a:pt x="1177489" y="0"/>
                </a:lnTo>
                <a:lnTo>
                  <a:pt x="1177489" y="237639"/>
                </a:lnTo>
                <a:lnTo>
                  <a:pt x="0" y="237639"/>
                </a:lnTo>
                <a:lnTo>
                  <a:pt x="0" y="0"/>
                </a:lnTo>
                <a:close/>
              </a:path>
            </a:pathLst>
          </a:custGeom>
          <a:blipFill rotWithShape="1">
            <a:blip r:embed="rId10">
              <a:alphaModFix/>
            </a:blip>
            <a:stretch>
              <a:fillRect b="0" l="0" r="0" t="0"/>
            </a:stretch>
          </a:blipFill>
          <a:ln>
            <a:noFill/>
          </a:ln>
        </p:spPr>
      </p:sp>
      <p:sp>
        <p:nvSpPr>
          <p:cNvPr id="611" name="Google Shape;611;p32"/>
          <p:cNvSpPr/>
          <p:nvPr/>
        </p:nvSpPr>
        <p:spPr>
          <a:xfrm>
            <a:off x="10881947" y="4147845"/>
            <a:ext cx="734362" cy="881876"/>
          </a:xfrm>
          <a:custGeom>
            <a:rect b="b" l="l" r="r" t="t"/>
            <a:pathLst>
              <a:path extrusionOk="0" h="881876" w="734362">
                <a:moveTo>
                  <a:pt x="0" y="0"/>
                </a:moveTo>
                <a:lnTo>
                  <a:pt x="734363" y="0"/>
                </a:lnTo>
                <a:lnTo>
                  <a:pt x="734363" y="881876"/>
                </a:lnTo>
                <a:lnTo>
                  <a:pt x="0" y="881876"/>
                </a:lnTo>
                <a:lnTo>
                  <a:pt x="0" y="0"/>
                </a:lnTo>
                <a:close/>
              </a:path>
            </a:pathLst>
          </a:custGeom>
          <a:blipFill rotWithShape="1">
            <a:blip r:embed="rId11">
              <a:alphaModFix/>
            </a:blip>
            <a:stretch>
              <a:fillRect b="0" l="0" r="0" t="0"/>
            </a:stretch>
          </a:blipFill>
          <a:ln>
            <a:noFill/>
          </a:ln>
        </p:spPr>
      </p:sp>
      <p:sp>
        <p:nvSpPr>
          <p:cNvPr id="612" name="Google Shape;612;p32"/>
          <p:cNvSpPr/>
          <p:nvPr/>
        </p:nvSpPr>
        <p:spPr>
          <a:xfrm>
            <a:off x="14125642" y="4176873"/>
            <a:ext cx="949896" cy="823819"/>
          </a:xfrm>
          <a:custGeom>
            <a:rect b="b" l="l" r="r" t="t"/>
            <a:pathLst>
              <a:path extrusionOk="0" h="823819" w="949896">
                <a:moveTo>
                  <a:pt x="0" y="0"/>
                </a:moveTo>
                <a:lnTo>
                  <a:pt x="949896" y="0"/>
                </a:lnTo>
                <a:lnTo>
                  <a:pt x="949896" y="823820"/>
                </a:lnTo>
                <a:lnTo>
                  <a:pt x="0" y="823820"/>
                </a:lnTo>
                <a:lnTo>
                  <a:pt x="0" y="0"/>
                </a:lnTo>
                <a:close/>
              </a:path>
            </a:pathLst>
          </a:custGeom>
          <a:blipFill rotWithShape="1">
            <a:blip r:embed="rId12">
              <a:alphaModFix/>
            </a:blip>
            <a:stretch>
              <a:fillRect b="0" l="0" r="0" t="0"/>
            </a:stretch>
          </a:blipFill>
          <a:ln>
            <a:noFill/>
          </a:ln>
        </p:spPr>
      </p:sp>
      <p:sp>
        <p:nvSpPr>
          <p:cNvPr id="613" name="Google Shape;613;p32"/>
          <p:cNvSpPr/>
          <p:nvPr/>
        </p:nvSpPr>
        <p:spPr>
          <a:xfrm>
            <a:off x="15430179" y="7893762"/>
            <a:ext cx="1829121" cy="1239318"/>
          </a:xfrm>
          <a:custGeom>
            <a:rect b="b" l="l" r="r" t="t"/>
            <a:pathLst>
              <a:path extrusionOk="0" h="1239318" w="1829121">
                <a:moveTo>
                  <a:pt x="0" y="0"/>
                </a:moveTo>
                <a:lnTo>
                  <a:pt x="1829121" y="0"/>
                </a:lnTo>
                <a:lnTo>
                  <a:pt x="1829121" y="1239317"/>
                </a:lnTo>
                <a:lnTo>
                  <a:pt x="0" y="1239317"/>
                </a:lnTo>
                <a:lnTo>
                  <a:pt x="0" y="0"/>
                </a:lnTo>
                <a:close/>
              </a:path>
            </a:pathLst>
          </a:custGeom>
          <a:blipFill rotWithShape="1">
            <a:blip r:embed="rId13">
              <a:alphaModFix/>
            </a:blip>
            <a:stretch>
              <a:fillRect b="0" l="0" r="0" t="0"/>
            </a:stretch>
          </a:blipFill>
          <a:ln>
            <a:noFill/>
          </a:ln>
        </p:spPr>
      </p:sp>
      <p:sp>
        <p:nvSpPr>
          <p:cNvPr id="614" name="Google Shape;614;p32"/>
          <p:cNvSpPr/>
          <p:nvPr/>
        </p:nvSpPr>
        <p:spPr>
          <a:xfrm>
            <a:off x="10685928" y="5913023"/>
            <a:ext cx="1004204" cy="998727"/>
          </a:xfrm>
          <a:custGeom>
            <a:rect b="b" l="l" r="r" t="t"/>
            <a:pathLst>
              <a:path extrusionOk="0" h="998727" w="1004204">
                <a:moveTo>
                  <a:pt x="0" y="0"/>
                </a:moveTo>
                <a:lnTo>
                  <a:pt x="1004204" y="0"/>
                </a:lnTo>
                <a:lnTo>
                  <a:pt x="1004204" y="998727"/>
                </a:lnTo>
                <a:lnTo>
                  <a:pt x="0" y="998727"/>
                </a:lnTo>
                <a:lnTo>
                  <a:pt x="0" y="0"/>
                </a:lnTo>
                <a:close/>
              </a:path>
            </a:pathLst>
          </a:custGeom>
          <a:blipFill rotWithShape="1">
            <a:blip r:embed="rId14">
              <a:alphaModFix/>
            </a:blip>
            <a:stretch>
              <a:fillRect b="0" l="0" r="0" t="0"/>
            </a:stretch>
          </a:blipFill>
          <a:ln>
            <a:noFill/>
          </a:ln>
        </p:spPr>
      </p:sp>
      <p:sp>
        <p:nvSpPr>
          <p:cNvPr id="615" name="Google Shape;615;p32"/>
          <p:cNvSpPr/>
          <p:nvPr/>
        </p:nvSpPr>
        <p:spPr>
          <a:xfrm>
            <a:off x="9031269" y="5911822"/>
            <a:ext cx="1036951" cy="1001129"/>
          </a:xfrm>
          <a:custGeom>
            <a:rect b="b" l="l" r="r" t="t"/>
            <a:pathLst>
              <a:path extrusionOk="0" h="1001129" w="1036951">
                <a:moveTo>
                  <a:pt x="0" y="0"/>
                </a:moveTo>
                <a:lnTo>
                  <a:pt x="1036950" y="0"/>
                </a:lnTo>
                <a:lnTo>
                  <a:pt x="1036950" y="1001129"/>
                </a:lnTo>
                <a:lnTo>
                  <a:pt x="0" y="1001129"/>
                </a:lnTo>
                <a:lnTo>
                  <a:pt x="0" y="0"/>
                </a:lnTo>
                <a:close/>
              </a:path>
            </a:pathLst>
          </a:custGeom>
          <a:blipFill rotWithShape="1">
            <a:blip r:embed="rId15">
              <a:alphaModFix/>
            </a:blip>
            <a:stretch>
              <a:fillRect b="0" l="0" r="0" t="0"/>
            </a:stretch>
          </a:blipFill>
          <a:ln>
            <a:noFill/>
          </a:ln>
        </p:spPr>
      </p:sp>
      <p:sp>
        <p:nvSpPr>
          <p:cNvPr id="616" name="Google Shape;616;p32"/>
          <p:cNvSpPr/>
          <p:nvPr/>
        </p:nvSpPr>
        <p:spPr>
          <a:xfrm>
            <a:off x="12307841" y="6024319"/>
            <a:ext cx="1202462" cy="776135"/>
          </a:xfrm>
          <a:custGeom>
            <a:rect b="b" l="l" r="r" t="t"/>
            <a:pathLst>
              <a:path extrusionOk="0" h="776135" w="1202462">
                <a:moveTo>
                  <a:pt x="0" y="0"/>
                </a:moveTo>
                <a:lnTo>
                  <a:pt x="1202462" y="0"/>
                </a:lnTo>
                <a:lnTo>
                  <a:pt x="1202462" y="776135"/>
                </a:lnTo>
                <a:lnTo>
                  <a:pt x="0" y="776135"/>
                </a:lnTo>
                <a:lnTo>
                  <a:pt x="0" y="0"/>
                </a:lnTo>
                <a:close/>
              </a:path>
            </a:pathLst>
          </a:custGeom>
          <a:blipFill rotWithShape="1">
            <a:blip r:embed="rId16">
              <a:alphaModFix/>
            </a:blip>
            <a:stretch>
              <a:fillRect b="0" l="0" r="0" t="0"/>
            </a:stretch>
          </a:blipFill>
          <a:ln>
            <a:noFill/>
          </a:ln>
        </p:spPr>
      </p:sp>
      <p:sp>
        <p:nvSpPr>
          <p:cNvPr id="617" name="Google Shape;617;p32"/>
          <p:cNvSpPr/>
          <p:nvPr/>
        </p:nvSpPr>
        <p:spPr>
          <a:xfrm>
            <a:off x="10823216" y="8026580"/>
            <a:ext cx="1144283" cy="973681"/>
          </a:xfrm>
          <a:custGeom>
            <a:rect b="b" l="l" r="r" t="t"/>
            <a:pathLst>
              <a:path extrusionOk="0" h="973681" w="1144283">
                <a:moveTo>
                  <a:pt x="0" y="0"/>
                </a:moveTo>
                <a:lnTo>
                  <a:pt x="1144283" y="0"/>
                </a:lnTo>
                <a:lnTo>
                  <a:pt x="1144283" y="973681"/>
                </a:lnTo>
                <a:lnTo>
                  <a:pt x="0" y="973681"/>
                </a:lnTo>
                <a:lnTo>
                  <a:pt x="0" y="0"/>
                </a:lnTo>
                <a:close/>
              </a:path>
            </a:pathLst>
          </a:custGeom>
          <a:blipFill rotWithShape="1">
            <a:blip r:embed="rId17">
              <a:alphaModFix/>
            </a:blip>
            <a:stretch>
              <a:fillRect b="0" l="0" r="0" t="0"/>
            </a:stretch>
          </a:blipFill>
          <a:ln>
            <a:noFill/>
          </a:ln>
        </p:spPr>
      </p:sp>
      <p:sp>
        <p:nvSpPr>
          <p:cNvPr id="618" name="Google Shape;618;p32"/>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24</a:t>
            </a:r>
            <a:endParaRPr/>
          </a:p>
        </p:txBody>
      </p:sp>
      <p:cxnSp>
        <p:nvCxnSpPr>
          <p:cNvPr id="619" name="Google Shape;619;p32"/>
          <p:cNvCxnSpPr/>
          <p:nvPr/>
        </p:nvCxnSpPr>
        <p:spPr>
          <a:xfrm>
            <a:off x="-26950" y="419600"/>
            <a:ext cx="18354900" cy="0"/>
          </a:xfrm>
          <a:prstGeom prst="straightConnector1">
            <a:avLst/>
          </a:prstGeom>
          <a:noFill/>
          <a:ln cap="flat" cmpd="sng" w="28575">
            <a:solidFill>
              <a:srgbClr val="CD4534"/>
            </a:solidFill>
            <a:prstDash val="solid"/>
            <a:round/>
            <a:headEnd len="sm" w="sm" type="none"/>
            <a:tailEnd len="sm" w="sm" type="none"/>
          </a:ln>
        </p:spPr>
      </p:cxnSp>
      <p:cxnSp>
        <p:nvCxnSpPr>
          <p:cNvPr id="620" name="Google Shape;620;p32"/>
          <p:cNvCxnSpPr/>
          <p:nvPr/>
        </p:nvCxnSpPr>
        <p:spPr>
          <a:xfrm rot="10800000">
            <a:off x="301150" y="-26675"/>
            <a:ext cx="0" cy="10347300"/>
          </a:xfrm>
          <a:prstGeom prst="straightConnector1">
            <a:avLst/>
          </a:prstGeom>
          <a:noFill/>
          <a:ln cap="flat" cmpd="sng" w="28575">
            <a:solidFill>
              <a:srgbClr val="CD4534"/>
            </a:solidFill>
            <a:prstDash val="solid"/>
            <a:round/>
            <a:headEnd len="sm" w="sm" type="none"/>
            <a:tailEnd len="sm" w="sm" type="none"/>
          </a:ln>
        </p:spPr>
      </p:cxnSp>
      <p:cxnSp>
        <p:nvCxnSpPr>
          <p:cNvPr id="621" name="Google Shape;621;p32"/>
          <p:cNvCxnSpPr/>
          <p:nvPr/>
        </p:nvCxnSpPr>
        <p:spPr>
          <a:xfrm rot="10800000">
            <a:off x="17891600" y="-18400"/>
            <a:ext cx="0" cy="103860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625" name="Shape 625"/>
        <p:cNvGrpSpPr/>
        <p:nvPr/>
      </p:nvGrpSpPr>
      <p:grpSpPr>
        <a:xfrm>
          <a:off x="0" y="0"/>
          <a:ext cx="0" cy="0"/>
          <a:chOff x="0" y="0"/>
          <a:chExt cx="0" cy="0"/>
        </a:xfrm>
      </p:grpSpPr>
      <p:pic>
        <p:nvPicPr>
          <p:cNvPr id="626" name="Google Shape;626;p33"/>
          <p:cNvPicPr preferRelativeResize="0"/>
          <p:nvPr/>
        </p:nvPicPr>
        <p:blipFill>
          <a:blip r:embed="rId3">
            <a:alphaModFix/>
          </a:blip>
          <a:stretch>
            <a:fillRect/>
          </a:stretch>
        </p:blipFill>
        <p:spPr>
          <a:xfrm>
            <a:off x="2159800" y="5265296"/>
            <a:ext cx="4824400" cy="1206100"/>
          </a:xfrm>
          <a:prstGeom prst="rect">
            <a:avLst/>
          </a:prstGeom>
          <a:noFill/>
          <a:ln>
            <a:noFill/>
          </a:ln>
        </p:spPr>
      </p:pic>
      <p:sp>
        <p:nvSpPr>
          <p:cNvPr id="627" name="Google Shape;627;p33"/>
          <p:cNvSpPr txBox="1"/>
          <p:nvPr/>
        </p:nvSpPr>
        <p:spPr>
          <a:xfrm>
            <a:off x="2029900" y="3607289"/>
            <a:ext cx="5164500" cy="869700"/>
          </a:xfrm>
          <a:prstGeom prst="rect">
            <a:avLst/>
          </a:prstGeom>
          <a:noFill/>
          <a:ln>
            <a:noFill/>
          </a:ln>
        </p:spPr>
        <p:txBody>
          <a:bodyPr anchorCtr="0" anchor="t" bIns="0" lIns="0" spcFirstLastPara="1" rIns="0" wrap="square" tIns="0">
            <a:spAutoFit/>
          </a:bodyPr>
          <a:lstStyle/>
          <a:p>
            <a:pPr indent="0" lvl="1" marL="0" marR="0" rtl="0" algn="ctr">
              <a:lnSpc>
                <a:spcPct val="149008"/>
              </a:lnSpc>
              <a:spcBef>
                <a:spcPts val="0"/>
              </a:spcBef>
              <a:spcAft>
                <a:spcPts val="0"/>
              </a:spcAft>
              <a:buNone/>
            </a:pPr>
            <a:r>
              <a:rPr b="0" i="0" lang="en-US" sz="2269" u="none" cap="none" strike="noStrike">
                <a:solidFill>
                  <a:srgbClr val="000000"/>
                </a:solidFill>
                <a:latin typeface="Lato"/>
                <a:ea typeface="Lato"/>
                <a:cs typeface="Lato"/>
                <a:sym typeface="Lato"/>
              </a:rPr>
              <a:t>This presentation template is free for everyone to use thanks to the following:</a:t>
            </a:r>
            <a:endParaRPr/>
          </a:p>
        </p:txBody>
      </p:sp>
      <p:sp>
        <p:nvSpPr>
          <p:cNvPr id="628" name="Google Shape;628;p33"/>
          <p:cNvSpPr txBox="1"/>
          <p:nvPr/>
        </p:nvSpPr>
        <p:spPr>
          <a:xfrm>
            <a:off x="727173" y="1417247"/>
            <a:ext cx="7770000" cy="1823700"/>
          </a:xfrm>
          <a:prstGeom prst="rect">
            <a:avLst/>
          </a:prstGeom>
          <a:noFill/>
          <a:ln>
            <a:noFill/>
          </a:ln>
        </p:spPr>
        <p:txBody>
          <a:bodyPr anchorCtr="0" anchor="t" bIns="0" lIns="0" spcFirstLastPara="1" rIns="0" wrap="square" tIns="0">
            <a:spAutoFit/>
          </a:bodyPr>
          <a:lstStyle/>
          <a:p>
            <a:pPr indent="0" lvl="0" marL="0" marR="0" rtl="0" algn="ctr">
              <a:lnSpc>
                <a:spcPct val="100995"/>
              </a:lnSpc>
              <a:spcBef>
                <a:spcPts val="0"/>
              </a:spcBef>
              <a:spcAft>
                <a:spcPts val="0"/>
              </a:spcAft>
              <a:buNone/>
            </a:pPr>
            <a:r>
              <a:rPr b="1" i="0" lang="en-US" sz="11849" u="none" cap="none" strike="noStrike">
                <a:solidFill>
                  <a:srgbClr val="CD4534"/>
                </a:solidFill>
                <a:latin typeface="Libre Baskerville"/>
                <a:ea typeface="Libre Baskerville"/>
                <a:cs typeface="Libre Baskerville"/>
                <a:sym typeface="Libre Baskerville"/>
              </a:rPr>
              <a:t>Credits</a:t>
            </a:r>
            <a:endParaRPr/>
          </a:p>
        </p:txBody>
      </p:sp>
      <p:sp>
        <p:nvSpPr>
          <p:cNvPr id="629" name="Google Shape;629;p33"/>
          <p:cNvSpPr txBox="1"/>
          <p:nvPr/>
        </p:nvSpPr>
        <p:spPr>
          <a:xfrm>
            <a:off x="2497071" y="8495739"/>
            <a:ext cx="4230300" cy="307800"/>
          </a:xfrm>
          <a:prstGeom prst="rect">
            <a:avLst/>
          </a:prstGeom>
          <a:noFill/>
          <a:ln>
            <a:noFill/>
          </a:ln>
        </p:spPr>
        <p:txBody>
          <a:bodyPr anchorCtr="0" anchor="t" bIns="0" lIns="0" spcFirstLastPara="1" rIns="0" wrap="square" tIns="0">
            <a:spAutoFit/>
          </a:bodyPr>
          <a:lstStyle/>
          <a:p>
            <a:pPr indent="0" lvl="1" marL="0" marR="0" rtl="0" algn="ctr">
              <a:lnSpc>
                <a:spcPct val="149000"/>
              </a:lnSpc>
              <a:spcBef>
                <a:spcPts val="0"/>
              </a:spcBef>
              <a:spcAft>
                <a:spcPts val="0"/>
              </a:spcAft>
              <a:buNone/>
            </a:pPr>
            <a:r>
              <a:rPr b="0" i="0" lang="en-US" sz="2000" u="none" cap="none" strike="noStrike">
                <a:solidFill>
                  <a:srgbClr val="000000"/>
                </a:solidFill>
                <a:latin typeface="Lato"/>
                <a:ea typeface="Lato"/>
                <a:cs typeface="Lato"/>
                <a:sym typeface="Lato"/>
              </a:rPr>
              <a:t>for the photos</a:t>
            </a:r>
            <a:endParaRPr/>
          </a:p>
        </p:txBody>
      </p:sp>
      <p:sp>
        <p:nvSpPr>
          <p:cNvPr id="630" name="Google Shape;630;p33"/>
          <p:cNvSpPr txBox="1"/>
          <p:nvPr/>
        </p:nvSpPr>
        <p:spPr>
          <a:xfrm>
            <a:off x="2029900" y="7748577"/>
            <a:ext cx="5164500" cy="592800"/>
          </a:xfrm>
          <a:prstGeom prst="rect">
            <a:avLst/>
          </a:prstGeom>
          <a:noFill/>
          <a:ln>
            <a:noFill/>
          </a:ln>
        </p:spPr>
        <p:txBody>
          <a:bodyPr anchorCtr="0" anchor="t" bIns="0" lIns="0" spcFirstLastPara="1" rIns="0" wrap="square" tIns="0">
            <a:spAutoFit/>
          </a:bodyPr>
          <a:lstStyle/>
          <a:p>
            <a:pPr indent="0" lvl="0" marL="0" marR="0" rtl="0" algn="ctr">
              <a:lnSpc>
                <a:spcPct val="123039"/>
              </a:lnSpc>
              <a:spcBef>
                <a:spcPts val="0"/>
              </a:spcBef>
              <a:spcAft>
                <a:spcPts val="0"/>
              </a:spcAft>
              <a:buNone/>
            </a:pPr>
            <a:r>
              <a:rPr b="0" i="0" lang="en-US" sz="3850" u="none" cap="none" strike="noStrike">
                <a:solidFill>
                  <a:srgbClr val="CD4534"/>
                </a:solidFill>
                <a:latin typeface="Libre Baskerville"/>
                <a:ea typeface="Libre Baskerville"/>
                <a:cs typeface="Libre Baskerville"/>
                <a:sym typeface="Libre Baskerville"/>
              </a:rPr>
              <a:t>Pexels &amp; Pixabay</a:t>
            </a:r>
            <a:endParaRPr/>
          </a:p>
        </p:txBody>
      </p:sp>
      <p:sp>
        <p:nvSpPr>
          <p:cNvPr id="631" name="Google Shape;631;p33"/>
          <p:cNvSpPr txBox="1"/>
          <p:nvPr/>
        </p:nvSpPr>
        <p:spPr>
          <a:xfrm>
            <a:off x="2199932" y="6587209"/>
            <a:ext cx="4824300" cy="307800"/>
          </a:xfrm>
          <a:prstGeom prst="rect">
            <a:avLst/>
          </a:prstGeom>
          <a:noFill/>
          <a:ln>
            <a:noFill/>
          </a:ln>
        </p:spPr>
        <p:txBody>
          <a:bodyPr anchorCtr="0" anchor="t" bIns="0" lIns="0" spcFirstLastPara="1" rIns="0" wrap="square" tIns="0">
            <a:spAutoFit/>
          </a:bodyPr>
          <a:lstStyle/>
          <a:p>
            <a:pPr indent="0" lvl="1" marL="0" marR="0" rtl="0" algn="ctr">
              <a:lnSpc>
                <a:spcPct val="149000"/>
              </a:lnSpc>
              <a:spcBef>
                <a:spcPts val="0"/>
              </a:spcBef>
              <a:spcAft>
                <a:spcPts val="0"/>
              </a:spcAft>
              <a:buNone/>
            </a:pPr>
            <a:r>
              <a:rPr b="0" i="0" lang="en-US" sz="2000" u="none" cap="none" strike="noStrike">
                <a:solidFill>
                  <a:srgbClr val="000000"/>
                </a:solidFill>
                <a:latin typeface="Lato"/>
                <a:ea typeface="Lato"/>
                <a:cs typeface="Lato"/>
                <a:sym typeface="Lato"/>
              </a:rPr>
              <a:t>for the presentation template</a:t>
            </a:r>
            <a:endParaRPr/>
          </a:p>
        </p:txBody>
      </p:sp>
      <p:sp>
        <p:nvSpPr>
          <p:cNvPr id="632" name="Google Shape;632;p33"/>
          <p:cNvSpPr txBox="1"/>
          <p:nvPr/>
        </p:nvSpPr>
        <p:spPr>
          <a:xfrm>
            <a:off x="665420" y="9510835"/>
            <a:ext cx="696900" cy="3318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25</a:t>
            </a:r>
            <a:endParaRPr/>
          </a:p>
        </p:txBody>
      </p:sp>
      <p:cxnSp>
        <p:nvCxnSpPr>
          <p:cNvPr id="633" name="Google Shape;633;p33"/>
          <p:cNvCxnSpPr/>
          <p:nvPr/>
        </p:nvCxnSpPr>
        <p:spPr>
          <a:xfrm>
            <a:off x="-26950" y="419600"/>
            <a:ext cx="18354900" cy="0"/>
          </a:xfrm>
          <a:prstGeom prst="straightConnector1">
            <a:avLst/>
          </a:prstGeom>
          <a:noFill/>
          <a:ln cap="flat" cmpd="sng" w="28575">
            <a:solidFill>
              <a:srgbClr val="CD4534"/>
            </a:solidFill>
            <a:prstDash val="solid"/>
            <a:round/>
            <a:headEnd len="sm" w="sm" type="none"/>
            <a:tailEnd len="sm" w="sm" type="none"/>
          </a:ln>
        </p:spPr>
      </p:cxnSp>
      <p:cxnSp>
        <p:nvCxnSpPr>
          <p:cNvPr id="634" name="Google Shape;634;p33"/>
          <p:cNvCxnSpPr/>
          <p:nvPr/>
        </p:nvCxnSpPr>
        <p:spPr>
          <a:xfrm rot="10800000">
            <a:off x="301150" y="-26675"/>
            <a:ext cx="0" cy="10347300"/>
          </a:xfrm>
          <a:prstGeom prst="straightConnector1">
            <a:avLst/>
          </a:prstGeom>
          <a:noFill/>
          <a:ln cap="flat" cmpd="sng" w="28575">
            <a:solidFill>
              <a:srgbClr val="CD4534"/>
            </a:solidFill>
            <a:prstDash val="solid"/>
            <a:round/>
            <a:headEnd len="sm" w="sm" type="none"/>
            <a:tailEnd len="sm" w="sm" type="none"/>
          </a:ln>
        </p:spPr>
      </p:cxnSp>
      <p:pic>
        <p:nvPicPr>
          <p:cNvPr id="635" name="Google Shape;635;p33"/>
          <p:cNvPicPr preferRelativeResize="0"/>
          <p:nvPr/>
        </p:nvPicPr>
        <p:blipFill rotWithShape="1">
          <a:blip r:embed="rId4">
            <a:alphaModFix/>
          </a:blip>
          <a:srcRect b="7813" l="0" r="0" t="7813"/>
          <a:stretch/>
        </p:blipFill>
        <p:spPr>
          <a:xfrm flipH="1">
            <a:off x="9143999" y="0"/>
            <a:ext cx="9144001" cy="10287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4534"/>
        </a:solidFill>
      </p:bgPr>
    </p:bg>
    <p:spTree>
      <p:nvGrpSpPr>
        <p:cNvPr id="154" name="Shape 154"/>
        <p:cNvGrpSpPr/>
        <p:nvPr/>
      </p:nvGrpSpPr>
      <p:grpSpPr>
        <a:xfrm>
          <a:off x="0" y="0"/>
          <a:ext cx="0" cy="0"/>
          <a:chOff x="0" y="0"/>
          <a:chExt cx="0" cy="0"/>
        </a:xfrm>
      </p:grpSpPr>
      <p:pic>
        <p:nvPicPr>
          <p:cNvPr id="155" name="Google Shape;155;p11"/>
          <p:cNvPicPr preferRelativeResize="0"/>
          <p:nvPr/>
        </p:nvPicPr>
        <p:blipFill rotWithShape="1">
          <a:blip r:embed="rId3">
            <a:alphaModFix/>
          </a:blip>
          <a:srcRect b="1088" l="0" r="6517" t="13967"/>
          <a:stretch/>
        </p:blipFill>
        <p:spPr>
          <a:xfrm>
            <a:off x="2281806" y="1151179"/>
            <a:ext cx="11298239" cy="7699591"/>
          </a:xfrm>
          <a:prstGeom prst="rect">
            <a:avLst/>
          </a:prstGeom>
          <a:noFill/>
          <a:ln>
            <a:noFill/>
          </a:ln>
        </p:spPr>
      </p:pic>
      <p:sp>
        <p:nvSpPr>
          <p:cNvPr id="156" name="Google Shape;156;p11"/>
          <p:cNvSpPr/>
          <p:nvPr/>
        </p:nvSpPr>
        <p:spPr>
          <a:xfrm>
            <a:off x="2565267" y="9133257"/>
            <a:ext cx="727143" cy="618732"/>
          </a:xfrm>
          <a:custGeom>
            <a:rect b="b" l="l" r="r" t="t"/>
            <a:pathLst>
              <a:path extrusionOk="0" h="618732" w="727143">
                <a:moveTo>
                  <a:pt x="0" y="0"/>
                </a:moveTo>
                <a:lnTo>
                  <a:pt x="727143" y="0"/>
                </a:lnTo>
                <a:lnTo>
                  <a:pt x="727143" y="618733"/>
                </a:lnTo>
                <a:lnTo>
                  <a:pt x="0" y="618733"/>
                </a:lnTo>
                <a:lnTo>
                  <a:pt x="0" y="0"/>
                </a:lnTo>
                <a:close/>
              </a:path>
            </a:pathLst>
          </a:custGeom>
          <a:blipFill rotWithShape="1">
            <a:blip r:embed="rId4">
              <a:alphaModFix/>
            </a:blip>
            <a:stretch>
              <a:fillRect b="0" l="0" r="0" t="0"/>
            </a:stretch>
          </a:blipFill>
          <a:ln>
            <a:noFill/>
          </a:ln>
        </p:spPr>
      </p:sp>
      <p:sp>
        <p:nvSpPr>
          <p:cNvPr id="157" name="Google Shape;157;p11"/>
          <p:cNvSpPr/>
          <p:nvPr/>
        </p:nvSpPr>
        <p:spPr>
          <a:xfrm>
            <a:off x="3680736" y="9133257"/>
            <a:ext cx="618732" cy="618732"/>
          </a:xfrm>
          <a:custGeom>
            <a:rect b="b" l="l" r="r" t="t"/>
            <a:pathLst>
              <a:path extrusionOk="0" h="618732" w="618732">
                <a:moveTo>
                  <a:pt x="0" y="0"/>
                </a:moveTo>
                <a:lnTo>
                  <a:pt x="618732" y="0"/>
                </a:lnTo>
                <a:lnTo>
                  <a:pt x="618732" y="618733"/>
                </a:lnTo>
                <a:lnTo>
                  <a:pt x="0" y="618733"/>
                </a:lnTo>
                <a:lnTo>
                  <a:pt x="0" y="0"/>
                </a:lnTo>
                <a:close/>
              </a:path>
            </a:pathLst>
          </a:custGeom>
          <a:blipFill rotWithShape="1">
            <a:blip r:embed="rId5">
              <a:alphaModFix/>
            </a:blip>
            <a:stretch>
              <a:fillRect b="0" l="0" r="0" t="0"/>
            </a:stretch>
          </a:blipFill>
          <a:ln>
            <a:noFill/>
          </a:ln>
        </p:spPr>
      </p:sp>
      <p:sp>
        <p:nvSpPr>
          <p:cNvPr id="158" name="Google Shape;158;p11"/>
          <p:cNvSpPr/>
          <p:nvPr/>
        </p:nvSpPr>
        <p:spPr>
          <a:xfrm>
            <a:off x="12263263" y="573135"/>
            <a:ext cx="978050" cy="197388"/>
          </a:xfrm>
          <a:custGeom>
            <a:rect b="b" l="l" r="r" t="t"/>
            <a:pathLst>
              <a:path extrusionOk="0" h="197388" w="978050">
                <a:moveTo>
                  <a:pt x="0" y="0"/>
                </a:moveTo>
                <a:lnTo>
                  <a:pt x="978050" y="0"/>
                </a:lnTo>
                <a:lnTo>
                  <a:pt x="978050" y="197388"/>
                </a:lnTo>
                <a:lnTo>
                  <a:pt x="0" y="197388"/>
                </a:lnTo>
                <a:lnTo>
                  <a:pt x="0" y="0"/>
                </a:lnTo>
                <a:close/>
              </a:path>
            </a:pathLst>
          </a:custGeom>
          <a:blipFill rotWithShape="1">
            <a:blip r:embed="rId6">
              <a:alphaModFix/>
            </a:blip>
            <a:stretch>
              <a:fillRect b="0" l="0" r="0" t="0"/>
            </a:stretch>
          </a:blipFill>
          <a:ln>
            <a:noFill/>
          </a:ln>
        </p:spPr>
      </p:sp>
      <p:sp>
        <p:nvSpPr>
          <p:cNvPr id="159" name="Google Shape;159;p11"/>
          <p:cNvSpPr/>
          <p:nvPr/>
        </p:nvSpPr>
        <p:spPr>
          <a:xfrm>
            <a:off x="12781348" y="9133257"/>
            <a:ext cx="515235" cy="618732"/>
          </a:xfrm>
          <a:custGeom>
            <a:rect b="b" l="l" r="r" t="t"/>
            <a:pathLst>
              <a:path extrusionOk="0" h="618732" w="515235">
                <a:moveTo>
                  <a:pt x="0" y="0"/>
                </a:moveTo>
                <a:lnTo>
                  <a:pt x="515235" y="0"/>
                </a:lnTo>
                <a:lnTo>
                  <a:pt x="515235" y="618733"/>
                </a:lnTo>
                <a:lnTo>
                  <a:pt x="0" y="618733"/>
                </a:lnTo>
                <a:lnTo>
                  <a:pt x="0" y="0"/>
                </a:lnTo>
                <a:close/>
              </a:path>
            </a:pathLst>
          </a:custGeom>
          <a:blipFill rotWithShape="1">
            <a:blip r:embed="rId7">
              <a:alphaModFix/>
            </a:blip>
            <a:stretch>
              <a:fillRect b="0" l="0" r="0" t="0"/>
            </a:stretch>
          </a:blipFill>
          <a:ln>
            <a:noFill/>
          </a:ln>
        </p:spPr>
      </p:sp>
      <p:sp>
        <p:nvSpPr>
          <p:cNvPr id="160" name="Google Shape;160;p11"/>
          <p:cNvSpPr txBox="1"/>
          <p:nvPr/>
        </p:nvSpPr>
        <p:spPr>
          <a:xfrm rot="-5400000">
            <a:off x="-3198319" y="4669876"/>
            <a:ext cx="8392800" cy="947100"/>
          </a:xfrm>
          <a:prstGeom prst="rect">
            <a:avLst/>
          </a:prstGeom>
          <a:noFill/>
          <a:ln>
            <a:noFill/>
          </a:ln>
        </p:spPr>
        <p:txBody>
          <a:bodyPr anchorCtr="0" anchor="t" bIns="0" lIns="0" spcFirstLastPara="1" rIns="0" wrap="square" tIns="0">
            <a:spAutoFit/>
          </a:bodyPr>
          <a:lstStyle/>
          <a:p>
            <a:pPr indent="0" lvl="0" marL="0" marR="0" rtl="0" algn="ctr">
              <a:lnSpc>
                <a:spcPct val="97993"/>
              </a:lnSpc>
              <a:spcBef>
                <a:spcPts val="0"/>
              </a:spcBef>
              <a:spcAft>
                <a:spcPts val="0"/>
              </a:spcAft>
              <a:buNone/>
            </a:pPr>
            <a:r>
              <a:rPr b="1" i="0" lang="en-US" sz="6279" u="none" cap="none" strike="noStrike">
                <a:solidFill>
                  <a:srgbClr val="E4D9BD"/>
                </a:solidFill>
                <a:latin typeface="Libre Baskerville"/>
                <a:ea typeface="Libre Baskerville"/>
                <a:cs typeface="Libre Baskerville"/>
                <a:sym typeface="Libre Baskerville"/>
              </a:rPr>
              <a:t>INTRODUCTION</a:t>
            </a:r>
            <a:endParaRPr/>
          </a:p>
        </p:txBody>
      </p:sp>
      <p:sp>
        <p:nvSpPr>
          <p:cNvPr id="161" name="Google Shape;161;p11"/>
          <p:cNvSpPr txBox="1"/>
          <p:nvPr/>
        </p:nvSpPr>
        <p:spPr>
          <a:xfrm>
            <a:off x="14037308" y="2921195"/>
            <a:ext cx="4188900" cy="3333000"/>
          </a:xfrm>
          <a:prstGeom prst="rect">
            <a:avLst/>
          </a:prstGeom>
          <a:noFill/>
          <a:ln>
            <a:noFill/>
          </a:ln>
        </p:spPr>
        <p:txBody>
          <a:bodyPr anchorCtr="0" anchor="t" bIns="0" lIns="0" spcFirstLastPara="1" rIns="0" wrap="square" tIns="0">
            <a:spAutoFit/>
          </a:bodyPr>
          <a:lstStyle/>
          <a:p>
            <a:pPr indent="0" lvl="0" marL="0" marR="0" rtl="0" algn="ctr">
              <a:lnSpc>
                <a:spcPct val="135997"/>
              </a:lnSpc>
              <a:spcBef>
                <a:spcPts val="0"/>
              </a:spcBef>
              <a:spcAft>
                <a:spcPts val="0"/>
              </a:spcAft>
              <a:buNone/>
            </a:pPr>
            <a:r>
              <a:rPr b="0" i="0" lang="en-US" sz="21654" u="none" cap="none" strike="noStrike">
                <a:solidFill>
                  <a:srgbClr val="E4D9BD"/>
                </a:solidFill>
                <a:latin typeface="Libre Baskerville"/>
                <a:ea typeface="Libre Baskerville"/>
                <a:cs typeface="Libre Baskerville"/>
                <a:sym typeface="Libre Baskerville"/>
              </a:rPr>
              <a:t>01</a:t>
            </a:r>
            <a:endParaRPr/>
          </a:p>
        </p:txBody>
      </p:sp>
      <p:sp>
        <p:nvSpPr>
          <p:cNvPr id="162" name="Google Shape;162;p11"/>
          <p:cNvSpPr/>
          <p:nvPr/>
        </p:nvSpPr>
        <p:spPr>
          <a:xfrm>
            <a:off x="4780482" y="9173991"/>
            <a:ext cx="666456" cy="577999"/>
          </a:xfrm>
          <a:custGeom>
            <a:rect b="b" l="l" r="r" t="t"/>
            <a:pathLst>
              <a:path extrusionOk="0" h="577999" w="666456">
                <a:moveTo>
                  <a:pt x="0" y="0"/>
                </a:moveTo>
                <a:lnTo>
                  <a:pt x="666456" y="0"/>
                </a:lnTo>
                <a:lnTo>
                  <a:pt x="666456" y="577999"/>
                </a:lnTo>
                <a:lnTo>
                  <a:pt x="0" y="577999"/>
                </a:lnTo>
                <a:lnTo>
                  <a:pt x="0" y="0"/>
                </a:lnTo>
                <a:close/>
              </a:path>
            </a:pathLst>
          </a:custGeom>
          <a:blipFill rotWithShape="1">
            <a:blip r:embed="rId8">
              <a:alphaModFix/>
            </a:blip>
            <a:stretch>
              <a:fillRect b="0" l="0" r="0" t="0"/>
            </a:stretch>
          </a:blipFill>
          <a:ln>
            <a:noFill/>
          </a:ln>
        </p:spPr>
      </p:sp>
      <p:cxnSp>
        <p:nvCxnSpPr>
          <p:cNvPr id="163" name="Google Shape;163;p11"/>
          <p:cNvCxnSpPr/>
          <p:nvPr/>
        </p:nvCxnSpPr>
        <p:spPr>
          <a:xfrm rot="10800000">
            <a:off x="1938476" y="0"/>
            <a:ext cx="0" cy="10287000"/>
          </a:xfrm>
          <a:prstGeom prst="straightConnector1">
            <a:avLst/>
          </a:prstGeom>
          <a:noFill/>
          <a:ln cap="flat" cmpd="sng" w="28575">
            <a:solidFill>
              <a:srgbClr val="E4D9BD"/>
            </a:solidFill>
            <a:prstDash val="solid"/>
            <a:round/>
            <a:headEnd len="sm" w="sm" type="none"/>
            <a:tailEnd len="sm" w="sm" type="none"/>
          </a:ln>
        </p:spPr>
      </p:cxnSp>
      <p:cxnSp>
        <p:nvCxnSpPr>
          <p:cNvPr id="164" name="Google Shape;164;p11"/>
          <p:cNvCxnSpPr/>
          <p:nvPr/>
        </p:nvCxnSpPr>
        <p:spPr>
          <a:xfrm rot="10800000">
            <a:off x="13954719" y="0"/>
            <a:ext cx="0" cy="10287000"/>
          </a:xfrm>
          <a:prstGeom prst="straightConnector1">
            <a:avLst/>
          </a:prstGeom>
          <a:noFill/>
          <a:ln cap="flat" cmpd="sng" w="28575">
            <a:solidFill>
              <a:srgbClr val="E4D9BD"/>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168" name="Shape 168"/>
        <p:cNvGrpSpPr/>
        <p:nvPr/>
      </p:nvGrpSpPr>
      <p:grpSpPr>
        <a:xfrm>
          <a:off x="0" y="0"/>
          <a:ext cx="0" cy="0"/>
          <a:chOff x="0" y="0"/>
          <a:chExt cx="0" cy="0"/>
        </a:xfrm>
      </p:grpSpPr>
      <p:pic>
        <p:nvPicPr>
          <p:cNvPr id="169" name="Google Shape;169;p12"/>
          <p:cNvPicPr preferRelativeResize="0"/>
          <p:nvPr/>
        </p:nvPicPr>
        <p:blipFill rotWithShape="1">
          <a:blip r:embed="rId3">
            <a:alphaModFix/>
          </a:blip>
          <a:srcRect b="48225" l="0" r="0" t="0"/>
          <a:stretch/>
        </p:blipFill>
        <p:spPr>
          <a:xfrm>
            <a:off x="9144000" y="2329680"/>
            <a:ext cx="9144000" cy="3157177"/>
          </a:xfrm>
          <a:prstGeom prst="rect">
            <a:avLst/>
          </a:prstGeom>
          <a:noFill/>
          <a:ln>
            <a:noFill/>
          </a:ln>
        </p:spPr>
      </p:pic>
      <p:pic>
        <p:nvPicPr>
          <p:cNvPr id="170" name="Google Shape;170;p12"/>
          <p:cNvPicPr preferRelativeResize="0"/>
          <p:nvPr/>
        </p:nvPicPr>
        <p:blipFill rotWithShape="1">
          <a:blip r:embed="rId4">
            <a:alphaModFix/>
          </a:blip>
          <a:srcRect b="18446" l="0" r="0" t="29777"/>
          <a:stretch/>
        </p:blipFill>
        <p:spPr>
          <a:xfrm>
            <a:off x="0" y="5896441"/>
            <a:ext cx="9144000" cy="3157177"/>
          </a:xfrm>
          <a:prstGeom prst="rect">
            <a:avLst/>
          </a:prstGeom>
          <a:noFill/>
          <a:ln>
            <a:noFill/>
          </a:ln>
        </p:spPr>
      </p:pic>
      <p:pic>
        <p:nvPicPr>
          <p:cNvPr id="171" name="Google Shape;171;p12"/>
          <p:cNvPicPr preferRelativeResize="0"/>
          <p:nvPr/>
        </p:nvPicPr>
        <p:blipFill rotWithShape="1">
          <a:blip r:embed="rId5">
            <a:alphaModFix/>
          </a:blip>
          <a:srcRect b="31700" l="0" r="0" t="40300"/>
          <a:stretch/>
        </p:blipFill>
        <p:spPr>
          <a:xfrm>
            <a:off x="0" y="0"/>
            <a:ext cx="9144000" cy="1920096"/>
          </a:xfrm>
          <a:prstGeom prst="rect">
            <a:avLst/>
          </a:prstGeom>
          <a:noFill/>
          <a:ln>
            <a:noFill/>
          </a:ln>
        </p:spPr>
      </p:pic>
      <p:cxnSp>
        <p:nvCxnSpPr>
          <p:cNvPr id="172" name="Google Shape;172;p12"/>
          <p:cNvCxnSpPr/>
          <p:nvPr/>
        </p:nvCxnSpPr>
        <p:spPr>
          <a:xfrm rot="10800000">
            <a:off x="9563131" y="5896441"/>
            <a:ext cx="0" cy="3157177"/>
          </a:xfrm>
          <a:prstGeom prst="straightConnector1">
            <a:avLst/>
          </a:prstGeom>
          <a:noFill/>
          <a:ln cap="flat" cmpd="sng" w="28575">
            <a:solidFill>
              <a:srgbClr val="CD4534"/>
            </a:solidFill>
            <a:prstDash val="solid"/>
            <a:round/>
            <a:headEnd len="sm" w="sm" type="none"/>
            <a:tailEnd len="sm" w="sm" type="none"/>
          </a:ln>
        </p:spPr>
      </p:cxnSp>
      <p:cxnSp>
        <p:nvCxnSpPr>
          <p:cNvPr id="173" name="Google Shape;173;p12"/>
          <p:cNvCxnSpPr/>
          <p:nvPr/>
        </p:nvCxnSpPr>
        <p:spPr>
          <a:xfrm rot="10800000">
            <a:off x="9563131" y="18396"/>
            <a:ext cx="0" cy="1901700"/>
          </a:xfrm>
          <a:prstGeom prst="straightConnector1">
            <a:avLst/>
          </a:prstGeom>
          <a:noFill/>
          <a:ln cap="flat" cmpd="sng" w="28575">
            <a:solidFill>
              <a:srgbClr val="CD4534"/>
            </a:solidFill>
            <a:prstDash val="solid"/>
            <a:round/>
            <a:headEnd len="sm" w="sm" type="none"/>
            <a:tailEnd len="sm" w="sm" type="none"/>
          </a:ln>
        </p:spPr>
      </p:cxnSp>
      <p:cxnSp>
        <p:nvCxnSpPr>
          <p:cNvPr id="174" name="Google Shape;174;p12"/>
          <p:cNvCxnSpPr/>
          <p:nvPr/>
        </p:nvCxnSpPr>
        <p:spPr>
          <a:xfrm rot="10800000">
            <a:off x="8710581" y="2329680"/>
            <a:ext cx="0" cy="3157177"/>
          </a:xfrm>
          <a:prstGeom prst="straightConnector1">
            <a:avLst/>
          </a:prstGeom>
          <a:noFill/>
          <a:ln cap="flat" cmpd="sng" w="28575">
            <a:solidFill>
              <a:srgbClr val="CD4534"/>
            </a:solidFill>
            <a:prstDash val="solid"/>
            <a:round/>
            <a:headEnd len="sm" w="sm" type="none"/>
            <a:tailEnd len="sm" w="sm" type="none"/>
          </a:ln>
        </p:spPr>
      </p:cxnSp>
      <p:sp>
        <p:nvSpPr>
          <p:cNvPr id="175" name="Google Shape;175;p12"/>
          <p:cNvSpPr txBox="1"/>
          <p:nvPr/>
        </p:nvSpPr>
        <p:spPr>
          <a:xfrm>
            <a:off x="10456721" y="571922"/>
            <a:ext cx="7165800" cy="1131300"/>
          </a:xfrm>
          <a:prstGeom prst="rect">
            <a:avLst/>
          </a:prstGeom>
          <a:noFill/>
          <a:ln>
            <a:noFill/>
          </a:ln>
        </p:spPr>
        <p:txBody>
          <a:bodyPr anchorCtr="0" anchor="t" bIns="0" lIns="0" spcFirstLastPara="1" rIns="0" wrap="square" tIns="0">
            <a:spAutoFit/>
          </a:bodyPr>
          <a:lstStyle/>
          <a:p>
            <a:pPr indent="0" lvl="0" marL="0" marR="0" rtl="0" algn="r">
              <a:lnSpc>
                <a:spcPct val="98000"/>
              </a:lnSpc>
              <a:spcBef>
                <a:spcPts val="0"/>
              </a:spcBef>
              <a:spcAft>
                <a:spcPts val="0"/>
              </a:spcAft>
              <a:buNone/>
            </a:pPr>
            <a:r>
              <a:rPr b="1" i="0" lang="en-US" sz="7500" u="none" cap="none" strike="noStrike">
                <a:solidFill>
                  <a:srgbClr val="CD4534"/>
                </a:solidFill>
                <a:latin typeface="Libre Baskerville"/>
                <a:ea typeface="Libre Baskerville"/>
                <a:cs typeface="Libre Baskerville"/>
                <a:sym typeface="Libre Baskerville"/>
              </a:rPr>
              <a:t>OVERVIEW</a:t>
            </a:r>
            <a:endParaRPr/>
          </a:p>
        </p:txBody>
      </p:sp>
      <p:sp>
        <p:nvSpPr>
          <p:cNvPr id="176" name="Google Shape;176;p12"/>
          <p:cNvSpPr txBox="1"/>
          <p:nvPr/>
        </p:nvSpPr>
        <p:spPr>
          <a:xfrm>
            <a:off x="665420" y="2647465"/>
            <a:ext cx="7075500" cy="2511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138" u="none" cap="none" strike="noStrike">
                <a:solidFill>
                  <a:srgbClr val="CD4534"/>
                </a:solidFill>
                <a:latin typeface="Libre Baskerville"/>
                <a:ea typeface="Libre Baskerville"/>
                <a:cs typeface="Libre Baskerville"/>
                <a:sym typeface="Libre Baskerville"/>
              </a:rPr>
              <a:t>Lorem ipsum dolor sit amet, consectetur adipiscing elit, sed do eiusmod tempor incididunt ut labore et dolore magna aliqua.</a:t>
            </a:r>
            <a:endParaRPr/>
          </a:p>
        </p:txBody>
      </p:sp>
      <p:sp>
        <p:nvSpPr>
          <p:cNvPr id="177" name="Google Shape;177;p12"/>
          <p:cNvSpPr txBox="1"/>
          <p:nvPr/>
        </p:nvSpPr>
        <p:spPr>
          <a:xfrm>
            <a:off x="15050861" y="9510835"/>
            <a:ext cx="2571720" cy="280543"/>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178" name="Google Shape;178;p12"/>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04</a:t>
            </a:r>
            <a:endParaRPr/>
          </a:p>
        </p:txBody>
      </p:sp>
      <p:sp>
        <p:nvSpPr>
          <p:cNvPr id="179" name="Google Shape;179;p12"/>
          <p:cNvSpPr txBox="1"/>
          <p:nvPr/>
        </p:nvSpPr>
        <p:spPr>
          <a:xfrm>
            <a:off x="10788012" y="6678735"/>
            <a:ext cx="6834600" cy="1608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US" sz="1900" u="none" cap="none" strike="noStrike">
                <a:solidFill>
                  <a:srgbClr val="000000"/>
                </a:solidFill>
                <a:latin typeface="Lato"/>
                <a:ea typeface="Lato"/>
                <a:cs typeface="Lato"/>
                <a:sym typeface="Lato"/>
              </a:rPr>
              <a:t>Welcome to Spain, a country of rich cultural heritage, stunning landscapes, and vibrant cities. From the bustling streets of Madrid to the sun-kissed beaches of the Costa del Sol, Spain offers a diverse range of experiences for every traveler.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183" name="Shape 183"/>
        <p:cNvGrpSpPr/>
        <p:nvPr/>
      </p:nvGrpSpPr>
      <p:grpSpPr>
        <a:xfrm>
          <a:off x="0" y="0"/>
          <a:ext cx="0" cy="0"/>
          <a:chOff x="0" y="0"/>
          <a:chExt cx="0" cy="0"/>
        </a:xfrm>
      </p:grpSpPr>
      <p:sp>
        <p:nvSpPr>
          <p:cNvPr id="184" name="Google Shape;184;p13"/>
          <p:cNvSpPr txBox="1"/>
          <p:nvPr/>
        </p:nvSpPr>
        <p:spPr>
          <a:xfrm>
            <a:off x="15050861" y="9510835"/>
            <a:ext cx="2571720" cy="280543"/>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185" name="Google Shape;185;p13"/>
          <p:cNvSpPr txBox="1"/>
          <p:nvPr/>
        </p:nvSpPr>
        <p:spPr>
          <a:xfrm>
            <a:off x="665420" y="769765"/>
            <a:ext cx="7723200" cy="2493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100" u="none" cap="none" strike="noStrike">
                <a:solidFill>
                  <a:srgbClr val="CD4534"/>
                </a:solidFill>
                <a:latin typeface="Libre Baskerville"/>
                <a:ea typeface="Libre Baskerville"/>
                <a:cs typeface="Libre Baskerville"/>
                <a:sym typeface="Libre Baskerville"/>
              </a:rPr>
              <a:t>Discover Spain's Cities</a:t>
            </a:r>
            <a:endParaRPr/>
          </a:p>
        </p:txBody>
      </p:sp>
      <p:sp>
        <p:nvSpPr>
          <p:cNvPr id="186" name="Google Shape;186;p13"/>
          <p:cNvSpPr/>
          <p:nvPr/>
        </p:nvSpPr>
        <p:spPr>
          <a:xfrm>
            <a:off x="5667607" y="1794434"/>
            <a:ext cx="12082384" cy="8186399"/>
          </a:xfrm>
          <a:custGeom>
            <a:rect b="b" l="l" r="r" t="t"/>
            <a:pathLst>
              <a:path extrusionOk="0" h="8186399" w="12082384">
                <a:moveTo>
                  <a:pt x="0" y="0"/>
                </a:moveTo>
                <a:lnTo>
                  <a:pt x="12082384" y="0"/>
                </a:lnTo>
                <a:lnTo>
                  <a:pt x="12082384" y="8186399"/>
                </a:lnTo>
                <a:lnTo>
                  <a:pt x="0" y="8186399"/>
                </a:lnTo>
                <a:lnTo>
                  <a:pt x="0" y="0"/>
                </a:lnTo>
                <a:close/>
              </a:path>
            </a:pathLst>
          </a:custGeom>
          <a:blipFill rotWithShape="1">
            <a:blip r:embed="rId3">
              <a:alphaModFix/>
            </a:blip>
            <a:stretch>
              <a:fillRect b="0" l="0" r="0" t="0"/>
            </a:stretch>
          </a:blipFill>
          <a:ln>
            <a:noFill/>
          </a:ln>
        </p:spPr>
      </p:sp>
      <p:grpSp>
        <p:nvGrpSpPr>
          <p:cNvPr id="187" name="Google Shape;187;p13"/>
          <p:cNvGrpSpPr/>
          <p:nvPr/>
        </p:nvGrpSpPr>
        <p:grpSpPr>
          <a:xfrm>
            <a:off x="15929535" y="3692879"/>
            <a:ext cx="265450" cy="265450"/>
            <a:chOff x="0" y="0"/>
            <a:chExt cx="812800" cy="812800"/>
          </a:xfrm>
        </p:grpSpPr>
        <p:sp>
          <p:nvSpPr>
            <p:cNvPr id="188" name="Google Shape;18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0" name="Google Shape;190;p13"/>
          <p:cNvGrpSpPr/>
          <p:nvPr/>
        </p:nvGrpSpPr>
        <p:grpSpPr>
          <a:xfrm>
            <a:off x="12947192" y="2255605"/>
            <a:ext cx="265450" cy="265450"/>
            <a:chOff x="0" y="0"/>
            <a:chExt cx="812800" cy="812800"/>
          </a:xfrm>
        </p:grpSpPr>
        <p:sp>
          <p:nvSpPr>
            <p:cNvPr id="191" name="Google Shape;19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3"/>
          <p:cNvGrpSpPr/>
          <p:nvPr/>
        </p:nvGrpSpPr>
        <p:grpSpPr>
          <a:xfrm>
            <a:off x="12681742" y="4399539"/>
            <a:ext cx="265450" cy="265450"/>
            <a:chOff x="0" y="0"/>
            <a:chExt cx="812800" cy="812800"/>
          </a:xfrm>
        </p:grpSpPr>
        <p:sp>
          <p:nvSpPr>
            <p:cNvPr id="194" name="Google Shape;1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6" name="Google Shape;196;p13"/>
          <p:cNvGrpSpPr/>
          <p:nvPr/>
        </p:nvGrpSpPr>
        <p:grpSpPr>
          <a:xfrm>
            <a:off x="14442403" y="5237948"/>
            <a:ext cx="265450" cy="265450"/>
            <a:chOff x="0" y="0"/>
            <a:chExt cx="812800" cy="812800"/>
          </a:xfrm>
        </p:grpSpPr>
        <p:sp>
          <p:nvSpPr>
            <p:cNvPr id="197" name="Google Shape;19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9" name="Google Shape;199;p13"/>
          <p:cNvGrpSpPr/>
          <p:nvPr/>
        </p:nvGrpSpPr>
        <p:grpSpPr>
          <a:xfrm>
            <a:off x="11708799" y="6759063"/>
            <a:ext cx="265450" cy="265450"/>
            <a:chOff x="0" y="0"/>
            <a:chExt cx="812800" cy="812800"/>
          </a:xfrm>
        </p:grpSpPr>
        <p:sp>
          <p:nvSpPr>
            <p:cNvPr id="200" name="Google Shape;2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2" name="Google Shape;202;p13"/>
          <p:cNvGrpSpPr/>
          <p:nvPr/>
        </p:nvGrpSpPr>
        <p:grpSpPr>
          <a:xfrm>
            <a:off x="11074003" y="7142336"/>
            <a:ext cx="265450" cy="265450"/>
            <a:chOff x="0" y="0"/>
            <a:chExt cx="812800" cy="812800"/>
          </a:xfrm>
        </p:grpSpPr>
        <p:sp>
          <p:nvSpPr>
            <p:cNvPr id="203" name="Google Shape;20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5" name="Google Shape;205;p13"/>
          <p:cNvGrpSpPr/>
          <p:nvPr/>
        </p:nvGrpSpPr>
        <p:grpSpPr>
          <a:xfrm>
            <a:off x="12271732" y="7669337"/>
            <a:ext cx="265450" cy="265450"/>
            <a:chOff x="0" y="0"/>
            <a:chExt cx="812800" cy="812800"/>
          </a:xfrm>
        </p:grpSpPr>
        <p:sp>
          <p:nvSpPr>
            <p:cNvPr id="206" name="Google Shape;20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3"/>
          <p:cNvGrpSpPr/>
          <p:nvPr/>
        </p:nvGrpSpPr>
        <p:grpSpPr>
          <a:xfrm>
            <a:off x="12814467" y="7009611"/>
            <a:ext cx="265450" cy="265450"/>
            <a:chOff x="0" y="0"/>
            <a:chExt cx="812800" cy="812800"/>
          </a:xfrm>
        </p:grpSpPr>
        <p:sp>
          <p:nvSpPr>
            <p:cNvPr id="209" name="Google Shape;20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4D9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3"/>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1" name="Google Shape;211;p13"/>
          <p:cNvGrpSpPr/>
          <p:nvPr/>
        </p:nvGrpSpPr>
        <p:grpSpPr>
          <a:xfrm>
            <a:off x="789020" y="3665714"/>
            <a:ext cx="296080" cy="220606"/>
            <a:chOff x="0" y="-38100"/>
            <a:chExt cx="77980" cy="58102"/>
          </a:xfrm>
        </p:grpSpPr>
        <p:sp>
          <p:nvSpPr>
            <p:cNvPr id="212" name="Google Shape;212;p13"/>
            <p:cNvSpPr/>
            <p:nvPr/>
          </p:nvSpPr>
          <p:spPr>
            <a:xfrm>
              <a:off x="0" y="0"/>
              <a:ext cx="77980" cy="20002"/>
            </a:xfrm>
            <a:custGeom>
              <a:rect b="b" l="l" r="r" t="t"/>
              <a:pathLst>
                <a:path extrusionOk="0" h="20002" w="77980">
                  <a:moveTo>
                    <a:pt x="0" y="0"/>
                  </a:moveTo>
                  <a:lnTo>
                    <a:pt x="77980" y="0"/>
                  </a:lnTo>
                  <a:lnTo>
                    <a:pt x="77980" y="20002"/>
                  </a:lnTo>
                  <a:lnTo>
                    <a:pt x="0" y="20002"/>
                  </a:lnTo>
                  <a:close/>
                </a:path>
              </a:pathLst>
            </a:custGeom>
            <a:solidFill>
              <a:srgbClr val="CD4534"/>
            </a:solidFill>
            <a:ln>
              <a:noFill/>
            </a:ln>
          </p:spPr>
        </p:sp>
        <p:sp>
          <p:nvSpPr>
            <p:cNvPr id="213" name="Google Shape;213;p13"/>
            <p:cNvSpPr txBox="1"/>
            <p:nvPr/>
          </p:nvSpPr>
          <p:spPr>
            <a:xfrm>
              <a:off x="0" y="-38100"/>
              <a:ext cx="77980" cy="581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4" name="Google Shape;214;p13"/>
          <p:cNvGrpSpPr/>
          <p:nvPr/>
        </p:nvGrpSpPr>
        <p:grpSpPr>
          <a:xfrm>
            <a:off x="789020" y="4716794"/>
            <a:ext cx="296080" cy="220606"/>
            <a:chOff x="0" y="-38100"/>
            <a:chExt cx="77980" cy="58102"/>
          </a:xfrm>
        </p:grpSpPr>
        <p:sp>
          <p:nvSpPr>
            <p:cNvPr id="215" name="Google Shape;215;p13"/>
            <p:cNvSpPr/>
            <p:nvPr/>
          </p:nvSpPr>
          <p:spPr>
            <a:xfrm>
              <a:off x="0" y="0"/>
              <a:ext cx="77980" cy="20002"/>
            </a:xfrm>
            <a:custGeom>
              <a:rect b="b" l="l" r="r" t="t"/>
              <a:pathLst>
                <a:path extrusionOk="0" h="20002" w="77980">
                  <a:moveTo>
                    <a:pt x="0" y="0"/>
                  </a:moveTo>
                  <a:lnTo>
                    <a:pt x="77980" y="0"/>
                  </a:lnTo>
                  <a:lnTo>
                    <a:pt x="77980" y="20002"/>
                  </a:lnTo>
                  <a:lnTo>
                    <a:pt x="0" y="20002"/>
                  </a:lnTo>
                  <a:close/>
                </a:path>
              </a:pathLst>
            </a:custGeom>
            <a:solidFill>
              <a:srgbClr val="CD4534"/>
            </a:solidFill>
            <a:ln>
              <a:noFill/>
            </a:ln>
          </p:spPr>
        </p:sp>
        <p:sp>
          <p:nvSpPr>
            <p:cNvPr id="216" name="Google Shape;216;p13"/>
            <p:cNvSpPr txBox="1"/>
            <p:nvPr/>
          </p:nvSpPr>
          <p:spPr>
            <a:xfrm>
              <a:off x="0" y="-38100"/>
              <a:ext cx="77980" cy="581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7" name="Google Shape;217;p13"/>
          <p:cNvGrpSpPr/>
          <p:nvPr/>
        </p:nvGrpSpPr>
        <p:grpSpPr>
          <a:xfrm>
            <a:off x="789020" y="5767874"/>
            <a:ext cx="296080" cy="220606"/>
            <a:chOff x="0" y="-38100"/>
            <a:chExt cx="77980" cy="58102"/>
          </a:xfrm>
        </p:grpSpPr>
        <p:sp>
          <p:nvSpPr>
            <p:cNvPr id="218" name="Google Shape;218;p13"/>
            <p:cNvSpPr/>
            <p:nvPr/>
          </p:nvSpPr>
          <p:spPr>
            <a:xfrm>
              <a:off x="0" y="0"/>
              <a:ext cx="77980" cy="20002"/>
            </a:xfrm>
            <a:custGeom>
              <a:rect b="b" l="l" r="r" t="t"/>
              <a:pathLst>
                <a:path extrusionOk="0" h="20002" w="77980">
                  <a:moveTo>
                    <a:pt x="0" y="0"/>
                  </a:moveTo>
                  <a:lnTo>
                    <a:pt x="77980" y="0"/>
                  </a:lnTo>
                  <a:lnTo>
                    <a:pt x="77980" y="20002"/>
                  </a:lnTo>
                  <a:lnTo>
                    <a:pt x="0" y="20002"/>
                  </a:lnTo>
                  <a:close/>
                </a:path>
              </a:pathLst>
            </a:custGeom>
            <a:solidFill>
              <a:srgbClr val="CD4534"/>
            </a:solidFill>
            <a:ln>
              <a:noFill/>
            </a:ln>
          </p:spPr>
        </p:sp>
        <p:sp>
          <p:nvSpPr>
            <p:cNvPr id="219" name="Google Shape;219;p13"/>
            <p:cNvSpPr txBox="1"/>
            <p:nvPr/>
          </p:nvSpPr>
          <p:spPr>
            <a:xfrm>
              <a:off x="0" y="-38100"/>
              <a:ext cx="77980" cy="581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0" name="Google Shape;220;p13"/>
          <p:cNvGrpSpPr/>
          <p:nvPr/>
        </p:nvGrpSpPr>
        <p:grpSpPr>
          <a:xfrm>
            <a:off x="789020" y="6818954"/>
            <a:ext cx="296080" cy="220606"/>
            <a:chOff x="0" y="-38100"/>
            <a:chExt cx="77980" cy="58102"/>
          </a:xfrm>
        </p:grpSpPr>
        <p:sp>
          <p:nvSpPr>
            <p:cNvPr id="221" name="Google Shape;221;p13"/>
            <p:cNvSpPr/>
            <p:nvPr/>
          </p:nvSpPr>
          <p:spPr>
            <a:xfrm>
              <a:off x="0" y="0"/>
              <a:ext cx="77980" cy="20002"/>
            </a:xfrm>
            <a:custGeom>
              <a:rect b="b" l="l" r="r" t="t"/>
              <a:pathLst>
                <a:path extrusionOk="0" h="20002" w="77980">
                  <a:moveTo>
                    <a:pt x="0" y="0"/>
                  </a:moveTo>
                  <a:lnTo>
                    <a:pt x="77980" y="0"/>
                  </a:lnTo>
                  <a:lnTo>
                    <a:pt x="77980" y="20002"/>
                  </a:lnTo>
                  <a:lnTo>
                    <a:pt x="0" y="20002"/>
                  </a:lnTo>
                  <a:close/>
                </a:path>
              </a:pathLst>
            </a:custGeom>
            <a:solidFill>
              <a:srgbClr val="CD4534"/>
            </a:solidFill>
            <a:ln>
              <a:noFill/>
            </a:ln>
          </p:spPr>
        </p:sp>
        <p:sp>
          <p:nvSpPr>
            <p:cNvPr id="222" name="Google Shape;222;p13"/>
            <p:cNvSpPr txBox="1"/>
            <p:nvPr/>
          </p:nvSpPr>
          <p:spPr>
            <a:xfrm>
              <a:off x="0" y="-38100"/>
              <a:ext cx="77980" cy="581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3" name="Google Shape;223;p13"/>
          <p:cNvGrpSpPr/>
          <p:nvPr/>
        </p:nvGrpSpPr>
        <p:grpSpPr>
          <a:xfrm>
            <a:off x="789020" y="7870034"/>
            <a:ext cx="296080" cy="220606"/>
            <a:chOff x="0" y="-38100"/>
            <a:chExt cx="77980" cy="58102"/>
          </a:xfrm>
        </p:grpSpPr>
        <p:sp>
          <p:nvSpPr>
            <p:cNvPr id="224" name="Google Shape;224;p13"/>
            <p:cNvSpPr/>
            <p:nvPr/>
          </p:nvSpPr>
          <p:spPr>
            <a:xfrm>
              <a:off x="0" y="0"/>
              <a:ext cx="77980" cy="20002"/>
            </a:xfrm>
            <a:custGeom>
              <a:rect b="b" l="l" r="r" t="t"/>
              <a:pathLst>
                <a:path extrusionOk="0" h="20002" w="77980">
                  <a:moveTo>
                    <a:pt x="0" y="0"/>
                  </a:moveTo>
                  <a:lnTo>
                    <a:pt x="77980" y="0"/>
                  </a:lnTo>
                  <a:lnTo>
                    <a:pt x="77980" y="20002"/>
                  </a:lnTo>
                  <a:lnTo>
                    <a:pt x="0" y="20002"/>
                  </a:lnTo>
                  <a:close/>
                </a:path>
              </a:pathLst>
            </a:custGeom>
            <a:solidFill>
              <a:srgbClr val="CD4534"/>
            </a:solidFill>
            <a:ln>
              <a:noFill/>
            </a:ln>
          </p:spPr>
        </p:sp>
        <p:sp>
          <p:nvSpPr>
            <p:cNvPr id="225" name="Google Shape;225;p13"/>
            <p:cNvSpPr txBox="1"/>
            <p:nvPr/>
          </p:nvSpPr>
          <p:spPr>
            <a:xfrm>
              <a:off x="0" y="-38100"/>
              <a:ext cx="77980" cy="5810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6" name="Google Shape;226;p13"/>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05</a:t>
            </a:r>
            <a:endParaRPr/>
          </a:p>
        </p:txBody>
      </p:sp>
      <p:sp>
        <p:nvSpPr>
          <p:cNvPr id="227" name="Google Shape;227;p13"/>
          <p:cNvSpPr txBox="1"/>
          <p:nvPr/>
        </p:nvSpPr>
        <p:spPr>
          <a:xfrm>
            <a:off x="12469803" y="2616904"/>
            <a:ext cx="1220229"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BILBAO</a:t>
            </a:r>
            <a:endParaRPr/>
          </a:p>
        </p:txBody>
      </p:sp>
      <p:sp>
        <p:nvSpPr>
          <p:cNvPr id="228" name="Google Shape;228;p13"/>
          <p:cNvSpPr txBox="1"/>
          <p:nvPr/>
        </p:nvSpPr>
        <p:spPr>
          <a:xfrm>
            <a:off x="13888716" y="3600063"/>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BARCELONA</a:t>
            </a:r>
            <a:endParaRPr/>
          </a:p>
        </p:txBody>
      </p:sp>
      <p:sp>
        <p:nvSpPr>
          <p:cNvPr id="229" name="Google Shape;229;p13"/>
          <p:cNvSpPr txBox="1"/>
          <p:nvPr/>
        </p:nvSpPr>
        <p:spPr>
          <a:xfrm>
            <a:off x="11950736" y="3895972"/>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MADRID</a:t>
            </a:r>
            <a:endParaRPr/>
          </a:p>
        </p:txBody>
      </p:sp>
      <p:sp>
        <p:nvSpPr>
          <p:cNvPr id="230" name="Google Shape;230;p13"/>
          <p:cNvSpPr txBox="1"/>
          <p:nvPr/>
        </p:nvSpPr>
        <p:spPr>
          <a:xfrm>
            <a:off x="12814467" y="5273659"/>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VALENCIA</a:t>
            </a:r>
            <a:endParaRPr/>
          </a:p>
        </p:txBody>
      </p:sp>
      <p:sp>
        <p:nvSpPr>
          <p:cNvPr id="231" name="Google Shape;231;p13"/>
          <p:cNvSpPr txBox="1"/>
          <p:nvPr/>
        </p:nvSpPr>
        <p:spPr>
          <a:xfrm>
            <a:off x="12404457" y="6533523"/>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GRANADA</a:t>
            </a:r>
            <a:endParaRPr/>
          </a:p>
        </p:txBody>
      </p:sp>
      <p:sp>
        <p:nvSpPr>
          <p:cNvPr id="232" name="Google Shape;232;p13"/>
          <p:cNvSpPr txBox="1"/>
          <p:nvPr/>
        </p:nvSpPr>
        <p:spPr>
          <a:xfrm>
            <a:off x="10809719" y="6237614"/>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CORDOBA</a:t>
            </a:r>
            <a:endParaRPr/>
          </a:p>
        </p:txBody>
      </p:sp>
      <p:sp>
        <p:nvSpPr>
          <p:cNvPr id="233" name="Google Shape;233;p13"/>
          <p:cNvSpPr txBox="1"/>
          <p:nvPr/>
        </p:nvSpPr>
        <p:spPr>
          <a:xfrm>
            <a:off x="10246787" y="7443796"/>
            <a:ext cx="17274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E4D9BD"/>
                </a:solidFill>
                <a:latin typeface="Lato"/>
                <a:ea typeface="Lato"/>
                <a:cs typeface="Lato"/>
                <a:sym typeface="Lato"/>
              </a:rPr>
              <a:t>SEVILLE</a:t>
            </a:r>
            <a:endParaRPr/>
          </a:p>
        </p:txBody>
      </p:sp>
      <p:sp>
        <p:nvSpPr>
          <p:cNvPr id="234" name="Google Shape;234;p13"/>
          <p:cNvSpPr txBox="1"/>
          <p:nvPr/>
        </p:nvSpPr>
        <p:spPr>
          <a:xfrm>
            <a:off x="11806175" y="8106237"/>
            <a:ext cx="1196562" cy="344422"/>
          </a:xfrm>
          <a:prstGeom prst="rect">
            <a:avLst/>
          </a:prstGeom>
          <a:noFill/>
          <a:ln>
            <a:noFill/>
          </a:ln>
        </p:spPr>
        <p:txBody>
          <a:bodyPr anchorCtr="0" anchor="t" bIns="0" lIns="0" spcFirstLastPara="1" rIns="0" wrap="square" tIns="0">
            <a:spAutoFit/>
          </a:bodyPr>
          <a:lstStyle/>
          <a:p>
            <a:pPr indent="0" lvl="0" marL="0" marR="0" rtl="0" algn="ctr">
              <a:lnSpc>
                <a:spcPct val="161000"/>
              </a:lnSpc>
              <a:spcBef>
                <a:spcPts val="0"/>
              </a:spcBef>
              <a:spcAft>
                <a:spcPts val="0"/>
              </a:spcAft>
              <a:buNone/>
            </a:pPr>
            <a:r>
              <a:rPr b="1" i="0" lang="en-US" sz="1800" u="none" cap="none" strike="noStrike">
                <a:solidFill>
                  <a:srgbClr val="CD4534"/>
                </a:solidFill>
                <a:latin typeface="Lato"/>
                <a:ea typeface="Lato"/>
                <a:cs typeface="Lato"/>
                <a:sym typeface="Lato"/>
              </a:rPr>
              <a:t>MÁLAGA</a:t>
            </a:r>
            <a:endParaRPr/>
          </a:p>
        </p:txBody>
      </p:sp>
      <p:sp>
        <p:nvSpPr>
          <p:cNvPr id="235" name="Google Shape;235;p13"/>
          <p:cNvSpPr txBox="1"/>
          <p:nvPr/>
        </p:nvSpPr>
        <p:spPr>
          <a:xfrm>
            <a:off x="1305893" y="4690265"/>
            <a:ext cx="1797900" cy="3771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499" u="none" cap="none" strike="noStrike">
                <a:solidFill>
                  <a:srgbClr val="CD4534"/>
                </a:solidFill>
                <a:latin typeface="Libre Baskerville"/>
                <a:ea typeface="Libre Baskerville"/>
                <a:cs typeface="Libre Baskerville"/>
                <a:sym typeface="Libre Baskerville"/>
              </a:rPr>
              <a:t>Barcelona</a:t>
            </a:r>
            <a:endParaRPr/>
          </a:p>
        </p:txBody>
      </p:sp>
      <p:sp>
        <p:nvSpPr>
          <p:cNvPr id="236" name="Google Shape;236;p13"/>
          <p:cNvSpPr txBox="1"/>
          <p:nvPr/>
        </p:nvSpPr>
        <p:spPr>
          <a:xfrm>
            <a:off x="1305893" y="5096830"/>
            <a:ext cx="7312119"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a:t>
            </a:r>
            <a:endParaRPr/>
          </a:p>
        </p:txBody>
      </p:sp>
      <p:sp>
        <p:nvSpPr>
          <p:cNvPr id="237" name="Google Shape;237;p13"/>
          <p:cNvSpPr txBox="1"/>
          <p:nvPr/>
        </p:nvSpPr>
        <p:spPr>
          <a:xfrm>
            <a:off x="1305893" y="3636028"/>
            <a:ext cx="1797900" cy="3771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499" u="none" cap="none" strike="noStrike">
                <a:solidFill>
                  <a:srgbClr val="CD4534"/>
                </a:solidFill>
                <a:latin typeface="Libre Baskerville"/>
                <a:ea typeface="Libre Baskerville"/>
                <a:cs typeface="Libre Baskerville"/>
                <a:sym typeface="Libre Baskerville"/>
              </a:rPr>
              <a:t>Madrid</a:t>
            </a:r>
            <a:endParaRPr/>
          </a:p>
        </p:txBody>
      </p:sp>
      <p:sp>
        <p:nvSpPr>
          <p:cNvPr id="238" name="Google Shape;238;p13"/>
          <p:cNvSpPr txBox="1"/>
          <p:nvPr/>
        </p:nvSpPr>
        <p:spPr>
          <a:xfrm>
            <a:off x="1305893" y="4042594"/>
            <a:ext cx="7312119"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a:t>
            </a:r>
            <a:endParaRPr/>
          </a:p>
        </p:txBody>
      </p:sp>
      <p:sp>
        <p:nvSpPr>
          <p:cNvPr id="239" name="Google Shape;239;p13"/>
          <p:cNvSpPr txBox="1"/>
          <p:nvPr/>
        </p:nvSpPr>
        <p:spPr>
          <a:xfrm>
            <a:off x="1305893" y="5744501"/>
            <a:ext cx="1797900" cy="3771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499" u="none" cap="none" strike="noStrike">
                <a:solidFill>
                  <a:srgbClr val="CD4534"/>
                </a:solidFill>
                <a:latin typeface="Libre Baskerville"/>
                <a:ea typeface="Libre Baskerville"/>
                <a:cs typeface="Libre Baskerville"/>
                <a:sym typeface="Libre Baskerville"/>
              </a:rPr>
              <a:t>Seville</a:t>
            </a:r>
            <a:endParaRPr/>
          </a:p>
        </p:txBody>
      </p:sp>
      <p:sp>
        <p:nvSpPr>
          <p:cNvPr id="240" name="Google Shape;240;p13"/>
          <p:cNvSpPr txBox="1"/>
          <p:nvPr/>
        </p:nvSpPr>
        <p:spPr>
          <a:xfrm>
            <a:off x="1305893" y="6147726"/>
            <a:ext cx="7312119"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a:t>
            </a:r>
            <a:endParaRPr/>
          </a:p>
        </p:txBody>
      </p:sp>
      <p:sp>
        <p:nvSpPr>
          <p:cNvPr id="241" name="Google Shape;241;p13"/>
          <p:cNvSpPr txBox="1"/>
          <p:nvPr/>
        </p:nvSpPr>
        <p:spPr>
          <a:xfrm>
            <a:off x="1305893" y="6795397"/>
            <a:ext cx="1797900" cy="3771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499" u="none" cap="none" strike="noStrike">
                <a:solidFill>
                  <a:srgbClr val="CD4534"/>
                </a:solidFill>
                <a:latin typeface="Libre Baskerville"/>
                <a:ea typeface="Libre Baskerville"/>
                <a:cs typeface="Libre Baskerville"/>
                <a:sym typeface="Libre Baskerville"/>
              </a:rPr>
              <a:t>Valencia</a:t>
            </a:r>
            <a:endParaRPr/>
          </a:p>
        </p:txBody>
      </p:sp>
      <p:sp>
        <p:nvSpPr>
          <p:cNvPr id="242" name="Google Shape;242;p13"/>
          <p:cNvSpPr txBox="1"/>
          <p:nvPr/>
        </p:nvSpPr>
        <p:spPr>
          <a:xfrm>
            <a:off x="1305893" y="7198622"/>
            <a:ext cx="7312119"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a:t>
            </a:r>
            <a:endParaRPr/>
          </a:p>
        </p:txBody>
      </p:sp>
      <p:sp>
        <p:nvSpPr>
          <p:cNvPr id="243" name="Google Shape;243;p13"/>
          <p:cNvSpPr txBox="1"/>
          <p:nvPr/>
        </p:nvSpPr>
        <p:spPr>
          <a:xfrm>
            <a:off x="1305893" y="7846293"/>
            <a:ext cx="1797900" cy="377100"/>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499" u="none" cap="none" strike="noStrike">
                <a:solidFill>
                  <a:srgbClr val="CD4534"/>
                </a:solidFill>
                <a:latin typeface="Libre Baskerville"/>
                <a:ea typeface="Libre Baskerville"/>
                <a:cs typeface="Libre Baskerville"/>
                <a:sym typeface="Libre Baskerville"/>
              </a:rPr>
              <a:t>Córdoba</a:t>
            </a:r>
            <a:endParaRPr/>
          </a:p>
        </p:txBody>
      </p:sp>
      <p:sp>
        <p:nvSpPr>
          <p:cNvPr id="244" name="Google Shape;244;p13"/>
          <p:cNvSpPr txBox="1"/>
          <p:nvPr/>
        </p:nvSpPr>
        <p:spPr>
          <a:xfrm>
            <a:off x="1305893" y="8249518"/>
            <a:ext cx="7312119"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000000"/>
                </a:solidFill>
                <a:latin typeface="Lato"/>
                <a:ea typeface="Lato"/>
                <a:cs typeface="Lato"/>
                <a:sym typeface="Lato"/>
              </a:rPr>
              <a:t>Lorem ipsum dolor sit amet, consectetur adipiscing elit.</a:t>
            </a:r>
            <a:endParaRPr/>
          </a:p>
        </p:txBody>
      </p:sp>
      <p:cxnSp>
        <p:nvCxnSpPr>
          <p:cNvPr id="245" name="Google Shape;245;p13"/>
          <p:cNvCxnSpPr/>
          <p:nvPr/>
        </p:nvCxnSpPr>
        <p:spPr>
          <a:xfrm>
            <a:off x="-18325" y="419600"/>
            <a:ext cx="18390600" cy="0"/>
          </a:xfrm>
          <a:prstGeom prst="straightConnector1">
            <a:avLst/>
          </a:prstGeom>
          <a:noFill/>
          <a:ln cap="flat" cmpd="sng" w="28575">
            <a:solidFill>
              <a:srgbClr val="CD4534"/>
            </a:solidFill>
            <a:prstDash val="solid"/>
            <a:round/>
            <a:headEnd len="sm" w="sm" type="none"/>
            <a:tailEnd len="sm" w="sm" type="none"/>
          </a:ln>
        </p:spPr>
      </p:cxnSp>
      <p:cxnSp>
        <p:nvCxnSpPr>
          <p:cNvPr id="246" name="Google Shape;246;p13"/>
          <p:cNvCxnSpPr/>
          <p:nvPr/>
        </p:nvCxnSpPr>
        <p:spPr>
          <a:xfrm rot="10800000">
            <a:off x="17891600" y="-18400"/>
            <a:ext cx="0" cy="103860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4534"/>
        </a:solidFill>
      </p:bgPr>
    </p:bg>
    <p:spTree>
      <p:nvGrpSpPr>
        <p:cNvPr id="250" name="Shape 250"/>
        <p:cNvGrpSpPr/>
        <p:nvPr/>
      </p:nvGrpSpPr>
      <p:grpSpPr>
        <a:xfrm>
          <a:off x="0" y="0"/>
          <a:ext cx="0" cy="0"/>
          <a:chOff x="0" y="0"/>
          <a:chExt cx="0" cy="0"/>
        </a:xfrm>
      </p:grpSpPr>
      <p:pic>
        <p:nvPicPr>
          <p:cNvPr id="251" name="Google Shape;251;p14"/>
          <p:cNvPicPr preferRelativeResize="0"/>
          <p:nvPr/>
        </p:nvPicPr>
        <p:blipFill rotWithShape="1">
          <a:blip r:embed="rId3">
            <a:alphaModFix/>
          </a:blip>
          <a:srcRect b="27283" l="0" r="0" t="27283"/>
          <a:stretch/>
        </p:blipFill>
        <p:spPr>
          <a:xfrm>
            <a:off x="2281806" y="1151179"/>
            <a:ext cx="11298239" cy="7699591"/>
          </a:xfrm>
          <a:prstGeom prst="rect">
            <a:avLst/>
          </a:prstGeom>
          <a:noFill/>
          <a:ln>
            <a:noFill/>
          </a:ln>
        </p:spPr>
      </p:pic>
      <p:sp>
        <p:nvSpPr>
          <p:cNvPr id="252" name="Google Shape;252;p14"/>
          <p:cNvSpPr/>
          <p:nvPr/>
        </p:nvSpPr>
        <p:spPr>
          <a:xfrm>
            <a:off x="2565267" y="9133257"/>
            <a:ext cx="727143" cy="618732"/>
          </a:xfrm>
          <a:custGeom>
            <a:rect b="b" l="l" r="r" t="t"/>
            <a:pathLst>
              <a:path extrusionOk="0" h="618732" w="727143">
                <a:moveTo>
                  <a:pt x="0" y="0"/>
                </a:moveTo>
                <a:lnTo>
                  <a:pt x="727143" y="0"/>
                </a:lnTo>
                <a:lnTo>
                  <a:pt x="727143" y="618733"/>
                </a:lnTo>
                <a:lnTo>
                  <a:pt x="0" y="618733"/>
                </a:lnTo>
                <a:lnTo>
                  <a:pt x="0" y="0"/>
                </a:lnTo>
                <a:close/>
              </a:path>
            </a:pathLst>
          </a:custGeom>
          <a:blipFill rotWithShape="1">
            <a:blip r:embed="rId4">
              <a:alphaModFix/>
            </a:blip>
            <a:stretch>
              <a:fillRect b="0" l="0" r="0" t="0"/>
            </a:stretch>
          </a:blipFill>
          <a:ln>
            <a:noFill/>
          </a:ln>
        </p:spPr>
      </p:sp>
      <p:sp>
        <p:nvSpPr>
          <p:cNvPr id="253" name="Google Shape;253;p14"/>
          <p:cNvSpPr/>
          <p:nvPr/>
        </p:nvSpPr>
        <p:spPr>
          <a:xfrm>
            <a:off x="3680736" y="9133257"/>
            <a:ext cx="618732" cy="618732"/>
          </a:xfrm>
          <a:custGeom>
            <a:rect b="b" l="l" r="r" t="t"/>
            <a:pathLst>
              <a:path extrusionOk="0" h="618732" w="618732">
                <a:moveTo>
                  <a:pt x="0" y="0"/>
                </a:moveTo>
                <a:lnTo>
                  <a:pt x="618732" y="0"/>
                </a:lnTo>
                <a:lnTo>
                  <a:pt x="618732" y="618733"/>
                </a:lnTo>
                <a:lnTo>
                  <a:pt x="0" y="618733"/>
                </a:lnTo>
                <a:lnTo>
                  <a:pt x="0" y="0"/>
                </a:lnTo>
                <a:close/>
              </a:path>
            </a:pathLst>
          </a:custGeom>
          <a:blipFill rotWithShape="1">
            <a:blip r:embed="rId5">
              <a:alphaModFix/>
            </a:blip>
            <a:stretch>
              <a:fillRect b="0" l="0" r="0" t="0"/>
            </a:stretch>
          </a:blipFill>
          <a:ln>
            <a:noFill/>
          </a:ln>
        </p:spPr>
      </p:sp>
      <p:sp>
        <p:nvSpPr>
          <p:cNvPr id="254" name="Google Shape;254;p14"/>
          <p:cNvSpPr/>
          <p:nvPr/>
        </p:nvSpPr>
        <p:spPr>
          <a:xfrm>
            <a:off x="12263263" y="573135"/>
            <a:ext cx="978050" cy="197388"/>
          </a:xfrm>
          <a:custGeom>
            <a:rect b="b" l="l" r="r" t="t"/>
            <a:pathLst>
              <a:path extrusionOk="0" h="197388" w="978050">
                <a:moveTo>
                  <a:pt x="0" y="0"/>
                </a:moveTo>
                <a:lnTo>
                  <a:pt x="978050" y="0"/>
                </a:lnTo>
                <a:lnTo>
                  <a:pt x="978050" y="197388"/>
                </a:lnTo>
                <a:lnTo>
                  <a:pt x="0" y="197388"/>
                </a:lnTo>
                <a:lnTo>
                  <a:pt x="0" y="0"/>
                </a:lnTo>
                <a:close/>
              </a:path>
            </a:pathLst>
          </a:custGeom>
          <a:blipFill rotWithShape="1">
            <a:blip r:embed="rId6">
              <a:alphaModFix/>
            </a:blip>
            <a:stretch>
              <a:fillRect b="0" l="0" r="0" t="0"/>
            </a:stretch>
          </a:blipFill>
          <a:ln>
            <a:noFill/>
          </a:ln>
        </p:spPr>
      </p:sp>
      <p:sp>
        <p:nvSpPr>
          <p:cNvPr id="255" name="Google Shape;255;p14"/>
          <p:cNvSpPr/>
          <p:nvPr/>
        </p:nvSpPr>
        <p:spPr>
          <a:xfrm>
            <a:off x="12781348" y="9133257"/>
            <a:ext cx="515235" cy="618732"/>
          </a:xfrm>
          <a:custGeom>
            <a:rect b="b" l="l" r="r" t="t"/>
            <a:pathLst>
              <a:path extrusionOk="0" h="618732" w="515235">
                <a:moveTo>
                  <a:pt x="0" y="0"/>
                </a:moveTo>
                <a:lnTo>
                  <a:pt x="515235" y="0"/>
                </a:lnTo>
                <a:lnTo>
                  <a:pt x="515235" y="618733"/>
                </a:lnTo>
                <a:lnTo>
                  <a:pt x="0" y="618733"/>
                </a:lnTo>
                <a:lnTo>
                  <a:pt x="0" y="0"/>
                </a:lnTo>
                <a:close/>
              </a:path>
            </a:pathLst>
          </a:custGeom>
          <a:blipFill rotWithShape="1">
            <a:blip r:embed="rId7">
              <a:alphaModFix/>
            </a:blip>
            <a:stretch>
              <a:fillRect b="0" l="0" r="0" t="0"/>
            </a:stretch>
          </a:blipFill>
          <a:ln>
            <a:noFill/>
          </a:ln>
        </p:spPr>
      </p:sp>
      <p:sp>
        <p:nvSpPr>
          <p:cNvPr id="256" name="Google Shape;256;p14"/>
          <p:cNvSpPr/>
          <p:nvPr/>
        </p:nvSpPr>
        <p:spPr>
          <a:xfrm>
            <a:off x="4780482" y="9173991"/>
            <a:ext cx="666456" cy="577999"/>
          </a:xfrm>
          <a:custGeom>
            <a:rect b="b" l="l" r="r" t="t"/>
            <a:pathLst>
              <a:path extrusionOk="0" h="577999" w="666456">
                <a:moveTo>
                  <a:pt x="0" y="0"/>
                </a:moveTo>
                <a:lnTo>
                  <a:pt x="666456" y="0"/>
                </a:lnTo>
                <a:lnTo>
                  <a:pt x="666456" y="577999"/>
                </a:lnTo>
                <a:lnTo>
                  <a:pt x="0" y="577999"/>
                </a:lnTo>
                <a:lnTo>
                  <a:pt x="0" y="0"/>
                </a:lnTo>
                <a:close/>
              </a:path>
            </a:pathLst>
          </a:custGeom>
          <a:blipFill rotWithShape="1">
            <a:blip r:embed="rId8">
              <a:alphaModFix/>
            </a:blip>
            <a:stretch>
              <a:fillRect b="0" l="0" r="0" t="0"/>
            </a:stretch>
          </a:blipFill>
          <a:ln>
            <a:noFill/>
          </a:ln>
        </p:spPr>
      </p:sp>
      <p:cxnSp>
        <p:nvCxnSpPr>
          <p:cNvPr id="257" name="Google Shape;257;p14"/>
          <p:cNvCxnSpPr/>
          <p:nvPr/>
        </p:nvCxnSpPr>
        <p:spPr>
          <a:xfrm rot="10800000">
            <a:off x="1938476" y="0"/>
            <a:ext cx="0" cy="10287000"/>
          </a:xfrm>
          <a:prstGeom prst="straightConnector1">
            <a:avLst/>
          </a:prstGeom>
          <a:noFill/>
          <a:ln cap="flat" cmpd="sng" w="28575">
            <a:solidFill>
              <a:srgbClr val="E4D9BD"/>
            </a:solidFill>
            <a:prstDash val="solid"/>
            <a:round/>
            <a:headEnd len="sm" w="sm" type="none"/>
            <a:tailEnd len="sm" w="sm" type="none"/>
          </a:ln>
        </p:spPr>
      </p:cxnSp>
      <p:cxnSp>
        <p:nvCxnSpPr>
          <p:cNvPr id="258" name="Google Shape;258;p14"/>
          <p:cNvCxnSpPr/>
          <p:nvPr/>
        </p:nvCxnSpPr>
        <p:spPr>
          <a:xfrm rot="10800000">
            <a:off x="13954719" y="0"/>
            <a:ext cx="0" cy="10287000"/>
          </a:xfrm>
          <a:prstGeom prst="straightConnector1">
            <a:avLst/>
          </a:prstGeom>
          <a:noFill/>
          <a:ln cap="flat" cmpd="sng" w="28575">
            <a:solidFill>
              <a:srgbClr val="E4D9BD"/>
            </a:solidFill>
            <a:prstDash val="solid"/>
            <a:round/>
            <a:headEnd len="sm" w="sm" type="none"/>
            <a:tailEnd len="sm" w="sm" type="none"/>
          </a:ln>
        </p:spPr>
      </p:cxnSp>
      <p:sp>
        <p:nvSpPr>
          <p:cNvPr id="259" name="Google Shape;259;p14"/>
          <p:cNvSpPr txBox="1"/>
          <p:nvPr/>
        </p:nvSpPr>
        <p:spPr>
          <a:xfrm rot="-5400000">
            <a:off x="-3198319" y="4669876"/>
            <a:ext cx="8392800" cy="947100"/>
          </a:xfrm>
          <a:prstGeom prst="rect">
            <a:avLst/>
          </a:prstGeom>
          <a:noFill/>
          <a:ln>
            <a:noFill/>
          </a:ln>
        </p:spPr>
        <p:txBody>
          <a:bodyPr anchorCtr="0" anchor="t" bIns="0" lIns="0" spcFirstLastPara="1" rIns="0" wrap="square" tIns="0">
            <a:spAutoFit/>
          </a:bodyPr>
          <a:lstStyle/>
          <a:p>
            <a:pPr indent="0" lvl="0" marL="0" rtl="0" algn="ctr">
              <a:lnSpc>
                <a:spcPct val="97993"/>
              </a:lnSpc>
              <a:spcBef>
                <a:spcPts val="0"/>
              </a:spcBef>
              <a:spcAft>
                <a:spcPts val="0"/>
              </a:spcAft>
              <a:buNone/>
            </a:pPr>
            <a:r>
              <a:rPr b="1" lang="en-US" sz="6279">
                <a:solidFill>
                  <a:srgbClr val="E4D9BD"/>
                </a:solidFill>
                <a:latin typeface="Libre Baskerville"/>
                <a:ea typeface="Libre Baskerville"/>
                <a:cs typeface="Libre Baskerville"/>
                <a:sym typeface="Libre Baskerville"/>
              </a:rPr>
              <a:t>DESTINATIONS</a:t>
            </a:r>
            <a:endParaRPr b="1" sz="6279">
              <a:solidFill>
                <a:srgbClr val="E4D9BD"/>
              </a:solidFill>
              <a:latin typeface="Libre Baskerville"/>
              <a:ea typeface="Libre Baskerville"/>
              <a:cs typeface="Libre Baskerville"/>
              <a:sym typeface="Libre Baskerville"/>
            </a:endParaRPr>
          </a:p>
        </p:txBody>
      </p:sp>
      <p:sp>
        <p:nvSpPr>
          <p:cNvPr id="260" name="Google Shape;260;p14"/>
          <p:cNvSpPr txBox="1"/>
          <p:nvPr/>
        </p:nvSpPr>
        <p:spPr>
          <a:xfrm>
            <a:off x="14037308" y="2921195"/>
            <a:ext cx="4188900" cy="3333000"/>
          </a:xfrm>
          <a:prstGeom prst="rect">
            <a:avLst/>
          </a:prstGeom>
          <a:noFill/>
          <a:ln>
            <a:noFill/>
          </a:ln>
        </p:spPr>
        <p:txBody>
          <a:bodyPr anchorCtr="0" anchor="t" bIns="0" lIns="0" spcFirstLastPara="1" rIns="0" wrap="square" tIns="0">
            <a:spAutoFit/>
          </a:bodyPr>
          <a:lstStyle/>
          <a:p>
            <a:pPr indent="0" lvl="0" marL="0" marR="0" rtl="0" algn="ctr">
              <a:lnSpc>
                <a:spcPct val="135998"/>
              </a:lnSpc>
              <a:spcBef>
                <a:spcPts val="0"/>
              </a:spcBef>
              <a:spcAft>
                <a:spcPts val="0"/>
              </a:spcAft>
              <a:buNone/>
            </a:pPr>
            <a:r>
              <a:rPr b="0" i="0" lang="en-US" sz="21654" u="none" cap="none" strike="noStrike">
                <a:solidFill>
                  <a:srgbClr val="E4D9BD"/>
                </a:solidFill>
                <a:latin typeface="Libre Baskerville"/>
                <a:ea typeface="Libre Baskerville"/>
                <a:cs typeface="Libre Baskerville"/>
                <a:sym typeface="Libre Baskerville"/>
              </a:rPr>
              <a:t>0</a:t>
            </a:r>
            <a:r>
              <a:rPr lang="en-US" sz="21654">
                <a:solidFill>
                  <a:srgbClr val="E4D9BD"/>
                </a:solidFill>
                <a:latin typeface="Libre Baskerville"/>
                <a:ea typeface="Libre Baskerville"/>
                <a:cs typeface="Libre Baskerville"/>
                <a:sym typeface="Libre Baskerville"/>
              </a:rPr>
              <a:t>2</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264" name="Shape 264"/>
        <p:cNvGrpSpPr/>
        <p:nvPr/>
      </p:nvGrpSpPr>
      <p:grpSpPr>
        <a:xfrm>
          <a:off x="0" y="0"/>
          <a:ext cx="0" cy="0"/>
          <a:chOff x="0" y="0"/>
          <a:chExt cx="0" cy="0"/>
        </a:xfrm>
      </p:grpSpPr>
      <p:grpSp>
        <p:nvGrpSpPr>
          <p:cNvPr id="265" name="Google Shape;265;p15"/>
          <p:cNvGrpSpPr/>
          <p:nvPr/>
        </p:nvGrpSpPr>
        <p:grpSpPr>
          <a:xfrm>
            <a:off x="3161107" y="4551409"/>
            <a:ext cx="3256273" cy="2387060"/>
            <a:chOff x="0" y="-38100"/>
            <a:chExt cx="857619" cy="628691"/>
          </a:xfrm>
        </p:grpSpPr>
        <p:sp>
          <p:nvSpPr>
            <p:cNvPr id="266" name="Google Shape;266;p15"/>
            <p:cNvSpPr/>
            <p:nvPr/>
          </p:nvSpPr>
          <p:spPr>
            <a:xfrm>
              <a:off x="0" y="0"/>
              <a:ext cx="857619" cy="590591"/>
            </a:xfrm>
            <a:custGeom>
              <a:rect b="b" l="l" r="r" t="t"/>
              <a:pathLst>
                <a:path extrusionOk="0" h="590591" w="857619">
                  <a:moveTo>
                    <a:pt x="0" y="0"/>
                  </a:moveTo>
                  <a:lnTo>
                    <a:pt x="857619" y="0"/>
                  </a:lnTo>
                  <a:lnTo>
                    <a:pt x="857619" y="590591"/>
                  </a:lnTo>
                  <a:lnTo>
                    <a:pt x="0" y="590591"/>
                  </a:lnTo>
                  <a:close/>
                </a:path>
              </a:pathLst>
            </a:custGeom>
            <a:solidFill>
              <a:srgbClr val="CD4534"/>
            </a:solidFill>
            <a:ln>
              <a:noFill/>
            </a:ln>
          </p:spPr>
        </p:sp>
        <p:sp>
          <p:nvSpPr>
            <p:cNvPr id="267" name="Google Shape;267;p15"/>
            <p:cNvSpPr txBox="1"/>
            <p:nvPr/>
          </p:nvSpPr>
          <p:spPr>
            <a:xfrm>
              <a:off x="0" y="-38100"/>
              <a:ext cx="857619" cy="62869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8" name="Google Shape;268;p15"/>
          <p:cNvPicPr preferRelativeResize="0"/>
          <p:nvPr/>
        </p:nvPicPr>
        <p:blipFill rotWithShape="1">
          <a:blip r:embed="rId3">
            <a:alphaModFix/>
          </a:blip>
          <a:srcRect b="0" l="13878" r="13877" t="0"/>
          <a:stretch/>
        </p:blipFill>
        <p:spPr>
          <a:xfrm>
            <a:off x="2494357" y="3120471"/>
            <a:ext cx="3608895" cy="3532248"/>
          </a:xfrm>
          <a:prstGeom prst="rect">
            <a:avLst/>
          </a:prstGeom>
          <a:noFill/>
          <a:ln>
            <a:noFill/>
          </a:ln>
        </p:spPr>
      </p:pic>
      <p:cxnSp>
        <p:nvCxnSpPr>
          <p:cNvPr id="269" name="Google Shape;269;p15"/>
          <p:cNvCxnSpPr/>
          <p:nvPr/>
        </p:nvCxnSpPr>
        <p:spPr>
          <a:xfrm>
            <a:off x="-54950" y="419600"/>
            <a:ext cx="18335700" cy="0"/>
          </a:xfrm>
          <a:prstGeom prst="straightConnector1">
            <a:avLst/>
          </a:prstGeom>
          <a:noFill/>
          <a:ln cap="flat" cmpd="sng" w="28575">
            <a:solidFill>
              <a:srgbClr val="CD4534"/>
            </a:solidFill>
            <a:prstDash val="solid"/>
            <a:round/>
            <a:headEnd len="sm" w="sm" type="none"/>
            <a:tailEnd len="sm" w="sm" type="none"/>
          </a:ln>
        </p:spPr>
      </p:cxnSp>
      <p:grpSp>
        <p:nvGrpSpPr>
          <p:cNvPr id="270" name="Google Shape;270;p15"/>
          <p:cNvGrpSpPr/>
          <p:nvPr/>
        </p:nvGrpSpPr>
        <p:grpSpPr>
          <a:xfrm>
            <a:off x="9144000" y="-144661"/>
            <a:ext cx="9144000" cy="10431661"/>
            <a:chOff x="0" y="-38100"/>
            <a:chExt cx="2408296" cy="2747433"/>
          </a:xfrm>
        </p:grpSpPr>
        <p:sp>
          <p:nvSpPr>
            <p:cNvPr id="271" name="Google Shape;271;p15"/>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FFFF"/>
            </a:solidFill>
            <a:ln>
              <a:noFill/>
            </a:ln>
          </p:spPr>
        </p:sp>
        <p:sp>
          <p:nvSpPr>
            <p:cNvPr id="272" name="Google Shape;272;p15"/>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3" name="Google Shape;273;p15"/>
          <p:cNvPicPr preferRelativeResize="0"/>
          <p:nvPr/>
        </p:nvPicPr>
        <p:blipFill rotWithShape="1">
          <a:blip r:embed="rId4">
            <a:alphaModFix/>
          </a:blip>
          <a:srcRect b="7811" l="0" r="0" t="7812"/>
          <a:stretch/>
        </p:blipFill>
        <p:spPr>
          <a:xfrm>
            <a:off x="9144000" y="0"/>
            <a:ext cx="9144000" cy="10287000"/>
          </a:xfrm>
          <a:prstGeom prst="rect">
            <a:avLst/>
          </a:prstGeom>
          <a:noFill/>
          <a:ln>
            <a:noFill/>
          </a:ln>
        </p:spPr>
      </p:pic>
      <p:sp>
        <p:nvSpPr>
          <p:cNvPr id="274" name="Google Shape;274;p15"/>
          <p:cNvSpPr txBox="1"/>
          <p:nvPr/>
        </p:nvSpPr>
        <p:spPr>
          <a:xfrm>
            <a:off x="15050861" y="9510835"/>
            <a:ext cx="2571720" cy="280543"/>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Tourism in Spain</a:t>
            </a:r>
            <a:endParaRPr/>
          </a:p>
        </p:txBody>
      </p:sp>
      <p:sp>
        <p:nvSpPr>
          <p:cNvPr id="275" name="Google Shape;275;p15"/>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07</a:t>
            </a:r>
            <a:endParaRPr/>
          </a:p>
        </p:txBody>
      </p:sp>
      <p:sp>
        <p:nvSpPr>
          <p:cNvPr id="276" name="Google Shape;276;p15"/>
          <p:cNvSpPr txBox="1"/>
          <p:nvPr/>
        </p:nvSpPr>
        <p:spPr>
          <a:xfrm>
            <a:off x="2312857" y="7612059"/>
            <a:ext cx="6032400" cy="20472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0" i="0" lang="en-US" sz="1900" u="none" cap="none" strike="noStrike">
                <a:solidFill>
                  <a:srgbClr val="000000"/>
                </a:solidFill>
                <a:latin typeface="Lato"/>
                <a:ea typeface="Lato"/>
                <a:cs typeface="Lato"/>
                <a:sym typeface="Lato"/>
              </a:rPr>
              <a:t>Dive into the vibrant culture and artistic legacy of Barcelona, Catalonia's dynamic capital. From Gaudí's architectural wonders like the Sagrada Familia to the lively atmosphere of Las Ramblas, Barcelona captivates visitors with its unique blend of history, art, and cuisine.</a:t>
            </a:r>
            <a:endParaRPr/>
          </a:p>
        </p:txBody>
      </p:sp>
      <p:sp>
        <p:nvSpPr>
          <p:cNvPr id="277" name="Google Shape;277;p15"/>
          <p:cNvSpPr txBox="1"/>
          <p:nvPr/>
        </p:nvSpPr>
        <p:spPr>
          <a:xfrm>
            <a:off x="665420" y="1021558"/>
            <a:ext cx="7679699" cy="1327388"/>
          </a:xfrm>
          <a:prstGeom prst="rect">
            <a:avLst/>
          </a:prstGeom>
          <a:noFill/>
          <a:ln>
            <a:noFill/>
          </a:ln>
        </p:spPr>
        <p:txBody>
          <a:bodyPr anchorCtr="0" anchor="t" bIns="0" lIns="0" spcFirstLastPara="1" rIns="0" wrap="square" tIns="0">
            <a:spAutoFit/>
          </a:bodyPr>
          <a:lstStyle/>
          <a:p>
            <a:pPr indent="0" lvl="0" marL="0" marR="0" rtl="0" algn="l">
              <a:lnSpc>
                <a:spcPct val="100999"/>
              </a:lnSpc>
              <a:spcBef>
                <a:spcPts val="0"/>
              </a:spcBef>
              <a:spcAft>
                <a:spcPts val="0"/>
              </a:spcAft>
              <a:buNone/>
            </a:pPr>
            <a:r>
              <a:rPr b="1" i="0" lang="en-US" sz="10009" u="none" cap="none" strike="noStrike">
                <a:solidFill>
                  <a:srgbClr val="CD4534"/>
                </a:solidFill>
                <a:latin typeface="Libre Baskerville"/>
                <a:ea typeface="Libre Baskerville"/>
                <a:cs typeface="Libre Baskerville"/>
                <a:sym typeface="Libre Baskerville"/>
              </a:rPr>
              <a:t>Barcelona</a:t>
            </a:r>
            <a:endParaRPr/>
          </a:p>
        </p:txBody>
      </p:sp>
      <p:sp>
        <p:nvSpPr>
          <p:cNvPr id="278" name="Google Shape;278;p15"/>
          <p:cNvSpPr txBox="1"/>
          <p:nvPr/>
        </p:nvSpPr>
        <p:spPr>
          <a:xfrm rot="-5400000">
            <a:off x="-752736" y="4746324"/>
            <a:ext cx="3282330" cy="280543"/>
          </a:xfrm>
          <a:prstGeom prst="rect">
            <a:avLst/>
          </a:prstGeom>
          <a:noFill/>
          <a:ln>
            <a:noFill/>
          </a:ln>
        </p:spPr>
        <p:txBody>
          <a:bodyPr anchorCtr="0" anchor="t" bIns="0" lIns="0" spcFirstLastPara="1" rIns="0" wrap="square" tIns="0">
            <a:spAutoFit/>
          </a:bodyPr>
          <a:lstStyle/>
          <a:p>
            <a:pPr indent="0" lvl="0" marL="0" marR="0" rtl="0" algn="ct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The Heart of Catalonia</a:t>
            </a:r>
            <a:endParaRPr/>
          </a:p>
        </p:txBody>
      </p:sp>
      <p:cxnSp>
        <p:nvCxnSpPr>
          <p:cNvPr id="279" name="Google Shape;279;p15"/>
          <p:cNvCxnSpPr/>
          <p:nvPr/>
        </p:nvCxnSpPr>
        <p:spPr>
          <a:xfrm rot="10800000">
            <a:off x="301150" y="-18400"/>
            <a:ext cx="0" cy="1038600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283" name="Shape 283"/>
        <p:cNvGrpSpPr/>
        <p:nvPr/>
      </p:nvGrpSpPr>
      <p:grpSpPr>
        <a:xfrm>
          <a:off x="0" y="0"/>
          <a:ext cx="0" cy="0"/>
          <a:chOff x="0" y="0"/>
          <a:chExt cx="0" cy="0"/>
        </a:xfrm>
      </p:grpSpPr>
      <p:pic>
        <p:nvPicPr>
          <p:cNvPr id="284" name="Google Shape;284;p16"/>
          <p:cNvPicPr preferRelativeResize="0"/>
          <p:nvPr/>
        </p:nvPicPr>
        <p:blipFill rotWithShape="1">
          <a:blip r:embed="rId3">
            <a:alphaModFix/>
          </a:blip>
          <a:srcRect b="0" l="0" r="11531" t="0"/>
          <a:stretch/>
        </p:blipFill>
        <p:spPr>
          <a:xfrm>
            <a:off x="451093" y="1101930"/>
            <a:ext cx="3441372" cy="5186604"/>
          </a:xfrm>
          <a:prstGeom prst="rect">
            <a:avLst/>
          </a:prstGeom>
          <a:noFill/>
          <a:ln>
            <a:noFill/>
          </a:ln>
        </p:spPr>
      </p:pic>
      <p:pic>
        <p:nvPicPr>
          <p:cNvPr id="285" name="Google Shape;285;p16"/>
          <p:cNvPicPr preferRelativeResize="0"/>
          <p:nvPr/>
        </p:nvPicPr>
        <p:blipFill rotWithShape="1">
          <a:blip r:embed="rId4">
            <a:alphaModFix/>
          </a:blip>
          <a:srcRect b="17886" l="0" r="0" t="17887"/>
          <a:stretch/>
        </p:blipFill>
        <p:spPr>
          <a:xfrm>
            <a:off x="10353032" y="1101930"/>
            <a:ext cx="7269549" cy="3113591"/>
          </a:xfrm>
          <a:prstGeom prst="rect">
            <a:avLst/>
          </a:prstGeom>
          <a:noFill/>
          <a:ln>
            <a:noFill/>
          </a:ln>
        </p:spPr>
      </p:pic>
      <p:sp>
        <p:nvSpPr>
          <p:cNvPr id="286" name="Google Shape;286;p16"/>
          <p:cNvSpPr txBox="1"/>
          <p:nvPr/>
        </p:nvSpPr>
        <p:spPr>
          <a:xfrm>
            <a:off x="4550455" y="1716614"/>
            <a:ext cx="5400600" cy="352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71" u="none" cap="none" strike="noStrike">
                <a:solidFill>
                  <a:srgbClr val="CD4534"/>
                </a:solidFill>
                <a:latin typeface="Libre Baskerville"/>
                <a:ea typeface="Libre Baskerville"/>
                <a:cs typeface="Libre Baskerville"/>
                <a:sym typeface="Libre Baskerville"/>
              </a:rPr>
              <a:t>Lorem ipsum dolor sit amet, consectetur adipiscing elit, sed do eiusmod tempor incididunt ut labore et dolore magna aliqua.</a:t>
            </a:r>
            <a:endParaRPr/>
          </a:p>
        </p:txBody>
      </p:sp>
      <p:sp>
        <p:nvSpPr>
          <p:cNvPr id="287" name="Google Shape;287;p16"/>
          <p:cNvSpPr txBox="1"/>
          <p:nvPr/>
        </p:nvSpPr>
        <p:spPr>
          <a:xfrm>
            <a:off x="10353032" y="5138310"/>
            <a:ext cx="5400600" cy="352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71" u="none" cap="none" strike="noStrike">
                <a:solidFill>
                  <a:srgbClr val="CD4534"/>
                </a:solidFill>
                <a:latin typeface="Libre Baskerville"/>
                <a:ea typeface="Libre Baskerville"/>
                <a:cs typeface="Libre Baskerville"/>
                <a:sym typeface="Libre Baskerville"/>
              </a:rPr>
              <a:t>Lorem ipsum dolor sit amet, consectetur adipiscing elit, sed do eiusmod tempor incididunt ut labore et dolore magna aliqua.</a:t>
            </a:r>
            <a:endParaRPr/>
          </a:p>
        </p:txBody>
      </p:sp>
      <p:sp>
        <p:nvSpPr>
          <p:cNvPr id="288" name="Google Shape;288;p16"/>
          <p:cNvSpPr txBox="1"/>
          <p:nvPr/>
        </p:nvSpPr>
        <p:spPr>
          <a:xfrm>
            <a:off x="4550455" y="1054305"/>
            <a:ext cx="5634166"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EXPLORING HISTORIC NEIGHBORHOODS</a:t>
            </a:r>
            <a:endParaRPr/>
          </a:p>
        </p:txBody>
      </p:sp>
      <p:sp>
        <p:nvSpPr>
          <p:cNvPr id="289" name="Google Shape;289;p16"/>
          <p:cNvSpPr txBox="1"/>
          <p:nvPr/>
        </p:nvSpPr>
        <p:spPr>
          <a:xfrm>
            <a:off x="4550455" y="5965319"/>
            <a:ext cx="4373554" cy="32321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000000"/>
                </a:solidFill>
                <a:latin typeface="Lato"/>
                <a:ea typeface="Lato"/>
                <a:cs typeface="Lato"/>
                <a:sym typeface="Lato"/>
              </a:rPr>
              <a:t>Please list the names of places here.</a:t>
            </a:r>
            <a:endParaRPr/>
          </a:p>
        </p:txBody>
      </p:sp>
      <p:sp>
        <p:nvSpPr>
          <p:cNvPr id="290" name="Google Shape;290;p16"/>
          <p:cNvSpPr txBox="1"/>
          <p:nvPr/>
        </p:nvSpPr>
        <p:spPr>
          <a:xfrm>
            <a:off x="10353032" y="9387015"/>
            <a:ext cx="4373554" cy="323215"/>
          </a:xfrm>
          <a:prstGeom prst="rect">
            <a:avLst/>
          </a:prstGeom>
          <a:noFill/>
          <a:ln>
            <a:noFill/>
          </a:ln>
        </p:spPr>
        <p:txBody>
          <a:bodyPr anchorCtr="0" anchor="t" bIns="0" lIns="0" spcFirstLastPara="1" rIns="0" wrap="square" tIns="0">
            <a:spAutoFit/>
          </a:bodyPr>
          <a:lstStyle/>
          <a:p>
            <a:pPr indent="0" lvl="0" marL="0" marR="0" rtl="0" algn="l">
              <a:lnSpc>
                <a:spcPct val="140021"/>
              </a:lnSpc>
              <a:spcBef>
                <a:spcPts val="0"/>
              </a:spcBef>
              <a:spcAft>
                <a:spcPts val="0"/>
              </a:spcAft>
              <a:buNone/>
            </a:pPr>
            <a:r>
              <a:rPr b="0" i="0" lang="en-US" sz="1899" u="none" cap="none" strike="noStrike">
                <a:solidFill>
                  <a:srgbClr val="000000"/>
                </a:solidFill>
                <a:latin typeface="Lato"/>
                <a:ea typeface="Lato"/>
                <a:cs typeface="Lato"/>
                <a:sym typeface="Lato"/>
              </a:rPr>
              <a:t>Please list the names of places here.</a:t>
            </a:r>
            <a:endParaRPr/>
          </a:p>
        </p:txBody>
      </p:sp>
      <p:sp>
        <p:nvSpPr>
          <p:cNvPr id="291" name="Google Shape;291;p16"/>
          <p:cNvSpPr txBox="1"/>
          <p:nvPr/>
        </p:nvSpPr>
        <p:spPr>
          <a:xfrm>
            <a:off x="10353032" y="4476001"/>
            <a:ext cx="5026140" cy="34634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 u="none" cap="none" strike="noStrike">
                <a:solidFill>
                  <a:srgbClr val="000000"/>
                </a:solidFill>
                <a:latin typeface="Lato"/>
                <a:ea typeface="Lato"/>
                <a:cs typeface="Lato"/>
                <a:sym typeface="Lato"/>
              </a:rPr>
              <a:t>SHOPPING IN LOCAL MARKETS</a:t>
            </a:r>
            <a:endParaRPr/>
          </a:p>
        </p:txBody>
      </p:sp>
      <p:sp>
        <p:nvSpPr>
          <p:cNvPr id="292" name="Google Shape;292;p16"/>
          <p:cNvSpPr txBox="1"/>
          <p:nvPr/>
        </p:nvSpPr>
        <p:spPr>
          <a:xfrm>
            <a:off x="15050861" y="9510835"/>
            <a:ext cx="2571720" cy="280543"/>
          </a:xfrm>
          <a:prstGeom prst="rect">
            <a:avLst/>
          </a:prstGeom>
          <a:noFill/>
          <a:ln>
            <a:noFill/>
          </a:ln>
        </p:spPr>
        <p:txBody>
          <a:bodyPr anchorCtr="0" anchor="t" bIns="0" lIns="0" spcFirstLastPara="1" rIns="0" wrap="square" tIns="0">
            <a:spAutoFit/>
          </a:bodyPr>
          <a:lstStyle/>
          <a:p>
            <a:pPr indent="0" lvl="0" marL="0" marR="0" rtl="0" algn="r">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Tourism in Spain</a:t>
            </a:r>
            <a:endParaRPr/>
          </a:p>
        </p:txBody>
      </p:sp>
      <p:sp>
        <p:nvSpPr>
          <p:cNvPr id="293" name="Google Shape;293;p16"/>
          <p:cNvSpPr txBox="1"/>
          <p:nvPr/>
        </p:nvSpPr>
        <p:spPr>
          <a:xfrm>
            <a:off x="451093" y="7472761"/>
            <a:ext cx="9525434" cy="1327388"/>
          </a:xfrm>
          <a:prstGeom prst="rect">
            <a:avLst/>
          </a:prstGeom>
          <a:noFill/>
          <a:ln>
            <a:noFill/>
          </a:ln>
        </p:spPr>
        <p:txBody>
          <a:bodyPr anchorCtr="0" anchor="t" bIns="0" lIns="0" spcFirstLastPara="1" rIns="0" wrap="square" tIns="0">
            <a:spAutoFit/>
          </a:bodyPr>
          <a:lstStyle/>
          <a:p>
            <a:pPr indent="0" lvl="0" marL="0" marR="0" rtl="0" algn="l">
              <a:lnSpc>
                <a:spcPct val="100999"/>
              </a:lnSpc>
              <a:spcBef>
                <a:spcPts val="0"/>
              </a:spcBef>
              <a:spcAft>
                <a:spcPts val="0"/>
              </a:spcAft>
              <a:buNone/>
            </a:pPr>
            <a:r>
              <a:rPr b="1" i="0" lang="en-US" sz="10009" u="none" cap="none" strike="noStrike">
                <a:solidFill>
                  <a:srgbClr val="CD4534"/>
                </a:solidFill>
                <a:latin typeface="Libre Baskerville"/>
                <a:ea typeface="Libre Baskerville"/>
                <a:cs typeface="Libre Baskerville"/>
                <a:sym typeface="Libre Baskerville"/>
              </a:rPr>
              <a:t>Things to Do</a:t>
            </a:r>
            <a:endParaRPr/>
          </a:p>
        </p:txBody>
      </p:sp>
      <p:sp>
        <p:nvSpPr>
          <p:cNvPr id="294" name="Google Shape;294;p16"/>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CD4534"/>
                </a:solidFill>
                <a:latin typeface="Libre Baskerville"/>
                <a:ea typeface="Libre Baskerville"/>
                <a:cs typeface="Libre Baskerville"/>
                <a:sym typeface="Libre Baskerville"/>
              </a:rPr>
              <a:t>08</a:t>
            </a:r>
            <a:endParaRPr/>
          </a:p>
        </p:txBody>
      </p:sp>
      <p:sp>
        <p:nvSpPr>
          <p:cNvPr id="295" name="Google Shape;295;p16"/>
          <p:cNvSpPr/>
          <p:nvPr/>
        </p:nvSpPr>
        <p:spPr>
          <a:xfrm>
            <a:off x="16626598" y="4523626"/>
            <a:ext cx="995982" cy="1055473"/>
          </a:xfrm>
          <a:custGeom>
            <a:rect b="b" l="l" r="r" t="t"/>
            <a:pathLst>
              <a:path extrusionOk="0" h="1055473" w="995982">
                <a:moveTo>
                  <a:pt x="0" y="0"/>
                </a:moveTo>
                <a:lnTo>
                  <a:pt x="995982" y="0"/>
                </a:lnTo>
                <a:lnTo>
                  <a:pt x="995982" y="1055472"/>
                </a:lnTo>
                <a:lnTo>
                  <a:pt x="0" y="1055472"/>
                </a:lnTo>
                <a:lnTo>
                  <a:pt x="0" y="0"/>
                </a:lnTo>
                <a:close/>
              </a:path>
            </a:pathLst>
          </a:custGeom>
          <a:blipFill rotWithShape="1">
            <a:blip r:embed="rId5">
              <a:alphaModFix/>
            </a:blip>
            <a:stretch>
              <a:fillRect b="0" l="0" r="0" t="0"/>
            </a:stretch>
          </a:blipFill>
          <a:ln>
            <a:noFill/>
          </a:ln>
        </p:spPr>
      </p:sp>
      <p:cxnSp>
        <p:nvCxnSpPr>
          <p:cNvPr id="296" name="Google Shape;296;p16"/>
          <p:cNvCxnSpPr/>
          <p:nvPr/>
        </p:nvCxnSpPr>
        <p:spPr>
          <a:xfrm rot="10800000">
            <a:off x="17138877" y="5867860"/>
            <a:ext cx="0" cy="3254881"/>
          </a:xfrm>
          <a:prstGeom prst="straightConnector1">
            <a:avLst/>
          </a:prstGeom>
          <a:noFill/>
          <a:ln cap="flat" cmpd="sng" w="28575">
            <a:solidFill>
              <a:srgbClr val="CD4534"/>
            </a:solidFill>
            <a:prstDash val="solid"/>
            <a:round/>
            <a:headEnd len="sm" w="sm" type="none"/>
            <a:tailEnd len="sm" w="sm" type="none"/>
          </a:ln>
        </p:spPr>
      </p:cxnSp>
      <p:cxnSp>
        <p:nvCxnSpPr>
          <p:cNvPr id="297" name="Google Shape;297;p16"/>
          <p:cNvCxnSpPr/>
          <p:nvPr/>
        </p:nvCxnSpPr>
        <p:spPr>
          <a:xfrm>
            <a:off x="451093" y="602596"/>
            <a:ext cx="3441372"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4D9BD"/>
        </a:solidFill>
      </p:bgPr>
    </p:bg>
    <p:spTree>
      <p:nvGrpSpPr>
        <p:cNvPr id="301" name="Shape 301"/>
        <p:cNvGrpSpPr/>
        <p:nvPr/>
      </p:nvGrpSpPr>
      <p:grpSpPr>
        <a:xfrm>
          <a:off x="0" y="0"/>
          <a:ext cx="0" cy="0"/>
          <a:chOff x="0" y="0"/>
          <a:chExt cx="0" cy="0"/>
        </a:xfrm>
      </p:grpSpPr>
      <p:pic>
        <p:nvPicPr>
          <p:cNvPr id="302" name="Google Shape;302;p17"/>
          <p:cNvPicPr preferRelativeResize="0"/>
          <p:nvPr/>
        </p:nvPicPr>
        <p:blipFill rotWithShape="1">
          <a:blip r:embed="rId3">
            <a:alphaModFix/>
          </a:blip>
          <a:srcRect b="0" l="24516" r="24517" t="0"/>
          <a:stretch/>
        </p:blipFill>
        <p:spPr>
          <a:xfrm>
            <a:off x="10426230" y="0"/>
            <a:ext cx="7861770" cy="10287000"/>
          </a:xfrm>
          <a:prstGeom prst="rect">
            <a:avLst/>
          </a:prstGeom>
          <a:noFill/>
          <a:ln>
            <a:noFill/>
          </a:ln>
        </p:spPr>
      </p:pic>
      <p:sp>
        <p:nvSpPr>
          <p:cNvPr id="303" name="Google Shape;303;p17"/>
          <p:cNvSpPr/>
          <p:nvPr/>
        </p:nvSpPr>
        <p:spPr>
          <a:xfrm>
            <a:off x="-2" y="0"/>
            <a:ext cx="10427541" cy="10288692"/>
          </a:xfrm>
          <a:custGeom>
            <a:rect b="b" l="l" r="r" t="t"/>
            <a:pathLst>
              <a:path extrusionOk="0" h="2709333" w="3201087">
                <a:moveTo>
                  <a:pt x="0" y="0"/>
                </a:moveTo>
                <a:lnTo>
                  <a:pt x="3201087" y="0"/>
                </a:lnTo>
                <a:lnTo>
                  <a:pt x="3201087" y="2709333"/>
                </a:lnTo>
                <a:lnTo>
                  <a:pt x="0" y="2709333"/>
                </a:lnTo>
                <a:close/>
              </a:path>
            </a:pathLst>
          </a:custGeom>
          <a:solidFill>
            <a:srgbClr val="CD4534"/>
          </a:solidFill>
          <a:ln>
            <a:noFill/>
          </a:ln>
        </p:spPr>
      </p:sp>
      <p:pic>
        <p:nvPicPr>
          <p:cNvPr id="304" name="Google Shape;304;p17"/>
          <p:cNvPicPr preferRelativeResize="0"/>
          <p:nvPr/>
        </p:nvPicPr>
        <p:blipFill rotWithShape="1">
          <a:blip r:embed="rId4">
            <a:alphaModFix/>
          </a:blip>
          <a:srcRect b="42948" l="0" r="0" t="0"/>
          <a:stretch/>
        </p:blipFill>
        <p:spPr>
          <a:xfrm>
            <a:off x="1222741" y="880903"/>
            <a:ext cx="7921259" cy="3389344"/>
          </a:xfrm>
          <a:prstGeom prst="rect">
            <a:avLst/>
          </a:prstGeom>
          <a:noFill/>
          <a:ln>
            <a:noFill/>
          </a:ln>
        </p:spPr>
      </p:pic>
      <p:grpSp>
        <p:nvGrpSpPr>
          <p:cNvPr id="305" name="Google Shape;305;p17"/>
          <p:cNvGrpSpPr/>
          <p:nvPr/>
        </p:nvGrpSpPr>
        <p:grpSpPr>
          <a:xfrm>
            <a:off x="0" y="5390287"/>
            <a:ext cx="1666074" cy="3616501"/>
            <a:chOff x="0" y="12700"/>
            <a:chExt cx="2221432" cy="4822001"/>
          </a:xfrm>
        </p:grpSpPr>
        <p:cxnSp>
          <p:nvCxnSpPr>
            <p:cNvPr id="306" name="Google Shape;306;p17"/>
            <p:cNvCxnSpPr/>
            <p:nvPr/>
          </p:nvCxnSpPr>
          <p:spPr>
            <a:xfrm>
              <a:off x="0" y="12700"/>
              <a:ext cx="2221432" cy="0"/>
            </a:xfrm>
            <a:prstGeom prst="straightConnector1">
              <a:avLst/>
            </a:prstGeom>
            <a:noFill/>
            <a:ln cap="flat" cmpd="sng" w="25400">
              <a:solidFill>
                <a:srgbClr val="E4D9BD"/>
              </a:solidFill>
              <a:prstDash val="solid"/>
              <a:round/>
              <a:headEnd len="sm" w="sm" type="none"/>
              <a:tailEnd len="sm" w="sm" type="none"/>
            </a:ln>
          </p:spPr>
        </p:cxnSp>
        <p:cxnSp>
          <p:nvCxnSpPr>
            <p:cNvPr id="307" name="Google Shape;307;p17"/>
            <p:cNvCxnSpPr/>
            <p:nvPr/>
          </p:nvCxnSpPr>
          <p:spPr>
            <a:xfrm>
              <a:off x="0" y="1218200"/>
              <a:ext cx="2221432" cy="0"/>
            </a:xfrm>
            <a:prstGeom prst="straightConnector1">
              <a:avLst/>
            </a:prstGeom>
            <a:noFill/>
            <a:ln cap="flat" cmpd="sng" w="25400">
              <a:solidFill>
                <a:srgbClr val="E4D9BD"/>
              </a:solidFill>
              <a:prstDash val="solid"/>
              <a:round/>
              <a:headEnd len="sm" w="sm" type="none"/>
              <a:tailEnd len="sm" w="sm" type="none"/>
            </a:ln>
          </p:spPr>
        </p:cxnSp>
        <p:cxnSp>
          <p:nvCxnSpPr>
            <p:cNvPr id="308" name="Google Shape;308;p17"/>
            <p:cNvCxnSpPr/>
            <p:nvPr/>
          </p:nvCxnSpPr>
          <p:spPr>
            <a:xfrm>
              <a:off x="0" y="2423701"/>
              <a:ext cx="2221432" cy="0"/>
            </a:xfrm>
            <a:prstGeom prst="straightConnector1">
              <a:avLst/>
            </a:prstGeom>
            <a:noFill/>
            <a:ln cap="flat" cmpd="sng" w="25400">
              <a:solidFill>
                <a:srgbClr val="E4D9BD"/>
              </a:solidFill>
              <a:prstDash val="solid"/>
              <a:round/>
              <a:headEnd len="sm" w="sm" type="none"/>
              <a:tailEnd len="sm" w="sm" type="none"/>
            </a:ln>
          </p:spPr>
        </p:cxnSp>
        <p:cxnSp>
          <p:nvCxnSpPr>
            <p:cNvPr id="309" name="Google Shape;309;p17"/>
            <p:cNvCxnSpPr/>
            <p:nvPr/>
          </p:nvCxnSpPr>
          <p:spPr>
            <a:xfrm>
              <a:off x="0" y="3629201"/>
              <a:ext cx="2221432" cy="0"/>
            </a:xfrm>
            <a:prstGeom prst="straightConnector1">
              <a:avLst/>
            </a:prstGeom>
            <a:noFill/>
            <a:ln cap="flat" cmpd="sng" w="25400">
              <a:solidFill>
                <a:srgbClr val="E4D9BD"/>
              </a:solidFill>
              <a:prstDash val="solid"/>
              <a:round/>
              <a:headEnd len="sm" w="sm" type="none"/>
              <a:tailEnd len="sm" w="sm" type="none"/>
            </a:ln>
          </p:spPr>
        </p:cxnSp>
        <p:cxnSp>
          <p:nvCxnSpPr>
            <p:cNvPr id="310" name="Google Shape;310;p17"/>
            <p:cNvCxnSpPr/>
            <p:nvPr/>
          </p:nvCxnSpPr>
          <p:spPr>
            <a:xfrm>
              <a:off x="0" y="4834701"/>
              <a:ext cx="2221432" cy="0"/>
            </a:xfrm>
            <a:prstGeom prst="straightConnector1">
              <a:avLst/>
            </a:prstGeom>
            <a:noFill/>
            <a:ln cap="flat" cmpd="sng" w="25400">
              <a:solidFill>
                <a:srgbClr val="E4D9BD"/>
              </a:solidFill>
              <a:prstDash val="solid"/>
              <a:round/>
              <a:headEnd len="sm" w="sm" type="none"/>
              <a:tailEnd len="sm" w="sm" type="none"/>
            </a:ln>
          </p:spPr>
        </p:cxnSp>
      </p:grpSp>
      <p:sp>
        <p:nvSpPr>
          <p:cNvPr id="311" name="Google Shape;311;p17"/>
          <p:cNvSpPr txBox="1"/>
          <p:nvPr/>
        </p:nvSpPr>
        <p:spPr>
          <a:xfrm>
            <a:off x="10859595" y="738028"/>
            <a:ext cx="6601800" cy="2829600"/>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US" sz="8754" u="none" cap="none" strike="noStrike">
                <a:solidFill>
                  <a:srgbClr val="CD4534"/>
                </a:solidFill>
                <a:latin typeface="Libre Baskerville"/>
                <a:ea typeface="Libre Baskerville"/>
                <a:cs typeface="Libre Baskerville"/>
                <a:sym typeface="Libre Baskerville"/>
              </a:rPr>
              <a:t>Must-Visit Places</a:t>
            </a:r>
            <a:endParaRPr/>
          </a:p>
        </p:txBody>
      </p:sp>
      <p:sp>
        <p:nvSpPr>
          <p:cNvPr id="312" name="Google Shape;312;p17"/>
          <p:cNvSpPr txBox="1"/>
          <p:nvPr/>
        </p:nvSpPr>
        <p:spPr>
          <a:xfrm>
            <a:off x="3082942" y="5022464"/>
            <a:ext cx="4562700" cy="4746300"/>
          </a:xfrm>
          <a:prstGeom prst="rect">
            <a:avLst/>
          </a:prstGeom>
          <a:noFill/>
          <a:ln>
            <a:noFill/>
          </a:ln>
        </p:spPr>
        <p:txBody>
          <a:bodyPr anchorCtr="0" anchor="t" bIns="0" lIns="0" spcFirstLastPara="1" rIns="0" wrap="square" tIns="0">
            <a:noAutofit/>
          </a:bodyPr>
          <a:lstStyle/>
          <a:p>
            <a:pPr indent="0" lvl="0" marL="0" marR="0" rtl="0" algn="l">
              <a:lnSpc>
                <a:spcPct val="210000"/>
              </a:lnSpc>
              <a:spcBef>
                <a:spcPts val="0"/>
              </a:spcBef>
              <a:spcAft>
                <a:spcPts val="0"/>
              </a:spcAft>
              <a:buNone/>
            </a:pPr>
            <a:r>
              <a:rPr b="0" i="0" lang="en-US" sz="3023" u="none" cap="none" strike="noStrike">
                <a:solidFill>
                  <a:srgbClr val="E4D9BD"/>
                </a:solidFill>
                <a:latin typeface="Lato"/>
                <a:ea typeface="Lato"/>
                <a:cs typeface="Lato"/>
                <a:sym typeface="Lato"/>
              </a:rPr>
              <a:t>Sagrada Familia</a:t>
            </a:r>
            <a:endParaRPr/>
          </a:p>
          <a:p>
            <a:pPr indent="0" lvl="0" marL="0" marR="0" rtl="0" algn="l">
              <a:lnSpc>
                <a:spcPct val="210000"/>
              </a:lnSpc>
              <a:spcBef>
                <a:spcPts val="0"/>
              </a:spcBef>
              <a:spcAft>
                <a:spcPts val="0"/>
              </a:spcAft>
              <a:buNone/>
            </a:pPr>
            <a:r>
              <a:rPr b="0" i="0" lang="en-US" sz="3023" u="none" cap="none" strike="noStrike">
                <a:solidFill>
                  <a:srgbClr val="E4D9BD"/>
                </a:solidFill>
                <a:latin typeface="Lato"/>
                <a:ea typeface="Lato"/>
                <a:cs typeface="Lato"/>
                <a:sym typeface="Lato"/>
              </a:rPr>
              <a:t>Park Güell</a:t>
            </a:r>
            <a:endParaRPr/>
          </a:p>
          <a:p>
            <a:pPr indent="0" lvl="0" marL="0" marR="0" rtl="0" algn="l">
              <a:lnSpc>
                <a:spcPct val="210000"/>
              </a:lnSpc>
              <a:spcBef>
                <a:spcPts val="0"/>
              </a:spcBef>
              <a:spcAft>
                <a:spcPts val="0"/>
              </a:spcAft>
              <a:buNone/>
            </a:pPr>
            <a:r>
              <a:rPr b="0" i="0" lang="en-US" sz="3023" u="none" cap="none" strike="noStrike">
                <a:solidFill>
                  <a:srgbClr val="E4D9BD"/>
                </a:solidFill>
                <a:latin typeface="Lato"/>
                <a:ea typeface="Lato"/>
                <a:cs typeface="Lato"/>
                <a:sym typeface="Lato"/>
              </a:rPr>
              <a:t>Casa Batlló</a:t>
            </a:r>
            <a:endParaRPr/>
          </a:p>
          <a:p>
            <a:pPr indent="0" lvl="0" marL="0" marR="0" rtl="0" algn="l">
              <a:lnSpc>
                <a:spcPct val="210000"/>
              </a:lnSpc>
              <a:spcBef>
                <a:spcPts val="0"/>
              </a:spcBef>
              <a:spcAft>
                <a:spcPts val="0"/>
              </a:spcAft>
              <a:buNone/>
            </a:pPr>
            <a:r>
              <a:rPr b="0" i="0" lang="en-US" sz="3023" u="none" cap="none" strike="noStrike">
                <a:solidFill>
                  <a:srgbClr val="E4D9BD"/>
                </a:solidFill>
                <a:latin typeface="Lato"/>
                <a:ea typeface="Lato"/>
                <a:cs typeface="Lato"/>
                <a:sym typeface="Lato"/>
              </a:rPr>
              <a:t>Las Ramblas</a:t>
            </a:r>
            <a:endParaRPr/>
          </a:p>
          <a:p>
            <a:pPr indent="0" lvl="0" marL="0" marR="0" rtl="0" algn="l">
              <a:lnSpc>
                <a:spcPct val="210000"/>
              </a:lnSpc>
              <a:spcBef>
                <a:spcPts val="0"/>
              </a:spcBef>
              <a:spcAft>
                <a:spcPts val="0"/>
              </a:spcAft>
              <a:buNone/>
            </a:pPr>
            <a:r>
              <a:rPr b="0" i="0" lang="en-US" sz="3023" u="none" cap="none" strike="noStrike">
                <a:solidFill>
                  <a:srgbClr val="E4D9BD"/>
                </a:solidFill>
                <a:latin typeface="Lato"/>
                <a:ea typeface="Lato"/>
                <a:cs typeface="Lato"/>
                <a:sym typeface="Lato"/>
              </a:rPr>
              <a:t>Barceloneta Beach</a:t>
            </a:r>
            <a:endParaRPr/>
          </a:p>
        </p:txBody>
      </p:sp>
      <p:sp>
        <p:nvSpPr>
          <p:cNvPr id="313" name="Google Shape;313;p17"/>
          <p:cNvSpPr txBox="1"/>
          <p:nvPr/>
        </p:nvSpPr>
        <p:spPr>
          <a:xfrm>
            <a:off x="1985826" y="4925500"/>
            <a:ext cx="873900" cy="4625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4847" u="none" cap="none" strike="noStrike">
                <a:solidFill>
                  <a:srgbClr val="E4D9BD"/>
                </a:solidFill>
                <a:latin typeface="Libre Baskerville"/>
                <a:ea typeface="Libre Baskerville"/>
                <a:cs typeface="Libre Baskerville"/>
                <a:sym typeface="Libre Baskerville"/>
              </a:rPr>
              <a:t>01</a:t>
            </a:r>
            <a:endParaRPr/>
          </a:p>
          <a:p>
            <a:pPr indent="0" lvl="0" marL="0" marR="0" rtl="0" algn="l">
              <a:lnSpc>
                <a:spcPct val="130000"/>
              </a:lnSpc>
              <a:spcBef>
                <a:spcPts val="0"/>
              </a:spcBef>
              <a:spcAft>
                <a:spcPts val="0"/>
              </a:spcAft>
              <a:buNone/>
            </a:pPr>
            <a:r>
              <a:rPr b="0" i="0" lang="en-US" sz="4847" u="none" cap="none" strike="noStrike">
                <a:solidFill>
                  <a:srgbClr val="E4D9BD"/>
                </a:solidFill>
                <a:latin typeface="Libre Baskerville"/>
                <a:ea typeface="Libre Baskerville"/>
                <a:cs typeface="Libre Baskerville"/>
                <a:sym typeface="Libre Baskerville"/>
              </a:rPr>
              <a:t>02</a:t>
            </a:r>
            <a:endParaRPr/>
          </a:p>
          <a:p>
            <a:pPr indent="0" lvl="0" marL="0" marR="0" rtl="0" algn="l">
              <a:lnSpc>
                <a:spcPct val="130000"/>
              </a:lnSpc>
              <a:spcBef>
                <a:spcPts val="0"/>
              </a:spcBef>
              <a:spcAft>
                <a:spcPts val="0"/>
              </a:spcAft>
              <a:buNone/>
            </a:pPr>
            <a:r>
              <a:rPr b="0" i="0" lang="en-US" sz="4847" u="none" cap="none" strike="noStrike">
                <a:solidFill>
                  <a:srgbClr val="E4D9BD"/>
                </a:solidFill>
                <a:latin typeface="Libre Baskerville"/>
                <a:ea typeface="Libre Baskerville"/>
                <a:cs typeface="Libre Baskerville"/>
                <a:sym typeface="Libre Baskerville"/>
              </a:rPr>
              <a:t>03</a:t>
            </a:r>
            <a:endParaRPr/>
          </a:p>
          <a:p>
            <a:pPr indent="0" lvl="0" marL="0" marR="0" rtl="0" algn="l">
              <a:lnSpc>
                <a:spcPct val="130000"/>
              </a:lnSpc>
              <a:spcBef>
                <a:spcPts val="0"/>
              </a:spcBef>
              <a:spcAft>
                <a:spcPts val="0"/>
              </a:spcAft>
              <a:buNone/>
            </a:pPr>
            <a:r>
              <a:rPr b="0" i="0" lang="en-US" sz="4847" u="none" cap="none" strike="noStrike">
                <a:solidFill>
                  <a:srgbClr val="E4D9BD"/>
                </a:solidFill>
                <a:latin typeface="Libre Baskerville"/>
                <a:ea typeface="Libre Baskerville"/>
                <a:cs typeface="Libre Baskerville"/>
                <a:sym typeface="Libre Baskerville"/>
              </a:rPr>
              <a:t>04</a:t>
            </a:r>
            <a:endParaRPr/>
          </a:p>
          <a:p>
            <a:pPr indent="0" lvl="0" marL="0" marR="0" rtl="0" algn="l">
              <a:lnSpc>
                <a:spcPct val="130000"/>
              </a:lnSpc>
              <a:spcBef>
                <a:spcPts val="0"/>
              </a:spcBef>
              <a:spcAft>
                <a:spcPts val="0"/>
              </a:spcAft>
              <a:buNone/>
            </a:pPr>
            <a:r>
              <a:rPr b="0" i="0" lang="en-US" sz="4847" u="none" cap="none" strike="noStrike">
                <a:solidFill>
                  <a:srgbClr val="E4D9BD"/>
                </a:solidFill>
                <a:latin typeface="Libre Baskerville"/>
                <a:ea typeface="Libre Baskerville"/>
                <a:cs typeface="Libre Baskerville"/>
                <a:sym typeface="Libre Baskerville"/>
              </a:rPr>
              <a:t>05</a:t>
            </a:r>
            <a:endParaRPr/>
          </a:p>
        </p:txBody>
      </p:sp>
      <p:sp>
        <p:nvSpPr>
          <p:cNvPr id="314" name="Google Shape;314;p17"/>
          <p:cNvSpPr txBox="1"/>
          <p:nvPr/>
        </p:nvSpPr>
        <p:spPr>
          <a:xfrm>
            <a:off x="665420" y="9510835"/>
            <a:ext cx="2571720" cy="280543"/>
          </a:xfrm>
          <a:prstGeom prst="rect">
            <a:avLst/>
          </a:prstGeom>
          <a:noFill/>
          <a:ln>
            <a:noFill/>
          </a:ln>
        </p:spPr>
        <p:txBody>
          <a:bodyPr anchorCtr="0" anchor="t" bIns="0" lIns="0" spcFirstLastPara="1" rIns="0" wrap="square" tIns="0">
            <a:spAutoFit/>
          </a:bodyPr>
          <a:lstStyle/>
          <a:p>
            <a:pPr indent="0" lvl="0" marL="0" marR="0" rtl="0" algn="l">
              <a:lnSpc>
                <a:spcPct val="97999"/>
              </a:lnSpc>
              <a:spcBef>
                <a:spcPts val="0"/>
              </a:spcBef>
              <a:spcAft>
                <a:spcPts val="0"/>
              </a:spcAft>
              <a:buNone/>
            </a:pPr>
            <a:r>
              <a:rPr b="0" i="0" lang="en-US" sz="2199" u="none" cap="none" strike="noStrike">
                <a:solidFill>
                  <a:srgbClr val="E4D9BD"/>
                </a:solidFill>
                <a:latin typeface="Libre Baskerville"/>
                <a:ea typeface="Libre Baskerville"/>
                <a:cs typeface="Libre Baskerville"/>
                <a:sym typeface="Libre Baskerville"/>
              </a:rPr>
              <a:t>09</a:t>
            </a:r>
            <a:endParaRPr/>
          </a:p>
        </p:txBody>
      </p:sp>
      <p:cxnSp>
        <p:nvCxnSpPr>
          <p:cNvPr id="315" name="Google Shape;315;p17"/>
          <p:cNvCxnSpPr/>
          <p:nvPr/>
        </p:nvCxnSpPr>
        <p:spPr>
          <a:xfrm>
            <a:off x="9974396" y="419611"/>
            <a:ext cx="8343000" cy="0"/>
          </a:xfrm>
          <a:prstGeom prst="straightConnector1">
            <a:avLst/>
          </a:prstGeom>
          <a:noFill/>
          <a:ln cap="flat" cmpd="sng" w="28575">
            <a:solidFill>
              <a:srgbClr val="CD4534"/>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