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10287000" cx="18288000"/>
  <p:notesSz cx="6858000" cy="9144000"/>
  <p:embeddedFontLst>
    <p:embeddedFont>
      <p:font typeface="Cabin"/>
      <p:regular r:id="rId28"/>
      <p:bold r:id="rId29"/>
      <p:italic r:id="rId30"/>
      <p:boldItalic r:id="rId31"/>
    </p:embeddedFont>
    <p:embeddedFont>
      <p:font typeface="Yeseva One"/>
      <p:regular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Cabin-regular.fnt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Cabin-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Cabin-boldItalic.fntdata"/><Relationship Id="rId30" Type="http://schemas.openxmlformats.org/officeDocument/2006/relationships/font" Target="fonts/Cabin-italic.fntdata"/><Relationship Id="rId11" Type="http://schemas.openxmlformats.org/officeDocument/2006/relationships/slide" Target="slides/slide6.xml"/><Relationship Id="rId10" Type="http://schemas.openxmlformats.org/officeDocument/2006/relationships/slide" Target="slides/slide5.xml"/><Relationship Id="rId32" Type="http://schemas.openxmlformats.org/officeDocument/2006/relationships/font" Target="fonts/YesevaOne-regular.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2cd1d3b874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g2cd1d3b8749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2cd1d3b8749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g2cd1d3b8749_0_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2cd1d3b8749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g2cd1d3b8749_0_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2cd1d3b8749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g2cd1d3b8749_0_4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2cd1d3b8749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g2cd1d3b8749_0_6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2cd1d3b8749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g2cd1d3b8749_0_8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2cd1d3b8749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g2cd1d3b8749_0_9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2cd1d3b8749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g2cd1d3b8749_0_10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2cd1d3b8749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g2cd1d3b8749_0_1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2cd1d3b8749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g2cd1d3b8749_0_1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2cd1d3b8749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g2cd1d3b8749_0_18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1.png"/><Relationship Id="rId7"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0.png"/><Relationship Id="rId3" Type="http://schemas.openxmlformats.org/officeDocument/2006/relationships/image" Target="../media/image2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 Id="rId3"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1E2B3B"/>
        </a:solidFill>
      </p:bgPr>
    </p:bg>
    <p:spTree>
      <p:nvGrpSpPr>
        <p:cNvPr id="9" name="Shape 9"/>
        <p:cNvGrpSpPr/>
        <p:nvPr/>
      </p:nvGrpSpPr>
      <p:grpSpPr>
        <a:xfrm>
          <a:off x="0" y="0"/>
          <a:ext cx="0" cy="0"/>
          <a:chOff x="0" y="0"/>
          <a:chExt cx="0" cy="0"/>
        </a:xfrm>
      </p:grpSpPr>
      <p:sp>
        <p:nvSpPr>
          <p:cNvPr id="10" name="Google Shape;10;p3"/>
          <p:cNvSpPr txBox="1"/>
          <p:nvPr>
            <p:ph idx="1" type="subTitle"/>
          </p:nvPr>
        </p:nvSpPr>
        <p:spPr>
          <a:xfrm>
            <a:off x="851175" y="5014050"/>
            <a:ext cx="11652900" cy="587700"/>
          </a:xfrm>
          <a:prstGeom prst="rect">
            <a:avLst/>
          </a:prstGeom>
        </p:spPr>
        <p:txBody>
          <a:bodyPr anchorCtr="0" anchor="t" bIns="45700" lIns="91425" spcFirstLastPara="1" rIns="91425" wrap="square" tIns="45700">
            <a:normAutofit/>
          </a:bodyPr>
          <a:lstStyle>
            <a:lvl1pPr lvl="0" rtl="0">
              <a:spcBef>
                <a:spcPts val="640"/>
              </a:spcBef>
              <a:spcAft>
                <a:spcPts val="0"/>
              </a:spcAft>
              <a:buSzPts val="3000"/>
              <a:buNone/>
              <a:defRPr sz="3000"/>
            </a:lvl1pPr>
            <a:lvl2pPr lvl="1" rtl="0">
              <a:spcBef>
                <a:spcPts val="560"/>
              </a:spcBef>
              <a:spcAft>
                <a:spcPts val="0"/>
              </a:spcAft>
              <a:buClr>
                <a:srgbClr val="F6E58E"/>
              </a:buClr>
              <a:buSzPts val="2100"/>
              <a:buNone/>
              <a:defRPr>
                <a:solidFill>
                  <a:srgbClr val="F6E58E"/>
                </a:solidFill>
              </a:defRPr>
            </a:lvl2pPr>
            <a:lvl3pPr lvl="2" rtl="0">
              <a:spcBef>
                <a:spcPts val="480"/>
              </a:spcBef>
              <a:spcAft>
                <a:spcPts val="0"/>
              </a:spcAft>
              <a:buClr>
                <a:srgbClr val="F6E58E"/>
              </a:buClr>
              <a:buSzPts val="2100"/>
              <a:buNone/>
              <a:defRPr>
                <a:solidFill>
                  <a:srgbClr val="F6E58E"/>
                </a:solidFill>
              </a:defRPr>
            </a:lvl3pPr>
            <a:lvl4pPr lvl="3" rtl="0">
              <a:spcBef>
                <a:spcPts val="400"/>
              </a:spcBef>
              <a:spcAft>
                <a:spcPts val="0"/>
              </a:spcAft>
              <a:buClr>
                <a:srgbClr val="F6E58E"/>
              </a:buClr>
              <a:buSzPts val="2100"/>
              <a:buNone/>
              <a:defRPr>
                <a:solidFill>
                  <a:srgbClr val="F6E58E"/>
                </a:solidFill>
              </a:defRPr>
            </a:lvl4pPr>
            <a:lvl5pPr lvl="4" rtl="0">
              <a:spcBef>
                <a:spcPts val="400"/>
              </a:spcBef>
              <a:spcAft>
                <a:spcPts val="0"/>
              </a:spcAft>
              <a:buClr>
                <a:srgbClr val="F6E58E"/>
              </a:buClr>
              <a:buSzPts val="2100"/>
              <a:buNone/>
              <a:defRPr>
                <a:solidFill>
                  <a:srgbClr val="F6E58E"/>
                </a:solidFill>
              </a:defRPr>
            </a:lvl5pPr>
            <a:lvl6pPr lvl="5" rtl="0">
              <a:spcBef>
                <a:spcPts val="400"/>
              </a:spcBef>
              <a:spcAft>
                <a:spcPts val="0"/>
              </a:spcAft>
              <a:buClr>
                <a:srgbClr val="F6E58E"/>
              </a:buClr>
              <a:buSzPts val="2100"/>
              <a:buNone/>
              <a:defRPr>
                <a:solidFill>
                  <a:srgbClr val="F6E58E"/>
                </a:solidFill>
              </a:defRPr>
            </a:lvl6pPr>
            <a:lvl7pPr lvl="6" rtl="0">
              <a:spcBef>
                <a:spcPts val="400"/>
              </a:spcBef>
              <a:spcAft>
                <a:spcPts val="0"/>
              </a:spcAft>
              <a:buClr>
                <a:srgbClr val="F6E58E"/>
              </a:buClr>
              <a:buSzPts val="2100"/>
              <a:buNone/>
              <a:defRPr>
                <a:solidFill>
                  <a:srgbClr val="F6E58E"/>
                </a:solidFill>
              </a:defRPr>
            </a:lvl7pPr>
            <a:lvl8pPr lvl="7" rtl="0">
              <a:spcBef>
                <a:spcPts val="400"/>
              </a:spcBef>
              <a:spcAft>
                <a:spcPts val="0"/>
              </a:spcAft>
              <a:buClr>
                <a:srgbClr val="F6E58E"/>
              </a:buClr>
              <a:buSzPts val="2100"/>
              <a:buNone/>
              <a:defRPr>
                <a:solidFill>
                  <a:srgbClr val="F6E58E"/>
                </a:solidFill>
              </a:defRPr>
            </a:lvl8pPr>
            <a:lvl9pPr lvl="8" rtl="0">
              <a:spcBef>
                <a:spcPts val="400"/>
              </a:spcBef>
              <a:spcAft>
                <a:spcPts val="0"/>
              </a:spcAft>
              <a:buClr>
                <a:srgbClr val="F6E58E"/>
              </a:buClr>
              <a:buSzPts val="2100"/>
              <a:buNone/>
              <a:defRPr>
                <a:solidFill>
                  <a:srgbClr val="F6E58E"/>
                </a:solidFill>
              </a:defRPr>
            </a:lvl9pPr>
          </a:lstStyle>
          <a:p/>
        </p:txBody>
      </p:sp>
      <p:sp>
        <p:nvSpPr>
          <p:cNvPr id="11" name="Google Shape;11;p3"/>
          <p:cNvSpPr txBox="1"/>
          <p:nvPr>
            <p:ph idx="2" type="subTitle"/>
          </p:nvPr>
        </p:nvSpPr>
        <p:spPr>
          <a:xfrm>
            <a:off x="851175" y="1701300"/>
            <a:ext cx="11652900" cy="587700"/>
          </a:xfrm>
          <a:prstGeom prst="rect">
            <a:avLst/>
          </a:prstGeom>
        </p:spPr>
        <p:txBody>
          <a:bodyPr anchorCtr="0" anchor="t" bIns="45700" lIns="91425" spcFirstLastPara="1" rIns="91425" wrap="square" tIns="45700">
            <a:normAutofit/>
          </a:bodyPr>
          <a:lstStyle>
            <a:lvl1pPr lvl="0">
              <a:spcBef>
                <a:spcPts val="640"/>
              </a:spcBef>
              <a:spcAft>
                <a:spcPts val="0"/>
              </a:spcAft>
              <a:buClr>
                <a:srgbClr val="F6E58E"/>
              </a:buClr>
              <a:buSzPts val="5300"/>
              <a:buNone/>
              <a:defRPr b="1" sz="5300">
                <a:solidFill>
                  <a:srgbClr val="F6E58E"/>
                </a:solidFill>
              </a:defRPr>
            </a:lvl1pPr>
            <a:lvl2pPr lvl="1">
              <a:spcBef>
                <a:spcPts val="560"/>
              </a:spcBef>
              <a:spcAft>
                <a:spcPts val="0"/>
              </a:spcAft>
              <a:buClr>
                <a:srgbClr val="F6E58E"/>
              </a:buClr>
              <a:buSzPts val="2100"/>
              <a:buNone/>
              <a:defRPr>
                <a:solidFill>
                  <a:srgbClr val="F6E58E"/>
                </a:solidFill>
              </a:defRPr>
            </a:lvl2pPr>
            <a:lvl3pPr lvl="2">
              <a:spcBef>
                <a:spcPts val="480"/>
              </a:spcBef>
              <a:spcAft>
                <a:spcPts val="0"/>
              </a:spcAft>
              <a:buClr>
                <a:srgbClr val="F6E58E"/>
              </a:buClr>
              <a:buSzPts val="2100"/>
              <a:buNone/>
              <a:defRPr>
                <a:solidFill>
                  <a:srgbClr val="F6E58E"/>
                </a:solidFill>
              </a:defRPr>
            </a:lvl3pPr>
            <a:lvl4pPr lvl="3">
              <a:spcBef>
                <a:spcPts val="400"/>
              </a:spcBef>
              <a:spcAft>
                <a:spcPts val="0"/>
              </a:spcAft>
              <a:buClr>
                <a:srgbClr val="F6E58E"/>
              </a:buClr>
              <a:buSzPts val="2100"/>
              <a:buNone/>
              <a:defRPr>
                <a:solidFill>
                  <a:srgbClr val="F6E58E"/>
                </a:solidFill>
              </a:defRPr>
            </a:lvl4pPr>
            <a:lvl5pPr lvl="4">
              <a:spcBef>
                <a:spcPts val="400"/>
              </a:spcBef>
              <a:spcAft>
                <a:spcPts val="0"/>
              </a:spcAft>
              <a:buClr>
                <a:srgbClr val="F6E58E"/>
              </a:buClr>
              <a:buSzPts val="2100"/>
              <a:buNone/>
              <a:defRPr>
                <a:solidFill>
                  <a:srgbClr val="F6E58E"/>
                </a:solidFill>
              </a:defRPr>
            </a:lvl5pPr>
            <a:lvl6pPr lvl="5">
              <a:spcBef>
                <a:spcPts val="400"/>
              </a:spcBef>
              <a:spcAft>
                <a:spcPts val="0"/>
              </a:spcAft>
              <a:buClr>
                <a:srgbClr val="F6E58E"/>
              </a:buClr>
              <a:buSzPts val="2100"/>
              <a:buNone/>
              <a:defRPr>
                <a:solidFill>
                  <a:srgbClr val="F6E58E"/>
                </a:solidFill>
              </a:defRPr>
            </a:lvl6pPr>
            <a:lvl7pPr lvl="6">
              <a:spcBef>
                <a:spcPts val="400"/>
              </a:spcBef>
              <a:spcAft>
                <a:spcPts val="0"/>
              </a:spcAft>
              <a:buClr>
                <a:srgbClr val="F6E58E"/>
              </a:buClr>
              <a:buSzPts val="2100"/>
              <a:buNone/>
              <a:defRPr>
                <a:solidFill>
                  <a:srgbClr val="F6E58E"/>
                </a:solidFill>
              </a:defRPr>
            </a:lvl7pPr>
            <a:lvl8pPr lvl="7">
              <a:spcBef>
                <a:spcPts val="400"/>
              </a:spcBef>
              <a:spcAft>
                <a:spcPts val="0"/>
              </a:spcAft>
              <a:buClr>
                <a:srgbClr val="F6E58E"/>
              </a:buClr>
              <a:buSzPts val="2100"/>
              <a:buNone/>
              <a:defRPr>
                <a:solidFill>
                  <a:srgbClr val="F6E58E"/>
                </a:solidFill>
              </a:defRPr>
            </a:lvl8pPr>
            <a:lvl9pPr lvl="8">
              <a:spcBef>
                <a:spcPts val="400"/>
              </a:spcBef>
              <a:spcAft>
                <a:spcPts val="0"/>
              </a:spcAft>
              <a:buClr>
                <a:srgbClr val="F6E58E"/>
              </a:buClr>
              <a:buSzPts val="2100"/>
              <a:buNone/>
              <a:defRPr>
                <a:solidFill>
                  <a:srgbClr val="F6E58E"/>
                </a:solidFill>
              </a:defRPr>
            </a:lvl9pPr>
          </a:lstStyle>
          <a:p/>
        </p:txBody>
      </p:sp>
      <p:pic>
        <p:nvPicPr>
          <p:cNvPr id="12" name="Google Shape;12;p3"/>
          <p:cNvPicPr preferRelativeResize="0"/>
          <p:nvPr/>
        </p:nvPicPr>
        <p:blipFill rotWithShape="1">
          <a:blip r:embed="rId2">
            <a:alphaModFix/>
          </a:blip>
          <a:srcRect b="0" l="12937" r="0" t="61846"/>
          <a:stretch/>
        </p:blipFill>
        <p:spPr>
          <a:xfrm>
            <a:off x="0" y="0"/>
            <a:ext cx="5245825" cy="2472600"/>
          </a:xfrm>
          <a:prstGeom prst="rect">
            <a:avLst/>
          </a:prstGeom>
          <a:noFill/>
          <a:ln>
            <a:noFill/>
          </a:ln>
        </p:spPr>
      </p:pic>
      <p:pic>
        <p:nvPicPr>
          <p:cNvPr id="13" name="Google Shape;13;p3"/>
          <p:cNvPicPr preferRelativeResize="0"/>
          <p:nvPr/>
        </p:nvPicPr>
        <p:blipFill rotWithShape="1">
          <a:blip r:embed="rId3">
            <a:alphaModFix/>
          </a:blip>
          <a:srcRect b="25611" l="-26614" r="0" t="0"/>
          <a:stretch/>
        </p:blipFill>
        <p:spPr>
          <a:xfrm>
            <a:off x="-1023100" y="6430150"/>
            <a:ext cx="4867699" cy="3856850"/>
          </a:xfrm>
          <a:prstGeom prst="rect">
            <a:avLst/>
          </a:prstGeom>
          <a:noFill/>
          <a:ln>
            <a:noFill/>
          </a:ln>
        </p:spPr>
      </p:pic>
      <p:pic>
        <p:nvPicPr>
          <p:cNvPr id="14" name="Google Shape;14;p3"/>
          <p:cNvPicPr preferRelativeResize="0"/>
          <p:nvPr/>
        </p:nvPicPr>
        <p:blipFill rotWithShape="1">
          <a:blip r:embed="rId4">
            <a:alphaModFix/>
          </a:blip>
          <a:srcRect b="7800" l="0" r="17776" t="0"/>
          <a:stretch/>
        </p:blipFill>
        <p:spPr>
          <a:xfrm>
            <a:off x="11643175" y="2390600"/>
            <a:ext cx="6644826" cy="7896399"/>
          </a:xfrm>
          <a:prstGeom prst="rect">
            <a:avLst/>
          </a:prstGeom>
          <a:noFill/>
          <a:ln>
            <a:noFill/>
          </a:ln>
        </p:spPr>
      </p:pic>
      <p:sp>
        <p:nvSpPr>
          <p:cNvPr id="15" name="Google Shape;15;p3"/>
          <p:cNvSpPr/>
          <p:nvPr/>
        </p:nvSpPr>
        <p:spPr>
          <a:xfrm rot="-3187806">
            <a:off x="10507760" y="1190915"/>
            <a:ext cx="741393" cy="1633923"/>
          </a:xfrm>
          <a:custGeom>
            <a:rect b="b" l="l" r="r" t="t"/>
            <a:pathLst>
              <a:path extrusionOk="0" h="1633923" w="741393">
                <a:moveTo>
                  <a:pt x="0" y="0"/>
                </a:moveTo>
                <a:lnTo>
                  <a:pt x="741393" y="0"/>
                </a:lnTo>
                <a:lnTo>
                  <a:pt x="741393" y="1633923"/>
                </a:lnTo>
                <a:lnTo>
                  <a:pt x="0" y="1633923"/>
                </a:lnTo>
                <a:lnTo>
                  <a:pt x="0" y="0"/>
                </a:lnTo>
                <a:close/>
              </a:path>
            </a:pathLst>
          </a:custGeom>
          <a:blipFill rotWithShape="1">
            <a:blip r:embed="rId5">
              <a:alphaModFix/>
            </a:blip>
            <a:stretch>
              <a:fillRect b="0" l="0" r="0" t="0"/>
            </a:stretch>
          </a:blipFill>
          <a:ln>
            <a:noFill/>
          </a:ln>
        </p:spPr>
      </p:sp>
      <p:sp>
        <p:nvSpPr>
          <p:cNvPr id="16" name="Google Shape;16;p3"/>
          <p:cNvSpPr/>
          <p:nvPr/>
        </p:nvSpPr>
        <p:spPr>
          <a:xfrm rot="2566445">
            <a:off x="6679467" y="7549062"/>
            <a:ext cx="680839" cy="1650518"/>
          </a:xfrm>
          <a:custGeom>
            <a:rect b="b" l="l" r="r" t="t"/>
            <a:pathLst>
              <a:path extrusionOk="0" h="1648356" w="679947">
                <a:moveTo>
                  <a:pt x="0" y="0"/>
                </a:moveTo>
                <a:lnTo>
                  <a:pt x="679947" y="0"/>
                </a:lnTo>
                <a:lnTo>
                  <a:pt x="679947" y="1648356"/>
                </a:lnTo>
                <a:lnTo>
                  <a:pt x="0" y="1648356"/>
                </a:lnTo>
                <a:lnTo>
                  <a:pt x="0" y="0"/>
                </a:lnTo>
                <a:close/>
              </a:path>
            </a:pathLst>
          </a:custGeom>
          <a:blipFill rotWithShape="1">
            <a:blip r:embed="rId6">
              <a:alphaModFix/>
            </a:blip>
            <a:stretch>
              <a:fillRect b="0" l="0" r="0" t="0"/>
            </a:stretch>
          </a:blipFill>
          <a:ln>
            <a:noFill/>
          </a:ln>
        </p:spPr>
      </p:sp>
      <p:pic>
        <p:nvPicPr>
          <p:cNvPr id="17" name="Google Shape;17;p3"/>
          <p:cNvPicPr preferRelativeResize="0"/>
          <p:nvPr/>
        </p:nvPicPr>
        <p:blipFill rotWithShape="1">
          <a:blip r:embed="rId7">
            <a:alphaModFix/>
          </a:blip>
          <a:srcRect b="0" l="0" r="30094" t="17681"/>
          <a:stretch/>
        </p:blipFill>
        <p:spPr>
          <a:xfrm>
            <a:off x="14656425" y="0"/>
            <a:ext cx="3631575" cy="4067700"/>
          </a:xfrm>
          <a:prstGeom prst="rect">
            <a:avLst/>
          </a:prstGeom>
          <a:noFill/>
          <a:ln>
            <a:noFill/>
          </a:ln>
        </p:spPr>
      </p:pic>
      <p:sp>
        <p:nvSpPr>
          <p:cNvPr id="18" name="Google Shape;18;p3"/>
          <p:cNvSpPr txBox="1"/>
          <p:nvPr>
            <p:ph type="title"/>
          </p:nvPr>
        </p:nvSpPr>
        <p:spPr>
          <a:xfrm>
            <a:off x="851175" y="2665559"/>
            <a:ext cx="13404600" cy="2178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rgbClr val="59CBC3"/>
              </a:buClr>
              <a:buSzPts val="18200"/>
              <a:buFont typeface="Yeseva One"/>
              <a:buNone/>
              <a:defRPr i="0" sz="18200" u="none" cap="none" strike="noStrike">
                <a:solidFill>
                  <a:srgbClr val="59CBC3"/>
                </a:solidFill>
                <a:latin typeface="Yeseva One"/>
                <a:ea typeface="Yeseva One"/>
                <a:cs typeface="Yeseva One"/>
                <a:sym typeface="Yeseva One"/>
              </a:defRPr>
            </a:lvl1pPr>
            <a:lvl2pPr lvl="1" rtl="0">
              <a:spcBef>
                <a:spcPts val="0"/>
              </a:spcBef>
              <a:spcAft>
                <a:spcPts val="0"/>
              </a:spcAft>
              <a:buSzPts val="1400"/>
              <a:buFont typeface="Yeseva One"/>
              <a:buNone/>
              <a:defRPr sz="1800">
                <a:latin typeface="Yeseva One"/>
                <a:ea typeface="Yeseva One"/>
                <a:cs typeface="Yeseva One"/>
                <a:sym typeface="Yeseva One"/>
              </a:defRPr>
            </a:lvl2pPr>
            <a:lvl3pPr lvl="2" rtl="0">
              <a:spcBef>
                <a:spcPts val="0"/>
              </a:spcBef>
              <a:spcAft>
                <a:spcPts val="0"/>
              </a:spcAft>
              <a:buSzPts val="1400"/>
              <a:buFont typeface="Yeseva One"/>
              <a:buNone/>
              <a:defRPr sz="1800">
                <a:latin typeface="Yeseva One"/>
                <a:ea typeface="Yeseva One"/>
                <a:cs typeface="Yeseva One"/>
                <a:sym typeface="Yeseva One"/>
              </a:defRPr>
            </a:lvl3pPr>
            <a:lvl4pPr lvl="3" rtl="0">
              <a:spcBef>
                <a:spcPts val="0"/>
              </a:spcBef>
              <a:spcAft>
                <a:spcPts val="0"/>
              </a:spcAft>
              <a:buSzPts val="1400"/>
              <a:buFont typeface="Yeseva One"/>
              <a:buNone/>
              <a:defRPr sz="1800">
                <a:latin typeface="Yeseva One"/>
                <a:ea typeface="Yeseva One"/>
                <a:cs typeface="Yeseva One"/>
                <a:sym typeface="Yeseva One"/>
              </a:defRPr>
            </a:lvl4pPr>
            <a:lvl5pPr lvl="4" rtl="0">
              <a:spcBef>
                <a:spcPts val="0"/>
              </a:spcBef>
              <a:spcAft>
                <a:spcPts val="0"/>
              </a:spcAft>
              <a:buSzPts val="1400"/>
              <a:buFont typeface="Yeseva One"/>
              <a:buNone/>
              <a:defRPr sz="1800">
                <a:latin typeface="Yeseva One"/>
                <a:ea typeface="Yeseva One"/>
                <a:cs typeface="Yeseva One"/>
                <a:sym typeface="Yeseva One"/>
              </a:defRPr>
            </a:lvl5pPr>
            <a:lvl6pPr lvl="5" rtl="0">
              <a:spcBef>
                <a:spcPts val="0"/>
              </a:spcBef>
              <a:spcAft>
                <a:spcPts val="0"/>
              </a:spcAft>
              <a:buSzPts val="1400"/>
              <a:buFont typeface="Yeseva One"/>
              <a:buNone/>
              <a:defRPr sz="1800">
                <a:latin typeface="Yeseva One"/>
                <a:ea typeface="Yeseva One"/>
                <a:cs typeface="Yeseva One"/>
                <a:sym typeface="Yeseva One"/>
              </a:defRPr>
            </a:lvl6pPr>
            <a:lvl7pPr lvl="6" rtl="0">
              <a:spcBef>
                <a:spcPts val="0"/>
              </a:spcBef>
              <a:spcAft>
                <a:spcPts val="0"/>
              </a:spcAft>
              <a:buSzPts val="1400"/>
              <a:buFont typeface="Yeseva One"/>
              <a:buNone/>
              <a:defRPr sz="1800">
                <a:latin typeface="Yeseva One"/>
                <a:ea typeface="Yeseva One"/>
                <a:cs typeface="Yeseva One"/>
                <a:sym typeface="Yeseva One"/>
              </a:defRPr>
            </a:lvl7pPr>
            <a:lvl8pPr lvl="7" rtl="0">
              <a:spcBef>
                <a:spcPts val="0"/>
              </a:spcBef>
              <a:spcAft>
                <a:spcPts val="0"/>
              </a:spcAft>
              <a:buSzPts val="1400"/>
              <a:buFont typeface="Yeseva One"/>
              <a:buNone/>
              <a:defRPr sz="1800">
                <a:latin typeface="Yeseva One"/>
                <a:ea typeface="Yeseva One"/>
                <a:cs typeface="Yeseva One"/>
                <a:sym typeface="Yeseva One"/>
              </a:defRPr>
            </a:lvl8pPr>
            <a:lvl9pPr lvl="8" rtl="0">
              <a:spcBef>
                <a:spcPts val="0"/>
              </a:spcBef>
              <a:spcAft>
                <a:spcPts val="0"/>
              </a:spcAft>
              <a:buSzPts val="1400"/>
              <a:buFont typeface="Yeseva One"/>
              <a:buNone/>
              <a:defRPr sz="1800">
                <a:latin typeface="Yeseva One"/>
                <a:ea typeface="Yeseva One"/>
                <a:cs typeface="Yeseva One"/>
                <a:sym typeface="Yeseva 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bg>
      <p:bgPr>
        <a:gradFill>
          <a:gsLst>
            <a:gs pos="0">
              <a:srgbClr val="42F8DC"/>
            </a:gs>
            <a:gs pos="50000">
              <a:srgbClr val="03BD54"/>
            </a:gs>
            <a:gs pos="100000">
              <a:srgbClr val="12EDC1"/>
            </a:gs>
          </a:gsLst>
          <a:path path="circle">
            <a:fillToRect b="100%" r="100%"/>
          </a:path>
          <a:tileRect l="-100%" t="-100%"/>
        </a:gradFill>
      </p:bgPr>
    </p:bg>
    <p:spTree>
      <p:nvGrpSpPr>
        <p:cNvPr id="19" name="Shape 19"/>
        <p:cNvGrpSpPr/>
        <p:nvPr/>
      </p:nvGrpSpPr>
      <p:grpSpPr>
        <a:xfrm>
          <a:off x="0" y="0"/>
          <a:ext cx="0" cy="0"/>
          <a:chOff x="0" y="0"/>
          <a:chExt cx="0" cy="0"/>
        </a:xfrm>
      </p:grpSpPr>
      <p:sp>
        <p:nvSpPr>
          <p:cNvPr id="20" name="Google Shape;20;p4"/>
          <p:cNvSpPr/>
          <p:nvPr/>
        </p:nvSpPr>
        <p:spPr>
          <a:xfrm>
            <a:off x="5503619" y="881769"/>
            <a:ext cx="7280656" cy="7280656"/>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BE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4"/>
          <p:cNvSpPr/>
          <p:nvPr>
            <p:ph idx="2" type="pic"/>
          </p:nvPr>
        </p:nvSpPr>
        <p:spPr>
          <a:xfrm>
            <a:off x="5777200" y="1155400"/>
            <a:ext cx="6733500" cy="6733500"/>
          </a:xfrm>
          <a:prstGeom prst="ellipse">
            <a:avLst/>
          </a:prstGeom>
          <a:noFill/>
          <a:ln>
            <a:noFill/>
          </a:ln>
        </p:spPr>
      </p:sp>
      <p:sp>
        <p:nvSpPr>
          <p:cNvPr id="22" name="Google Shape;22;p4"/>
          <p:cNvSpPr txBox="1"/>
          <p:nvPr>
            <p:ph type="title"/>
          </p:nvPr>
        </p:nvSpPr>
        <p:spPr>
          <a:xfrm>
            <a:off x="6290450" y="2209000"/>
            <a:ext cx="5707200" cy="4090800"/>
          </a:xfrm>
          <a:prstGeom prst="rect">
            <a:avLst/>
          </a:prstGeom>
        </p:spPr>
        <p:txBody>
          <a:bodyPr anchorCtr="0" anchor="ctr" bIns="45700" lIns="91425" spcFirstLastPara="1" rIns="91425" wrap="square" tIns="45700">
            <a:normAutofit/>
          </a:bodyPr>
          <a:lstStyle>
            <a:lvl1pPr lvl="0" rtl="0" algn="ctr">
              <a:spcBef>
                <a:spcPts val="0"/>
              </a:spcBef>
              <a:spcAft>
                <a:spcPts val="0"/>
              </a:spcAft>
              <a:buClr>
                <a:schemeClr val="lt1"/>
              </a:buClr>
              <a:buSzPts val="22150"/>
              <a:buNone/>
              <a:defRPr sz="2215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23" name="Google Shape;23;p4"/>
          <p:cNvPicPr preferRelativeResize="0"/>
          <p:nvPr/>
        </p:nvPicPr>
        <p:blipFill rotWithShape="1">
          <a:blip r:embed="rId2">
            <a:alphaModFix/>
          </a:blip>
          <a:srcRect b="0" l="53395" r="0" t="35716"/>
          <a:stretch/>
        </p:blipFill>
        <p:spPr>
          <a:xfrm>
            <a:off x="0" y="0"/>
            <a:ext cx="6021798" cy="10565852"/>
          </a:xfrm>
          <a:prstGeom prst="rect">
            <a:avLst/>
          </a:prstGeom>
          <a:noFill/>
          <a:ln>
            <a:noFill/>
          </a:ln>
        </p:spPr>
      </p:pic>
      <p:pic>
        <p:nvPicPr>
          <p:cNvPr id="24" name="Google Shape;24;p4"/>
          <p:cNvPicPr preferRelativeResize="0"/>
          <p:nvPr/>
        </p:nvPicPr>
        <p:blipFill rotWithShape="1">
          <a:blip r:embed="rId3">
            <a:alphaModFix/>
          </a:blip>
          <a:srcRect b="17070" l="0" r="51119" t="18802"/>
          <a:stretch/>
        </p:blipFill>
        <p:spPr>
          <a:xfrm>
            <a:off x="12388000" y="0"/>
            <a:ext cx="5900000" cy="10287002"/>
          </a:xfrm>
          <a:prstGeom prst="rect">
            <a:avLst/>
          </a:prstGeom>
          <a:noFill/>
          <a:ln>
            <a:noFill/>
          </a:ln>
        </p:spPr>
      </p:pic>
      <p:sp>
        <p:nvSpPr>
          <p:cNvPr id="25" name="Google Shape;25;p4"/>
          <p:cNvSpPr txBox="1"/>
          <p:nvPr>
            <p:ph idx="3" type="title"/>
          </p:nvPr>
        </p:nvSpPr>
        <p:spPr>
          <a:xfrm>
            <a:off x="-220500" y="8173366"/>
            <a:ext cx="18729000" cy="1143000"/>
          </a:xfrm>
          <a:prstGeom prst="rect">
            <a:avLst/>
          </a:prstGeom>
        </p:spPr>
        <p:txBody>
          <a:bodyPr anchorCtr="0" anchor="t" bIns="45700" lIns="91425" spcFirstLastPara="1" rIns="91425" wrap="square" tIns="45700">
            <a:normAutofit/>
          </a:bodyPr>
          <a:lstStyle>
            <a:lvl1pPr lvl="0" algn="ctr">
              <a:spcBef>
                <a:spcPts val="0"/>
              </a:spcBef>
              <a:spcAft>
                <a:spcPts val="0"/>
              </a:spcAft>
              <a:buClr>
                <a:schemeClr val="lt1"/>
              </a:buClr>
              <a:buSzPts val="9200"/>
              <a:buNone/>
              <a:defRPr sz="9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26" name="Shape 26"/>
        <p:cNvGrpSpPr/>
        <p:nvPr/>
      </p:nvGrpSpPr>
      <p:grpSpPr>
        <a:xfrm>
          <a:off x="0" y="0"/>
          <a:ext cx="0" cy="0"/>
          <a:chOff x="0" y="0"/>
          <a:chExt cx="0" cy="0"/>
        </a:xfrm>
      </p:grpSpPr>
      <p:grpSp>
        <p:nvGrpSpPr>
          <p:cNvPr id="27" name="Google Shape;27;p5"/>
          <p:cNvGrpSpPr/>
          <p:nvPr/>
        </p:nvGrpSpPr>
        <p:grpSpPr>
          <a:xfrm rot="-5400000">
            <a:off x="11070153" y="2474296"/>
            <a:ext cx="7116203" cy="5338362"/>
            <a:chOff x="0" y="0"/>
            <a:chExt cx="1874214" cy="1405979"/>
          </a:xfrm>
        </p:grpSpPr>
        <p:sp>
          <p:nvSpPr>
            <p:cNvPr id="28" name="Google Shape;28;p5"/>
            <p:cNvSpPr/>
            <p:nvPr/>
          </p:nvSpPr>
          <p:spPr>
            <a:xfrm>
              <a:off x="0" y="0"/>
              <a:ext cx="1874214" cy="1405979"/>
            </a:xfrm>
            <a:custGeom>
              <a:rect b="b" l="l" r="r" t="t"/>
              <a:pathLst>
                <a:path extrusionOk="0" h="1405979" w="1874214">
                  <a:moveTo>
                    <a:pt x="1794796" y="0"/>
                  </a:moveTo>
                  <a:lnTo>
                    <a:pt x="79418" y="0"/>
                  </a:lnTo>
                  <a:cubicBezTo>
                    <a:pt x="79418" y="43699"/>
                    <a:pt x="44079" y="79418"/>
                    <a:pt x="0" y="79418"/>
                  </a:cubicBezTo>
                  <a:lnTo>
                    <a:pt x="0" y="1326561"/>
                  </a:lnTo>
                  <a:cubicBezTo>
                    <a:pt x="43699" y="1326561"/>
                    <a:pt x="79418" y="1361900"/>
                    <a:pt x="79418" y="1405979"/>
                  </a:cubicBezTo>
                  <a:lnTo>
                    <a:pt x="1794796" y="1405979"/>
                  </a:lnTo>
                  <a:cubicBezTo>
                    <a:pt x="1794796" y="1362279"/>
                    <a:pt x="1830135" y="1326561"/>
                    <a:pt x="1874214" y="1326561"/>
                  </a:cubicBezTo>
                  <a:lnTo>
                    <a:pt x="1874214" y="79418"/>
                  </a:lnTo>
                  <a:cubicBezTo>
                    <a:pt x="1830515" y="79418"/>
                    <a:pt x="1794796" y="44079"/>
                    <a:pt x="1794796" y="0"/>
                  </a:cubicBezTo>
                  <a:close/>
                </a:path>
              </a:pathLst>
            </a:custGeom>
            <a:solidFill>
              <a:srgbClr val="000000">
                <a:alpha val="0"/>
              </a:srgbClr>
            </a:solidFill>
            <a:ln cap="sq" cmpd="sng" w="38100">
              <a:solidFill>
                <a:srgbClr val="F6E58E"/>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5"/>
            <p:cNvSpPr txBox="1"/>
            <p:nvPr/>
          </p:nvSpPr>
          <p:spPr>
            <a:xfrm>
              <a:off x="38100" y="28575"/>
              <a:ext cx="1797900" cy="1339200"/>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 name="Google Shape;30;p5"/>
          <p:cNvGrpSpPr/>
          <p:nvPr/>
        </p:nvGrpSpPr>
        <p:grpSpPr>
          <a:xfrm rot="-5400000">
            <a:off x="11356812" y="2736340"/>
            <a:ext cx="6542883" cy="4814276"/>
            <a:chOff x="0" y="0"/>
            <a:chExt cx="1723217" cy="1267949"/>
          </a:xfrm>
        </p:grpSpPr>
        <p:sp>
          <p:nvSpPr>
            <p:cNvPr id="31" name="Google Shape;31;p5"/>
            <p:cNvSpPr/>
            <p:nvPr/>
          </p:nvSpPr>
          <p:spPr>
            <a:xfrm>
              <a:off x="0" y="0"/>
              <a:ext cx="1723217" cy="1267949"/>
            </a:xfrm>
            <a:custGeom>
              <a:rect b="b" l="l" r="r" t="t"/>
              <a:pathLst>
                <a:path extrusionOk="0" h="1267949" w="1723217">
                  <a:moveTo>
                    <a:pt x="1643799" y="0"/>
                  </a:moveTo>
                  <a:lnTo>
                    <a:pt x="79418" y="0"/>
                  </a:lnTo>
                  <a:cubicBezTo>
                    <a:pt x="79418" y="43699"/>
                    <a:pt x="44079" y="79418"/>
                    <a:pt x="0" y="79418"/>
                  </a:cubicBezTo>
                  <a:lnTo>
                    <a:pt x="0" y="1188531"/>
                  </a:lnTo>
                  <a:cubicBezTo>
                    <a:pt x="43699" y="1188531"/>
                    <a:pt x="79418" y="1223870"/>
                    <a:pt x="79418" y="1267949"/>
                  </a:cubicBezTo>
                  <a:lnTo>
                    <a:pt x="1643799" y="1267949"/>
                  </a:lnTo>
                  <a:cubicBezTo>
                    <a:pt x="1643799" y="1224249"/>
                    <a:pt x="1679138" y="1188531"/>
                    <a:pt x="1723217" y="1188531"/>
                  </a:cubicBezTo>
                  <a:lnTo>
                    <a:pt x="1723217" y="79418"/>
                  </a:lnTo>
                  <a:cubicBezTo>
                    <a:pt x="1679518" y="79418"/>
                    <a:pt x="1643799" y="44079"/>
                    <a:pt x="1643799" y="0"/>
                  </a:cubicBezTo>
                  <a:close/>
                </a:path>
              </a:pathLst>
            </a:custGeom>
            <a:solidFill>
              <a:srgbClr val="1E2B3B"/>
            </a:solidFill>
            <a:ln cap="sq" cmpd="sng" w="38100">
              <a:solidFill>
                <a:srgbClr val="F6E58E"/>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5"/>
            <p:cNvSpPr txBox="1"/>
            <p:nvPr/>
          </p:nvSpPr>
          <p:spPr>
            <a:xfrm>
              <a:off x="38100" y="28575"/>
              <a:ext cx="1647000" cy="1201200"/>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 name="Google Shape;33;p5"/>
          <p:cNvSpPr txBox="1"/>
          <p:nvPr>
            <p:ph idx="1" type="body"/>
          </p:nvPr>
        </p:nvSpPr>
        <p:spPr>
          <a:xfrm>
            <a:off x="12674663" y="2880425"/>
            <a:ext cx="3907200" cy="4526100"/>
          </a:xfrm>
          <a:prstGeom prst="rect">
            <a:avLst/>
          </a:prstGeom>
          <a:noFill/>
          <a:ln>
            <a:noFill/>
          </a:ln>
        </p:spPr>
        <p:txBody>
          <a:bodyPr anchorCtr="0" anchor="ctr" bIns="45700" lIns="91425" spcFirstLastPara="1" rIns="91425" wrap="square" tIns="45700">
            <a:normAutofit/>
          </a:bodyPr>
          <a:lstStyle>
            <a:lvl1pPr indent="-377825" lvl="0" marL="457200" marR="0" rtl="0" algn="ctr">
              <a:spcBef>
                <a:spcPts val="640"/>
              </a:spcBef>
              <a:spcAft>
                <a:spcPts val="0"/>
              </a:spcAft>
              <a:buClr>
                <a:schemeClr val="lt1"/>
              </a:buClr>
              <a:buSzPts val="2350"/>
              <a:buFont typeface="Cabin"/>
              <a:buChar char="•"/>
              <a:defRPr i="0" sz="2350" u="none" cap="none" strike="noStrike">
                <a:solidFill>
                  <a:schemeClr val="lt1"/>
                </a:solidFill>
                <a:latin typeface="Cabin"/>
                <a:ea typeface="Cabin"/>
                <a:cs typeface="Cabin"/>
                <a:sym typeface="Cabin"/>
              </a:defRPr>
            </a:lvl1pPr>
            <a:lvl2pPr indent="-377825" lvl="1" marL="914400" marR="0" rtl="0" algn="ctr">
              <a:spcBef>
                <a:spcPts val="560"/>
              </a:spcBef>
              <a:spcAft>
                <a:spcPts val="0"/>
              </a:spcAft>
              <a:buClr>
                <a:schemeClr val="lt1"/>
              </a:buClr>
              <a:buSzPts val="2350"/>
              <a:buFont typeface="Cabin"/>
              <a:buChar char="–"/>
              <a:defRPr i="0" sz="2350" u="none" cap="none" strike="noStrike">
                <a:solidFill>
                  <a:schemeClr val="lt1"/>
                </a:solidFill>
                <a:latin typeface="Cabin"/>
                <a:ea typeface="Cabin"/>
                <a:cs typeface="Cabin"/>
                <a:sym typeface="Cabin"/>
              </a:defRPr>
            </a:lvl2pPr>
            <a:lvl3pPr indent="-377825" lvl="2" marL="1371600" marR="0" rtl="0" algn="ctr">
              <a:spcBef>
                <a:spcPts val="480"/>
              </a:spcBef>
              <a:spcAft>
                <a:spcPts val="0"/>
              </a:spcAft>
              <a:buClr>
                <a:schemeClr val="lt1"/>
              </a:buClr>
              <a:buSzPts val="2350"/>
              <a:buFont typeface="Cabin"/>
              <a:buChar char="•"/>
              <a:defRPr i="0" sz="2350" u="none" cap="none" strike="noStrike">
                <a:solidFill>
                  <a:schemeClr val="lt1"/>
                </a:solidFill>
                <a:latin typeface="Cabin"/>
                <a:ea typeface="Cabin"/>
                <a:cs typeface="Cabin"/>
                <a:sym typeface="Cabin"/>
              </a:defRPr>
            </a:lvl3pPr>
            <a:lvl4pPr indent="-377825" lvl="3" marL="1828800" marR="0" rtl="0" algn="ctr">
              <a:spcBef>
                <a:spcPts val="400"/>
              </a:spcBef>
              <a:spcAft>
                <a:spcPts val="0"/>
              </a:spcAft>
              <a:buClr>
                <a:schemeClr val="lt1"/>
              </a:buClr>
              <a:buSzPts val="2350"/>
              <a:buFont typeface="Cabin"/>
              <a:buChar char="–"/>
              <a:defRPr i="0" sz="2350" u="none" cap="none" strike="noStrike">
                <a:solidFill>
                  <a:schemeClr val="lt1"/>
                </a:solidFill>
                <a:latin typeface="Cabin"/>
                <a:ea typeface="Cabin"/>
                <a:cs typeface="Cabin"/>
                <a:sym typeface="Cabin"/>
              </a:defRPr>
            </a:lvl4pPr>
            <a:lvl5pPr indent="-377825" lvl="4" marL="2286000" marR="0" rtl="0" algn="ctr">
              <a:spcBef>
                <a:spcPts val="400"/>
              </a:spcBef>
              <a:spcAft>
                <a:spcPts val="0"/>
              </a:spcAft>
              <a:buClr>
                <a:schemeClr val="lt1"/>
              </a:buClr>
              <a:buSzPts val="2350"/>
              <a:buFont typeface="Cabin"/>
              <a:buChar char="»"/>
              <a:defRPr i="0" sz="2350" u="none" cap="none" strike="noStrike">
                <a:solidFill>
                  <a:schemeClr val="lt1"/>
                </a:solidFill>
                <a:latin typeface="Cabin"/>
                <a:ea typeface="Cabin"/>
                <a:cs typeface="Cabin"/>
                <a:sym typeface="Cabin"/>
              </a:defRPr>
            </a:lvl5pPr>
            <a:lvl6pPr indent="-377825" lvl="5" marL="2743200" marR="0" rtl="0" algn="ctr">
              <a:spcBef>
                <a:spcPts val="400"/>
              </a:spcBef>
              <a:spcAft>
                <a:spcPts val="0"/>
              </a:spcAft>
              <a:buClr>
                <a:schemeClr val="lt1"/>
              </a:buClr>
              <a:buSzPts val="2350"/>
              <a:buFont typeface="Cabin"/>
              <a:buChar char="•"/>
              <a:defRPr i="0" sz="2350" u="none" cap="none" strike="noStrike">
                <a:solidFill>
                  <a:schemeClr val="lt1"/>
                </a:solidFill>
                <a:latin typeface="Cabin"/>
                <a:ea typeface="Cabin"/>
                <a:cs typeface="Cabin"/>
                <a:sym typeface="Cabin"/>
              </a:defRPr>
            </a:lvl6pPr>
            <a:lvl7pPr indent="-377825" lvl="6" marL="3200400" marR="0" rtl="0" algn="ctr">
              <a:spcBef>
                <a:spcPts val="400"/>
              </a:spcBef>
              <a:spcAft>
                <a:spcPts val="0"/>
              </a:spcAft>
              <a:buClr>
                <a:schemeClr val="lt1"/>
              </a:buClr>
              <a:buSzPts val="2350"/>
              <a:buFont typeface="Cabin"/>
              <a:buChar char="•"/>
              <a:defRPr i="0" sz="2350" u="none" cap="none" strike="noStrike">
                <a:solidFill>
                  <a:schemeClr val="lt1"/>
                </a:solidFill>
                <a:latin typeface="Cabin"/>
                <a:ea typeface="Cabin"/>
                <a:cs typeface="Cabin"/>
                <a:sym typeface="Cabin"/>
              </a:defRPr>
            </a:lvl7pPr>
            <a:lvl8pPr indent="-377825" lvl="7" marL="3657600" marR="0" rtl="0" algn="ctr">
              <a:spcBef>
                <a:spcPts val="400"/>
              </a:spcBef>
              <a:spcAft>
                <a:spcPts val="0"/>
              </a:spcAft>
              <a:buClr>
                <a:schemeClr val="lt1"/>
              </a:buClr>
              <a:buSzPts val="2350"/>
              <a:buFont typeface="Cabin"/>
              <a:buChar char="•"/>
              <a:defRPr i="0" sz="2350" u="none" cap="none" strike="noStrike">
                <a:solidFill>
                  <a:schemeClr val="lt1"/>
                </a:solidFill>
                <a:latin typeface="Cabin"/>
                <a:ea typeface="Cabin"/>
                <a:cs typeface="Cabin"/>
                <a:sym typeface="Cabin"/>
              </a:defRPr>
            </a:lvl8pPr>
            <a:lvl9pPr indent="-377825" lvl="8" marL="4114800" marR="0" rtl="0" algn="ctr">
              <a:spcBef>
                <a:spcPts val="400"/>
              </a:spcBef>
              <a:spcAft>
                <a:spcPts val="0"/>
              </a:spcAft>
              <a:buClr>
                <a:schemeClr val="lt1"/>
              </a:buClr>
              <a:buSzPts val="2350"/>
              <a:buFont typeface="Cabin"/>
              <a:buChar char="•"/>
              <a:defRPr i="0" sz="2350" u="none" cap="none" strike="noStrike">
                <a:solidFill>
                  <a:schemeClr val="lt1"/>
                </a:solidFill>
                <a:latin typeface="Cabin"/>
                <a:ea typeface="Cabin"/>
                <a:cs typeface="Cabin"/>
                <a:sym typeface="Cabin"/>
              </a:defRPr>
            </a:lvl9pPr>
          </a:lstStyle>
          <a:p/>
        </p:txBody>
      </p:sp>
      <p:sp>
        <p:nvSpPr>
          <p:cNvPr id="34" name="Google Shape;34;p5"/>
          <p:cNvSpPr/>
          <p:nvPr>
            <p:ph idx="2" type="pic"/>
          </p:nvPr>
        </p:nvSpPr>
        <p:spPr>
          <a:xfrm>
            <a:off x="9575" y="-38750"/>
            <a:ext cx="10994700" cy="10326000"/>
          </a:xfrm>
          <a:prstGeom prst="rect">
            <a:avLst/>
          </a:prstGeom>
          <a:noFill/>
          <a:ln>
            <a:noFill/>
          </a:ln>
        </p:spPr>
      </p:sp>
      <p:pic>
        <p:nvPicPr>
          <p:cNvPr id="35" name="Google Shape;35;p5"/>
          <p:cNvPicPr preferRelativeResize="0"/>
          <p:nvPr/>
        </p:nvPicPr>
        <p:blipFill rotWithShape="1">
          <a:blip r:embed="rId2">
            <a:alphaModFix/>
          </a:blip>
          <a:srcRect b="18708" l="7565" r="62532" t="29723"/>
          <a:stretch/>
        </p:blipFill>
        <p:spPr>
          <a:xfrm>
            <a:off x="15586375" y="-38750"/>
            <a:ext cx="2701627" cy="4801251"/>
          </a:xfrm>
          <a:prstGeom prst="rect">
            <a:avLst/>
          </a:prstGeom>
          <a:noFill/>
          <a:ln>
            <a:noFill/>
          </a:ln>
        </p:spPr>
      </p:pic>
      <p:pic>
        <p:nvPicPr>
          <p:cNvPr id="36" name="Google Shape;36;p5"/>
          <p:cNvPicPr preferRelativeResize="0"/>
          <p:nvPr/>
        </p:nvPicPr>
        <p:blipFill rotWithShape="1">
          <a:blip r:embed="rId3">
            <a:alphaModFix/>
          </a:blip>
          <a:srcRect b="74075" l="0" r="0" t="0"/>
          <a:stretch/>
        </p:blipFill>
        <p:spPr>
          <a:xfrm>
            <a:off x="10407050" y="8851044"/>
            <a:ext cx="4814275" cy="143595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2">
    <p:spTree>
      <p:nvGrpSpPr>
        <p:cNvPr id="37" name="Shape 37"/>
        <p:cNvGrpSpPr/>
        <p:nvPr/>
      </p:nvGrpSpPr>
      <p:grpSpPr>
        <a:xfrm>
          <a:off x="0" y="0"/>
          <a:ext cx="0" cy="0"/>
          <a:chOff x="0" y="0"/>
          <a:chExt cx="0" cy="0"/>
        </a:xfrm>
      </p:grpSpPr>
      <p:grpSp>
        <p:nvGrpSpPr>
          <p:cNvPr id="38" name="Google Shape;38;p6"/>
          <p:cNvGrpSpPr/>
          <p:nvPr/>
        </p:nvGrpSpPr>
        <p:grpSpPr>
          <a:xfrm>
            <a:off x="0" y="2098776"/>
            <a:ext cx="18288118" cy="6264946"/>
            <a:chOff x="0" y="-9525"/>
            <a:chExt cx="4816592" cy="1650016"/>
          </a:xfrm>
        </p:grpSpPr>
        <p:sp>
          <p:nvSpPr>
            <p:cNvPr id="39" name="Google Shape;39;p6"/>
            <p:cNvSpPr/>
            <p:nvPr/>
          </p:nvSpPr>
          <p:spPr>
            <a:xfrm>
              <a:off x="0" y="0"/>
              <a:ext cx="4816592" cy="1640491"/>
            </a:xfrm>
            <a:custGeom>
              <a:rect b="b" l="l" r="r" t="t"/>
              <a:pathLst>
                <a:path extrusionOk="0" h="1640491" w="4816592">
                  <a:moveTo>
                    <a:pt x="0" y="0"/>
                  </a:moveTo>
                  <a:lnTo>
                    <a:pt x="4816592" y="0"/>
                  </a:lnTo>
                  <a:lnTo>
                    <a:pt x="4816592" y="1640491"/>
                  </a:lnTo>
                  <a:lnTo>
                    <a:pt x="0" y="1640491"/>
                  </a:lnTo>
                  <a:close/>
                </a:path>
              </a:pathLst>
            </a:custGeom>
            <a:solidFill>
              <a:srgbClr val="1E2B3B"/>
            </a:solidFill>
            <a:ln>
              <a:noFill/>
            </a:ln>
          </p:spPr>
        </p:sp>
        <p:sp>
          <p:nvSpPr>
            <p:cNvPr id="40" name="Google Shape;40;p6"/>
            <p:cNvSpPr txBox="1"/>
            <p:nvPr/>
          </p:nvSpPr>
          <p:spPr>
            <a:xfrm>
              <a:off x="0" y="-9525"/>
              <a:ext cx="4816500" cy="1650000"/>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 name="Google Shape;41;p6"/>
          <p:cNvSpPr/>
          <p:nvPr>
            <p:ph idx="2" type="pic"/>
          </p:nvPr>
        </p:nvSpPr>
        <p:spPr>
          <a:xfrm>
            <a:off x="398550" y="2432350"/>
            <a:ext cx="4372800" cy="5634000"/>
          </a:xfrm>
          <a:prstGeom prst="rect">
            <a:avLst/>
          </a:prstGeom>
          <a:noFill/>
          <a:ln>
            <a:noFill/>
          </a:ln>
        </p:spPr>
      </p:sp>
      <p:sp>
        <p:nvSpPr>
          <p:cNvPr id="42" name="Google Shape;42;p6"/>
          <p:cNvSpPr/>
          <p:nvPr>
            <p:ph idx="3" type="pic"/>
          </p:nvPr>
        </p:nvSpPr>
        <p:spPr>
          <a:xfrm>
            <a:off x="4771259" y="2432350"/>
            <a:ext cx="4372800" cy="5634000"/>
          </a:xfrm>
          <a:prstGeom prst="rect">
            <a:avLst/>
          </a:prstGeom>
          <a:noFill/>
          <a:ln>
            <a:noFill/>
          </a:ln>
        </p:spPr>
      </p:sp>
      <p:sp>
        <p:nvSpPr>
          <p:cNvPr id="43" name="Google Shape;43;p6"/>
          <p:cNvSpPr/>
          <p:nvPr>
            <p:ph idx="4" type="pic"/>
          </p:nvPr>
        </p:nvSpPr>
        <p:spPr>
          <a:xfrm>
            <a:off x="9143969" y="2432350"/>
            <a:ext cx="4372800" cy="5634000"/>
          </a:xfrm>
          <a:prstGeom prst="rect">
            <a:avLst/>
          </a:prstGeom>
          <a:noFill/>
          <a:ln>
            <a:noFill/>
          </a:ln>
        </p:spPr>
      </p:sp>
      <p:sp>
        <p:nvSpPr>
          <p:cNvPr id="44" name="Google Shape;44;p6"/>
          <p:cNvSpPr/>
          <p:nvPr>
            <p:ph idx="5" type="pic"/>
          </p:nvPr>
        </p:nvSpPr>
        <p:spPr>
          <a:xfrm>
            <a:off x="13516665" y="2432350"/>
            <a:ext cx="4372800" cy="5634000"/>
          </a:xfrm>
          <a:prstGeom prst="rect">
            <a:avLst/>
          </a:prstGeom>
          <a:noFill/>
          <a:ln>
            <a:noFill/>
          </a:ln>
        </p:spPr>
      </p:sp>
      <p:sp>
        <p:nvSpPr>
          <p:cNvPr id="45" name="Google Shape;45;p6"/>
          <p:cNvSpPr txBox="1"/>
          <p:nvPr>
            <p:ph type="title"/>
          </p:nvPr>
        </p:nvSpPr>
        <p:spPr>
          <a:xfrm>
            <a:off x="3493850" y="451000"/>
            <a:ext cx="11300400" cy="1143000"/>
          </a:xfrm>
          <a:prstGeom prst="rect">
            <a:avLst/>
          </a:prstGeom>
        </p:spPr>
        <p:txBody>
          <a:bodyPr anchorCtr="0" anchor="ctr" bIns="45700" lIns="91425" spcFirstLastPara="1" rIns="91425" wrap="square" tIns="45700">
            <a:normAutofit/>
          </a:bodyPr>
          <a:lstStyle>
            <a:lvl1pPr lvl="0" algn="ctr">
              <a:spcBef>
                <a:spcPts val="0"/>
              </a:spcBef>
              <a:spcAft>
                <a:spcPts val="0"/>
              </a:spcAft>
              <a:buSzPts val="975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pic>
        <p:nvPicPr>
          <p:cNvPr id="46" name="Google Shape;46;p6"/>
          <p:cNvPicPr preferRelativeResize="0"/>
          <p:nvPr/>
        </p:nvPicPr>
        <p:blipFill rotWithShape="1">
          <a:blip r:embed="rId2">
            <a:alphaModFix/>
          </a:blip>
          <a:srcRect b="0" l="23465" r="0" t="14646"/>
          <a:stretch/>
        </p:blipFill>
        <p:spPr>
          <a:xfrm>
            <a:off x="0" y="0"/>
            <a:ext cx="3537825" cy="2464750"/>
          </a:xfrm>
          <a:prstGeom prst="rect">
            <a:avLst/>
          </a:prstGeom>
          <a:noFill/>
          <a:ln>
            <a:noFill/>
          </a:ln>
        </p:spPr>
      </p:pic>
      <p:pic>
        <p:nvPicPr>
          <p:cNvPr id="47" name="Google Shape;47;p6"/>
          <p:cNvPicPr preferRelativeResize="0"/>
          <p:nvPr/>
        </p:nvPicPr>
        <p:blipFill rotWithShape="1">
          <a:blip r:embed="rId3">
            <a:alphaModFix/>
          </a:blip>
          <a:srcRect b="0" l="0" r="22576" t="14879"/>
          <a:stretch/>
        </p:blipFill>
        <p:spPr>
          <a:xfrm>
            <a:off x="14709100" y="14300"/>
            <a:ext cx="3579025" cy="2464750"/>
          </a:xfrm>
          <a:prstGeom prst="rect">
            <a:avLst/>
          </a:prstGeom>
          <a:noFill/>
          <a:ln>
            <a:noFill/>
          </a:ln>
        </p:spPr>
      </p:pic>
      <p:sp>
        <p:nvSpPr>
          <p:cNvPr id="48" name="Google Shape;48;p6"/>
          <p:cNvSpPr txBox="1"/>
          <p:nvPr>
            <p:ph idx="1" type="body"/>
          </p:nvPr>
        </p:nvSpPr>
        <p:spPr>
          <a:xfrm>
            <a:off x="1261200" y="8776625"/>
            <a:ext cx="15765600" cy="943200"/>
          </a:xfrm>
          <a:prstGeom prst="rect">
            <a:avLst/>
          </a:prstGeom>
          <a:noFill/>
          <a:ln>
            <a:noFill/>
          </a:ln>
        </p:spPr>
        <p:txBody>
          <a:bodyPr anchorCtr="0" anchor="ctr" bIns="45700" lIns="91425" spcFirstLastPara="1" rIns="91425" wrap="square" tIns="45700">
            <a:normAutofit/>
          </a:bodyPr>
          <a:lstStyle>
            <a:lvl1pPr indent="-361950" lvl="0" marL="457200" marR="0" rtl="0" algn="ctr">
              <a:spcBef>
                <a:spcPts val="640"/>
              </a:spcBef>
              <a:spcAft>
                <a:spcPts val="0"/>
              </a:spcAft>
              <a:buClr>
                <a:schemeClr val="lt1"/>
              </a:buClr>
              <a:buSzPts val="2100"/>
              <a:buFont typeface="Cabin"/>
              <a:buChar char="•"/>
              <a:defRPr i="0" u="none" cap="none" strike="noStrike">
                <a:solidFill>
                  <a:schemeClr val="lt1"/>
                </a:solidFill>
                <a:latin typeface="Cabin"/>
                <a:ea typeface="Cabin"/>
                <a:cs typeface="Cabin"/>
                <a:sym typeface="Cabin"/>
              </a:defRPr>
            </a:lvl1pPr>
            <a:lvl2pPr indent="-361950" lvl="1" marL="914400" marR="0" rtl="0" algn="ctr">
              <a:spcBef>
                <a:spcPts val="560"/>
              </a:spcBef>
              <a:spcAft>
                <a:spcPts val="0"/>
              </a:spcAft>
              <a:buClr>
                <a:schemeClr val="lt1"/>
              </a:buClr>
              <a:buSzPts val="2100"/>
              <a:buFont typeface="Cabin"/>
              <a:buChar char="–"/>
              <a:defRPr i="0" u="none" cap="none" strike="noStrike">
                <a:solidFill>
                  <a:schemeClr val="lt1"/>
                </a:solidFill>
                <a:latin typeface="Cabin"/>
                <a:ea typeface="Cabin"/>
                <a:cs typeface="Cabin"/>
                <a:sym typeface="Cabin"/>
              </a:defRPr>
            </a:lvl2pPr>
            <a:lvl3pPr indent="-361950" lvl="2" marL="1371600" marR="0" rtl="0" algn="ctr">
              <a:spcBef>
                <a:spcPts val="480"/>
              </a:spcBef>
              <a:spcAft>
                <a:spcPts val="0"/>
              </a:spcAft>
              <a:buClr>
                <a:schemeClr val="lt1"/>
              </a:buClr>
              <a:buSzPts val="2100"/>
              <a:buFont typeface="Cabin"/>
              <a:buChar char="•"/>
              <a:defRPr i="0" u="none" cap="none" strike="noStrike">
                <a:solidFill>
                  <a:schemeClr val="lt1"/>
                </a:solidFill>
                <a:latin typeface="Cabin"/>
                <a:ea typeface="Cabin"/>
                <a:cs typeface="Cabin"/>
                <a:sym typeface="Cabin"/>
              </a:defRPr>
            </a:lvl3pPr>
            <a:lvl4pPr indent="-361950" lvl="3" marL="1828800" marR="0" rtl="0" algn="ctr">
              <a:spcBef>
                <a:spcPts val="400"/>
              </a:spcBef>
              <a:spcAft>
                <a:spcPts val="0"/>
              </a:spcAft>
              <a:buClr>
                <a:schemeClr val="lt1"/>
              </a:buClr>
              <a:buSzPts val="2100"/>
              <a:buFont typeface="Cabin"/>
              <a:buChar char="–"/>
              <a:defRPr i="0" u="none" cap="none" strike="noStrike">
                <a:solidFill>
                  <a:schemeClr val="lt1"/>
                </a:solidFill>
                <a:latin typeface="Cabin"/>
                <a:ea typeface="Cabin"/>
                <a:cs typeface="Cabin"/>
                <a:sym typeface="Cabin"/>
              </a:defRPr>
            </a:lvl4pPr>
            <a:lvl5pPr indent="-361950" lvl="4" marL="2286000" marR="0" rtl="0" algn="ctr">
              <a:spcBef>
                <a:spcPts val="400"/>
              </a:spcBef>
              <a:spcAft>
                <a:spcPts val="0"/>
              </a:spcAft>
              <a:buClr>
                <a:schemeClr val="lt1"/>
              </a:buClr>
              <a:buSzPts val="2100"/>
              <a:buFont typeface="Cabin"/>
              <a:buChar char="»"/>
              <a:defRPr i="0" u="none" cap="none" strike="noStrike">
                <a:solidFill>
                  <a:schemeClr val="lt1"/>
                </a:solidFill>
                <a:latin typeface="Cabin"/>
                <a:ea typeface="Cabin"/>
                <a:cs typeface="Cabin"/>
                <a:sym typeface="Cabin"/>
              </a:defRPr>
            </a:lvl5pPr>
            <a:lvl6pPr indent="-361950" lvl="5" marL="2743200" marR="0" rtl="0" algn="ctr">
              <a:spcBef>
                <a:spcPts val="400"/>
              </a:spcBef>
              <a:spcAft>
                <a:spcPts val="0"/>
              </a:spcAft>
              <a:buClr>
                <a:schemeClr val="lt1"/>
              </a:buClr>
              <a:buSzPts val="2100"/>
              <a:buFont typeface="Cabin"/>
              <a:buChar char="•"/>
              <a:defRPr i="0" u="none" cap="none" strike="noStrike">
                <a:solidFill>
                  <a:schemeClr val="lt1"/>
                </a:solidFill>
                <a:latin typeface="Cabin"/>
                <a:ea typeface="Cabin"/>
                <a:cs typeface="Cabin"/>
                <a:sym typeface="Cabin"/>
              </a:defRPr>
            </a:lvl6pPr>
            <a:lvl7pPr indent="-361950" lvl="6" marL="3200400" marR="0" rtl="0" algn="ctr">
              <a:spcBef>
                <a:spcPts val="400"/>
              </a:spcBef>
              <a:spcAft>
                <a:spcPts val="0"/>
              </a:spcAft>
              <a:buClr>
                <a:schemeClr val="lt1"/>
              </a:buClr>
              <a:buSzPts val="2100"/>
              <a:buFont typeface="Cabin"/>
              <a:buChar char="•"/>
              <a:defRPr i="0" u="none" cap="none" strike="noStrike">
                <a:solidFill>
                  <a:schemeClr val="lt1"/>
                </a:solidFill>
                <a:latin typeface="Cabin"/>
                <a:ea typeface="Cabin"/>
                <a:cs typeface="Cabin"/>
                <a:sym typeface="Cabin"/>
              </a:defRPr>
            </a:lvl7pPr>
            <a:lvl8pPr indent="-361950" lvl="7" marL="3657600" marR="0" rtl="0" algn="ctr">
              <a:spcBef>
                <a:spcPts val="400"/>
              </a:spcBef>
              <a:spcAft>
                <a:spcPts val="0"/>
              </a:spcAft>
              <a:buClr>
                <a:schemeClr val="lt1"/>
              </a:buClr>
              <a:buSzPts val="2100"/>
              <a:buFont typeface="Cabin"/>
              <a:buChar char="•"/>
              <a:defRPr i="0" u="none" cap="none" strike="noStrike">
                <a:solidFill>
                  <a:schemeClr val="lt1"/>
                </a:solidFill>
                <a:latin typeface="Cabin"/>
                <a:ea typeface="Cabin"/>
                <a:cs typeface="Cabin"/>
                <a:sym typeface="Cabin"/>
              </a:defRPr>
            </a:lvl8pPr>
            <a:lvl9pPr indent="-361950" lvl="8" marL="4114800" marR="0" rtl="0" algn="ctr">
              <a:spcBef>
                <a:spcPts val="400"/>
              </a:spcBef>
              <a:spcAft>
                <a:spcPts val="0"/>
              </a:spcAft>
              <a:buClr>
                <a:schemeClr val="lt1"/>
              </a:buClr>
              <a:buSzPts val="2100"/>
              <a:buFont typeface="Cabin"/>
              <a:buChar char="•"/>
              <a:defRPr i="0" u="none" cap="none" strike="noStrike">
                <a:solidFill>
                  <a:schemeClr val="lt1"/>
                </a:solidFill>
                <a:latin typeface="Cabin"/>
                <a:ea typeface="Cabin"/>
                <a:cs typeface="Cabin"/>
                <a:sym typeface="Cabin"/>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3">
    <p:spTree>
      <p:nvGrpSpPr>
        <p:cNvPr id="49" name="Shape 49"/>
        <p:cNvGrpSpPr/>
        <p:nvPr/>
      </p:nvGrpSpPr>
      <p:grpSpPr>
        <a:xfrm>
          <a:off x="0" y="0"/>
          <a:ext cx="0" cy="0"/>
          <a:chOff x="0" y="0"/>
          <a:chExt cx="0" cy="0"/>
        </a:xfrm>
      </p:grpSpPr>
      <p:grpSp>
        <p:nvGrpSpPr>
          <p:cNvPr id="50" name="Google Shape;50;p7"/>
          <p:cNvGrpSpPr/>
          <p:nvPr/>
        </p:nvGrpSpPr>
        <p:grpSpPr>
          <a:xfrm rot="-5400000">
            <a:off x="5793099" y="-2023160"/>
            <a:ext cx="6905487" cy="14333275"/>
            <a:chOff x="0" y="0"/>
            <a:chExt cx="1818717" cy="3774994"/>
          </a:xfrm>
        </p:grpSpPr>
        <p:sp>
          <p:nvSpPr>
            <p:cNvPr id="51" name="Google Shape;51;p7"/>
            <p:cNvSpPr/>
            <p:nvPr/>
          </p:nvSpPr>
          <p:spPr>
            <a:xfrm>
              <a:off x="0" y="0"/>
              <a:ext cx="1818717" cy="3774994"/>
            </a:xfrm>
            <a:custGeom>
              <a:rect b="b" l="l" r="r" t="t"/>
              <a:pathLst>
                <a:path extrusionOk="0" h="3774994" w="1818717">
                  <a:moveTo>
                    <a:pt x="1739298" y="0"/>
                  </a:moveTo>
                  <a:lnTo>
                    <a:pt x="79418" y="0"/>
                  </a:lnTo>
                  <a:cubicBezTo>
                    <a:pt x="79418" y="43699"/>
                    <a:pt x="44079" y="79418"/>
                    <a:pt x="0" y="79418"/>
                  </a:cubicBezTo>
                  <a:lnTo>
                    <a:pt x="0" y="3695576"/>
                  </a:lnTo>
                  <a:cubicBezTo>
                    <a:pt x="43699" y="3695576"/>
                    <a:pt x="79418" y="3730915"/>
                    <a:pt x="79418" y="3774994"/>
                  </a:cubicBezTo>
                  <a:lnTo>
                    <a:pt x="1739298" y="3774994"/>
                  </a:lnTo>
                  <a:cubicBezTo>
                    <a:pt x="1739298" y="3731295"/>
                    <a:pt x="1774637" y="3695576"/>
                    <a:pt x="1818717" y="3695576"/>
                  </a:cubicBezTo>
                  <a:lnTo>
                    <a:pt x="1818717" y="79418"/>
                  </a:lnTo>
                  <a:cubicBezTo>
                    <a:pt x="1775017" y="79418"/>
                    <a:pt x="1739298" y="44079"/>
                    <a:pt x="1739298" y="0"/>
                  </a:cubicBezTo>
                  <a:close/>
                </a:path>
              </a:pathLst>
            </a:custGeom>
            <a:solidFill>
              <a:srgbClr val="000000">
                <a:alpha val="0"/>
              </a:srgbClr>
            </a:solidFill>
            <a:ln cap="sq" cmpd="sng" w="38100">
              <a:solidFill>
                <a:srgbClr val="F6E58E"/>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7"/>
            <p:cNvSpPr txBox="1"/>
            <p:nvPr/>
          </p:nvSpPr>
          <p:spPr>
            <a:xfrm>
              <a:off x="38100" y="28575"/>
              <a:ext cx="1742400" cy="3708300"/>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 name="Google Shape;53;p7"/>
          <p:cNvGrpSpPr/>
          <p:nvPr/>
        </p:nvGrpSpPr>
        <p:grpSpPr>
          <a:xfrm rot="-5400000">
            <a:off x="6027742" y="-1741054"/>
            <a:ext cx="6436197" cy="13769067"/>
            <a:chOff x="0" y="0"/>
            <a:chExt cx="1695119" cy="3626397"/>
          </a:xfrm>
        </p:grpSpPr>
        <p:sp>
          <p:nvSpPr>
            <p:cNvPr id="54" name="Google Shape;54;p7"/>
            <p:cNvSpPr/>
            <p:nvPr/>
          </p:nvSpPr>
          <p:spPr>
            <a:xfrm>
              <a:off x="0" y="0"/>
              <a:ext cx="1695119" cy="3626397"/>
            </a:xfrm>
            <a:custGeom>
              <a:rect b="b" l="l" r="r" t="t"/>
              <a:pathLst>
                <a:path extrusionOk="0" h="3626397" w="1695119">
                  <a:moveTo>
                    <a:pt x="1615701" y="0"/>
                  </a:moveTo>
                  <a:lnTo>
                    <a:pt x="79418" y="0"/>
                  </a:lnTo>
                  <a:cubicBezTo>
                    <a:pt x="79418" y="43699"/>
                    <a:pt x="44079" y="79418"/>
                    <a:pt x="0" y="79418"/>
                  </a:cubicBezTo>
                  <a:lnTo>
                    <a:pt x="0" y="3546979"/>
                  </a:lnTo>
                  <a:cubicBezTo>
                    <a:pt x="43699" y="3546979"/>
                    <a:pt x="79418" y="3582318"/>
                    <a:pt x="79418" y="3626397"/>
                  </a:cubicBezTo>
                  <a:lnTo>
                    <a:pt x="1615701" y="3626397"/>
                  </a:lnTo>
                  <a:cubicBezTo>
                    <a:pt x="1615701" y="3582698"/>
                    <a:pt x="1651040" y="3546979"/>
                    <a:pt x="1695119" y="3546979"/>
                  </a:cubicBezTo>
                  <a:lnTo>
                    <a:pt x="1695119" y="79418"/>
                  </a:lnTo>
                  <a:cubicBezTo>
                    <a:pt x="1651420" y="79418"/>
                    <a:pt x="1615701" y="44079"/>
                    <a:pt x="1615701" y="0"/>
                  </a:cubicBezTo>
                  <a:close/>
                </a:path>
              </a:pathLst>
            </a:custGeom>
            <a:solidFill>
              <a:srgbClr val="1E2B3B"/>
            </a:solidFill>
            <a:ln cap="sq" cmpd="sng" w="38100">
              <a:solidFill>
                <a:srgbClr val="F6E58E"/>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7"/>
            <p:cNvSpPr txBox="1"/>
            <p:nvPr/>
          </p:nvSpPr>
          <p:spPr>
            <a:xfrm>
              <a:off x="38100" y="28575"/>
              <a:ext cx="1618800" cy="3559800"/>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6" name="Google Shape;56;p7"/>
          <p:cNvSpPr/>
          <p:nvPr/>
        </p:nvSpPr>
        <p:spPr>
          <a:xfrm>
            <a:off x="13774981" y="0"/>
            <a:ext cx="4781897" cy="10288299"/>
          </a:xfrm>
          <a:custGeom>
            <a:rect b="b" l="l" r="r" t="t"/>
            <a:pathLst>
              <a:path extrusionOk="0" h="10288299" w="4781897">
                <a:moveTo>
                  <a:pt x="0" y="0"/>
                </a:moveTo>
                <a:lnTo>
                  <a:pt x="4781896" y="0"/>
                </a:lnTo>
                <a:lnTo>
                  <a:pt x="4781896" y="10288299"/>
                </a:lnTo>
                <a:lnTo>
                  <a:pt x="0" y="10288299"/>
                </a:lnTo>
                <a:lnTo>
                  <a:pt x="0" y="0"/>
                </a:lnTo>
                <a:close/>
              </a:path>
            </a:pathLst>
          </a:custGeom>
          <a:blipFill rotWithShape="1">
            <a:blip r:embed="rId2">
              <a:alphaModFix/>
            </a:blip>
            <a:stretch>
              <a:fillRect b="0" l="-116769" r="0" t="0"/>
            </a:stretch>
          </a:blipFill>
          <a:ln>
            <a:noFill/>
          </a:ln>
        </p:spPr>
      </p:sp>
      <p:sp>
        <p:nvSpPr>
          <p:cNvPr id="57" name="Google Shape;57;p7"/>
          <p:cNvSpPr/>
          <p:nvPr/>
        </p:nvSpPr>
        <p:spPr>
          <a:xfrm>
            <a:off x="-268877" y="0"/>
            <a:ext cx="4781897" cy="10288299"/>
          </a:xfrm>
          <a:custGeom>
            <a:rect b="b" l="l" r="r" t="t"/>
            <a:pathLst>
              <a:path extrusionOk="0" h="10288299" w="4781897">
                <a:moveTo>
                  <a:pt x="0" y="0"/>
                </a:moveTo>
                <a:lnTo>
                  <a:pt x="4781896" y="0"/>
                </a:lnTo>
                <a:lnTo>
                  <a:pt x="4781896" y="10288299"/>
                </a:lnTo>
                <a:lnTo>
                  <a:pt x="0" y="10288299"/>
                </a:lnTo>
                <a:lnTo>
                  <a:pt x="0" y="0"/>
                </a:lnTo>
                <a:close/>
              </a:path>
            </a:pathLst>
          </a:custGeom>
          <a:blipFill rotWithShape="1">
            <a:blip r:embed="rId2">
              <a:alphaModFix/>
            </a:blip>
            <a:stretch>
              <a:fillRect b="0" l="0" r="-116769" t="0"/>
            </a:stretch>
          </a:blipFill>
          <a:ln>
            <a:noFill/>
          </a:ln>
        </p:spPr>
      </p:sp>
      <p:sp>
        <p:nvSpPr>
          <p:cNvPr id="58" name="Google Shape;58;p7"/>
          <p:cNvSpPr txBox="1"/>
          <p:nvPr>
            <p:ph idx="1" type="body"/>
          </p:nvPr>
        </p:nvSpPr>
        <p:spPr>
          <a:xfrm>
            <a:off x="1261200" y="2700825"/>
            <a:ext cx="15765600" cy="4046100"/>
          </a:xfrm>
          <a:prstGeom prst="rect">
            <a:avLst/>
          </a:prstGeom>
          <a:noFill/>
          <a:ln>
            <a:noFill/>
          </a:ln>
        </p:spPr>
        <p:txBody>
          <a:bodyPr anchorCtr="0" anchor="ctr" bIns="45700" lIns="91425" spcFirstLastPara="1" rIns="91425" wrap="square" tIns="45700">
            <a:normAutofit/>
          </a:bodyPr>
          <a:lstStyle>
            <a:lvl1pPr indent="-619125" lvl="0" marL="457200" marR="0" rtl="0" algn="ctr">
              <a:spcBef>
                <a:spcPts val="640"/>
              </a:spcBef>
              <a:spcAft>
                <a:spcPts val="0"/>
              </a:spcAft>
              <a:buClr>
                <a:srgbClr val="F6E58E"/>
              </a:buClr>
              <a:buSzPts val="6150"/>
              <a:buFont typeface="Yeseva One"/>
              <a:buChar char="•"/>
              <a:defRPr i="0" sz="6150" u="none" cap="none" strike="noStrike">
                <a:solidFill>
                  <a:srgbClr val="F6E58E"/>
                </a:solidFill>
                <a:latin typeface="Yeseva One"/>
                <a:ea typeface="Yeseva One"/>
                <a:cs typeface="Yeseva One"/>
                <a:sym typeface="Yeseva One"/>
              </a:defRPr>
            </a:lvl1pPr>
            <a:lvl2pPr indent="-619125" lvl="1" marL="914400" marR="0" rtl="0" algn="ctr">
              <a:spcBef>
                <a:spcPts val="560"/>
              </a:spcBef>
              <a:spcAft>
                <a:spcPts val="0"/>
              </a:spcAft>
              <a:buClr>
                <a:srgbClr val="F6E58E"/>
              </a:buClr>
              <a:buSzPts val="6150"/>
              <a:buFont typeface="Yeseva One"/>
              <a:buChar char="–"/>
              <a:defRPr i="0" sz="6150" u="none" cap="none" strike="noStrike">
                <a:solidFill>
                  <a:srgbClr val="F6E58E"/>
                </a:solidFill>
                <a:latin typeface="Yeseva One"/>
                <a:ea typeface="Yeseva One"/>
                <a:cs typeface="Yeseva One"/>
                <a:sym typeface="Yeseva One"/>
              </a:defRPr>
            </a:lvl2pPr>
            <a:lvl3pPr indent="-619125" lvl="2" marL="1371600" marR="0" rtl="0" algn="ctr">
              <a:spcBef>
                <a:spcPts val="480"/>
              </a:spcBef>
              <a:spcAft>
                <a:spcPts val="0"/>
              </a:spcAft>
              <a:buClr>
                <a:srgbClr val="F6E58E"/>
              </a:buClr>
              <a:buSzPts val="6150"/>
              <a:buFont typeface="Yeseva One"/>
              <a:buChar char="•"/>
              <a:defRPr i="0" sz="6150" u="none" cap="none" strike="noStrike">
                <a:solidFill>
                  <a:srgbClr val="F6E58E"/>
                </a:solidFill>
                <a:latin typeface="Yeseva One"/>
                <a:ea typeface="Yeseva One"/>
                <a:cs typeface="Yeseva One"/>
                <a:sym typeface="Yeseva One"/>
              </a:defRPr>
            </a:lvl3pPr>
            <a:lvl4pPr indent="-619125" lvl="3" marL="1828800" marR="0" rtl="0" algn="ctr">
              <a:spcBef>
                <a:spcPts val="400"/>
              </a:spcBef>
              <a:spcAft>
                <a:spcPts val="0"/>
              </a:spcAft>
              <a:buClr>
                <a:srgbClr val="F6E58E"/>
              </a:buClr>
              <a:buSzPts val="6150"/>
              <a:buFont typeface="Yeseva One"/>
              <a:buChar char="–"/>
              <a:defRPr i="0" sz="6150" u="none" cap="none" strike="noStrike">
                <a:solidFill>
                  <a:srgbClr val="F6E58E"/>
                </a:solidFill>
                <a:latin typeface="Yeseva One"/>
                <a:ea typeface="Yeseva One"/>
                <a:cs typeface="Yeseva One"/>
                <a:sym typeface="Yeseva One"/>
              </a:defRPr>
            </a:lvl4pPr>
            <a:lvl5pPr indent="-619125" lvl="4" marL="2286000" marR="0" rtl="0" algn="ctr">
              <a:spcBef>
                <a:spcPts val="400"/>
              </a:spcBef>
              <a:spcAft>
                <a:spcPts val="0"/>
              </a:spcAft>
              <a:buClr>
                <a:srgbClr val="F6E58E"/>
              </a:buClr>
              <a:buSzPts val="6150"/>
              <a:buFont typeface="Yeseva One"/>
              <a:buChar char="»"/>
              <a:defRPr i="0" sz="6150" u="none" cap="none" strike="noStrike">
                <a:solidFill>
                  <a:srgbClr val="F6E58E"/>
                </a:solidFill>
                <a:latin typeface="Yeseva One"/>
                <a:ea typeface="Yeseva One"/>
                <a:cs typeface="Yeseva One"/>
                <a:sym typeface="Yeseva One"/>
              </a:defRPr>
            </a:lvl5pPr>
            <a:lvl6pPr indent="-619125" lvl="5" marL="2743200" marR="0" rtl="0" algn="ctr">
              <a:spcBef>
                <a:spcPts val="400"/>
              </a:spcBef>
              <a:spcAft>
                <a:spcPts val="0"/>
              </a:spcAft>
              <a:buClr>
                <a:srgbClr val="F6E58E"/>
              </a:buClr>
              <a:buSzPts val="6150"/>
              <a:buFont typeface="Yeseva One"/>
              <a:buChar char="•"/>
              <a:defRPr i="0" sz="6150" u="none" cap="none" strike="noStrike">
                <a:solidFill>
                  <a:srgbClr val="F6E58E"/>
                </a:solidFill>
                <a:latin typeface="Yeseva One"/>
                <a:ea typeface="Yeseva One"/>
                <a:cs typeface="Yeseva One"/>
                <a:sym typeface="Yeseva One"/>
              </a:defRPr>
            </a:lvl6pPr>
            <a:lvl7pPr indent="-619125" lvl="6" marL="3200400" marR="0" rtl="0" algn="ctr">
              <a:spcBef>
                <a:spcPts val="400"/>
              </a:spcBef>
              <a:spcAft>
                <a:spcPts val="0"/>
              </a:spcAft>
              <a:buClr>
                <a:srgbClr val="F6E58E"/>
              </a:buClr>
              <a:buSzPts val="6150"/>
              <a:buFont typeface="Yeseva One"/>
              <a:buChar char="•"/>
              <a:defRPr i="0" sz="6150" u="none" cap="none" strike="noStrike">
                <a:solidFill>
                  <a:srgbClr val="F6E58E"/>
                </a:solidFill>
                <a:latin typeface="Yeseva One"/>
                <a:ea typeface="Yeseva One"/>
                <a:cs typeface="Yeseva One"/>
                <a:sym typeface="Yeseva One"/>
              </a:defRPr>
            </a:lvl7pPr>
            <a:lvl8pPr indent="-619125" lvl="7" marL="3657600" marR="0" rtl="0" algn="ctr">
              <a:spcBef>
                <a:spcPts val="400"/>
              </a:spcBef>
              <a:spcAft>
                <a:spcPts val="0"/>
              </a:spcAft>
              <a:buClr>
                <a:srgbClr val="F6E58E"/>
              </a:buClr>
              <a:buSzPts val="6150"/>
              <a:buFont typeface="Yeseva One"/>
              <a:buChar char="•"/>
              <a:defRPr i="0" sz="6150" u="none" cap="none" strike="noStrike">
                <a:solidFill>
                  <a:srgbClr val="F6E58E"/>
                </a:solidFill>
                <a:latin typeface="Yeseva One"/>
                <a:ea typeface="Yeseva One"/>
                <a:cs typeface="Yeseva One"/>
                <a:sym typeface="Yeseva One"/>
              </a:defRPr>
            </a:lvl8pPr>
            <a:lvl9pPr indent="-619125" lvl="8" marL="4114800" marR="0" rtl="0" algn="ctr">
              <a:spcBef>
                <a:spcPts val="400"/>
              </a:spcBef>
              <a:spcAft>
                <a:spcPts val="0"/>
              </a:spcAft>
              <a:buClr>
                <a:srgbClr val="F6E58E"/>
              </a:buClr>
              <a:buSzPts val="6150"/>
              <a:buFont typeface="Yeseva One"/>
              <a:buChar char="•"/>
              <a:defRPr i="0" sz="6150" u="none" cap="none" strike="noStrike">
                <a:solidFill>
                  <a:srgbClr val="F6E58E"/>
                </a:solidFill>
                <a:latin typeface="Yeseva One"/>
                <a:ea typeface="Yeseva One"/>
                <a:cs typeface="Yeseva One"/>
                <a:sym typeface="Yeseva One"/>
              </a:defRPr>
            </a:lvl9pPr>
          </a:lstStyle>
          <a:p/>
        </p:txBody>
      </p:sp>
      <p:sp>
        <p:nvSpPr>
          <p:cNvPr id="59" name="Google Shape;59;p7"/>
          <p:cNvSpPr txBox="1"/>
          <p:nvPr>
            <p:ph idx="2" type="subTitle"/>
          </p:nvPr>
        </p:nvSpPr>
        <p:spPr>
          <a:xfrm>
            <a:off x="3317550" y="6912900"/>
            <a:ext cx="11652900" cy="587700"/>
          </a:xfrm>
          <a:prstGeom prst="rect">
            <a:avLst/>
          </a:prstGeom>
        </p:spPr>
        <p:txBody>
          <a:bodyPr anchorCtr="0" anchor="ctr" bIns="45700" lIns="91425" spcFirstLastPara="1" rIns="91425" wrap="square" tIns="45700">
            <a:normAutofit/>
          </a:bodyPr>
          <a:lstStyle>
            <a:lvl1pPr lvl="0" rtl="0" algn="ctr">
              <a:spcBef>
                <a:spcPts val="640"/>
              </a:spcBef>
              <a:spcAft>
                <a:spcPts val="0"/>
              </a:spcAft>
              <a:buSzPts val="2900"/>
              <a:buNone/>
              <a:defRPr sz="2900"/>
            </a:lvl1pPr>
            <a:lvl2pPr lvl="1" rtl="0" algn="ctr">
              <a:spcBef>
                <a:spcPts val="560"/>
              </a:spcBef>
              <a:spcAft>
                <a:spcPts val="0"/>
              </a:spcAft>
              <a:buClr>
                <a:srgbClr val="F6E58E"/>
              </a:buClr>
              <a:buSzPts val="2900"/>
              <a:buNone/>
              <a:defRPr sz="2900">
                <a:solidFill>
                  <a:srgbClr val="F6E58E"/>
                </a:solidFill>
              </a:defRPr>
            </a:lvl2pPr>
            <a:lvl3pPr lvl="2" rtl="0" algn="ctr">
              <a:spcBef>
                <a:spcPts val="480"/>
              </a:spcBef>
              <a:spcAft>
                <a:spcPts val="0"/>
              </a:spcAft>
              <a:buClr>
                <a:srgbClr val="F6E58E"/>
              </a:buClr>
              <a:buSzPts val="2900"/>
              <a:buNone/>
              <a:defRPr sz="2900">
                <a:solidFill>
                  <a:srgbClr val="F6E58E"/>
                </a:solidFill>
              </a:defRPr>
            </a:lvl3pPr>
            <a:lvl4pPr lvl="3" rtl="0" algn="ctr">
              <a:spcBef>
                <a:spcPts val="400"/>
              </a:spcBef>
              <a:spcAft>
                <a:spcPts val="0"/>
              </a:spcAft>
              <a:buClr>
                <a:srgbClr val="F6E58E"/>
              </a:buClr>
              <a:buSzPts val="2900"/>
              <a:buNone/>
              <a:defRPr sz="2900">
                <a:solidFill>
                  <a:srgbClr val="F6E58E"/>
                </a:solidFill>
              </a:defRPr>
            </a:lvl4pPr>
            <a:lvl5pPr lvl="4" rtl="0" algn="ctr">
              <a:spcBef>
                <a:spcPts val="400"/>
              </a:spcBef>
              <a:spcAft>
                <a:spcPts val="0"/>
              </a:spcAft>
              <a:buClr>
                <a:srgbClr val="F6E58E"/>
              </a:buClr>
              <a:buSzPts val="2900"/>
              <a:buNone/>
              <a:defRPr sz="2900">
                <a:solidFill>
                  <a:srgbClr val="F6E58E"/>
                </a:solidFill>
              </a:defRPr>
            </a:lvl5pPr>
            <a:lvl6pPr lvl="5" rtl="0" algn="ctr">
              <a:spcBef>
                <a:spcPts val="400"/>
              </a:spcBef>
              <a:spcAft>
                <a:spcPts val="0"/>
              </a:spcAft>
              <a:buClr>
                <a:srgbClr val="F6E58E"/>
              </a:buClr>
              <a:buSzPts val="2900"/>
              <a:buNone/>
              <a:defRPr sz="2900">
                <a:solidFill>
                  <a:srgbClr val="F6E58E"/>
                </a:solidFill>
              </a:defRPr>
            </a:lvl6pPr>
            <a:lvl7pPr lvl="6" rtl="0" algn="ctr">
              <a:spcBef>
                <a:spcPts val="400"/>
              </a:spcBef>
              <a:spcAft>
                <a:spcPts val="0"/>
              </a:spcAft>
              <a:buClr>
                <a:srgbClr val="F6E58E"/>
              </a:buClr>
              <a:buSzPts val="2900"/>
              <a:buNone/>
              <a:defRPr sz="2900">
                <a:solidFill>
                  <a:srgbClr val="F6E58E"/>
                </a:solidFill>
              </a:defRPr>
            </a:lvl7pPr>
            <a:lvl8pPr lvl="7" rtl="0" algn="ctr">
              <a:spcBef>
                <a:spcPts val="400"/>
              </a:spcBef>
              <a:spcAft>
                <a:spcPts val="0"/>
              </a:spcAft>
              <a:buClr>
                <a:srgbClr val="F6E58E"/>
              </a:buClr>
              <a:buSzPts val="2900"/>
              <a:buNone/>
              <a:defRPr sz="2900">
                <a:solidFill>
                  <a:srgbClr val="F6E58E"/>
                </a:solidFill>
              </a:defRPr>
            </a:lvl8pPr>
            <a:lvl9pPr lvl="8" rtl="0" algn="ctr">
              <a:spcBef>
                <a:spcPts val="400"/>
              </a:spcBef>
              <a:spcAft>
                <a:spcPts val="0"/>
              </a:spcAft>
              <a:buClr>
                <a:srgbClr val="F6E58E"/>
              </a:buClr>
              <a:buSzPts val="2900"/>
              <a:buNone/>
              <a:defRPr sz="2900">
                <a:solidFill>
                  <a:srgbClr val="F6E58E"/>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p:cSld name="CUSTOM_4">
    <p:spTree>
      <p:nvGrpSpPr>
        <p:cNvPr id="60" name="Shape 60"/>
        <p:cNvGrpSpPr/>
        <p:nvPr/>
      </p:nvGrpSpPr>
      <p:grpSpPr>
        <a:xfrm>
          <a:off x="0" y="0"/>
          <a:ext cx="0" cy="0"/>
          <a:chOff x="0" y="0"/>
          <a:chExt cx="0" cy="0"/>
        </a:xfrm>
      </p:grpSpPr>
      <p:grpSp>
        <p:nvGrpSpPr>
          <p:cNvPr id="61" name="Google Shape;61;p8"/>
          <p:cNvGrpSpPr/>
          <p:nvPr/>
        </p:nvGrpSpPr>
        <p:grpSpPr>
          <a:xfrm>
            <a:off x="0" y="-36165"/>
            <a:ext cx="10018121" cy="10323391"/>
            <a:chOff x="0" y="-9525"/>
            <a:chExt cx="2638500" cy="2718900"/>
          </a:xfrm>
        </p:grpSpPr>
        <p:sp>
          <p:nvSpPr>
            <p:cNvPr id="62" name="Google Shape;62;p8"/>
            <p:cNvSpPr/>
            <p:nvPr/>
          </p:nvSpPr>
          <p:spPr>
            <a:xfrm>
              <a:off x="0" y="0"/>
              <a:ext cx="2638458" cy="2709333"/>
            </a:xfrm>
            <a:custGeom>
              <a:rect b="b" l="l" r="r" t="t"/>
              <a:pathLst>
                <a:path extrusionOk="0" h="2709333" w="2638458">
                  <a:moveTo>
                    <a:pt x="0" y="0"/>
                  </a:moveTo>
                  <a:lnTo>
                    <a:pt x="2638458" y="0"/>
                  </a:lnTo>
                  <a:lnTo>
                    <a:pt x="2638458" y="2709333"/>
                  </a:lnTo>
                  <a:lnTo>
                    <a:pt x="0" y="2709333"/>
                  </a:lnTo>
                  <a:close/>
                </a:path>
              </a:pathLst>
            </a:custGeom>
            <a:solidFill>
              <a:srgbClr val="1E2B3B"/>
            </a:solidFill>
            <a:ln>
              <a:noFill/>
            </a:ln>
          </p:spPr>
        </p:sp>
        <p:sp>
          <p:nvSpPr>
            <p:cNvPr id="63" name="Google Shape;63;p8"/>
            <p:cNvSpPr txBox="1"/>
            <p:nvPr/>
          </p:nvSpPr>
          <p:spPr>
            <a:xfrm>
              <a:off x="0" y="-9525"/>
              <a:ext cx="2638500" cy="2718900"/>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4" name="Google Shape;64;p8"/>
          <p:cNvSpPr/>
          <p:nvPr>
            <p:ph idx="2" type="pic"/>
          </p:nvPr>
        </p:nvSpPr>
        <p:spPr>
          <a:xfrm>
            <a:off x="735125" y="762325"/>
            <a:ext cx="3984900" cy="4084800"/>
          </a:xfrm>
          <a:prstGeom prst="rect">
            <a:avLst/>
          </a:prstGeom>
          <a:noFill/>
          <a:ln>
            <a:noFill/>
          </a:ln>
        </p:spPr>
      </p:sp>
      <p:sp>
        <p:nvSpPr>
          <p:cNvPr id="65" name="Google Shape;65;p8"/>
          <p:cNvSpPr/>
          <p:nvPr>
            <p:ph idx="3" type="pic"/>
          </p:nvPr>
        </p:nvSpPr>
        <p:spPr>
          <a:xfrm>
            <a:off x="5297900" y="762325"/>
            <a:ext cx="3984900" cy="4084800"/>
          </a:xfrm>
          <a:prstGeom prst="rect">
            <a:avLst/>
          </a:prstGeom>
          <a:noFill/>
          <a:ln>
            <a:noFill/>
          </a:ln>
        </p:spPr>
      </p:sp>
      <p:sp>
        <p:nvSpPr>
          <p:cNvPr id="66" name="Google Shape;66;p8"/>
          <p:cNvSpPr/>
          <p:nvPr>
            <p:ph idx="4" type="pic"/>
          </p:nvPr>
        </p:nvSpPr>
        <p:spPr>
          <a:xfrm>
            <a:off x="735125" y="5439950"/>
            <a:ext cx="3984900" cy="4084800"/>
          </a:xfrm>
          <a:prstGeom prst="rect">
            <a:avLst/>
          </a:prstGeom>
          <a:noFill/>
          <a:ln>
            <a:noFill/>
          </a:ln>
        </p:spPr>
      </p:sp>
      <p:sp>
        <p:nvSpPr>
          <p:cNvPr id="67" name="Google Shape;67;p8"/>
          <p:cNvSpPr/>
          <p:nvPr>
            <p:ph idx="5" type="pic"/>
          </p:nvPr>
        </p:nvSpPr>
        <p:spPr>
          <a:xfrm>
            <a:off x="5297900" y="5439950"/>
            <a:ext cx="3984900" cy="4084800"/>
          </a:xfrm>
          <a:prstGeom prst="rect">
            <a:avLst/>
          </a:prstGeom>
          <a:noFill/>
          <a:ln>
            <a:noFill/>
          </a:ln>
        </p:spPr>
      </p:sp>
      <p:sp>
        <p:nvSpPr>
          <p:cNvPr id="68" name="Google Shape;68;p8"/>
          <p:cNvSpPr txBox="1"/>
          <p:nvPr>
            <p:ph type="title"/>
          </p:nvPr>
        </p:nvSpPr>
        <p:spPr>
          <a:xfrm>
            <a:off x="10018125" y="1147750"/>
            <a:ext cx="8269800" cy="1143000"/>
          </a:xfrm>
          <a:prstGeom prst="rect">
            <a:avLst/>
          </a:prstGeom>
        </p:spPr>
        <p:txBody>
          <a:bodyPr anchorCtr="0" anchor="t" bIns="45700" lIns="91425" spcFirstLastPara="1" rIns="91425" wrap="square" tIns="45700">
            <a:normAutofit/>
          </a:bodyPr>
          <a:lstStyle>
            <a:lvl1pPr lvl="0">
              <a:spcBef>
                <a:spcPts val="0"/>
              </a:spcBef>
              <a:spcAft>
                <a:spcPts val="0"/>
              </a:spcAft>
              <a:buSzPts val="9100"/>
              <a:buNone/>
              <a:defRPr sz="91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69" name="Google Shape;69;p8"/>
          <p:cNvPicPr preferRelativeResize="0"/>
          <p:nvPr/>
        </p:nvPicPr>
        <p:blipFill rotWithShape="1">
          <a:blip r:embed="rId2">
            <a:alphaModFix/>
          </a:blip>
          <a:srcRect b="0" l="0" r="32759" t="39327"/>
          <a:stretch/>
        </p:blipFill>
        <p:spPr>
          <a:xfrm>
            <a:off x="16230650" y="0"/>
            <a:ext cx="2057350" cy="3537174"/>
          </a:xfrm>
          <a:prstGeom prst="rect">
            <a:avLst/>
          </a:prstGeom>
          <a:noFill/>
          <a:ln>
            <a:noFill/>
          </a:ln>
        </p:spPr>
      </p:pic>
      <p:sp>
        <p:nvSpPr>
          <p:cNvPr id="70" name="Google Shape;70;p8"/>
          <p:cNvSpPr txBox="1"/>
          <p:nvPr>
            <p:ph idx="1" type="body"/>
          </p:nvPr>
        </p:nvSpPr>
        <p:spPr>
          <a:xfrm>
            <a:off x="10493175" y="2819650"/>
            <a:ext cx="7319400" cy="1703400"/>
          </a:xfrm>
          <a:prstGeom prst="rect">
            <a:avLst/>
          </a:prstGeom>
          <a:noFill/>
          <a:ln>
            <a:noFill/>
          </a:ln>
        </p:spPr>
        <p:txBody>
          <a:bodyPr anchorCtr="0" anchor="t" bIns="45700" lIns="91425" spcFirstLastPara="1" rIns="91425" wrap="square" tIns="45700">
            <a:normAutofit/>
          </a:bodyPr>
          <a:lstStyle>
            <a:lvl1pPr indent="-361950" lvl="0" marL="457200" marR="0" rtl="0" algn="ctr">
              <a:spcBef>
                <a:spcPts val="640"/>
              </a:spcBef>
              <a:spcAft>
                <a:spcPts val="0"/>
              </a:spcAft>
              <a:buClr>
                <a:schemeClr val="lt1"/>
              </a:buClr>
              <a:buSzPts val="2100"/>
              <a:buFont typeface="Cabin"/>
              <a:buChar char="•"/>
              <a:defRPr i="0" u="none" cap="none" strike="noStrike">
                <a:solidFill>
                  <a:schemeClr val="lt1"/>
                </a:solidFill>
                <a:latin typeface="Cabin"/>
                <a:ea typeface="Cabin"/>
                <a:cs typeface="Cabin"/>
                <a:sym typeface="Cabin"/>
              </a:defRPr>
            </a:lvl1pPr>
            <a:lvl2pPr indent="-361950" lvl="1" marL="914400" marR="0" rtl="0" algn="ctr">
              <a:spcBef>
                <a:spcPts val="560"/>
              </a:spcBef>
              <a:spcAft>
                <a:spcPts val="0"/>
              </a:spcAft>
              <a:buClr>
                <a:schemeClr val="lt1"/>
              </a:buClr>
              <a:buSzPts val="2100"/>
              <a:buFont typeface="Cabin"/>
              <a:buChar char="–"/>
              <a:defRPr i="0" u="none" cap="none" strike="noStrike">
                <a:solidFill>
                  <a:schemeClr val="lt1"/>
                </a:solidFill>
                <a:latin typeface="Cabin"/>
                <a:ea typeface="Cabin"/>
                <a:cs typeface="Cabin"/>
                <a:sym typeface="Cabin"/>
              </a:defRPr>
            </a:lvl2pPr>
            <a:lvl3pPr indent="-361950" lvl="2" marL="1371600" marR="0" rtl="0" algn="ctr">
              <a:spcBef>
                <a:spcPts val="480"/>
              </a:spcBef>
              <a:spcAft>
                <a:spcPts val="0"/>
              </a:spcAft>
              <a:buClr>
                <a:schemeClr val="lt1"/>
              </a:buClr>
              <a:buSzPts val="2100"/>
              <a:buFont typeface="Cabin"/>
              <a:buChar char="•"/>
              <a:defRPr i="0" u="none" cap="none" strike="noStrike">
                <a:solidFill>
                  <a:schemeClr val="lt1"/>
                </a:solidFill>
                <a:latin typeface="Cabin"/>
                <a:ea typeface="Cabin"/>
                <a:cs typeface="Cabin"/>
                <a:sym typeface="Cabin"/>
              </a:defRPr>
            </a:lvl3pPr>
            <a:lvl4pPr indent="-361950" lvl="3" marL="1828800" marR="0" rtl="0" algn="ctr">
              <a:spcBef>
                <a:spcPts val="400"/>
              </a:spcBef>
              <a:spcAft>
                <a:spcPts val="0"/>
              </a:spcAft>
              <a:buClr>
                <a:schemeClr val="lt1"/>
              </a:buClr>
              <a:buSzPts val="2100"/>
              <a:buFont typeface="Cabin"/>
              <a:buChar char="–"/>
              <a:defRPr i="0" u="none" cap="none" strike="noStrike">
                <a:solidFill>
                  <a:schemeClr val="lt1"/>
                </a:solidFill>
                <a:latin typeface="Cabin"/>
                <a:ea typeface="Cabin"/>
                <a:cs typeface="Cabin"/>
                <a:sym typeface="Cabin"/>
              </a:defRPr>
            </a:lvl4pPr>
            <a:lvl5pPr indent="-361950" lvl="4" marL="2286000" marR="0" rtl="0" algn="ctr">
              <a:spcBef>
                <a:spcPts val="400"/>
              </a:spcBef>
              <a:spcAft>
                <a:spcPts val="0"/>
              </a:spcAft>
              <a:buClr>
                <a:schemeClr val="lt1"/>
              </a:buClr>
              <a:buSzPts val="2100"/>
              <a:buFont typeface="Cabin"/>
              <a:buChar char="»"/>
              <a:defRPr i="0" u="none" cap="none" strike="noStrike">
                <a:solidFill>
                  <a:schemeClr val="lt1"/>
                </a:solidFill>
                <a:latin typeface="Cabin"/>
                <a:ea typeface="Cabin"/>
                <a:cs typeface="Cabin"/>
                <a:sym typeface="Cabin"/>
              </a:defRPr>
            </a:lvl5pPr>
            <a:lvl6pPr indent="-361950" lvl="5" marL="2743200" marR="0" rtl="0" algn="ctr">
              <a:spcBef>
                <a:spcPts val="400"/>
              </a:spcBef>
              <a:spcAft>
                <a:spcPts val="0"/>
              </a:spcAft>
              <a:buClr>
                <a:schemeClr val="lt1"/>
              </a:buClr>
              <a:buSzPts val="2100"/>
              <a:buFont typeface="Cabin"/>
              <a:buChar char="•"/>
              <a:defRPr i="0" u="none" cap="none" strike="noStrike">
                <a:solidFill>
                  <a:schemeClr val="lt1"/>
                </a:solidFill>
                <a:latin typeface="Cabin"/>
                <a:ea typeface="Cabin"/>
                <a:cs typeface="Cabin"/>
                <a:sym typeface="Cabin"/>
              </a:defRPr>
            </a:lvl6pPr>
            <a:lvl7pPr indent="-361950" lvl="6" marL="3200400" marR="0" rtl="0" algn="ctr">
              <a:spcBef>
                <a:spcPts val="400"/>
              </a:spcBef>
              <a:spcAft>
                <a:spcPts val="0"/>
              </a:spcAft>
              <a:buClr>
                <a:schemeClr val="lt1"/>
              </a:buClr>
              <a:buSzPts val="2100"/>
              <a:buFont typeface="Cabin"/>
              <a:buChar char="•"/>
              <a:defRPr i="0" u="none" cap="none" strike="noStrike">
                <a:solidFill>
                  <a:schemeClr val="lt1"/>
                </a:solidFill>
                <a:latin typeface="Cabin"/>
                <a:ea typeface="Cabin"/>
                <a:cs typeface="Cabin"/>
                <a:sym typeface="Cabin"/>
              </a:defRPr>
            </a:lvl7pPr>
            <a:lvl8pPr indent="-361950" lvl="7" marL="3657600" marR="0" rtl="0" algn="ctr">
              <a:spcBef>
                <a:spcPts val="400"/>
              </a:spcBef>
              <a:spcAft>
                <a:spcPts val="0"/>
              </a:spcAft>
              <a:buClr>
                <a:schemeClr val="lt1"/>
              </a:buClr>
              <a:buSzPts val="2100"/>
              <a:buFont typeface="Cabin"/>
              <a:buChar char="•"/>
              <a:defRPr i="0" u="none" cap="none" strike="noStrike">
                <a:solidFill>
                  <a:schemeClr val="lt1"/>
                </a:solidFill>
                <a:latin typeface="Cabin"/>
                <a:ea typeface="Cabin"/>
                <a:cs typeface="Cabin"/>
                <a:sym typeface="Cabin"/>
              </a:defRPr>
            </a:lvl8pPr>
            <a:lvl9pPr indent="-361950" lvl="8" marL="4114800" marR="0" rtl="0" algn="ctr">
              <a:spcBef>
                <a:spcPts val="400"/>
              </a:spcBef>
              <a:spcAft>
                <a:spcPts val="0"/>
              </a:spcAft>
              <a:buClr>
                <a:schemeClr val="lt1"/>
              </a:buClr>
              <a:buSzPts val="2100"/>
              <a:buFont typeface="Cabin"/>
              <a:buChar char="•"/>
              <a:defRPr i="0" u="none" cap="none" strike="noStrike">
                <a:solidFill>
                  <a:schemeClr val="lt1"/>
                </a:solidFill>
                <a:latin typeface="Cabin"/>
                <a:ea typeface="Cabin"/>
                <a:cs typeface="Cabin"/>
                <a:sym typeface="Cabin"/>
              </a:defRPr>
            </a:lvl9pPr>
          </a:lstStyle>
          <a:p/>
        </p:txBody>
      </p:sp>
      <p:sp>
        <p:nvSpPr>
          <p:cNvPr id="71" name="Google Shape;71;p8"/>
          <p:cNvSpPr txBox="1"/>
          <p:nvPr>
            <p:ph idx="6" type="subTitle"/>
          </p:nvPr>
        </p:nvSpPr>
        <p:spPr>
          <a:xfrm>
            <a:off x="10083600" y="7694875"/>
            <a:ext cx="4299600" cy="587700"/>
          </a:xfrm>
          <a:prstGeom prst="rect">
            <a:avLst/>
          </a:prstGeom>
        </p:spPr>
        <p:txBody>
          <a:bodyPr anchorCtr="0" anchor="ctr" bIns="45700" lIns="91425" spcFirstLastPara="1" rIns="91425" wrap="square" tIns="45700">
            <a:normAutofit/>
          </a:bodyPr>
          <a:lstStyle>
            <a:lvl1pPr lvl="0" rtl="0" algn="ctr">
              <a:spcBef>
                <a:spcPts val="640"/>
              </a:spcBef>
              <a:spcAft>
                <a:spcPts val="0"/>
              </a:spcAft>
              <a:buClr>
                <a:srgbClr val="F6E58E"/>
              </a:buClr>
              <a:buSzPts val="2450"/>
              <a:buNone/>
              <a:defRPr b="1" sz="2450">
                <a:solidFill>
                  <a:srgbClr val="F6E58E"/>
                </a:solidFill>
              </a:defRPr>
            </a:lvl1pPr>
            <a:lvl2pPr lvl="1" rtl="0" algn="ctr">
              <a:spcBef>
                <a:spcPts val="560"/>
              </a:spcBef>
              <a:spcAft>
                <a:spcPts val="0"/>
              </a:spcAft>
              <a:buClr>
                <a:srgbClr val="F6E58E"/>
              </a:buClr>
              <a:buSzPts val="2900"/>
              <a:buNone/>
              <a:defRPr sz="2900">
                <a:solidFill>
                  <a:srgbClr val="F6E58E"/>
                </a:solidFill>
              </a:defRPr>
            </a:lvl2pPr>
            <a:lvl3pPr lvl="2" rtl="0" algn="ctr">
              <a:spcBef>
                <a:spcPts val="480"/>
              </a:spcBef>
              <a:spcAft>
                <a:spcPts val="0"/>
              </a:spcAft>
              <a:buClr>
                <a:srgbClr val="F6E58E"/>
              </a:buClr>
              <a:buSzPts val="2900"/>
              <a:buNone/>
              <a:defRPr sz="2900">
                <a:solidFill>
                  <a:srgbClr val="F6E58E"/>
                </a:solidFill>
              </a:defRPr>
            </a:lvl3pPr>
            <a:lvl4pPr lvl="3" rtl="0" algn="ctr">
              <a:spcBef>
                <a:spcPts val="400"/>
              </a:spcBef>
              <a:spcAft>
                <a:spcPts val="0"/>
              </a:spcAft>
              <a:buClr>
                <a:srgbClr val="F6E58E"/>
              </a:buClr>
              <a:buSzPts val="2900"/>
              <a:buNone/>
              <a:defRPr sz="2900">
                <a:solidFill>
                  <a:srgbClr val="F6E58E"/>
                </a:solidFill>
              </a:defRPr>
            </a:lvl4pPr>
            <a:lvl5pPr lvl="4" rtl="0" algn="ctr">
              <a:spcBef>
                <a:spcPts val="400"/>
              </a:spcBef>
              <a:spcAft>
                <a:spcPts val="0"/>
              </a:spcAft>
              <a:buClr>
                <a:srgbClr val="F6E58E"/>
              </a:buClr>
              <a:buSzPts val="2900"/>
              <a:buNone/>
              <a:defRPr sz="2900">
                <a:solidFill>
                  <a:srgbClr val="F6E58E"/>
                </a:solidFill>
              </a:defRPr>
            </a:lvl5pPr>
            <a:lvl6pPr lvl="5" rtl="0" algn="ctr">
              <a:spcBef>
                <a:spcPts val="400"/>
              </a:spcBef>
              <a:spcAft>
                <a:spcPts val="0"/>
              </a:spcAft>
              <a:buClr>
                <a:srgbClr val="F6E58E"/>
              </a:buClr>
              <a:buSzPts val="2900"/>
              <a:buNone/>
              <a:defRPr sz="2900">
                <a:solidFill>
                  <a:srgbClr val="F6E58E"/>
                </a:solidFill>
              </a:defRPr>
            </a:lvl6pPr>
            <a:lvl7pPr lvl="6" rtl="0" algn="ctr">
              <a:spcBef>
                <a:spcPts val="400"/>
              </a:spcBef>
              <a:spcAft>
                <a:spcPts val="0"/>
              </a:spcAft>
              <a:buClr>
                <a:srgbClr val="F6E58E"/>
              </a:buClr>
              <a:buSzPts val="2900"/>
              <a:buNone/>
              <a:defRPr sz="2900">
                <a:solidFill>
                  <a:srgbClr val="F6E58E"/>
                </a:solidFill>
              </a:defRPr>
            </a:lvl7pPr>
            <a:lvl8pPr lvl="7" rtl="0" algn="ctr">
              <a:spcBef>
                <a:spcPts val="400"/>
              </a:spcBef>
              <a:spcAft>
                <a:spcPts val="0"/>
              </a:spcAft>
              <a:buClr>
                <a:srgbClr val="F6E58E"/>
              </a:buClr>
              <a:buSzPts val="2900"/>
              <a:buNone/>
              <a:defRPr sz="2900">
                <a:solidFill>
                  <a:srgbClr val="F6E58E"/>
                </a:solidFill>
              </a:defRPr>
            </a:lvl8pPr>
            <a:lvl9pPr lvl="8" rtl="0" algn="ctr">
              <a:spcBef>
                <a:spcPts val="400"/>
              </a:spcBef>
              <a:spcAft>
                <a:spcPts val="0"/>
              </a:spcAft>
              <a:buClr>
                <a:srgbClr val="F6E58E"/>
              </a:buClr>
              <a:buSzPts val="2900"/>
              <a:buNone/>
              <a:defRPr sz="2900">
                <a:solidFill>
                  <a:srgbClr val="F6E58E"/>
                </a:solidFill>
              </a:defRPr>
            </a:lvl9pPr>
          </a:lstStyle>
          <a:p/>
        </p:txBody>
      </p:sp>
      <p:sp>
        <p:nvSpPr>
          <p:cNvPr id="72" name="Google Shape;72;p8"/>
          <p:cNvSpPr txBox="1"/>
          <p:nvPr>
            <p:ph idx="7" type="body"/>
          </p:nvPr>
        </p:nvSpPr>
        <p:spPr>
          <a:xfrm>
            <a:off x="10544250" y="8201578"/>
            <a:ext cx="3378300" cy="1703400"/>
          </a:xfrm>
          <a:prstGeom prst="rect">
            <a:avLst/>
          </a:prstGeom>
          <a:noFill/>
          <a:ln>
            <a:noFill/>
          </a:ln>
        </p:spPr>
        <p:txBody>
          <a:bodyPr anchorCtr="0" anchor="t" bIns="45700" lIns="91425" spcFirstLastPara="1" rIns="91425" wrap="square" tIns="45700">
            <a:normAutofit/>
          </a:bodyPr>
          <a:lstStyle>
            <a:lvl1pPr indent="-361950" lvl="0" marL="457200" marR="0" rtl="0" algn="ctr">
              <a:spcBef>
                <a:spcPts val="640"/>
              </a:spcBef>
              <a:spcAft>
                <a:spcPts val="0"/>
              </a:spcAft>
              <a:buClr>
                <a:schemeClr val="lt1"/>
              </a:buClr>
              <a:buSzPts val="2100"/>
              <a:buFont typeface="Cabin"/>
              <a:buChar char="•"/>
              <a:defRPr i="0" u="none" cap="none" strike="noStrike">
                <a:solidFill>
                  <a:schemeClr val="lt1"/>
                </a:solidFill>
                <a:latin typeface="Cabin"/>
                <a:ea typeface="Cabin"/>
                <a:cs typeface="Cabin"/>
                <a:sym typeface="Cabin"/>
              </a:defRPr>
            </a:lvl1pPr>
            <a:lvl2pPr indent="-361950" lvl="1" marL="914400" marR="0" rtl="0" algn="ctr">
              <a:spcBef>
                <a:spcPts val="560"/>
              </a:spcBef>
              <a:spcAft>
                <a:spcPts val="0"/>
              </a:spcAft>
              <a:buClr>
                <a:schemeClr val="lt1"/>
              </a:buClr>
              <a:buSzPts val="2100"/>
              <a:buFont typeface="Cabin"/>
              <a:buChar char="–"/>
              <a:defRPr i="0" u="none" cap="none" strike="noStrike">
                <a:solidFill>
                  <a:schemeClr val="lt1"/>
                </a:solidFill>
                <a:latin typeface="Cabin"/>
                <a:ea typeface="Cabin"/>
                <a:cs typeface="Cabin"/>
                <a:sym typeface="Cabin"/>
              </a:defRPr>
            </a:lvl2pPr>
            <a:lvl3pPr indent="-361950" lvl="2" marL="1371600" marR="0" rtl="0" algn="ctr">
              <a:spcBef>
                <a:spcPts val="480"/>
              </a:spcBef>
              <a:spcAft>
                <a:spcPts val="0"/>
              </a:spcAft>
              <a:buClr>
                <a:schemeClr val="lt1"/>
              </a:buClr>
              <a:buSzPts val="2100"/>
              <a:buFont typeface="Cabin"/>
              <a:buChar char="•"/>
              <a:defRPr i="0" u="none" cap="none" strike="noStrike">
                <a:solidFill>
                  <a:schemeClr val="lt1"/>
                </a:solidFill>
                <a:latin typeface="Cabin"/>
                <a:ea typeface="Cabin"/>
                <a:cs typeface="Cabin"/>
                <a:sym typeface="Cabin"/>
              </a:defRPr>
            </a:lvl3pPr>
            <a:lvl4pPr indent="-361950" lvl="3" marL="1828800" marR="0" rtl="0" algn="ctr">
              <a:spcBef>
                <a:spcPts val="400"/>
              </a:spcBef>
              <a:spcAft>
                <a:spcPts val="0"/>
              </a:spcAft>
              <a:buClr>
                <a:schemeClr val="lt1"/>
              </a:buClr>
              <a:buSzPts val="2100"/>
              <a:buFont typeface="Cabin"/>
              <a:buChar char="–"/>
              <a:defRPr i="0" u="none" cap="none" strike="noStrike">
                <a:solidFill>
                  <a:schemeClr val="lt1"/>
                </a:solidFill>
                <a:latin typeface="Cabin"/>
                <a:ea typeface="Cabin"/>
                <a:cs typeface="Cabin"/>
                <a:sym typeface="Cabin"/>
              </a:defRPr>
            </a:lvl4pPr>
            <a:lvl5pPr indent="-361950" lvl="4" marL="2286000" marR="0" rtl="0" algn="ctr">
              <a:spcBef>
                <a:spcPts val="400"/>
              </a:spcBef>
              <a:spcAft>
                <a:spcPts val="0"/>
              </a:spcAft>
              <a:buClr>
                <a:schemeClr val="lt1"/>
              </a:buClr>
              <a:buSzPts val="2100"/>
              <a:buFont typeface="Cabin"/>
              <a:buChar char="»"/>
              <a:defRPr i="0" u="none" cap="none" strike="noStrike">
                <a:solidFill>
                  <a:schemeClr val="lt1"/>
                </a:solidFill>
                <a:latin typeface="Cabin"/>
                <a:ea typeface="Cabin"/>
                <a:cs typeface="Cabin"/>
                <a:sym typeface="Cabin"/>
              </a:defRPr>
            </a:lvl5pPr>
            <a:lvl6pPr indent="-361950" lvl="5" marL="2743200" marR="0" rtl="0" algn="ctr">
              <a:spcBef>
                <a:spcPts val="400"/>
              </a:spcBef>
              <a:spcAft>
                <a:spcPts val="0"/>
              </a:spcAft>
              <a:buClr>
                <a:schemeClr val="lt1"/>
              </a:buClr>
              <a:buSzPts val="2100"/>
              <a:buFont typeface="Cabin"/>
              <a:buChar char="•"/>
              <a:defRPr i="0" u="none" cap="none" strike="noStrike">
                <a:solidFill>
                  <a:schemeClr val="lt1"/>
                </a:solidFill>
                <a:latin typeface="Cabin"/>
                <a:ea typeface="Cabin"/>
                <a:cs typeface="Cabin"/>
                <a:sym typeface="Cabin"/>
              </a:defRPr>
            </a:lvl6pPr>
            <a:lvl7pPr indent="-361950" lvl="6" marL="3200400" marR="0" rtl="0" algn="ctr">
              <a:spcBef>
                <a:spcPts val="400"/>
              </a:spcBef>
              <a:spcAft>
                <a:spcPts val="0"/>
              </a:spcAft>
              <a:buClr>
                <a:schemeClr val="lt1"/>
              </a:buClr>
              <a:buSzPts val="2100"/>
              <a:buFont typeface="Cabin"/>
              <a:buChar char="•"/>
              <a:defRPr i="0" u="none" cap="none" strike="noStrike">
                <a:solidFill>
                  <a:schemeClr val="lt1"/>
                </a:solidFill>
                <a:latin typeface="Cabin"/>
                <a:ea typeface="Cabin"/>
                <a:cs typeface="Cabin"/>
                <a:sym typeface="Cabin"/>
              </a:defRPr>
            </a:lvl7pPr>
            <a:lvl8pPr indent="-361950" lvl="7" marL="3657600" marR="0" rtl="0" algn="ctr">
              <a:spcBef>
                <a:spcPts val="400"/>
              </a:spcBef>
              <a:spcAft>
                <a:spcPts val="0"/>
              </a:spcAft>
              <a:buClr>
                <a:schemeClr val="lt1"/>
              </a:buClr>
              <a:buSzPts val="2100"/>
              <a:buFont typeface="Cabin"/>
              <a:buChar char="•"/>
              <a:defRPr i="0" u="none" cap="none" strike="noStrike">
                <a:solidFill>
                  <a:schemeClr val="lt1"/>
                </a:solidFill>
                <a:latin typeface="Cabin"/>
                <a:ea typeface="Cabin"/>
                <a:cs typeface="Cabin"/>
                <a:sym typeface="Cabin"/>
              </a:defRPr>
            </a:lvl8pPr>
            <a:lvl9pPr indent="-361950" lvl="8" marL="4114800" marR="0" rtl="0" algn="ctr">
              <a:spcBef>
                <a:spcPts val="400"/>
              </a:spcBef>
              <a:spcAft>
                <a:spcPts val="0"/>
              </a:spcAft>
              <a:buClr>
                <a:schemeClr val="lt1"/>
              </a:buClr>
              <a:buSzPts val="2100"/>
              <a:buFont typeface="Cabin"/>
              <a:buChar char="•"/>
              <a:defRPr i="0" u="none" cap="none" strike="noStrike">
                <a:solidFill>
                  <a:schemeClr val="lt1"/>
                </a:solidFill>
                <a:latin typeface="Cabin"/>
                <a:ea typeface="Cabin"/>
                <a:cs typeface="Cabin"/>
                <a:sym typeface="Cabin"/>
              </a:defRPr>
            </a:lvl9pPr>
          </a:lstStyle>
          <a:p/>
        </p:txBody>
      </p:sp>
      <p:sp>
        <p:nvSpPr>
          <p:cNvPr id="73" name="Google Shape;73;p8"/>
          <p:cNvSpPr txBox="1"/>
          <p:nvPr>
            <p:ph idx="8" type="subTitle"/>
          </p:nvPr>
        </p:nvSpPr>
        <p:spPr>
          <a:xfrm>
            <a:off x="13922625" y="7694875"/>
            <a:ext cx="4299600" cy="587700"/>
          </a:xfrm>
          <a:prstGeom prst="rect">
            <a:avLst/>
          </a:prstGeom>
        </p:spPr>
        <p:txBody>
          <a:bodyPr anchorCtr="0" anchor="ctr" bIns="45700" lIns="91425" spcFirstLastPara="1" rIns="91425" wrap="square" tIns="45700">
            <a:normAutofit/>
          </a:bodyPr>
          <a:lstStyle>
            <a:lvl1pPr lvl="0" rtl="0" algn="ctr">
              <a:spcBef>
                <a:spcPts val="640"/>
              </a:spcBef>
              <a:spcAft>
                <a:spcPts val="0"/>
              </a:spcAft>
              <a:buClr>
                <a:srgbClr val="F6E58E"/>
              </a:buClr>
              <a:buSzPts val="2450"/>
              <a:buNone/>
              <a:defRPr b="1" sz="2450">
                <a:solidFill>
                  <a:srgbClr val="F6E58E"/>
                </a:solidFill>
              </a:defRPr>
            </a:lvl1pPr>
            <a:lvl2pPr lvl="1" rtl="0" algn="ctr">
              <a:spcBef>
                <a:spcPts val="560"/>
              </a:spcBef>
              <a:spcAft>
                <a:spcPts val="0"/>
              </a:spcAft>
              <a:buClr>
                <a:srgbClr val="F6E58E"/>
              </a:buClr>
              <a:buSzPts val="2900"/>
              <a:buNone/>
              <a:defRPr sz="2900">
                <a:solidFill>
                  <a:srgbClr val="F6E58E"/>
                </a:solidFill>
              </a:defRPr>
            </a:lvl2pPr>
            <a:lvl3pPr lvl="2" rtl="0" algn="ctr">
              <a:spcBef>
                <a:spcPts val="480"/>
              </a:spcBef>
              <a:spcAft>
                <a:spcPts val="0"/>
              </a:spcAft>
              <a:buClr>
                <a:srgbClr val="F6E58E"/>
              </a:buClr>
              <a:buSzPts val="2900"/>
              <a:buNone/>
              <a:defRPr sz="2900">
                <a:solidFill>
                  <a:srgbClr val="F6E58E"/>
                </a:solidFill>
              </a:defRPr>
            </a:lvl3pPr>
            <a:lvl4pPr lvl="3" rtl="0" algn="ctr">
              <a:spcBef>
                <a:spcPts val="400"/>
              </a:spcBef>
              <a:spcAft>
                <a:spcPts val="0"/>
              </a:spcAft>
              <a:buClr>
                <a:srgbClr val="F6E58E"/>
              </a:buClr>
              <a:buSzPts val="2900"/>
              <a:buNone/>
              <a:defRPr sz="2900">
                <a:solidFill>
                  <a:srgbClr val="F6E58E"/>
                </a:solidFill>
              </a:defRPr>
            </a:lvl4pPr>
            <a:lvl5pPr lvl="4" rtl="0" algn="ctr">
              <a:spcBef>
                <a:spcPts val="400"/>
              </a:spcBef>
              <a:spcAft>
                <a:spcPts val="0"/>
              </a:spcAft>
              <a:buClr>
                <a:srgbClr val="F6E58E"/>
              </a:buClr>
              <a:buSzPts val="2900"/>
              <a:buNone/>
              <a:defRPr sz="2900">
                <a:solidFill>
                  <a:srgbClr val="F6E58E"/>
                </a:solidFill>
              </a:defRPr>
            </a:lvl5pPr>
            <a:lvl6pPr lvl="5" rtl="0" algn="ctr">
              <a:spcBef>
                <a:spcPts val="400"/>
              </a:spcBef>
              <a:spcAft>
                <a:spcPts val="0"/>
              </a:spcAft>
              <a:buClr>
                <a:srgbClr val="F6E58E"/>
              </a:buClr>
              <a:buSzPts val="2900"/>
              <a:buNone/>
              <a:defRPr sz="2900">
                <a:solidFill>
                  <a:srgbClr val="F6E58E"/>
                </a:solidFill>
              </a:defRPr>
            </a:lvl6pPr>
            <a:lvl7pPr lvl="6" rtl="0" algn="ctr">
              <a:spcBef>
                <a:spcPts val="400"/>
              </a:spcBef>
              <a:spcAft>
                <a:spcPts val="0"/>
              </a:spcAft>
              <a:buClr>
                <a:srgbClr val="F6E58E"/>
              </a:buClr>
              <a:buSzPts val="2900"/>
              <a:buNone/>
              <a:defRPr sz="2900">
                <a:solidFill>
                  <a:srgbClr val="F6E58E"/>
                </a:solidFill>
              </a:defRPr>
            </a:lvl7pPr>
            <a:lvl8pPr lvl="7" rtl="0" algn="ctr">
              <a:spcBef>
                <a:spcPts val="400"/>
              </a:spcBef>
              <a:spcAft>
                <a:spcPts val="0"/>
              </a:spcAft>
              <a:buClr>
                <a:srgbClr val="F6E58E"/>
              </a:buClr>
              <a:buSzPts val="2900"/>
              <a:buNone/>
              <a:defRPr sz="2900">
                <a:solidFill>
                  <a:srgbClr val="F6E58E"/>
                </a:solidFill>
              </a:defRPr>
            </a:lvl8pPr>
            <a:lvl9pPr lvl="8" rtl="0" algn="ctr">
              <a:spcBef>
                <a:spcPts val="400"/>
              </a:spcBef>
              <a:spcAft>
                <a:spcPts val="0"/>
              </a:spcAft>
              <a:buClr>
                <a:srgbClr val="F6E58E"/>
              </a:buClr>
              <a:buSzPts val="2900"/>
              <a:buNone/>
              <a:defRPr sz="2900">
                <a:solidFill>
                  <a:srgbClr val="F6E58E"/>
                </a:solidFill>
              </a:defRPr>
            </a:lvl9pPr>
          </a:lstStyle>
          <a:p/>
        </p:txBody>
      </p:sp>
      <p:sp>
        <p:nvSpPr>
          <p:cNvPr id="74" name="Google Shape;74;p8"/>
          <p:cNvSpPr txBox="1"/>
          <p:nvPr>
            <p:ph idx="9" type="body"/>
          </p:nvPr>
        </p:nvSpPr>
        <p:spPr>
          <a:xfrm>
            <a:off x="14383275" y="8201578"/>
            <a:ext cx="3378300" cy="1703400"/>
          </a:xfrm>
          <a:prstGeom prst="rect">
            <a:avLst/>
          </a:prstGeom>
          <a:noFill/>
          <a:ln>
            <a:noFill/>
          </a:ln>
        </p:spPr>
        <p:txBody>
          <a:bodyPr anchorCtr="0" anchor="t" bIns="45700" lIns="91425" spcFirstLastPara="1" rIns="91425" wrap="square" tIns="45700">
            <a:normAutofit/>
          </a:bodyPr>
          <a:lstStyle>
            <a:lvl1pPr indent="-361950" lvl="0" marL="457200" marR="0" rtl="0" algn="ctr">
              <a:spcBef>
                <a:spcPts val="640"/>
              </a:spcBef>
              <a:spcAft>
                <a:spcPts val="0"/>
              </a:spcAft>
              <a:buClr>
                <a:schemeClr val="lt1"/>
              </a:buClr>
              <a:buSzPts val="2100"/>
              <a:buFont typeface="Cabin"/>
              <a:buChar char="•"/>
              <a:defRPr i="0" u="none" cap="none" strike="noStrike">
                <a:solidFill>
                  <a:schemeClr val="lt1"/>
                </a:solidFill>
                <a:latin typeface="Cabin"/>
                <a:ea typeface="Cabin"/>
                <a:cs typeface="Cabin"/>
                <a:sym typeface="Cabin"/>
              </a:defRPr>
            </a:lvl1pPr>
            <a:lvl2pPr indent="-361950" lvl="1" marL="914400" marR="0" rtl="0" algn="ctr">
              <a:spcBef>
                <a:spcPts val="560"/>
              </a:spcBef>
              <a:spcAft>
                <a:spcPts val="0"/>
              </a:spcAft>
              <a:buClr>
                <a:schemeClr val="lt1"/>
              </a:buClr>
              <a:buSzPts val="2100"/>
              <a:buFont typeface="Cabin"/>
              <a:buChar char="–"/>
              <a:defRPr i="0" u="none" cap="none" strike="noStrike">
                <a:solidFill>
                  <a:schemeClr val="lt1"/>
                </a:solidFill>
                <a:latin typeface="Cabin"/>
                <a:ea typeface="Cabin"/>
                <a:cs typeface="Cabin"/>
                <a:sym typeface="Cabin"/>
              </a:defRPr>
            </a:lvl2pPr>
            <a:lvl3pPr indent="-361950" lvl="2" marL="1371600" marR="0" rtl="0" algn="ctr">
              <a:spcBef>
                <a:spcPts val="480"/>
              </a:spcBef>
              <a:spcAft>
                <a:spcPts val="0"/>
              </a:spcAft>
              <a:buClr>
                <a:schemeClr val="lt1"/>
              </a:buClr>
              <a:buSzPts val="2100"/>
              <a:buFont typeface="Cabin"/>
              <a:buChar char="•"/>
              <a:defRPr i="0" u="none" cap="none" strike="noStrike">
                <a:solidFill>
                  <a:schemeClr val="lt1"/>
                </a:solidFill>
                <a:latin typeface="Cabin"/>
                <a:ea typeface="Cabin"/>
                <a:cs typeface="Cabin"/>
                <a:sym typeface="Cabin"/>
              </a:defRPr>
            </a:lvl3pPr>
            <a:lvl4pPr indent="-361950" lvl="3" marL="1828800" marR="0" rtl="0" algn="ctr">
              <a:spcBef>
                <a:spcPts val="400"/>
              </a:spcBef>
              <a:spcAft>
                <a:spcPts val="0"/>
              </a:spcAft>
              <a:buClr>
                <a:schemeClr val="lt1"/>
              </a:buClr>
              <a:buSzPts val="2100"/>
              <a:buFont typeface="Cabin"/>
              <a:buChar char="–"/>
              <a:defRPr i="0" u="none" cap="none" strike="noStrike">
                <a:solidFill>
                  <a:schemeClr val="lt1"/>
                </a:solidFill>
                <a:latin typeface="Cabin"/>
                <a:ea typeface="Cabin"/>
                <a:cs typeface="Cabin"/>
                <a:sym typeface="Cabin"/>
              </a:defRPr>
            </a:lvl4pPr>
            <a:lvl5pPr indent="-361950" lvl="4" marL="2286000" marR="0" rtl="0" algn="ctr">
              <a:spcBef>
                <a:spcPts val="400"/>
              </a:spcBef>
              <a:spcAft>
                <a:spcPts val="0"/>
              </a:spcAft>
              <a:buClr>
                <a:schemeClr val="lt1"/>
              </a:buClr>
              <a:buSzPts val="2100"/>
              <a:buFont typeface="Cabin"/>
              <a:buChar char="»"/>
              <a:defRPr i="0" u="none" cap="none" strike="noStrike">
                <a:solidFill>
                  <a:schemeClr val="lt1"/>
                </a:solidFill>
                <a:latin typeface="Cabin"/>
                <a:ea typeface="Cabin"/>
                <a:cs typeface="Cabin"/>
                <a:sym typeface="Cabin"/>
              </a:defRPr>
            </a:lvl5pPr>
            <a:lvl6pPr indent="-361950" lvl="5" marL="2743200" marR="0" rtl="0" algn="ctr">
              <a:spcBef>
                <a:spcPts val="400"/>
              </a:spcBef>
              <a:spcAft>
                <a:spcPts val="0"/>
              </a:spcAft>
              <a:buClr>
                <a:schemeClr val="lt1"/>
              </a:buClr>
              <a:buSzPts val="2100"/>
              <a:buFont typeface="Cabin"/>
              <a:buChar char="•"/>
              <a:defRPr i="0" u="none" cap="none" strike="noStrike">
                <a:solidFill>
                  <a:schemeClr val="lt1"/>
                </a:solidFill>
                <a:latin typeface="Cabin"/>
                <a:ea typeface="Cabin"/>
                <a:cs typeface="Cabin"/>
                <a:sym typeface="Cabin"/>
              </a:defRPr>
            </a:lvl6pPr>
            <a:lvl7pPr indent="-361950" lvl="6" marL="3200400" marR="0" rtl="0" algn="ctr">
              <a:spcBef>
                <a:spcPts val="400"/>
              </a:spcBef>
              <a:spcAft>
                <a:spcPts val="0"/>
              </a:spcAft>
              <a:buClr>
                <a:schemeClr val="lt1"/>
              </a:buClr>
              <a:buSzPts val="2100"/>
              <a:buFont typeface="Cabin"/>
              <a:buChar char="•"/>
              <a:defRPr i="0" u="none" cap="none" strike="noStrike">
                <a:solidFill>
                  <a:schemeClr val="lt1"/>
                </a:solidFill>
                <a:latin typeface="Cabin"/>
                <a:ea typeface="Cabin"/>
                <a:cs typeface="Cabin"/>
                <a:sym typeface="Cabin"/>
              </a:defRPr>
            </a:lvl7pPr>
            <a:lvl8pPr indent="-361950" lvl="7" marL="3657600" marR="0" rtl="0" algn="ctr">
              <a:spcBef>
                <a:spcPts val="400"/>
              </a:spcBef>
              <a:spcAft>
                <a:spcPts val="0"/>
              </a:spcAft>
              <a:buClr>
                <a:schemeClr val="lt1"/>
              </a:buClr>
              <a:buSzPts val="2100"/>
              <a:buFont typeface="Cabin"/>
              <a:buChar char="•"/>
              <a:defRPr i="0" u="none" cap="none" strike="noStrike">
                <a:solidFill>
                  <a:schemeClr val="lt1"/>
                </a:solidFill>
                <a:latin typeface="Cabin"/>
                <a:ea typeface="Cabin"/>
                <a:cs typeface="Cabin"/>
                <a:sym typeface="Cabin"/>
              </a:defRPr>
            </a:lvl8pPr>
            <a:lvl9pPr indent="-361950" lvl="8" marL="4114800" marR="0" rtl="0" algn="ctr">
              <a:spcBef>
                <a:spcPts val="400"/>
              </a:spcBef>
              <a:spcAft>
                <a:spcPts val="0"/>
              </a:spcAft>
              <a:buClr>
                <a:schemeClr val="lt1"/>
              </a:buClr>
              <a:buSzPts val="2100"/>
              <a:buFont typeface="Cabin"/>
              <a:buChar char="•"/>
              <a:defRPr i="0" u="none" cap="none" strike="noStrike">
                <a:solidFill>
                  <a:schemeClr val="lt1"/>
                </a:solidFill>
                <a:latin typeface="Cabin"/>
                <a:ea typeface="Cabin"/>
                <a:cs typeface="Cabin"/>
                <a:sym typeface="Cabin"/>
              </a:defRPr>
            </a:lvl9pPr>
          </a:lstStyle>
          <a:p/>
        </p:txBody>
      </p:sp>
      <p:sp>
        <p:nvSpPr>
          <p:cNvPr id="75" name="Google Shape;75;p8"/>
          <p:cNvSpPr txBox="1"/>
          <p:nvPr>
            <p:ph idx="13" type="subTitle"/>
          </p:nvPr>
        </p:nvSpPr>
        <p:spPr>
          <a:xfrm>
            <a:off x="10083600" y="5566687"/>
            <a:ext cx="4299600" cy="587700"/>
          </a:xfrm>
          <a:prstGeom prst="rect">
            <a:avLst/>
          </a:prstGeom>
        </p:spPr>
        <p:txBody>
          <a:bodyPr anchorCtr="0" anchor="ctr" bIns="45700" lIns="91425" spcFirstLastPara="1" rIns="91425" wrap="square" tIns="45700">
            <a:normAutofit/>
          </a:bodyPr>
          <a:lstStyle>
            <a:lvl1pPr lvl="0" rtl="0" algn="ctr">
              <a:spcBef>
                <a:spcPts val="640"/>
              </a:spcBef>
              <a:spcAft>
                <a:spcPts val="0"/>
              </a:spcAft>
              <a:buClr>
                <a:srgbClr val="F6E58E"/>
              </a:buClr>
              <a:buSzPts val="2450"/>
              <a:buNone/>
              <a:defRPr b="1" sz="2450">
                <a:solidFill>
                  <a:srgbClr val="F6E58E"/>
                </a:solidFill>
              </a:defRPr>
            </a:lvl1pPr>
            <a:lvl2pPr lvl="1" rtl="0" algn="ctr">
              <a:spcBef>
                <a:spcPts val="560"/>
              </a:spcBef>
              <a:spcAft>
                <a:spcPts val="0"/>
              </a:spcAft>
              <a:buClr>
                <a:srgbClr val="F6E58E"/>
              </a:buClr>
              <a:buSzPts val="2900"/>
              <a:buNone/>
              <a:defRPr sz="2900">
                <a:solidFill>
                  <a:srgbClr val="F6E58E"/>
                </a:solidFill>
              </a:defRPr>
            </a:lvl2pPr>
            <a:lvl3pPr lvl="2" rtl="0" algn="ctr">
              <a:spcBef>
                <a:spcPts val="480"/>
              </a:spcBef>
              <a:spcAft>
                <a:spcPts val="0"/>
              </a:spcAft>
              <a:buClr>
                <a:srgbClr val="F6E58E"/>
              </a:buClr>
              <a:buSzPts val="2900"/>
              <a:buNone/>
              <a:defRPr sz="2900">
                <a:solidFill>
                  <a:srgbClr val="F6E58E"/>
                </a:solidFill>
              </a:defRPr>
            </a:lvl3pPr>
            <a:lvl4pPr lvl="3" rtl="0" algn="ctr">
              <a:spcBef>
                <a:spcPts val="400"/>
              </a:spcBef>
              <a:spcAft>
                <a:spcPts val="0"/>
              </a:spcAft>
              <a:buClr>
                <a:srgbClr val="F6E58E"/>
              </a:buClr>
              <a:buSzPts val="2900"/>
              <a:buNone/>
              <a:defRPr sz="2900">
                <a:solidFill>
                  <a:srgbClr val="F6E58E"/>
                </a:solidFill>
              </a:defRPr>
            </a:lvl4pPr>
            <a:lvl5pPr lvl="4" rtl="0" algn="ctr">
              <a:spcBef>
                <a:spcPts val="400"/>
              </a:spcBef>
              <a:spcAft>
                <a:spcPts val="0"/>
              </a:spcAft>
              <a:buClr>
                <a:srgbClr val="F6E58E"/>
              </a:buClr>
              <a:buSzPts val="2900"/>
              <a:buNone/>
              <a:defRPr sz="2900">
                <a:solidFill>
                  <a:srgbClr val="F6E58E"/>
                </a:solidFill>
              </a:defRPr>
            </a:lvl5pPr>
            <a:lvl6pPr lvl="5" rtl="0" algn="ctr">
              <a:spcBef>
                <a:spcPts val="400"/>
              </a:spcBef>
              <a:spcAft>
                <a:spcPts val="0"/>
              </a:spcAft>
              <a:buClr>
                <a:srgbClr val="F6E58E"/>
              </a:buClr>
              <a:buSzPts val="2900"/>
              <a:buNone/>
              <a:defRPr sz="2900">
                <a:solidFill>
                  <a:srgbClr val="F6E58E"/>
                </a:solidFill>
              </a:defRPr>
            </a:lvl6pPr>
            <a:lvl7pPr lvl="6" rtl="0" algn="ctr">
              <a:spcBef>
                <a:spcPts val="400"/>
              </a:spcBef>
              <a:spcAft>
                <a:spcPts val="0"/>
              </a:spcAft>
              <a:buClr>
                <a:srgbClr val="F6E58E"/>
              </a:buClr>
              <a:buSzPts val="2900"/>
              <a:buNone/>
              <a:defRPr sz="2900">
                <a:solidFill>
                  <a:srgbClr val="F6E58E"/>
                </a:solidFill>
              </a:defRPr>
            </a:lvl7pPr>
            <a:lvl8pPr lvl="7" rtl="0" algn="ctr">
              <a:spcBef>
                <a:spcPts val="400"/>
              </a:spcBef>
              <a:spcAft>
                <a:spcPts val="0"/>
              </a:spcAft>
              <a:buClr>
                <a:srgbClr val="F6E58E"/>
              </a:buClr>
              <a:buSzPts val="2900"/>
              <a:buNone/>
              <a:defRPr sz="2900">
                <a:solidFill>
                  <a:srgbClr val="F6E58E"/>
                </a:solidFill>
              </a:defRPr>
            </a:lvl8pPr>
            <a:lvl9pPr lvl="8" rtl="0" algn="ctr">
              <a:spcBef>
                <a:spcPts val="400"/>
              </a:spcBef>
              <a:spcAft>
                <a:spcPts val="0"/>
              </a:spcAft>
              <a:buClr>
                <a:srgbClr val="F6E58E"/>
              </a:buClr>
              <a:buSzPts val="2900"/>
              <a:buNone/>
              <a:defRPr sz="2900">
                <a:solidFill>
                  <a:srgbClr val="F6E58E"/>
                </a:solidFill>
              </a:defRPr>
            </a:lvl9pPr>
          </a:lstStyle>
          <a:p/>
        </p:txBody>
      </p:sp>
      <p:sp>
        <p:nvSpPr>
          <p:cNvPr id="76" name="Google Shape;76;p8"/>
          <p:cNvSpPr txBox="1"/>
          <p:nvPr>
            <p:ph idx="14" type="body"/>
          </p:nvPr>
        </p:nvSpPr>
        <p:spPr>
          <a:xfrm>
            <a:off x="10544250" y="6073390"/>
            <a:ext cx="3378300" cy="1703400"/>
          </a:xfrm>
          <a:prstGeom prst="rect">
            <a:avLst/>
          </a:prstGeom>
          <a:noFill/>
          <a:ln>
            <a:noFill/>
          </a:ln>
        </p:spPr>
        <p:txBody>
          <a:bodyPr anchorCtr="0" anchor="t" bIns="45700" lIns="91425" spcFirstLastPara="1" rIns="91425" wrap="square" tIns="45700">
            <a:normAutofit/>
          </a:bodyPr>
          <a:lstStyle>
            <a:lvl1pPr indent="-361950" lvl="0" marL="457200" marR="0" rtl="0" algn="ctr">
              <a:spcBef>
                <a:spcPts val="640"/>
              </a:spcBef>
              <a:spcAft>
                <a:spcPts val="0"/>
              </a:spcAft>
              <a:buClr>
                <a:schemeClr val="lt1"/>
              </a:buClr>
              <a:buSzPts val="2100"/>
              <a:buFont typeface="Cabin"/>
              <a:buChar char="•"/>
              <a:defRPr i="0" u="none" cap="none" strike="noStrike">
                <a:solidFill>
                  <a:schemeClr val="lt1"/>
                </a:solidFill>
                <a:latin typeface="Cabin"/>
                <a:ea typeface="Cabin"/>
                <a:cs typeface="Cabin"/>
                <a:sym typeface="Cabin"/>
              </a:defRPr>
            </a:lvl1pPr>
            <a:lvl2pPr indent="-361950" lvl="1" marL="914400" marR="0" rtl="0" algn="ctr">
              <a:spcBef>
                <a:spcPts val="560"/>
              </a:spcBef>
              <a:spcAft>
                <a:spcPts val="0"/>
              </a:spcAft>
              <a:buClr>
                <a:schemeClr val="lt1"/>
              </a:buClr>
              <a:buSzPts val="2100"/>
              <a:buFont typeface="Cabin"/>
              <a:buChar char="–"/>
              <a:defRPr i="0" u="none" cap="none" strike="noStrike">
                <a:solidFill>
                  <a:schemeClr val="lt1"/>
                </a:solidFill>
                <a:latin typeface="Cabin"/>
                <a:ea typeface="Cabin"/>
                <a:cs typeface="Cabin"/>
                <a:sym typeface="Cabin"/>
              </a:defRPr>
            </a:lvl2pPr>
            <a:lvl3pPr indent="-361950" lvl="2" marL="1371600" marR="0" rtl="0" algn="ctr">
              <a:spcBef>
                <a:spcPts val="480"/>
              </a:spcBef>
              <a:spcAft>
                <a:spcPts val="0"/>
              </a:spcAft>
              <a:buClr>
                <a:schemeClr val="lt1"/>
              </a:buClr>
              <a:buSzPts val="2100"/>
              <a:buFont typeface="Cabin"/>
              <a:buChar char="•"/>
              <a:defRPr i="0" u="none" cap="none" strike="noStrike">
                <a:solidFill>
                  <a:schemeClr val="lt1"/>
                </a:solidFill>
                <a:latin typeface="Cabin"/>
                <a:ea typeface="Cabin"/>
                <a:cs typeface="Cabin"/>
                <a:sym typeface="Cabin"/>
              </a:defRPr>
            </a:lvl3pPr>
            <a:lvl4pPr indent="-361950" lvl="3" marL="1828800" marR="0" rtl="0" algn="ctr">
              <a:spcBef>
                <a:spcPts val="400"/>
              </a:spcBef>
              <a:spcAft>
                <a:spcPts val="0"/>
              </a:spcAft>
              <a:buClr>
                <a:schemeClr val="lt1"/>
              </a:buClr>
              <a:buSzPts val="2100"/>
              <a:buFont typeface="Cabin"/>
              <a:buChar char="–"/>
              <a:defRPr i="0" u="none" cap="none" strike="noStrike">
                <a:solidFill>
                  <a:schemeClr val="lt1"/>
                </a:solidFill>
                <a:latin typeface="Cabin"/>
                <a:ea typeface="Cabin"/>
                <a:cs typeface="Cabin"/>
                <a:sym typeface="Cabin"/>
              </a:defRPr>
            </a:lvl4pPr>
            <a:lvl5pPr indent="-361950" lvl="4" marL="2286000" marR="0" rtl="0" algn="ctr">
              <a:spcBef>
                <a:spcPts val="400"/>
              </a:spcBef>
              <a:spcAft>
                <a:spcPts val="0"/>
              </a:spcAft>
              <a:buClr>
                <a:schemeClr val="lt1"/>
              </a:buClr>
              <a:buSzPts val="2100"/>
              <a:buFont typeface="Cabin"/>
              <a:buChar char="»"/>
              <a:defRPr i="0" u="none" cap="none" strike="noStrike">
                <a:solidFill>
                  <a:schemeClr val="lt1"/>
                </a:solidFill>
                <a:latin typeface="Cabin"/>
                <a:ea typeface="Cabin"/>
                <a:cs typeface="Cabin"/>
                <a:sym typeface="Cabin"/>
              </a:defRPr>
            </a:lvl5pPr>
            <a:lvl6pPr indent="-361950" lvl="5" marL="2743200" marR="0" rtl="0" algn="ctr">
              <a:spcBef>
                <a:spcPts val="400"/>
              </a:spcBef>
              <a:spcAft>
                <a:spcPts val="0"/>
              </a:spcAft>
              <a:buClr>
                <a:schemeClr val="lt1"/>
              </a:buClr>
              <a:buSzPts val="2100"/>
              <a:buFont typeface="Cabin"/>
              <a:buChar char="•"/>
              <a:defRPr i="0" u="none" cap="none" strike="noStrike">
                <a:solidFill>
                  <a:schemeClr val="lt1"/>
                </a:solidFill>
                <a:latin typeface="Cabin"/>
                <a:ea typeface="Cabin"/>
                <a:cs typeface="Cabin"/>
                <a:sym typeface="Cabin"/>
              </a:defRPr>
            </a:lvl6pPr>
            <a:lvl7pPr indent="-361950" lvl="6" marL="3200400" marR="0" rtl="0" algn="ctr">
              <a:spcBef>
                <a:spcPts val="400"/>
              </a:spcBef>
              <a:spcAft>
                <a:spcPts val="0"/>
              </a:spcAft>
              <a:buClr>
                <a:schemeClr val="lt1"/>
              </a:buClr>
              <a:buSzPts val="2100"/>
              <a:buFont typeface="Cabin"/>
              <a:buChar char="•"/>
              <a:defRPr i="0" u="none" cap="none" strike="noStrike">
                <a:solidFill>
                  <a:schemeClr val="lt1"/>
                </a:solidFill>
                <a:latin typeface="Cabin"/>
                <a:ea typeface="Cabin"/>
                <a:cs typeface="Cabin"/>
                <a:sym typeface="Cabin"/>
              </a:defRPr>
            </a:lvl7pPr>
            <a:lvl8pPr indent="-361950" lvl="7" marL="3657600" marR="0" rtl="0" algn="ctr">
              <a:spcBef>
                <a:spcPts val="400"/>
              </a:spcBef>
              <a:spcAft>
                <a:spcPts val="0"/>
              </a:spcAft>
              <a:buClr>
                <a:schemeClr val="lt1"/>
              </a:buClr>
              <a:buSzPts val="2100"/>
              <a:buFont typeface="Cabin"/>
              <a:buChar char="•"/>
              <a:defRPr i="0" u="none" cap="none" strike="noStrike">
                <a:solidFill>
                  <a:schemeClr val="lt1"/>
                </a:solidFill>
                <a:latin typeface="Cabin"/>
                <a:ea typeface="Cabin"/>
                <a:cs typeface="Cabin"/>
                <a:sym typeface="Cabin"/>
              </a:defRPr>
            </a:lvl8pPr>
            <a:lvl9pPr indent="-361950" lvl="8" marL="4114800" marR="0" rtl="0" algn="ctr">
              <a:spcBef>
                <a:spcPts val="400"/>
              </a:spcBef>
              <a:spcAft>
                <a:spcPts val="0"/>
              </a:spcAft>
              <a:buClr>
                <a:schemeClr val="lt1"/>
              </a:buClr>
              <a:buSzPts val="2100"/>
              <a:buFont typeface="Cabin"/>
              <a:buChar char="•"/>
              <a:defRPr i="0" u="none" cap="none" strike="noStrike">
                <a:solidFill>
                  <a:schemeClr val="lt1"/>
                </a:solidFill>
                <a:latin typeface="Cabin"/>
                <a:ea typeface="Cabin"/>
                <a:cs typeface="Cabin"/>
                <a:sym typeface="Cabin"/>
              </a:defRPr>
            </a:lvl9pPr>
          </a:lstStyle>
          <a:p/>
        </p:txBody>
      </p:sp>
      <p:sp>
        <p:nvSpPr>
          <p:cNvPr id="77" name="Google Shape;77;p8"/>
          <p:cNvSpPr txBox="1"/>
          <p:nvPr>
            <p:ph idx="15" type="subTitle"/>
          </p:nvPr>
        </p:nvSpPr>
        <p:spPr>
          <a:xfrm>
            <a:off x="13922625" y="5566687"/>
            <a:ext cx="4299600" cy="587700"/>
          </a:xfrm>
          <a:prstGeom prst="rect">
            <a:avLst/>
          </a:prstGeom>
        </p:spPr>
        <p:txBody>
          <a:bodyPr anchorCtr="0" anchor="ctr" bIns="45700" lIns="91425" spcFirstLastPara="1" rIns="91425" wrap="square" tIns="45700">
            <a:normAutofit/>
          </a:bodyPr>
          <a:lstStyle>
            <a:lvl1pPr lvl="0" rtl="0" algn="ctr">
              <a:spcBef>
                <a:spcPts val="640"/>
              </a:spcBef>
              <a:spcAft>
                <a:spcPts val="0"/>
              </a:spcAft>
              <a:buClr>
                <a:srgbClr val="F6E58E"/>
              </a:buClr>
              <a:buSzPts val="2450"/>
              <a:buNone/>
              <a:defRPr b="1" sz="2450">
                <a:solidFill>
                  <a:srgbClr val="F6E58E"/>
                </a:solidFill>
              </a:defRPr>
            </a:lvl1pPr>
            <a:lvl2pPr lvl="1" rtl="0" algn="ctr">
              <a:spcBef>
                <a:spcPts val="560"/>
              </a:spcBef>
              <a:spcAft>
                <a:spcPts val="0"/>
              </a:spcAft>
              <a:buClr>
                <a:srgbClr val="F6E58E"/>
              </a:buClr>
              <a:buSzPts val="2900"/>
              <a:buNone/>
              <a:defRPr sz="2900">
                <a:solidFill>
                  <a:srgbClr val="F6E58E"/>
                </a:solidFill>
              </a:defRPr>
            </a:lvl2pPr>
            <a:lvl3pPr lvl="2" rtl="0" algn="ctr">
              <a:spcBef>
                <a:spcPts val="480"/>
              </a:spcBef>
              <a:spcAft>
                <a:spcPts val="0"/>
              </a:spcAft>
              <a:buClr>
                <a:srgbClr val="F6E58E"/>
              </a:buClr>
              <a:buSzPts val="2900"/>
              <a:buNone/>
              <a:defRPr sz="2900">
                <a:solidFill>
                  <a:srgbClr val="F6E58E"/>
                </a:solidFill>
              </a:defRPr>
            </a:lvl3pPr>
            <a:lvl4pPr lvl="3" rtl="0" algn="ctr">
              <a:spcBef>
                <a:spcPts val="400"/>
              </a:spcBef>
              <a:spcAft>
                <a:spcPts val="0"/>
              </a:spcAft>
              <a:buClr>
                <a:srgbClr val="F6E58E"/>
              </a:buClr>
              <a:buSzPts val="2900"/>
              <a:buNone/>
              <a:defRPr sz="2900">
                <a:solidFill>
                  <a:srgbClr val="F6E58E"/>
                </a:solidFill>
              </a:defRPr>
            </a:lvl4pPr>
            <a:lvl5pPr lvl="4" rtl="0" algn="ctr">
              <a:spcBef>
                <a:spcPts val="400"/>
              </a:spcBef>
              <a:spcAft>
                <a:spcPts val="0"/>
              </a:spcAft>
              <a:buClr>
                <a:srgbClr val="F6E58E"/>
              </a:buClr>
              <a:buSzPts val="2900"/>
              <a:buNone/>
              <a:defRPr sz="2900">
                <a:solidFill>
                  <a:srgbClr val="F6E58E"/>
                </a:solidFill>
              </a:defRPr>
            </a:lvl5pPr>
            <a:lvl6pPr lvl="5" rtl="0" algn="ctr">
              <a:spcBef>
                <a:spcPts val="400"/>
              </a:spcBef>
              <a:spcAft>
                <a:spcPts val="0"/>
              </a:spcAft>
              <a:buClr>
                <a:srgbClr val="F6E58E"/>
              </a:buClr>
              <a:buSzPts val="2900"/>
              <a:buNone/>
              <a:defRPr sz="2900">
                <a:solidFill>
                  <a:srgbClr val="F6E58E"/>
                </a:solidFill>
              </a:defRPr>
            </a:lvl6pPr>
            <a:lvl7pPr lvl="6" rtl="0" algn="ctr">
              <a:spcBef>
                <a:spcPts val="400"/>
              </a:spcBef>
              <a:spcAft>
                <a:spcPts val="0"/>
              </a:spcAft>
              <a:buClr>
                <a:srgbClr val="F6E58E"/>
              </a:buClr>
              <a:buSzPts val="2900"/>
              <a:buNone/>
              <a:defRPr sz="2900">
                <a:solidFill>
                  <a:srgbClr val="F6E58E"/>
                </a:solidFill>
              </a:defRPr>
            </a:lvl7pPr>
            <a:lvl8pPr lvl="7" rtl="0" algn="ctr">
              <a:spcBef>
                <a:spcPts val="400"/>
              </a:spcBef>
              <a:spcAft>
                <a:spcPts val="0"/>
              </a:spcAft>
              <a:buClr>
                <a:srgbClr val="F6E58E"/>
              </a:buClr>
              <a:buSzPts val="2900"/>
              <a:buNone/>
              <a:defRPr sz="2900">
                <a:solidFill>
                  <a:srgbClr val="F6E58E"/>
                </a:solidFill>
              </a:defRPr>
            </a:lvl8pPr>
            <a:lvl9pPr lvl="8" rtl="0" algn="ctr">
              <a:spcBef>
                <a:spcPts val="400"/>
              </a:spcBef>
              <a:spcAft>
                <a:spcPts val="0"/>
              </a:spcAft>
              <a:buClr>
                <a:srgbClr val="F6E58E"/>
              </a:buClr>
              <a:buSzPts val="2900"/>
              <a:buNone/>
              <a:defRPr sz="2900">
                <a:solidFill>
                  <a:srgbClr val="F6E58E"/>
                </a:solidFill>
              </a:defRPr>
            </a:lvl9pPr>
          </a:lstStyle>
          <a:p/>
        </p:txBody>
      </p:sp>
      <p:sp>
        <p:nvSpPr>
          <p:cNvPr id="78" name="Google Shape;78;p8"/>
          <p:cNvSpPr txBox="1"/>
          <p:nvPr>
            <p:ph idx="16" type="body"/>
          </p:nvPr>
        </p:nvSpPr>
        <p:spPr>
          <a:xfrm>
            <a:off x="14383275" y="6073390"/>
            <a:ext cx="3378300" cy="1703400"/>
          </a:xfrm>
          <a:prstGeom prst="rect">
            <a:avLst/>
          </a:prstGeom>
          <a:noFill/>
          <a:ln>
            <a:noFill/>
          </a:ln>
        </p:spPr>
        <p:txBody>
          <a:bodyPr anchorCtr="0" anchor="t" bIns="45700" lIns="91425" spcFirstLastPara="1" rIns="91425" wrap="square" tIns="45700">
            <a:normAutofit/>
          </a:bodyPr>
          <a:lstStyle>
            <a:lvl1pPr indent="-361950" lvl="0" marL="457200" marR="0" rtl="0" algn="ctr">
              <a:spcBef>
                <a:spcPts val="640"/>
              </a:spcBef>
              <a:spcAft>
                <a:spcPts val="0"/>
              </a:spcAft>
              <a:buClr>
                <a:schemeClr val="lt1"/>
              </a:buClr>
              <a:buSzPts val="2100"/>
              <a:buFont typeface="Cabin"/>
              <a:buChar char="•"/>
              <a:defRPr i="0" u="none" cap="none" strike="noStrike">
                <a:solidFill>
                  <a:schemeClr val="lt1"/>
                </a:solidFill>
                <a:latin typeface="Cabin"/>
                <a:ea typeface="Cabin"/>
                <a:cs typeface="Cabin"/>
                <a:sym typeface="Cabin"/>
              </a:defRPr>
            </a:lvl1pPr>
            <a:lvl2pPr indent="-361950" lvl="1" marL="914400" marR="0" rtl="0" algn="ctr">
              <a:spcBef>
                <a:spcPts val="560"/>
              </a:spcBef>
              <a:spcAft>
                <a:spcPts val="0"/>
              </a:spcAft>
              <a:buClr>
                <a:schemeClr val="lt1"/>
              </a:buClr>
              <a:buSzPts val="2100"/>
              <a:buFont typeface="Cabin"/>
              <a:buChar char="–"/>
              <a:defRPr i="0" u="none" cap="none" strike="noStrike">
                <a:solidFill>
                  <a:schemeClr val="lt1"/>
                </a:solidFill>
                <a:latin typeface="Cabin"/>
                <a:ea typeface="Cabin"/>
                <a:cs typeface="Cabin"/>
                <a:sym typeface="Cabin"/>
              </a:defRPr>
            </a:lvl2pPr>
            <a:lvl3pPr indent="-361950" lvl="2" marL="1371600" marR="0" rtl="0" algn="ctr">
              <a:spcBef>
                <a:spcPts val="480"/>
              </a:spcBef>
              <a:spcAft>
                <a:spcPts val="0"/>
              </a:spcAft>
              <a:buClr>
                <a:schemeClr val="lt1"/>
              </a:buClr>
              <a:buSzPts val="2100"/>
              <a:buFont typeface="Cabin"/>
              <a:buChar char="•"/>
              <a:defRPr i="0" u="none" cap="none" strike="noStrike">
                <a:solidFill>
                  <a:schemeClr val="lt1"/>
                </a:solidFill>
                <a:latin typeface="Cabin"/>
                <a:ea typeface="Cabin"/>
                <a:cs typeface="Cabin"/>
                <a:sym typeface="Cabin"/>
              </a:defRPr>
            </a:lvl3pPr>
            <a:lvl4pPr indent="-361950" lvl="3" marL="1828800" marR="0" rtl="0" algn="ctr">
              <a:spcBef>
                <a:spcPts val="400"/>
              </a:spcBef>
              <a:spcAft>
                <a:spcPts val="0"/>
              </a:spcAft>
              <a:buClr>
                <a:schemeClr val="lt1"/>
              </a:buClr>
              <a:buSzPts val="2100"/>
              <a:buFont typeface="Cabin"/>
              <a:buChar char="–"/>
              <a:defRPr i="0" u="none" cap="none" strike="noStrike">
                <a:solidFill>
                  <a:schemeClr val="lt1"/>
                </a:solidFill>
                <a:latin typeface="Cabin"/>
                <a:ea typeface="Cabin"/>
                <a:cs typeface="Cabin"/>
                <a:sym typeface="Cabin"/>
              </a:defRPr>
            </a:lvl4pPr>
            <a:lvl5pPr indent="-361950" lvl="4" marL="2286000" marR="0" rtl="0" algn="ctr">
              <a:spcBef>
                <a:spcPts val="400"/>
              </a:spcBef>
              <a:spcAft>
                <a:spcPts val="0"/>
              </a:spcAft>
              <a:buClr>
                <a:schemeClr val="lt1"/>
              </a:buClr>
              <a:buSzPts val="2100"/>
              <a:buFont typeface="Cabin"/>
              <a:buChar char="»"/>
              <a:defRPr i="0" u="none" cap="none" strike="noStrike">
                <a:solidFill>
                  <a:schemeClr val="lt1"/>
                </a:solidFill>
                <a:latin typeface="Cabin"/>
                <a:ea typeface="Cabin"/>
                <a:cs typeface="Cabin"/>
                <a:sym typeface="Cabin"/>
              </a:defRPr>
            </a:lvl5pPr>
            <a:lvl6pPr indent="-361950" lvl="5" marL="2743200" marR="0" rtl="0" algn="ctr">
              <a:spcBef>
                <a:spcPts val="400"/>
              </a:spcBef>
              <a:spcAft>
                <a:spcPts val="0"/>
              </a:spcAft>
              <a:buClr>
                <a:schemeClr val="lt1"/>
              </a:buClr>
              <a:buSzPts val="2100"/>
              <a:buFont typeface="Cabin"/>
              <a:buChar char="•"/>
              <a:defRPr i="0" u="none" cap="none" strike="noStrike">
                <a:solidFill>
                  <a:schemeClr val="lt1"/>
                </a:solidFill>
                <a:latin typeface="Cabin"/>
                <a:ea typeface="Cabin"/>
                <a:cs typeface="Cabin"/>
                <a:sym typeface="Cabin"/>
              </a:defRPr>
            </a:lvl6pPr>
            <a:lvl7pPr indent="-361950" lvl="6" marL="3200400" marR="0" rtl="0" algn="ctr">
              <a:spcBef>
                <a:spcPts val="400"/>
              </a:spcBef>
              <a:spcAft>
                <a:spcPts val="0"/>
              </a:spcAft>
              <a:buClr>
                <a:schemeClr val="lt1"/>
              </a:buClr>
              <a:buSzPts val="2100"/>
              <a:buFont typeface="Cabin"/>
              <a:buChar char="•"/>
              <a:defRPr i="0" u="none" cap="none" strike="noStrike">
                <a:solidFill>
                  <a:schemeClr val="lt1"/>
                </a:solidFill>
                <a:latin typeface="Cabin"/>
                <a:ea typeface="Cabin"/>
                <a:cs typeface="Cabin"/>
                <a:sym typeface="Cabin"/>
              </a:defRPr>
            </a:lvl7pPr>
            <a:lvl8pPr indent="-361950" lvl="7" marL="3657600" marR="0" rtl="0" algn="ctr">
              <a:spcBef>
                <a:spcPts val="400"/>
              </a:spcBef>
              <a:spcAft>
                <a:spcPts val="0"/>
              </a:spcAft>
              <a:buClr>
                <a:schemeClr val="lt1"/>
              </a:buClr>
              <a:buSzPts val="2100"/>
              <a:buFont typeface="Cabin"/>
              <a:buChar char="•"/>
              <a:defRPr i="0" u="none" cap="none" strike="noStrike">
                <a:solidFill>
                  <a:schemeClr val="lt1"/>
                </a:solidFill>
                <a:latin typeface="Cabin"/>
                <a:ea typeface="Cabin"/>
                <a:cs typeface="Cabin"/>
                <a:sym typeface="Cabin"/>
              </a:defRPr>
            </a:lvl8pPr>
            <a:lvl9pPr indent="-361950" lvl="8" marL="4114800" marR="0" rtl="0" algn="ctr">
              <a:spcBef>
                <a:spcPts val="400"/>
              </a:spcBef>
              <a:spcAft>
                <a:spcPts val="0"/>
              </a:spcAft>
              <a:buClr>
                <a:schemeClr val="lt1"/>
              </a:buClr>
              <a:buSzPts val="2100"/>
              <a:buFont typeface="Cabin"/>
              <a:buChar char="•"/>
              <a:defRPr i="0" u="none" cap="none" strike="noStrike">
                <a:solidFill>
                  <a:schemeClr val="lt1"/>
                </a:solidFill>
                <a:latin typeface="Cabin"/>
                <a:ea typeface="Cabin"/>
                <a:cs typeface="Cabin"/>
                <a:sym typeface="Cabin"/>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2445B"/>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20500" y="1431275"/>
            <a:ext cx="187290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rgbClr val="59CBC3"/>
              </a:buClr>
              <a:buSzPts val="9750"/>
              <a:buFont typeface="Yeseva One"/>
              <a:buNone/>
              <a:defRPr i="0" sz="9750" u="none" cap="none" strike="noStrike">
                <a:solidFill>
                  <a:srgbClr val="59CBC3"/>
                </a:solidFill>
                <a:latin typeface="Yeseva One"/>
                <a:ea typeface="Yeseva One"/>
                <a:cs typeface="Yeseva One"/>
                <a:sym typeface="Yeseva One"/>
              </a:defRPr>
            </a:lvl1pPr>
            <a:lvl2pPr lvl="1" algn="ctr">
              <a:spcBef>
                <a:spcPts val="0"/>
              </a:spcBef>
              <a:spcAft>
                <a:spcPts val="0"/>
              </a:spcAft>
              <a:buSzPts val="1400"/>
              <a:buFont typeface="Yeseva One"/>
              <a:buNone/>
              <a:defRPr sz="1800">
                <a:latin typeface="Yeseva One"/>
                <a:ea typeface="Yeseva One"/>
                <a:cs typeface="Yeseva One"/>
                <a:sym typeface="Yeseva One"/>
              </a:defRPr>
            </a:lvl2pPr>
            <a:lvl3pPr lvl="2" algn="ctr">
              <a:spcBef>
                <a:spcPts val="0"/>
              </a:spcBef>
              <a:spcAft>
                <a:spcPts val="0"/>
              </a:spcAft>
              <a:buSzPts val="1400"/>
              <a:buFont typeface="Yeseva One"/>
              <a:buNone/>
              <a:defRPr sz="1800">
                <a:latin typeface="Yeseva One"/>
                <a:ea typeface="Yeseva One"/>
                <a:cs typeface="Yeseva One"/>
                <a:sym typeface="Yeseva One"/>
              </a:defRPr>
            </a:lvl3pPr>
            <a:lvl4pPr lvl="3" algn="ctr">
              <a:spcBef>
                <a:spcPts val="0"/>
              </a:spcBef>
              <a:spcAft>
                <a:spcPts val="0"/>
              </a:spcAft>
              <a:buSzPts val="1400"/>
              <a:buFont typeface="Yeseva One"/>
              <a:buNone/>
              <a:defRPr sz="1800">
                <a:latin typeface="Yeseva One"/>
                <a:ea typeface="Yeseva One"/>
                <a:cs typeface="Yeseva One"/>
                <a:sym typeface="Yeseva One"/>
              </a:defRPr>
            </a:lvl4pPr>
            <a:lvl5pPr lvl="4" algn="ctr">
              <a:spcBef>
                <a:spcPts val="0"/>
              </a:spcBef>
              <a:spcAft>
                <a:spcPts val="0"/>
              </a:spcAft>
              <a:buSzPts val="1400"/>
              <a:buFont typeface="Yeseva One"/>
              <a:buNone/>
              <a:defRPr sz="1800">
                <a:latin typeface="Yeseva One"/>
                <a:ea typeface="Yeseva One"/>
                <a:cs typeface="Yeseva One"/>
                <a:sym typeface="Yeseva One"/>
              </a:defRPr>
            </a:lvl5pPr>
            <a:lvl6pPr lvl="5" algn="ctr">
              <a:spcBef>
                <a:spcPts val="0"/>
              </a:spcBef>
              <a:spcAft>
                <a:spcPts val="0"/>
              </a:spcAft>
              <a:buSzPts val="1400"/>
              <a:buFont typeface="Yeseva One"/>
              <a:buNone/>
              <a:defRPr sz="1800">
                <a:latin typeface="Yeseva One"/>
                <a:ea typeface="Yeseva One"/>
                <a:cs typeface="Yeseva One"/>
                <a:sym typeface="Yeseva One"/>
              </a:defRPr>
            </a:lvl6pPr>
            <a:lvl7pPr lvl="6" algn="ctr">
              <a:spcBef>
                <a:spcPts val="0"/>
              </a:spcBef>
              <a:spcAft>
                <a:spcPts val="0"/>
              </a:spcAft>
              <a:buSzPts val="1400"/>
              <a:buFont typeface="Yeseva One"/>
              <a:buNone/>
              <a:defRPr sz="1800">
                <a:latin typeface="Yeseva One"/>
                <a:ea typeface="Yeseva One"/>
                <a:cs typeface="Yeseva One"/>
                <a:sym typeface="Yeseva One"/>
              </a:defRPr>
            </a:lvl7pPr>
            <a:lvl8pPr lvl="7" algn="ctr">
              <a:spcBef>
                <a:spcPts val="0"/>
              </a:spcBef>
              <a:spcAft>
                <a:spcPts val="0"/>
              </a:spcAft>
              <a:buSzPts val="1400"/>
              <a:buFont typeface="Yeseva One"/>
              <a:buNone/>
              <a:defRPr sz="1800">
                <a:latin typeface="Yeseva One"/>
                <a:ea typeface="Yeseva One"/>
                <a:cs typeface="Yeseva One"/>
                <a:sym typeface="Yeseva One"/>
              </a:defRPr>
            </a:lvl8pPr>
            <a:lvl9pPr lvl="8" algn="ctr">
              <a:spcBef>
                <a:spcPts val="0"/>
              </a:spcBef>
              <a:spcAft>
                <a:spcPts val="0"/>
              </a:spcAft>
              <a:buSzPts val="1400"/>
              <a:buFont typeface="Yeseva One"/>
              <a:buNone/>
              <a:defRPr sz="1800">
                <a:latin typeface="Yeseva One"/>
                <a:ea typeface="Yeseva One"/>
                <a:cs typeface="Yeseva One"/>
                <a:sym typeface="Yeseva One"/>
              </a:defRPr>
            </a:lvl9pPr>
          </a:lstStyle>
          <a:p/>
        </p:txBody>
      </p:sp>
      <p:sp>
        <p:nvSpPr>
          <p:cNvPr id="7" name="Google Shape;7;p1"/>
          <p:cNvSpPr txBox="1"/>
          <p:nvPr>
            <p:ph idx="1" type="body"/>
          </p:nvPr>
        </p:nvSpPr>
        <p:spPr>
          <a:xfrm>
            <a:off x="457200" y="2756825"/>
            <a:ext cx="8229600" cy="4526100"/>
          </a:xfrm>
          <a:prstGeom prst="rect">
            <a:avLst/>
          </a:prstGeom>
          <a:noFill/>
          <a:ln>
            <a:noFill/>
          </a:ln>
        </p:spPr>
        <p:txBody>
          <a:bodyPr anchorCtr="0" anchor="t" bIns="45700" lIns="91425" spcFirstLastPara="1" rIns="91425" wrap="square" tIns="45700">
            <a:normAutofit/>
          </a:bodyPr>
          <a:lstStyle>
            <a:lvl1pPr indent="-361950" lvl="0" marL="457200" marR="0" rtl="0" algn="l">
              <a:spcBef>
                <a:spcPts val="640"/>
              </a:spcBef>
              <a:spcAft>
                <a:spcPts val="0"/>
              </a:spcAft>
              <a:buClr>
                <a:schemeClr val="lt1"/>
              </a:buClr>
              <a:buSzPts val="2100"/>
              <a:buFont typeface="Cabin"/>
              <a:buChar char="•"/>
              <a:defRPr i="0" sz="2100" u="none" cap="none" strike="noStrike">
                <a:solidFill>
                  <a:schemeClr val="lt1"/>
                </a:solidFill>
                <a:latin typeface="Cabin"/>
                <a:ea typeface="Cabin"/>
                <a:cs typeface="Cabin"/>
                <a:sym typeface="Cabin"/>
              </a:defRPr>
            </a:lvl1pPr>
            <a:lvl2pPr indent="-361950" lvl="1" marL="914400" marR="0" rtl="0" algn="l">
              <a:spcBef>
                <a:spcPts val="560"/>
              </a:spcBef>
              <a:spcAft>
                <a:spcPts val="0"/>
              </a:spcAft>
              <a:buClr>
                <a:schemeClr val="lt1"/>
              </a:buClr>
              <a:buSzPts val="2100"/>
              <a:buFont typeface="Cabin"/>
              <a:buChar char="–"/>
              <a:defRPr i="0" sz="2100" u="none" cap="none" strike="noStrike">
                <a:solidFill>
                  <a:schemeClr val="lt1"/>
                </a:solidFill>
                <a:latin typeface="Cabin"/>
                <a:ea typeface="Cabin"/>
                <a:cs typeface="Cabin"/>
                <a:sym typeface="Cabin"/>
              </a:defRPr>
            </a:lvl2pPr>
            <a:lvl3pPr indent="-361950" lvl="2" marL="1371600" marR="0" rtl="0" algn="l">
              <a:spcBef>
                <a:spcPts val="480"/>
              </a:spcBef>
              <a:spcAft>
                <a:spcPts val="0"/>
              </a:spcAft>
              <a:buClr>
                <a:schemeClr val="lt1"/>
              </a:buClr>
              <a:buSzPts val="2100"/>
              <a:buFont typeface="Cabin"/>
              <a:buChar char="•"/>
              <a:defRPr i="0" sz="2100" u="none" cap="none" strike="noStrike">
                <a:solidFill>
                  <a:schemeClr val="lt1"/>
                </a:solidFill>
                <a:latin typeface="Cabin"/>
                <a:ea typeface="Cabin"/>
                <a:cs typeface="Cabin"/>
                <a:sym typeface="Cabin"/>
              </a:defRPr>
            </a:lvl3pPr>
            <a:lvl4pPr indent="-361950" lvl="3" marL="1828800" marR="0" rtl="0" algn="l">
              <a:spcBef>
                <a:spcPts val="400"/>
              </a:spcBef>
              <a:spcAft>
                <a:spcPts val="0"/>
              </a:spcAft>
              <a:buClr>
                <a:schemeClr val="lt1"/>
              </a:buClr>
              <a:buSzPts val="2100"/>
              <a:buFont typeface="Cabin"/>
              <a:buChar char="–"/>
              <a:defRPr i="0" sz="2100" u="none" cap="none" strike="noStrike">
                <a:solidFill>
                  <a:schemeClr val="lt1"/>
                </a:solidFill>
                <a:latin typeface="Cabin"/>
                <a:ea typeface="Cabin"/>
                <a:cs typeface="Cabin"/>
                <a:sym typeface="Cabin"/>
              </a:defRPr>
            </a:lvl4pPr>
            <a:lvl5pPr indent="-361950" lvl="4" marL="2286000" marR="0" rtl="0" algn="l">
              <a:spcBef>
                <a:spcPts val="400"/>
              </a:spcBef>
              <a:spcAft>
                <a:spcPts val="0"/>
              </a:spcAft>
              <a:buClr>
                <a:schemeClr val="lt1"/>
              </a:buClr>
              <a:buSzPts val="2100"/>
              <a:buFont typeface="Cabin"/>
              <a:buChar char="»"/>
              <a:defRPr i="0" sz="2100" u="none" cap="none" strike="noStrike">
                <a:solidFill>
                  <a:schemeClr val="lt1"/>
                </a:solidFill>
                <a:latin typeface="Cabin"/>
                <a:ea typeface="Cabin"/>
                <a:cs typeface="Cabin"/>
                <a:sym typeface="Cabin"/>
              </a:defRPr>
            </a:lvl5pPr>
            <a:lvl6pPr indent="-361950" lvl="5" marL="2743200" marR="0" rtl="0" algn="l">
              <a:spcBef>
                <a:spcPts val="400"/>
              </a:spcBef>
              <a:spcAft>
                <a:spcPts val="0"/>
              </a:spcAft>
              <a:buClr>
                <a:schemeClr val="lt1"/>
              </a:buClr>
              <a:buSzPts val="2100"/>
              <a:buFont typeface="Cabin"/>
              <a:buChar char="•"/>
              <a:defRPr i="0" sz="2100" u="none" cap="none" strike="noStrike">
                <a:solidFill>
                  <a:schemeClr val="lt1"/>
                </a:solidFill>
                <a:latin typeface="Cabin"/>
                <a:ea typeface="Cabin"/>
                <a:cs typeface="Cabin"/>
                <a:sym typeface="Cabin"/>
              </a:defRPr>
            </a:lvl6pPr>
            <a:lvl7pPr indent="-361950" lvl="6" marL="3200400" marR="0" rtl="0" algn="l">
              <a:spcBef>
                <a:spcPts val="400"/>
              </a:spcBef>
              <a:spcAft>
                <a:spcPts val="0"/>
              </a:spcAft>
              <a:buClr>
                <a:schemeClr val="lt1"/>
              </a:buClr>
              <a:buSzPts val="2100"/>
              <a:buFont typeface="Cabin"/>
              <a:buChar char="•"/>
              <a:defRPr i="0" sz="2100" u="none" cap="none" strike="noStrike">
                <a:solidFill>
                  <a:schemeClr val="lt1"/>
                </a:solidFill>
                <a:latin typeface="Cabin"/>
                <a:ea typeface="Cabin"/>
                <a:cs typeface="Cabin"/>
                <a:sym typeface="Cabin"/>
              </a:defRPr>
            </a:lvl7pPr>
            <a:lvl8pPr indent="-361950" lvl="7" marL="3657600" marR="0" rtl="0" algn="l">
              <a:spcBef>
                <a:spcPts val="400"/>
              </a:spcBef>
              <a:spcAft>
                <a:spcPts val="0"/>
              </a:spcAft>
              <a:buClr>
                <a:schemeClr val="lt1"/>
              </a:buClr>
              <a:buSzPts val="2100"/>
              <a:buFont typeface="Cabin"/>
              <a:buChar char="•"/>
              <a:defRPr i="0" sz="2100" u="none" cap="none" strike="noStrike">
                <a:solidFill>
                  <a:schemeClr val="lt1"/>
                </a:solidFill>
                <a:latin typeface="Cabin"/>
                <a:ea typeface="Cabin"/>
                <a:cs typeface="Cabin"/>
                <a:sym typeface="Cabin"/>
              </a:defRPr>
            </a:lvl8pPr>
            <a:lvl9pPr indent="-361950" lvl="8" marL="4114800" marR="0" rtl="0" algn="l">
              <a:spcBef>
                <a:spcPts val="400"/>
              </a:spcBef>
              <a:spcAft>
                <a:spcPts val="0"/>
              </a:spcAft>
              <a:buClr>
                <a:schemeClr val="lt1"/>
              </a:buClr>
              <a:buSzPts val="2100"/>
              <a:buFont typeface="Cabin"/>
              <a:buChar char="•"/>
              <a:defRPr i="0" sz="2100" u="none" cap="none" strike="noStrike">
                <a:solidFill>
                  <a:schemeClr val="lt1"/>
                </a:solidFill>
                <a:latin typeface="Cabin"/>
                <a:ea typeface="Cabin"/>
                <a:cs typeface="Cabin"/>
                <a:sym typeface="Cabin"/>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4.png"/><Relationship Id="rId7" Type="http://schemas.openxmlformats.org/officeDocument/2006/relationships/image" Target="../media/image1.png"/><Relationship Id="rId8"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36.png"/><Relationship Id="rId6" Type="http://schemas.openxmlformats.org/officeDocument/2006/relationships/image" Target="../media/image3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7.jpg"/><Relationship Id="rId4" Type="http://schemas.openxmlformats.org/officeDocument/2006/relationships/image" Target="../media/image45.jpg"/><Relationship Id="rId10" Type="http://schemas.openxmlformats.org/officeDocument/2006/relationships/image" Target="../media/image56.png"/><Relationship Id="rId9" Type="http://schemas.openxmlformats.org/officeDocument/2006/relationships/image" Target="../media/image61.png"/><Relationship Id="rId5" Type="http://schemas.openxmlformats.org/officeDocument/2006/relationships/image" Target="../media/image46.jpg"/><Relationship Id="rId6" Type="http://schemas.openxmlformats.org/officeDocument/2006/relationships/image" Target="../media/image73.jpg"/><Relationship Id="rId7" Type="http://schemas.openxmlformats.org/officeDocument/2006/relationships/image" Target="../media/image49.jpg"/><Relationship Id="rId8" Type="http://schemas.openxmlformats.org/officeDocument/2006/relationships/image" Target="../media/image5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4.jpg"/><Relationship Id="rId4" Type="http://schemas.openxmlformats.org/officeDocument/2006/relationships/image" Target="../media/image74.jpg"/><Relationship Id="rId5" Type="http://schemas.openxmlformats.org/officeDocument/2006/relationships/image" Target="../media/image57.png"/><Relationship Id="rId6" Type="http://schemas.openxmlformats.org/officeDocument/2006/relationships/image" Target="../media/image59.png"/><Relationship Id="rId7" Type="http://schemas.openxmlformats.org/officeDocument/2006/relationships/image" Target="../media/image6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5.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9.png"/><Relationship Id="rId4" Type="http://schemas.openxmlformats.org/officeDocument/2006/relationships/image" Target="../media/image62.jpg"/><Relationship Id="rId5" Type="http://schemas.openxmlformats.org/officeDocument/2006/relationships/image" Target="../media/image63.jpg"/><Relationship Id="rId6" Type="http://schemas.openxmlformats.org/officeDocument/2006/relationships/image" Target="../media/image76.jpg"/><Relationship Id="rId7" Type="http://schemas.openxmlformats.org/officeDocument/2006/relationships/image" Target="../media/image7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79.png"/><Relationship Id="rId4" Type="http://schemas.openxmlformats.org/officeDocument/2006/relationships/image" Target="../media/image66.png"/><Relationship Id="rId11" Type="http://schemas.openxmlformats.org/officeDocument/2006/relationships/image" Target="../media/image80.png"/><Relationship Id="rId10" Type="http://schemas.openxmlformats.org/officeDocument/2006/relationships/image" Target="../media/image72.png"/><Relationship Id="rId12" Type="http://schemas.openxmlformats.org/officeDocument/2006/relationships/image" Target="../media/image78.png"/><Relationship Id="rId9" Type="http://schemas.openxmlformats.org/officeDocument/2006/relationships/image" Target="../media/image67.jpg"/><Relationship Id="rId5" Type="http://schemas.openxmlformats.org/officeDocument/2006/relationships/image" Target="../media/image70.png"/><Relationship Id="rId6" Type="http://schemas.openxmlformats.org/officeDocument/2006/relationships/image" Target="../media/image69.jpg"/><Relationship Id="rId7" Type="http://schemas.openxmlformats.org/officeDocument/2006/relationships/image" Target="../media/image77.jpg"/><Relationship Id="rId8" Type="http://schemas.openxmlformats.org/officeDocument/2006/relationships/image" Target="../media/image6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75.jpg"/><Relationship Id="rId4" Type="http://schemas.openxmlformats.org/officeDocument/2006/relationships/image" Target="../media/image8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19.png"/><Relationship Id="rId4" Type="http://schemas.openxmlformats.org/officeDocument/2006/relationships/image" Target="../media/image8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image" Target="../media/image98.png"/><Relationship Id="rId6" Type="http://schemas.openxmlformats.org/officeDocument/2006/relationships/image" Target="../media/image8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48.jpg"/><Relationship Id="rId5"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12.jpg"/><Relationship Id="rId4" Type="http://schemas.openxmlformats.org/officeDocument/2006/relationships/image" Target="../media/image116.png"/></Relationships>
</file>

<file path=ppt/slides/_rels/slide21.xml.rels><?xml version="1.0" encoding="UTF-8" standalone="yes"?><Relationships xmlns="http://schemas.openxmlformats.org/package/2006/relationships"><Relationship Id="rId20" Type="http://schemas.openxmlformats.org/officeDocument/2006/relationships/image" Target="../media/image114.png"/><Relationship Id="rId22" Type="http://schemas.openxmlformats.org/officeDocument/2006/relationships/image" Target="../media/image117.png"/><Relationship Id="rId21" Type="http://schemas.openxmlformats.org/officeDocument/2006/relationships/image" Target="../media/image104.png"/><Relationship Id="rId24" Type="http://schemas.openxmlformats.org/officeDocument/2006/relationships/image" Target="../media/image110.png"/><Relationship Id="rId23" Type="http://schemas.openxmlformats.org/officeDocument/2006/relationships/image" Target="../media/image120.png"/><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57.png"/><Relationship Id="rId4" Type="http://schemas.openxmlformats.org/officeDocument/2006/relationships/image" Target="../media/image59.png"/><Relationship Id="rId9" Type="http://schemas.openxmlformats.org/officeDocument/2006/relationships/image" Target="../media/image91.png"/><Relationship Id="rId26" Type="http://schemas.openxmlformats.org/officeDocument/2006/relationships/image" Target="../media/image106.png"/><Relationship Id="rId25" Type="http://schemas.openxmlformats.org/officeDocument/2006/relationships/image" Target="../media/image107.png"/><Relationship Id="rId28" Type="http://schemas.openxmlformats.org/officeDocument/2006/relationships/image" Target="../media/image108.png"/><Relationship Id="rId27" Type="http://schemas.openxmlformats.org/officeDocument/2006/relationships/image" Target="../media/image101.png"/><Relationship Id="rId5" Type="http://schemas.openxmlformats.org/officeDocument/2006/relationships/image" Target="../media/image100.png"/><Relationship Id="rId6" Type="http://schemas.openxmlformats.org/officeDocument/2006/relationships/image" Target="../media/image89.png"/><Relationship Id="rId29" Type="http://schemas.openxmlformats.org/officeDocument/2006/relationships/image" Target="../media/image18.png"/><Relationship Id="rId7" Type="http://schemas.openxmlformats.org/officeDocument/2006/relationships/image" Target="../media/image97.png"/><Relationship Id="rId8" Type="http://schemas.openxmlformats.org/officeDocument/2006/relationships/image" Target="../media/image92.png"/><Relationship Id="rId31" Type="http://schemas.openxmlformats.org/officeDocument/2006/relationships/image" Target="../media/image109.png"/><Relationship Id="rId30" Type="http://schemas.openxmlformats.org/officeDocument/2006/relationships/image" Target="../media/image113.png"/><Relationship Id="rId11" Type="http://schemas.openxmlformats.org/officeDocument/2006/relationships/image" Target="../media/image94.png"/><Relationship Id="rId10" Type="http://schemas.openxmlformats.org/officeDocument/2006/relationships/image" Target="../media/image96.png"/><Relationship Id="rId13" Type="http://schemas.openxmlformats.org/officeDocument/2006/relationships/image" Target="../media/image103.png"/><Relationship Id="rId12" Type="http://schemas.openxmlformats.org/officeDocument/2006/relationships/image" Target="../media/image87.png"/><Relationship Id="rId15" Type="http://schemas.openxmlformats.org/officeDocument/2006/relationships/image" Target="../media/image93.png"/><Relationship Id="rId14" Type="http://schemas.openxmlformats.org/officeDocument/2006/relationships/image" Target="../media/image95.png"/><Relationship Id="rId17" Type="http://schemas.openxmlformats.org/officeDocument/2006/relationships/image" Target="../media/image60.png"/><Relationship Id="rId16" Type="http://schemas.openxmlformats.org/officeDocument/2006/relationships/image" Target="../media/image90.png"/><Relationship Id="rId19" Type="http://schemas.openxmlformats.org/officeDocument/2006/relationships/image" Target="../media/image102.png"/><Relationship Id="rId18" Type="http://schemas.openxmlformats.org/officeDocument/2006/relationships/image" Target="../media/image1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05.png"/><Relationship Id="rId4" Type="http://schemas.openxmlformats.org/officeDocument/2006/relationships/image" Target="../media/image11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2.jpg"/><Relationship Id="rId4" Type="http://schemas.openxmlformats.org/officeDocument/2006/relationships/image" Target="../media/image15.png"/><Relationship Id="rId5" Type="http://schemas.openxmlformats.org/officeDocument/2006/relationships/image" Target="../media/image13.png"/><Relationship Id="rId6"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5.png"/><Relationship Id="rId4" Type="http://schemas.openxmlformats.org/officeDocument/2006/relationships/image" Target="../media/image50.png"/><Relationship Id="rId5" Type="http://schemas.openxmlformats.org/officeDocument/2006/relationships/image" Target="../media/image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4.jpg"/><Relationship Id="rId4" Type="http://schemas.openxmlformats.org/officeDocument/2006/relationships/image" Target="../media/image23.jpg"/><Relationship Id="rId5" Type="http://schemas.openxmlformats.org/officeDocument/2006/relationships/image" Target="../media/image20.jpg"/><Relationship Id="rId6" Type="http://schemas.openxmlformats.org/officeDocument/2006/relationships/image" Target="../media/image16.jpg"/><Relationship Id="rId7" Type="http://schemas.openxmlformats.org/officeDocument/2006/relationships/image" Target="../media/image27.png"/><Relationship Id="rId8"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9.png"/><Relationship Id="rId4" Type="http://schemas.openxmlformats.org/officeDocument/2006/relationships/image" Target="../media/image17.png"/><Relationship Id="rId9" Type="http://schemas.openxmlformats.org/officeDocument/2006/relationships/image" Target="../media/image21.png"/><Relationship Id="rId5" Type="http://schemas.openxmlformats.org/officeDocument/2006/relationships/image" Target="../media/image34.png"/><Relationship Id="rId6" Type="http://schemas.openxmlformats.org/officeDocument/2006/relationships/image" Target="../media/image19.png"/><Relationship Id="rId7" Type="http://schemas.openxmlformats.org/officeDocument/2006/relationships/image" Target="../media/image18.png"/><Relationship Id="rId8" Type="http://schemas.openxmlformats.org/officeDocument/2006/relationships/image" Target="../media/image2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1.jpg"/><Relationship Id="rId4" Type="http://schemas.openxmlformats.org/officeDocument/2006/relationships/image" Target="../media/image30.png"/><Relationship Id="rId5" Type="http://schemas.openxmlformats.org/officeDocument/2006/relationships/image" Target="../media/image28.jpg"/><Relationship Id="rId6" Type="http://schemas.openxmlformats.org/officeDocument/2006/relationships/image" Target="../media/image35.jpg"/><Relationship Id="rId7" Type="http://schemas.openxmlformats.org/officeDocument/2006/relationships/image" Target="../media/image32.jpg"/><Relationship Id="rId8" Type="http://schemas.openxmlformats.org/officeDocument/2006/relationships/image" Target="../media/image3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8.png"/><Relationship Id="rId4" Type="http://schemas.openxmlformats.org/officeDocument/2006/relationships/image" Target="../media/image58.png"/><Relationship Id="rId5" Type="http://schemas.openxmlformats.org/officeDocument/2006/relationships/image" Target="../media/image3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E2B3B"/>
        </a:solidFill>
      </p:bgPr>
    </p:bg>
    <p:spTree>
      <p:nvGrpSpPr>
        <p:cNvPr id="82" name="Shape 82"/>
        <p:cNvGrpSpPr/>
        <p:nvPr/>
      </p:nvGrpSpPr>
      <p:grpSpPr>
        <a:xfrm>
          <a:off x="0" y="0"/>
          <a:ext cx="0" cy="0"/>
          <a:chOff x="0" y="0"/>
          <a:chExt cx="0" cy="0"/>
        </a:xfrm>
      </p:grpSpPr>
      <p:pic>
        <p:nvPicPr>
          <p:cNvPr id="83" name="Google Shape;83;p9"/>
          <p:cNvPicPr preferRelativeResize="0"/>
          <p:nvPr/>
        </p:nvPicPr>
        <p:blipFill rotWithShape="1">
          <a:blip r:embed="rId3">
            <a:alphaModFix/>
          </a:blip>
          <a:srcRect b="0" l="12937" r="0" t="61846"/>
          <a:stretch/>
        </p:blipFill>
        <p:spPr>
          <a:xfrm>
            <a:off x="0" y="0"/>
            <a:ext cx="5245825" cy="2472600"/>
          </a:xfrm>
          <a:prstGeom prst="rect">
            <a:avLst/>
          </a:prstGeom>
          <a:noFill/>
          <a:ln>
            <a:noFill/>
          </a:ln>
        </p:spPr>
      </p:pic>
      <p:pic>
        <p:nvPicPr>
          <p:cNvPr id="84" name="Google Shape;84;p9"/>
          <p:cNvPicPr preferRelativeResize="0"/>
          <p:nvPr/>
        </p:nvPicPr>
        <p:blipFill rotWithShape="1">
          <a:blip r:embed="rId4">
            <a:alphaModFix/>
          </a:blip>
          <a:srcRect b="25611" l="-26614" r="0" t="0"/>
          <a:stretch/>
        </p:blipFill>
        <p:spPr>
          <a:xfrm>
            <a:off x="-1023100" y="6430150"/>
            <a:ext cx="4867699" cy="3856850"/>
          </a:xfrm>
          <a:prstGeom prst="rect">
            <a:avLst/>
          </a:prstGeom>
          <a:noFill/>
          <a:ln>
            <a:noFill/>
          </a:ln>
        </p:spPr>
      </p:pic>
      <p:pic>
        <p:nvPicPr>
          <p:cNvPr id="85" name="Google Shape;85;p9"/>
          <p:cNvPicPr preferRelativeResize="0"/>
          <p:nvPr/>
        </p:nvPicPr>
        <p:blipFill rotWithShape="1">
          <a:blip r:embed="rId5">
            <a:alphaModFix/>
          </a:blip>
          <a:srcRect b="7800" l="0" r="17776" t="0"/>
          <a:stretch/>
        </p:blipFill>
        <p:spPr>
          <a:xfrm>
            <a:off x="11643175" y="2390600"/>
            <a:ext cx="6644826" cy="7896399"/>
          </a:xfrm>
          <a:prstGeom prst="rect">
            <a:avLst/>
          </a:prstGeom>
          <a:noFill/>
          <a:ln>
            <a:noFill/>
          </a:ln>
        </p:spPr>
      </p:pic>
      <p:sp>
        <p:nvSpPr>
          <p:cNvPr id="86" name="Google Shape;86;p9"/>
          <p:cNvSpPr txBox="1"/>
          <p:nvPr/>
        </p:nvSpPr>
        <p:spPr>
          <a:xfrm>
            <a:off x="877680" y="2272912"/>
            <a:ext cx="11545500" cy="2804100"/>
          </a:xfrm>
          <a:prstGeom prst="rect">
            <a:avLst/>
          </a:prstGeom>
          <a:noFill/>
          <a:ln>
            <a:noFill/>
          </a:ln>
        </p:spPr>
        <p:txBody>
          <a:bodyPr anchorCtr="0" anchor="t" bIns="0" lIns="0" spcFirstLastPara="1" rIns="0" wrap="square" tIns="0">
            <a:spAutoFit/>
          </a:bodyPr>
          <a:lstStyle/>
          <a:p>
            <a:pPr indent="0" lvl="0" marL="0" marR="0" rtl="0" algn="l">
              <a:lnSpc>
                <a:spcPct val="110001"/>
              </a:lnSpc>
              <a:spcBef>
                <a:spcPts val="0"/>
              </a:spcBef>
              <a:spcAft>
                <a:spcPts val="0"/>
              </a:spcAft>
              <a:buNone/>
            </a:pPr>
            <a:r>
              <a:rPr b="0" i="0" lang="en-US" sz="18218" u="none" cap="none" strike="noStrike">
                <a:solidFill>
                  <a:srgbClr val="67D8C4"/>
                </a:solidFill>
                <a:latin typeface="Yeseva One"/>
                <a:ea typeface="Yeseva One"/>
                <a:cs typeface="Yeseva One"/>
                <a:sym typeface="Yeseva One"/>
              </a:rPr>
              <a:t>Indonesia</a:t>
            </a:r>
            <a:endParaRPr/>
          </a:p>
        </p:txBody>
      </p:sp>
      <p:sp>
        <p:nvSpPr>
          <p:cNvPr id="87" name="Google Shape;87;p9"/>
          <p:cNvSpPr txBox="1"/>
          <p:nvPr/>
        </p:nvSpPr>
        <p:spPr>
          <a:xfrm>
            <a:off x="1028700" y="1739702"/>
            <a:ext cx="9849600" cy="1186800"/>
          </a:xfrm>
          <a:prstGeom prst="rect">
            <a:avLst/>
          </a:prstGeom>
          <a:noFill/>
          <a:ln>
            <a:noFill/>
          </a:ln>
        </p:spPr>
        <p:txBody>
          <a:bodyPr anchorCtr="0" anchor="t" bIns="0" lIns="0" spcFirstLastPara="1" rIns="0" wrap="square" tIns="0">
            <a:spAutoFit/>
          </a:bodyPr>
          <a:lstStyle/>
          <a:p>
            <a:pPr indent="0" lvl="0" marL="0" marR="0" rtl="0" algn="l">
              <a:lnSpc>
                <a:spcPct val="197000"/>
              </a:lnSpc>
              <a:spcBef>
                <a:spcPts val="0"/>
              </a:spcBef>
              <a:spcAft>
                <a:spcPts val="0"/>
              </a:spcAft>
              <a:buNone/>
            </a:pPr>
            <a:r>
              <a:rPr b="1" i="0" lang="en-US" sz="5300" u="none" cap="none" strike="noStrike">
                <a:solidFill>
                  <a:srgbClr val="F6E58E"/>
                </a:solidFill>
                <a:latin typeface="Cabin"/>
                <a:ea typeface="Cabin"/>
                <a:cs typeface="Cabin"/>
                <a:sym typeface="Cabin"/>
              </a:rPr>
              <a:t>WONDERFUL TRAVEL TO</a:t>
            </a:r>
            <a:endParaRPr/>
          </a:p>
        </p:txBody>
      </p:sp>
      <p:sp>
        <p:nvSpPr>
          <p:cNvPr id="88" name="Google Shape;88;p9"/>
          <p:cNvSpPr txBox="1"/>
          <p:nvPr/>
        </p:nvSpPr>
        <p:spPr>
          <a:xfrm>
            <a:off x="1028700" y="5077060"/>
            <a:ext cx="10364901" cy="678180"/>
          </a:xfrm>
          <a:prstGeom prst="rect">
            <a:avLst/>
          </a:prstGeom>
          <a:noFill/>
          <a:ln>
            <a:noFill/>
          </a:ln>
        </p:spPr>
        <p:txBody>
          <a:bodyPr anchorCtr="0" anchor="t" bIns="0" lIns="0" spcFirstLastPara="1" rIns="0" wrap="square" tIns="0">
            <a:spAutoFit/>
          </a:bodyPr>
          <a:lstStyle/>
          <a:p>
            <a:pPr indent="0" lvl="0" marL="0" marR="0" rtl="0" algn="l">
              <a:lnSpc>
                <a:spcPct val="197000"/>
              </a:lnSpc>
              <a:spcBef>
                <a:spcPts val="0"/>
              </a:spcBef>
              <a:spcAft>
                <a:spcPts val="0"/>
              </a:spcAft>
              <a:buNone/>
            </a:pPr>
            <a:r>
              <a:rPr b="0" i="0" lang="en-US" sz="3000" u="none" cap="none" strike="noStrike">
                <a:solidFill>
                  <a:srgbClr val="FFFBE7"/>
                </a:solidFill>
                <a:latin typeface="Cabin"/>
                <a:ea typeface="Cabin"/>
                <a:cs typeface="Cabin"/>
                <a:sym typeface="Cabin"/>
              </a:rPr>
              <a:t>Discover the Beauty and Diversity of the Emerald of the Equator</a:t>
            </a:r>
            <a:endParaRPr/>
          </a:p>
        </p:txBody>
      </p:sp>
      <p:sp>
        <p:nvSpPr>
          <p:cNvPr id="89" name="Google Shape;89;p9"/>
          <p:cNvSpPr/>
          <p:nvPr/>
        </p:nvSpPr>
        <p:spPr>
          <a:xfrm rot="-3187494">
            <a:off x="10507742" y="1190995"/>
            <a:ext cx="741393" cy="1633923"/>
          </a:xfrm>
          <a:custGeom>
            <a:rect b="b" l="l" r="r" t="t"/>
            <a:pathLst>
              <a:path extrusionOk="0" h="1633923" w="741393">
                <a:moveTo>
                  <a:pt x="0" y="0"/>
                </a:moveTo>
                <a:lnTo>
                  <a:pt x="741393" y="0"/>
                </a:lnTo>
                <a:lnTo>
                  <a:pt x="741393" y="1633923"/>
                </a:lnTo>
                <a:lnTo>
                  <a:pt x="0" y="1633923"/>
                </a:lnTo>
                <a:lnTo>
                  <a:pt x="0" y="0"/>
                </a:lnTo>
                <a:close/>
              </a:path>
            </a:pathLst>
          </a:custGeom>
          <a:blipFill rotWithShape="1">
            <a:blip r:embed="rId6">
              <a:alphaModFix/>
            </a:blip>
            <a:stretch>
              <a:fillRect b="0" l="0" r="0" t="0"/>
            </a:stretch>
          </a:blipFill>
          <a:ln>
            <a:noFill/>
          </a:ln>
        </p:spPr>
      </p:sp>
      <p:sp>
        <p:nvSpPr>
          <p:cNvPr id="90" name="Google Shape;90;p9"/>
          <p:cNvSpPr/>
          <p:nvPr/>
        </p:nvSpPr>
        <p:spPr>
          <a:xfrm rot="2566111">
            <a:off x="6680401" y="7549077"/>
            <a:ext cx="679947" cy="1648356"/>
          </a:xfrm>
          <a:custGeom>
            <a:rect b="b" l="l" r="r" t="t"/>
            <a:pathLst>
              <a:path extrusionOk="0" h="1648356" w="679947">
                <a:moveTo>
                  <a:pt x="0" y="0"/>
                </a:moveTo>
                <a:lnTo>
                  <a:pt x="679947" y="0"/>
                </a:lnTo>
                <a:lnTo>
                  <a:pt x="679947" y="1648356"/>
                </a:lnTo>
                <a:lnTo>
                  <a:pt x="0" y="1648356"/>
                </a:lnTo>
                <a:lnTo>
                  <a:pt x="0" y="0"/>
                </a:lnTo>
                <a:close/>
              </a:path>
            </a:pathLst>
          </a:custGeom>
          <a:blipFill rotWithShape="1">
            <a:blip r:embed="rId7">
              <a:alphaModFix/>
            </a:blip>
            <a:stretch>
              <a:fillRect b="0" l="0" r="0" t="0"/>
            </a:stretch>
          </a:blipFill>
          <a:ln>
            <a:noFill/>
          </a:ln>
        </p:spPr>
      </p:sp>
      <p:pic>
        <p:nvPicPr>
          <p:cNvPr id="91" name="Google Shape;91;p9"/>
          <p:cNvPicPr preferRelativeResize="0"/>
          <p:nvPr/>
        </p:nvPicPr>
        <p:blipFill rotWithShape="1">
          <a:blip r:embed="rId8">
            <a:alphaModFix/>
          </a:blip>
          <a:srcRect b="0" l="0" r="30094" t="17681"/>
          <a:stretch/>
        </p:blipFill>
        <p:spPr>
          <a:xfrm>
            <a:off x="14656425" y="0"/>
            <a:ext cx="3631575" cy="40677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2445B"/>
        </a:solidFill>
      </p:bgPr>
    </p:bg>
    <p:spTree>
      <p:nvGrpSpPr>
        <p:cNvPr id="220" name="Shape 220"/>
        <p:cNvGrpSpPr/>
        <p:nvPr/>
      </p:nvGrpSpPr>
      <p:grpSpPr>
        <a:xfrm>
          <a:off x="0" y="0"/>
          <a:ext cx="0" cy="0"/>
          <a:chOff x="0" y="0"/>
          <a:chExt cx="0" cy="0"/>
        </a:xfrm>
      </p:grpSpPr>
      <p:sp>
        <p:nvSpPr>
          <p:cNvPr id="221" name="Google Shape;221;p18"/>
          <p:cNvSpPr/>
          <p:nvPr/>
        </p:nvSpPr>
        <p:spPr>
          <a:xfrm>
            <a:off x="13580294" y="2234565"/>
            <a:ext cx="4027998" cy="5246370"/>
          </a:xfrm>
          <a:custGeom>
            <a:rect b="b" l="l" r="r" t="t"/>
            <a:pathLst>
              <a:path extrusionOk="0" h="1381760" w="1060872">
                <a:moveTo>
                  <a:pt x="530436" y="0"/>
                </a:moveTo>
                <a:cubicBezTo>
                  <a:pt x="237484" y="0"/>
                  <a:pt x="0" y="309318"/>
                  <a:pt x="0" y="690880"/>
                </a:cubicBezTo>
                <a:cubicBezTo>
                  <a:pt x="0" y="1072442"/>
                  <a:pt x="237484" y="1381760"/>
                  <a:pt x="530436" y="1381760"/>
                </a:cubicBezTo>
                <a:cubicBezTo>
                  <a:pt x="823388" y="1381760"/>
                  <a:pt x="1060872" y="1072442"/>
                  <a:pt x="1060872" y="690880"/>
                </a:cubicBezTo>
                <a:cubicBezTo>
                  <a:pt x="1060872" y="309318"/>
                  <a:pt x="823388" y="0"/>
                  <a:pt x="530436" y="0"/>
                </a:cubicBezTo>
                <a:close/>
              </a:path>
            </a:pathLst>
          </a:custGeom>
          <a:solidFill>
            <a:srgbClr val="1E2B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8"/>
          <p:cNvSpPr/>
          <p:nvPr/>
        </p:nvSpPr>
        <p:spPr>
          <a:xfrm>
            <a:off x="1346458" y="2234565"/>
            <a:ext cx="4027998" cy="5246370"/>
          </a:xfrm>
          <a:custGeom>
            <a:rect b="b" l="l" r="r" t="t"/>
            <a:pathLst>
              <a:path extrusionOk="0" h="1381760" w="1060872">
                <a:moveTo>
                  <a:pt x="530436" y="0"/>
                </a:moveTo>
                <a:cubicBezTo>
                  <a:pt x="237484" y="0"/>
                  <a:pt x="0" y="309318"/>
                  <a:pt x="0" y="690880"/>
                </a:cubicBezTo>
                <a:cubicBezTo>
                  <a:pt x="0" y="1072442"/>
                  <a:pt x="237484" y="1381760"/>
                  <a:pt x="530436" y="1381760"/>
                </a:cubicBezTo>
                <a:cubicBezTo>
                  <a:pt x="823388" y="1381760"/>
                  <a:pt x="1060872" y="1072442"/>
                  <a:pt x="1060872" y="690880"/>
                </a:cubicBezTo>
                <a:cubicBezTo>
                  <a:pt x="1060872" y="309318"/>
                  <a:pt x="823388" y="0"/>
                  <a:pt x="530436" y="0"/>
                </a:cubicBezTo>
                <a:close/>
              </a:path>
            </a:pathLst>
          </a:custGeom>
          <a:solidFill>
            <a:srgbClr val="1E2B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8"/>
          <p:cNvSpPr/>
          <p:nvPr/>
        </p:nvSpPr>
        <p:spPr>
          <a:xfrm>
            <a:off x="7463376" y="2234565"/>
            <a:ext cx="4027998" cy="5246370"/>
          </a:xfrm>
          <a:custGeom>
            <a:rect b="b" l="l" r="r" t="t"/>
            <a:pathLst>
              <a:path extrusionOk="0" h="1381760" w="1060872">
                <a:moveTo>
                  <a:pt x="530436" y="0"/>
                </a:moveTo>
                <a:cubicBezTo>
                  <a:pt x="237484" y="0"/>
                  <a:pt x="0" y="309318"/>
                  <a:pt x="0" y="690880"/>
                </a:cubicBezTo>
                <a:cubicBezTo>
                  <a:pt x="0" y="1072442"/>
                  <a:pt x="237484" y="1381760"/>
                  <a:pt x="530436" y="1381760"/>
                </a:cubicBezTo>
                <a:cubicBezTo>
                  <a:pt x="823388" y="1381760"/>
                  <a:pt x="1060872" y="1072442"/>
                  <a:pt x="1060872" y="690880"/>
                </a:cubicBezTo>
                <a:cubicBezTo>
                  <a:pt x="1060872" y="309318"/>
                  <a:pt x="823388" y="0"/>
                  <a:pt x="530436" y="0"/>
                </a:cubicBezTo>
                <a:close/>
              </a:path>
            </a:pathLst>
          </a:custGeom>
          <a:solidFill>
            <a:srgbClr val="1E2B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4" name="Google Shape;224;p18"/>
          <p:cNvPicPr preferRelativeResize="0"/>
          <p:nvPr/>
        </p:nvPicPr>
        <p:blipFill>
          <a:blip r:embed="rId3">
            <a:alphaModFix/>
          </a:blip>
          <a:stretch>
            <a:fillRect/>
          </a:stretch>
        </p:blipFill>
        <p:spPr>
          <a:xfrm>
            <a:off x="679700" y="2241929"/>
            <a:ext cx="4028100" cy="5231700"/>
          </a:xfrm>
          <a:prstGeom prst="ellipse">
            <a:avLst/>
          </a:prstGeom>
          <a:noFill/>
          <a:ln>
            <a:noFill/>
          </a:ln>
        </p:spPr>
      </p:pic>
      <p:pic>
        <p:nvPicPr>
          <p:cNvPr id="225" name="Google Shape;225;p18"/>
          <p:cNvPicPr preferRelativeResize="0"/>
          <p:nvPr/>
        </p:nvPicPr>
        <p:blipFill>
          <a:blip r:embed="rId4">
            <a:alphaModFix/>
          </a:blip>
          <a:stretch>
            <a:fillRect/>
          </a:stretch>
        </p:blipFill>
        <p:spPr>
          <a:xfrm>
            <a:off x="6796625" y="2253250"/>
            <a:ext cx="4028100" cy="5231490"/>
          </a:xfrm>
          <a:prstGeom prst="rect">
            <a:avLst/>
          </a:prstGeom>
          <a:noFill/>
          <a:ln>
            <a:noFill/>
          </a:ln>
        </p:spPr>
      </p:pic>
      <p:pic>
        <p:nvPicPr>
          <p:cNvPr id="226" name="Google Shape;226;p18"/>
          <p:cNvPicPr preferRelativeResize="0"/>
          <p:nvPr/>
        </p:nvPicPr>
        <p:blipFill>
          <a:blip r:embed="rId5">
            <a:alphaModFix/>
          </a:blip>
          <a:stretch>
            <a:fillRect/>
          </a:stretch>
        </p:blipFill>
        <p:spPr>
          <a:xfrm>
            <a:off x="12913552" y="2241925"/>
            <a:ext cx="4028000" cy="5247859"/>
          </a:xfrm>
          <a:prstGeom prst="rect">
            <a:avLst/>
          </a:prstGeom>
          <a:noFill/>
          <a:ln>
            <a:noFill/>
          </a:ln>
        </p:spPr>
      </p:pic>
      <p:sp>
        <p:nvSpPr>
          <p:cNvPr id="227" name="Google Shape;227;p18"/>
          <p:cNvSpPr/>
          <p:nvPr/>
        </p:nvSpPr>
        <p:spPr>
          <a:xfrm rot="10800000">
            <a:off x="-655705" y="-386531"/>
            <a:ext cx="3913568" cy="3898892"/>
          </a:xfrm>
          <a:custGeom>
            <a:rect b="b" l="l" r="r" t="t"/>
            <a:pathLst>
              <a:path extrusionOk="0" h="3898892" w="3913568">
                <a:moveTo>
                  <a:pt x="0" y="0"/>
                </a:moveTo>
                <a:lnTo>
                  <a:pt x="3913567" y="0"/>
                </a:lnTo>
                <a:lnTo>
                  <a:pt x="3913567" y="3898892"/>
                </a:lnTo>
                <a:lnTo>
                  <a:pt x="0" y="3898892"/>
                </a:lnTo>
                <a:lnTo>
                  <a:pt x="0" y="0"/>
                </a:lnTo>
                <a:close/>
              </a:path>
            </a:pathLst>
          </a:custGeom>
          <a:blipFill rotWithShape="1">
            <a:blip r:embed="rId6">
              <a:alphaModFix/>
            </a:blip>
            <a:stretch>
              <a:fillRect b="0" l="0" r="0" t="0"/>
            </a:stretch>
          </a:blipFill>
          <a:ln>
            <a:noFill/>
          </a:ln>
        </p:spPr>
      </p:sp>
      <p:sp>
        <p:nvSpPr>
          <p:cNvPr id="228" name="Google Shape;228;p18"/>
          <p:cNvSpPr/>
          <p:nvPr/>
        </p:nvSpPr>
        <p:spPr>
          <a:xfrm flipH="1" rot="10800000">
            <a:off x="15030138" y="-386531"/>
            <a:ext cx="3913568" cy="3898892"/>
          </a:xfrm>
          <a:custGeom>
            <a:rect b="b" l="l" r="r" t="t"/>
            <a:pathLst>
              <a:path extrusionOk="0" h="3898892" w="3913568">
                <a:moveTo>
                  <a:pt x="3913567" y="0"/>
                </a:moveTo>
                <a:lnTo>
                  <a:pt x="0" y="0"/>
                </a:lnTo>
                <a:lnTo>
                  <a:pt x="0" y="3898892"/>
                </a:lnTo>
                <a:lnTo>
                  <a:pt x="3913567" y="3898892"/>
                </a:lnTo>
                <a:lnTo>
                  <a:pt x="3913567" y="0"/>
                </a:lnTo>
                <a:close/>
              </a:path>
            </a:pathLst>
          </a:custGeom>
          <a:blipFill rotWithShape="1">
            <a:blip r:embed="rId6">
              <a:alphaModFix/>
            </a:blip>
            <a:stretch>
              <a:fillRect b="0" l="0" r="0" t="0"/>
            </a:stretch>
          </a:blipFill>
          <a:ln>
            <a:noFill/>
          </a:ln>
        </p:spPr>
      </p:sp>
      <p:sp>
        <p:nvSpPr>
          <p:cNvPr id="229" name="Google Shape;229;p18"/>
          <p:cNvSpPr txBox="1"/>
          <p:nvPr/>
        </p:nvSpPr>
        <p:spPr>
          <a:xfrm>
            <a:off x="3579763" y="571119"/>
            <a:ext cx="11128473" cy="1145667"/>
          </a:xfrm>
          <a:prstGeom prst="rect">
            <a:avLst/>
          </a:prstGeom>
          <a:noFill/>
          <a:ln>
            <a:noFill/>
          </a:ln>
        </p:spPr>
        <p:txBody>
          <a:bodyPr anchorCtr="0" anchor="t" bIns="0" lIns="0" spcFirstLastPara="1" rIns="0" wrap="square" tIns="0">
            <a:spAutoFit/>
          </a:bodyPr>
          <a:lstStyle/>
          <a:p>
            <a:pPr indent="0" lvl="0" marL="0" marR="0" rtl="0" algn="ctr">
              <a:lnSpc>
                <a:spcPct val="112987"/>
              </a:lnSpc>
              <a:spcBef>
                <a:spcPts val="0"/>
              </a:spcBef>
              <a:spcAft>
                <a:spcPts val="0"/>
              </a:spcAft>
              <a:buNone/>
            </a:pPr>
            <a:r>
              <a:rPr b="0" i="0" lang="en-US" sz="7800" u="none" cap="none" strike="noStrike">
                <a:solidFill>
                  <a:srgbClr val="59CBC3"/>
                </a:solidFill>
                <a:latin typeface="Yeseva One"/>
                <a:ea typeface="Yeseva One"/>
                <a:cs typeface="Yeseva One"/>
                <a:sym typeface="Yeseva One"/>
              </a:rPr>
              <a:t>Top Destinations</a:t>
            </a:r>
            <a:endParaRPr/>
          </a:p>
        </p:txBody>
      </p:sp>
      <p:sp>
        <p:nvSpPr>
          <p:cNvPr id="230" name="Google Shape;230;p18"/>
          <p:cNvSpPr txBox="1"/>
          <p:nvPr/>
        </p:nvSpPr>
        <p:spPr>
          <a:xfrm>
            <a:off x="3984910" y="8687724"/>
            <a:ext cx="10318200" cy="8082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US" sz="2100" u="none" cap="none" strike="noStrike">
                <a:solidFill>
                  <a:srgbClr val="FFFBE7"/>
                </a:solidFill>
                <a:latin typeface="Cabin"/>
                <a:ea typeface="Cabin"/>
                <a:cs typeface="Cabin"/>
                <a:sym typeface="Cabin"/>
              </a:rPr>
              <a:t>Discover Indonesia's top destinations like Bali, Yogyakarta, and Lombok, each offering diverse cultural experiences, natural beauty, and historical sites catering to various interests.</a:t>
            </a:r>
            <a:endParaRPr/>
          </a:p>
        </p:txBody>
      </p:sp>
      <p:sp>
        <p:nvSpPr>
          <p:cNvPr id="231" name="Google Shape;231;p18"/>
          <p:cNvSpPr txBox="1"/>
          <p:nvPr/>
        </p:nvSpPr>
        <p:spPr>
          <a:xfrm>
            <a:off x="1057697" y="7682098"/>
            <a:ext cx="3272020" cy="428625"/>
          </a:xfrm>
          <a:prstGeom prst="rect">
            <a:avLst/>
          </a:prstGeom>
          <a:noFill/>
          <a:ln>
            <a:noFill/>
          </a:ln>
        </p:spPr>
        <p:txBody>
          <a:bodyPr anchorCtr="0" anchor="t" bIns="0" lIns="0" spcFirstLastPara="1" rIns="0" wrap="square" tIns="0">
            <a:spAutoFit/>
          </a:bodyPr>
          <a:lstStyle/>
          <a:p>
            <a:pPr indent="0" lvl="0" marL="0" marR="0" rtl="0" algn="ctr">
              <a:lnSpc>
                <a:spcPct val="147018"/>
              </a:lnSpc>
              <a:spcBef>
                <a:spcPts val="0"/>
              </a:spcBef>
              <a:spcAft>
                <a:spcPts val="0"/>
              </a:spcAft>
              <a:buNone/>
            </a:pPr>
            <a:r>
              <a:rPr b="1" i="0" lang="en-US" sz="2499" u="none" cap="none" strike="noStrike">
                <a:solidFill>
                  <a:srgbClr val="F6E58E"/>
                </a:solidFill>
                <a:latin typeface="Cabin"/>
                <a:ea typeface="Cabin"/>
                <a:cs typeface="Cabin"/>
                <a:sym typeface="Cabin"/>
              </a:rPr>
              <a:t>Destination 1</a:t>
            </a:r>
            <a:endParaRPr/>
          </a:p>
        </p:txBody>
      </p:sp>
      <p:sp>
        <p:nvSpPr>
          <p:cNvPr id="232" name="Google Shape;232;p18"/>
          <p:cNvSpPr txBox="1"/>
          <p:nvPr/>
        </p:nvSpPr>
        <p:spPr>
          <a:xfrm>
            <a:off x="6539517" y="7682098"/>
            <a:ext cx="4542216" cy="428625"/>
          </a:xfrm>
          <a:prstGeom prst="rect">
            <a:avLst/>
          </a:prstGeom>
          <a:noFill/>
          <a:ln>
            <a:noFill/>
          </a:ln>
        </p:spPr>
        <p:txBody>
          <a:bodyPr anchorCtr="0" anchor="t" bIns="0" lIns="0" spcFirstLastPara="1" rIns="0" wrap="square" tIns="0">
            <a:spAutoFit/>
          </a:bodyPr>
          <a:lstStyle/>
          <a:p>
            <a:pPr indent="0" lvl="0" marL="0" marR="0" rtl="0" algn="ctr">
              <a:lnSpc>
                <a:spcPct val="147018"/>
              </a:lnSpc>
              <a:spcBef>
                <a:spcPts val="0"/>
              </a:spcBef>
              <a:spcAft>
                <a:spcPts val="0"/>
              </a:spcAft>
              <a:buNone/>
            </a:pPr>
            <a:r>
              <a:rPr b="1" i="0" lang="en-US" sz="2499" u="none" cap="none" strike="noStrike">
                <a:solidFill>
                  <a:srgbClr val="F6E58E"/>
                </a:solidFill>
                <a:latin typeface="Cabin"/>
                <a:ea typeface="Cabin"/>
                <a:cs typeface="Cabin"/>
                <a:sym typeface="Cabin"/>
              </a:rPr>
              <a:t>Destination 2</a:t>
            </a:r>
            <a:endParaRPr/>
          </a:p>
        </p:txBody>
      </p:sp>
      <p:sp>
        <p:nvSpPr>
          <p:cNvPr id="233" name="Google Shape;233;p18"/>
          <p:cNvSpPr txBox="1"/>
          <p:nvPr/>
        </p:nvSpPr>
        <p:spPr>
          <a:xfrm>
            <a:off x="13295039" y="7682098"/>
            <a:ext cx="3470197" cy="428625"/>
          </a:xfrm>
          <a:prstGeom prst="rect">
            <a:avLst/>
          </a:prstGeom>
          <a:noFill/>
          <a:ln>
            <a:noFill/>
          </a:ln>
        </p:spPr>
        <p:txBody>
          <a:bodyPr anchorCtr="0" anchor="t" bIns="0" lIns="0" spcFirstLastPara="1" rIns="0" wrap="square" tIns="0">
            <a:spAutoFit/>
          </a:bodyPr>
          <a:lstStyle/>
          <a:p>
            <a:pPr indent="0" lvl="0" marL="0" marR="0" rtl="0" algn="ctr">
              <a:lnSpc>
                <a:spcPct val="147018"/>
              </a:lnSpc>
              <a:spcBef>
                <a:spcPts val="0"/>
              </a:spcBef>
              <a:spcAft>
                <a:spcPts val="0"/>
              </a:spcAft>
              <a:buNone/>
            </a:pPr>
            <a:r>
              <a:rPr b="1" i="0" lang="en-US" sz="2499" u="none" cap="none" strike="noStrike">
                <a:solidFill>
                  <a:srgbClr val="F6E58E"/>
                </a:solidFill>
                <a:latin typeface="Cabin"/>
                <a:ea typeface="Cabin"/>
                <a:cs typeface="Cabin"/>
                <a:sym typeface="Cabin"/>
              </a:rPr>
              <a:t>Destination 3</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E2B3B"/>
        </a:solidFill>
      </p:bgPr>
    </p:bg>
    <p:spTree>
      <p:nvGrpSpPr>
        <p:cNvPr id="237" name="Shape 237"/>
        <p:cNvGrpSpPr/>
        <p:nvPr/>
      </p:nvGrpSpPr>
      <p:grpSpPr>
        <a:xfrm>
          <a:off x="0" y="0"/>
          <a:ext cx="0" cy="0"/>
          <a:chOff x="0" y="0"/>
          <a:chExt cx="0" cy="0"/>
        </a:xfrm>
      </p:grpSpPr>
      <p:grpSp>
        <p:nvGrpSpPr>
          <p:cNvPr id="238" name="Google Shape;238;p19"/>
          <p:cNvGrpSpPr/>
          <p:nvPr/>
        </p:nvGrpSpPr>
        <p:grpSpPr>
          <a:xfrm rot="-5400000">
            <a:off x="5793075" y="-2023090"/>
            <a:ext cx="6905440" cy="14333181"/>
            <a:chOff x="0" y="0"/>
            <a:chExt cx="1818717" cy="3774994"/>
          </a:xfrm>
        </p:grpSpPr>
        <p:sp>
          <p:nvSpPr>
            <p:cNvPr id="239" name="Google Shape;239;p19"/>
            <p:cNvSpPr/>
            <p:nvPr/>
          </p:nvSpPr>
          <p:spPr>
            <a:xfrm>
              <a:off x="0" y="0"/>
              <a:ext cx="1818717" cy="3774994"/>
            </a:xfrm>
            <a:custGeom>
              <a:rect b="b" l="l" r="r" t="t"/>
              <a:pathLst>
                <a:path extrusionOk="0" h="3774994" w="1818717">
                  <a:moveTo>
                    <a:pt x="1739298" y="0"/>
                  </a:moveTo>
                  <a:lnTo>
                    <a:pt x="79418" y="0"/>
                  </a:lnTo>
                  <a:cubicBezTo>
                    <a:pt x="79418" y="43699"/>
                    <a:pt x="44079" y="79418"/>
                    <a:pt x="0" y="79418"/>
                  </a:cubicBezTo>
                  <a:lnTo>
                    <a:pt x="0" y="3695576"/>
                  </a:lnTo>
                  <a:cubicBezTo>
                    <a:pt x="43699" y="3695576"/>
                    <a:pt x="79418" y="3730915"/>
                    <a:pt x="79418" y="3774994"/>
                  </a:cubicBezTo>
                  <a:lnTo>
                    <a:pt x="1739298" y="3774994"/>
                  </a:lnTo>
                  <a:cubicBezTo>
                    <a:pt x="1739298" y="3731295"/>
                    <a:pt x="1774637" y="3695576"/>
                    <a:pt x="1818717" y="3695576"/>
                  </a:cubicBezTo>
                  <a:lnTo>
                    <a:pt x="1818717" y="79418"/>
                  </a:lnTo>
                  <a:cubicBezTo>
                    <a:pt x="1775017" y="79418"/>
                    <a:pt x="1739298" y="44079"/>
                    <a:pt x="1739298" y="0"/>
                  </a:cubicBezTo>
                  <a:close/>
                </a:path>
              </a:pathLst>
            </a:custGeom>
            <a:solidFill>
              <a:srgbClr val="000000">
                <a:alpha val="0"/>
              </a:srgbClr>
            </a:solidFill>
            <a:ln cap="sq" cmpd="sng" w="38100">
              <a:solidFill>
                <a:srgbClr val="F6E58E"/>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19"/>
            <p:cNvSpPr txBox="1"/>
            <p:nvPr/>
          </p:nvSpPr>
          <p:spPr>
            <a:xfrm>
              <a:off x="38100" y="28575"/>
              <a:ext cx="1742517" cy="3708319"/>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1" name="Google Shape;241;p19"/>
          <p:cNvGrpSpPr/>
          <p:nvPr/>
        </p:nvGrpSpPr>
        <p:grpSpPr>
          <a:xfrm rot="-5400000">
            <a:off x="6027718" y="-1740988"/>
            <a:ext cx="6436155" cy="13768977"/>
            <a:chOff x="0" y="0"/>
            <a:chExt cx="1695119" cy="3626397"/>
          </a:xfrm>
        </p:grpSpPr>
        <p:sp>
          <p:nvSpPr>
            <p:cNvPr id="242" name="Google Shape;242;p19"/>
            <p:cNvSpPr/>
            <p:nvPr/>
          </p:nvSpPr>
          <p:spPr>
            <a:xfrm>
              <a:off x="0" y="0"/>
              <a:ext cx="1695119" cy="3626397"/>
            </a:xfrm>
            <a:custGeom>
              <a:rect b="b" l="l" r="r" t="t"/>
              <a:pathLst>
                <a:path extrusionOk="0" h="3626397" w="1695119">
                  <a:moveTo>
                    <a:pt x="1615701" y="0"/>
                  </a:moveTo>
                  <a:lnTo>
                    <a:pt x="79418" y="0"/>
                  </a:lnTo>
                  <a:cubicBezTo>
                    <a:pt x="79418" y="43699"/>
                    <a:pt x="44079" y="79418"/>
                    <a:pt x="0" y="79418"/>
                  </a:cubicBezTo>
                  <a:lnTo>
                    <a:pt x="0" y="3546979"/>
                  </a:lnTo>
                  <a:cubicBezTo>
                    <a:pt x="43699" y="3546979"/>
                    <a:pt x="79418" y="3582318"/>
                    <a:pt x="79418" y="3626397"/>
                  </a:cubicBezTo>
                  <a:lnTo>
                    <a:pt x="1615701" y="3626397"/>
                  </a:lnTo>
                  <a:cubicBezTo>
                    <a:pt x="1615701" y="3582698"/>
                    <a:pt x="1651040" y="3546979"/>
                    <a:pt x="1695119" y="3546979"/>
                  </a:cubicBezTo>
                  <a:lnTo>
                    <a:pt x="1695119" y="79418"/>
                  </a:lnTo>
                  <a:cubicBezTo>
                    <a:pt x="1651420" y="79418"/>
                    <a:pt x="1615701" y="44079"/>
                    <a:pt x="1615701" y="0"/>
                  </a:cubicBezTo>
                  <a:close/>
                </a:path>
              </a:pathLst>
            </a:custGeom>
            <a:solidFill>
              <a:srgbClr val="1E2B3B"/>
            </a:solidFill>
            <a:ln cap="sq" cmpd="sng" w="38100">
              <a:solidFill>
                <a:srgbClr val="F6E58E"/>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9"/>
            <p:cNvSpPr txBox="1"/>
            <p:nvPr/>
          </p:nvSpPr>
          <p:spPr>
            <a:xfrm>
              <a:off x="38100" y="28575"/>
              <a:ext cx="1618919" cy="3559722"/>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4" name="Google Shape;244;p19"/>
          <p:cNvSpPr/>
          <p:nvPr/>
        </p:nvSpPr>
        <p:spPr>
          <a:xfrm>
            <a:off x="13774981" y="0"/>
            <a:ext cx="4781897" cy="10288299"/>
          </a:xfrm>
          <a:custGeom>
            <a:rect b="b" l="l" r="r" t="t"/>
            <a:pathLst>
              <a:path extrusionOk="0" h="10288299" w="4781897">
                <a:moveTo>
                  <a:pt x="0" y="0"/>
                </a:moveTo>
                <a:lnTo>
                  <a:pt x="4781896" y="0"/>
                </a:lnTo>
                <a:lnTo>
                  <a:pt x="4781896" y="10288299"/>
                </a:lnTo>
                <a:lnTo>
                  <a:pt x="0" y="10288299"/>
                </a:lnTo>
                <a:lnTo>
                  <a:pt x="0" y="0"/>
                </a:lnTo>
                <a:close/>
              </a:path>
            </a:pathLst>
          </a:custGeom>
          <a:blipFill rotWithShape="1">
            <a:blip r:embed="rId3">
              <a:alphaModFix/>
            </a:blip>
            <a:stretch>
              <a:fillRect b="0" l="-116769" r="0" t="0"/>
            </a:stretch>
          </a:blipFill>
          <a:ln>
            <a:noFill/>
          </a:ln>
        </p:spPr>
      </p:sp>
      <p:sp>
        <p:nvSpPr>
          <p:cNvPr id="245" name="Google Shape;245;p19"/>
          <p:cNvSpPr/>
          <p:nvPr/>
        </p:nvSpPr>
        <p:spPr>
          <a:xfrm>
            <a:off x="-268877" y="0"/>
            <a:ext cx="4781897" cy="10288299"/>
          </a:xfrm>
          <a:custGeom>
            <a:rect b="b" l="l" r="r" t="t"/>
            <a:pathLst>
              <a:path extrusionOk="0" h="10288299" w="4781897">
                <a:moveTo>
                  <a:pt x="0" y="0"/>
                </a:moveTo>
                <a:lnTo>
                  <a:pt x="4781896" y="0"/>
                </a:lnTo>
                <a:lnTo>
                  <a:pt x="4781896" y="10288299"/>
                </a:lnTo>
                <a:lnTo>
                  <a:pt x="0" y="10288299"/>
                </a:lnTo>
                <a:lnTo>
                  <a:pt x="0" y="0"/>
                </a:lnTo>
                <a:close/>
              </a:path>
            </a:pathLst>
          </a:custGeom>
          <a:blipFill rotWithShape="1">
            <a:blip r:embed="rId3">
              <a:alphaModFix/>
            </a:blip>
            <a:stretch>
              <a:fillRect b="0" l="0" r="-116769" t="0"/>
            </a:stretch>
          </a:blipFill>
          <a:ln>
            <a:noFill/>
          </a:ln>
        </p:spPr>
      </p:sp>
      <p:sp>
        <p:nvSpPr>
          <p:cNvPr id="246" name="Google Shape;246;p19"/>
          <p:cNvSpPr txBox="1"/>
          <p:nvPr/>
        </p:nvSpPr>
        <p:spPr>
          <a:xfrm>
            <a:off x="3238017" y="2876339"/>
            <a:ext cx="11811900" cy="3608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6169" u="none" cap="none" strike="noStrike">
                <a:solidFill>
                  <a:srgbClr val="F6E58E"/>
                </a:solidFill>
                <a:latin typeface="Yeseva One"/>
                <a:ea typeface="Yeseva One"/>
                <a:cs typeface="Yeseva One"/>
                <a:sym typeface="Yeseva One"/>
              </a:rPr>
              <a:t>"Bali is more than a place; it's a mood, it's magical. It's a tropical state of mind."</a:t>
            </a:r>
            <a:endParaRPr/>
          </a:p>
        </p:txBody>
      </p:sp>
      <p:sp>
        <p:nvSpPr>
          <p:cNvPr id="247" name="Google Shape;247;p19"/>
          <p:cNvSpPr txBox="1"/>
          <p:nvPr/>
        </p:nvSpPr>
        <p:spPr>
          <a:xfrm>
            <a:off x="7508182" y="6824646"/>
            <a:ext cx="3271635" cy="610731"/>
          </a:xfrm>
          <a:prstGeom prst="rect">
            <a:avLst/>
          </a:prstGeom>
          <a:noFill/>
          <a:ln>
            <a:noFill/>
          </a:ln>
        </p:spPr>
        <p:txBody>
          <a:bodyPr anchorCtr="0" anchor="t" bIns="0" lIns="0" spcFirstLastPara="1" rIns="0" wrap="square" tIns="0">
            <a:spAutoFit/>
          </a:bodyPr>
          <a:lstStyle/>
          <a:p>
            <a:pPr indent="0" lvl="0" marL="0" marR="0" rtl="0" algn="ctr">
              <a:lnSpc>
                <a:spcPct val="182983"/>
              </a:lnSpc>
              <a:spcBef>
                <a:spcPts val="0"/>
              </a:spcBef>
              <a:spcAft>
                <a:spcPts val="0"/>
              </a:spcAft>
              <a:buNone/>
            </a:pPr>
            <a:r>
              <a:rPr b="0" i="0" lang="en-US" sz="2903" u="none" cap="none" strike="noStrike">
                <a:solidFill>
                  <a:srgbClr val="FFFBE7"/>
                </a:solidFill>
                <a:latin typeface="Cabin"/>
                <a:ea typeface="Cabin"/>
                <a:cs typeface="Cabin"/>
                <a:sym typeface="Cabin"/>
              </a:rPr>
              <a:t>Jane Doe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2445B"/>
        </a:solidFill>
      </p:bgPr>
    </p:bg>
    <p:spTree>
      <p:nvGrpSpPr>
        <p:cNvPr id="251" name="Shape 251"/>
        <p:cNvGrpSpPr/>
        <p:nvPr/>
      </p:nvGrpSpPr>
      <p:grpSpPr>
        <a:xfrm>
          <a:off x="0" y="0"/>
          <a:ext cx="0" cy="0"/>
          <a:chOff x="0" y="0"/>
          <a:chExt cx="0" cy="0"/>
        </a:xfrm>
      </p:grpSpPr>
      <p:grpSp>
        <p:nvGrpSpPr>
          <p:cNvPr id="252" name="Google Shape;252;p20"/>
          <p:cNvGrpSpPr/>
          <p:nvPr/>
        </p:nvGrpSpPr>
        <p:grpSpPr>
          <a:xfrm>
            <a:off x="0" y="992535"/>
            <a:ext cx="18288118" cy="8266231"/>
            <a:chOff x="0" y="-9525"/>
            <a:chExt cx="4816592" cy="2177100"/>
          </a:xfrm>
        </p:grpSpPr>
        <p:sp>
          <p:nvSpPr>
            <p:cNvPr id="253" name="Google Shape;253;p20"/>
            <p:cNvSpPr/>
            <p:nvPr/>
          </p:nvSpPr>
          <p:spPr>
            <a:xfrm>
              <a:off x="0" y="0"/>
              <a:ext cx="4816592" cy="2167467"/>
            </a:xfrm>
            <a:custGeom>
              <a:rect b="b" l="l" r="r" t="t"/>
              <a:pathLst>
                <a:path extrusionOk="0" h="2167467" w="4816592">
                  <a:moveTo>
                    <a:pt x="0" y="0"/>
                  </a:moveTo>
                  <a:lnTo>
                    <a:pt x="4816592" y="0"/>
                  </a:lnTo>
                  <a:lnTo>
                    <a:pt x="4816592" y="2167467"/>
                  </a:lnTo>
                  <a:lnTo>
                    <a:pt x="0" y="2167467"/>
                  </a:lnTo>
                  <a:close/>
                </a:path>
              </a:pathLst>
            </a:custGeom>
            <a:solidFill>
              <a:srgbClr val="1E2B3B"/>
            </a:solidFill>
            <a:ln>
              <a:noFill/>
            </a:ln>
          </p:spPr>
        </p:sp>
        <p:sp>
          <p:nvSpPr>
            <p:cNvPr id="254" name="Google Shape;254;p20"/>
            <p:cNvSpPr txBox="1"/>
            <p:nvPr/>
          </p:nvSpPr>
          <p:spPr>
            <a:xfrm>
              <a:off x="0" y="-9525"/>
              <a:ext cx="4816500" cy="2177100"/>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55" name="Google Shape;255;p20"/>
          <p:cNvPicPr preferRelativeResize="0"/>
          <p:nvPr/>
        </p:nvPicPr>
        <p:blipFill rotWithShape="1">
          <a:blip r:embed="rId3">
            <a:alphaModFix/>
          </a:blip>
          <a:srcRect b="0" l="27225" r="27225" t="0"/>
          <a:stretch/>
        </p:blipFill>
        <p:spPr>
          <a:xfrm>
            <a:off x="11211524" y="1028700"/>
            <a:ext cx="3290408" cy="4815903"/>
          </a:xfrm>
          <a:prstGeom prst="rect">
            <a:avLst/>
          </a:prstGeom>
          <a:noFill/>
          <a:ln>
            <a:noFill/>
          </a:ln>
        </p:spPr>
      </p:pic>
      <p:pic>
        <p:nvPicPr>
          <p:cNvPr id="256" name="Google Shape;256;p20"/>
          <p:cNvPicPr preferRelativeResize="0"/>
          <p:nvPr/>
        </p:nvPicPr>
        <p:blipFill rotWithShape="1">
          <a:blip r:embed="rId4">
            <a:alphaModFix/>
          </a:blip>
          <a:srcRect b="0" l="27225" r="27225" t="0"/>
          <a:stretch/>
        </p:blipFill>
        <p:spPr>
          <a:xfrm>
            <a:off x="7425816" y="4442397"/>
            <a:ext cx="3290408" cy="4815903"/>
          </a:xfrm>
          <a:prstGeom prst="rect">
            <a:avLst/>
          </a:prstGeom>
          <a:noFill/>
          <a:ln>
            <a:noFill/>
          </a:ln>
        </p:spPr>
      </p:pic>
      <p:pic>
        <p:nvPicPr>
          <p:cNvPr id="257" name="Google Shape;257;p20"/>
          <p:cNvPicPr preferRelativeResize="0"/>
          <p:nvPr/>
        </p:nvPicPr>
        <p:blipFill rotWithShape="1">
          <a:blip r:embed="rId5">
            <a:alphaModFix/>
          </a:blip>
          <a:srcRect b="1913" l="0" r="0" t="1913"/>
          <a:stretch/>
        </p:blipFill>
        <p:spPr>
          <a:xfrm>
            <a:off x="14997592" y="4442397"/>
            <a:ext cx="3290408" cy="4815902"/>
          </a:xfrm>
          <a:prstGeom prst="rect">
            <a:avLst/>
          </a:prstGeom>
          <a:noFill/>
          <a:ln>
            <a:noFill/>
          </a:ln>
        </p:spPr>
      </p:pic>
      <p:pic>
        <p:nvPicPr>
          <p:cNvPr id="258" name="Google Shape;258;p20"/>
          <p:cNvPicPr preferRelativeResize="0"/>
          <p:nvPr/>
        </p:nvPicPr>
        <p:blipFill rotWithShape="1">
          <a:blip r:embed="rId6">
            <a:alphaModFix/>
          </a:blip>
          <a:srcRect b="0" l="8841" r="8833" t="0"/>
          <a:stretch/>
        </p:blipFill>
        <p:spPr>
          <a:xfrm>
            <a:off x="11211524" y="6591965"/>
            <a:ext cx="3290407" cy="2666335"/>
          </a:xfrm>
          <a:prstGeom prst="rect">
            <a:avLst/>
          </a:prstGeom>
          <a:noFill/>
          <a:ln>
            <a:noFill/>
          </a:ln>
        </p:spPr>
      </p:pic>
      <p:pic>
        <p:nvPicPr>
          <p:cNvPr id="259" name="Google Shape;259;p20"/>
          <p:cNvPicPr preferRelativeResize="0"/>
          <p:nvPr/>
        </p:nvPicPr>
        <p:blipFill rotWithShape="1">
          <a:blip r:embed="rId7">
            <a:alphaModFix/>
          </a:blip>
          <a:srcRect b="0" l="2954" r="2945" t="0"/>
          <a:stretch/>
        </p:blipFill>
        <p:spPr>
          <a:xfrm>
            <a:off x="7425816" y="1028700"/>
            <a:ext cx="3290408" cy="2666335"/>
          </a:xfrm>
          <a:prstGeom prst="rect">
            <a:avLst/>
          </a:prstGeom>
          <a:noFill/>
          <a:ln>
            <a:noFill/>
          </a:ln>
        </p:spPr>
      </p:pic>
      <p:pic>
        <p:nvPicPr>
          <p:cNvPr id="260" name="Google Shape;260;p20"/>
          <p:cNvPicPr preferRelativeResize="0"/>
          <p:nvPr/>
        </p:nvPicPr>
        <p:blipFill rotWithShape="1">
          <a:blip r:embed="rId8">
            <a:alphaModFix/>
          </a:blip>
          <a:srcRect b="17581" l="0" r="0" t="17588"/>
          <a:stretch/>
        </p:blipFill>
        <p:spPr>
          <a:xfrm>
            <a:off x="14997592" y="1028700"/>
            <a:ext cx="3290407" cy="2666335"/>
          </a:xfrm>
          <a:prstGeom prst="rect">
            <a:avLst/>
          </a:prstGeom>
          <a:noFill/>
          <a:ln>
            <a:noFill/>
          </a:ln>
        </p:spPr>
      </p:pic>
      <p:sp>
        <p:nvSpPr>
          <p:cNvPr id="261" name="Google Shape;261;p20"/>
          <p:cNvSpPr txBox="1"/>
          <p:nvPr/>
        </p:nvSpPr>
        <p:spPr>
          <a:xfrm>
            <a:off x="942008" y="2476209"/>
            <a:ext cx="5894400" cy="2401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800" u="none" cap="none" strike="noStrike">
                <a:solidFill>
                  <a:srgbClr val="59CBC3"/>
                </a:solidFill>
                <a:latin typeface="Yeseva One"/>
                <a:ea typeface="Yeseva One"/>
                <a:cs typeface="Yeseva One"/>
                <a:sym typeface="Yeseva One"/>
              </a:rPr>
              <a:t>Outdoor Adventures</a:t>
            </a:r>
            <a:endParaRPr/>
          </a:p>
        </p:txBody>
      </p:sp>
      <p:sp>
        <p:nvSpPr>
          <p:cNvPr id="262" name="Google Shape;262;p20"/>
          <p:cNvSpPr txBox="1"/>
          <p:nvPr/>
        </p:nvSpPr>
        <p:spPr>
          <a:xfrm>
            <a:off x="942008" y="5256576"/>
            <a:ext cx="4377000" cy="29091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b="0" i="0" lang="en-US" sz="2100" u="none" cap="none" strike="noStrike">
                <a:solidFill>
                  <a:srgbClr val="FFFBE7"/>
                </a:solidFill>
                <a:latin typeface="Cabin"/>
                <a:ea typeface="Cabin"/>
                <a:cs typeface="Cabin"/>
                <a:sym typeface="Cabin"/>
              </a:rPr>
              <a:t>Embark on outdoor adventures in Indonesia's breathtaking landscapes, from trekking through lush rainforests and climbing active volcanoes to diving in crystal-clear waters and encountering rare wildlife.</a:t>
            </a:r>
            <a:endParaRPr/>
          </a:p>
        </p:txBody>
      </p:sp>
      <p:pic>
        <p:nvPicPr>
          <p:cNvPr id="263" name="Google Shape;263;p20"/>
          <p:cNvPicPr preferRelativeResize="0"/>
          <p:nvPr/>
        </p:nvPicPr>
        <p:blipFill rotWithShape="1">
          <a:blip r:embed="rId9">
            <a:alphaModFix/>
          </a:blip>
          <a:srcRect b="30091" l="43327" r="11280" t="41819"/>
          <a:stretch/>
        </p:blipFill>
        <p:spPr>
          <a:xfrm>
            <a:off x="0" y="0"/>
            <a:ext cx="3708676" cy="2401201"/>
          </a:xfrm>
          <a:prstGeom prst="rect">
            <a:avLst/>
          </a:prstGeom>
          <a:noFill/>
          <a:ln>
            <a:noFill/>
          </a:ln>
        </p:spPr>
      </p:pic>
      <p:pic>
        <p:nvPicPr>
          <p:cNvPr id="264" name="Google Shape;264;p20"/>
          <p:cNvPicPr preferRelativeResize="0"/>
          <p:nvPr/>
        </p:nvPicPr>
        <p:blipFill rotWithShape="1">
          <a:blip r:embed="rId10">
            <a:alphaModFix/>
          </a:blip>
          <a:srcRect b="0" l="0" r="47059" t="63480"/>
          <a:stretch/>
        </p:blipFill>
        <p:spPr>
          <a:xfrm>
            <a:off x="13953275" y="0"/>
            <a:ext cx="4377000" cy="27288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2445B"/>
        </a:solidFill>
      </p:bgPr>
    </p:bg>
    <p:spTree>
      <p:nvGrpSpPr>
        <p:cNvPr id="268" name="Shape 268"/>
        <p:cNvGrpSpPr/>
        <p:nvPr/>
      </p:nvGrpSpPr>
      <p:grpSpPr>
        <a:xfrm>
          <a:off x="0" y="0"/>
          <a:ext cx="0" cy="0"/>
          <a:chOff x="0" y="0"/>
          <a:chExt cx="0" cy="0"/>
        </a:xfrm>
      </p:grpSpPr>
      <p:pic>
        <p:nvPicPr>
          <p:cNvPr id="269" name="Google Shape;269;p21"/>
          <p:cNvPicPr preferRelativeResize="0"/>
          <p:nvPr/>
        </p:nvPicPr>
        <p:blipFill rotWithShape="1">
          <a:blip r:embed="rId3">
            <a:alphaModFix/>
          </a:blip>
          <a:srcRect b="310" l="269" r="0" t="53350"/>
          <a:stretch/>
        </p:blipFill>
        <p:spPr>
          <a:xfrm>
            <a:off x="0" y="1224335"/>
            <a:ext cx="9144000" cy="5310792"/>
          </a:xfrm>
          <a:prstGeom prst="rect">
            <a:avLst/>
          </a:prstGeom>
          <a:noFill/>
          <a:ln>
            <a:noFill/>
          </a:ln>
        </p:spPr>
      </p:pic>
      <p:pic>
        <p:nvPicPr>
          <p:cNvPr id="270" name="Google Shape;270;p21"/>
          <p:cNvPicPr preferRelativeResize="0"/>
          <p:nvPr/>
        </p:nvPicPr>
        <p:blipFill rotWithShape="1">
          <a:blip r:embed="rId4">
            <a:alphaModFix/>
          </a:blip>
          <a:srcRect b="0" l="0" r="0" t="12823"/>
          <a:stretch/>
        </p:blipFill>
        <p:spPr>
          <a:xfrm>
            <a:off x="9144000" y="1224335"/>
            <a:ext cx="9144000" cy="5310795"/>
          </a:xfrm>
          <a:prstGeom prst="rect">
            <a:avLst/>
          </a:prstGeom>
          <a:noFill/>
          <a:ln>
            <a:noFill/>
          </a:ln>
        </p:spPr>
      </p:pic>
      <p:sp>
        <p:nvSpPr>
          <p:cNvPr id="271" name="Google Shape;271;p21"/>
          <p:cNvSpPr/>
          <p:nvPr/>
        </p:nvSpPr>
        <p:spPr>
          <a:xfrm>
            <a:off x="3789184" y="6878029"/>
            <a:ext cx="1565631" cy="1505852"/>
          </a:xfrm>
          <a:custGeom>
            <a:rect b="b" l="l" r="r" t="t"/>
            <a:pathLst>
              <a:path extrusionOk="0" h="1505852" w="1565631">
                <a:moveTo>
                  <a:pt x="0" y="0"/>
                </a:moveTo>
                <a:lnTo>
                  <a:pt x="1565632" y="0"/>
                </a:lnTo>
                <a:lnTo>
                  <a:pt x="1565632" y="1505853"/>
                </a:lnTo>
                <a:lnTo>
                  <a:pt x="0" y="1505853"/>
                </a:lnTo>
                <a:lnTo>
                  <a:pt x="0" y="0"/>
                </a:lnTo>
                <a:close/>
              </a:path>
            </a:pathLst>
          </a:custGeom>
          <a:blipFill rotWithShape="1">
            <a:blip r:embed="rId5">
              <a:alphaModFix/>
            </a:blip>
            <a:stretch>
              <a:fillRect b="0" l="0" r="0" t="0"/>
            </a:stretch>
          </a:blipFill>
          <a:ln>
            <a:noFill/>
          </a:ln>
        </p:spPr>
      </p:sp>
      <p:sp>
        <p:nvSpPr>
          <p:cNvPr id="272" name="Google Shape;272;p21"/>
          <p:cNvSpPr/>
          <p:nvPr/>
        </p:nvSpPr>
        <p:spPr>
          <a:xfrm>
            <a:off x="13056715" y="7115657"/>
            <a:ext cx="1318570" cy="1268224"/>
          </a:xfrm>
          <a:custGeom>
            <a:rect b="b" l="l" r="r" t="t"/>
            <a:pathLst>
              <a:path extrusionOk="0" h="1268224" w="1318570">
                <a:moveTo>
                  <a:pt x="0" y="0"/>
                </a:moveTo>
                <a:lnTo>
                  <a:pt x="1318570" y="0"/>
                </a:lnTo>
                <a:lnTo>
                  <a:pt x="1318570" y="1268225"/>
                </a:lnTo>
                <a:lnTo>
                  <a:pt x="0" y="1268225"/>
                </a:lnTo>
                <a:lnTo>
                  <a:pt x="0" y="0"/>
                </a:lnTo>
                <a:close/>
              </a:path>
            </a:pathLst>
          </a:custGeom>
          <a:blipFill rotWithShape="1">
            <a:blip r:embed="rId6">
              <a:alphaModFix/>
            </a:blip>
            <a:stretch>
              <a:fillRect b="0" l="0" r="0" t="0"/>
            </a:stretch>
          </a:blipFill>
          <a:ln>
            <a:noFill/>
          </a:ln>
        </p:spPr>
      </p:sp>
      <p:sp>
        <p:nvSpPr>
          <p:cNvPr id="273" name="Google Shape;273;p21"/>
          <p:cNvSpPr txBox="1"/>
          <p:nvPr/>
        </p:nvSpPr>
        <p:spPr>
          <a:xfrm>
            <a:off x="876617" y="8630729"/>
            <a:ext cx="7390800" cy="8082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US" sz="2100" u="none" cap="none" strike="noStrike">
                <a:solidFill>
                  <a:srgbClr val="FFFBE7"/>
                </a:solidFill>
                <a:latin typeface="Cabin"/>
                <a:ea typeface="Cabin"/>
                <a:cs typeface="Cabin"/>
                <a:sym typeface="Cabin"/>
              </a:rPr>
              <a:t>Lorem ipsum dolor sit amet, consectetur adipiscing elit, sed do eiusmod tempor incididunt ut labore et dolore magna aliqua.</a:t>
            </a:r>
            <a:endParaRPr/>
          </a:p>
        </p:txBody>
      </p:sp>
      <p:sp>
        <p:nvSpPr>
          <p:cNvPr id="274" name="Google Shape;274;p21"/>
          <p:cNvSpPr txBox="1"/>
          <p:nvPr/>
        </p:nvSpPr>
        <p:spPr>
          <a:xfrm>
            <a:off x="10020617" y="8630729"/>
            <a:ext cx="7390800" cy="8082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US" sz="2100" u="none" cap="none" strike="noStrike">
                <a:solidFill>
                  <a:srgbClr val="FFFBE7"/>
                </a:solidFill>
                <a:latin typeface="Cabin"/>
                <a:ea typeface="Cabin"/>
                <a:cs typeface="Cabin"/>
                <a:sym typeface="Cabin"/>
              </a:rPr>
              <a:t>Lorem ipsum dolor sit amet, consectetur adipiscing elit, sed do eiusmod tempor incididunt ut labore et dolore magna aliqua.</a:t>
            </a:r>
            <a:endParaRPr/>
          </a:p>
        </p:txBody>
      </p:sp>
      <p:sp>
        <p:nvSpPr>
          <p:cNvPr id="275" name="Google Shape;275;p21"/>
          <p:cNvSpPr/>
          <p:nvPr/>
        </p:nvSpPr>
        <p:spPr>
          <a:xfrm rot="-1540012">
            <a:off x="16354984" y="4359741"/>
            <a:ext cx="3857776" cy="4109482"/>
          </a:xfrm>
          <a:custGeom>
            <a:rect b="b" l="l" r="r" t="t"/>
            <a:pathLst>
              <a:path extrusionOk="0" h="4115544" w="3863467">
                <a:moveTo>
                  <a:pt x="0" y="0"/>
                </a:moveTo>
                <a:lnTo>
                  <a:pt x="3863468" y="0"/>
                </a:lnTo>
                <a:lnTo>
                  <a:pt x="3863468" y="4115545"/>
                </a:lnTo>
                <a:lnTo>
                  <a:pt x="0" y="4115545"/>
                </a:lnTo>
                <a:lnTo>
                  <a:pt x="0" y="0"/>
                </a:lnTo>
                <a:close/>
              </a:path>
            </a:pathLst>
          </a:custGeom>
          <a:blipFill rotWithShape="1">
            <a:blip r:embed="rId7">
              <a:alphaModFix/>
            </a:blip>
            <a:stretch>
              <a:fillRect b="0" l="0" r="0" t="0"/>
            </a:stretch>
          </a:blipFill>
          <a:ln>
            <a:noFill/>
          </a:ln>
        </p:spPr>
      </p:sp>
      <p:sp>
        <p:nvSpPr>
          <p:cNvPr id="276" name="Google Shape;276;p21"/>
          <p:cNvSpPr/>
          <p:nvPr/>
        </p:nvSpPr>
        <p:spPr>
          <a:xfrm rot="5987529">
            <a:off x="-2091685" y="-261773"/>
            <a:ext cx="3861776" cy="4113743"/>
          </a:xfrm>
          <a:custGeom>
            <a:rect b="b" l="l" r="r" t="t"/>
            <a:pathLst>
              <a:path extrusionOk="0" h="4115544" w="3863467">
                <a:moveTo>
                  <a:pt x="0" y="0"/>
                </a:moveTo>
                <a:lnTo>
                  <a:pt x="3863467" y="0"/>
                </a:lnTo>
                <a:lnTo>
                  <a:pt x="3863467" y="4115545"/>
                </a:lnTo>
                <a:lnTo>
                  <a:pt x="0" y="4115545"/>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2F8DC"/>
            </a:gs>
            <a:gs pos="50000">
              <a:srgbClr val="03BD54"/>
            </a:gs>
            <a:gs pos="100000">
              <a:srgbClr val="12EDC1"/>
            </a:gs>
          </a:gsLst>
          <a:path path="circle">
            <a:fillToRect b="100%" r="100%"/>
          </a:path>
          <a:tileRect l="-100%" t="-100%"/>
        </a:gradFill>
      </p:bgPr>
    </p:bg>
    <p:spTree>
      <p:nvGrpSpPr>
        <p:cNvPr id="280" name="Shape 280"/>
        <p:cNvGrpSpPr/>
        <p:nvPr/>
      </p:nvGrpSpPr>
      <p:grpSpPr>
        <a:xfrm>
          <a:off x="0" y="0"/>
          <a:ext cx="0" cy="0"/>
          <a:chOff x="0" y="0"/>
          <a:chExt cx="0" cy="0"/>
        </a:xfrm>
      </p:grpSpPr>
      <p:pic>
        <p:nvPicPr>
          <p:cNvPr id="281" name="Google Shape;281;p22"/>
          <p:cNvPicPr preferRelativeResize="0"/>
          <p:nvPr/>
        </p:nvPicPr>
        <p:blipFill rotWithShape="1">
          <a:blip r:embed="rId3">
            <a:alphaModFix/>
          </a:blip>
          <a:srcRect b="17223" l="18418" r="12881" t="33126"/>
          <a:stretch/>
        </p:blipFill>
        <p:spPr>
          <a:xfrm>
            <a:off x="0" y="0"/>
            <a:ext cx="18288000" cy="10286999"/>
          </a:xfrm>
          <a:prstGeom prst="rect">
            <a:avLst/>
          </a:prstGeom>
          <a:noFill/>
          <a:ln>
            <a:noFill/>
          </a:ln>
        </p:spPr>
      </p:pic>
      <p:grpSp>
        <p:nvGrpSpPr>
          <p:cNvPr id="282" name="Google Shape;282;p22"/>
          <p:cNvGrpSpPr/>
          <p:nvPr/>
        </p:nvGrpSpPr>
        <p:grpSpPr>
          <a:xfrm>
            <a:off x="5503619" y="881769"/>
            <a:ext cx="7280737" cy="7280737"/>
            <a:chOff x="0" y="0"/>
            <a:chExt cx="812800" cy="812800"/>
          </a:xfrm>
        </p:grpSpPr>
        <p:sp>
          <p:nvSpPr>
            <p:cNvPr id="283" name="Google Shape;283;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BE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22"/>
            <p:cNvSpPr txBox="1"/>
            <p:nvPr/>
          </p:nvSpPr>
          <p:spPr>
            <a:xfrm>
              <a:off x="76200" y="66675"/>
              <a:ext cx="660300" cy="669900"/>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85" name="Google Shape;285;p22"/>
          <p:cNvPicPr preferRelativeResize="0"/>
          <p:nvPr/>
        </p:nvPicPr>
        <p:blipFill>
          <a:blip r:embed="rId4">
            <a:alphaModFix/>
          </a:blip>
          <a:stretch>
            <a:fillRect/>
          </a:stretch>
        </p:blipFill>
        <p:spPr>
          <a:xfrm>
            <a:off x="5777238" y="1155400"/>
            <a:ext cx="6733499" cy="6733552"/>
          </a:xfrm>
          <a:prstGeom prst="rect">
            <a:avLst/>
          </a:prstGeom>
          <a:noFill/>
          <a:ln>
            <a:noFill/>
          </a:ln>
        </p:spPr>
      </p:pic>
      <p:sp>
        <p:nvSpPr>
          <p:cNvPr id="286" name="Google Shape;286;p22"/>
          <p:cNvSpPr txBox="1"/>
          <p:nvPr/>
        </p:nvSpPr>
        <p:spPr>
          <a:xfrm>
            <a:off x="6841493" y="2623134"/>
            <a:ext cx="4401600" cy="3414900"/>
          </a:xfrm>
          <a:prstGeom prst="rect">
            <a:avLst/>
          </a:prstGeom>
          <a:noFill/>
          <a:ln>
            <a:noFill/>
          </a:ln>
        </p:spPr>
        <p:txBody>
          <a:bodyPr anchorCtr="0" anchor="t" bIns="0" lIns="0" spcFirstLastPara="1" rIns="0" wrap="square" tIns="0">
            <a:spAutoFit/>
          </a:bodyPr>
          <a:lstStyle/>
          <a:p>
            <a:pPr indent="0" lvl="0" marL="0" marR="0" rtl="0" algn="ctr">
              <a:lnSpc>
                <a:spcPct val="128997"/>
              </a:lnSpc>
              <a:spcBef>
                <a:spcPts val="0"/>
              </a:spcBef>
              <a:spcAft>
                <a:spcPts val="0"/>
              </a:spcAft>
              <a:buNone/>
            </a:pPr>
            <a:r>
              <a:rPr b="0" i="0" lang="en-US" sz="22185" u="none" cap="none" strike="noStrike">
                <a:solidFill>
                  <a:srgbClr val="FFFBE7"/>
                </a:solidFill>
                <a:latin typeface="Yeseva One"/>
                <a:ea typeface="Yeseva One"/>
                <a:cs typeface="Yeseva One"/>
                <a:sym typeface="Yeseva One"/>
              </a:rPr>
              <a:t>03</a:t>
            </a:r>
            <a:endParaRPr/>
          </a:p>
        </p:txBody>
      </p:sp>
      <p:sp>
        <p:nvSpPr>
          <p:cNvPr id="287" name="Google Shape;287;p22"/>
          <p:cNvSpPr txBox="1"/>
          <p:nvPr/>
        </p:nvSpPr>
        <p:spPr>
          <a:xfrm>
            <a:off x="327293" y="8223163"/>
            <a:ext cx="17633400" cy="1418100"/>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0" i="0" lang="en-US" sz="9213" u="none" cap="none" strike="noStrike">
                <a:solidFill>
                  <a:srgbClr val="FFFBE7"/>
                </a:solidFill>
                <a:latin typeface="Yeseva One"/>
                <a:ea typeface="Yeseva One"/>
                <a:cs typeface="Yeseva One"/>
                <a:sym typeface="Yeseva One"/>
              </a:rPr>
              <a:t>Culture &amp; Cuisine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2445B"/>
        </a:solidFill>
      </p:bgPr>
    </p:bg>
    <p:spTree>
      <p:nvGrpSpPr>
        <p:cNvPr id="291" name="Shape 291"/>
        <p:cNvGrpSpPr/>
        <p:nvPr/>
      </p:nvGrpSpPr>
      <p:grpSpPr>
        <a:xfrm>
          <a:off x="0" y="0"/>
          <a:ext cx="0" cy="0"/>
          <a:chOff x="0" y="0"/>
          <a:chExt cx="0" cy="0"/>
        </a:xfrm>
      </p:grpSpPr>
      <p:pic>
        <p:nvPicPr>
          <p:cNvPr id="292" name="Google Shape;292;p23"/>
          <p:cNvPicPr preferRelativeResize="0"/>
          <p:nvPr/>
        </p:nvPicPr>
        <p:blipFill rotWithShape="1">
          <a:blip r:embed="rId3">
            <a:alphaModFix/>
          </a:blip>
          <a:srcRect b="0" l="0" r="32759" t="39327"/>
          <a:stretch/>
        </p:blipFill>
        <p:spPr>
          <a:xfrm>
            <a:off x="16230650" y="0"/>
            <a:ext cx="2057350" cy="3537174"/>
          </a:xfrm>
          <a:prstGeom prst="rect">
            <a:avLst/>
          </a:prstGeom>
          <a:noFill/>
          <a:ln>
            <a:noFill/>
          </a:ln>
        </p:spPr>
      </p:pic>
      <p:grpSp>
        <p:nvGrpSpPr>
          <p:cNvPr id="293" name="Google Shape;293;p23"/>
          <p:cNvGrpSpPr/>
          <p:nvPr/>
        </p:nvGrpSpPr>
        <p:grpSpPr>
          <a:xfrm>
            <a:off x="0" y="-36165"/>
            <a:ext cx="10018121" cy="10323391"/>
            <a:chOff x="0" y="-9525"/>
            <a:chExt cx="2638500" cy="2718900"/>
          </a:xfrm>
        </p:grpSpPr>
        <p:sp>
          <p:nvSpPr>
            <p:cNvPr id="294" name="Google Shape;294;p23"/>
            <p:cNvSpPr/>
            <p:nvPr/>
          </p:nvSpPr>
          <p:spPr>
            <a:xfrm>
              <a:off x="0" y="0"/>
              <a:ext cx="2638458" cy="2709333"/>
            </a:xfrm>
            <a:custGeom>
              <a:rect b="b" l="l" r="r" t="t"/>
              <a:pathLst>
                <a:path extrusionOk="0" h="2709333" w="2638458">
                  <a:moveTo>
                    <a:pt x="0" y="0"/>
                  </a:moveTo>
                  <a:lnTo>
                    <a:pt x="2638458" y="0"/>
                  </a:lnTo>
                  <a:lnTo>
                    <a:pt x="2638458" y="2709333"/>
                  </a:lnTo>
                  <a:lnTo>
                    <a:pt x="0" y="2709333"/>
                  </a:lnTo>
                  <a:close/>
                </a:path>
              </a:pathLst>
            </a:custGeom>
            <a:solidFill>
              <a:srgbClr val="1E2B3B"/>
            </a:solidFill>
            <a:ln>
              <a:noFill/>
            </a:ln>
          </p:spPr>
        </p:sp>
        <p:sp>
          <p:nvSpPr>
            <p:cNvPr id="295" name="Google Shape;295;p23"/>
            <p:cNvSpPr txBox="1"/>
            <p:nvPr/>
          </p:nvSpPr>
          <p:spPr>
            <a:xfrm>
              <a:off x="0" y="-9525"/>
              <a:ext cx="2638500" cy="2718900"/>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96" name="Google Shape;296;p23"/>
          <p:cNvPicPr preferRelativeResize="0"/>
          <p:nvPr/>
        </p:nvPicPr>
        <p:blipFill rotWithShape="1">
          <a:blip r:embed="rId4">
            <a:alphaModFix/>
          </a:blip>
          <a:srcRect b="0" l="1219" r="1229" t="0"/>
          <a:stretch/>
        </p:blipFill>
        <p:spPr>
          <a:xfrm>
            <a:off x="735066" y="762208"/>
            <a:ext cx="3984951" cy="4084889"/>
          </a:xfrm>
          <a:prstGeom prst="rect">
            <a:avLst/>
          </a:prstGeom>
          <a:noFill/>
          <a:ln>
            <a:noFill/>
          </a:ln>
        </p:spPr>
      </p:pic>
      <p:pic>
        <p:nvPicPr>
          <p:cNvPr id="297" name="Google Shape;297;p23"/>
          <p:cNvPicPr preferRelativeResize="0"/>
          <p:nvPr/>
        </p:nvPicPr>
        <p:blipFill rotWithShape="1">
          <a:blip r:embed="rId5">
            <a:alphaModFix/>
          </a:blip>
          <a:srcRect b="0" l="13272" r="13279" t="0"/>
          <a:stretch/>
        </p:blipFill>
        <p:spPr>
          <a:xfrm>
            <a:off x="735066" y="5439904"/>
            <a:ext cx="3984951" cy="4084889"/>
          </a:xfrm>
          <a:prstGeom prst="rect">
            <a:avLst/>
          </a:prstGeom>
          <a:noFill/>
          <a:ln>
            <a:noFill/>
          </a:ln>
        </p:spPr>
      </p:pic>
      <p:pic>
        <p:nvPicPr>
          <p:cNvPr id="298" name="Google Shape;298;p23"/>
          <p:cNvPicPr preferRelativeResize="0"/>
          <p:nvPr/>
        </p:nvPicPr>
        <p:blipFill rotWithShape="1">
          <a:blip r:embed="rId6">
            <a:alphaModFix/>
          </a:blip>
          <a:srcRect b="0" l="17481" r="17481" t="0"/>
          <a:stretch/>
        </p:blipFill>
        <p:spPr>
          <a:xfrm>
            <a:off x="5297879" y="762208"/>
            <a:ext cx="3984950" cy="4084887"/>
          </a:xfrm>
          <a:prstGeom prst="rect">
            <a:avLst/>
          </a:prstGeom>
          <a:noFill/>
          <a:ln>
            <a:noFill/>
          </a:ln>
        </p:spPr>
      </p:pic>
      <p:pic>
        <p:nvPicPr>
          <p:cNvPr id="299" name="Google Shape;299;p23"/>
          <p:cNvPicPr preferRelativeResize="0"/>
          <p:nvPr/>
        </p:nvPicPr>
        <p:blipFill rotWithShape="1">
          <a:blip r:embed="rId7">
            <a:alphaModFix/>
          </a:blip>
          <a:srcRect b="0" l="16626" r="16626" t="0"/>
          <a:stretch/>
        </p:blipFill>
        <p:spPr>
          <a:xfrm>
            <a:off x="5297879" y="5439904"/>
            <a:ext cx="3984951" cy="4084888"/>
          </a:xfrm>
          <a:prstGeom prst="rect">
            <a:avLst/>
          </a:prstGeom>
          <a:noFill/>
          <a:ln>
            <a:noFill/>
          </a:ln>
        </p:spPr>
      </p:pic>
      <p:sp>
        <p:nvSpPr>
          <p:cNvPr id="300" name="Google Shape;300;p23"/>
          <p:cNvSpPr txBox="1"/>
          <p:nvPr/>
        </p:nvSpPr>
        <p:spPr>
          <a:xfrm>
            <a:off x="10740729" y="1168147"/>
            <a:ext cx="6824400" cy="1407000"/>
          </a:xfrm>
          <a:prstGeom prst="rect">
            <a:avLst/>
          </a:prstGeom>
          <a:noFill/>
          <a:ln>
            <a:noFill/>
          </a:ln>
        </p:spPr>
        <p:txBody>
          <a:bodyPr anchorCtr="0" anchor="t" bIns="0" lIns="0" spcFirstLastPara="1" rIns="0" wrap="square" tIns="0">
            <a:spAutoFit/>
          </a:bodyPr>
          <a:lstStyle/>
          <a:p>
            <a:pPr indent="0" lvl="0" marL="0" marR="0" rtl="0" algn="ctr">
              <a:lnSpc>
                <a:spcPct val="129012"/>
              </a:lnSpc>
              <a:spcBef>
                <a:spcPts val="0"/>
              </a:spcBef>
              <a:spcAft>
                <a:spcPts val="0"/>
              </a:spcAft>
              <a:buNone/>
            </a:pPr>
            <a:r>
              <a:rPr b="0" i="0" lang="en-US" sz="9141" u="none" cap="none" strike="noStrike">
                <a:solidFill>
                  <a:srgbClr val="59CBC3"/>
                </a:solidFill>
                <a:latin typeface="Yeseva One"/>
                <a:ea typeface="Yeseva One"/>
                <a:cs typeface="Yeseva One"/>
                <a:sym typeface="Yeseva One"/>
              </a:rPr>
              <a:t>Cuisine</a:t>
            </a:r>
            <a:endParaRPr/>
          </a:p>
        </p:txBody>
      </p:sp>
      <p:sp>
        <p:nvSpPr>
          <p:cNvPr id="301" name="Google Shape;301;p23"/>
          <p:cNvSpPr txBox="1"/>
          <p:nvPr/>
        </p:nvSpPr>
        <p:spPr>
          <a:xfrm>
            <a:off x="11404436" y="2879340"/>
            <a:ext cx="5496900" cy="15840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FFFBE7"/>
                </a:solidFill>
                <a:latin typeface="Cabin"/>
                <a:ea typeface="Cabin"/>
                <a:cs typeface="Cabin"/>
                <a:sym typeface="Cabin"/>
              </a:rPr>
              <a:t>Explore Indonesia's rich cultural heritage and culinary delights, including traditional dance performances, festivals, street food, and aromatic spices for a unique sensory experience.</a:t>
            </a:r>
            <a:endParaRPr/>
          </a:p>
        </p:txBody>
      </p:sp>
      <p:sp>
        <p:nvSpPr>
          <p:cNvPr id="302" name="Google Shape;302;p23"/>
          <p:cNvSpPr txBox="1"/>
          <p:nvPr/>
        </p:nvSpPr>
        <p:spPr>
          <a:xfrm>
            <a:off x="10544253" y="6093734"/>
            <a:ext cx="3378300" cy="711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FFFBE7"/>
                </a:solidFill>
                <a:latin typeface="Cabin"/>
                <a:ea typeface="Cabin"/>
                <a:cs typeface="Cabin"/>
                <a:sym typeface="Cabin"/>
              </a:rPr>
              <a:t>Lorem ipsum dolor sit amet, consectetur adipiscing elit.</a:t>
            </a:r>
            <a:endParaRPr/>
          </a:p>
        </p:txBody>
      </p:sp>
      <p:sp>
        <p:nvSpPr>
          <p:cNvPr id="303" name="Google Shape;303;p23"/>
          <p:cNvSpPr txBox="1"/>
          <p:nvPr/>
        </p:nvSpPr>
        <p:spPr>
          <a:xfrm>
            <a:off x="10544253" y="8227833"/>
            <a:ext cx="3378300" cy="711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FFFBE7"/>
                </a:solidFill>
                <a:latin typeface="Cabin"/>
                <a:ea typeface="Cabin"/>
                <a:cs typeface="Cabin"/>
                <a:sym typeface="Cabin"/>
              </a:rPr>
              <a:t>Lorem ipsum dolor sit amet, consectetur adipiscing elit.</a:t>
            </a:r>
            <a:endParaRPr/>
          </a:p>
        </p:txBody>
      </p:sp>
      <p:sp>
        <p:nvSpPr>
          <p:cNvPr id="304" name="Google Shape;304;p23"/>
          <p:cNvSpPr txBox="1"/>
          <p:nvPr/>
        </p:nvSpPr>
        <p:spPr>
          <a:xfrm>
            <a:off x="14383263" y="6093734"/>
            <a:ext cx="3378300" cy="711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FFFBE7"/>
                </a:solidFill>
                <a:latin typeface="Cabin"/>
                <a:ea typeface="Cabin"/>
                <a:cs typeface="Cabin"/>
                <a:sym typeface="Cabin"/>
              </a:rPr>
              <a:t>Lorem ipsum dolor sit amet, consectetur adipiscing elit.</a:t>
            </a:r>
            <a:endParaRPr/>
          </a:p>
        </p:txBody>
      </p:sp>
      <p:sp>
        <p:nvSpPr>
          <p:cNvPr id="305" name="Google Shape;305;p23"/>
          <p:cNvSpPr txBox="1"/>
          <p:nvPr/>
        </p:nvSpPr>
        <p:spPr>
          <a:xfrm>
            <a:off x="14383263" y="8227833"/>
            <a:ext cx="3378300" cy="711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FFFBE7"/>
                </a:solidFill>
                <a:latin typeface="Cabin"/>
                <a:ea typeface="Cabin"/>
                <a:cs typeface="Cabin"/>
                <a:sym typeface="Cabin"/>
              </a:rPr>
              <a:t>Lorem ipsum dolor sit amet, consectetur adipiscing elit.</a:t>
            </a:r>
            <a:endParaRPr/>
          </a:p>
        </p:txBody>
      </p:sp>
      <p:sp>
        <p:nvSpPr>
          <p:cNvPr id="306" name="Google Shape;306;p23"/>
          <p:cNvSpPr txBox="1"/>
          <p:nvPr/>
        </p:nvSpPr>
        <p:spPr>
          <a:xfrm>
            <a:off x="10544253" y="5484566"/>
            <a:ext cx="3378300" cy="384600"/>
          </a:xfrm>
          <a:prstGeom prst="rect">
            <a:avLst/>
          </a:prstGeom>
          <a:noFill/>
          <a:ln>
            <a:noFill/>
          </a:ln>
        </p:spPr>
        <p:txBody>
          <a:bodyPr anchorCtr="0" anchor="t" bIns="0" lIns="0" spcFirstLastPara="1" rIns="0" wrap="square" tIns="0">
            <a:spAutoFit/>
          </a:bodyPr>
          <a:lstStyle/>
          <a:p>
            <a:pPr indent="0" lvl="0" marL="0" marR="0" rtl="0" algn="ctr">
              <a:lnSpc>
                <a:spcPct val="147018"/>
              </a:lnSpc>
              <a:spcBef>
                <a:spcPts val="0"/>
              </a:spcBef>
              <a:spcAft>
                <a:spcPts val="0"/>
              </a:spcAft>
              <a:buNone/>
            </a:pPr>
            <a:r>
              <a:rPr b="1" i="0" lang="en-US" sz="2499" u="none" cap="none" strike="noStrike">
                <a:solidFill>
                  <a:srgbClr val="F6E58E"/>
                </a:solidFill>
                <a:latin typeface="Cabin"/>
                <a:ea typeface="Cabin"/>
                <a:cs typeface="Cabin"/>
                <a:sym typeface="Cabin"/>
              </a:rPr>
              <a:t>Menu 1</a:t>
            </a:r>
            <a:endParaRPr/>
          </a:p>
        </p:txBody>
      </p:sp>
      <p:sp>
        <p:nvSpPr>
          <p:cNvPr id="307" name="Google Shape;307;p23"/>
          <p:cNvSpPr txBox="1"/>
          <p:nvPr/>
        </p:nvSpPr>
        <p:spPr>
          <a:xfrm>
            <a:off x="10544253" y="7618665"/>
            <a:ext cx="3378300" cy="384600"/>
          </a:xfrm>
          <a:prstGeom prst="rect">
            <a:avLst/>
          </a:prstGeom>
          <a:noFill/>
          <a:ln>
            <a:noFill/>
          </a:ln>
        </p:spPr>
        <p:txBody>
          <a:bodyPr anchorCtr="0" anchor="t" bIns="0" lIns="0" spcFirstLastPara="1" rIns="0" wrap="square" tIns="0">
            <a:spAutoFit/>
          </a:bodyPr>
          <a:lstStyle/>
          <a:p>
            <a:pPr indent="0" lvl="0" marL="0" marR="0" rtl="0" algn="ctr">
              <a:lnSpc>
                <a:spcPct val="147018"/>
              </a:lnSpc>
              <a:spcBef>
                <a:spcPts val="0"/>
              </a:spcBef>
              <a:spcAft>
                <a:spcPts val="0"/>
              </a:spcAft>
              <a:buNone/>
            </a:pPr>
            <a:r>
              <a:rPr b="1" i="0" lang="en-US" sz="2499" u="none" cap="none" strike="noStrike">
                <a:solidFill>
                  <a:srgbClr val="F6E58E"/>
                </a:solidFill>
                <a:latin typeface="Cabin"/>
                <a:ea typeface="Cabin"/>
                <a:cs typeface="Cabin"/>
                <a:sym typeface="Cabin"/>
              </a:rPr>
              <a:t>Menu 3</a:t>
            </a:r>
            <a:endParaRPr/>
          </a:p>
        </p:txBody>
      </p:sp>
      <p:sp>
        <p:nvSpPr>
          <p:cNvPr id="308" name="Google Shape;308;p23"/>
          <p:cNvSpPr txBox="1"/>
          <p:nvPr/>
        </p:nvSpPr>
        <p:spPr>
          <a:xfrm>
            <a:off x="14383263" y="5484566"/>
            <a:ext cx="3378300" cy="384600"/>
          </a:xfrm>
          <a:prstGeom prst="rect">
            <a:avLst/>
          </a:prstGeom>
          <a:noFill/>
          <a:ln>
            <a:noFill/>
          </a:ln>
        </p:spPr>
        <p:txBody>
          <a:bodyPr anchorCtr="0" anchor="t" bIns="0" lIns="0" spcFirstLastPara="1" rIns="0" wrap="square" tIns="0">
            <a:spAutoFit/>
          </a:bodyPr>
          <a:lstStyle/>
          <a:p>
            <a:pPr indent="0" lvl="0" marL="0" marR="0" rtl="0" algn="ctr">
              <a:lnSpc>
                <a:spcPct val="147018"/>
              </a:lnSpc>
              <a:spcBef>
                <a:spcPts val="0"/>
              </a:spcBef>
              <a:spcAft>
                <a:spcPts val="0"/>
              </a:spcAft>
              <a:buNone/>
            </a:pPr>
            <a:r>
              <a:rPr b="1" i="0" lang="en-US" sz="2499" u="none" cap="none" strike="noStrike">
                <a:solidFill>
                  <a:srgbClr val="F6E58E"/>
                </a:solidFill>
                <a:latin typeface="Cabin"/>
                <a:ea typeface="Cabin"/>
                <a:cs typeface="Cabin"/>
                <a:sym typeface="Cabin"/>
              </a:rPr>
              <a:t>Menu 2</a:t>
            </a:r>
            <a:endParaRPr/>
          </a:p>
        </p:txBody>
      </p:sp>
      <p:sp>
        <p:nvSpPr>
          <p:cNvPr id="309" name="Google Shape;309;p23"/>
          <p:cNvSpPr txBox="1"/>
          <p:nvPr/>
        </p:nvSpPr>
        <p:spPr>
          <a:xfrm>
            <a:off x="14383263" y="7618665"/>
            <a:ext cx="3378300" cy="384600"/>
          </a:xfrm>
          <a:prstGeom prst="rect">
            <a:avLst/>
          </a:prstGeom>
          <a:noFill/>
          <a:ln>
            <a:noFill/>
          </a:ln>
        </p:spPr>
        <p:txBody>
          <a:bodyPr anchorCtr="0" anchor="t" bIns="0" lIns="0" spcFirstLastPara="1" rIns="0" wrap="square" tIns="0">
            <a:spAutoFit/>
          </a:bodyPr>
          <a:lstStyle/>
          <a:p>
            <a:pPr indent="0" lvl="0" marL="0" marR="0" rtl="0" algn="ctr">
              <a:lnSpc>
                <a:spcPct val="147018"/>
              </a:lnSpc>
              <a:spcBef>
                <a:spcPts val="0"/>
              </a:spcBef>
              <a:spcAft>
                <a:spcPts val="0"/>
              </a:spcAft>
              <a:buNone/>
            </a:pPr>
            <a:r>
              <a:rPr b="1" i="0" lang="en-US" sz="2499" u="none" cap="none" strike="noStrike">
                <a:solidFill>
                  <a:srgbClr val="F6E58E"/>
                </a:solidFill>
                <a:latin typeface="Cabin"/>
                <a:ea typeface="Cabin"/>
                <a:cs typeface="Cabin"/>
                <a:sym typeface="Cabin"/>
              </a:rPr>
              <a:t>Menu 4</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2445B"/>
        </a:solidFill>
      </p:bgPr>
    </p:bg>
    <p:spTree>
      <p:nvGrpSpPr>
        <p:cNvPr id="313" name="Shape 313"/>
        <p:cNvGrpSpPr/>
        <p:nvPr/>
      </p:nvGrpSpPr>
      <p:grpSpPr>
        <a:xfrm>
          <a:off x="0" y="0"/>
          <a:ext cx="0" cy="0"/>
          <a:chOff x="0" y="0"/>
          <a:chExt cx="0" cy="0"/>
        </a:xfrm>
      </p:grpSpPr>
      <p:pic>
        <p:nvPicPr>
          <p:cNvPr id="314" name="Google Shape;314;p24"/>
          <p:cNvPicPr preferRelativeResize="0"/>
          <p:nvPr/>
        </p:nvPicPr>
        <p:blipFill rotWithShape="1">
          <a:blip r:embed="rId3">
            <a:alphaModFix/>
          </a:blip>
          <a:srcRect b="65348" l="0" r="0" t="0"/>
          <a:stretch/>
        </p:blipFill>
        <p:spPr>
          <a:xfrm>
            <a:off x="6246675" y="7947181"/>
            <a:ext cx="9280001" cy="2347101"/>
          </a:xfrm>
          <a:prstGeom prst="rect">
            <a:avLst/>
          </a:prstGeom>
          <a:noFill/>
          <a:ln>
            <a:noFill/>
          </a:ln>
        </p:spPr>
      </p:pic>
      <p:pic>
        <p:nvPicPr>
          <p:cNvPr id="315" name="Google Shape;315;p24"/>
          <p:cNvPicPr preferRelativeResize="0"/>
          <p:nvPr/>
        </p:nvPicPr>
        <p:blipFill rotWithShape="1">
          <a:blip r:embed="rId4">
            <a:alphaModFix/>
          </a:blip>
          <a:srcRect b="0" l="54755" r="0" t="69902"/>
          <a:stretch/>
        </p:blipFill>
        <p:spPr>
          <a:xfrm>
            <a:off x="0" y="0"/>
            <a:ext cx="4446924" cy="2258749"/>
          </a:xfrm>
          <a:prstGeom prst="rect">
            <a:avLst/>
          </a:prstGeom>
          <a:noFill/>
          <a:ln>
            <a:noFill/>
          </a:ln>
        </p:spPr>
      </p:pic>
      <p:pic>
        <p:nvPicPr>
          <p:cNvPr id="316" name="Google Shape;316;p24"/>
          <p:cNvPicPr preferRelativeResize="0"/>
          <p:nvPr/>
        </p:nvPicPr>
        <p:blipFill rotWithShape="1">
          <a:blip r:embed="rId5">
            <a:alphaModFix/>
          </a:blip>
          <a:srcRect b="19307" l="4927" r="4492" t="8677"/>
          <a:stretch/>
        </p:blipFill>
        <p:spPr>
          <a:xfrm>
            <a:off x="13569623" y="-444650"/>
            <a:ext cx="5818649" cy="3674724"/>
          </a:xfrm>
          <a:prstGeom prst="rect">
            <a:avLst/>
          </a:prstGeom>
          <a:noFill/>
          <a:ln>
            <a:noFill/>
          </a:ln>
        </p:spPr>
      </p:pic>
      <p:grpSp>
        <p:nvGrpSpPr>
          <p:cNvPr id="317" name="Google Shape;317;p24"/>
          <p:cNvGrpSpPr/>
          <p:nvPr/>
        </p:nvGrpSpPr>
        <p:grpSpPr>
          <a:xfrm rot="-481292">
            <a:off x="-621715" y="2294905"/>
            <a:ext cx="5221453" cy="6064602"/>
            <a:chOff x="0" y="0"/>
            <a:chExt cx="5466080" cy="6348730"/>
          </a:xfrm>
        </p:grpSpPr>
        <p:sp>
          <p:nvSpPr>
            <p:cNvPr id="318" name="Google Shape;318;p24"/>
            <p:cNvSpPr/>
            <p:nvPr/>
          </p:nvSpPr>
          <p:spPr>
            <a:xfrm>
              <a:off x="0" y="0"/>
              <a:ext cx="5439410" cy="6348730"/>
            </a:xfrm>
            <a:custGeom>
              <a:rect b="b" l="l" r="r" t="t"/>
              <a:pathLst>
                <a:path extrusionOk="0"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24"/>
            <p:cNvSpPr/>
            <p:nvPr/>
          </p:nvSpPr>
          <p:spPr>
            <a:xfrm>
              <a:off x="247650" y="294640"/>
              <a:ext cx="4889500" cy="4693920"/>
            </a:xfrm>
            <a:custGeom>
              <a:rect b="b" l="l" r="r" t="t"/>
              <a:pathLst>
                <a:path extrusionOk="0"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rotWithShape="1">
              <a:blip r:embed="rId6">
                <a:alphaModFix/>
              </a:blip>
              <a:stretch>
                <a:fillRect b="0" l="-21998" r="-21998"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24"/>
            <p:cNvSpPr/>
            <p:nvPr/>
          </p:nvSpPr>
          <p:spPr>
            <a:xfrm>
              <a:off x="1270" y="6350"/>
              <a:ext cx="5457190" cy="6342380"/>
            </a:xfrm>
            <a:custGeom>
              <a:rect b="b" l="l" r="r" t="t"/>
              <a:pathLst>
                <a:path extrusionOk="0"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24"/>
            <p:cNvSpPr/>
            <p:nvPr/>
          </p:nvSpPr>
          <p:spPr>
            <a:xfrm>
              <a:off x="7620" y="0"/>
              <a:ext cx="5458460" cy="6344920"/>
            </a:xfrm>
            <a:custGeom>
              <a:rect b="b" l="l" r="r" t="t"/>
              <a:pathLst>
                <a:path extrusionOk="0"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2" name="Google Shape;322;p24"/>
          <p:cNvGrpSpPr/>
          <p:nvPr/>
        </p:nvGrpSpPr>
        <p:grpSpPr>
          <a:xfrm>
            <a:off x="13282736" y="-861465"/>
            <a:ext cx="6362078" cy="5054870"/>
            <a:chOff x="0" y="0"/>
            <a:chExt cx="3901440" cy="3099816"/>
          </a:xfrm>
        </p:grpSpPr>
        <p:sp>
          <p:nvSpPr>
            <p:cNvPr id="323" name="Google Shape;323;p24"/>
            <p:cNvSpPr/>
            <p:nvPr/>
          </p:nvSpPr>
          <p:spPr>
            <a:xfrm>
              <a:off x="127000" y="190500"/>
              <a:ext cx="3657600" cy="2413000"/>
            </a:xfrm>
            <a:custGeom>
              <a:rect b="b" l="l" r="r" t="t"/>
              <a:pathLst>
                <a:path extrusionOk="0" h="2413000" w="3657600">
                  <a:moveTo>
                    <a:pt x="3657600" y="2413000"/>
                  </a:moveTo>
                  <a:lnTo>
                    <a:pt x="0" y="2413000"/>
                  </a:lnTo>
                  <a:lnTo>
                    <a:pt x="0" y="0"/>
                  </a:lnTo>
                  <a:lnTo>
                    <a:pt x="3657600" y="0"/>
                  </a:lnTo>
                  <a:lnTo>
                    <a:pt x="3657600" y="2413000"/>
                  </a:lnTo>
                  <a:close/>
                </a:path>
              </a:pathLst>
            </a:custGeom>
            <a:blipFill rotWithShape="1">
              <a:blip r:embed="rId7">
                <a:alphaModFix/>
              </a:blip>
              <a:stretch>
                <a:fillRect b="0" l="-31008" r="-28648" t="-61389"/>
              </a:stretch>
            </a:blipFill>
            <a:ln>
              <a:noFill/>
            </a:ln>
          </p:spPr>
        </p:sp>
        <p:sp>
          <p:nvSpPr>
            <p:cNvPr id="324" name="Google Shape;324;p24"/>
            <p:cNvSpPr/>
            <p:nvPr/>
          </p:nvSpPr>
          <p:spPr>
            <a:xfrm>
              <a:off x="0" y="0"/>
              <a:ext cx="3901440" cy="3099816"/>
            </a:xfrm>
            <a:custGeom>
              <a:rect b="b" l="l" r="r" t="t"/>
              <a:pathLst>
                <a:path extrusionOk="0" h="3099816" w="3901440">
                  <a:moveTo>
                    <a:pt x="3901440" y="3099816"/>
                  </a:moveTo>
                  <a:lnTo>
                    <a:pt x="0" y="3099816"/>
                  </a:lnTo>
                  <a:lnTo>
                    <a:pt x="0" y="0"/>
                  </a:lnTo>
                  <a:lnTo>
                    <a:pt x="3901440" y="0"/>
                  </a:lnTo>
                  <a:lnTo>
                    <a:pt x="3901440" y="3099816"/>
                  </a:lnTo>
                  <a:close/>
                </a:path>
              </a:pathLst>
            </a:custGeom>
            <a:blipFill rotWithShape="1">
              <a:blip r:embed="rId8">
                <a:alphaModFix/>
              </a:blip>
              <a:stretch>
                <a:fillRect b="-29" l="0" r="0" t="-29"/>
              </a:stretch>
            </a:blipFill>
            <a:ln>
              <a:noFill/>
            </a:ln>
          </p:spPr>
        </p:sp>
      </p:grpSp>
      <p:pic>
        <p:nvPicPr>
          <p:cNvPr id="325" name="Google Shape;325;p24"/>
          <p:cNvPicPr preferRelativeResize="0"/>
          <p:nvPr/>
        </p:nvPicPr>
        <p:blipFill rotWithShape="1">
          <a:blip r:embed="rId9">
            <a:alphaModFix/>
          </a:blip>
          <a:srcRect b="0" l="25238" r="8170" t="0"/>
          <a:stretch/>
        </p:blipFill>
        <p:spPr>
          <a:xfrm rot="596314">
            <a:off x="14314237" y="4131315"/>
            <a:ext cx="5842467" cy="5852963"/>
          </a:xfrm>
          <a:prstGeom prst="rect">
            <a:avLst/>
          </a:prstGeom>
          <a:noFill/>
          <a:ln>
            <a:noFill/>
          </a:ln>
        </p:spPr>
      </p:pic>
      <p:sp>
        <p:nvSpPr>
          <p:cNvPr id="326" name="Google Shape;326;p24"/>
          <p:cNvSpPr txBox="1"/>
          <p:nvPr/>
        </p:nvSpPr>
        <p:spPr>
          <a:xfrm>
            <a:off x="5005264" y="2653437"/>
            <a:ext cx="8277600" cy="2794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9077" u="none" cap="none" strike="noStrike">
                <a:solidFill>
                  <a:srgbClr val="59CBC3"/>
                </a:solidFill>
                <a:latin typeface="Yeseva One"/>
                <a:ea typeface="Yeseva One"/>
                <a:cs typeface="Yeseva One"/>
                <a:sym typeface="Yeseva One"/>
              </a:rPr>
              <a:t>Cultural Experiences</a:t>
            </a:r>
            <a:endParaRPr/>
          </a:p>
        </p:txBody>
      </p:sp>
      <p:sp>
        <p:nvSpPr>
          <p:cNvPr id="327" name="Google Shape;327;p24"/>
          <p:cNvSpPr txBox="1"/>
          <p:nvPr/>
        </p:nvSpPr>
        <p:spPr>
          <a:xfrm>
            <a:off x="6445929" y="5746950"/>
            <a:ext cx="5396100" cy="1874700"/>
          </a:xfrm>
          <a:prstGeom prst="rect">
            <a:avLst/>
          </a:prstGeom>
          <a:noFill/>
          <a:ln>
            <a:noFill/>
          </a:ln>
        </p:spPr>
        <p:txBody>
          <a:bodyPr anchorCtr="0" anchor="t" bIns="0" lIns="0" spcFirstLastPara="1" rIns="0" wrap="square" tIns="0">
            <a:spAutoFit/>
          </a:bodyPr>
          <a:lstStyle/>
          <a:p>
            <a:pPr indent="0" lvl="0" marL="0" marR="0" rtl="0" algn="ctr">
              <a:lnSpc>
                <a:spcPct val="160000"/>
              </a:lnSpc>
              <a:spcBef>
                <a:spcPts val="0"/>
              </a:spcBef>
              <a:spcAft>
                <a:spcPts val="0"/>
              </a:spcAft>
              <a:buNone/>
            </a:pPr>
            <a:r>
              <a:rPr b="0" i="0" lang="en-US" sz="2100" u="none" cap="none" strike="noStrike">
                <a:solidFill>
                  <a:srgbClr val="FFFBE7"/>
                </a:solidFill>
                <a:latin typeface="Cabin"/>
                <a:ea typeface="Cabin"/>
                <a:cs typeface="Cabin"/>
                <a:sym typeface="Cabin"/>
              </a:rPr>
              <a:t>Explore Indonesia's cultural heritage through traditional dance, batik workshops, and village visits to learn about customs and history, providing insight into the country's traditions.</a:t>
            </a:r>
            <a:endParaRPr/>
          </a:p>
        </p:txBody>
      </p:sp>
      <p:pic>
        <p:nvPicPr>
          <p:cNvPr id="328" name="Google Shape;328;p24"/>
          <p:cNvPicPr preferRelativeResize="0"/>
          <p:nvPr/>
        </p:nvPicPr>
        <p:blipFill rotWithShape="1">
          <a:blip r:embed="rId10">
            <a:alphaModFix/>
          </a:blip>
          <a:srcRect b="11619" l="34593" r="0" t="65640"/>
          <a:stretch/>
        </p:blipFill>
        <p:spPr>
          <a:xfrm>
            <a:off x="9085375" y="-9225"/>
            <a:ext cx="6120501" cy="1969475"/>
          </a:xfrm>
          <a:prstGeom prst="rect">
            <a:avLst/>
          </a:prstGeom>
          <a:noFill/>
          <a:ln>
            <a:noFill/>
          </a:ln>
        </p:spPr>
      </p:pic>
      <p:pic>
        <p:nvPicPr>
          <p:cNvPr id="329" name="Google Shape;329;p24"/>
          <p:cNvPicPr preferRelativeResize="0"/>
          <p:nvPr/>
        </p:nvPicPr>
        <p:blipFill rotWithShape="1">
          <a:blip r:embed="rId11">
            <a:alphaModFix/>
          </a:blip>
          <a:srcRect b="5117" l="5411" r="4846" t="6182"/>
          <a:stretch/>
        </p:blipFill>
        <p:spPr>
          <a:xfrm rot="-492102">
            <a:off x="-451571" y="2586592"/>
            <a:ext cx="4656515" cy="4468665"/>
          </a:xfrm>
          <a:prstGeom prst="rect">
            <a:avLst/>
          </a:prstGeom>
          <a:noFill/>
          <a:ln>
            <a:noFill/>
          </a:ln>
        </p:spPr>
      </p:pic>
      <p:pic>
        <p:nvPicPr>
          <p:cNvPr id="330" name="Google Shape;330;p24"/>
          <p:cNvPicPr preferRelativeResize="0"/>
          <p:nvPr/>
        </p:nvPicPr>
        <p:blipFill rotWithShape="1">
          <a:blip r:embed="rId12">
            <a:alphaModFix/>
          </a:blip>
          <a:srcRect b="52642" l="40821" r="0" t="0"/>
          <a:stretch/>
        </p:blipFill>
        <p:spPr>
          <a:xfrm>
            <a:off x="1" y="7500075"/>
            <a:ext cx="4490349" cy="27941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2445B"/>
        </a:solidFill>
      </p:bgPr>
    </p:bg>
    <p:spTree>
      <p:nvGrpSpPr>
        <p:cNvPr id="334" name="Shape 334"/>
        <p:cNvGrpSpPr/>
        <p:nvPr/>
      </p:nvGrpSpPr>
      <p:grpSpPr>
        <a:xfrm>
          <a:off x="0" y="0"/>
          <a:ext cx="0" cy="0"/>
          <a:chOff x="0" y="0"/>
          <a:chExt cx="0" cy="0"/>
        </a:xfrm>
      </p:grpSpPr>
      <p:pic>
        <p:nvPicPr>
          <p:cNvPr id="335" name="Google Shape;335;p25"/>
          <p:cNvPicPr preferRelativeResize="0"/>
          <p:nvPr/>
        </p:nvPicPr>
        <p:blipFill rotWithShape="1">
          <a:blip r:embed="rId3">
            <a:alphaModFix/>
          </a:blip>
          <a:srcRect b="4296" l="0" r="0" t="4287"/>
          <a:stretch/>
        </p:blipFill>
        <p:spPr>
          <a:xfrm>
            <a:off x="10786316" y="0"/>
            <a:ext cx="7501683" cy="10287000"/>
          </a:xfrm>
          <a:prstGeom prst="rect">
            <a:avLst/>
          </a:prstGeom>
          <a:noFill/>
          <a:ln>
            <a:noFill/>
          </a:ln>
        </p:spPr>
      </p:pic>
      <p:sp>
        <p:nvSpPr>
          <p:cNvPr id="336" name="Google Shape;336;p25"/>
          <p:cNvSpPr txBox="1"/>
          <p:nvPr/>
        </p:nvSpPr>
        <p:spPr>
          <a:xfrm>
            <a:off x="1028700" y="852572"/>
            <a:ext cx="9225600" cy="1200600"/>
          </a:xfrm>
          <a:prstGeom prst="rect">
            <a:avLst/>
          </a:prstGeom>
          <a:noFill/>
          <a:ln>
            <a:noFill/>
          </a:ln>
        </p:spPr>
        <p:txBody>
          <a:bodyPr anchorCtr="0" anchor="t" bIns="0" lIns="0" spcFirstLastPara="1" rIns="0" wrap="square" tIns="0">
            <a:spAutoFit/>
          </a:bodyPr>
          <a:lstStyle/>
          <a:p>
            <a:pPr indent="0" lvl="0" marL="0" marR="0" rtl="0" algn="l">
              <a:lnSpc>
                <a:spcPct val="112987"/>
              </a:lnSpc>
              <a:spcBef>
                <a:spcPts val="0"/>
              </a:spcBef>
              <a:spcAft>
                <a:spcPts val="0"/>
              </a:spcAft>
              <a:buNone/>
            </a:pPr>
            <a:r>
              <a:rPr b="0" i="0" lang="en-US" sz="7800" u="none" cap="none" strike="noStrike">
                <a:solidFill>
                  <a:srgbClr val="59CBC3"/>
                </a:solidFill>
                <a:latin typeface="Yeseva One"/>
                <a:ea typeface="Yeseva One"/>
                <a:cs typeface="Yeseva One"/>
                <a:sym typeface="Yeseva One"/>
              </a:rPr>
              <a:t>Sample Itinerary</a:t>
            </a:r>
            <a:endParaRPr/>
          </a:p>
        </p:txBody>
      </p:sp>
      <p:sp>
        <p:nvSpPr>
          <p:cNvPr id="337" name="Google Shape;337;p25"/>
          <p:cNvSpPr txBox="1"/>
          <p:nvPr/>
        </p:nvSpPr>
        <p:spPr>
          <a:xfrm>
            <a:off x="1028700" y="2073012"/>
            <a:ext cx="3959400" cy="431100"/>
          </a:xfrm>
          <a:prstGeom prst="rect">
            <a:avLst/>
          </a:prstGeom>
          <a:noFill/>
          <a:ln>
            <a:noFill/>
          </a:ln>
        </p:spPr>
        <p:txBody>
          <a:bodyPr anchorCtr="0" anchor="t" bIns="0" lIns="0" spcFirstLastPara="1" rIns="0" wrap="square" tIns="0">
            <a:spAutoFit/>
          </a:bodyPr>
          <a:lstStyle/>
          <a:p>
            <a:pPr indent="0" lvl="0" marL="0" marR="0" rtl="0" algn="l">
              <a:lnSpc>
                <a:spcPct val="169000"/>
              </a:lnSpc>
              <a:spcBef>
                <a:spcPts val="0"/>
              </a:spcBef>
              <a:spcAft>
                <a:spcPts val="0"/>
              </a:spcAft>
              <a:buNone/>
            </a:pPr>
            <a:r>
              <a:rPr b="0" i="0" lang="en-US" sz="2800" u="none" cap="none" strike="noStrike">
                <a:solidFill>
                  <a:srgbClr val="FFFBE7"/>
                </a:solidFill>
                <a:latin typeface="Cabin"/>
                <a:ea typeface="Cabin"/>
                <a:cs typeface="Cabin"/>
                <a:sym typeface="Cabin"/>
              </a:rPr>
              <a:t>A Day in Bali</a:t>
            </a:r>
            <a:endParaRPr/>
          </a:p>
        </p:txBody>
      </p:sp>
      <p:cxnSp>
        <p:nvCxnSpPr>
          <p:cNvPr id="338" name="Google Shape;338;p25"/>
          <p:cNvCxnSpPr/>
          <p:nvPr/>
        </p:nvCxnSpPr>
        <p:spPr>
          <a:xfrm>
            <a:off x="1100138" y="3092342"/>
            <a:ext cx="0" cy="7593300"/>
          </a:xfrm>
          <a:prstGeom prst="straightConnector1">
            <a:avLst/>
          </a:prstGeom>
          <a:noFill/>
          <a:ln cap="flat" cmpd="sng" w="28575">
            <a:solidFill>
              <a:srgbClr val="FFFFFF"/>
            </a:solidFill>
            <a:prstDash val="solid"/>
            <a:round/>
            <a:headEnd len="sm" w="sm" type="none"/>
            <a:tailEnd len="sm" w="sm" type="none"/>
          </a:ln>
        </p:spPr>
      </p:cxnSp>
      <p:sp>
        <p:nvSpPr>
          <p:cNvPr id="339" name="Google Shape;339;p25"/>
          <p:cNvSpPr txBox="1"/>
          <p:nvPr/>
        </p:nvSpPr>
        <p:spPr>
          <a:xfrm>
            <a:off x="1808590" y="3504782"/>
            <a:ext cx="4629000" cy="459300"/>
          </a:xfrm>
          <a:prstGeom prst="rect">
            <a:avLst/>
          </a:prstGeom>
          <a:noFill/>
          <a:ln>
            <a:noFill/>
          </a:ln>
        </p:spPr>
        <p:txBody>
          <a:bodyPr anchorCtr="0" anchor="t" bIns="0" lIns="0" spcFirstLastPara="1" rIns="0" wrap="square" tIns="0">
            <a:spAutoFit/>
          </a:bodyPr>
          <a:lstStyle/>
          <a:p>
            <a:pPr indent="0" lvl="0" marL="0" marR="0" rtl="0" algn="l">
              <a:lnSpc>
                <a:spcPct val="146999"/>
              </a:lnSpc>
              <a:spcBef>
                <a:spcPts val="0"/>
              </a:spcBef>
              <a:spcAft>
                <a:spcPts val="0"/>
              </a:spcAft>
              <a:buNone/>
            </a:pPr>
            <a:r>
              <a:rPr b="0" i="0" lang="en-US" sz="2983" u="none" cap="none" strike="noStrike">
                <a:solidFill>
                  <a:srgbClr val="F6E58E"/>
                </a:solidFill>
                <a:latin typeface="Yeseva One"/>
                <a:ea typeface="Yeseva One"/>
                <a:cs typeface="Yeseva One"/>
                <a:sym typeface="Yeseva One"/>
              </a:rPr>
              <a:t>Morning</a:t>
            </a:r>
            <a:endParaRPr/>
          </a:p>
        </p:txBody>
      </p:sp>
      <p:sp>
        <p:nvSpPr>
          <p:cNvPr id="340" name="Google Shape;340;p25"/>
          <p:cNvSpPr txBox="1"/>
          <p:nvPr/>
        </p:nvSpPr>
        <p:spPr>
          <a:xfrm>
            <a:off x="1808590" y="6746771"/>
            <a:ext cx="4629000" cy="459300"/>
          </a:xfrm>
          <a:prstGeom prst="rect">
            <a:avLst/>
          </a:prstGeom>
          <a:noFill/>
          <a:ln>
            <a:noFill/>
          </a:ln>
        </p:spPr>
        <p:txBody>
          <a:bodyPr anchorCtr="0" anchor="t" bIns="0" lIns="0" spcFirstLastPara="1" rIns="0" wrap="square" tIns="0">
            <a:spAutoFit/>
          </a:bodyPr>
          <a:lstStyle/>
          <a:p>
            <a:pPr indent="0" lvl="0" marL="0" marR="0" rtl="0" algn="l">
              <a:lnSpc>
                <a:spcPct val="146999"/>
              </a:lnSpc>
              <a:spcBef>
                <a:spcPts val="0"/>
              </a:spcBef>
              <a:spcAft>
                <a:spcPts val="0"/>
              </a:spcAft>
              <a:buNone/>
            </a:pPr>
            <a:r>
              <a:rPr b="0" i="0" lang="en-US" sz="2983" u="none" cap="none" strike="noStrike">
                <a:solidFill>
                  <a:srgbClr val="F6E58E"/>
                </a:solidFill>
                <a:latin typeface="Yeseva One"/>
                <a:ea typeface="Yeseva One"/>
                <a:cs typeface="Yeseva One"/>
                <a:sym typeface="Yeseva One"/>
              </a:rPr>
              <a:t>Mid-Morning</a:t>
            </a:r>
            <a:endParaRPr/>
          </a:p>
        </p:txBody>
      </p:sp>
      <p:sp>
        <p:nvSpPr>
          <p:cNvPr id="341" name="Google Shape;341;p25"/>
          <p:cNvSpPr txBox="1"/>
          <p:nvPr/>
        </p:nvSpPr>
        <p:spPr>
          <a:xfrm>
            <a:off x="1808590" y="4069506"/>
            <a:ext cx="2573400" cy="323100"/>
          </a:xfrm>
          <a:prstGeom prst="rect">
            <a:avLst/>
          </a:prstGeom>
          <a:noFill/>
          <a:ln>
            <a:noFill/>
          </a:ln>
        </p:spPr>
        <p:txBody>
          <a:bodyPr anchorCtr="0" anchor="t" bIns="0" lIns="0" spcFirstLastPara="1" rIns="0" wrap="square" tIns="0">
            <a:spAutoFit/>
          </a:bodyPr>
          <a:lstStyle/>
          <a:p>
            <a:pPr indent="0" lvl="0" marL="0" marR="0" rtl="0" algn="l">
              <a:lnSpc>
                <a:spcPct val="169000"/>
              </a:lnSpc>
              <a:spcBef>
                <a:spcPts val="0"/>
              </a:spcBef>
              <a:spcAft>
                <a:spcPts val="0"/>
              </a:spcAft>
              <a:buNone/>
            </a:pPr>
            <a:r>
              <a:rPr b="0" i="0" lang="en-US" sz="2100" u="none" cap="none" strike="noStrike">
                <a:solidFill>
                  <a:srgbClr val="FF9AF5"/>
                </a:solidFill>
                <a:latin typeface="Cabin"/>
                <a:ea typeface="Cabin"/>
                <a:cs typeface="Cabin"/>
                <a:sym typeface="Cabin"/>
              </a:rPr>
              <a:t>Sunrise at Mount Batur</a:t>
            </a:r>
            <a:endParaRPr/>
          </a:p>
        </p:txBody>
      </p:sp>
      <p:sp>
        <p:nvSpPr>
          <p:cNvPr id="342" name="Google Shape;342;p25"/>
          <p:cNvSpPr txBox="1"/>
          <p:nvPr/>
        </p:nvSpPr>
        <p:spPr>
          <a:xfrm>
            <a:off x="1808590" y="7311496"/>
            <a:ext cx="3108600" cy="323100"/>
          </a:xfrm>
          <a:prstGeom prst="rect">
            <a:avLst/>
          </a:prstGeom>
          <a:noFill/>
          <a:ln>
            <a:noFill/>
          </a:ln>
        </p:spPr>
        <p:txBody>
          <a:bodyPr anchorCtr="0" anchor="t" bIns="0" lIns="0" spcFirstLastPara="1" rIns="0" wrap="square" tIns="0">
            <a:spAutoFit/>
          </a:bodyPr>
          <a:lstStyle/>
          <a:p>
            <a:pPr indent="0" lvl="0" marL="0" marR="0" rtl="0" algn="l">
              <a:lnSpc>
                <a:spcPct val="169000"/>
              </a:lnSpc>
              <a:spcBef>
                <a:spcPts val="0"/>
              </a:spcBef>
              <a:spcAft>
                <a:spcPts val="0"/>
              </a:spcAft>
              <a:buNone/>
            </a:pPr>
            <a:r>
              <a:rPr b="0" i="0" lang="en-US" sz="2100" u="none" cap="none" strike="noStrike">
                <a:solidFill>
                  <a:srgbClr val="FF9AF5"/>
                </a:solidFill>
                <a:latin typeface="Cabin"/>
                <a:ea typeface="Cabin"/>
                <a:cs typeface="Cabin"/>
                <a:sym typeface="Cabin"/>
              </a:rPr>
              <a:t>Breakfast at a Local Warung</a:t>
            </a:r>
            <a:endParaRPr/>
          </a:p>
        </p:txBody>
      </p:sp>
      <p:sp>
        <p:nvSpPr>
          <p:cNvPr id="343" name="Google Shape;343;p25"/>
          <p:cNvSpPr txBox="1"/>
          <p:nvPr/>
        </p:nvSpPr>
        <p:spPr>
          <a:xfrm>
            <a:off x="1808590" y="4698896"/>
            <a:ext cx="6047700" cy="1108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000" u="none" cap="none" strike="noStrike">
                <a:solidFill>
                  <a:srgbClr val="FFFBE7"/>
                </a:solidFill>
                <a:latin typeface="Cabin"/>
                <a:ea typeface="Cabin"/>
                <a:cs typeface="Cabin"/>
                <a:sym typeface="Cabin"/>
              </a:rPr>
              <a:t>Begin your day with a sunrise trek to Bali's Mount Batur for stunning views as the sun rises above the clouds, casting golden hues on the landscapes.</a:t>
            </a:r>
            <a:endParaRPr/>
          </a:p>
        </p:txBody>
      </p:sp>
      <p:sp>
        <p:nvSpPr>
          <p:cNvPr id="344" name="Google Shape;344;p25"/>
          <p:cNvSpPr txBox="1"/>
          <p:nvPr/>
        </p:nvSpPr>
        <p:spPr>
          <a:xfrm>
            <a:off x="1808590" y="7942813"/>
            <a:ext cx="5699400" cy="1108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000" u="none" cap="none" strike="noStrike">
                <a:solidFill>
                  <a:srgbClr val="FFFBE7"/>
                </a:solidFill>
                <a:latin typeface="Cabin"/>
                <a:ea typeface="Cabin"/>
                <a:cs typeface="Cabin"/>
                <a:sym typeface="Cabin"/>
              </a:rPr>
              <a:t>After the trek, visit a local warung in Bali for a traditional breakfast like nasi goreng, mie goreng, or bubur ayam with Balinese coffee.</a:t>
            </a:r>
            <a:endParaRPr/>
          </a:p>
        </p:txBody>
      </p:sp>
      <p:pic>
        <p:nvPicPr>
          <p:cNvPr id="345" name="Google Shape;345;p25"/>
          <p:cNvPicPr preferRelativeResize="0"/>
          <p:nvPr/>
        </p:nvPicPr>
        <p:blipFill rotWithShape="1">
          <a:blip r:embed="rId4">
            <a:alphaModFix/>
          </a:blip>
          <a:srcRect b="59953" l="34171" r="0" t="0"/>
          <a:stretch/>
        </p:blipFill>
        <p:spPr>
          <a:xfrm>
            <a:off x="7856300" y="7206075"/>
            <a:ext cx="4938251" cy="308092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2445B"/>
        </a:solidFill>
      </p:bgPr>
    </p:bg>
    <p:spTree>
      <p:nvGrpSpPr>
        <p:cNvPr id="349" name="Shape 349"/>
        <p:cNvGrpSpPr/>
        <p:nvPr/>
      </p:nvGrpSpPr>
      <p:grpSpPr>
        <a:xfrm>
          <a:off x="0" y="0"/>
          <a:ext cx="0" cy="0"/>
          <a:chOff x="0" y="0"/>
          <a:chExt cx="0" cy="0"/>
        </a:xfrm>
      </p:grpSpPr>
      <p:pic>
        <p:nvPicPr>
          <p:cNvPr id="350" name="Google Shape;350;p26"/>
          <p:cNvPicPr preferRelativeResize="0"/>
          <p:nvPr/>
        </p:nvPicPr>
        <p:blipFill rotWithShape="1">
          <a:blip r:embed="rId3">
            <a:alphaModFix/>
          </a:blip>
          <a:srcRect b="55520" l="0" r="8700" t="7870"/>
          <a:stretch/>
        </p:blipFill>
        <p:spPr>
          <a:xfrm>
            <a:off x="3983775" y="6942125"/>
            <a:ext cx="8295751" cy="3344875"/>
          </a:xfrm>
          <a:prstGeom prst="rect">
            <a:avLst/>
          </a:prstGeom>
          <a:noFill/>
          <a:ln>
            <a:noFill/>
          </a:ln>
        </p:spPr>
      </p:pic>
      <p:pic>
        <p:nvPicPr>
          <p:cNvPr id="351" name="Google Shape;351;p26"/>
          <p:cNvPicPr preferRelativeResize="0"/>
          <p:nvPr/>
        </p:nvPicPr>
        <p:blipFill rotWithShape="1">
          <a:blip r:embed="rId4">
            <a:alphaModFix/>
          </a:blip>
          <a:srcRect b="4279" l="0" r="0" t="4270"/>
          <a:stretch/>
        </p:blipFill>
        <p:spPr>
          <a:xfrm>
            <a:off x="0" y="0"/>
            <a:ext cx="7501683" cy="10287000"/>
          </a:xfrm>
          <a:prstGeom prst="rect">
            <a:avLst/>
          </a:prstGeom>
          <a:noFill/>
          <a:ln>
            <a:noFill/>
          </a:ln>
        </p:spPr>
      </p:pic>
      <p:cxnSp>
        <p:nvCxnSpPr>
          <p:cNvPr id="352" name="Google Shape;352;p26"/>
          <p:cNvCxnSpPr/>
          <p:nvPr/>
        </p:nvCxnSpPr>
        <p:spPr>
          <a:xfrm>
            <a:off x="17245012" y="3092342"/>
            <a:ext cx="0" cy="7593300"/>
          </a:xfrm>
          <a:prstGeom prst="straightConnector1">
            <a:avLst/>
          </a:prstGeom>
          <a:noFill/>
          <a:ln cap="flat" cmpd="sng" w="28575">
            <a:solidFill>
              <a:srgbClr val="FFFFFF"/>
            </a:solidFill>
            <a:prstDash val="solid"/>
            <a:round/>
            <a:headEnd len="sm" w="sm" type="none"/>
            <a:tailEnd len="sm" w="sm" type="none"/>
          </a:ln>
        </p:spPr>
      </p:cxnSp>
      <p:sp>
        <p:nvSpPr>
          <p:cNvPr id="353" name="Google Shape;353;p26"/>
          <p:cNvSpPr txBox="1"/>
          <p:nvPr/>
        </p:nvSpPr>
        <p:spPr>
          <a:xfrm>
            <a:off x="8019269" y="852572"/>
            <a:ext cx="9225600" cy="1200600"/>
          </a:xfrm>
          <a:prstGeom prst="rect">
            <a:avLst/>
          </a:prstGeom>
          <a:noFill/>
          <a:ln>
            <a:noFill/>
          </a:ln>
        </p:spPr>
        <p:txBody>
          <a:bodyPr anchorCtr="0" anchor="t" bIns="0" lIns="0" spcFirstLastPara="1" rIns="0" wrap="square" tIns="0">
            <a:spAutoFit/>
          </a:bodyPr>
          <a:lstStyle/>
          <a:p>
            <a:pPr indent="0" lvl="0" marL="0" marR="0" rtl="0" algn="r">
              <a:lnSpc>
                <a:spcPct val="112987"/>
              </a:lnSpc>
              <a:spcBef>
                <a:spcPts val="0"/>
              </a:spcBef>
              <a:spcAft>
                <a:spcPts val="0"/>
              </a:spcAft>
              <a:buNone/>
            </a:pPr>
            <a:r>
              <a:rPr b="0" i="0" lang="en-US" sz="7800" u="none" cap="none" strike="noStrike">
                <a:solidFill>
                  <a:srgbClr val="59CBC3"/>
                </a:solidFill>
                <a:latin typeface="Yeseva One"/>
                <a:ea typeface="Yeseva One"/>
                <a:cs typeface="Yeseva One"/>
                <a:sym typeface="Yeseva One"/>
              </a:rPr>
              <a:t>Sample Itinerary</a:t>
            </a:r>
            <a:endParaRPr/>
          </a:p>
        </p:txBody>
      </p:sp>
      <p:sp>
        <p:nvSpPr>
          <p:cNvPr id="354" name="Google Shape;354;p26"/>
          <p:cNvSpPr txBox="1"/>
          <p:nvPr/>
        </p:nvSpPr>
        <p:spPr>
          <a:xfrm>
            <a:off x="13285756" y="2073012"/>
            <a:ext cx="3959400" cy="431100"/>
          </a:xfrm>
          <a:prstGeom prst="rect">
            <a:avLst/>
          </a:prstGeom>
          <a:noFill/>
          <a:ln>
            <a:noFill/>
          </a:ln>
        </p:spPr>
        <p:txBody>
          <a:bodyPr anchorCtr="0" anchor="t" bIns="0" lIns="0" spcFirstLastPara="1" rIns="0" wrap="square" tIns="0">
            <a:spAutoFit/>
          </a:bodyPr>
          <a:lstStyle/>
          <a:p>
            <a:pPr indent="0" lvl="0" marL="0" marR="0" rtl="0" algn="r">
              <a:lnSpc>
                <a:spcPct val="169000"/>
              </a:lnSpc>
              <a:spcBef>
                <a:spcPts val="0"/>
              </a:spcBef>
              <a:spcAft>
                <a:spcPts val="0"/>
              </a:spcAft>
              <a:buNone/>
            </a:pPr>
            <a:r>
              <a:rPr b="0" i="0" lang="en-US" sz="2800" u="none" cap="none" strike="noStrike">
                <a:solidFill>
                  <a:srgbClr val="FFFBE7"/>
                </a:solidFill>
                <a:latin typeface="Cabin"/>
                <a:ea typeface="Cabin"/>
                <a:cs typeface="Cabin"/>
                <a:sym typeface="Cabin"/>
              </a:rPr>
              <a:t>A Day in Bali</a:t>
            </a:r>
            <a:endParaRPr/>
          </a:p>
        </p:txBody>
      </p:sp>
      <p:sp>
        <p:nvSpPr>
          <p:cNvPr id="355" name="Google Shape;355;p26"/>
          <p:cNvSpPr txBox="1"/>
          <p:nvPr/>
        </p:nvSpPr>
        <p:spPr>
          <a:xfrm>
            <a:off x="11701077" y="3504782"/>
            <a:ext cx="4629000" cy="459300"/>
          </a:xfrm>
          <a:prstGeom prst="rect">
            <a:avLst/>
          </a:prstGeom>
          <a:noFill/>
          <a:ln>
            <a:noFill/>
          </a:ln>
        </p:spPr>
        <p:txBody>
          <a:bodyPr anchorCtr="0" anchor="t" bIns="0" lIns="0" spcFirstLastPara="1" rIns="0" wrap="square" tIns="0">
            <a:spAutoFit/>
          </a:bodyPr>
          <a:lstStyle/>
          <a:p>
            <a:pPr indent="0" lvl="0" marL="0" marR="0" rtl="0" algn="r">
              <a:lnSpc>
                <a:spcPct val="146999"/>
              </a:lnSpc>
              <a:spcBef>
                <a:spcPts val="0"/>
              </a:spcBef>
              <a:spcAft>
                <a:spcPts val="0"/>
              </a:spcAft>
              <a:buNone/>
            </a:pPr>
            <a:r>
              <a:rPr b="0" i="0" lang="en-US" sz="2983" u="none" cap="none" strike="noStrike">
                <a:solidFill>
                  <a:srgbClr val="F6E58E"/>
                </a:solidFill>
                <a:latin typeface="Yeseva One"/>
                <a:ea typeface="Yeseva One"/>
                <a:cs typeface="Yeseva One"/>
                <a:sym typeface="Yeseva One"/>
              </a:rPr>
              <a:t>Early Afternoon</a:t>
            </a:r>
            <a:endParaRPr/>
          </a:p>
        </p:txBody>
      </p:sp>
      <p:sp>
        <p:nvSpPr>
          <p:cNvPr id="356" name="Google Shape;356;p26"/>
          <p:cNvSpPr txBox="1"/>
          <p:nvPr/>
        </p:nvSpPr>
        <p:spPr>
          <a:xfrm>
            <a:off x="11701077" y="6746771"/>
            <a:ext cx="4629000" cy="459300"/>
          </a:xfrm>
          <a:prstGeom prst="rect">
            <a:avLst/>
          </a:prstGeom>
          <a:noFill/>
          <a:ln>
            <a:noFill/>
          </a:ln>
        </p:spPr>
        <p:txBody>
          <a:bodyPr anchorCtr="0" anchor="t" bIns="0" lIns="0" spcFirstLastPara="1" rIns="0" wrap="square" tIns="0">
            <a:spAutoFit/>
          </a:bodyPr>
          <a:lstStyle/>
          <a:p>
            <a:pPr indent="0" lvl="0" marL="0" marR="0" rtl="0" algn="r">
              <a:lnSpc>
                <a:spcPct val="146999"/>
              </a:lnSpc>
              <a:spcBef>
                <a:spcPts val="0"/>
              </a:spcBef>
              <a:spcAft>
                <a:spcPts val="0"/>
              </a:spcAft>
              <a:buNone/>
            </a:pPr>
            <a:r>
              <a:rPr b="0" i="0" lang="en-US" sz="2983" u="none" cap="none" strike="noStrike">
                <a:solidFill>
                  <a:srgbClr val="F6E58E"/>
                </a:solidFill>
                <a:latin typeface="Yeseva One"/>
                <a:ea typeface="Yeseva One"/>
                <a:cs typeface="Yeseva One"/>
                <a:sym typeface="Yeseva One"/>
              </a:rPr>
              <a:t>Late Afternoon</a:t>
            </a:r>
            <a:endParaRPr/>
          </a:p>
        </p:txBody>
      </p:sp>
      <p:sp>
        <p:nvSpPr>
          <p:cNvPr id="357" name="Google Shape;357;p26"/>
          <p:cNvSpPr txBox="1"/>
          <p:nvPr/>
        </p:nvSpPr>
        <p:spPr>
          <a:xfrm>
            <a:off x="13379298" y="4069506"/>
            <a:ext cx="2950800" cy="323100"/>
          </a:xfrm>
          <a:prstGeom prst="rect">
            <a:avLst/>
          </a:prstGeom>
          <a:noFill/>
          <a:ln>
            <a:noFill/>
          </a:ln>
        </p:spPr>
        <p:txBody>
          <a:bodyPr anchorCtr="0" anchor="t" bIns="0" lIns="0" spcFirstLastPara="1" rIns="0" wrap="square" tIns="0">
            <a:spAutoFit/>
          </a:bodyPr>
          <a:lstStyle/>
          <a:p>
            <a:pPr indent="0" lvl="0" marL="0" marR="0" rtl="0" algn="r">
              <a:lnSpc>
                <a:spcPct val="169000"/>
              </a:lnSpc>
              <a:spcBef>
                <a:spcPts val="0"/>
              </a:spcBef>
              <a:spcAft>
                <a:spcPts val="0"/>
              </a:spcAft>
              <a:buNone/>
            </a:pPr>
            <a:r>
              <a:rPr b="0" i="0" lang="en-US" sz="2100" u="none" cap="none" strike="noStrike">
                <a:solidFill>
                  <a:srgbClr val="FF9AF5"/>
                </a:solidFill>
                <a:latin typeface="Cabin"/>
                <a:ea typeface="Cabin"/>
                <a:cs typeface="Cabin"/>
                <a:sym typeface="Cabin"/>
              </a:rPr>
              <a:t>Visit Ubud Monkey Forest:</a:t>
            </a:r>
            <a:endParaRPr/>
          </a:p>
        </p:txBody>
      </p:sp>
      <p:sp>
        <p:nvSpPr>
          <p:cNvPr id="358" name="Google Shape;358;p26"/>
          <p:cNvSpPr txBox="1"/>
          <p:nvPr/>
        </p:nvSpPr>
        <p:spPr>
          <a:xfrm>
            <a:off x="11273955" y="4698896"/>
            <a:ext cx="5056200" cy="1508400"/>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0" i="0" lang="en-US" sz="2000" u="none" cap="none" strike="noStrike">
                <a:solidFill>
                  <a:srgbClr val="FFFBE7"/>
                </a:solidFill>
                <a:latin typeface="Cabin"/>
                <a:ea typeface="Cabin"/>
                <a:cs typeface="Cabin"/>
                <a:sym typeface="Cabin"/>
              </a:rPr>
              <a:t>Explore Ubud Monkey Forest among lush greenery, encountering playful macaques near ancient temples. Remember to respect their space and refrain from feeding them.</a:t>
            </a:r>
            <a:endParaRPr/>
          </a:p>
        </p:txBody>
      </p:sp>
      <p:sp>
        <p:nvSpPr>
          <p:cNvPr id="359" name="Google Shape;359;p26"/>
          <p:cNvSpPr txBox="1"/>
          <p:nvPr/>
        </p:nvSpPr>
        <p:spPr>
          <a:xfrm>
            <a:off x="13052323" y="7311496"/>
            <a:ext cx="3277800" cy="323100"/>
          </a:xfrm>
          <a:prstGeom prst="rect">
            <a:avLst/>
          </a:prstGeom>
          <a:noFill/>
          <a:ln>
            <a:noFill/>
          </a:ln>
        </p:spPr>
        <p:txBody>
          <a:bodyPr anchorCtr="0" anchor="t" bIns="0" lIns="0" spcFirstLastPara="1" rIns="0" wrap="square" tIns="0">
            <a:spAutoFit/>
          </a:bodyPr>
          <a:lstStyle/>
          <a:p>
            <a:pPr indent="0" lvl="0" marL="0" marR="0" rtl="0" algn="r">
              <a:lnSpc>
                <a:spcPct val="169000"/>
              </a:lnSpc>
              <a:spcBef>
                <a:spcPts val="0"/>
              </a:spcBef>
              <a:spcAft>
                <a:spcPts val="0"/>
              </a:spcAft>
              <a:buNone/>
            </a:pPr>
            <a:r>
              <a:rPr b="0" i="0" lang="en-US" sz="2100" u="none" cap="none" strike="noStrike">
                <a:solidFill>
                  <a:srgbClr val="FF9AF5"/>
                </a:solidFill>
                <a:latin typeface="Cabin"/>
                <a:ea typeface="Cabin"/>
                <a:cs typeface="Cabin"/>
                <a:sym typeface="Cabin"/>
              </a:rPr>
              <a:t>Visit Tegalalang Rice Terraces</a:t>
            </a:r>
            <a:endParaRPr/>
          </a:p>
        </p:txBody>
      </p:sp>
      <p:sp>
        <p:nvSpPr>
          <p:cNvPr id="360" name="Google Shape;360;p26"/>
          <p:cNvSpPr txBox="1"/>
          <p:nvPr/>
        </p:nvSpPr>
        <p:spPr>
          <a:xfrm>
            <a:off x="10813078" y="7942813"/>
            <a:ext cx="5517000" cy="1108200"/>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0" i="0" lang="en-US" sz="2000" u="none" cap="none" strike="noStrike">
                <a:solidFill>
                  <a:srgbClr val="FFFBE7"/>
                </a:solidFill>
                <a:latin typeface="Cabin"/>
                <a:ea typeface="Cabin"/>
                <a:cs typeface="Cabin"/>
                <a:sym typeface="Cabin"/>
              </a:rPr>
              <a:t>Visit the Tegalalang Rice Terraces for beautiful views, a walk through terraced fields, photo opportunities, and a peaceful atmosphere.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2445B"/>
        </a:solidFill>
      </p:bgPr>
    </p:bg>
    <p:spTree>
      <p:nvGrpSpPr>
        <p:cNvPr id="364" name="Shape 364"/>
        <p:cNvGrpSpPr/>
        <p:nvPr/>
      </p:nvGrpSpPr>
      <p:grpSpPr>
        <a:xfrm>
          <a:off x="0" y="0"/>
          <a:ext cx="0" cy="0"/>
          <a:chOff x="0" y="0"/>
          <a:chExt cx="0" cy="0"/>
        </a:xfrm>
      </p:grpSpPr>
      <p:pic>
        <p:nvPicPr>
          <p:cNvPr id="365" name="Google Shape;365;p27"/>
          <p:cNvPicPr preferRelativeResize="0"/>
          <p:nvPr/>
        </p:nvPicPr>
        <p:blipFill>
          <a:blip r:embed="rId3">
            <a:alphaModFix/>
          </a:blip>
          <a:stretch>
            <a:fillRect/>
          </a:stretch>
        </p:blipFill>
        <p:spPr>
          <a:xfrm>
            <a:off x="12680334" y="2613385"/>
            <a:ext cx="4815900" cy="4879200"/>
          </a:xfrm>
          <a:prstGeom prst="round2SameRect">
            <a:avLst>
              <a:gd fmla="val 50000" name="adj1"/>
              <a:gd fmla="val 0" name="adj2"/>
            </a:avLst>
          </a:prstGeom>
          <a:noFill/>
          <a:ln>
            <a:noFill/>
          </a:ln>
        </p:spPr>
      </p:pic>
      <p:pic>
        <p:nvPicPr>
          <p:cNvPr id="366" name="Google Shape;366;p27"/>
          <p:cNvPicPr preferRelativeResize="0"/>
          <p:nvPr/>
        </p:nvPicPr>
        <p:blipFill>
          <a:blip r:embed="rId4">
            <a:alphaModFix/>
          </a:blip>
          <a:stretch>
            <a:fillRect/>
          </a:stretch>
        </p:blipFill>
        <p:spPr>
          <a:xfrm>
            <a:off x="6735984" y="2613285"/>
            <a:ext cx="4815900" cy="4879200"/>
          </a:xfrm>
          <a:prstGeom prst="round2SameRect">
            <a:avLst>
              <a:gd fmla="val 50000" name="adj1"/>
              <a:gd fmla="val 0" name="adj2"/>
            </a:avLst>
          </a:prstGeom>
          <a:noFill/>
          <a:ln>
            <a:noFill/>
          </a:ln>
        </p:spPr>
      </p:pic>
      <p:pic>
        <p:nvPicPr>
          <p:cNvPr id="367" name="Google Shape;367;p27"/>
          <p:cNvPicPr preferRelativeResize="0"/>
          <p:nvPr/>
        </p:nvPicPr>
        <p:blipFill>
          <a:blip r:embed="rId5">
            <a:alphaModFix/>
          </a:blip>
          <a:stretch>
            <a:fillRect/>
          </a:stretch>
        </p:blipFill>
        <p:spPr>
          <a:xfrm>
            <a:off x="791634" y="2613209"/>
            <a:ext cx="4815900" cy="4879500"/>
          </a:xfrm>
          <a:prstGeom prst="round2SameRect">
            <a:avLst>
              <a:gd fmla="val 50000" name="adj1"/>
              <a:gd fmla="val 0" name="adj2"/>
            </a:avLst>
          </a:prstGeom>
          <a:noFill/>
          <a:ln>
            <a:noFill/>
          </a:ln>
        </p:spPr>
      </p:pic>
      <p:pic>
        <p:nvPicPr>
          <p:cNvPr id="368" name="Google Shape;368;p27"/>
          <p:cNvPicPr preferRelativeResize="0"/>
          <p:nvPr/>
        </p:nvPicPr>
        <p:blipFill rotWithShape="1">
          <a:blip r:embed="rId6">
            <a:alphaModFix/>
          </a:blip>
          <a:srcRect b="0" l="0" r="0" t="57848"/>
          <a:stretch/>
        </p:blipFill>
        <p:spPr>
          <a:xfrm>
            <a:off x="-76200" y="0"/>
            <a:ext cx="18502277" cy="2383900"/>
          </a:xfrm>
          <a:prstGeom prst="rect">
            <a:avLst/>
          </a:prstGeom>
          <a:noFill/>
          <a:ln>
            <a:noFill/>
          </a:ln>
        </p:spPr>
      </p:pic>
      <p:sp>
        <p:nvSpPr>
          <p:cNvPr id="369" name="Google Shape;369;p27"/>
          <p:cNvSpPr txBox="1"/>
          <p:nvPr/>
        </p:nvSpPr>
        <p:spPr>
          <a:xfrm>
            <a:off x="1196044" y="660464"/>
            <a:ext cx="15895800" cy="1200600"/>
          </a:xfrm>
          <a:prstGeom prst="rect">
            <a:avLst/>
          </a:prstGeom>
          <a:noFill/>
          <a:ln>
            <a:noFill/>
          </a:ln>
        </p:spPr>
        <p:txBody>
          <a:bodyPr anchorCtr="0" anchor="t" bIns="0" lIns="0" spcFirstLastPara="1" rIns="0" wrap="square" tIns="0">
            <a:spAutoFit/>
          </a:bodyPr>
          <a:lstStyle/>
          <a:p>
            <a:pPr indent="0" lvl="0" marL="0" marR="0" rtl="0" algn="ctr">
              <a:lnSpc>
                <a:spcPct val="112987"/>
              </a:lnSpc>
              <a:spcBef>
                <a:spcPts val="0"/>
              </a:spcBef>
              <a:spcAft>
                <a:spcPts val="0"/>
              </a:spcAft>
              <a:buNone/>
            </a:pPr>
            <a:r>
              <a:rPr b="0" i="0" lang="en-US" sz="7800" u="none" cap="none" strike="noStrike">
                <a:solidFill>
                  <a:srgbClr val="59CBC3"/>
                </a:solidFill>
                <a:latin typeface="Yeseva One"/>
                <a:ea typeface="Yeseva One"/>
                <a:cs typeface="Yeseva One"/>
                <a:sym typeface="Yeseva One"/>
              </a:rPr>
              <a:t>Accommodation Options</a:t>
            </a:r>
            <a:endParaRPr/>
          </a:p>
        </p:txBody>
      </p:sp>
      <p:sp>
        <p:nvSpPr>
          <p:cNvPr id="370" name="Google Shape;370;p27"/>
          <p:cNvSpPr txBox="1"/>
          <p:nvPr/>
        </p:nvSpPr>
        <p:spPr>
          <a:xfrm>
            <a:off x="2816519" y="8715303"/>
            <a:ext cx="12654900" cy="775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BE7"/>
                </a:solidFill>
                <a:latin typeface="Cabin"/>
                <a:ea typeface="Cabin"/>
                <a:cs typeface="Cabin"/>
                <a:sym typeface="Cabin"/>
              </a:rPr>
              <a:t>Explore diverse accommodation in Indonesia, from luxury resorts to budget-friendly guesthouses, catering to various preferences and budgets like beachfront villas, eco-friendly lodges, and traditional Javanese houses.</a:t>
            </a:r>
            <a:endParaRPr/>
          </a:p>
        </p:txBody>
      </p:sp>
      <p:sp>
        <p:nvSpPr>
          <p:cNvPr id="371" name="Google Shape;371;p27"/>
          <p:cNvSpPr txBox="1"/>
          <p:nvPr/>
        </p:nvSpPr>
        <p:spPr>
          <a:xfrm>
            <a:off x="1510464" y="7712526"/>
            <a:ext cx="3378300" cy="384600"/>
          </a:xfrm>
          <a:prstGeom prst="rect">
            <a:avLst/>
          </a:prstGeom>
          <a:noFill/>
          <a:ln>
            <a:noFill/>
          </a:ln>
        </p:spPr>
        <p:txBody>
          <a:bodyPr anchorCtr="0" anchor="t" bIns="0" lIns="0" spcFirstLastPara="1" rIns="0" wrap="square" tIns="0">
            <a:spAutoFit/>
          </a:bodyPr>
          <a:lstStyle/>
          <a:p>
            <a:pPr indent="0" lvl="0" marL="0" marR="0" rtl="0" algn="ctr">
              <a:lnSpc>
                <a:spcPct val="147018"/>
              </a:lnSpc>
              <a:spcBef>
                <a:spcPts val="0"/>
              </a:spcBef>
              <a:spcAft>
                <a:spcPts val="0"/>
              </a:spcAft>
              <a:buNone/>
            </a:pPr>
            <a:r>
              <a:rPr b="1" i="0" lang="en-US" sz="2499" u="none" cap="none" strike="noStrike">
                <a:solidFill>
                  <a:srgbClr val="F6E58E"/>
                </a:solidFill>
                <a:latin typeface="Cabin"/>
                <a:ea typeface="Cabin"/>
                <a:cs typeface="Cabin"/>
                <a:sym typeface="Cabin"/>
              </a:rPr>
              <a:t>Type 1</a:t>
            </a:r>
            <a:endParaRPr/>
          </a:p>
        </p:txBody>
      </p:sp>
      <p:sp>
        <p:nvSpPr>
          <p:cNvPr id="372" name="Google Shape;372;p27"/>
          <p:cNvSpPr txBox="1"/>
          <p:nvPr/>
        </p:nvSpPr>
        <p:spPr>
          <a:xfrm>
            <a:off x="7454810" y="7712526"/>
            <a:ext cx="3378300" cy="384600"/>
          </a:xfrm>
          <a:prstGeom prst="rect">
            <a:avLst/>
          </a:prstGeom>
          <a:noFill/>
          <a:ln>
            <a:noFill/>
          </a:ln>
        </p:spPr>
        <p:txBody>
          <a:bodyPr anchorCtr="0" anchor="t" bIns="0" lIns="0" spcFirstLastPara="1" rIns="0" wrap="square" tIns="0">
            <a:spAutoFit/>
          </a:bodyPr>
          <a:lstStyle/>
          <a:p>
            <a:pPr indent="0" lvl="0" marL="0" marR="0" rtl="0" algn="ctr">
              <a:lnSpc>
                <a:spcPct val="147018"/>
              </a:lnSpc>
              <a:spcBef>
                <a:spcPts val="0"/>
              </a:spcBef>
              <a:spcAft>
                <a:spcPts val="0"/>
              </a:spcAft>
              <a:buNone/>
            </a:pPr>
            <a:r>
              <a:rPr b="1" i="0" lang="en-US" sz="2499" u="none" cap="none" strike="noStrike">
                <a:solidFill>
                  <a:srgbClr val="F6E58E"/>
                </a:solidFill>
                <a:latin typeface="Cabin"/>
                <a:ea typeface="Cabin"/>
                <a:cs typeface="Cabin"/>
                <a:sym typeface="Cabin"/>
              </a:rPr>
              <a:t>Type 2</a:t>
            </a:r>
            <a:endParaRPr/>
          </a:p>
        </p:txBody>
      </p:sp>
      <p:sp>
        <p:nvSpPr>
          <p:cNvPr id="373" name="Google Shape;373;p27"/>
          <p:cNvSpPr txBox="1"/>
          <p:nvPr/>
        </p:nvSpPr>
        <p:spPr>
          <a:xfrm>
            <a:off x="13399156" y="7712526"/>
            <a:ext cx="3378300" cy="384600"/>
          </a:xfrm>
          <a:prstGeom prst="rect">
            <a:avLst/>
          </a:prstGeom>
          <a:noFill/>
          <a:ln>
            <a:noFill/>
          </a:ln>
        </p:spPr>
        <p:txBody>
          <a:bodyPr anchorCtr="0" anchor="t" bIns="0" lIns="0" spcFirstLastPara="1" rIns="0" wrap="square" tIns="0">
            <a:spAutoFit/>
          </a:bodyPr>
          <a:lstStyle/>
          <a:p>
            <a:pPr indent="0" lvl="0" marL="0" marR="0" rtl="0" algn="ctr">
              <a:lnSpc>
                <a:spcPct val="147018"/>
              </a:lnSpc>
              <a:spcBef>
                <a:spcPts val="0"/>
              </a:spcBef>
              <a:spcAft>
                <a:spcPts val="0"/>
              </a:spcAft>
              <a:buNone/>
            </a:pPr>
            <a:r>
              <a:rPr b="1" i="0" lang="en-US" sz="2499" u="none" cap="none" strike="noStrike">
                <a:solidFill>
                  <a:srgbClr val="F6E58E"/>
                </a:solidFill>
                <a:latin typeface="Cabin"/>
                <a:ea typeface="Cabin"/>
                <a:cs typeface="Cabin"/>
                <a:sym typeface="Cabin"/>
              </a:rPr>
              <a:t>Type 3</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2445B"/>
        </a:solidFill>
      </p:bgPr>
    </p:bg>
    <p:spTree>
      <p:nvGrpSpPr>
        <p:cNvPr id="95" name="Shape 95"/>
        <p:cNvGrpSpPr/>
        <p:nvPr/>
      </p:nvGrpSpPr>
      <p:grpSpPr>
        <a:xfrm>
          <a:off x="0" y="0"/>
          <a:ext cx="0" cy="0"/>
          <a:chOff x="0" y="0"/>
          <a:chExt cx="0" cy="0"/>
        </a:xfrm>
      </p:grpSpPr>
      <p:pic>
        <p:nvPicPr>
          <p:cNvPr id="96" name="Google Shape;96;p10"/>
          <p:cNvPicPr preferRelativeResize="0"/>
          <p:nvPr/>
        </p:nvPicPr>
        <p:blipFill rotWithShape="1">
          <a:blip r:embed="rId3">
            <a:alphaModFix/>
          </a:blip>
          <a:srcRect b="50372" l="0" r="65075" t="0"/>
          <a:stretch/>
        </p:blipFill>
        <p:spPr>
          <a:xfrm>
            <a:off x="15496100" y="6243525"/>
            <a:ext cx="2836624" cy="4043477"/>
          </a:xfrm>
          <a:prstGeom prst="rect">
            <a:avLst/>
          </a:prstGeom>
          <a:noFill/>
          <a:ln>
            <a:noFill/>
          </a:ln>
        </p:spPr>
      </p:pic>
      <p:pic>
        <p:nvPicPr>
          <p:cNvPr id="97" name="Google Shape;97;p10"/>
          <p:cNvPicPr preferRelativeResize="0"/>
          <p:nvPr/>
        </p:nvPicPr>
        <p:blipFill rotWithShape="1">
          <a:blip r:embed="rId4">
            <a:alphaModFix/>
          </a:blip>
          <a:srcRect b="25240" l="0" r="0" t="25240"/>
          <a:stretch/>
        </p:blipFill>
        <p:spPr>
          <a:xfrm>
            <a:off x="0" y="0"/>
            <a:ext cx="18288000" cy="6039150"/>
          </a:xfrm>
          <a:prstGeom prst="rect">
            <a:avLst/>
          </a:prstGeom>
          <a:noFill/>
          <a:ln>
            <a:noFill/>
          </a:ln>
        </p:spPr>
      </p:pic>
      <p:sp>
        <p:nvSpPr>
          <p:cNvPr id="98" name="Google Shape;98;p10"/>
          <p:cNvSpPr txBox="1"/>
          <p:nvPr/>
        </p:nvSpPr>
        <p:spPr>
          <a:xfrm>
            <a:off x="11473869" y="6598935"/>
            <a:ext cx="5464500" cy="3111600"/>
          </a:xfrm>
          <a:prstGeom prst="rect">
            <a:avLst/>
          </a:prstGeom>
          <a:noFill/>
          <a:ln>
            <a:noFill/>
          </a:ln>
        </p:spPr>
        <p:txBody>
          <a:bodyPr anchorCtr="0" anchor="t" bIns="0" lIns="0" spcFirstLastPara="1" rIns="0" wrap="square" tIns="0">
            <a:spAutoFit/>
          </a:bodyPr>
          <a:lstStyle/>
          <a:p>
            <a:pPr indent="0" lvl="0" marL="0" marR="0" rtl="0" algn="l">
              <a:lnSpc>
                <a:spcPct val="200000"/>
              </a:lnSpc>
              <a:spcBef>
                <a:spcPts val="0"/>
              </a:spcBef>
              <a:spcAft>
                <a:spcPts val="0"/>
              </a:spcAft>
              <a:buNone/>
            </a:pPr>
            <a:r>
              <a:rPr b="0" i="0" lang="en-US" sz="4043" u="none" cap="none" strike="noStrike">
                <a:solidFill>
                  <a:srgbClr val="FFFBE7"/>
                </a:solidFill>
                <a:latin typeface="Cabin"/>
                <a:ea typeface="Cabin"/>
                <a:cs typeface="Cabin"/>
                <a:sym typeface="Cabin"/>
              </a:rPr>
              <a:t>Introduction to Indonesia</a:t>
            </a:r>
            <a:endParaRPr/>
          </a:p>
          <a:p>
            <a:pPr indent="0" lvl="0" marL="0" marR="0" rtl="0" algn="l">
              <a:lnSpc>
                <a:spcPct val="200000"/>
              </a:lnSpc>
              <a:spcBef>
                <a:spcPts val="0"/>
              </a:spcBef>
              <a:spcAft>
                <a:spcPts val="0"/>
              </a:spcAft>
              <a:buNone/>
            </a:pPr>
            <a:r>
              <a:rPr b="0" i="0" lang="en-US" sz="4043" u="none" cap="none" strike="noStrike">
                <a:solidFill>
                  <a:srgbClr val="FFFBE7"/>
                </a:solidFill>
                <a:latin typeface="Cabin"/>
                <a:ea typeface="Cabin"/>
                <a:cs typeface="Cabin"/>
                <a:sym typeface="Cabin"/>
              </a:rPr>
              <a:t>Explore Destinations</a:t>
            </a:r>
            <a:endParaRPr/>
          </a:p>
          <a:p>
            <a:pPr indent="0" lvl="0" marL="0" marR="0" rtl="0" algn="l">
              <a:lnSpc>
                <a:spcPct val="200000"/>
              </a:lnSpc>
              <a:spcBef>
                <a:spcPts val="0"/>
              </a:spcBef>
              <a:spcAft>
                <a:spcPts val="0"/>
              </a:spcAft>
              <a:buNone/>
            </a:pPr>
            <a:r>
              <a:rPr b="0" i="0" lang="en-US" sz="4043" u="none" cap="none" strike="noStrike">
                <a:solidFill>
                  <a:srgbClr val="FFFBE7"/>
                </a:solidFill>
                <a:latin typeface="Cabin"/>
                <a:ea typeface="Cabin"/>
                <a:cs typeface="Cabin"/>
                <a:sym typeface="Cabin"/>
              </a:rPr>
              <a:t>Culture &amp; Cuisine</a:t>
            </a:r>
            <a:endParaRPr/>
          </a:p>
        </p:txBody>
      </p:sp>
      <p:sp>
        <p:nvSpPr>
          <p:cNvPr id="99" name="Google Shape;99;p10"/>
          <p:cNvSpPr txBox="1"/>
          <p:nvPr/>
        </p:nvSpPr>
        <p:spPr>
          <a:xfrm>
            <a:off x="1444784" y="6595518"/>
            <a:ext cx="6140400" cy="2982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690" u="none" cap="none" strike="noStrike">
                <a:solidFill>
                  <a:srgbClr val="59CBC3"/>
                </a:solidFill>
                <a:latin typeface="Yeseva One"/>
                <a:ea typeface="Yeseva One"/>
                <a:cs typeface="Yeseva One"/>
                <a:sym typeface="Yeseva One"/>
              </a:rPr>
              <a:t>Table of Contents</a:t>
            </a:r>
            <a:endParaRPr/>
          </a:p>
        </p:txBody>
      </p:sp>
      <p:sp>
        <p:nvSpPr>
          <p:cNvPr id="100" name="Google Shape;100;p10"/>
          <p:cNvSpPr txBox="1"/>
          <p:nvPr/>
        </p:nvSpPr>
        <p:spPr>
          <a:xfrm>
            <a:off x="10564424" y="6416369"/>
            <a:ext cx="644400" cy="3476700"/>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0" i="0" lang="en-US" sz="5944" u="none" cap="none" strike="noStrike">
                <a:solidFill>
                  <a:srgbClr val="F6E58E"/>
                </a:solidFill>
                <a:latin typeface="Yeseva One"/>
                <a:ea typeface="Yeseva One"/>
                <a:cs typeface="Yeseva One"/>
                <a:sym typeface="Yeseva One"/>
              </a:rPr>
              <a:t>1</a:t>
            </a:r>
            <a:endParaRPr/>
          </a:p>
          <a:p>
            <a:pPr indent="0" lvl="0" marL="0" marR="0" rtl="0" algn="l">
              <a:lnSpc>
                <a:spcPct val="140006"/>
              </a:lnSpc>
              <a:spcBef>
                <a:spcPts val="0"/>
              </a:spcBef>
              <a:spcAft>
                <a:spcPts val="0"/>
              </a:spcAft>
              <a:buNone/>
            </a:pPr>
            <a:r>
              <a:rPr b="0" i="0" lang="en-US" sz="5944" u="none" cap="none" strike="noStrike">
                <a:solidFill>
                  <a:srgbClr val="F6E58E"/>
                </a:solidFill>
                <a:latin typeface="Yeseva One"/>
                <a:ea typeface="Yeseva One"/>
                <a:cs typeface="Yeseva One"/>
                <a:sym typeface="Yeseva One"/>
              </a:rPr>
              <a:t>2</a:t>
            </a:r>
            <a:endParaRPr/>
          </a:p>
          <a:p>
            <a:pPr indent="0" lvl="0" marL="0" marR="0" rtl="0" algn="l">
              <a:lnSpc>
                <a:spcPct val="140006"/>
              </a:lnSpc>
              <a:spcBef>
                <a:spcPts val="0"/>
              </a:spcBef>
              <a:spcAft>
                <a:spcPts val="0"/>
              </a:spcAft>
              <a:buNone/>
            </a:pPr>
            <a:r>
              <a:rPr b="0" i="0" lang="en-US" sz="5944" u="none" cap="none" strike="noStrike">
                <a:solidFill>
                  <a:srgbClr val="F6E58E"/>
                </a:solidFill>
                <a:latin typeface="Yeseva One"/>
                <a:ea typeface="Yeseva One"/>
                <a:cs typeface="Yeseva One"/>
                <a:sym typeface="Yeseva One"/>
              </a:rPr>
              <a:t>3</a:t>
            </a:r>
            <a:endParaRPr/>
          </a:p>
        </p:txBody>
      </p:sp>
      <p:pic>
        <p:nvPicPr>
          <p:cNvPr id="101" name="Google Shape;101;p10"/>
          <p:cNvPicPr preferRelativeResize="0"/>
          <p:nvPr/>
        </p:nvPicPr>
        <p:blipFill rotWithShape="1">
          <a:blip r:embed="rId5">
            <a:alphaModFix/>
          </a:blip>
          <a:srcRect b="0" l="62465" r="0" t="21358"/>
          <a:stretch/>
        </p:blipFill>
        <p:spPr>
          <a:xfrm>
            <a:off x="0" y="0"/>
            <a:ext cx="2836626" cy="59928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2445B"/>
        </a:solidFill>
      </p:bgPr>
    </p:bg>
    <p:spTree>
      <p:nvGrpSpPr>
        <p:cNvPr id="377" name="Shape 377"/>
        <p:cNvGrpSpPr/>
        <p:nvPr/>
      </p:nvGrpSpPr>
      <p:grpSpPr>
        <a:xfrm>
          <a:off x="0" y="0"/>
          <a:ext cx="0" cy="0"/>
          <a:chOff x="0" y="0"/>
          <a:chExt cx="0" cy="0"/>
        </a:xfrm>
      </p:grpSpPr>
      <p:pic>
        <p:nvPicPr>
          <p:cNvPr id="378" name="Google Shape;378;p28"/>
          <p:cNvPicPr preferRelativeResize="0"/>
          <p:nvPr/>
        </p:nvPicPr>
        <p:blipFill rotWithShape="1">
          <a:blip r:embed="rId3">
            <a:alphaModFix/>
          </a:blip>
          <a:srcRect b="30548" l="1886" r="30238" t="12181"/>
          <a:stretch/>
        </p:blipFill>
        <p:spPr>
          <a:xfrm flipH="1">
            <a:off x="-3" y="0"/>
            <a:ext cx="18288003" cy="10286999"/>
          </a:xfrm>
          <a:prstGeom prst="rect">
            <a:avLst/>
          </a:prstGeom>
          <a:noFill/>
          <a:ln>
            <a:noFill/>
          </a:ln>
        </p:spPr>
      </p:pic>
      <p:grpSp>
        <p:nvGrpSpPr>
          <p:cNvPr id="379" name="Google Shape;379;p28"/>
          <p:cNvGrpSpPr/>
          <p:nvPr/>
        </p:nvGrpSpPr>
        <p:grpSpPr>
          <a:xfrm rot="10800000">
            <a:off x="8190125" y="-226"/>
            <a:ext cx="10097875" cy="10323391"/>
            <a:chOff x="0" y="-9525"/>
            <a:chExt cx="2659505" cy="2718900"/>
          </a:xfrm>
        </p:grpSpPr>
        <p:sp>
          <p:nvSpPr>
            <p:cNvPr id="380" name="Google Shape;380;p28"/>
            <p:cNvSpPr/>
            <p:nvPr/>
          </p:nvSpPr>
          <p:spPr>
            <a:xfrm>
              <a:off x="0" y="0"/>
              <a:ext cx="2659505" cy="2709333"/>
            </a:xfrm>
            <a:custGeom>
              <a:rect b="b" l="l" r="r" t="t"/>
              <a:pathLst>
                <a:path extrusionOk="0" h="2709333" w="2659505">
                  <a:moveTo>
                    <a:pt x="0" y="0"/>
                  </a:moveTo>
                  <a:lnTo>
                    <a:pt x="2659505" y="0"/>
                  </a:lnTo>
                  <a:lnTo>
                    <a:pt x="2659505" y="2709333"/>
                  </a:lnTo>
                  <a:lnTo>
                    <a:pt x="0" y="2709333"/>
                  </a:lnTo>
                  <a:close/>
                </a:path>
              </a:pathLst>
            </a:custGeom>
            <a:gradFill>
              <a:gsLst>
                <a:gs pos="0">
                  <a:srgbClr val="000000">
                    <a:alpha val="53725"/>
                  </a:srgbClr>
                </a:gs>
                <a:gs pos="100000">
                  <a:srgbClr val="000000">
                    <a:alpha val="0"/>
                  </a:srgbClr>
                </a:gs>
              </a:gsLst>
              <a:lin ang="0" scaled="0"/>
            </a:gradFill>
            <a:ln>
              <a:noFill/>
            </a:ln>
          </p:spPr>
        </p:sp>
        <p:sp>
          <p:nvSpPr>
            <p:cNvPr id="381" name="Google Shape;381;p28"/>
            <p:cNvSpPr txBox="1"/>
            <p:nvPr/>
          </p:nvSpPr>
          <p:spPr>
            <a:xfrm>
              <a:off x="0" y="-9525"/>
              <a:ext cx="2659500" cy="2718900"/>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2" name="Google Shape;382;p28"/>
          <p:cNvSpPr txBox="1"/>
          <p:nvPr/>
        </p:nvSpPr>
        <p:spPr>
          <a:xfrm>
            <a:off x="7867892" y="1955401"/>
            <a:ext cx="9818100" cy="2683500"/>
          </a:xfrm>
          <a:prstGeom prst="rect">
            <a:avLst/>
          </a:prstGeom>
          <a:noFill/>
          <a:ln>
            <a:noFill/>
          </a:ln>
        </p:spPr>
        <p:txBody>
          <a:bodyPr anchorCtr="0" anchor="t" bIns="0" lIns="0" spcFirstLastPara="1" rIns="0" wrap="square" tIns="0">
            <a:spAutoFit/>
          </a:bodyPr>
          <a:lstStyle/>
          <a:p>
            <a:pPr indent="0" lvl="0" marL="0" marR="0" rtl="0" algn="r">
              <a:lnSpc>
                <a:spcPct val="90000"/>
              </a:lnSpc>
              <a:spcBef>
                <a:spcPts val="0"/>
              </a:spcBef>
              <a:spcAft>
                <a:spcPts val="0"/>
              </a:spcAft>
              <a:buNone/>
            </a:pPr>
            <a:r>
              <a:rPr b="0" i="0" lang="en-US" sz="9686" u="none" cap="none" strike="noStrike">
                <a:solidFill>
                  <a:srgbClr val="01ECCE"/>
                </a:solidFill>
                <a:latin typeface="Yeseva One"/>
                <a:ea typeface="Yeseva One"/>
                <a:cs typeface="Yeseva One"/>
                <a:sym typeface="Yeseva One"/>
              </a:rPr>
              <a:t>Thank You &amp;</a:t>
            </a:r>
            <a:endParaRPr/>
          </a:p>
          <a:p>
            <a:pPr indent="0" lvl="0" marL="0" marR="0" rtl="0" algn="r">
              <a:lnSpc>
                <a:spcPct val="90000"/>
              </a:lnSpc>
              <a:spcBef>
                <a:spcPts val="0"/>
              </a:spcBef>
              <a:spcAft>
                <a:spcPts val="0"/>
              </a:spcAft>
              <a:buNone/>
            </a:pPr>
            <a:r>
              <a:rPr b="0" i="0" lang="en-US" sz="9686" u="none" cap="none" strike="noStrike">
                <a:solidFill>
                  <a:srgbClr val="01ECCE"/>
                </a:solidFill>
                <a:latin typeface="Yeseva One"/>
                <a:ea typeface="Yeseva One"/>
                <a:cs typeface="Yeseva One"/>
                <a:sym typeface="Yeseva One"/>
              </a:rPr>
              <a:t>Happy Travels!</a:t>
            </a:r>
            <a:endParaRPr/>
          </a:p>
        </p:txBody>
      </p:sp>
      <p:sp>
        <p:nvSpPr>
          <p:cNvPr id="383" name="Google Shape;383;p28"/>
          <p:cNvSpPr txBox="1"/>
          <p:nvPr/>
        </p:nvSpPr>
        <p:spPr>
          <a:xfrm>
            <a:off x="7867892" y="5063054"/>
            <a:ext cx="9818100" cy="869400"/>
          </a:xfrm>
          <a:prstGeom prst="rect">
            <a:avLst/>
          </a:prstGeom>
          <a:noFill/>
          <a:ln>
            <a:noFill/>
          </a:ln>
        </p:spPr>
        <p:txBody>
          <a:bodyPr anchorCtr="0" anchor="t" bIns="0" lIns="0" spcFirstLastPara="1" rIns="0" wrap="square" tIns="0">
            <a:spAutoFit/>
          </a:bodyPr>
          <a:lstStyle/>
          <a:p>
            <a:pPr indent="0" lvl="0" marL="0" marR="0" rtl="0" algn="r">
              <a:lnSpc>
                <a:spcPct val="169000"/>
              </a:lnSpc>
              <a:spcBef>
                <a:spcPts val="0"/>
              </a:spcBef>
              <a:spcAft>
                <a:spcPts val="0"/>
              </a:spcAft>
              <a:buNone/>
            </a:pPr>
            <a:r>
              <a:rPr b="0" i="0" lang="en-US" sz="2100" u="none" cap="none" strike="noStrike">
                <a:solidFill>
                  <a:srgbClr val="FFFBE7"/>
                </a:solidFill>
                <a:latin typeface="Cabin"/>
                <a:ea typeface="Cabin"/>
                <a:cs typeface="Cabin"/>
                <a:sym typeface="Cabin"/>
              </a:rPr>
              <a:t>Thank you for exploring Indonesia with us! We hope this travel guide inspires you to discover the beauty of the Emerald of the Equator. Happy travels and selamat jalan!</a:t>
            </a:r>
            <a:endParaRPr/>
          </a:p>
        </p:txBody>
      </p:sp>
      <p:pic>
        <p:nvPicPr>
          <p:cNvPr id="384" name="Google Shape;384;p28"/>
          <p:cNvPicPr preferRelativeResize="0"/>
          <p:nvPr/>
        </p:nvPicPr>
        <p:blipFill rotWithShape="1">
          <a:blip r:embed="rId4">
            <a:alphaModFix/>
          </a:blip>
          <a:srcRect b="0" l="10249" r="0" t="36988"/>
          <a:stretch/>
        </p:blipFill>
        <p:spPr>
          <a:xfrm>
            <a:off x="0" y="0"/>
            <a:ext cx="9839923" cy="49734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2445B"/>
        </a:solidFill>
      </p:bgPr>
    </p:bg>
    <p:spTree>
      <p:nvGrpSpPr>
        <p:cNvPr id="388" name="Shape 388"/>
        <p:cNvGrpSpPr/>
        <p:nvPr/>
      </p:nvGrpSpPr>
      <p:grpSpPr>
        <a:xfrm>
          <a:off x="0" y="0"/>
          <a:ext cx="0" cy="0"/>
          <a:chOff x="0" y="0"/>
          <a:chExt cx="0" cy="0"/>
        </a:xfrm>
      </p:grpSpPr>
      <p:grpSp>
        <p:nvGrpSpPr>
          <p:cNvPr id="389" name="Google Shape;389;p29"/>
          <p:cNvGrpSpPr/>
          <p:nvPr/>
        </p:nvGrpSpPr>
        <p:grpSpPr>
          <a:xfrm>
            <a:off x="2765454" y="8059925"/>
            <a:ext cx="754197" cy="754197"/>
            <a:chOff x="0" y="0"/>
            <a:chExt cx="812800" cy="812800"/>
          </a:xfrm>
        </p:grpSpPr>
        <p:sp>
          <p:nvSpPr>
            <p:cNvPr id="390" name="Google Shape;390;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9CB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29"/>
            <p:cNvSpPr txBox="1"/>
            <p:nvPr/>
          </p:nvSpPr>
          <p:spPr>
            <a:xfrm>
              <a:off x="76200" y="76200"/>
              <a:ext cx="660300" cy="660300"/>
            </a:xfrm>
            <a:prstGeom prst="rect">
              <a:avLst/>
            </a:prstGeom>
            <a:noFill/>
            <a:ln>
              <a:noFill/>
            </a:ln>
          </p:spPr>
          <p:txBody>
            <a:bodyPr anchorCtr="0" anchor="ctr" bIns="50800" lIns="50800" spcFirstLastPara="1" rIns="50800" wrap="square" tIns="50800">
              <a:noAutofit/>
            </a:bodyPr>
            <a:lstStyle/>
            <a:p>
              <a:pPr indent="0" lvl="0" marL="0" marR="0" rtl="0" algn="ctr">
                <a:lnSpc>
                  <a:spcPct val="149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2" name="Google Shape;392;p29"/>
          <p:cNvGrpSpPr/>
          <p:nvPr/>
        </p:nvGrpSpPr>
        <p:grpSpPr>
          <a:xfrm>
            <a:off x="4197925" y="8059925"/>
            <a:ext cx="754197" cy="754197"/>
            <a:chOff x="0" y="0"/>
            <a:chExt cx="812800" cy="812800"/>
          </a:xfrm>
        </p:grpSpPr>
        <p:sp>
          <p:nvSpPr>
            <p:cNvPr id="393" name="Google Shape;393;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E5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29"/>
            <p:cNvSpPr txBox="1"/>
            <p:nvPr/>
          </p:nvSpPr>
          <p:spPr>
            <a:xfrm>
              <a:off x="76200" y="76200"/>
              <a:ext cx="660300" cy="660300"/>
            </a:xfrm>
            <a:prstGeom prst="rect">
              <a:avLst/>
            </a:prstGeom>
            <a:noFill/>
            <a:ln>
              <a:noFill/>
            </a:ln>
          </p:spPr>
          <p:txBody>
            <a:bodyPr anchorCtr="0" anchor="ctr" bIns="50800" lIns="50800" spcFirstLastPara="1" rIns="50800" wrap="square" tIns="50800">
              <a:noAutofit/>
            </a:bodyPr>
            <a:lstStyle/>
            <a:p>
              <a:pPr indent="0" lvl="0" marL="0" marR="0" rtl="0" algn="ctr">
                <a:lnSpc>
                  <a:spcPct val="149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5" name="Google Shape;395;p29"/>
          <p:cNvGrpSpPr/>
          <p:nvPr/>
        </p:nvGrpSpPr>
        <p:grpSpPr>
          <a:xfrm>
            <a:off x="5628849" y="8059925"/>
            <a:ext cx="754197" cy="754197"/>
            <a:chOff x="0" y="0"/>
            <a:chExt cx="812800" cy="812800"/>
          </a:xfrm>
        </p:grpSpPr>
        <p:sp>
          <p:nvSpPr>
            <p:cNvPr id="396" name="Google Shape;396;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51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29"/>
            <p:cNvSpPr txBox="1"/>
            <p:nvPr/>
          </p:nvSpPr>
          <p:spPr>
            <a:xfrm>
              <a:off x="76200" y="76200"/>
              <a:ext cx="660300" cy="660300"/>
            </a:xfrm>
            <a:prstGeom prst="rect">
              <a:avLst/>
            </a:prstGeom>
            <a:noFill/>
            <a:ln>
              <a:noFill/>
            </a:ln>
          </p:spPr>
          <p:txBody>
            <a:bodyPr anchorCtr="0" anchor="ctr" bIns="50800" lIns="50800" spcFirstLastPara="1" rIns="50800" wrap="square" tIns="50800">
              <a:noAutofit/>
            </a:bodyPr>
            <a:lstStyle/>
            <a:p>
              <a:pPr indent="0" lvl="0" marL="0" marR="0" rtl="0" algn="ctr">
                <a:lnSpc>
                  <a:spcPct val="149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8" name="Google Shape;398;p29"/>
          <p:cNvSpPr txBox="1"/>
          <p:nvPr/>
        </p:nvSpPr>
        <p:spPr>
          <a:xfrm>
            <a:off x="8772923" y="2570928"/>
            <a:ext cx="9112200" cy="461700"/>
          </a:xfrm>
          <a:prstGeom prst="rect">
            <a:avLst/>
          </a:prstGeom>
          <a:noFill/>
          <a:ln>
            <a:noFill/>
          </a:ln>
        </p:spPr>
        <p:txBody>
          <a:bodyPr anchorCtr="0" anchor="t" bIns="0" lIns="0" spcFirstLastPara="1" rIns="0" wrap="square" tIns="0">
            <a:spAutoFit/>
          </a:bodyPr>
          <a:lstStyle/>
          <a:p>
            <a:pPr indent="0" lvl="0" marL="0" marR="0" rtl="0" algn="ctr">
              <a:lnSpc>
                <a:spcPct val="250000"/>
              </a:lnSpc>
              <a:spcBef>
                <a:spcPts val="0"/>
              </a:spcBef>
              <a:spcAft>
                <a:spcPts val="0"/>
              </a:spcAft>
              <a:buNone/>
            </a:pPr>
            <a:r>
              <a:rPr b="0" i="0" lang="en-US" sz="3000" u="none" cap="none" strike="noStrike">
                <a:solidFill>
                  <a:srgbClr val="F6E58E"/>
                </a:solidFill>
                <a:latin typeface="Yeseva One"/>
                <a:ea typeface="Yeseva One"/>
                <a:cs typeface="Yeseva One"/>
                <a:sym typeface="Yeseva One"/>
              </a:rPr>
              <a:t>Design Elements</a:t>
            </a:r>
            <a:endParaRPr/>
          </a:p>
        </p:txBody>
      </p:sp>
      <p:sp>
        <p:nvSpPr>
          <p:cNvPr id="399" name="Google Shape;399;p29"/>
          <p:cNvSpPr txBox="1"/>
          <p:nvPr/>
        </p:nvSpPr>
        <p:spPr>
          <a:xfrm>
            <a:off x="2224861" y="6512877"/>
            <a:ext cx="4698900" cy="307800"/>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2000" u="none" cap="none" strike="noStrike">
                <a:solidFill>
                  <a:srgbClr val="FFFFFF"/>
                </a:solidFill>
                <a:latin typeface="Cabin"/>
                <a:ea typeface="Cabin"/>
                <a:cs typeface="Cabin"/>
                <a:sym typeface="Cabin"/>
              </a:rPr>
              <a:t>You can find these fonts online too.</a:t>
            </a:r>
            <a:endParaRPr/>
          </a:p>
        </p:txBody>
      </p:sp>
      <p:sp>
        <p:nvSpPr>
          <p:cNvPr id="400" name="Google Shape;400;p29"/>
          <p:cNvSpPr txBox="1"/>
          <p:nvPr/>
        </p:nvSpPr>
        <p:spPr>
          <a:xfrm>
            <a:off x="2531870" y="8870212"/>
            <a:ext cx="1221300" cy="307800"/>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Cabin"/>
                <a:ea typeface="Cabin"/>
                <a:cs typeface="Cabin"/>
                <a:sym typeface="Cabin"/>
              </a:rPr>
              <a:t>#59CBC3</a:t>
            </a:r>
            <a:endParaRPr/>
          </a:p>
        </p:txBody>
      </p:sp>
      <p:sp>
        <p:nvSpPr>
          <p:cNvPr id="401" name="Google Shape;401;p29"/>
          <p:cNvSpPr txBox="1"/>
          <p:nvPr/>
        </p:nvSpPr>
        <p:spPr>
          <a:xfrm>
            <a:off x="3964341" y="8870212"/>
            <a:ext cx="1221300" cy="307800"/>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Cabin"/>
                <a:ea typeface="Cabin"/>
                <a:cs typeface="Cabin"/>
                <a:sym typeface="Cabin"/>
              </a:rPr>
              <a:t>#F6E58E</a:t>
            </a:r>
            <a:endParaRPr/>
          </a:p>
        </p:txBody>
      </p:sp>
      <p:sp>
        <p:nvSpPr>
          <p:cNvPr id="402" name="Google Shape;402;p29"/>
          <p:cNvSpPr txBox="1"/>
          <p:nvPr/>
        </p:nvSpPr>
        <p:spPr>
          <a:xfrm>
            <a:off x="5395264" y="8870212"/>
            <a:ext cx="1221300" cy="307800"/>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Cabin"/>
                <a:ea typeface="Cabin"/>
                <a:cs typeface="Cabin"/>
                <a:sym typeface="Cabin"/>
              </a:rPr>
              <a:t>#F351D1</a:t>
            </a:r>
            <a:endParaRPr/>
          </a:p>
        </p:txBody>
      </p:sp>
      <p:sp>
        <p:nvSpPr>
          <p:cNvPr id="403" name="Google Shape;403;p29"/>
          <p:cNvSpPr txBox="1"/>
          <p:nvPr/>
        </p:nvSpPr>
        <p:spPr>
          <a:xfrm>
            <a:off x="2998986" y="6959618"/>
            <a:ext cx="3150600" cy="461700"/>
          </a:xfrm>
          <a:prstGeom prst="rect">
            <a:avLst/>
          </a:prstGeom>
          <a:noFill/>
          <a:ln>
            <a:noFill/>
          </a:ln>
        </p:spPr>
        <p:txBody>
          <a:bodyPr anchorCtr="0" anchor="t" bIns="0" lIns="0" spcFirstLastPara="1" rIns="0" wrap="square" tIns="0">
            <a:spAutoFit/>
          </a:bodyPr>
          <a:lstStyle/>
          <a:p>
            <a:pPr indent="0" lvl="0" marL="0" marR="0" rtl="0" algn="ctr">
              <a:lnSpc>
                <a:spcPct val="250000"/>
              </a:lnSpc>
              <a:spcBef>
                <a:spcPts val="0"/>
              </a:spcBef>
              <a:spcAft>
                <a:spcPts val="0"/>
              </a:spcAft>
              <a:buNone/>
            </a:pPr>
            <a:r>
              <a:rPr b="0" i="0" lang="en-US" sz="3000" u="none" cap="none" strike="noStrike">
                <a:solidFill>
                  <a:srgbClr val="F6E58E"/>
                </a:solidFill>
                <a:latin typeface="Yeseva One"/>
                <a:ea typeface="Yeseva One"/>
                <a:cs typeface="Yeseva One"/>
                <a:sym typeface="Yeseva One"/>
              </a:rPr>
              <a:t>Colors</a:t>
            </a:r>
            <a:endParaRPr/>
          </a:p>
        </p:txBody>
      </p:sp>
      <p:sp>
        <p:nvSpPr>
          <p:cNvPr id="404" name="Google Shape;404;p29"/>
          <p:cNvSpPr txBox="1"/>
          <p:nvPr/>
        </p:nvSpPr>
        <p:spPr>
          <a:xfrm>
            <a:off x="980473" y="3587796"/>
            <a:ext cx="7187700" cy="307800"/>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2000" u="none" cap="none" strike="noStrike">
                <a:solidFill>
                  <a:srgbClr val="FFFFFF"/>
                </a:solidFill>
                <a:latin typeface="Cabin"/>
                <a:ea typeface="Cabin"/>
                <a:cs typeface="Cabin"/>
                <a:sym typeface="Cabin"/>
              </a:rPr>
              <a:t>This presentation template uses the following free fonts:</a:t>
            </a:r>
            <a:endParaRPr/>
          </a:p>
        </p:txBody>
      </p:sp>
      <p:sp>
        <p:nvSpPr>
          <p:cNvPr id="405" name="Google Shape;405;p29"/>
          <p:cNvSpPr txBox="1"/>
          <p:nvPr/>
        </p:nvSpPr>
        <p:spPr>
          <a:xfrm>
            <a:off x="3219497" y="4025003"/>
            <a:ext cx="2709600" cy="338400"/>
          </a:xfrm>
          <a:prstGeom prst="rect">
            <a:avLst/>
          </a:prstGeom>
          <a:noFill/>
          <a:ln>
            <a:noFill/>
          </a:ln>
        </p:spPr>
        <p:txBody>
          <a:bodyPr anchorCtr="0" anchor="t" bIns="0" lIns="0" spcFirstLastPara="1" rIns="0" wrap="square" tIns="0">
            <a:spAutoFit/>
          </a:bodyPr>
          <a:lstStyle/>
          <a:p>
            <a:pPr indent="0" lvl="0" marL="0" marR="0" rtl="0" algn="ctr">
              <a:lnSpc>
                <a:spcPct val="122010"/>
              </a:lnSpc>
              <a:spcBef>
                <a:spcPts val="0"/>
              </a:spcBef>
              <a:spcAft>
                <a:spcPts val="0"/>
              </a:spcAft>
              <a:buNone/>
            </a:pPr>
            <a:r>
              <a:rPr b="1" i="0" lang="en-US" sz="2199" u="none" cap="none" strike="noStrike">
                <a:solidFill>
                  <a:srgbClr val="FFFFFF"/>
                </a:solidFill>
                <a:latin typeface="Cabin"/>
                <a:ea typeface="Cabin"/>
                <a:cs typeface="Cabin"/>
                <a:sym typeface="Cabin"/>
              </a:rPr>
              <a:t>Titles :</a:t>
            </a:r>
            <a:endParaRPr/>
          </a:p>
        </p:txBody>
      </p:sp>
      <p:sp>
        <p:nvSpPr>
          <p:cNvPr id="406" name="Google Shape;406;p29"/>
          <p:cNvSpPr txBox="1"/>
          <p:nvPr/>
        </p:nvSpPr>
        <p:spPr>
          <a:xfrm>
            <a:off x="3219497" y="4788295"/>
            <a:ext cx="2709600" cy="338400"/>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1" i="0" lang="en-US" sz="2199" u="none" cap="none" strike="noStrike">
                <a:solidFill>
                  <a:srgbClr val="FFFFFF"/>
                </a:solidFill>
                <a:latin typeface="Cabin"/>
                <a:ea typeface="Cabin"/>
                <a:cs typeface="Cabin"/>
                <a:sym typeface="Cabin"/>
              </a:rPr>
              <a:t>Headers :</a:t>
            </a:r>
            <a:endParaRPr/>
          </a:p>
        </p:txBody>
      </p:sp>
      <p:sp>
        <p:nvSpPr>
          <p:cNvPr id="407" name="Google Shape;407;p29"/>
          <p:cNvSpPr txBox="1"/>
          <p:nvPr/>
        </p:nvSpPr>
        <p:spPr>
          <a:xfrm>
            <a:off x="3219497" y="5551587"/>
            <a:ext cx="2709600" cy="338400"/>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1" i="0" lang="en-US" sz="2199" u="none" cap="none" strike="noStrike">
                <a:solidFill>
                  <a:srgbClr val="FFFFFF"/>
                </a:solidFill>
                <a:latin typeface="Cabin"/>
                <a:ea typeface="Cabin"/>
                <a:cs typeface="Cabin"/>
                <a:sym typeface="Cabin"/>
              </a:rPr>
              <a:t>Body Copy :</a:t>
            </a:r>
            <a:endParaRPr/>
          </a:p>
        </p:txBody>
      </p:sp>
      <p:sp>
        <p:nvSpPr>
          <p:cNvPr id="408" name="Google Shape;408;p29"/>
          <p:cNvSpPr txBox="1"/>
          <p:nvPr/>
        </p:nvSpPr>
        <p:spPr>
          <a:xfrm>
            <a:off x="3219497" y="4429398"/>
            <a:ext cx="2709600" cy="307800"/>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Cabin"/>
                <a:ea typeface="Cabin"/>
                <a:cs typeface="Cabin"/>
                <a:sym typeface="Cabin"/>
              </a:rPr>
              <a:t>Yeseva One</a:t>
            </a:r>
            <a:endParaRPr/>
          </a:p>
        </p:txBody>
      </p:sp>
      <p:sp>
        <p:nvSpPr>
          <p:cNvPr id="409" name="Google Shape;409;p29"/>
          <p:cNvSpPr txBox="1"/>
          <p:nvPr/>
        </p:nvSpPr>
        <p:spPr>
          <a:xfrm>
            <a:off x="2934173" y="5192690"/>
            <a:ext cx="3280200" cy="307800"/>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Cabin"/>
                <a:ea typeface="Cabin"/>
                <a:cs typeface="Cabin"/>
                <a:sym typeface="Cabin"/>
              </a:rPr>
              <a:t>Cabin</a:t>
            </a:r>
            <a:endParaRPr/>
          </a:p>
        </p:txBody>
      </p:sp>
      <p:sp>
        <p:nvSpPr>
          <p:cNvPr id="410" name="Google Shape;410;p29"/>
          <p:cNvSpPr txBox="1"/>
          <p:nvPr/>
        </p:nvSpPr>
        <p:spPr>
          <a:xfrm>
            <a:off x="2723934" y="5955982"/>
            <a:ext cx="3700500" cy="307800"/>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Cabin"/>
                <a:ea typeface="Cabin"/>
                <a:cs typeface="Cabin"/>
                <a:sym typeface="Cabin"/>
              </a:rPr>
              <a:t>Cabin</a:t>
            </a:r>
            <a:endParaRPr/>
          </a:p>
        </p:txBody>
      </p:sp>
      <p:sp>
        <p:nvSpPr>
          <p:cNvPr id="411" name="Google Shape;411;p29"/>
          <p:cNvSpPr txBox="1"/>
          <p:nvPr/>
        </p:nvSpPr>
        <p:spPr>
          <a:xfrm>
            <a:off x="2998986" y="2570928"/>
            <a:ext cx="3150600" cy="461700"/>
          </a:xfrm>
          <a:prstGeom prst="rect">
            <a:avLst/>
          </a:prstGeom>
          <a:noFill/>
          <a:ln>
            <a:noFill/>
          </a:ln>
        </p:spPr>
        <p:txBody>
          <a:bodyPr anchorCtr="0" anchor="t" bIns="0" lIns="0" spcFirstLastPara="1" rIns="0" wrap="square" tIns="0">
            <a:spAutoFit/>
          </a:bodyPr>
          <a:lstStyle/>
          <a:p>
            <a:pPr indent="0" lvl="0" marL="0" marR="0" rtl="0" algn="ctr">
              <a:lnSpc>
                <a:spcPct val="250000"/>
              </a:lnSpc>
              <a:spcBef>
                <a:spcPts val="0"/>
              </a:spcBef>
              <a:spcAft>
                <a:spcPts val="0"/>
              </a:spcAft>
              <a:buNone/>
            </a:pPr>
            <a:r>
              <a:rPr b="0" i="0" lang="en-US" sz="3000" u="none" cap="none" strike="noStrike">
                <a:solidFill>
                  <a:srgbClr val="F6E58E"/>
                </a:solidFill>
                <a:latin typeface="Yeseva One"/>
                <a:ea typeface="Yeseva One"/>
                <a:cs typeface="Yeseva One"/>
                <a:sym typeface="Yeseva One"/>
              </a:rPr>
              <a:t>Fonts</a:t>
            </a:r>
            <a:endParaRPr/>
          </a:p>
        </p:txBody>
      </p:sp>
      <p:sp>
        <p:nvSpPr>
          <p:cNvPr id="412" name="Google Shape;412;p29"/>
          <p:cNvSpPr txBox="1"/>
          <p:nvPr/>
        </p:nvSpPr>
        <p:spPr>
          <a:xfrm>
            <a:off x="4333126" y="369842"/>
            <a:ext cx="9621600" cy="1338000"/>
          </a:xfrm>
          <a:prstGeom prst="rect">
            <a:avLst/>
          </a:prstGeom>
          <a:noFill/>
          <a:ln>
            <a:noFill/>
          </a:ln>
        </p:spPr>
        <p:txBody>
          <a:bodyPr anchorCtr="0" anchor="t" bIns="0" lIns="0" spcFirstLastPara="1" rIns="0" wrap="square" tIns="0">
            <a:spAutoFit/>
          </a:bodyPr>
          <a:lstStyle/>
          <a:p>
            <a:pPr indent="0" lvl="0" marL="0" marR="0" rtl="0" algn="ctr">
              <a:lnSpc>
                <a:spcPct val="113010"/>
              </a:lnSpc>
              <a:spcBef>
                <a:spcPts val="0"/>
              </a:spcBef>
              <a:spcAft>
                <a:spcPts val="0"/>
              </a:spcAft>
              <a:buNone/>
            </a:pPr>
            <a:r>
              <a:rPr b="0" i="0" lang="en-US" sz="8693" u="none" cap="none" strike="noStrike">
                <a:solidFill>
                  <a:srgbClr val="59CBC3"/>
                </a:solidFill>
                <a:latin typeface="Yeseva One"/>
                <a:ea typeface="Yeseva One"/>
                <a:cs typeface="Yeseva One"/>
                <a:sym typeface="Yeseva One"/>
              </a:rPr>
              <a:t>Resource Page</a:t>
            </a:r>
            <a:endParaRPr/>
          </a:p>
        </p:txBody>
      </p:sp>
      <p:sp>
        <p:nvSpPr>
          <p:cNvPr id="413" name="Google Shape;413;p29"/>
          <p:cNvSpPr txBox="1"/>
          <p:nvPr/>
        </p:nvSpPr>
        <p:spPr>
          <a:xfrm>
            <a:off x="3744010" y="1756776"/>
            <a:ext cx="10800000" cy="369300"/>
          </a:xfrm>
          <a:prstGeom prst="rect">
            <a:avLst/>
          </a:prstGeom>
          <a:noFill/>
          <a:ln>
            <a:noFill/>
          </a:ln>
        </p:spPr>
        <p:txBody>
          <a:bodyPr anchorCtr="0" anchor="t" bIns="0" lIns="0" spcFirstLastPara="1" rIns="0" wrap="square" tIns="0">
            <a:spAutoFit/>
          </a:bodyPr>
          <a:lstStyle/>
          <a:p>
            <a:pPr indent="0" lvl="0" marL="0" marR="0" rtl="0" algn="ctr">
              <a:lnSpc>
                <a:spcPct val="147958"/>
              </a:lnSpc>
              <a:spcBef>
                <a:spcPts val="0"/>
              </a:spcBef>
              <a:spcAft>
                <a:spcPts val="0"/>
              </a:spcAft>
              <a:buNone/>
            </a:pPr>
            <a:r>
              <a:rPr b="0" i="0" lang="en-US" sz="2400" u="none" cap="none" strike="noStrike">
                <a:solidFill>
                  <a:srgbClr val="FFFFFF"/>
                </a:solidFill>
                <a:latin typeface="Cabin"/>
                <a:ea typeface="Cabin"/>
                <a:cs typeface="Cabin"/>
                <a:sym typeface="Cabin"/>
              </a:rPr>
              <a:t>Use these design resources in your Canva Presentation.</a:t>
            </a:r>
            <a:endParaRPr/>
          </a:p>
        </p:txBody>
      </p:sp>
      <p:sp>
        <p:nvSpPr>
          <p:cNvPr id="414" name="Google Shape;414;p29"/>
          <p:cNvSpPr/>
          <p:nvPr/>
        </p:nvSpPr>
        <p:spPr>
          <a:xfrm>
            <a:off x="14482615" y="8388520"/>
            <a:ext cx="920644" cy="885492"/>
          </a:xfrm>
          <a:custGeom>
            <a:rect b="b" l="l" r="r" t="t"/>
            <a:pathLst>
              <a:path extrusionOk="0" h="885492" w="920644">
                <a:moveTo>
                  <a:pt x="0" y="0"/>
                </a:moveTo>
                <a:lnTo>
                  <a:pt x="920644" y="0"/>
                </a:lnTo>
                <a:lnTo>
                  <a:pt x="920644" y="885492"/>
                </a:lnTo>
                <a:lnTo>
                  <a:pt x="0" y="885492"/>
                </a:lnTo>
                <a:lnTo>
                  <a:pt x="0" y="0"/>
                </a:lnTo>
                <a:close/>
              </a:path>
            </a:pathLst>
          </a:custGeom>
          <a:blipFill rotWithShape="1">
            <a:blip r:embed="rId3">
              <a:alphaModFix/>
            </a:blip>
            <a:stretch>
              <a:fillRect b="0" l="0" r="0" t="0"/>
            </a:stretch>
          </a:blipFill>
          <a:ln>
            <a:noFill/>
          </a:ln>
        </p:spPr>
      </p:sp>
      <p:sp>
        <p:nvSpPr>
          <p:cNvPr id="415" name="Google Shape;415;p29"/>
          <p:cNvSpPr/>
          <p:nvPr/>
        </p:nvSpPr>
        <p:spPr>
          <a:xfrm>
            <a:off x="15753631" y="8458386"/>
            <a:ext cx="775363" cy="745759"/>
          </a:xfrm>
          <a:custGeom>
            <a:rect b="b" l="l" r="r" t="t"/>
            <a:pathLst>
              <a:path extrusionOk="0" h="745759" w="775363">
                <a:moveTo>
                  <a:pt x="0" y="0"/>
                </a:moveTo>
                <a:lnTo>
                  <a:pt x="775364" y="0"/>
                </a:lnTo>
                <a:lnTo>
                  <a:pt x="775364" y="745759"/>
                </a:lnTo>
                <a:lnTo>
                  <a:pt x="0" y="745759"/>
                </a:lnTo>
                <a:lnTo>
                  <a:pt x="0" y="0"/>
                </a:lnTo>
                <a:close/>
              </a:path>
            </a:pathLst>
          </a:custGeom>
          <a:blipFill rotWithShape="1">
            <a:blip r:embed="rId4">
              <a:alphaModFix/>
            </a:blip>
            <a:stretch>
              <a:fillRect b="0" l="0" r="0" t="0"/>
            </a:stretch>
          </a:blipFill>
          <a:ln>
            <a:noFill/>
          </a:ln>
        </p:spPr>
      </p:sp>
      <p:sp>
        <p:nvSpPr>
          <p:cNvPr id="416" name="Google Shape;416;p29"/>
          <p:cNvSpPr/>
          <p:nvPr/>
        </p:nvSpPr>
        <p:spPr>
          <a:xfrm>
            <a:off x="10808828" y="5692410"/>
            <a:ext cx="1226759" cy="883266"/>
          </a:xfrm>
          <a:custGeom>
            <a:rect b="b" l="l" r="r" t="t"/>
            <a:pathLst>
              <a:path extrusionOk="0" h="883266" w="1226759">
                <a:moveTo>
                  <a:pt x="0" y="0"/>
                </a:moveTo>
                <a:lnTo>
                  <a:pt x="1226758" y="0"/>
                </a:lnTo>
                <a:lnTo>
                  <a:pt x="1226758" y="883266"/>
                </a:lnTo>
                <a:lnTo>
                  <a:pt x="0" y="883266"/>
                </a:lnTo>
                <a:lnTo>
                  <a:pt x="0" y="0"/>
                </a:lnTo>
                <a:close/>
              </a:path>
            </a:pathLst>
          </a:custGeom>
          <a:blipFill rotWithShape="1">
            <a:blip r:embed="rId5">
              <a:alphaModFix/>
            </a:blip>
            <a:stretch>
              <a:fillRect b="0" l="0" r="0" t="0"/>
            </a:stretch>
          </a:blipFill>
          <a:ln>
            <a:noFill/>
          </a:ln>
        </p:spPr>
      </p:sp>
      <p:sp>
        <p:nvSpPr>
          <p:cNvPr id="417" name="Google Shape;417;p29"/>
          <p:cNvSpPr/>
          <p:nvPr/>
        </p:nvSpPr>
        <p:spPr>
          <a:xfrm>
            <a:off x="12262455" y="6885509"/>
            <a:ext cx="568543" cy="1225969"/>
          </a:xfrm>
          <a:custGeom>
            <a:rect b="b" l="l" r="r" t="t"/>
            <a:pathLst>
              <a:path extrusionOk="0" h="1225969" w="568543">
                <a:moveTo>
                  <a:pt x="0" y="0"/>
                </a:moveTo>
                <a:lnTo>
                  <a:pt x="568543" y="0"/>
                </a:lnTo>
                <a:lnTo>
                  <a:pt x="568543" y="1225969"/>
                </a:lnTo>
                <a:lnTo>
                  <a:pt x="0" y="1225969"/>
                </a:lnTo>
                <a:lnTo>
                  <a:pt x="0" y="0"/>
                </a:lnTo>
                <a:close/>
              </a:path>
            </a:pathLst>
          </a:custGeom>
          <a:blipFill rotWithShape="1">
            <a:blip r:embed="rId6">
              <a:alphaModFix/>
            </a:blip>
            <a:stretch>
              <a:fillRect b="0" l="0" r="0" t="0"/>
            </a:stretch>
          </a:blipFill>
          <a:ln>
            <a:noFill/>
          </a:ln>
        </p:spPr>
      </p:sp>
      <p:sp>
        <p:nvSpPr>
          <p:cNvPr id="418" name="Google Shape;418;p29"/>
          <p:cNvSpPr/>
          <p:nvPr/>
        </p:nvSpPr>
        <p:spPr>
          <a:xfrm>
            <a:off x="9135058" y="3911291"/>
            <a:ext cx="1185477" cy="1262825"/>
          </a:xfrm>
          <a:custGeom>
            <a:rect b="b" l="l" r="r" t="t"/>
            <a:pathLst>
              <a:path extrusionOk="0" h="1262825" w="1185477">
                <a:moveTo>
                  <a:pt x="0" y="0"/>
                </a:moveTo>
                <a:lnTo>
                  <a:pt x="1185476" y="0"/>
                </a:lnTo>
                <a:lnTo>
                  <a:pt x="1185476" y="1262824"/>
                </a:lnTo>
                <a:lnTo>
                  <a:pt x="0" y="1262824"/>
                </a:lnTo>
                <a:lnTo>
                  <a:pt x="0" y="0"/>
                </a:lnTo>
                <a:close/>
              </a:path>
            </a:pathLst>
          </a:custGeom>
          <a:blipFill rotWithShape="1">
            <a:blip r:embed="rId7">
              <a:alphaModFix/>
            </a:blip>
            <a:stretch>
              <a:fillRect b="0" l="0" r="0" t="0"/>
            </a:stretch>
          </a:blipFill>
          <a:ln>
            <a:noFill/>
          </a:ln>
        </p:spPr>
      </p:sp>
      <p:sp>
        <p:nvSpPr>
          <p:cNvPr id="419" name="Google Shape;419;p29"/>
          <p:cNvSpPr/>
          <p:nvPr/>
        </p:nvSpPr>
        <p:spPr>
          <a:xfrm>
            <a:off x="15803788" y="7011918"/>
            <a:ext cx="581457" cy="973150"/>
          </a:xfrm>
          <a:custGeom>
            <a:rect b="b" l="l" r="r" t="t"/>
            <a:pathLst>
              <a:path extrusionOk="0" h="973150" w="581457">
                <a:moveTo>
                  <a:pt x="0" y="0"/>
                </a:moveTo>
                <a:lnTo>
                  <a:pt x="581457" y="0"/>
                </a:lnTo>
                <a:lnTo>
                  <a:pt x="581457" y="973151"/>
                </a:lnTo>
                <a:lnTo>
                  <a:pt x="0" y="973151"/>
                </a:lnTo>
                <a:lnTo>
                  <a:pt x="0" y="0"/>
                </a:lnTo>
                <a:close/>
              </a:path>
            </a:pathLst>
          </a:custGeom>
          <a:blipFill rotWithShape="1">
            <a:blip r:embed="rId8">
              <a:alphaModFix/>
            </a:blip>
            <a:stretch>
              <a:fillRect b="0" l="0" r="0" t="0"/>
            </a:stretch>
          </a:blipFill>
          <a:ln>
            <a:noFill/>
          </a:ln>
        </p:spPr>
      </p:sp>
      <p:sp>
        <p:nvSpPr>
          <p:cNvPr id="420" name="Google Shape;420;p29"/>
          <p:cNvSpPr/>
          <p:nvPr/>
        </p:nvSpPr>
        <p:spPr>
          <a:xfrm>
            <a:off x="13890001" y="5520971"/>
            <a:ext cx="577820" cy="1226144"/>
          </a:xfrm>
          <a:custGeom>
            <a:rect b="b" l="l" r="r" t="t"/>
            <a:pathLst>
              <a:path extrusionOk="0" h="1226144" w="577820">
                <a:moveTo>
                  <a:pt x="0" y="0"/>
                </a:moveTo>
                <a:lnTo>
                  <a:pt x="577820" y="0"/>
                </a:lnTo>
                <a:lnTo>
                  <a:pt x="577820" y="1226144"/>
                </a:lnTo>
                <a:lnTo>
                  <a:pt x="0" y="1226144"/>
                </a:lnTo>
                <a:lnTo>
                  <a:pt x="0" y="0"/>
                </a:lnTo>
                <a:close/>
              </a:path>
            </a:pathLst>
          </a:custGeom>
          <a:blipFill rotWithShape="1">
            <a:blip r:embed="rId9">
              <a:alphaModFix/>
            </a:blip>
            <a:stretch>
              <a:fillRect b="0" l="0" r="0" t="0"/>
            </a:stretch>
          </a:blipFill>
          <a:ln>
            <a:noFill/>
          </a:ln>
        </p:spPr>
      </p:sp>
      <p:sp>
        <p:nvSpPr>
          <p:cNvPr id="421" name="Google Shape;421;p29"/>
          <p:cNvSpPr/>
          <p:nvPr/>
        </p:nvSpPr>
        <p:spPr>
          <a:xfrm>
            <a:off x="9240432" y="5595965"/>
            <a:ext cx="1084289" cy="1076156"/>
          </a:xfrm>
          <a:custGeom>
            <a:rect b="b" l="l" r="r" t="t"/>
            <a:pathLst>
              <a:path extrusionOk="0" h="1076156" w="1084289">
                <a:moveTo>
                  <a:pt x="0" y="0"/>
                </a:moveTo>
                <a:lnTo>
                  <a:pt x="1084289" y="0"/>
                </a:lnTo>
                <a:lnTo>
                  <a:pt x="1084289" y="1076156"/>
                </a:lnTo>
                <a:lnTo>
                  <a:pt x="0" y="1076156"/>
                </a:lnTo>
                <a:lnTo>
                  <a:pt x="0" y="0"/>
                </a:lnTo>
                <a:close/>
              </a:path>
            </a:pathLst>
          </a:custGeom>
          <a:blipFill rotWithShape="1">
            <a:blip r:embed="rId10">
              <a:alphaModFix/>
            </a:blip>
            <a:stretch>
              <a:fillRect b="0" l="0" r="0" t="0"/>
            </a:stretch>
          </a:blipFill>
          <a:ln>
            <a:noFill/>
          </a:ln>
        </p:spPr>
      </p:sp>
      <p:sp>
        <p:nvSpPr>
          <p:cNvPr id="422" name="Google Shape;422;p29"/>
          <p:cNvSpPr/>
          <p:nvPr/>
        </p:nvSpPr>
        <p:spPr>
          <a:xfrm rot="10800000">
            <a:off x="15177177" y="4071297"/>
            <a:ext cx="946362" cy="942813"/>
          </a:xfrm>
          <a:custGeom>
            <a:rect b="b" l="l" r="r" t="t"/>
            <a:pathLst>
              <a:path extrusionOk="0" h="942813" w="946362">
                <a:moveTo>
                  <a:pt x="0" y="0"/>
                </a:moveTo>
                <a:lnTo>
                  <a:pt x="946362" y="0"/>
                </a:lnTo>
                <a:lnTo>
                  <a:pt x="946362" y="942812"/>
                </a:lnTo>
                <a:lnTo>
                  <a:pt x="0" y="942812"/>
                </a:lnTo>
                <a:lnTo>
                  <a:pt x="0" y="0"/>
                </a:lnTo>
                <a:close/>
              </a:path>
            </a:pathLst>
          </a:custGeom>
          <a:blipFill rotWithShape="1">
            <a:blip r:embed="rId11">
              <a:alphaModFix/>
            </a:blip>
            <a:stretch>
              <a:fillRect b="0" l="0" r="0" t="0"/>
            </a:stretch>
          </a:blipFill>
          <a:ln>
            <a:noFill/>
          </a:ln>
        </p:spPr>
      </p:sp>
      <p:sp>
        <p:nvSpPr>
          <p:cNvPr id="423" name="Google Shape;423;p29"/>
          <p:cNvSpPr/>
          <p:nvPr/>
        </p:nvSpPr>
        <p:spPr>
          <a:xfrm>
            <a:off x="13468235" y="3897041"/>
            <a:ext cx="1133137" cy="1291325"/>
          </a:xfrm>
          <a:custGeom>
            <a:rect b="b" l="l" r="r" t="t"/>
            <a:pathLst>
              <a:path extrusionOk="0" h="1291325" w="1133137">
                <a:moveTo>
                  <a:pt x="0" y="0"/>
                </a:moveTo>
                <a:lnTo>
                  <a:pt x="1133137" y="0"/>
                </a:lnTo>
                <a:lnTo>
                  <a:pt x="1133137" y="1291324"/>
                </a:lnTo>
                <a:lnTo>
                  <a:pt x="0" y="1291324"/>
                </a:lnTo>
                <a:lnTo>
                  <a:pt x="0" y="0"/>
                </a:lnTo>
                <a:close/>
              </a:path>
            </a:pathLst>
          </a:custGeom>
          <a:blipFill rotWithShape="1">
            <a:blip r:embed="rId12">
              <a:alphaModFix/>
            </a:blip>
            <a:stretch>
              <a:fillRect b="0" l="0" r="0" t="0"/>
            </a:stretch>
          </a:blipFill>
          <a:ln>
            <a:noFill/>
          </a:ln>
        </p:spPr>
      </p:sp>
      <p:sp>
        <p:nvSpPr>
          <p:cNvPr id="424" name="Google Shape;424;p29"/>
          <p:cNvSpPr/>
          <p:nvPr/>
        </p:nvSpPr>
        <p:spPr>
          <a:xfrm>
            <a:off x="16545121" y="6995025"/>
            <a:ext cx="977987" cy="1006937"/>
          </a:xfrm>
          <a:custGeom>
            <a:rect b="b" l="l" r="r" t="t"/>
            <a:pathLst>
              <a:path extrusionOk="0" h="1006937" w="977987">
                <a:moveTo>
                  <a:pt x="0" y="0"/>
                </a:moveTo>
                <a:lnTo>
                  <a:pt x="977988" y="0"/>
                </a:lnTo>
                <a:lnTo>
                  <a:pt x="977988" y="1006937"/>
                </a:lnTo>
                <a:lnTo>
                  <a:pt x="0" y="1006937"/>
                </a:lnTo>
                <a:lnTo>
                  <a:pt x="0" y="0"/>
                </a:lnTo>
                <a:close/>
              </a:path>
            </a:pathLst>
          </a:custGeom>
          <a:blipFill rotWithShape="1">
            <a:blip r:embed="rId13">
              <a:alphaModFix/>
            </a:blip>
            <a:stretch>
              <a:fillRect b="0" l="0" r="0" t="0"/>
            </a:stretch>
          </a:blipFill>
          <a:ln>
            <a:noFill/>
          </a:ln>
        </p:spPr>
      </p:sp>
      <p:sp>
        <p:nvSpPr>
          <p:cNvPr id="425" name="Google Shape;425;p29"/>
          <p:cNvSpPr/>
          <p:nvPr/>
        </p:nvSpPr>
        <p:spPr>
          <a:xfrm flipH="1">
            <a:off x="10896340" y="4012075"/>
            <a:ext cx="566445" cy="1061256"/>
          </a:xfrm>
          <a:custGeom>
            <a:rect b="b" l="l" r="r" t="t"/>
            <a:pathLst>
              <a:path extrusionOk="0" h="1061256" w="566445">
                <a:moveTo>
                  <a:pt x="566445" y="0"/>
                </a:moveTo>
                <a:lnTo>
                  <a:pt x="0" y="0"/>
                </a:lnTo>
                <a:lnTo>
                  <a:pt x="0" y="1061256"/>
                </a:lnTo>
                <a:lnTo>
                  <a:pt x="566445" y="1061256"/>
                </a:lnTo>
                <a:lnTo>
                  <a:pt x="566445" y="0"/>
                </a:lnTo>
                <a:close/>
              </a:path>
            </a:pathLst>
          </a:custGeom>
          <a:blipFill rotWithShape="1">
            <a:blip r:embed="rId14">
              <a:alphaModFix/>
            </a:blip>
            <a:stretch>
              <a:fillRect b="0" l="0" r="0" t="0"/>
            </a:stretch>
          </a:blipFill>
          <a:ln>
            <a:noFill/>
          </a:ln>
        </p:spPr>
      </p:sp>
      <p:sp>
        <p:nvSpPr>
          <p:cNvPr id="426" name="Google Shape;426;p29"/>
          <p:cNvSpPr/>
          <p:nvPr/>
        </p:nvSpPr>
        <p:spPr>
          <a:xfrm flipH="1">
            <a:off x="16490335" y="5810010"/>
            <a:ext cx="1032774" cy="648065"/>
          </a:xfrm>
          <a:custGeom>
            <a:rect b="b" l="l" r="r" t="t"/>
            <a:pathLst>
              <a:path extrusionOk="0" h="648065" w="1032774">
                <a:moveTo>
                  <a:pt x="1032774" y="0"/>
                </a:moveTo>
                <a:lnTo>
                  <a:pt x="0" y="0"/>
                </a:lnTo>
                <a:lnTo>
                  <a:pt x="0" y="648066"/>
                </a:lnTo>
                <a:lnTo>
                  <a:pt x="1032774" y="648066"/>
                </a:lnTo>
                <a:lnTo>
                  <a:pt x="1032774" y="0"/>
                </a:lnTo>
                <a:close/>
              </a:path>
            </a:pathLst>
          </a:custGeom>
          <a:blipFill rotWithShape="1">
            <a:blip r:embed="rId15">
              <a:alphaModFix/>
            </a:blip>
            <a:stretch>
              <a:fillRect b="0" l="0" r="0" t="0"/>
            </a:stretch>
          </a:blipFill>
          <a:ln>
            <a:noFill/>
          </a:ln>
        </p:spPr>
      </p:sp>
      <p:sp>
        <p:nvSpPr>
          <p:cNvPr id="427" name="Google Shape;427;p29"/>
          <p:cNvSpPr/>
          <p:nvPr/>
        </p:nvSpPr>
        <p:spPr>
          <a:xfrm>
            <a:off x="10211095" y="7040315"/>
            <a:ext cx="936253" cy="916358"/>
          </a:xfrm>
          <a:custGeom>
            <a:rect b="b" l="l" r="r" t="t"/>
            <a:pathLst>
              <a:path extrusionOk="0" h="916358" w="936253">
                <a:moveTo>
                  <a:pt x="0" y="0"/>
                </a:moveTo>
                <a:lnTo>
                  <a:pt x="936253" y="0"/>
                </a:lnTo>
                <a:lnTo>
                  <a:pt x="936253" y="916357"/>
                </a:lnTo>
                <a:lnTo>
                  <a:pt x="0" y="916357"/>
                </a:lnTo>
                <a:lnTo>
                  <a:pt x="0" y="0"/>
                </a:lnTo>
                <a:close/>
              </a:path>
            </a:pathLst>
          </a:custGeom>
          <a:blipFill rotWithShape="1">
            <a:blip r:embed="rId16">
              <a:alphaModFix/>
            </a:blip>
            <a:stretch>
              <a:fillRect b="0" l="0" r="0" t="0"/>
            </a:stretch>
          </a:blipFill>
          <a:ln>
            <a:noFill/>
          </a:ln>
        </p:spPr>
      </p:sp>
      <p:sp>
        <p:nvSpPr>
          <p:cNvPr id="428" name="Google Shape;428;p29"/>
          <p:cNvSpPr/>
          <p:nvPr/>
        </p:nvSpPr>
        <p:spPr>
          <a:xfrm>
            <a:off x="9244250" y="7068683"/>
            <a:ext cx="806969" cy="859621"/>
          </a:xfrm>
          <a:custGeom>
            <a:rect b="b" l="l" r="r" t="t"/>
            <a:pathLst>
              <a:path extrusionOk="0" h="859621" w="806969">
                <a:moveTo>
                  <a:pt x="0" y="0"/>
                </a:moveTo>
                <a:lnTo>
                  <a:pt x="806969" y="0"/>
                </a:lnTo>
                <a:lnTo>
                  <a:pt x="806969" y="859621"/>
                </a:lnTo>
                <a:lnTo>
                  <a:pt x="0" y="859621"/>
                </a:lnTo>
                <a:lnTo>
                  <a:pt x="0" y="0"/>
                </a:lnTo>
                <a:close/>
              </a:path>
            </a:pathLst>
          </a:custGeom>
          <a:blipFill rotWithShape="1">
            <a:blip r:embed="rId17">
              <a:alphaModFix/>
            </a:blip>
            <a:stretch>
              <a:fillRect b="0" l="0" r="0" t="0"/>
            </a:stretch>
          </a:blipFill>
          <a:ln>
            <a:noFill/>
          </a:ln>
        </p:spPr>
      </p:sp>
      <p:sp>
        <p:nvSpPr>
          <p:cNvPr id="429" name="Google Shape;429;p29"/>
          <p:cNvSpPr/>
          <p:nvPr/>
        </p:nvSpPr>
        <p:spPr>
          <a:xfrm>
            <a:off x="13131584" y="8302075"/>
            <a:ext cx="1000658" cy="1058382"/>
          </a:xfrm>
          <a:custGeom>
            <a:rect b="b" l="l" r="r" t="t"/>
            <a:pathLst>
              <a:path extrusionOk="0" h="1058382" w="1000658">
                <a:moveTo>
                  <a:pt x="0" y="0"/>
                </a:moveTo>
                <a:lnTo>
                  <a:pt x="1000658" y="0"/>
                </a:lnTo>
                <a:lnTo>
                  <a:pt x="1000658" y="1058381"/>
                </a:lnTo>
                <a:lnTo>
                  <a:pt x="0" y="1058381"/>
                </a:lnTo>
                <a:lnTo>
                  <a:pt x="0" y="0"/>
                </a:lnTo>
                <a:close/>
              </a:path>
            </a:pathLst>
          </a:custGeom>
          <a:blipFill rotWithShape="1">
            <a:blip r:embed="rId18">
              <a:alphaModFix/>
            </a:blip>
            <a:stretch>
              <a:fillRect b="-41517" l="-11819" r="-11579" t="-8398"/>
            </a:stretch>
          </a:blipFill>
          <a:ln>
            <a:noFill/>
          </a:ln>
        </p:spPr>
      </p:sp>
      <p:sp>
        <p:nvSpPr>
          <p:cNvPr id="430" name="Google Shape;430;p29"/>
          <p:cNvSpPr/>
          <p:nvPr/>
        </p:nvSpPr>
        <p:spPr>
          <a:xfrm>
            <a:off x="11851746" y="8494455"/>
            <a:ext cx="305656" cy="673622"/>
          </a:xfrm>
          <a:custGeom>
            <a:rect b="b" l="l" r="r" t="t"/>
            <a:pathLst>
              <a:path extrusionOk="0" h="673622" w="305656">
                <a:moveTo>
                  <a:pt x="0" y="0"/>
                </a:moveTo>
                <a:lnTo>
                  <a:pt x="305656" y="0"/>
                </a:lnTo>
                <a:lnTo>
                  <a:pt x="305656" y="673621"/>
                </a:lnTo>
                <a:lnTo>
                  <a:pt x="0" y="673621"/>
                </a:lnTo>
                <a:lnTo>
                  <a:pt x="0" y="0"/>
                </a:lnTo>
                <a:close/>
              </a:path>
            </a:pathLst>
          </a:custGeom>
          <a:blipFill rotWithShape="1">
            <a:blip r:embed="rId19">
              <a:alphaModFix/>
            </a:blip>
            <a:stretch>
              <a:fillRect b="0" l="0" r="0" t="0"/>
            </a:stretch>
          </a:blipFill>
          <a:ln>
            <a:noFill/>
          </a:ln>
        </p:spPr>
      </p:sp>
      <p:sp>
        <p:nvSpPr>
          <p:cNvPr id="431" name="Google Shape;431;p29"/>
          <p:cNvSpPr/>
          <p:nvPr/>
        </p:nvSpPr>
        <p:spPr>
          <a:xfrm>
            <a:off x="12507775" y="8499828"/>
            <a:ext cx="273436" cy="662875"/>
          </a:xfrm>
          <a:custGeom>
            <a:rect b="b" l="l" r="r" t="t"/>
            <a:pathLst>
              <a:path extrusionOk="0" h="662875" w="273436">
                <a:moveTo>
                  <a:pt x="0" y="0"/>
                </a:moveTo>
                <a:lnTo>
                  <a:pt x="273436" y="0"/>
                </a:lnTo>
                <a:lnTo>
                  <a:pt x="273436" y="662875"/>
                </a:lnTo>
                <a:lnTo>
                  <a:pt x="0" y="662875"/>
                </a:lnTo>
                <a:lnTo>
                  <a:pt x="0" y="0"/>
                </a:lnTo>
                <a:close/>
              </a:path>
            </a:pathLst>
          </a:custGeom>
          <a:blipFill rotWithShape="1">
            <a:blip r:embed="rId20">
              <a:alphaModFix/>
            </a:blip>
            <a:stretch>
              <a:fillRect b="0" l="0" r="0" t="0"/>
            </a:stretch>
          </a:blipFill>
          <a:ln>
            <a:noFill/>
          </a:ln>
        </p:spPr>
      </p:sp>
      <p:sp>
        <p:nvSpPr>
          <p:cNvPr id="432" name="Google Shape;432;p29"/>
          <p:cNvSpPr/>
          <p:nvPr/>
        </p:nvSpPr>
        <p:spPr>
          <a:xfrm>
            <a:off x="11307225" y="6980348"/>
            <a:ext cx="795353" cy="1036291"/>
          </a:xfrm>
          <a:custGeom>
            <a:rect b="b" l="l" r="r" t="t"/>
            <a:pathLst>
              <a:path extrusionOk="0" h="1036291" w="795353">
                <a:moveTo>
                  <a:pt x="0" y="0"/>
                </a:moveTo>
                <a:lnTo>
                  <a:pt x="795353" y="0"/>
                </a:lnTo>
                <a:lnTo>
                  <a:pt x="795353" y="1036291"/>
                </a:lnTo>
                <a:lnTo>
                  <a:pt x="0" y="1036291"/>
                </a:lnTo>
                <a:lnTo>
                  <a:pt x="0" y="0"/>
                </a:lnTo>
                <a:close/>
              </a:path>
            </a:pathLst>
          </a:custGeom>
          <a:blipFill rotWithShape="1">
            <a:blip r:embed="rId21">
              <a:alphaModFix/>
            </a:blip>
            <a:stretch>
              <a:fillRect b="0" l="0" r="0" t="0"/>
            </a:stretch>
          </a:blipFill>
          <a:ln>
            <a:noFill/>
          </a:ln>
        </p:spPr>
      </p:sp>
      <p:sp>
        <p:nvSpPr>
          <p:cNvPr id="433" name="Google Shape;433;p29"/>
          <p:cNvSpPr/>
          <p:nvPr/>
        </p:nvSpPr>
        <p:spPr>
          <a:xfrm>
            <a:off x="12990875" y="7055095"/>
            <a:ext cx="707221" cy="886797"/>
          </a:xfrm>
          <a:custGeom>
            <a:rect b="b" l="l" r="r" t="t"/>
            <a:pathLst>
              <a:path extrusionOk="0" h="886797" w="707221">
                <a:moveTo>
                  <a:pt x="0" y="0"/>
                </a:moveTo>
                <a:lnTo>
                  <a:pt x="707220" y="0"/>
                </a:lnTo>
                <a:lnTo>
                  <a:pt x="707220" y="886797"/>
                </a:lnTo>
                <a:lnTo>
                  <a:pt x="0" y="886797"/>
                </a:lnTo>
                <a:lnTo>
                  <a:pt x="0" y="0"/>
                </a:lnTo>
                <a:close/>
              </a:path>
            </a:pathLst>
          </a:custGeom>
          <a:blipFill rotWithShape="1">
            <a:blip r:embed="rId22">
              <a:alphaModFix/>
            </a:blip>
            <a:stretch>
              <a:fillRect b="0" l="0" r="0" t="0"/>
            </a:stretch>
          </a:blipFill>
          <a:ln>
            <a:noFill/>
          </a:ln>
        </p:spPr>
      </p:sp>
      <p:sp>
        <p:nvSpPr>
          <p:cNvPr id="434" name="Google Shape;434;p29"/>
          <p:cNvSpPr/>
          <p:nvPr/>
        </p:nvSpPr>
        <p:spPr>
          <a:xfrm>
            <a:off x="13857972" y="7126393"/>
            <a:ext cx="757456" cy="744201"/>
          </a:xfrm>
          <a:custGeom>
            <a:rect b="b" l="l" r="r" t="t"/>
            <a:pathLst>
              <a:path extrusionOk="0" h="744201" w="757456">
                <a:moveTo>
                  <a:pt x="0" y="0"/>
                </a:moveTo>
                <a:lnTo>
                  <a:pt x="757456" y="0"/>
                </a:lnTo>
                <a:lnTo>
                  <a:pt x="757456" y="744201"/>
                </a:lnTo>
                <a:lnTo>
                  <a:pt x="0" y="744201"/>
                </a:lnTo>
                <a:lnTo>
                  <a:pt x="0" y="0"/>
                </a:lnTo>
                <a:close/>
              </a:path>
            </a:pathLst>
          </a:custGeom>
          <a:blipFill rotWithShape="1">
            <a:blip r:embed="rId23">
              <a:alphaModFix/>
            </a:blip>
            <a:stretch>
              <a:fillRect b="0" l="0" r="0" t="0"/>
            </a:stretch>
          </a:blipFill>
          <a:ln>
            <a:noFill/>
          </a:ln>
        </p:spPr>
      </p:sp>
      <p:sp>
        <p:nvSpPr>
          <p:cNvPr id="435" name="Google Shape;435;p29"/>
          <p:cNvSpPr/>
          <p:nvPr/>
        </p:nvSpPr>
        <p:spPr>
          <a:xfrm>
            <a:off x="12519693" y="5596951"/>
            <a:ext cx="886201" cy="1074183"/>
          </a:xfrm>
          <a:custGeom>
            <a:rect b="b" l="l" r="r" t="t"/>
            <a:pathLst>
              <a:path extrusionOk="0" h="1074183" w="886201">
                <a:moveTo>
                  <a:pt x="0" y="0"/>
                </a:moveTo>
                <a:lnTo>
                  <a:pt x="886201" y="0"/>
                </a:lnTo>
                <a:lnTo>
                  <a:pt x="886201" y="1074184"/>
                </a:lnTo>
                <a:lnTo>
                  <a:pt x="0" y="1074184"/>
                </a:lnTo>
                <a:lnTo>
                  <a:pt x="0" y="0"/>
                </a:lnTo>
                <a:close/>
              </a:path>
            </a:pathLst>
          </a:custGeom>
          <a:blipFill rotWithShape="1">
            <a:blip r:embed="rId24">
              <a:alphaModFix/>
            </a:blip>
            <a:stretch>
              <a:fillRect b="0" l="0" r="0" t="0"/>
            </a:stretch>
          </a:blipFill>
          <a:ln>
            <a:noFill/>
          </a:ln>
        </p:spPr>
      </p:sp>
      <p:sp>
        <p:nvSpPr>
          <p:cNvPr id="436" name="Google Shape;436;p29"/>
          <p:cNvSpPr/>
          <p:nvPr/>
        </p:nvSpPr>
        <p:spPr>
          <a:xfrm>
            <a:off x="12038590" y="4014827"/>
            <a:ext cx="853840" cy="1055752"/>
          </a:xfrm>
          <a:custGeom>
            <a:rect b="b" l="l" r="r" t="t"/>
            <a:pathLst>
              <a:path extrusionOk="0" h="1055752" w="853840">
                <a:moveTo>
                  <a:pt x="0" y="0"/>
                </a:moveTo>
                <a:lnTo>
                  <a:pt x="853840" y="0"/>
                </a:lnTo>
                <a:lnTo>
                  <a:pt x="853840" y="1055752"/>
                </a:lnTo>
                <a:lnTo>
                  <a:pt x="0" y="1055752"/>
                </a:lnTo>
                <a:lnTo>
                  <a:pt x="0" y="0"/>
                </a:lnTo>
                <a:close/>
              </a:path>
            </a:pathLst>
          </a:custGeom>
          <a:blipFill rotWithShape="1">
            <a:blip r:embed="rId25">
              <a:alphaModFix/>
            </a:blip>
            <a:stretch>
              <a:fillRect b="0" l="0" r="0" t="0"/>
            </a:stretch>
          </a:blipFill>
          <a:ln>
            <a:noFill/>
          </a:ln>
        </p:spPr>
      </p:sp>
      <p:sp>
        <p:nvSpPr>
          <p:cNvPr id="437" name="Google Shape;437;p29"/>
          <p:cNvSpPr/>
          <p:nvPr/>
        </p:nvSpPr>
        <p:spPr>
          <a:xfrm>
            <a:off x="9261580" y="8283205"/>
            <a:ext cx="949515" cy="1096122"/>
          </a:xfrm>
          <a:custGeom>
            <a:rect b="b" l="l" r="r" t="t"/>
            <a:pathLst>
              <a:path extrusionOk="0" h="1096122" w="949515">
                <a:moveTo>
                  <a:pt x="0" y="0"/>
                </a:moveTo>
                <a:lnTo>
                  <a:pt x="949515" y="0"/>
                </a:lnTo>
                <a:lnTo>
                  <a:pt x="949515" y="1096121"/>
                </a:lnTo>
                <a:lnTo>
                  <a:pt x="0" y="1096121"/>
                </a:lnTo>
                <a:lnTo>
                  <a:pt x="0" y="0"/>
                </a:lnTo>
                <a:close/>
              </a:path>
            </a:pathLst>
          </a:custGeom>
          <a:blipFill rotWithShape="1">
            <a:blip r:embed="rId26">
              <a:alphaModFix/>
            </a:blip>
            <a:stretch>
              <a:fillRect b="0" l="0" r="0" t="0"/>
            </a:stretch>
          </a:blipFill>
          <a:ln>
            <a:noFill/>
          </a:ln>
        </p:spPr>
      </p:sp>
      <p:sp>
        <p:nvSpPr>
          <p:cNvPr id="438" name="Google Shape;438;p29"/>
          <p:cNvSpPr/>
          <p:nvPr/>
        </p:nvSpPr>
        <p:spPr>
          <a:xfrm>
            <a:off x="14775305" y="7057577"/>
            <a:ext cx="868606" cy="881834"/>
          </a:xfrm>
          <a:custGeom>
            <a:rect b="b" l="l" r="r" t="t"/>
            <a:pathLst>
              <a:path extrusionOk="0" h="881834" w="868606">
                <a:moveTo>
                  <a:pt x="0" y="0"/>
                </a:moveTo>
                <a:lnTo>
                  <a:pt x="868606" y="0"/>
                </a:lnTo>
                <a:lnTo>
                  <a:pt x="868606" y="881833"/>
                </a:lnTo>
                <a:lnTo>
                  <a:pt x="0" y="881833"/>
                </a:lnTo>
                <a:lnTo>
                  <a:pt x="0" y="0"/>
                </a:lnTo>
                <a:close/>
              </a:path>
            </a:pathLst>
          </a:custGeom>
          <a:blipFill rotWithShape="1">
            <a:blip r:embed="rId27">
              <a:alphaModFix/>
            </a:blip>
            <a:stretch>
              <a:fillRect b="0" l="0" r="0" t="0"/>
            </a:stretch>
          </a:blipFill>
          <a:ln>
            <a:noFill/>
          </a:ln>
        </p:spPr>
      </p:sp>
      <p:sp>
        <p:nvSpPr>
          <p:cNvPr id="439" name="Google Shape;439;p29"/>
          <p:cNvSpPr/>
          <p:nvPr/>
        </p:nvSpPr>
        <p:spPr>
          <a:xfrm>
            <a:off x="10561468" y="8291865"/>
            <a:ext cx="939905" cy="1078801"/>
          </a:xfrm>
          <a:custGeom>
            <a:rect b="b" l="l" r="r" t="t"/>
            <a:pathLst>
              <a:path extrusionOk="0" h="1078801" w="939905">
                <a:moveTo>
                  <a:pt x="0" y="0"/>
                </a:moveTo>
                <a:lnTo>
                  <a:pt x="939905" y="0"/>
                </a:lnTo>
                <a:lnTo>
                  <a:pt x="939905" y="1078801"/>
                </a:lnTo>
                <a:lnTo>
                  <a:pt x="0" y="1078801"/>
                </a:lnTo>
                <a:lnTo>
                  <a:pt x="0" y="0"/>
                </a:lnTo>
                <a:close/>
              </a:path>
            </a:pathLst>
          </a:custGeom>
          <a:blipFill rotWithShape="1">
            <a:blip r:embed="rId28">
              <a:alphaModFix/>
            </a:blip>
            <a:stretch>
              <a:fillRect b="0" l="0" r="0" t="0"/>
            </a:stretch>
          </a:blipFill>
          <a:ln>
            <a:noFill/>
          </a:ln>
        </p:spPr>
      </p:sp>
      <p:sp>
        <p:nvSpPr>
          <p:cNvPr id="440" name="Google Shape;440;p29"/>
          <p:cNvSpPr/>
          <p:nvPr/>
        </p:nvSpPr>
        <p:spPr>
          <a:xfrm>
            <a:off x="16879368" y="8571887"/>
            <a:ext cx="489519" cy="518758"/>
          </a:xfrm>
          <a:custGeom>
            <a:rect b="b" l="l" r="r" t="t"/>
            <a:pathLst>
              <a:path extrusionOk="0" h="518758" w="489519">
                <a:moveTo>
                  <a:pt x="0" y="0"/>
                </a:moveTo>
                <a:lnTo>
                  <a:pt x="489519" y="0"/>
                </a:lnTo>
                <a:lnTo>
                  <a:pt x="489519" y="518758"/>
                </a:lnTo>
                <a:lnTo>
                  <a:pt x="0" y="518758"/>
                </a:lnTo>
                <a:lnTo>
                  <a:pt x="0" y="0"/>
                </a:lnTo>
                <a:close/>
              </a:path>
            </a:pathLst>
          </a:custGeom>
          <a:blipFill rotWithShape="1">
            <a:blip r:embed="rId29">
              <a:alphaModFix/>
            </a:blip>
            <a:stretch>
              <a:fillRect b="0" l="0" r="0" t="0"/>
            </a:stretch>
          </a:blipFill>
          <a:ln>
            <a:noFill/>
          </a:ln>
        </p:spPr>
      </p:sp>
      <p:sp>
        <p:nvSpPr>
          <p:cNvPr id="441" name="Google Shape;441;p29"/>
          <p:cNvSpPr/>
          <p:nvPr/>
        </p:nvSpPr>
        <p:spPr>
          <a:xfrm flipH="1">
            <a:off x="14951927" y="5556343"/>
            <a:ext cx="1054301" cy="1155399"/>
          </a:xfrm>
          <a:custGeom>
            <a:rect b="b" l="l" r="r" t="t"/>
            <a:pathLst>
              <a:path extrusionOk="0" h="1155399" w="1054301">
                <a:moveTo>
                  <a:pt x="1054302" y="0"/>
                </a:moveTo>
                <a:lnTo>
                  <a:pt x="0" y="0"/>
                </a:lnTo>
                <a:lnTo>
                  <a:pt x="0" y="1155399"/>
                </a:lnTo>
                <a:lnTo>
                  <a:pt x="1054302" y="1155399"/>
                </a:lnTo>
                <a:lnTo>
                  <a:pt x="1054302" y="0"/>
                </a:lnTo>
                <a:close/>
              </a:path>
            </a:pathLst>
          </a:custGeom>
          <a:blipFill rotWithShape="1">
            <a:blip r:embed="rId30">
              <a:alphaModFix/>
            </a:blip>
            <a:stretch>
              <a:fillRect b="0" l="0" r="0" t="0"/>
            </a:stretch>
          </a:blipFill>
          <a:ln>
            <a:noFill/>
          </a:ln>
        </p:spPr>
      </p:sp>
      <p:sp>
        <p:nvSpPr>
          <p:cNvPr id="442" name="Google Shape;442;p29"/>
          <p:cNvSpPr/>
          <p:nvPr/>
        </p:nvSpPr>
        <p:spPr>
          <a:xfrm>
            <a:off x="16699344" y="3989362"/>
            <a:ext cx="669543" cy="1106682"/>
          </a:xfrm>
          <a:custGeom>
            <a:rect b="b" l="l" r="r" t="t"/>
            <a:pathLst>
              <a:path extrusionOk="0" h="1106682" w="669543">
                <a:moveTo>
                  <a:pt x="0" y="0"/>
                </a:moveTo>
                <a:lnTo>
                  <a:pt x="669543" y="0"/>
                </a:lnTo>
                <a:lnTo>
                  <a:pt x="669543" y="1106682"/>
                </a:lnTo>
                <a:lnTo>
                  <a:pt x="0" y="1106682"/>
                </a:lnTo>
                <a:lnTo>
                  <a:pt x="0" y="0"/>
                </a:lnTo>
                <a:close/>
              </a:path>
            </a:pathLst>
          </a:custGeom>
          <a:blipFill rotWithShape="1">
            <a:blip r:embed="rId31">
              <a:alphaModFix/>
            </a:blip>
            <a:stretch>
              <a:fillRect b="0" l="0" r="0" t="0"/>
            </a:stretch>
          </a:blipFill>
          <a:ln>
            <a:noFill/>
          </a:ln>
        </p:spPr>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2445B"/>
        </a:solidFill>
      </p:bgPr>
    </p:bg>
    <p:spTree>
      <p:nvGrpSpPr>
        <p:cNvPr id="446" name="Shape 446"/>
        <p:cNvGrpSpPr/>
        <p:nvPr/>
      </p:nvGrpSpPr>
      <p:grpSpPr>
        <a:xfrm>
          <a:off x="0" y="0"/>
          <a:ext cx="0" cy="0"/>
          <a:chOff x="0" y="0"/>
          <a:chExt cx="0" cy="0"/>
        </a:xfrm>
      </p:grpSpPr>
      <p:pic>
        <p:nvPicPr>
          <p:cNvPr id="447" name="Google Shape;447;p30"/>
          <p:cNvPicPr preferRelativeResize="0"/>
          <p:nvPr/>
        </p:nvPicPr>
        <p:blipFill>
          <a:blip r:embed="rId3">
            <a:alphaModFix/>
          </a:blip>
          <a:stretch>
            <a:fillRect/>
          </a:stretch>
        </p:blipFill>
        <p:spPr>
          <a:xfrm>
            <a:off x="11720913" y="4757674"/>
            <a:ext cx="4774333" cy="1206125"/>
          </a:xfrm>
          <a:prstGeom prst="rect">
            <a:avLst/>
          </a:prstGeom>
          <a:noFill/>
          <a:ln>
            <a:noFill/>
          </a:ln>
        </p:spPr>
      </p:pic>
      <p:pic>
        <p:nvPicPr>
          <p:cNvPr id="448" name="Google Shape;448;p30"/>
          <p:cNvPicPr preferRelativeResize="0"/>
          <p:nvPr/>
        </p:nvPicPr>
        <p:blipFill rotWithShape="1">
          <a:blip r:embed="rId4">
            <a:alphaModFix/>
          </a:blip>
          <a:srcRect b="3333" l="0" r="0" t="27505"/>
          <a:stretch/>
        </p:blipFill>
        <p:spPr>
          <a:xfrm>
            <a:off x="0" y="-41740"/>
            <a:ext cx="9968436" cy="10328741"/>
          </a:xfrm>
          <a:prstGeom prst="rect">
            <a:avLst/>
          </a:prstGeom>
          <a:noFill/>
          <a:ln>
            <a:noFill/>
          </a:ln>
        </p:spPr>
      </p:pic>
      <p:sp>
        <p:nvSpPr>
          <p:cNvPr id="449" name="Google Shape;449;p30"/>
          <p:cNvSpPr txBox="1"/>
          <p:nvPr/>
        </p:nvSpPr>
        <p:spPr>
          <a:xfrm>
            <a:off x="10271686" y="856338"/>
            <a:ext cx="7672800" cy="1780800"/>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None/>
            </a:pPr>
            <a:r>
              <a:rPr b="0" i="0" lang="en-US" sz="11569" u="none" cap="none" strike="noStrike">
                <a:solidFill>
                  <a:srgbClr val="59CBC3"/>
                </a:solidFill>
                <a:latin typeface="Yeseva One"/>
                <a:ea typeface="Yeseva One"/>
                <a:cs typeface="Yeseva One"/>
                <a:sym typeface="Yeseva One"/>
              </a:rPr>
              <a:t>Credits</a:t>
            </a:r>
            <a:endParaRPr/>
          </a:p>
        </p:txBody>
      </p:sp>
      <p:sp>
        <p:nvSpPr>
          <p:cNvPr id="450" name="Google Shape;450;p30"/>
          <p:cNvSpPr txBox="1"/>
          <p:nvPr/>
        </p:nvSpPr>
        <p:spPr>
          <a:xfrm>
            <a:off x="11165283" y="2714841"/>
            <a:ext cx="5885700" cy="991200"/>
          </a:xfrm>
          <a:prstGeom prst="rect">
            <a:avLst/>
          </a:prstGeom>
          <a:noFill/>
          <a:ln>
            <a:noFill/>
          </a:ln>
        </p:spPr>
        <p:txBody>
          <a:bodyPr anchorCtr="0" anchor="t" bIns="0" lIns="0" spcFirstLastPara="1" rIns="0" wrap="square" tIns="0">
            <a:spAutoFit/>
          </a:bodyPr>
          <a:lstStyle/>
          <a:p>
            <a:pPr indent="0" lvl="1" marL="0" marR="0" rtl="0" algn="ctr">
              <a:lnSpc>
                <a:spcPct val="149033"/>
              </a:lnSpc>
              <a:spcBef>
                <a:spcPts val="0"/>
              </a:spcBef>
              <a:spcAft>
                <a:spcPts val="0"/>
              </a:spcAft>
              <a:buNone/>
            </a:pPr>
            <a:r>
              <a:rPr b="0" i="0" lang="en-US" sz="2586" u="none" cap="none" strike="noStrike">
                <a:solidFill>
                  <a:srgbClr val="FFFFFF"/>
                </a:solidFill>
                <a:latin typeface="Cabin"/>
                <a:ea typeface="Cabin"/>
                <a:cs typeface="Cabin"/>
                <a:sym typeface="Cabin"/>
              </a:rPr>
              <a:t>This presentation template is free for everyone to use thanks to the following:</a:t>
            </a:r>
            <a:endParaRPr/>
          </a:p>
        </p:txBody>
      </p:sp>
      <p:sp>
        <p:nvSpPr>
          <p:cNvPr id="451" name="Google Shape;451;p30"/>
          <p:cNvSpPr txBox="1"/>
          <p:nvPr/>
        </p:nvSpPr>
        <p:spPr>
          <a:xfrm>
            <a:off x="11695939" y="6148994"/>
            <a:ext cx="4824300" cy="369300"/>
          </a:xfrm>
          <a:prstGeom prst="rect">
            <a:avLst/>
          </a:prstGeom>
          <a:noFill/>
          <a:ln>
            <a:noFill/>
          </a:ln>
        </p:spPr>
        <p:txBody>
          <a:bodyPr anchorCtr="0" anchor="t" bIns="0" lIns="0" spcFirstLastPara="1" rIns="0" wrap="square" tIns="0">
            <a:spAutoFit/>
          </a:bodyPr>
          <a:lstStyle/>
          <a:p>
            <a:pPr indent="0" lvl="1" marL="0" marR="0" rtl="0" algn="ctr">
              <a:lnSpc>
                <a:spcPct val="149020"/>
              </a:lnSpc>
              <a:spcBef>
                <a:spcPts val="0"/>
              </a:spcBef>
              <a:spcAft>
                <a:spcPts val="0"/>
              </a:spcAft>
              <a:buNone/>
            </a:pPr>
            <a:r>
              <a:rPr b="0" i="0" lang="en-US" sz="2399" u="none" cap="none" strike="noStrike">
                <a:solidFill>
                  <a:srgbClr val="FFFFFF"/>
                </a:solidFill>
                <a:latin typeface="Cabin"/>
                <a:ea typeface="Cabin"/>
                <a:cs typeface="Cabin"/>
                <a:sym typeface="Cabin"/>
              </a:rPr>
              <a:t>for the presentation template</a:t>
            </a:r>
            <a:endParaRPr/>
          </a:p>
        </p:txBody>
      </p:sp>
      <p:sp>
        <p:nvSpPr>
          <p:cNvPr id="452" name="Google Shape;452;p30"/>
          <p:cNvSpPr txBox="1"/>
          <p:nvPr/>
        </p:nvSpPr>
        <p:spPr>
          <a:xfrm>
            <a:off x="11993078" y="8509291"/>
            <a:ext cx="4230300" cy="369300"/>
          </a:xfrm>
          <a:prstGeom prst="rect">
            <a:avLst/>
          </a:prstGeom>
          <a:noFill/>
          <a:ln>
            <a:noFill/>
          </a:ln>
        </p:spPr>
        <p:txBody>
          <a:bodyPr anchorCtr="0" anchor="t" bIns="0" lIns="0" spcFirstLastPara="1" rIns="0" wrap="square" tIns="0">
            <a:spAutoFit/>
          </a:bodyPr>
          <a:lstStyle/>
          <a:p>
            <a:pPr indent="0" lvl="1" marL="0" marR="0" rtl="0" algn="ctr">
              <a:lnSpc>
                <a:spcPct val="149020"/>
              </a:lnSpc>
              <a:spcBef>
                <a:spcPts val="0"/>
              </a:spcBef>
              <a:spcAft>
                <a:spcPts val="0"/>
              </a:spcAft>
              <a:buNone/>
            </a:pPr>
            <a:r>
              <a:rPr b="0" i="0" lang="en-US" sz="2399" u="none" cap="none" strike="noStrike">
                <a:solidFill>
                  <a:srgbClr val="FFFFFF"/>
                </a:solidFill>
                <a:latin typeface="Cabin"/>
                <a:ea typeface="Cabin"/>
                <a:cs typeface="Cabin"/>
                <a:sym typeface="Cabin"/>
              </a:rPr>
              <a:t>for the photos</a:t>
            </a:r>
            <a:endParaRPr/>
          </a:p>
        </p:txBody>
      </p:sp>
      <p:sp>
        <p:nvSpPr>
          <p:cNvPr id="453" name="Google Shape;453;p30"/>
          <p:cNvSpPr txBox="1"/>
          <p:nvPr/>
        </p:nvSpPr>
        <p:spPr>
          <a:xfrm>
            <a:off x="11506994" y="7660802"/>
            <a:ext cx="5202300" cy="654900"/>
          </a:xfrm>
          <a:prstGeom prst="rect">
            <a:avLst/>
          </a:prstGeom>
          <a:noFill/>
          <a:ln>
            <a:noFill/>
          </a:ln>
        </p:spPr>
        <p:txBody>
          <a:bodyPr anchorCtr="0" anchor="t" bIns="0" lIns="0" spcFirstLastPara="1" rIns="0" wrap="square" tIns="0">
            <a:spAutoFit/>
          </a:bodyPr>
          <a:lstStyle/>
          <a:p>
            <a:pPr indent="0" lvl="0" marL="0" marR="0" rtl="0" algn="ctr">
              <a:lnSpc>
                <a:spcPct val="123008"/>
              </a:lnSpc>
              <a:spcBef>
                <a:spcPts val="0"/>
              </a:spcBef>
              <a:spcAft>
                <a:spcPts val="0"/>
              </a:spcAft>
              <a:buNone/>
            </a:pPr>
            <a:r>
              <a:rPr b="0" i="0" lang="en-US" sz="4255" u="none" cap="none" strike="noStrike">
                <a:solidFill>
                  <a:srgbClr val="F6E58E"/>
                </a:solidFill>
                <a:latin typeface="Yeseva One"/>
                <a:ea typeface="Yeseva One"/>
                <a:cs typeface="Yeseva One"/>
                <a:sym typeface="Yeseva One"/>
              </a:rPr>
              <a:t>Pexels &amp; Pixabay</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2445B"/>
        </a:solidFill>
      </p:bgPr>
    </p:bg>
    <p:spTree>
      <p:nvGrpSpPr>
        <p:cNvPr id="105" name="Shape 105"/>
        <p:cNvGrpSpPr/>
        <p:nvPr/>
      </p:nvGrpSpPr>
      <p:grpSpPr>
        <a:xfrm>
          <a:off x="0" y="0"/>
          <a:ext cx="0" cy="0"/>
          <a:chOff x="0" y="0"/>
          <a:chExt cx="0" cy="0"/>
        </a:xfrm>
      </p:grpSpPr>
      <p:pic>
        <p:nvPicPr>
          <p:cNvPr id="106" name="Google Shape;106;p11"/>
          <p:cNvPicPr preferRelativeResize="0"/>
          <p:nvPr/>
        </p:nvPicPr>
        <p:blipFill rotWithShape="1">
          <a:blip r:embed="rId3">
            <a:alphaModFix/>
          </a:blip>
          <a:srcRect b="0" l="28746" r="0" t="0"/>
          <a:stretch/>
        </p:blipFill>
        <p:spPr>
          <a:xfrm>
            <a:off x="0" y="0"/>
            <a:ext cx="10994770" cy="10287000"/>
          </a:xfrm>
          <a:prstGeom prst="rect">
            <a:avLst/>
          </a:prstGeom>
          <a:noFill/>
          <a:ln>
            <a:noFill/>
          </a:ln>
        </p:spPr>
      </p:pic>
      <p:grpSp>
        <p:nvGrpSpPr>
          <p:cNvPr id="107" name="Google Shape;107;p11"/>
          <p:cNvGrpSpPr/>
          <p:nvPr/>
        </p:nvGrpSpPr>
        <p:grpSpPr>
          <a:xfrm rot="-5400000">
            <a:off x="11070158" y="2474337"/>
            <a:ext cx="7116157" cy="5338326"/>
            <a:chOff x="0" y="0"/>
            <a:chExt cx="1874214" cy="1405979"/>
          </a:xfrm>
        </p:grpSpPr>
        <p:sp>
          <p:nvSpPr>
            <p:cNvPr id="108" name="Google Shape;108;p11"/>
            <p:cNvSpPr/>
            <p:nvPr/>
          </p:nvSpPr>
          <p:spPr>
            <a:xfrm>
              <a:off x="0" y="0"/>
              <a:ext cx="1874214" cy="1405979"/>
            </a:xfrm>
            <a:custGeom>
              <a:rect b="b" l="l" r="r" t="t"/>
              <a:pathLst>
                <a:path extrusionOk="0" h="1405979" w="1874214">
                  <a:moveTo>
                    <a:pt x="1794796" y="0"/>
                  </a:moveTo>
                  <a:lnTo>
                    <a:pt x="79418" y="0"/>
                  </a:lnTo>
                  <a:cubicBezTo>
                    <a:pt x="79418" y="43699"/>
                    <a:pt x="44079" y="79418"/>
                    <a:pt x="0" y="79418"/>
                  </a:cubicBezTo>
                  <a:lnTo>
                    <a:pt x="0" y="1326561"/>
                  </a:lnTo>
                  <a:cubicBezTo>
                    <a:pt x="43699" y="1326561"/>
                    <a:pt x="79418" y="1361900"/>
                    <a:pt x="79418" y="1405979"/>
                  </a:cubicBezTo>
                  <a:lnTo>
                    <a:pt x="1794796" y="1405979"/>
                  </a:lnTo>
                  <a:cubicBezTo>
                    <a:pt x="1794796" y="1362279"/>
                    <a:pt x="1830135" y="1326561"/>
                    <a:pt x="1874214" y="1326561"/>
                  </a:cubicBezTo>
                  <a:lnTo>
                    <a:pt x="1874214" y="79418"/>
                  </a:lnTo>
                  <a:cubicBezTo>
                    <a:pt x="1830515" y="79418"/>
                    <a:pt x="1794796" y="44079"/>
                    <a:pt x="1794796" y="0"/>
                  </a:cubicBezTo>
                  <a:close/>
                </a:path>
              </a:pathLst>
            </a:custGeom>
            <a:solidFill>
              <a:srgbClr val="000000">
                <a:alpha val="0"/>
              </a:srgbClr>
            </a:solidFill>
            <a:ln cap="sq" cmpd="sng" w="38100">
              <a:solidFill>
                <a:srgbClr val="F6E58E"/>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1"/>
            <p:cNvSpPr txBox="1"/>
            <p:nvPr/>
          </p:nvSpPr>
          <p:spPr>
            <a:xfrm>
              <a:off x="38100" y="28575"/>
              <a:ext cx="1798014" cy="1339304"/>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0" name="Google Shape;110;p11"/>
          <p:cNvGrpSpPr/>
          <p:nvPr/>
        </p:nvGrpSpPr>
        <p:grpSpPr>
          <a:xfrm rot="-5400000">
            <a:off x="11356817" y="2736378"/>
            <a:ext cx="6542840" cy="4814243"/>
            <a:chOff x="0" y="0"/>
            <a:chExt cx="1723217" cy="1267949"/>
          </a:xfrm>
        </p:grpSpPr>
        <p:sp>
          <p:nvSpPr>
            <p:cNvPr id="111" name="Google Shape;111;p11"/>
            <p:cNvSpPr/>
            <p:nvPr/>
          </p:nvSpPr>
          <p:spPr>
            <a:xfrm>
              <a:off x="0" y="0"/>
              <a:ext cx="1723217" cy="1267949"/>
            </a:xfrm>
            <a:custGeom>
              <a:rect b="b" l="l" r="r" t="t"/>
              <a:pathLst>
                <a:path extrusionOk="0" h="1267949" w="1723217">
                  <a:moveTo>
                    <a:pt x="1643799" y="0"/>
                  </a:moveTo>
                  <a:lnTo>
                    <a:pt x="79418" y="0"/>
                  </a:lnTo>
                  <a:cubicBezTo>
                    <a:pt x="79418" y="43699"/>
                    <a:pt x="44079" y="79418"/>
                    <a:pt x="0" y="79418"/>
                  </a:cubicBezTo>
                  <a:lnTo>
                    <a:pt x="0" y="1188531"/>
                  </a:lnTo>
                  <a:cubicBezTo>
                    <a:pt x="43699" y="1188531"/>
                    <a:pt x="79418" y="1223870"/>
                    <a:pt x="79418" y="1267949"/>
                  </a:cubicBezTo>
                  <a:lnTo>
                    <a:pt x="1643799" y="1267949"/>
                  </a:lnTo>
                  <a:cubicBezTo>
                    <a:pt x="1643799" y="1224249"/>
                    <a:pt x="1679138" y="1188531"/>
                    <a:pt x="1723217" y="1188531"/>
                  </a:cubicBezTo>
                  <a:lnTo>
                    <a:pt x="1723217" y="79418"/>
                  </a:lnTo>
                  <a:cubicBezTo>
                    <a:pt x="1679518" y="79418"/>
                    <a:pt x="1643799" y="44079"/>
                    <a:pt x="1643799" y="0"/>
                  </a:cubicBezTo>
                  <a:close/>
                </a:path>
              </a:pathLst>
            </a:custGeom>
            <a:solidFill>
              <a:srgbClr val="1E2B3B"/>
            </a:solidFill>
            <a:ln cap="sq" cmpd="sng" w="38100">
              <a:solidFill>
                <a:srgbClr val="F6E58E"/>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1"/>
            <p:cNvSpPr txBox="1"/>
            <p:nvPr/>
          </p:nvSpPr>
          <p:spPr>
            <a:xfrm>
              <a:off x="38100" y="28575"/>
              <a:ext cx="1647017" cy="1201274"/>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13" name="Google Shape;113;p11"/>
          <p:cNvPicPr preferRelativeResize="0"/>
          <p:nvPr/>
        </p:nvPicPr>
        <p:blipFill rotWithShape="1">
          <a:blip r:embed="rId4">
            <a:alphaModFix/>
          </a:blip>
          <a:srcRect b="0" l="34980" r="0" t="46114"/>
          <a:stretch/>
        </p:blipFill>
        <p:spPr>
          <a:xfrm>
            <a:off x="0" y="0"/>
            <a:ext cx="5661951" cy="4992601"/>
          </a:xfrm>
          <a:prstGeom prst="rect">
            <a:avLst/>
          </a:prstGeom>
          <a:noFill/>
          <a:ln>
            <a:noFill/>
          </a:ln>
        </p:spPr>
      </p:pic>
      <p:pic>
        <p:nvPicPr>
          <p:cNvPr id="114" name="Google Shape;114;p11"/>
          <p:cNvPicPr preferRelativeResize="0"/>
          <p:nvPr/>
        </p:nvPicPr>
        <p:blipFill rotWithShape="1">
          <a:blip r:embed="rId5">
            <a:alphaModFix/>
          </a:blip>
          <a:srcRect b="18708" l="7565" r="62532" t="29723"/>
          <a:stretch/>
        </p:blipFill>
        <p:spPr>
          <a:xfrm>
            <a:off x="15586375" y="-38750"/>
            <a:ext cx="2701627" cy="4801251"/>
          </a:xfrm>
          <a:prstGeom prst="rect">
            <a:avLst/>
          </a:prstGeom>
          <a:noFill/>
          <a:ln>
            <a:noFill/>
          </a:ln>
        </p:spPr>
      </p:pic>
      <p:sp>
        <p:nvSpPr>
          <p:cNvPr id="115" name="Google Shape;115;p11"/>
          <p:cNvSpPr txBox="1"/>
          <p:nvPr/>
        </p:nvSpPr>
        <p:spPr>
          <a:xfrm>
            <a:off x="12449448" y="3177719"/>
            <a:ext cx="4300500" cy="4041600"/>
          </a:xfrm>
          <a:prstGeom prst="rect">
            <a:avLst/>
          </a:prstGeom>
          <a:noFill/>
          <a:ln>
            <a:noFill/>
          </a:ln>
        </p:spPr>
        <p:txBody>
          <a:bodyPr anchorCtr="0" anchor="t" bIns="0" lIns="0" spcFirstLastPara="1" rIns="0" wrap="square" tIns="0">
            <a:spAutoFit/>
          </a:bodyPr>
          <a:lstStyle/>
          <a:p>
            <a:pPr indent="0" lvl="0" marL="0" marR="0" rtl="0" algn="ctr">
              <a:lnSpc>
                <a:spcPct val="200000"/>
              </a:lnSpc>
              <a:spcBef>
                <a:spcPts val="0"/>
              </a:spcBef>
              <a:spcAft>
                <a:spcPts val="0"/>
              </a:spcAft>
              <a:buNone/>
            </a:pPr>
            <a:r>
              <a:rPr b="0" i="0" lang="en-US" sz="2387" u="none" cap="none" strike="noStrike">
                <a:solidFill>
                  <a:srgbClr val="FFFBE7"/>
                </a:solidFill>
                <a:latin typeface="Cabin"/>
                <a:ea typeface="Cabin"/>
                <a:cs typeface="Cabin"/>
                <a:sym typeface="Cabin"/>
              </a:rPr>
              <a:t>Welcome to our travel guide showcasing the wonders of Indonesia. From stunning beaches to ancient temples, Indonesia offers an unforgettable journey for every traveler.</a:t>
            </a:r>
            <a:endParaRPr/>
          </a:p>
        </p:txBody>
      </p:sp>
      <p:pic>
        <p:nvPicPr>
          <p:cNvPr id="116" name="Google Shape;116;p11"/>
          <p:cNvPicPr preferRelativeResize="0"/>
          <p:nvPr/>
        </p:nvPicPr>
        <p:blipFill rotWithShape="1">
          <a:blip r:embed="rId6">
            <a:alphaModFix/>
          </a:blip>
          <a:srcRect b="74075" l="0" r="0" t="0"/>
          <a:stretch/>
        </p:blipFill>
        <p:spPr>
          <a:xfrm>
            <a:off x="8819200" y="8851044"/>
            <a:ext cx="4814275" cy="143595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2F8DC"/>
            </a:gs>
            <a:gs pos="50000">
              <a:srgbClr val="03BD54"/>
            </a:gs>
            <a:gs pos="100000">
              <a:srgbClr val="12EDC1"/>
            </a:gs>
          </a:gsLst>
          <a:path path="circle">
            <a:fillToRect b="100%" r="100%"/>
          </a:path>
          <a:tileRect l="-100%" t="-100%"/>
        </a:gradFill>
      </p:bgPr>
    </p:bg>
    <p:spTree>
      <p:nvGrpSpPr>
        <p:cNvPr id="120" name="Shape 120"/>
        <p:cNvGrpSpPr/>
        <p:nvPr/>
      </p:nvGrpSpPr>
      <p:grpSpPr>
        <a:xfrm>
          <a:off x="0" y="0"/>
          <a:ext cx="0" cy="0"/>
          <a:chOff x="0" y="0"/>
          <a:chExt cx="0" cy="0"/>
        </a:xfrm>
      </p:grpSpPr>
      <p:sp>
        <p:nvSpPr>
          <p:cNvPr id="121" name="Google Shape;121;p12"/>
          <p:cNvSpPr/>
          <p:nvPr/>
        </p:nvSpPr>
        <p:spPr>
          <a:xfrm>
            <a:off x="5503619" y="881769"/>
            <a:ext cx="7280762" cy="7280762"/>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BE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2" name="Google Shape;122;p12"/>
          <p:cNvPicPr preferRelativeResize="0"/>
          <p:nvPr/>
        </p:nvPicPr>
        <p:blipFill>
          <a:blip r:embed="rId3">
            <a:alphaModFix/>
          </a:blip>
          <a:stretch>
            <a:fillRect/>
          </a:stretch>
        </p:blipFill>
        <p:spPr>
          <a:xfrm>
            <a:off x="5777250" y="1155400"/>
            <a:ext cx="6733499" cy="6733499"/>
          </a:xfrm>
          <a:prstGeom prst="rect">
            <a:avLst/>
          </a:prstGeom>
          <a:noFill/>
          <a:ln>
            <a:noFill/>
          </a:ln>
        </p:spPr>
      </p:pic>
      <p:pic>
        <p:nvPicPr>
          <p:cNvPr id="123" name="Google Shape;123;p12"/>
          <p:cNvPicPr preferRelativeResize="0"/>
          <p:nvPr/>
        </p:nvPicPr>
        <p:blipFill rotWithShape="1">
          <a:blip r:embed="rId4">
            <a:alphaModFix/>
          </a:blip>
          <a:srcRect b="0" l="53395" r="0" t="35716"/>
          <a:stretch/>
        </p:blipFill>
        <p:spPr>
          <a:xfrm>
            <a:off x="0" y="0"/>
            <a:ext cx="6021798" cy="10565852"/>
          </a:xfrm>
          <a:prstGeom prst="rect">
            <a:avLst/>
          </a:prstGeom>
          <a:noFill/>
          <a:ln>
            <a:noFill/>
          </a:ln>
        </p:spPr>
      </p:pic>
      <p:sp>
        <p:nvSpPr>
          <p:cNvPr id="124" name="Google Shape;124;p12"/>
          <p:cNvSpPr txBox="1"/>
          <p:nvPr/>
        </p:nvSpPr>
        <p:spPr>
          <a:xfrm>
            <a:off x="6841493" y="2623134"/>
            <a:ext cx="4401553" cy="3588481"/>
          </a:xfrm>
          <a:prstGeom prst="rect">
            <a:avLst/>
          </a:prstGeom>
          <a:noFill/>
          <a:ln>
            <a:noFill/>
          </a:ln>
        </p:spPr>
        <p:txBody>
          <a:bodyPr anchorCtr="0" anchor="t" bIns="0" lIns="0" spcFirstLastPara="1" rIns="0" wrap="square" tIns="0">
            <a:spAutoFit/>
          </a:bodyPr>
          <a:lstStyle/>
          <a:p>
            <a:pPr indent="0" lvl="0" marL="0" marR="0" rtl="0" algn="ctr">
              <a:lnSpc>
                <a:spcPct val="128997"/>
              </a:lnSpc>
              <a:spcBef>
                <a:spcPts val="0"/>
              </a:spcBef>
              <a:spcAft>
                <a:spcPts val="0"/>
              </a:spcAft>
              <a:buNone/>
            </a:pPr>
            <a:r>
              <a:rPr b="0" i="0" lang="en-US" sz="22185" u="none" cap="none" strike="noStrike">
                <a:solidFill>
                  <a:srgbClr val="FFFBE7"/>
                </a:solidFill>
                <a:latin typeface="Yeseva One"/>
                <a:ea typeface="Yeseva One"/>
                <a:cs typeface="Yeseva One"/>
                <a:sym typeface="Yeseva One"/>
              </a:rPr>
              <a:t>01</a:t>
            </a:r>
            <a:endParaRPr/>
          </a:p>
        </p:txBody>
      </p:sp>
      <p:sp>
        <p:nvSpPr>
          <p:cNvPr id="125" name="Google Shape;125;p12"/>
          <p:cNvSpPr txBox="1"/>
          <p:nvPr/>
        </p:nvSpPr>
        <p:spPr>
          <a:xfrm>
            <a:off x="327293" y="8223163"/>
            <a:ext cx="17633414" cy="1566190"/>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0" i="0" lang="en-US" sz="9213" u="none" cap="none" strike="noStrike">
                <a:solidFill>
                  <a:srgbClr val="FFFBE7"/>
                </a:solidFill>
                <a:latin typeface="Yeseva One"/>
                <a:ea typeface="Yeseva One"/>
                <a:cs typeface="Yeseva One"/>
                <a:sym typeface="Yeseva One"/>
              </a:rPr>
              <a:t>Introduction to Indonesia</a:t>
            </a:r>
            <a:endParaRPr/>
          </a:p>
        </p:txBody>
      </p:sp>
      <p:pic>
        <p:nvPicPr>
          <p:cNvPr id="126" name="Google Shape;126;p12"/>
          <p:cNvPicPr preferRelativeResize="0"/>
          <p:nvPr/>
        </p:nvPicPr>
        <p:blipFill rotWithShape="1">
          <a:blip r:embed="rId5">
            <a:alphaModFix/>
          </a:blip>
          <a:srcRect b="17070" l="0" r="51119" t="18802"/>
          <a:stretch/>
        </p:blipFill>
        <p:spPr>
          <a:xfrm>
            <a:off x="12388000" y="0"/>
            <a:ext cx="5900000" cy="1028700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2445B"/>
        </a:solidFill>
      </p:bgPr>
    </p:bg>
    <p:spTree>
      <p:nvGrpSpPr>
        <p:cNvPr id="130" name="Shape 130"/>
        <p:cNvGrpSpPr/>
        <p:nvPr/>
      </p:nvGrpSpPr>
      <p:grpSpPr>
        <a:xfrm>
          <a:off x="0" y="0"/>
          <a:ext cx="0" cy="0"/>
          <a:chOff x="0" y="0"/>
          <a:chExt cx="0" cy="0"/>
        </a:xfrm>
      </p:grpSpPr>
      <p:sp>
        <p:nvSpPr>
          <p:cNvPr id="131" name="Google Shape;131;p13"/>
          <p:cNvSpPr txBox="1"/>
          <p:nvPr/>
        </p:nvSpPr>
        <p:spPr>
          <a:xfrm>
            <a:off x="3757577" y="319402"/>
            <a:ext cx="10772700" cy="1505100"/>
          </a:xfrm>
          <a:prstGeom prst="rect">
            <a:avLst/>
          </a:prstGeom>
          <a:noFill/>
          <a:ln>
            <a:noFill/>
          </a:ln>
        </p:spPr>
        <p:txBody>
          <a:bodyPr anchorCtr="0" anchor="t" bIns="0" lIns="0" spcFirstLastPara="1" rIns="0" wrap="square" tIns="0">
            <a:spAutoFit/>
          </a:bodyPr>
          <a:lstStyle/>
          <a:p>
            <a:pPr indent="0" lvl="0" marL="0" marR="0" rtl="0" algn="ctr">
              <a:lnSpc>
                <a:spcPct val="112997"/>
              </a:lnSpc>
              <a:spcBef>
                <a:spcPts val="0"/>
              </a:spcBef>
              <a:spcAft>
                <a:spcPts val="0"/>
              </a:spcAft>
              <a:buNone/>
            </a:pPr>
            <a:r>
              <a:rPr b="0" i="0" lang="en-US" sz="9779" u="none" cap="none" strike="noStrike">
                <a:solidFill>
                  <a:srgbClr val="59CBC3"/>
                </a:solidFill>
                <a:latin typeface="Yeseva One"/>
                <a:ea typeface="Yeseva One"/>
                <a:cs typeface="Yeseva One"/>
                <a:sym typeface="Yeseva One"/>
              </a:rPr>
              <a:t>Introduction</a:t>
            </a:r>
            <a:endParaRPr/>
          </a:p>
        </p:txBody>
      </p:sp>
      <p:sp>
        <p:nvSpPr>
          <p:cNvPr id="132" name="Google Shape;132;p13"/>
          <p:cNvSpPr txBox="1"/>
          <p:nvPr/>
        </p:nvSpPr>
        <p:spPr>
          <a:xfrm>
            <a:off x="3341876" y="8868505"/>
            <a:ext cx="11604300" cy="840300"/>
          </a:xfrm>
          <a:prstGeom prst="rect">
            <a:avLst/>
          </a:prstGeom>
          <a:noFill/>
          <a:ln>
            <a:noFill/>
          </a:ln>
        </p:spPr>
        <p:txBody>
          <a:bodyPr anchorCtr="0" anchor="t" bIns="0" lIns="0" spcFirstLastPara="1" rIns="0" wrap="square" tIns="0">
            <a:spAutoFit/>
          </a:bodyPr>
          <a:lstStyle/>
          <a:p>
            <a:pPr indent="0" lvl="0" marL="0" marR="0" rtl="0" algn="ctr">
              <a:lnSpc>
                <a:spcPct val="160000"/>
              </a:lnSpc>
              <a:spcBef>
                <a:spcPts val="0"/>
              </a:spcBef>
              <a:spcAft>
                <a:spcPts val="0"/>
              </a:spcAft>
              <a:buNone/>
            </a:pPr>
            <a:r>
              <a:rPr b="0" i="0" lang="en-US" sz="2100" u="none" cap="none" strike="noStrike">
                <a:solidFill>
                  <a:srgbClr val="FFFBE7"/>
                </a:solidFill>
                <a:latin typeface="Cabin"/>
                <a:ea typeface="Cabin"/>
                <a:cs typeface="Cabin"/>
                <a:sym typeface="Cabin"/>
              </a:rPr>
              <a:t>Discover Indonesia's diverse landscapes and rich cultural heritage, from Jakarta's vibrant streets to Borneo's lush rainforests and Bali's pristine beaches, offering endless adventure opportunities.</a:t>
            </a:r>
            <a:endParaRPr/>
          </a:p>
        </p:txBody>
      </p:sp>
      <p:grpSp>
        <p:nvGrpSpPr>
          <p:cNvPr id="133" name="Google Shape;133;p13"/>
          <p:cNvGrpSpPr/>
          <p:nvPr/>
        </p:nvGrpSpPr>
        <p:grpSpPr>
          <a:xfrm>
            <a:off x="0" y="2098776"/>
            <a:ext cx="18288000" cy="6264903"/>
            <a:chOff x="0" y="-9525"/>
            <a:chExt cx="4816593" cy="1650016"/>
          </a:xfrm>
        </p:grpSpPr>
        <p:sp>
          <p:nvSpPr>
            <p:cNvPr id="134" name="Google Shape;134;p13"/>
            <p:cNvSpPr/>
            <p:nvPr/>
          </p:nvSpPr>
          <p:spPr>
            <a:xfrm>
              <a:off x="0" y="0"/>
              <a:ext cx="4816592" cy="1640491"/>
            </a:xfrm>
            <a:custGeom>
              <a:rect b="b" l="l" r="r" t="t"/>
              <a:pathLst>
                <a:path extrusionOk="0" h="1640491" w="4816592">
                  <a:moveTo>
                    <a:pt x="0" y="0"/>
                  </a:moveTo>
                  <a:lnTo>
                    <a:pt x="4816592" y="0"/>
                  </a:lnTo>
                  <a:lnTo>
                    <a:pt x="4816592" y="1640491"/>
                  </a:lnTo>
                  <a:lnTo>
                    <a:pt x="0" y="1640491"/>
                  </a:lnTo>
                  <a:close/>
                </a:path>
              </a:pathLst>
            </a:custGeom>
            <a:solidFill>
              <a:srgbClr val="1E2B3B"/>
            </a:solidFill>
            <a:ln>
              <a:noFill/>
            </a:ln>
          </p:spPr>
        </p:sp>
        <p:sp>
          <p:nvSpPr>
            <p:cNvPr id="135" name="Google Shape;135;p13"/>
            <p:cNvSpPr txBox="1"/>
            <p:nvPr/>
          </p:nvSpPr>
          <p:spPr>
            <a:xfrm>
              <a:off x="0" y="-9525"/>
              <a:ext cx="4816593" cy="1650016"/>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36" name="Google Shape;136;p13"/>
          <p:cNvPicPr preferRelativeResize="0"/>
          <p:nvPr/>
        </p:nvPicPr>
        <p:blipFill rotWithShape="1">
          <a:blip r:embed="rId3">
            <a:alphaModFix/>
          </a:blip>
          <a:srcRect b="7423" l="0" r="0" t="7424"/>
          <a:stretch/>
        </p:blipFill>
        <p:spPr>
          <a:xfrm>
            <a:off x="398560" y="2432361"/>
            <a:ext cx="4412314" cy="5633899"/>
          </a:xfrm>
          <a:prstGeom prst="rect">
            <a:avLst/>
          </a:prstGeom>
          <a:noFill/>
          <a:ln>
            <a:noFill/>
          </a:ln>
        </p:spPr>
      </p:pic>
      <p:pic>
        <p:nvPicPr>
          <p:cNvPr id="137" name="Google Shape;137;p13"/>
          <p:cNvPicPr preferRelativeResize="0"/>
          <p:nvPr/>
        </p:nvPicPr>
        <p:blipFill rotWithShape="1">
          <a:blip r:embed="rId4">
            <a:alphaModFix/>
          </a:blip>
          <a:srcRect b="0" l="25166" r="25165" t="0"/>
          <a:stretch/>
        </p:blipFill>
        <p:spPr>
          <a:xfrm>
            <a:off x="4758082" y="2432361"/>
            <a:ext cx="4412314" cy="5633899"/>
          </a:xfrm>
          <a:prstGeom prst="rect">
            <a:avLst/>
          </a:prstGeom>
          <a:noFill/>
          <a:ln>
            <a:noFill/>
          </a:ln>
        </p:spPr>
      </p:pic>
      <p:pic>
        <p:nvPicPr>
          <p:cNvPr id="138" name="Google Shape;138;p13"/>
          <p:cNvPicPr preferRelativeResize="0"/>
          <p:nvPr/>
        </p:nvPicPr>
        <p:blipFill rotWithShape="1">
          <a:blip r:embed="rId5">
            <a:alphaModFix/>
          </a:blip>
          <a:srcRect b="0" l="27973" r="27972" t="0"/>
          <a:stretch/>
        </p:blipFill>
        <p:spPr>
          <a:xfrm>
            <a:off x="9117604" y="2432361"/>
            <a:ext cx="4412314" cy="5633899"/>
          </a:xfrm>
          <a:prstGeom prst="rect">
            <a:avLst/>
          </a:prstGeom>
          <a:noFill/>
          <a:ln>
            <a:noFill/>
          </a:ln>
        </p:spPr>
      </p:pic>
      <p:pic>
        <p:nvPicPr>
          <p:cNvPr id="139" name="Google Shape;139;p13"/>
          <p:cNvPicPr preferRelativeResize="0"/>
          <p:nvPr/>
        </p:nvPicPr>
        <p:blipFill rotWithShape="1">
          <a:blip r:embed="rId6">
            <a:alphaModFix/>
          </a:blip>
          <a:srcRect b="0" l="23894" r="23894" t="0"/>
          <a:stretch/>
        </p:blipFill>
        <p:spPr>
          <a:xfrm>
            <a:off x="13477126" y="2432361"/>
            <a:ext cx="4412314" cy="5633899"/>
          </a:xfrm>
          <a:prstGeom prst="rect">
            <a:avLst/>
          </a:prstGeom>
          <a:noFill/>
          <a:ln>
            <a:noFill/>
          </a:ln>
        </p:spPr>
      </p:pic>
      <p:pic>
        <p:nvPicPr>
          <p:cNvPr id="140" name="Google Shape;140;p13"/>
          <p:cNvPicPr preferRelativeResize="0"/>
          <p:nvPr/>
        </p:nvPicPr>
        <p:blipFill rotWithShape="1">
          <a:blip r:embed="rId7">
            <a:alphaModFix/>
          </a:blip>
          <a:srcRect b="0" l="23465" r="0" t="14646"/>
          <a:stretch/>
        </p:blipFill>
        <p:spPr>
          <a:xfrm>
            <a:off x="0" y="0"/>
            <a:ext cx="3537825" cy="2464750"/>
          </a:xfrm>
          <a:prstGeom prst="rect">
            <a:avLst/>
          </a:prstGeom>
          <a:noFill/>
          <a:ln>
            <a:noFill/>
          </a:ln>
        </p:spPr>
      </p:pic>
      <p:pic>
        <p:nvPicPr>
          <p:cNvPr id="141" name="Google Shape;141;p13"/>
          <p:cNvPicPr preferRelativeResize="0"/>
          <p:nvPr/>
        </p:nvPicPr>
        <p:blipFill rotWithShape="1">
          <a:blip r:embed="rId8">
            <a:alphaModFix/>
          </a:blip>
          <a:srcRect b="0" l="0" r="22576" t="14879"/>
          <a:stretch/>
        </p:blipFill>
        <p:spPr>
          <a:xfrm>
            <a:off x="14709100" y="14300"/>
            <a:ext cx="3579025" cy="24647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2445B"/>
        </a:solidFill>
      </p:bgPr>
    </p:bg>
    <p:spTree>
      <p:nvGrpSpPr>
        <p:cNvPr id="145" name="Shape 145"/>
        <p:cNvGrpSpPr/>
        <p:nvPr/>
      </p:nvGrpSpPr>
      <p:grpSpPr>
        <a:xfrm>
          <a:off x="0" y="0"/>
          <a:ext cx="0" cy="0"/>
          <a:chOff x="0" y="0"/>
          <a:chExt cx="0" cy="0"/>
        </a:xfrm>
      </p:grpSpPr>
      <p:pic>
        <p:nvPicPr>
          <p:cNvPr id="146" name="Google Shape;146;p14"/>
          <p:cNvPicPr preferRelativeResize="0"/>
          <p:nvPr/>
        </p:nvPicPr>
        <p:blipFill rotWithShape="1">
          <a:blip r:embed="rId3">
            <a:alphaModFix/>
          </a:blip>
          <a:srcRect b="38660" l="0" r="74268" t="30791"/>
          <a:stretch/>
        </p:blipFill>
        <p:spPr>
          <a:xfrm>
            <a:off x="15994100" y="0"/>
            <a:ext cx="2293900" cy="2641874"/>
          </a:xfrm>
          <a:prstGeom prst="rect">
            <a:avLst/>
          </a:prstGeom>
          <a:noFill/>
          <a:ln>
            <a:noFill/>
          </a:ln>
        </p:spPr>
      </p:pic>
      <p:pic>
        <p:nvPicPr>
          <p:cNvPr id="147" name="Google Shape;147;p14"/>
          <p:cNvPicPr preferRelativeResize="0"/>
          <p:nvPr/>
        </p:nvPicPr>
        <p:blipFill rotWithShape="1">
          <a:blip r:embed="rId4">
            <a:alphaModFix/>
          </a:blip>
          <a:srcRect b="36678" l="66512" r="0" t="32868"/>
          <a:stretch/>
        </p:blipFill>
        <p:spPr>
          <a:xfrm>
            <a:off x="0" y="0"/>
            <a:ext cx="2985324" cy="2641874"/>
          </a:xfrm>
          <a:prstGeom prst="rect">
            <a:avLst/>
          </a:prstGeom>
          <a:noFill/>
          <a:ln>
            <a:noFill/>
          </a:ln>
        </p:spPr>
      </p:pic>
      <p:sp>
        <p:nvSpPr>
          <p:cNvPr id="148" name="Google Shape;148;p14"/>
          <p:cNvSpPr/>
          <p:nvPr/>
        </p:nvSpPr>
        <p:spPr>
          <a:xfrm>
            <a:off x="3695726" y="3520440"/>
            <a:ext cx="10896548" cy="4320540"/>
          </a:xfrm>
          <a:custGeom>
            <a:rect b="b" l="l" r="r" t="t"/>
            <a:pathLst>
              <a:path extrusionOk="0" h="4320540" w="10896548">
                <a:moveTo>
                  <a:pt x="0" y="0"/>
                </a:moveTo>
                <a:lnTo>
                  <a:pt x="10896548" y="0"/>
                </a:lnTo>
                <a:lnTo>
                  <a:pt x="10896548" y="4320540"/>
                </a:lnTo>
                <a:lnTo>
                  <a:pt x="0" y="4320540"/>
                </a:lnTo>
                <a:lnTo>
                  <a:pt x="0" y="0"/>
                </a:lnTo>
                <a:close/>
              </a:path>
            </a:pathLst>
          </a:custGeom>
          <a:blipFill rotWithShape="1">
            <a:blip r:embed="rId5">
              <a:alphaModFix/>
            </a:blip>
            <a:stretch>
              <a:fillRect b="0" l="0" r="0" t="0"/>
            </a:stretch>
          </a:blipFill>
          <a:ln>
            <a:noFill/>
          </a:ln>
        </p:spPr>
      </p:sp>
      <p:sp>
        <p:nvSpPr>
          <p:cNvPr id="149" name="Google Shape;149;p14"/>
          <p:cNvSpPr/>
          <p:nvPr/>
        </p:nvSpPr>
        <p:spPr>
          <a:xfrm>
            <a:off x="4823512" y="3869202"/>
            <a:ext cx="866180" cy="917917"/>
          </a:xfrm>
          <a:custGeom>
            <a:rect b="b" l="l" r="r" t="t"/>
            <a:pathLst>
              <a:path extrusionOk="0" h="917917" w="866180">
                <a:moveTo>
                  <a:pt x="0" y="0"/>
                </a:moveTo>
                <a:lnTo>
                  <a:pt x="866180" y="0"/>
                </a:lnTo>
                <a:lnTo>
                  <a:pt x="866180" y="917917"/>
                </a:lnTo>
                <a:lnTo>
                  <a:pt x="0" y="917917"/>
                </a:lnTo>
                <a:lnTo>
                  <a:pt x="0" y="0"/>
                </a:lnTo>
                <a:close/>
              </a:path>
            </a:pathLst>
          </a:custGeom>
          <a:blipFill rotWithShape="1">
            <a:blip r:embed="rId6">
              <a:alphaModFix/>
            </a:blip>
            <a:stretch>
              <a:fillRect b="0" l="0" r="0" t="0"/>
            </a:stretch>
          </a:blipFill>
          <a:ln>
            <a:noFill/>
          </a:ln>
        </p:spPr>
      </p:sp>
      <p:sp>
        <p:nvSpPr>
          <p:cNvPr id="150" name="Google Shape;150;p14"/>
          <p:cNvSpPr/>
          <p:nvPr/>
        </p:nvSpPr>
        <p:spPr>
          <a:xfrm>
            <a:off x="13693668" y="4762793"/>
            <a:ext cx="866180" cy="917917"/>
          </a:xfrm>
          <a:custGeom>
            <a:rect b="b" l="l" r="r" t="t"/>
            <a:pathLst>
              <a:path extrusionOk="0" h="917917" w="866180">
                <a:moveTo>
                  <a:pt x="0" y="0"/>
                </a:moveTo>
                <a:lnTo>
                  <a:pt x="866180" y="0"/>
                </a:lnTo>
                <a:lnTo>
                  <a:pt x="866180" y="917917"/>
                </a:lnTo>
                <a:lnTo>
                  <a:pt x="0" y="917917"/>
                </a:lnTo>
                <a:lnTo>
                  <a:pt x="0" y="0"/>
                </a:lnTo>
                <a:close/>
              </a:path>
            </a:pathLst>
          </a:custGeom>
          <a:blipFill rotWithShape="1">
            <a:blip r:embed="rId7">
              <a:alphaModFix/>
            </a:blip>
            <a:stretch>
              <a:fillRect b="0" l="0" r="0" t="0"/>
            </a:stretch>
          </a:blipFill>
          <a:ln>
            <a:noFill/>
          </a:ln>
        </p:spPr>
      </p:sp>
      <p:sp>
        <p:nvSpPr>
          <p:cNvPr id="151" name="Google Shape;151;p14"/>
          <p:cNvSpPr/>
          <p:nvPr/>
        </p:nvSpPr>
        <p:spPr>
          <a:xfrm>
            <a:off x="10689465" y="5839443"/>
            <a:ext cx="866180" cy="917917"/>
          </a:xfrm>
          <a:custGeom>
            <a:rect b="b" l="l" r="r" t="t"/>
            <a:pathLst>
              <a:path extrusionOk="0" h="917917" w="866180">
                <a:moveTo>
                  <a:pt x="0" y="0"/>
                </a:moveTo>
                <a:lnTo>
                  <a:pt x="866181" y="0"/>
                </a:lnTo>
                <a:lnTo>
                  <a:pt x="866181" y="917918"/>
                </a:lnTo>
                <a:lnTo>
                  <a:pt x="0" y="917918"/>
                </a:lnTo>
                <a:lnTo>
                  <a:pt x="0" y="0"/>
                </a:lnTo>
                <a:close/>
              </a:path>
            </a:pathLst>
          </a:custGeom>
          <a:blipFill rotWithShape="1">
            <a:blip r:embed="rId8">
              <a:alphaModFix/>
            </a:blip>
            <a:stretch>
              <a:fillRect b="0" l="0" r="0" t="0"/>
            </a:stretch>
          </a:blipFill>
          <a:ln>
            <a:noFill/>
          </a:ln>
        </p:spPr>
      </p:sp>
      <p:sp>
        <p:nvSpPr>
          <p:cNvPr id="152" name="Google Shape;152;p14"/>
          <p:cNvSpPr/>
          <p:nvPr/>
        </p:nvSpPr>
        <p:spPr>
          <a:xfrm>
            <a:off x="8277820" y="3354318"/>
            <a:ext cx="866180" cy="917917"/>
          </a:xfrm>
          <a:custGeom>
            <a:rect b="b" l="l" r="r" t="t"/>
            <a:pathLst>
              <a:path extrusionOk="0" h="917917" w="866180">
                <a:moveTo>
                  <a:pt x="0" y="0"/>
                </a:moveTo>
                <a:lnTo>
                  <a:pt x="866180" y="0"/>
                </a:lnTo>
                <a:lnTo>
                  <a:pt x="866180" y="917917"/>
                </a:lnTo>
                <a:lnTo>
                  <a:pt x="0" y="917917"/>
                </a:lnTo>
                <a:lnTo>
                  <a:pt x="0" y="0"/>
                </a:lnTo>
                <a:close/>
              </a:path>
            </a:pathLst>
          </a:custGeom>
          <a:blipFill rotWithShape="1">
            <a:blip r:embed="rId9">
              <a:alphaModFix/>
            </a:blip>
            <a:stretch>
              <a:fillRect b="0" l="0" r="0" t="0"/>
            </a:stretch>
          </a:blipFill>
          <a:ln>
            <a:noFill/>
          </a:ln>
        </p:spPr>
      </p:sp>
      <p:sp>
        <p:nvSpPr>
          <p:cNvPr id="153" name="Google Shape;153;p14"/>
          <p:cNvSpPr txBox="1"/>
          <p:nvPr/>
        </p:nvSpPr>
        <p:spPr>
          <a:xfrm>
            <a:off x="3579763" y="930097"/>
            <a:ext cx="11128473" cy="1145667"/>
          </a:xfrm>
          <a:prstGeom prst="rect">
            <a:avLst/>
          </a:prstGeom>
          <a:noFill/>
          <a:ln>
            <a:noFill/>
          </a:ln>
        </p:spPr>
        <p:txBody>
          <a:bodyPr anchorCtr="0" anchor="t" bIns="0" lIns="0" spcFirstLastPara="1" rIns="0" wrap="square" tIns="0">
            <a:spAutoFit/>
          </a:bodyPr>
          <a:lstStyle/>
          <a:p>
            <a:pPr indent="0" lvl="0" marL="0" marR="0" rtl="0" algn="ctr">
              <a:lnSpc>
                <a:spcPct val="112987"/>
              </a:lnSpc>
              <a:spcBef>
                <a:spcPts val="0"/>
              </a:spcBef>
              <a:spcAft>
                <a:spcPts val="0"/>
              </a:spcAft>
              <a:buNone/>
            </a:pPr>
            <a:r>
              <a:rPr b="0" i="0" lang="en-US" sz="7800" u="none" cap="none" strike="noStrike">
                <a:solidFill>
                  <a:srgbClr val="59CBC3"/>
                </a:solidFill>
                <a:latin typeface="Yeseva One"/>
                <a:ea typeface="Yeseva One"/>
                <a:cs typeface="Yeseva One"/>
                <a:sym typeface="Yeseva One"/>
              </a:rPr>
              <a:t>Explore Destinations</a:t>
            </a:r>
            <a:endParaRPr/>
          </a:p>
        </p:txBody>
      </p:sp>
      <p:sp>
        <p:nvSpPr>
          <p:cNvPr id="154" name="Google Shape;154;p14"/>
          <p:cNvSpPr txBox="1"/>
          <p:nvPr/>
        </p:nvSpPr>
        <p:spPr>
          <a:xfrm>
            <a:off x="656082" y="3297168"/>
            <a:ext cx="2877600" cy="2154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000" u="none" cap="none" strike="noStrike">
                <a:solidFill>
                  <a:srgbClr val="FFFBE7"/>
                </a:solidFill>
                <a:latin typeface="Cabin"/>
                <a:ea typeface="Cabin"/>
                <a:cs typeface="Cabin"/>
                <a:sym typeface="Cabin"/>
              </a:rPr>
              <a:t>Lorem ipsum dolor sit amet, consectetur adipiscing elit, sed do eiusmod tempor incididunt ut labore et dolore magna aliqua.</a:t>
            </a:r>
            <a:endParaRPr/>
          </a:p>
        </p:txBody>
      </p:sp>
      <p:sp>
        <p:nvSpPr>
          <p:cNvPr id="155" name="Google Shape;155;p14"/>
          <p:cNvSpPr txBox="1"/>
          <p:nvPr/>
        </p:nvSpPr>
        <p:spPr>
          <a:xfrm>
            <a:off x="14750348" y="3297168"/>
            <a:ext cx="2877600" cy="2154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000" u="none" cap="none" strike="noStrike">
                <a:solidFill>
                  <a:srgbClr val="FFFBE7"/>
                </a:solidFill>
                <a:latin typeface="Cabin"/>
                <a:ea typeface="Cabin"/>
                <a:cs typeface="Cabin"/>
                <a:sym typeface="Cabin"/>
              </a:rPr>
              <a:t>Lorem ipsum dolor sit amet, consectetur adipiscing elit, sed do eiusmod tempor incididunt ut labore et dolore magna aliqua.</a:t>
            </a:r>
            <a:endParaRPr/>
          </a:p>
        </p:txBody>
      </p:sp>
      <p:sp>
        <p:nvSpPr>
          <p:cNvPr id="156" name="Google Shape;156;p14"/>
          <p:cNvSpPr txBox="1"/>
          <p:nvPr/>
        </p:nvSpPr>
        <p:spPr>
          <a:xfrm>
            <a:off x="1191582" y="2641885"/>
            <a:ext cx="1806720" cy="428625"/>
          </a:xfrm>
          <a:prstGeom prst="rect">
            <a:avLst/>
          </a:prstGeom>
          <a:noFill/>
          <a:ln>
            <a:noFill/>
          </a:ln>
        </p:spPr>
        <p:txBody>
          <a:bodyPr anchorCtr="0" anchor="t" bIns="0" lIns="0" spcFirstLastPara="1" rIns="0" wrap="square" tIns="0">
            <a:spAutoFit/>
          </a:bodyPr>
          <a:lstStyle/>
          <a:p>
            <a:pPr indent="0" lvl="0" marL="0" marR="0" rtl="0" algn="ctr">
              <a:lnSpc>
                <a:spcPct val="147018"/>
              </a:lnSpc>
              <a:spcBef>
                <a:spcPts val="0"/>
              </a:spcBef>
              <a:spcAft>
                <a:spcPts val="0"/>
              </a:spcAft>
              <a:buNone/>
            </a:pPr>
            <a:r>
              <a:rPr b="1" i="0" lang="en-US" sz="2499" u="none" cap="none" strike="noStrike">
                <a:solidFill>
                  <a:srgbClr val="F351D1"/>
                </a:solidFill>
                <a:latin typeface="Cabin"/>
                <a:ea typeface="Cabin"/>
                <a:cs typeface="Cabin"/>
                <a:sym typeface="Cabin"/>
              </a:rPr>
              <a:t>Location 1</a:t>
            </a:r>
            <a:endParaRPr/>
          </a:p>
        </p:txBody>
      </p:sp>
      <p:sp>
        <p:nvSpPr>
          <p:cNvPr id="157" name="Google Shape;157;p14"/>
          <p:cNvSpPr txBox="1"/>
          <p:nvPr/>
        </p:nvSpPr>
        <p:spPr>
          <a:xfrm>
            <a:off x="15285847" y="2641885"/>
            <a:ext cx="1806720" cy="428625"/>
          </a:xfrm>
          <a:prstGeom prst="rect">
            <a:avLst/>
          </a:prstGeom>
          <a:noFill/>
          <a:ln>
            <a:noFill/>
          </a:ln>
        </p:spPr>
        <p:txBody>
          <a:bodyPr anchorCtr="0" anchor="t" bIns="0" lIns="0" spcFirstLastPara="1" rIns="0" wrap="square" tIns="0">
            <a:spAutoFit/>
          </a:bodyPr>
          <a:lstStyle/>
          <a:p>
            <a:pPr indent="0" lvl="0" marL="0" marR="0" rtl="0" algn="ctr">
              <a:lnSpc>
                <a:spcPct val="147018"/>
              </a:lnSpc>
              <a:spcBef>
                <a:spcPts val="0"/>
              </a:spcBef>
              <a:spcAft>
                <a:spcPts val="0"/>
              </a:spcAft>
              <a:buNone/>
            </a:pPr>
            <a:r>
              <a:rPr b="1" i="0" lang="en-US" sz="2499" u="none" cap="none" strike="noStrike">
                <a:solidFill>
                  <a:srgbClr val="FFFFFF"/>
                </a:solidFill>
                <a:latin typeface="Cabin"/>
                <a:ea typeface="Cabin"/>
                <a:cs typeface="Cabin"/>
                <a:sym typeface="Cabin"/>
              </a:rPr>
              <a:t>Location 3</a:t>
            </a:r>
            <a:endParaRPr/>
          </a:p>
        </p:txBody>
      </p:sp>
      <p:sp>
        <p:nvSpPr>
          <p:cNvPr id="158" name="Google Shape;158;p14"/>
          <p:cNvSpPr txBox="1"/>
          <p:nvPr/>
        </p:nvSpPr>
        <p:spPr>
          <a:xfrm>
            <a:off x="1313625" y="7783830"/>
            <a:ext cx="3786300" cy="1416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000" u="none" cap="none" strike="noStrike">
                <a:solidFill>
                  <a:srgbClr val="FFFBE7"/>
                </a:solidFill>
                <a:latin typeface="Cabin"/>
                <a:ea typeface="Cabin"/>
                <a:cs typeface="Cabin"/>
                <a:sym typeface="Cabin"/>
              </a:rPr>
              <a:t>Lorem ipsum dolor sit amet, consectetur adipiscing elit, sed do eiusmod tempor incididunt ut labore et dolore magna aliqua.</a:t>
            </a:r>
            <a:endParaRPr/>
          </a:p>
        </p:txBody>
      </p:sp>
      <p:sp>
        <p:nvSpPr>
          <p:cNvPr id="159" name="Google Shape;159;p14"/>
          <p:cNvSpPr txBox="1"/>
          <p:nvPr/>
        </p:nvSpPr>
        <p:spPr>
          <a:xfrm>
            <a:off x="13188007" y="7783830"/>
            <a:ext cx="3786300" cy="1416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000" u="none" cap="none" strike="noStrike">
                <a:solidFill>
                  <a:srgbClr val="FFFBE7"/>
                </a:solidFill>
                <a:latin typeface="Cabin"/>
                <a:ea typeface="Cabin"/>
                <a:cs typeface="Cabin"/>
                <a:sym typeface="Cabin"/>
              </a:rPr>
              <a:t>Lorem ipsum dolor sit amet, consectetur adipiscing elit, sed do eiusmod tempor incididunt ut labore et dolore magna aliqua.</a:t>
            </a:r>
            <a:endParaRPr/>
          </a:p>
        </p:txBody>
      </p:sp>
      <p:sp>
        <p:nvSpPr>
          <p:cNvPr id="160" name="Google Shape;160;p14"/>
          <p:cNvSpPr txBox="1"/>
          <p:nvPr/>
        </p:nvSpPr>
        <p:spPr>
          <a:xfrm>
            <a:off x="2303449" y="7155631"/>
            <a:ext cx="1806720" cy="428625"/>
          </a:xfrm>
          <a:prstGeom prst="rect">
            <a:avLst/>
          </a:prstGeom>
          <a:noFill/>
          <a:ln>
            <a:noFill/>
          </a:ln>
        </p:spPr>
        <p:txBody>
          <a:bodyPr anchorCtr="0" anchor="t" bIns="0" lIns="0" spcFirstLastPara="1" rIns="0" wrap="square" tIns="0">
            <a:spAutoFit/>
          </a:bodyPr>
          <a:lstStyle/>
          <a:p>
            <a:pPr indent="0" lvl="0" marL="0" marR="0" rtl="0" algn="ctr">
              <a:lnSpc>
                <a:spcPct val="147018"/>
              </a:lnSpc>
              <a:spcBef>
                <a:spcPts val="0"/>
              </a:spcBef>
              <a:spcAft>
                <a:spcPts val="0"/>
              </a:spcAft>
              <a:buNone/>
            </a:pPr>
            <a:r>
              <a:rPr b="1" i="0" lang="en-US" sz="2499" u="none" cap="none" strike="noStrike">
                <a:solidFill>
                  <a:srgbClr val="F6E58E"/>
                </a:solidFill>
                <a:latin typeface="Cabin"/>
                <a:ea typeface="Cabin"/>
                <a:cs typeface="Cabin"/>
                <a:sym typeface="Cabin"/>
              </a:rPr>
              <a:t>Location 2</a:t>
            </a:r>
            <a:endParaRPr/>
          </a:p>
        </p:txBody>
      </p:sp>
      <p:sp>
        <p:nvSpPr>
          <p:cNvPr id="161" name="Google Shape;161;p14"/>
          <p:cNvSpPr txBox="1"/>
          <p:nvPr/>
        </p:nvSpPr>
        <p:spPr>
          <a:xfrm>
            <a:off x="14177831" y="7155631"/>
            <a:ext cx="1806720" cy="428625"/>
          </a:xfrm>
          <a:prstGeom prst="rect">
            <a:avLst/>
          </a:prstGeom>
          <a:noFill/>
          <a:ln>
            <a:noFill/>
          </a:ln>
        </p:spPr>
        <p:txBody>
          <a:bodyPr anchorCtr="0" anchor="t" bIns="0" lIns="0" spcFirstLastPara="1" rIns="0" wrap="square" tIns="0">
            <a:spAutoFit/>
          </a:bodyPr>
          <a:lstStyle/>
          <a:p>
            <a:pPr indent="0" lvl="0" marL="0" marR="0" rtl="0" algn="ctr">
              <a:lnSpc>
                <a:spcPct val="147018"/>
              </a:lnSpc>
              <a:spcBef>
                <a:spcPts val="0"/>
              </a:spcBef>
              <a:spcAft>
                <a:spcPts val="0"/>
              </a:spcAft>
              <a:buNone/>
            </a:pPr>
            <a:r>
              <a:rPr b="1" i="0" lang="en-US" sz="2499" u="none" cap="none" strike="noStrike">
                <a:solidFill>
                  <a:srgbClr val="01ECCE"/>
                </a:solidFill>
                <a:latin typeface="Cabin"/>
                <a:ea typeface="Cabin"/>
                <a:cs typeface="Cabin"/>
                <a:sym typeface="Cabin"/>
              </a:rPr>
              <a:t>Location 4</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2445B"/>
        </a:solidFill>
      </p:bgPr>
    </p:bg>
    <p:spTree>
      <p:nvGrpSpPr>
        <p:cNvPr id="165" name="Shape 165"/>
        <p:cNvGrpSpPr/>
        <p:nvPr/>
      </p:nvGrpSpPr>
      <p:grpSpPr>
        <a:xfrm>
          <a:off x="0" y="0"/>
          <a:ext cx="0" cy="0"/>
          <a:chOff x="0" y="0"/>
          <a:chExt cx="0" cy="0"/>
        </a:xfrm>
      </p:grpSpPr>
      <p:grpSp>
        <p:nvGrpSpPr>
          <p:cNvPr id="166" name="Google Shape;166;p15"/>
          <p:cNvGrpSpPr/>
          <p:nvPr/>
        </p:nvGrpSpPr>
        <p:grpSpPr>
          <a:xfrm>
            <a:off x="2271254" y="6783512"/>
            <a:ext cx="4376008" cy="3286520"/>
            <a:chOff x="0" y="-9525"/>
            <a:chExt cx="1152529" cy="865586"/>
          </a:xfrm>
        </p:grpSpPr>
        <p:sp>
          <p:nvSpPr>
            <p:cNvPr id="167" name="Google Shape;167;p15"/>
            <p:cNvSpPr/>
            <p:nvPr/>
          </p:nvSpPr>
          <p:spPr>
            <a:xfrm>
              <a:off x="0" y="0"/>
              <a:ext cx="1152529" cy="856061"/>
            </a:xfrm>
            <a:custGeom>
              <a:rect b="b" l="l" r="r" t="t"/>
              <a:pathLst>
                <a:path extrusionOk="0" h="856061" w="1152529">
                  <a:moveTo>
                    <a:pt x="0" y="0"/>
                  </a:moveTo>
                  <a:lnTo>
                    <a:pt x="1152529" y="0"/>
                  </a:lnTo>
                  <a:lnTo>
                    <a:pt x="1152529" y="856061"/>
                  </a:lnTo>
                  <a:lnTo>
                    <a:pt x="0" y="856061"/>
                  </a:lnTo>
                  <a:close/>
                </a:path>
              </a:pathLst>
            </a:custGeom>
            <a:solidFill>
              <a:srgbClr val="1E2B3B"/>
            </a:solidFill>
            <a:ln>
              <a:noFill/>
            </a:ln>
          </p:spPr>
        </p:sp>
        <p:sp>
          <p:nvSpPr>
            <p:cNvPr id="168" name="Google Shape;168;p15"/>
            <p:cNvSpPr txBox="1"/>
            <p:nvPr/>
          </p:nvSpPr>
          <p:spPr>
            <a:xfrm>
              <a:off x="0" y="-9525"/>
              <a:ext cx="1152529" cy="865586"/>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69" name="Google Shape;169;p15"/>
          <p:cNvPicPr preferRelativeResize="0"/>
          <p:nvPr/>
        </p:nvPicPr>
        <p:blipFill rotWithShape="1">
          <a:blip r:embed="rId3">
            <a:alphaModFix/>
          </a:blip>
          <a:srcRect b="25241" l="0" r="0" t="25241"/>
          <a:stretch/>
        </p:blipFill>
        <p:spPr>
          <a:xfrm>
            <a:off x="2664910" y="7208095"/>
            <a:ext cx="4376008" cy="3250355"/>
          </a:xfrm>
          <a:prstGeom prst="rect">
            <a:avLst/>
          </a:prstGeom>
          <a:noFill/>
          <a:ln>
            <a:noFill/>
          </a:ln>
        </p:spPr>
      </p:pic>
      <p:sp>
        <p:nvSpPr>
          <p:cNvPr id="170" name="Google Shape;170;p15"/>
          <p:cNvSpPr/>
          <p:nvPr/>
        </p:nvSpPr>
        <p:spPr>
          <a:xfrm rot="-8935124">
            <a:off x="-1262175" y="5808651"/>
            <a:ext cx="2814146" cy="5272405"/>
          </a:xfrm>
          <a:custGeom>
            <a:rect b="b" l="l" r="r" t="t"/>
            <a:pathLst>
              <a:path extrusionOk="0" h="5272405" w="2814146">
                <a:moveTo>
                  <a:pt x="0" y="0"/>
                </a:moveTo>
                <a:lnTo>
                  <a:pt x="2814147" y="0"/>
                </a:lnTo>
                <a:lnTo>
                  <a:pt x="2814147" y="5272406"/>
                </a:lnTo>
                <a:lnTo>
                  <a:pt x="0" y="5272406"/>
                </a:lnTo>
                <a:lnTo>
                  <a:pt x="0" y="0"/>
                </a:lnTo>
                <a:close/>
              </a:path>
            </a:pathLst>
          </a:custGeom>
          <a:blipFill rotWithShape="1">
            <a:blip r:embed="rId4">
              <a:alphaModFix/>
            </a:blip>
            <a:stretch>
              <a:fillRect b="0" l="0" r="0" t="0"/>
            </a:stretch>
          </a:blipFill>
          <a:ln>
            <a:noFill/>
          </a:ln>
        </p:spPr>
      </p:sp>
      <p:grpSp>
        <p:nvGrpSpPr>
          <p:cNvPr id="171" name="Google Shape;171;p15"/>
          <p:cNvGrpSpPr/>
          <p:nvPr/>
        </p:nvGrpSpPr>
        <p:grpSpPr>
          <a:xfrm>
            <a:off x="11767152" y="6653899"/>
            <a:ext cx="4376008" cy="3286520"/>
            <a:chOff x="0" y="-9525"/>
            <a:chExt cx="1152529" cy="865586"/>
          </a:xfrm>
        </p:grpSpPr>
        <p:sp>
          <p:nvSpPr>
            <p:cNvPr id="172" name="Google Shape;172;p15"/>
            <p:cNvSpPr/>
            <p:nvPr/>
          </p:nvSpPr>
          <p:spPr>
            <a:xfrm>
              <a:off x="0" y="0"/>
              <a:ext cx="1152529" cy="856061"/>
            </a:xfrm>
            <a:custGeom>
              <a:rect b="b" l="l" r="r" t="t"/>
              <a:pathLst>
                <a:path extrusionOk="0" h="856061" w="1152529">
                  <a:moveTo>
                    <a:pt x="0" y="0"/>
                  </a:moveTo>
                  <a:lnTo>
                    <a:pt x="1152529" y="0"/>
                  </a:lnTo>
                  <a:lnTo>
                    <a:pt x="1152529" y="856061"/>
                  </a:lnTo>
                  <a:lnTo>
                    <a:pt x="0" y="856061"/>
                  </a:lnTo>
                  <a:close/>
                </a:path>
              </a:pathLst>
            </a:custGeom>
            <a:solidFill>
              <a:srgbClr val="1E2B3B"/>
            </a:solidFill>
            <a:ln>
              <a:noFill/>
            </a:ln>
          </p:spPr>
        </p:sp>
        <p:sp>
          <p:nvSpPr>
            <p:cNvPr id="173" name="Google Shape;173;p15"/>
            <p:cNvSpPr txBox="1"/>
            <p:nvPr/>
          </p:nvSpPr>
          <p:spPr>
            <a:xfrm>
              <a:off x="0" y="-9525"/>
              <a:ext cx="1152529" cy="865586"/>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4" name="Google Shape;174;p15"/>
          <p:cNvGrpSpPr/>
          <p:nvPr/>
        </p:nvGrpSpPr>
        <p:grpSpPr>
          <a:xfrm>
            <a:off x="7347345" y="1085455"/>
            <a:ext cx="4376008" cy="3286520"/>
            <a:chOff x="0" y="-9525"/>
            <a:chExt cx="1152529" cy="865586"/>
          </a:xfrm>
        </p:grpSpPr>
        <p:sp>
          <p:nvSpPr>
            <p:cNvPr id="175" name="Google Shape;175;p15"/>
            <p:cNvSpPr/>
            <p:nvPr/>
          </p:nvSpPr>
          <p:spPr>
            <a:xfrm>
              <a:off x="0" y="0"/>
              <a:ext cx="1152529" cy="856061"/>
            </a:xfrm>
            <a:custGeom>
              <a:rect b="b" l="l" r="r" t="t"/>
              <a:pathLst>
                <a:path extrusionOk="0" h="856061" w="1152529">
                  <a:moveTo>
                    <a:pt x="0" y="0"/>
                  </a:moveTo>
                  <a:lnTo>
                    <a:pt x="1152529" y="0"/>
                  </a:lnTo>
                  <a:lnTo>
                    <a:pt x="1152529" y="856061"/>
                  </a:lnTo>
                  <a:lnTo>
                    <a:pt x="0" y="856061"/>
                  </a:lnTo>
                  <a:close/>
                </a:path>
              </a:pathLst>
            </a:custGeom>
            <a:solidFill>
              <a:srgbClr val="1E2B3B"/>
            </a:solidFill>
            <a:ln>
              <a:noFill/>
            </a:ln>
          </p:spPr>
        </p:sp>
        <p:sp>
          <p:nvSpPr>
            <p:cNvPr id="176" name="Google Shape;176;p15"/>
            <p:cNvSpPr txBox="1"/>
            <p:nvPr/>
          </p:nvSpPr>
          <p:spPr>
            <a:xfrm>
              <a:off x="0" y="-9525"/>
              <a:ext cx="1152529" cy="865586"/>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77" name="Google Shape;177;p15"/>
          <p:cNvPicPr preferRelativeResize="0"/>
          <p:nvPr/>
        </p:nvPicPr>
        <p:blipFill rotWithShape="1">
          <a:blip r:embed="rId5">
            <a:alphaModFix/>
          </a:blip>
          <a:srcRect b="32155" l="0" r="0" t="1243"/>
          <a:stretch/>
        </p:blipFill>
        <p:spPr>
          <a:xfrm>
            <a:off x="11373496" y="7078483"/>
            <a:ext cx="4376008" cy="3250355"/>
          </a:xfrm>
          <a:prstGeom prst="rect">
            <a:avLst/>
          </a:prstGeom>
          <a:noFill/>
          <a:ln>
            <a:noFill/>
          </a:ln>
        </p:spPr>
      </p:pic>
      <p:pic>
        <p:nvPicPr>
          <p:cNvPr id="178" name="Google Shape;178;p15"/>
          <p:cNvPicPr preferRelativeResize="0"/>
          <p:nvPr/>
        </p:nvPicPr>
        <p:blipFill rotWithShape="1">
          <a:blip r:embed="rId6">
            <a:alphaModFix/>
          </a:blip>
          <a:srcRect b="0" l="5121" r="5122" t="0"/>
          <a:stretch/>
        </p:blipFill>
        <p:spPr>
          <a:xfrm>
            <a:off x="6953690" y="1510039"/>
            <a:ext cx="4376008" cy="3250355"/>
          </a:xfrm>
          <a:prstGeom prst="rect">
            <a:avLst/>
          </a:prstGeom>
          <a:noFill/>
          <a:ln>
            <a:noFill/>
          </a:ln>
        </p:spPr>
      </p:pic>
      <p:sp>
        <p:nvSpPr>
          <p:cNvPr id="179" name="Google Shape;179;p15"/>
          <p:cNvSpPr/>
          <p:nvPr/>
        </p:nvSpPr>
        <p:spPr>
          <a:xfrm flipH="1" rot="-2985555">
            <a:off x="16880927" y="7611142"/>
            <a:ext cx="2814146" cy="5272405"/>
          </a:xfrm>
          <a:custGeom>
            <a:rect b="b" l="l" r="r" t="t"/>
            <a:pathLst>
              <a:path extrusionOk="0" h="5272405" w="2814146">
                <a:moveTo>
                  <a:pt x="2814146" y="0"/>
                </a:moveTo>
                <a:lnTo>
                  <a:pt x="0" y="0"/>
                </a:lnTo>
                <a:lnTo>
                  <a:pt x="0" y="5272406"/>
                </a:lnTo>
                <a:lnTo>
                  <a:pt x="2814146" y="5272406"/>
                </a:lnTo>
                <a:lnTo>
                  <a:pt x="2814146" y="0"/>
                </a:lnTo>
                <a:close/>
              </a:path>
            </a:pathLst>
          </a:custGeom>
          <a:blipFill rotWithShape="1">
            <a:blip r:embed="rId4">
              <a:alphaModFix/>
            </a:blip>
            <a:stretch>
              <a:fillRect b="0" l="0" r="0" t="0"/>
            </a:stretch>
          </a:blipFill>
          <a:ln>
            <a:noFill/>
          </a:ln>
        </p:spPr>
      </p:sp>
      <p:grpSp>
        <p:nvGrpSpPr>
          <p:cNvPr id="180" name="Google Shape;180;p15"/>
          <p:cNvGrpSpPr/>
          <p:nvPr/>
        </p:nvGrpSpPr>
        <p:grpSpPr>
          <a:xfrm>
            <a:off x="522911" y="1085455"/>
            <a:ext cx="4376008" cy="3286520"/>
            <a:chOff x="0" y="-9525"/>
            <a:chExt cx="1152529" cy="865586"/>
          </a:xfrm>
        </p:grpSpPr>
        <p:sp>
          <p:nvSpPr>
            <p:cNvPr id="181" name="Google Shape;181;p15"/>
            <p:cNvSpPr/>
            <p:nvPr/>
          </p:nvSpPr>
          <p:spPr>
            <a:xfrm>
              <a:off x="0" y="0"/>
              <a:ext cx="1152529" cy="856061"/>
            </a:xfrm>
            <a:custGeom>
              <a:rect b="b" l="l" r="r" t="t"/>
              <a:pathLst>
                <a:path extrusionOk="0" h="856061" w="1152529">
                  <a:moveTo>
                    <a:pt x="0" y="0"/>
                  </a:moveTo>
                  <a:lnTo>
                    <a:pt x="1152529" y="0"/>
                  </a:lnTo>
                  <a:lnTo>
                    <a:pt x="1152529" y="856061"/>
                  </a:lnTo>
                  <a:lnTo>
                    <a:pt x="0" y="856061"/>
                  </a:lnTo>
                  <a:close/>
                </a:path>
              </a:pathLst>
            </a:custGeom>
            <a:solidFill>
              <a:srgbClr val="1E2B3B"/>
            </a:solidFill>
            <a:ln>
              <a:noFill/>
            </a:ln>
          </p:spPr>
        </p:sp>
        <p:sp>
          <p:nvSpPr>
            <p:cNvPr id="182" name="Google Shape;182;p15"/>
            <p:cNvSpPr txBox="1"/>
            <p:nvPr/>
          </p:nvSpPr>
          <p:spPr>
            <a:xfrm>
              <a:off x="0" y="-9525"/>
              <a:ext cx="1152529" cy="865586"/>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3" name="Google Shape;183;p15"/>
          <p:cNvGrpSpPr/>
          <p:nvPr/>
        </p:nvGrpSpPr>
        <p:grpSpPr>
          <a:xfrm>
            <a:off x="13384469" y="257555"/>
            <a:ext cx="4376008" cy="3286520"/>
            <a:chOff x="0" y="-9525"/>
            <a:chExt cx="1152529" cy="865586"/>
          </a:xfrm>
        </p:grpSpPr>
        <p:sp>
          <p:nvSpPr>
            <p:cNvPr id="184" name="Google Shape;184;p15"/>
            <p:cNvSpPr/>
            <p:nvPr/>
          </p:nvSpPr>
          <p:spPr>
            <a:xfrm>
              <a:off x="0" y="0"/>
              <a:ext cx="1152529" cy="856061"/>
            </a:xfrm>
            <a:custGeom>
              <a:rect b="b" l="l" r="r" t="t"/>
              <a:pathLst>
                <a:path extrusionOk="0" h="856061" w="1152529">
                  <a:moveTo>
                    <a:pt x="0" y="0"/>
                  </a:moveTo>
                  <a:lnTo>
                    <a:pt x="1152529" y="0"/>
                  </a:lnTo>
                  <a:lnTo>
                    <a:pt x="1152529" y="856061"/>
                  </a:lnTo>
                  <a:lnTo>
                    <a:pt x="0" y="856061"/>
                  </a:lnTo>
                  <a:close/>
                </a:path>
              </a:pathLst>
            </a:custGeom>
            <a:solidFill>
              <a:srgbClr val="1E2B3B"/>
            </a:solidFill>
            <a:ln>
              <a:noFill/>
            </a:ln>
          </p:spPr>
        </p:sp>
        <p:sp>
          <p:nvSpPr>
            <p:cNvPr id="185" name="Google Shape;185;p15"/>
            <p:cNvSpPr txBox="1"/>
            <p:nvPr/>
          </p:nvSpPr>
          <p:spPr>
            <a:xfrm>
              <a:off x="0" y="-9525"/>
              <a:ext cx="1152529" cy="865586"/>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86" name="Google Shape;186;p15"/>
          <p:cNvPicPr preferRelativeResize="0"/>
          <p:nvPr/>
        </p:nvPicPr>
        <p:blipFill rotWithShape="1">
          <a:blip r:embed="rId7">
            <a:alphaModFix/>
          </a:blip>
          <a:srcRect b="41868" l="0" r="0" t="2423"/>
          <a:stretch/>
        </p:blipFill>
        <p:spPr>
          <a:xfrm>
            <a:off x="916566" y="740620"/>
            <a:ext cx="4376008" cy="3250355"/>
          </a:xfrm>
          <a:prstGeom prst="rect">
            <a:avLst/>
          </a:prstGeom>
          <a:noFill/>
          <a:ln>
            <a:noFill/>
          </a:ln>
        </p:spPr>
      </p:pic>
      <p:pic>
        <p:nvPicPr>
          <p:cNvPr id="187" name="Google Shape;187;p15"/>
          <p:cNvPicPr preferRelativeResize="0"/>
          <p:nvPr/>
        </p:nvPicPr>
        <p:blipFill rotWithShape="1">
          <a:blip r:embed="rId8">
            <a:alphaModFix/>
          </a:blip>
          <a:srcRect b="0" l="5121" r="5122" t="0"/>
          <a:stretch/>
        </p:blipFill>
        <p:spPr>
          <a:xfrm>
            <a:off x="12990813" y="-87280"/>
            <a:ext cx="4376008" cy="3250355"/>
          </a:xfrm>
          <a:prstGeom prst="rect">
            <a:avLst/>
          </a:prstGeom>
          <a:noFill/>
          <a:ln>
            <a:noFill/>
          </a:ln>
        </p:spPr>
      </p:pic>
      <p:sp>
        <p:nvSpPr>
          <p:cNvPr id="188" name="Google Shape;188;p15"/>
          <p:cNvSpPr/>
          <p:nvPr/>
        </p:nvSpPr>
        <p:spPr>
          <a:xfrm flipH="1" rot="-2985555">
            <a:off x="9429974" y="-2636203"/>
            <a:ext cx="2814146" cy="5272405"/>
          </a:xfrm>
          <a:custGeom>
            <a:rect b="b" l="l" r="r" t="t"/>
            <a:pathLst>
              <a:path extrusionOk="0" h="5272405" w="2814146">
                <a:moveTo>
                  <a:pt x="2814146" y="0"/>
                </a:moveTo>
                <a:lnTo>
                  <a:pt x="0" y="0"/>
                </a:lnTo>
                <a:lnTo>
                  <a:pt x="0" y="5272406"/>
                </a:lnTo>
                <a:lnTo>
                  <a:pt x="2814146" y="5272406"/>
                </a:lnTo>
                <a:lnTo>
                  <a:pt x="2814146" y="0"/>
                </a:lnTo>
                <a:close/>
              </a:path>
            </a:pathLst>
          </a:custGeom>
          <a:blipFill rotWithShape="1">
            <a:blip r:embed="rId4">
              <a:alphaModFix/>
            </a:blip>
            <a:stretch>
              <a:fillRect b="0" l="0" r="0" t="0"/>
            </a:stretch>
          </a:blipFill>
          <a:ln>
            <a:noFill/>
          </a:ln>
        </p:spPr>
      </p:sp>
      <p:sp>
        <p:nvSpPr>
          <p:cNvPr id="189" name="Google Shape;189;p15"/>
          <p:cNvSpPr txBox="1"/>
          <p:nvPr/>
        </p:nvSpPr>
        <p:spPr>
          <a:xfrm>
            <a:off x="10837047" y="3824452"/>
            <a:ext cx="6591300" cy="24012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7800" u="none" cap="none" strike="noStrike">
                <a:solidFill>
                  <a:srgbClr val="59CBC3"/>
                </a:solidFill>
                <a:latin typeface="Yeseva One"/>
                <a:ea typeface="Yeseva One"/>
                <a:cs typeface="Yeseva One"/>
                <a:sym typeface="Yeseva One"/>
              </a:rPr>
              <a:t>Explore Destinations</a:t>
            </a:r>
            <a:endParaRPr/>
          </a:p>
        </p:txBody>
      </p:sp>
      <p:sp>
        <p:nvSpPr>
          <p:cNvPr id="190" name="Google Shape;190;p15"/>
          <p:cNvSpPr txBox="1"/>
          <p:nvPr/>
        </p:nvSpPr>
        <p:spPr>
          <a:xfrm>
            <a:off x="522911" y="4721894"/>
            <a:ext cx="5838300" cy="1413000"/>
          </a:xfrm>
          <a:prstGeom prst="rect">
            <a:avLst/>
          </a:prstGeom>
          <a:noFill/>
          <a:ln>
            <a:noFill/>
          </a:ln>
        </p:spPr>
        <p:txBody>
          <a:bodyPr anchorCtr="0" anchor="ctr" bIns="0" lIns="0" spcFirstLastPara="1" rIns="0" wrap="square" tIns="0">
            <a:noAutofit/>
          </a:bodyPr>
          <a:lstStyle/>
          <a:p>
            <a:pPr indent="0" lvl="0" marL="0" marR="0" rtl="0" algn="l">
              <a:lnSpc>
                <a:spcPct val="140000"/>
              </a:lnSpc>
              <a:spcBef>
                <a:spcPts val="0"/>
              </a:spcBef>
              <a:spcAft>
                <a:spcPts val="0"/>
              </a:spcAft>
              <a:buNone/>
            </a:pPr>
            <a:r>
              <a:rPr b="0" i="0" lang="en-US" sz="2100" u="none" cap="none" strike="noStrike">
                <a:solidFill>
                  <a:srgbClr val="FFFBE7"/>
                </a:solidFill>
                <a:latin typeface="Cabin"/>
                <a:ea typeface="Cabin"/>
                <a:cs typeface="Cabin"/>
                <a:sym typeface="Cabin"/>
              </a:rPr>
              <a:t>Explore Indonesia's top destinations like Borobudur, Prambanan temples, Komodo National Park, and Raja Ampat for unique experiences and attractions.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2445B"/>
        </a:solidFill>
      </p:bgPr>
    </p:bg>
    <p:spTree>
      <p:nvGrpSpPr>
        <p:cNvPr id="194" name="Shape 194"/>
        <p:cNvGrpSpPr/>
        <p:nvPr/>
      </p:nvGrpSpPr>
      <p:grpSpPr>
        <a:xfrm>
          <a:off x="0" y="0"/>
          <a:ext cx="0" cy="0"/>
          <a:chOff x="0" y="0"/>
          <a:chExt cx="0" cy="0"/>
        </a:xfrm>
      </p:grpSpPr>
      <p:grpSp>
        <p:nvGrpSpPr>
          <p:cNvPr id="195" name="Google Shape;195;p16"/>
          <p:cNvGrpSpPr/>
          <p:nvPr/>
        </p:nvGrpSpPr>
        <p:grpSpPr>
          <a:xfrm>
            <a:off x="9696387" y="1638409"/>
            <a:ext cx="7347052" cy="6974017"/>
            <a:chOff x="0" y="-9525"/>
            <a:chExt cx="1935026" cy="1836778"/>
          </a:xfrm>
        </p:grpSpPr>
        <p:sp>
          <p:nvSpPr>
            <p:cNvPr id="196" name="Google Shape;196;p16"/>
            <p:cNvSpPr/>
            <p:nvPr/>
          </p:nvSpPr>
          <p:spPr>
            <a:xfrm>
              <a:off x="0" y="0"/>
              <a:ext cx="1935026" cy="1827253"/>
            </a:xfrm>
            <a:custGeom>
              <a:rect b="b" l="l" r="r" t="t"/>
              <a:pathLst>
                <a:path extrusionOk="0" h="1827253" w="1935026">
                  <a:moveTo>
                    <a:pt x="18967" y="0"/>
                  </a:moveTo>
                  <a:lnTo>
                    <a:pt x="1916059" y="0"/>
                  </a:lnTo>
                  <a:cubicBezTo>
                    <a:pt x="1921089" y="0"/>
                    <a:pt x="1925914" y="1998"/>
                    <a:pt x="1929471" y="5555"/>
                  </a:cubicBezTo>
                  <a:cubicBezTo>
                    <a:pt x="1933028" y="9113"/>
                    <a:pt x="1935026" y="13937"/>
                    <a:pt x="1935026" y="18967"/>
                  </a:cubicBezTo>
                  <a:lnTo>
                    <a:pt x="1935026" y="1808286"/>
                  </a:lnTo>
                  <a:cubicBezTo>
                    <a:pt x="1935026" y="1813316"/>
                    <a:pt x="1933028" y="1818141"/>
                    <a:pt x="1929471" y="1821698"/>
                  </a:cubicBezTo>
                  <a:cubicBezTo>
                    <a:pt x="1925914" y="1825255"/>
                    <a:pt x="1921089" y="1827253"/>
                    <a:pt x="1916059" y="1827253"/>
                  </a:cubicBezTo>
                  <a:lnTo>
                    <a:pt x="18967" y="1827253"/>
                  </a:lnTo>
                  <a:cubicBezTo>
                    <a:pt x="13937" y="1827253"/>
                    <a:pt x="9113" y="1825255"/>
                    <a:pt x="5555" y="1821698"/>
                  </a:cubicBezTo>
                  <a:cubicBezTo>
                    <a:pt x="1998" y="1818141"/>
                    <a:pt x="0" y="1813316"/>
                    <a:pt x="0" y="1808286"/>
                  </a:cubicBezTo>
                  <a:lnTo>
                    <a:pt x="0" y="18967"/>
                  </a:lnTo>
                  <a:cubicBezTo>
                    <a:pt x="0" y="13937"/>
                    <a:pt x="1998" y="9113"/>
                    <a:pt x="5555" y="5555"/>
                  </a:cubicBezTo>
                  <a:cubicBezTo>
                    <a:pt x="9113" y="1998"/>
                    <a:pt x="13937" y="0"/>
                    <a:pt x="18967" y="0"/>
                  </a:cubicBezTo>
                  <a:close/>
                </a:path>
              </a:pathLst>
            </a:custGeom>
            <a:solidFill>
              <a:srgbClr val="000000">
                <a:alpha val="0"/>
              </a:srgbClr>
            </a:solidFill>
            <a:ln cap="sq" cmpd="sng" w="38100">
              <a:solidFill>
                <a:srgbClr val="1E2B3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6"/>
            <p:cNvSpPr txBox="1"/>
            <p:nvPr/>
          </p:nvSpPr>
          <p:spPr>
            <a:xfrm>
              <a:off x="0" y="-9525"/>
              <a:ext cx="1935026" cy="1836778"/>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8" name="Google Shape;198;p16"/>
          <p:cNvGrpSpPr/>
          <p:nvPr/>
        </p:nvGrpSpPr>
        <p:grpSpPr>
          <a:xfrm>
            <a:off x="10040333" y="1973551"/>
            <a:ext cx="6659160" cy="6303732"/>
            <a:chOff x="0" y="-9525"/>
            <a:chExt cx="1753853" cy="1660242"/>
          </a:xfrm>
        </p:grpSpPr>
        <p:sp>
          <p:nvSpPr>
            <p:cNvPr id="199" name="Google Shape;199;p16"/>
            <p:cNvSpPr/>
            <p:nvPr/>
          </p:nvSpPr>
          <p:spPr>
            <a:xfrm>
              <a:off x="0" y="0"/>
              <a:ext cx="1753853" cy="1650717"/>
            </a:xfrm>
            <a:custGeom>
              <a:rect b="b" l="l" r="r" t="t"/>
              <a:pathLst>
                <a:path extrusionOk="0" h="1650717" w="1753853">
                  <a:moveTo>
                    <a:pt x="20927" y="0"/>
                  </a:moveTo>
                  <a:lnTo>
                    <a:pt x="1732926" y="0"/>
                  </a:lnTo>
                  <a:cubicBezTo>
                    <a:pt x="1744484" y="0"/>
                    <a:pt x="1753853" y="9369"/>
                    <a:pt x="1753853" y="20927"/>
                  </a:cubicBezTo>
                  <a:lnTo>
                    <a:pt x="1753853" y="1629790"/>
                  </a:lnTo>
                  <a:cubicBezTo>
                    <a:pt x="1753853" y="1635341"/>
                    <a:pt x="1751648" y="1640663"/>
                    <a:pt x="1747724" y="1644588"/>
                  </a:cubicBezTo>
                  <a:cubicBezTo>
                    <a:pt x="1743799" y="1648513"/>
                    <a:pt x="1738476" y="1650717"/>
                    <a:pt x="1732926" y="1650717"/>
                  </a:cubicBezTo>
                  <a:lnTo>
                    <a:pt x="20927" y="1650717"/>
                  </a:lnTo>
                  <a:cubicBezTo>
                    <a:pt x="9369" y="1650717"/>
                    <a:pt x="0" y="1641348"/>
                    <a:pt x="0" y="1629790"/>
                  </a:cubicBezTo>
                  <a:lnTo>
                    <a:pt x="0" y="20927"/>
                  </a:lnTo>
                  <a:cubicBezTo>
                    <a:pt x="0" y="15377"/>
                    <a:pt x="2205" y="10054"/>
                    <a:pt x="6129" y="6129"/>
                  </a:cubicBezTo>
                  <a:cubicBezTo>
                    <a:pt x="10054" y="2205"/>
                    <a:pt x="15377" y="0"/>
                    <a:pt x="20927" y="0"/>
                  </a:cubicBezTo>
                  <a:close/>
                </a:path>
              </a:pathLst>
            </a:custGeom>
            <a:solidFill>
              <a:srgbClr val="1E2B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6"/>
            <p:cNvSpPr txBox="1"/>
            <p:nvPr/>
          </p:nvSpPr>
          <p:spPr>
            <a:xfrm>
              <a:off x="0" y="-9525"/>
              <a:ext cx="1753853" cy="1660242"/>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1" name="Google Shape;201;p16"/>
          <p:cNvSpPr txBox="1"/>
          <p:nvPr/>
        </p:nvSpPr>
        <p:spPr>
          <a:xfrm>
            <a:off x="10567730" y="3059430"/>
            <a:ext cx="5604300" cy="3879000"/>
          </a:xfrm>
          <a:prstGeom prst="rect">
            <a:avLst/>
          </a:prstGeom>
          <a:noFill/>
          <a:ln>
            <a:noFill/>
          </a:ln>
        </p:spPr>
        <p:txBody>
          <a:bodyPr anchorCtr="0" anchor="t" bIns="0" lIns="0" spcFirstLastPara="1" rIns="0" wrap="square" tIns="0">
            <a:spAutoFit/>
          </a:bodyPr>
          <a:lstStyle/>
          <a:p>
            <a:pPr indent="0" lvl="0" marL="0" marR="0" rtl="0" algn="ctr">
              <a:lnSpc>
                <a:spcPct val="220000"/>
              </a:lnSpc>
              <a:spcBef>
                <a:spcPts val="0"/>
              </a:spcBef>
              <a:spcAft>
                <a:spcPts val="0"/>
              </a:spcAft>
              <a:buNone/>
            </a:pPr>
            <a:r>
              <a:rPr b="0" i="0" lang="en-US" sz="2100" u="none" cap="none" strike="noStrike">
                <a:solidFill>
                  <a:srgbClr val="FFFBE7"/>
                </a:solidFill>
                <a:latin typeface="Cabin"/>
                <a:ea typeface="Cabin"/>
                <a:cs typeface="Cabin"/>
                <a:sym typeface="Cabin"/>
              </a:rPr>
              <a:t>Experience the thrill of outdoor adventures in Indonesia's breathtaking landscapes. From trekking through dense rainforests and summiting active volcanoes to diving in vibrant coral reefs and spotting exotic wildlife, Indonesia offers endless opportunities for outdoor enthusiasts.</a:t>
            </a:r>
            <a:endParaRPr/>
          </a:p>
        </p:txBody>
      </p:sp>
      <p:pic>
        <p:nvPicPr>
          <p:cNvPr id="202" name="Google Shape;202;p16"/>
          <p:cNvPicPr preferRelativeResize="0"/>
          <p:nvPr/>
        </p:nvPicPr>
        <p:blipFill rotWithShape="1">
          <a:blip r:embed="rId3">
            <a:alphaModFix/>
          </a:blip>
          <a:srcRect b="10452" l="11864" r="23864" t="49998"/>
          <a:stretch/>
        </p:blipFill>
        <p:spPr>
          <a:xfrm>
            <a:off x="13800175" y="0"/>
            <a:ext cx="4487826" cy="2746751"/>
          </a:xfrm>
          <a:prstGeom prst="rect">
            <a:avLst/>
          </a:prstGeom>
          <a:noFill/>
          <a:ln>
            <a:noFill/>
          </a:ln>
        </p:spPr>
      </p:pic>
      <p:pic>
        <p:nvPicPr>
          <p:cNvPr id="203" name="Google Shape;203;p16"/>
          <p:cNvPicPr preferRelativeResize="0"/>
          <p:nvPr/>
        </p:nvPicPr>
        <p:blipFill rotWithShape="1">
          <a:blip r:embed="rId4">
            <a:alphaModFix/>
          </a:blip>
          <a:srcRect b="60598" l="0" r="0" t="0"/>
          <a:stretch/>
        </p:blipFill>
        <p:spPr>
          <a:xfrm>
            <a:off x="6200500" y="7803225"/>
            <a:ext cx="6426901" cy="2483776"/>
          </a:xfrm>
          <a:prstGeom prst="rect">
            <a:avLst/>
          </a:prstGeom>
          <a:noFill/>
          <a:ln>
            <a:noFill/>
          </a:ln>
        </p:spPr>
      </p:pic>
      <p:pic>
        <p:nvPicPr>
          <p:cNvPr id="204" name="Google Shape;204;p16"/>
          <p:cNvPicPr preferRelativeResize="0"/>
          <p:nvPr/>
        </p:nvPicPr>
        <p:blipFill rotWithShape="1">
          <a:blip r:embed="rId5">
            <a:alphaModFix/>
          </a:blip>
          <a:srcRect b="0" l="14691" r="30533" t="0"/>
          <a:stretch/>
        </p:blipFill>
        <p:spPr>
          <a:xfrm>
            <a:off x="0" y="0"/>
            <a:ext cx="8451826" cy="10287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2F8DC"/>
            </a:gs>
            <a:gs pos="50000">
              <a:srgbClr val="03BD54"/>
            </a:gs>
            <a:gs pos="100000">
              <a:srgbClr val="12EDC1"/>
            </a:gs>
          </a:gsLst>
          <a:path path="circle">
            <a:fillToRect b="100%" r="100%"/>
          </a:path>
          <a:tileRect l="-100%" t="-100%"/>
        </a:gradFill>
      </p:bgPr>
    </p:bg>
    <p:spTree>
      <p:nvGrpSpPr>
        <p:cNvPr id="208" name="Shape 208"/>
        <p:cNvGrpSpPr/>
        <p:nvPr/>
      </p:nvGrpSpPr>
      <p:grpSpPr>
        <a:xfrm>
          <a:off x="0" y="0"/>
          <a:ext cx="0" cy="0"/>
          <a:chOff x="0" y="0"/>
          <a:chExt cx="0" cy="0"/>
        </a:xfrm>
      </p:grpSpPr>
      <p:grpSp>
        <p:nvGrpSpPr>
          <p:cNvPr id="209" name="Google Shape;209;p17"/>
          <p:cNvGrpSpPr/>
          <p:nvPr/>
        </p:nvGrpSpPr>
        <p:grpSpPr>
          <a:xfrm>
            <a:off x="5503619" y="881769"/>
            <a:ext cx="7280737" cy="7280737"/>
            <a:chOff x="0" y="0"/>
            <a:chExt cx="812800" cy="812800"/>
          </a:xfrm>
        </p:grpSpPr>
        <p:sp>
          <p:nvSpPr>
            <p:cNvPr id="210" name="Google Shape;210;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BE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7"/>
            <p:cNvSpPr txBox="1"/>
            <p:nvPr/>
          </p:nvSpPr>
          <p:spPr>
            <a:xfrm>
              <a:off x="76200" y="66675"/>
              <a:ext cx="660400" cy="669925"/>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12" name="Google Shape;212;p17"/>
          <p:cNvPicPr preferRelativeResize="0"/>
          <p:nvPr/>
        </p:nvPicPr>
        <p:blipFill>
          <a:blip r:embed="rId3">
            <a:alphaModFix/>
          </a:blip>
          <a:stretch>
            <a:fillRect/>
          </a:stretch>
        </p:blipFill>
        <p:spPr>
          <a:xfrm>
            <a:off x="5777238" y="1155400"/>
            <a:ext cx="6733499" cy="6733552"/>
          </a:xfrm>
          <a:prstGeom prst="rect">
            <a:avLst/>
          </a:prstGeom>
          <a:noFill/>
          <a:ln>
            <a:noFill/>
          </a:ln>
        </p:spPr>
      </p:pic>
      <p:pic>
        <p:nvPicPr>
          <p:cNvPr id="213" name="Google Shape;213;p17"/>
          <p:cNvPicPr preferRelativeResize="0"/>
          <p:nvPr/>
        </p:nvPicPr>
        <p:blipFill rotWithShape="1">
          <a:blip r:embed="rId4">
            <a:alphaModFix/>
          </a:blip>
          <a:srcRect b="17286" l="11891" r="48084" t="21890"/>
          <a:stretch/>
        </p:blipFill>
        <p:spPr>
          <a:xfrm>
            <a:off x="13886450" y="0"/>
            <a:ext cx="4401551" cy="6512450"/>
          </a:xfrm>
          <a:prstGeom prst="rect">
            <a:avLst/>
          </a:prstGeom>
          <a:noFill/>
          <a:ln>
            <a:noFill/>
          </a:ln>
        </p:spPr>
      </p:pic>
      <p:pic>
        <p:nvPicPr>
          <p:cNvPr id="214" name="Google Shape;214;p17"/>
          <p:cNvPicPr preferRelativeResize="0"/>
          <p:nvPr/>
        </p:nvPicPr>
        <p:blipFill rotWithShape="1">
          <a:blip r:embed="rId5">
            <a:alphaModFix/>
          </a:blip>
          <a:srcRect b="0" l="46042" r="0" t="15569"/>
          <a:stretch/>
        </p:blipFill>
        <p:spPr>
          <a:xfrm>
            <a:off x="0" y="0"/>
            <a:ext cx="5928175" cy="8685149"/>
          </a:xfrm>
          <a:prstGeom prst="rect">
            <a:avLst/>
          </a:prstGeom>
          <a:noFill/>
          <a:ln>
            <a:noFill/>
          </a:ln>
        </p:spPr>
      </p:pic>
      <p:sp>
        <p:nvSpPr>
          <p:cNvPr id="215" name="Google Shape;215;p17"/>
          <p:cNvSpPr txBox="1"/>
          <p:nvPr/>
        </p:nvSpPr>
        <p:spPr>
          <a:xfrm>
            <a:off x="6841493" y="2623134"/>
            <a:ext cx="4401553" cy="3588481"/>
          </a:xfrm>
          <a:prstGeom prst="rect">
            <a:avLst/>
          </a:prstGeom>
          <a:noFill/>
          <a:ln>
            <a:noFill/>
          </a:ln>
        </p:spPr>
        <p:txBody>
          <a:bodyPr anchorCtr="0" anchor="t" bIns="0" lIns="0" spcFirstLastPara="1" rIns="0" wrap="square" tIns="0">
            <a:spAutoFit/>
          </a:bodyPr>
          <a:lstStyle/>
          <a:p>
            <a:pPr indent="0" lvl="0" marL="0" marR="0" rtl="0" algn="ctr">
              <a:lnSpc>
                <a:spcPct val="128997"/>
              </a:lnSpc>
              <a:spcBef>
                <a:spcPts val="0"/>
              </a:spcBef>
              <a:spcAft>
                <a:spcPts val="0"/>
              </a:spcAft>
              <a:buNone/>
            </a:pPr>
            <a:r>
              <a:rPr b="0" i="0" lang="en-US" sz="22185" u="none" cap="none" strike="noStrike">
                <a:solidFill>
                  <a:srgbClr val="FFFBE7"/>
                </a:solidFill>
                <a:latin typeface="Yeseva One"/>
                <a:ea typeface="Yeseva One"/>
                <a:cs typeface="Yeseva One"/>
                <a:sym typeface="Yeseva One"/>
              </a:rPr>
              <a:t>02</a:t>
            </a:r>
            <a:endParaRPr/>
          </a:p>
        </p:txBody>
      </p:sp>
      <p:sp>
        <p:nvSpPr>
          <p:cNvPr id="216" name="Google Shape;216;p17"/>
          <p:cNvSpPr txBox="1"/>
          <p:nvPr/>
        </p:nvSpPr>
        <p:spPr>
          <a:xfrm>
            <a:off x="327293" y="8223163"/>
            <a:ext cx="17633414" cy="1566190"/>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0" i="0" lang="en-US" sz="9213" u="none" cap="none" strike="noStrike">
                <a:solidFill>
                  <a:srgbClr val="FFFBE7"/>
                </a:solidFill>
                <a:latin typeface="Yeseva One"/>
                <a:ea typeface="Yeseva One"/>
                <a:cs typeface="Yeseva One"/>
                <a:sym typeface="Yeseva One"/>
              </a:rPr>
              <a:t>Explore Destinations</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