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Blinker"/>
      <p:regular r:id="rId28"/>
      <p:bold r:id="rId29"/>
    </p:embeddedFont>
    <p:embeddedFont>
      <p:font typeface="Satisfy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Blinker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link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Satisfy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d0a769971_0_13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cd0a769971_0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cd0a769971_0_13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cd0a769971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cd0a769971_0_1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cd0a769971_0_1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cd0a769971_0_14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cd0a769971_0_1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cd0a769971_0_14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cd0a769971_0_1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cd0a769971_0_14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cd0a769971_0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cd0a769971_0_14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cd0a769971_0_1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cd0a769971_0_15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cd0a769971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cd0a769971_0_15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cd0a769971_0_1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cd0a769971_0_15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cd0a769971_0_1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cd0a769971_0_16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cd0a769971_0_1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10" Type="http://schemas.openxmlformats.org/officeDocument/2006/relationships/image" Target="../media/image5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 b="34253" l="1874" r="0" t="0"/>
          <a:stretch/>
        </p:blipFill>
        <p:spPr>
          <a:xfrm>
            <a:off x="0" y="7398575"/>
            <a:ext cx="12869924" cy="28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 rotWithShape="1">
          <a:blip r:embed="rId4">
            <a:alphaModFix/>
          </a:blip>
          <a:srcRect b="22396" l="29522" r="0" t="0"/>
          <a:stretch/>
        </p:blipFill>
        <p:spPr>
          <a:xfrm>
            <a:off x="138175" y="5424975"/>
            <a:ext cx="4433826" cy="48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5">
            <a:alphaModFix/>
          </a:blip>
          <a:srcRect b="39682" l="0" r="30113" t="0"/>
          <a:stretch/>
        </p:blipFill>
        <p:spPr>
          <a:xfrm>
            <a:off x="12398125" y="5156675"/>
            <a:ext cx="5889874" cy="5130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3"/>
          <p:cNvGrpSpPr/>
          <p:nvPr/>
        </p:nvGrpSpPr>
        <p:grpSpPr>
          <a:xfrm rot="-5400000">
            <a:off x="8987579" y="-8885986"/>
            <a:ext cx="276794" cy="18047915"/>
            <a:chOff x="0" y="-9525"/>
            <a:chExt cx="72900" cy="4753329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>
            <a:off x="18011632" y="-38177"/>
            <a:ext cx="276794" cy="10325670"/>
            <a:chOff x="0" y="-9525"/>
            <a:chExt cx="72900" cy="2719500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 rot="1138733">
            <a:off x="3014005" y="6072496"/>
            <a:ext cx="4152212" cy="4287464"/>
          </a:xfrm>
          <a:custGeom>
            <a:rect b="b" l="l" r="r" t="t"/>
            <a:pathLst>
              <a:path extrusionOk="0" h="4290361" w="4155018">
                <a:moveTo>
                  <a:pt x="0" y="0"/>
                </a:moveTo>
                <a:lnTo>
                  <a:pt x="4155018" y="0"/>
                </a:lnTo>
                <a:lnTo>
                  <a:pt x="4155018" y="4290361"/>
                </a:lnTo>
                <a:lnTo>
                  <a:pt x="0" y="4290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909" l="-24839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-215116">
            <a:off x="806454" y="737385"/>
            <a:ext cx="4973205" cy="3723688"/>
          </a:xfrm>
          <a:custGeom>
            <a:rect b="b" l="l" r="r" t="t"/>
            <a:pathLst>
              <a:path extrusionOk="0" h="3725714" w="4975911">
                <a:moveTo>
                  <a:pt x="0" y="0"/>
                </a:moveTo>
                <a:lnTo>
                  <a:pt x="4975911" y="0"/>
                </a:lnTo>
                <a:lnTo>
                  <a:pt x="4975911" y="3725714"/>
                </a:lnTo>
                <a:lnTo>
                  <a:pt x="0" y="3725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38184" y="1044397"/>
            <a:ext cx="5112747" cy="8966235"/>
          </a:xfrm>
          <a:custGeom>
            <a:rect b="b" l="l" r="r" t="t"/>
            <a:pathLst>
              <a:path extrusionOk="0" h="8966235" w="5112747">
                <a:moveTo>
                  <a:pt x="0" y="0"/>
                </a:moveTo>
                <a:lnTo>
                  <a:pt x="5112747" y="0"/>
                </a:lnTo>
                <a:lnTo>
                  <a:pt x="5112747" y="8966235"/>
                </a:lnTo>
                <a:lnTo>
                  <a:pt x="0" y="896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51878" r="-51878" t="-16189"/>
            </a:stretch>
          </a:blipFill>
          <a:ln>
            <a:noFill/>
          </a:ln>
        </p:spPr>
      </p:sp>
      <p:grpSp>
        <p:nvGrpSpPr>
          <p:cNvPr id="23" name="Google Shape;23;p3"/>
          <p:cNvGrpSpPr/>
          <p:nvPr/>
        </p:nvGrpSpPr>
        <p:grpSpPr>
          <a:xfrm>
            <a:off x="0" y="-38177"/>
            <a:ext cx="276794" cy="10325670"/>
            <a:chOff x="0" y="-9525"/>
            <a:chExt cx="72900" cy="27195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5" name="Google Shape;25;p3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-5400000">
            <a:off x="8987579" y="1124646"/>
            <a:ext cx="276794" cy="18047915"/>
            <a:chOff x="0" y="-9525"/>
            <a:chExt cx="72900" cy="4753329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8" name="Google Shape;28;p3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/>
          <p:nvPr/>
        </p:nvSpPr>
        <p:spPr>
          <a:xfrm flipH="1">
            <a:off x="8508231" y="2689784"/>
            <a:ext cx="1195343" cy="1427275"/>
          </a:xfrm>
          <a:custGeom>
            <a:rect b="b" l="l" r="r" t="t"/>
            <a:pathLst>
              <a:path extrusionOk="0" h="1427275" w="1195343">
                <a:moveTo>
                  <a:pt x="1195342" y="0"/>
                </a:moveTo>
                <a:lnTo>
                  <a:pt x="0" y="0"/>
                </a:lnTo>
                <a:lnTo>
                  <a:pt x="0" y="1427275"/>
                </a:lnTo>
                <a:lnTo>
                  <a:pt x="1195342" y="1427275"/>
                </a:lnTo>
                <a:lnTo>
                  <a:pt x="1195342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719078">
            <a:off x="4414933" y="4381550"/>
            <a:ext cx="1470662" cy="1870476"/>
          </a:xfrm>
          <a:custGeom>
            <a:rect b="b" l="l" r="r" t="t"/>
            <a:pathLst>
              <a:path extrusionOk="0" h="1871822" w="1471720">
                <a:moveTo>
                  <a:pt x="0" y="0"/>
                </a:moveTo>
                <a:lnTo>
                  <a:pt x="1471720" y="0"/>
                </a:lnTo>
                <a:lnTo>
                  <a:pt x="1471720" y="1871822"/>
                </a:lnTo>
                <a:lnTo>
                  <a:pt x="0" y="1871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 txBox="1"/>
          <p:nvPr>
            <p:ph type="title"/>
          </p:nvPr>
        </p:nvSpPr>
        <p:spPr>
          <a:xfrm>
            <a:off x="2678900" y="4247675"/>
            <a:ext cx="14604600" cy="21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23D2C"/>
              </a:buClr>
              <a:buSzPts val="15800"/>
              <a:buFont typeface="Satisfy"/>
              <a:buNone/>
              <a:defRPr i="0" sz="15800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10335475" y="2795600"/>
            <a:ext cx="6948300" cy="118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053572"/>
              </a:buClr>
              <a:buSzPts val="9200"/>
              <a:buNone/>
              <a:defRPr b="1" sz="9200">
                <a:solidFill>
                  <a:srgbClr val="05357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2" type="subTitle"/>
          </p:nvPr>
        </p:nvSpPr>
        <p:spPr>
          <a:xfrm>
            <a:off x="8761825" y="6629375"/>
            <a:ext cx="85218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>
            <p:ph type="title"/>
          </p:nvPr>
        </p:nvSpPr>
        <p:spPr>
          <a:xfrm>
            <a:off x="878425" y="1498350"/>
            <a:ext cx="10043700" cy="186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9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 flipH="1" rot="103101">
            <a:off x="11277874" y="681548"/>
            <a:ext cx="7359546" cy="7636363"/>
          </a:xfrm>
          <a:custGeom>
            <a:rect b="b" l="l" r="r" t="t"/>
            <a:pathLst>
              <a:path extrusionOk="0" h="7632929" w="7356236">
                <a:moveTo>
                  <a:pt x="7356235" y="0"/>
                </a:moveTo>
                <a:lnTo>
                  <a:pt x="0" y="0"/>
                </a:lnTo>
                <a:lnTo>
                  <a:pt x="0" y="7632929"/>
                </a:lnTo>
                <a:lnTo>
                  <a:pt x="7356235" y="7632929"/>
                </a:lnTo>
                <a:lnTo>
                  <a:pt x="73562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 b="0" l="20203" r="20197" t="0"/>
          <a:stretch/>
        </p:blipFill>
        <p:spPr>
          <a:xfrm>
            <a:off x="11874935" y="2712220"/>
            <a:ext cx="6483763" cy="7574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4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1" name="Google Shape;41;p4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4" name="Google Shape;44;p4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4"/>
          <p:cNvSpPr txBox="1"/>
          <p:nvPr/>
        </p:nvSpPr>
        <p:spPr>
          <a:xfrm>
            <a:off x="1195269" y="4366291"/>
            <a:ext cx="980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01</a:t>
            </a:r>
            <a:endParaRPr/>
          </a:p>
        </p:txBody>
      </p:sp>
      <p:sp>
        <p:nvSpPr>
          <p:cNvPr id="46" name="Google Shape;46;p4"/>
          <p:cNvSpPr txBox="1"/>
          <p:nvPr/>
        </p:nvSpPr>
        <p:spPr>
          <a:xfrm>
            <a:off x="1195269" y="5471201"/>
            <a:ext cx="980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02</a:t>
            </a:r>
            <a:endParaRPr/>
          </a:p>
        </p:txBody>
      </p:sp>
      <p:sp>
        <p:nvSpPr>
          <p:cNvPr id="47" name="Google Shape;47;p4"/>
          <p:cNvSpPr txBox="1"/>
          <p:nvPr/>
        </p:nvSpPr>
        <p:spPr>
          <a:xfrm>
            <a:off x="1195269" y="6573074"/>
            <a:ext cx="980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03</a:t>
            </a:r>
            <a:endParaRPr/>
          </a:p>
        </p:txBody>
      </p:sp>
      <p:sp>
        <p:nvSpPr>
          <p:cNvPr id="48" name="Google Shape;48;p4"/>
          <p:cNvSpPr txBox="1"/>
          <p:nvPr/>
        </p:nvSpPr>
        <p:spPr>
          <a:xfrm>
            <a:off x="1195269" y="7674947"/>
            <a:ext cx="980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04</a:t>
            </a:r>
            <a:endParaRPr/>
          </a:p>
        </p:txBody>
      </p:sp>
      <p:sp>
        <p:nvSpPr>
          <p:cNvPr id="49" name="Google Shape;49;p4"/>
          <p:cNvSpPr txBox="1"/>
          <p:nvPr>
            <p:ph idx="1" type="subTitle"/>
          </p:nvPr>
        </p:nvSpPr>
        <p:spPr>
          <a:xfrm>
            <a:off x="2159000" y="4464775"/>
            <a:ext cx="8276100" cy="429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3750"/>
              <a:buNone/>
              <a:defRPr sz="3750"/>
            </a:lvl1pPr>
            <a:lvl2pPr lvl="1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lnSpc>
                <a:spcPct val="180000"/>
              </a:lnSpc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 rotWithShape="1">
          <a:blip r:embed="rId2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>
            <p:ph type="title"/>
          </p:nvPr>
        </p:nvSpPr>
        <p:spPr>
          <a:xfrm>
            <a:off x="7609425" y="1870425"/>
            <a:ext cx="10043700" cy="186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95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9794025" y="4752050"/>
            <a:ext cx="60264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7465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7465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7465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7465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»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7465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7465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7465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7465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54" name="Google Shape;54;p5"/>
          <p:cNvSpPr/>
          <p:nvPr>
            <p:ph idx="2" type="pic"/>
          </p:nvPr>
        </p:nvSpPr>
        <p:spPr>
          <a:xfrm>
            <a:off x="75" y="276325"/>
            <a:ext cx="6928500" cy="9734400"/>
          </a:xfrm>
          <a:prstGeom prst="rect">
            <a:avLst/>
          </a:prstGeom>
          <a:noFill/>
          <a:ln>
            <a:noFill/>
          </a:ln>
        </p:spPr>
      </p:sp>
      <p:pic>
        <p:nvPicPr>
          <p:cNvPr id="55" name="Google Shape;5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395" y="4343150"/>
            <a:ext cx="7083786" cy="15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5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57" name="Google Shape;57;p5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8" name="Google Shape;58;p5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5"/>
          <p:cNvPicPr preferRelativeResize="0"/>
          <p:nvPr/>
        </p:nvPicPr>
        <p:blipFill rotWithShape="1">
          <a:blip r:embed="rId4">
            <a:alphaModFix/>
          </a:blip>
          <a:srcRect b="37710" l="0" r="38340" t="0"/>
          <a:stretch/>
        </p:blipFill>
        <p:spPr>
          <a:xfrm>
            <a:off x="14258250" y="6239700"/>
            <a:ext cx="4029751" cy="4047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5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61" name="Google Shape;61;p5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62" name="Google Shape;62;p5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5"/>
          <p:cNvSpPr/>
          <p:nvPr/>
        </p:nvSpPr>
        <p:spPr>
          <a:xfrm rot="1328803">
            <a:off x="7644199" y="7665969"/>
            <a:ext cx="1377562" cy="1562183"/>
          </a:xfrm>
          <a:custGeom>
            <a:rect b="b" l="l" r="r" t="t"/>
            <a:pathLst>
              <a:path extrusionOk="0" h="1560030" w="1375663">
                <a:moveTo>
                  <a:pt x="0" y="0"/>
                </a:moveTo>
                <a:lnTo>
                  <a:pt x="1375662" y="0"/>
                </a:lnTo>
                <a:lnTo>
                  <a:pt x="1375662" y="1560030"/>
                </a:lnTo>
                <a:lnTo>
                  <a:pt x="0" y="1560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395" y="7176888"/>
            <a:ext cx="7083786" cy="1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6"/>
          <p:cNvPicPr preferRelativeResize="0"/>
          <p:nvPr/>
        </p:nvPicPr>
        <p:blipFill rotWithShape="1">
          <a:blip r:embed="rId2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"/>
          <p:cNvSpPr txBox="1"/>
          <p:nvPr>
            <p:ph type="title"/>
          </p:nvPr>
        </p:nvSpPr>
        <p:spPr>
          <a:xfrm rot="5400000">
            <a:off x="13566425" y="5120800"/>
            <a:ext cx="5911200" cy="230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/>
          <p:nvPr/>
        </p:nvSpPr>
        <p:spPr>
          <a:xfrm rot="-5271145">
            <a:off x="1672871" y="4407667"/>
            <a:ext cx="2221047" cy="3675963"/>
          </a:xfrm>
          <a:custGeom>
            <a:rect b="b" l="l" r="r" t="t"/>
            <a:pathLst>
              <a:path extrusionOk="0" h="3673381" w="2219487">
                <a:moveTo>
                  <a:pt x="0" y="0"/>
                </a:moveTo>
                <a:lnTo>
                  <a:pt x="2219487" y="0"/>
                </a:lnTo>
                <a:lnTo>
                  <a:pt x="2219487" y="3673381"/>
                </a:lnTo>
                <a:lnTo>
                  <a:pt x="0" y="3673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7649"/>
            </a:stretch>
          </a:blipFill>
          <a:ln>
            <a:noFill/>
          </a:ln>
        </p:spPr>
      </p:sp>
      <p:sp>
        <p:nvSpPr>
          <p:cNvPr id="69" name="Google Shape;69;p6"/>
          <p:cNvSpPr/>
          <p:nvPr/>
        </p:nvSpPr>
        <p:spPr>
          <a:xfrm rot="-5271145">
            <a:off x="12419851" y="336108"/>
            <a:ext cx="2221047" cy="3019140"/>
          </a:xfrm>
          <a:custGeom>
            <a:rect b="b" l="l" r="r" t="t"/>
            <a:pathLst>
              <a:path extrusionOk="0" h="3017019" w="2219487">
                <a:moveTo>
                  <a:pt x="0" y="0"/>
                </a:moveTo>
                <a:lnTo>
                  <a:pt x="2219488" y="0"/>
                </a:lnTo>
                <a:lnTo>
                  <a:pt x="2219488" y="3017019"/>
                </a:lnTo>
                <a:lnTo>
                  <a:pt x="0" y="3017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749" l="0" r="0" t="-9318"/>
            </a:stretch>
          </a:blipFill>
          <a:ln>
            <a:noFill/>
          </a:ln>
        </p:spPr>
      </p:sp>
      <p:sp>
        <p:nvSpPr>
          <p:cNvPr id="70" name="Google Shape;70;p6"/>
          <p:cNvSpPr/>
          <p:nvPr>
            <p:ph idx="2" type="pic"/>
          </p:nvPr>
        </p:nvSpPr>
        <p:spPr>
          <a:xfrm>
            <a:off x="1219075" y="1028725"/>
            <a:ext cx="4055700" cy="33162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6"/>
          <p:cNvSpPr/>
          <p:nvPr>
            <p:ph idx="3" type="pic"/>
          </p:nvPr>
        </p:nvSpPr>
        <p:spPr>
          <a:xfrm>
            <a:off x="6007713" y="1028725"/>
            <a:ext cx="4055700" cy="33162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6"/>
          <p:cNvSpPr/>
          <p:nvPr>
            <p:ph idx="4" type="pic"/>
          </p:nvPr>
        </p:nvSpPr>
        <p:spPr>
          <a:xfrm>
            <a:off x="10796363" y="1028725"/>
            <a:ext cx="4055700" cy="33162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6"/>
          <p:cNvSpPr/>
          <p:nvPr>
            <p:ph idx="5" type="pic"/>
          </p:nvPr>
        </p:nvSpPr>
        <p:spPr>
          <a:xfrm>
            <a:off x="1219075" y="5427538"/>
            <a:ext cx="4055700" cy="33162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6"/>
          <p:cNvSpPr/>
          <p:nvPr>
            <p:ph idx="6" type="pic"/>
          </p:nvPr>
        </p:nvSpPr>
        <p:spPr>
          <a:xfrm>
            <a:off x="6007713" y="5427538"/>
            <a:ext cx="4055700" cy="33162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6"/>
          <p:cNvSpPr/>
          <p:nvPr>
            <p:ph idx="7" type="pic"/>
          </p:nvPr>
        </p:nvSpPr>
        <p:spPr>
          <a:xfrm>
            <a:off x="10796363" y="5427538"/>
            <a:ext cx="4055700" cy="3316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6" name="Google Shape;76;p6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77" name="Google Shape;77;p6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78" name="Google Shape;78;p6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80" name="Google Shape;80;p6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81" name="Google Shape;81;p6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6"/>
          <p:cNvSpPr/>
          <p:nvPr/>
        </p:nvSpPr>
        <p:spPr>
          <a:xfrm>
            <a:off x="16140640" y="1485900"/>
            <a:ext cx="959831" cy="1363881"/>
          </a:xfrm>
          <a:custGeom>
            <a:rect b="b" l="l" r="r" t="t"/>
            <a:pathLst>
              <a:path extrusionOk="0" h="1363881" w="959831">
                <a:moveTo>
                  <a:pt x="0" y="0"/>
                </a:moveTo>
                <a:lnTo>
                  <a:pt x="959831" y="0"/>
                </a:lnTo>
                <a:lnTo>
                  <a:pt x="959831" y="1363881"/>
                </a:lnTo>
                <a:lnTo>
                  <a:pt x="0" y="1363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6"/>
          <p:cNvSpPr txBox="1"/>
          <p:nvPr>
            <p:ph idx="1" type="subTitle"/>
          </p:nvPr>
        </p:nvSpPr>
        <p:spPr>
          <a:xfrm>
            <a:off x="1075225" y="4444675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4" name="Google Shape;84;p6"/>
          <p:cNvSpPr txBox="1"/>
          <p:nvPr>
            <p:ph idx="8" type="subTitle"/>
          </p:nvPr>
        </p:nvSpPr>
        <p:spPr>
          <a:xfrm>
            <a:off x="5863875" y="4444675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5" name="Google Shape;85;p6"/>
          <p:cNvSpPr txBox="1"/>
          <p:nvPr>
            <p:ph idx="9" type="subTitle"/>
          </p:nvPr>
        </p:nvSpPr>
        <p:spPr>
          <a:xfrm>
            <a:off x="10652525" y="4444675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6" name="Google Shape;86;p6"/>
          <p:cNvSpPr txBox="1"/>
          <p:nvPr>
            <p:ph idx="13" type="subTitle"/>
          </p:nvPr>
        </p:nvSpPr>
        <p:spPr>
          <a:xfrm>
            <a:off x="1075225" y="8847333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7" name="Google Shape;87;p6"/>
          <p:cNvSpPr txBox="1"/>
          <p:nvPr>
            <p:ph idx="14" type="subTitle"/>
          </p:nvPr>
        </p:nvSpPr>
        <p:spPr>
          <a:xfrm>
            <a:off x="5863875" y="8847333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8" name="Google Shape;88;p6"/>
          <p:cNvSpPr txBox="1"/>
          <p:nvPr>
            <p:ph idx="15" type="subTitle"/>
          </p:nvPr>
        </p:nvSpPr>
        <p:spPr>
          <a:xfrm>
            <a:off x="10652525" y="8847333"/>
            <a:ext cx="4343400" cy="5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300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7"/>
          <p:cNvPicPr preferRelativeResize="0"/>
          <p:nvPr/>
        </p:nvPicPr>
        <p:blipFill rotWithShape="1">
          <a:blip r:embed="rId2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"/>
          <p:cNvSpPr/>
          <p:nvPr>
            <p:ph idx="2" type="pic"/>
          </p:nvPr>
        </p:nvSpPr>
        <p:spPr>
          <a:xfrm>
            <a:off x="9788675" y="2889625"/>
            <a:ext cx="7283700" cy="42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"/>
          <p:cNvSpPr/>
          <p:nvPr>
            <p:ph idx="3" type="pic"/>
          </p:nvPr>
        </p:nvSpPr>
        <p:spPr>
          <a:xfrm>
            <a:off x="1215550" y="2889625"/>
            <a:ext cx="7283700" cy="4216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"/>
          <p:cNvSpPr txBox="1"/>
          <p:nvPr>
            <p:ph type="title"/>
          </p:nvPr>
        </p:nvSpPr>
        <p:spPr>
          <a:xfrm>
            <a:off x="2137350" y="877100"/>
            <a:ext cx="14013300" cy="141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4" name="Google Shape;94;p7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95" name="Google Shape;95;p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96" name="Google Shape;96;p7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98" name="Google Shape;98;p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99" name="Google Shape;99;p7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7"/>
          <p:cNvSpPr/>
          <p:nvPr/>
        </p:nvSpPr>
        <p:spPr>
          <a:xfrm>
            <a:off x="15900935" y="5740865"/>
            <a:ext cx="2343010" cy="2345943"/>
          </a:xfrm>
          <a:custGeom>
            <a:rect b="b" l="l" r="r" t="t"/>
            <a:pathLst>
              <a:path extrusionOk="0" h="2345943" w="2343010">
                <a:moveTo>
                  <a:pt x="0" y="0"/>
                </a:moveTo>
                <a:lnTo>
                  <a:pt x="2343011" y="0"/>
                </a:lnTo>
                <a:lnTo>
                  <a:pt x="2343011" y="2345942"/>
                </a:lnTo>
                <a:lnTo>
                  <a:pt x="0" y="2345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7"/>
          <p:cNvSpPr/>
          <p:nvPr/>
        </p:nvSpPr>
        <p:spPr>
          <a:xfrm>
            <a:off x="-708173" y="4117313"/>
            <a:ext cx="3205333" cy="2988973"/>
          </a:xfrm>
          <a:custGeom>
            <a:rect b="b" l="l" r="r" t="t"/>
            <a:pathLst>
              <a:path extrusionOk="0" h="2988973" w="3205333">
                <a:moveTo>
                  <a:pt x="0" y="0"/>
                </a:moveTo>
                <a:lnTo>
                  <a:pt x="3205333" y="0"/>
                </a:lnTo>
                <a:lnTo>
                  <a:pt x="3205333" y="2988973"/>
                </a:lnTo>
                <a:lnTo>
                  <a:pt x="0" y="2988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7"/>
          <p:cNvSpPr/>
          <p:nvPr/>
        </p:nvSpPr>
        <p:spPr>
          <a:xfrm>
            <a:off x="7152413" y="2918017"/>
            <a:ext cx="1885761" cy="1411964"/>
          </a:xfrm>
          <a:custGeom>
            <a:rect b="b" l="l" r="r" t="t"/>
            <a:pathLst>
              <a:path extrusionOk="0" h="1411964" w="1885761">
                <a:moveTo>
                  <a:pt x="0" y="0"/>
                </a:moveTo>
                <a:lnTo>
                  <a:pt x="1885761" y="0"/>
                </a:lnTo>
                <a:lnTo>
                  <a:pt x="1885761" y="1411963"/>
                </a:lnTo>
                <a:lnTo>
                  <a:pt x="0" y="1411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7"/>
          <p:cNvSpPr txBox="1"/>
          <p:nvPr>
            <p:ph idx="1" type="subTitle"/>
          </p:nvPr>
        </p:nvSpPr>
        <p:spPr>
          <a:xfrm>
            <a:off x="2685700" y="7472225"/>
            <a:ext cx="4343400" cy="32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idx="4" type="body"/>
          </p:nvPr>
        </p:nvSpPr>
        <p:spPr>
          <a:xfrm>
            <a:off x="1844200" y="8010900"/>
            <a:ext cx="60264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429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429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429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429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»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05" name="Google Shape;105;p7"/>
          <p:cNvSpPr txBox="1"/>
          <p:nvPr>
            <p:ph idx="5" type="subTitle"/>
          </p:nvPr>
        </p:nvSpPr>
        <p:spPr>
          <a:xfrm>
            <a:off x="11258825" y="7472225"/>
            <a:ext cx="4343400" cy="32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06" name="Google Shape;106;p7"/>
          <p:cNvSpPr txBox="1"/>
          <p:nvPr>
            <p:ph idx="6" type="body"/>
          </p:nvPr>
        </p:nvSpPr>
        <p:spPr>
          <a:xfrm>
            <a:off x="10417325" y="8010900"/>
            <a:ext cx="60264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429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429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429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429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»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8"/>
          <p:cNvPicPr preferRelativeResize="0"/>
          <p:nvPr/>
        </p:nvPicPr>
        <p:blipFill rotWithShape="1">
          <a:blip r:embed="rId2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900" y="2575909"/>
            <a:ext cx="5224300" cy="521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775" y="2229136"/>
            <a:ext cx="5796949" cy="579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5005" y="2575900"/>
            <a:ext cx="5224291" cy="5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8"/>
          <p:cNvSpPr/>
          <p:nvPr>
            <p:ph idx="2" type="pic"/>
          </p:nvPr>
        </p:nvSpPr>
        <p:spPr>
          <a:xfrm>
            <a:off x="1276525" y="2752675"/>
            <a:ext cx="4781100" cy="4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3" name="Google Shape;113;p8"/>
          <p:cNvSpPr/>
          <p:nvPr>
            <p:ph idx="3" type="pic"/>
          </p:nvPr>
        </p:nvSpPr>
        <p:spPr>
          <a:xfrm>
            <a:off x="6748050" y="2752675"/>
            <a:ext cx="4781100" cy="4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4" name="Google Shape;114;p8"/>
          <p:cNvSpPr/>
          <p:nvPr>
            <p:ph idx="4" type="pic"/>
          </p:nvPr>
        </p:nvSpPr>
        <p:spPr>
          <a:xfrm>
            <a:off x="12219525" y="2752675"/>
            <a:ext cx="4781100" cy="47811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15" name="Google Shape;115;p8"/>
          <p:cNvPicPr preferRelativeResize="0"/>
          <p:nvPr/>
        </p:nvPicPr>
        <p:blipFill rotWithShape="1">
          <a:blip r:embed="rId6">
            <a:alphaModFix/>
          </a:blip>
          <a:srcRect b="23873" l="0" r="45471" t="0"/>
          <a:stretch/>
        </p:blipFill>
        <p:spPr>
          <a:xfrm>
            <a:off x="16426050" y="7787300"/>
            <a:ext cx="1862074" cy="249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8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117" name="Google Shape;117;p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18" name="Google Shape;118;p8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8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120" name="Google Shape;120;p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21" name="Google Shape;121;p8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8"/>
          <p:cNvSpPr/>
          <p:nvPr/>
        </p:nvSpPr>
        <p:spPr>
          <a:xfrm>
            <a:off x="405286" y="7600011"/>
            <a:ext cx="1578122" cy="2127370"/>
          </a:xfrm>
          <a:custGeom>
            <a:rect b="b" l="l" r="r" t="t"/>
            <a:pathLst>
              <a:path extrusionOk="0" h="2127370" w="1578122">
                <a:moveTo>
                  <a:pt x="0" y="0"/>
                </a:moveTo>
                <a:lnTo>
                  <a:pt x="1578122" y="0"/>
                </a:lnTo>
                <a:lnTo>
                  <a:pt x="1578122" y="2127370"/>
                </a:lnTo>
                <a:lnTo>
                  <a:pt x="0" y="212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8"/>
          <p:cNvSpPr txBox="1"/>
          <p:nvPr>
            <p:ph type="title"/>
          </p:nvPr>
        </p:nvSpPr>
        <p:spPr>
          <a:xfrm>
            <a:off x="1028700" y="921725"/>
            <a:ext cx="7484400" cy="141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"/>
          <p:cNvSpPr txBox="1"/>
          <p:nvPr>
            <p:ph idx="1" type="body"/>
          </p:nvPr>
        </p:nvSpPr>
        <p:spPr>
          <a:xfrm>
            <a:off x="9108275" y="930550"/>
            <a:ext cx="8247300" cy="14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55600" lvl="1" marL="914400" marR="0" rtl="0" algn="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–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55600" lvl="2" marL="1371600" marR="0" rtl="0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55600" lvl="3" marL="18288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–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55600" lvl="4" marL="22860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»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55600" lvl="5" marL="27432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55600" lvl="6" marL="32004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55600" lvl="7" marL="36576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55600" lvl="8" marL="41148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linker"/>
              <a:buChar char="•"/>
              <a:defRPr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5" name="Google Shape;125;p8"/>
          <p:cNvSpPr txBox="1"/>
          <p:nvPr>
            <p:ph idx="5" type="body"/>
          </p:nvPr>
        </p:nvSpPr>
        <p:spPr>
          <a:xfrm>
            <a:off x="1813325" y="8034600"/>
            <a:ext cx="37077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429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429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429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429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»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6" type="body"/>
          </p:nvPr>
        </p:nvSpPr>
        <p:spPr>
          <a:xfrm>
            <a:off x="7258400" y="8034600"/>
            <a:ext cx="37077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429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429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429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429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»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7" name="Google Shape;127;p8"/>
          <p:cNvSpPr txBox="1"/>
          <p:nvPr>
            <p:ph idx="7" type="body"/>
          </p:nvPr>
        </p:nvSpPr>
        <p:spPr>
          <a:xfrm>
            <a:off x="12763550" y="8034600"/>
            <a:ext cx="37077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429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429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429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–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429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»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inker"/>
              <a:buChar char="•"/>
              <a:defRPr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48225" y="685525"/>
            <a:ext cx="11122200" cy="3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AA43"/>
              </a:buClr>
              <a:buSzPts val="12950"/>
              <a:buFont typeface="Satisfy"/>
              <a:buNone/>
              <a:defRPr i="0" sz="12950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48225" y="4532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746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746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746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»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746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746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746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746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9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57.jpg"/><Relationship Id="rId5" Type="http://schemas.openxmlformats.org/officeDocument/2006/relationships/image" Target="../media/image64.jpg"/><Relationship Id="rId6" Type="http://schemas.openxmlformats.org/officeDocument/2006/relationships/image" Target="../media/image53.jpg"/><Relationship Id="rId7" Type="http://schemas.openxmlformats.org/officeDocument/2006/relationships/image" Target="../media/image70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8.png"/><Relationship Id="rId7" Type="http://schemas.openxmlformats.org/officeDocument/2006/relationships/image" Target="../media/image14.png"/><Relationship Id="rId8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6.png"/><Relationship Id="rId5" Type="http://schemas.openxmlformats.org/officeDocument/2006/relationships/image" Target="../media/image32.png"/><Relationship Id="rId6" Type="http://schemas.openxmlformats.org/officeDocument/2006/relationships/image" Target="../media/image69.png"/><Relationship Id="rId7" Type="http://schemas.openxmlformats.org/officeDocument/2006/relationships/image" Target="../media/image59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77.png"/><Relationship Id="rId13" Type="http://schemas.openxmlformats.org/officeDocument/2006/relationships/image" Target="../media/image91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74.png"/><Relationship Id="rId9" Type="http://schemas.openxmlformats.org/officeDocument/2006/relationships/image" Target="../media/image72.png"/><Relationship Id="rId5" Type="http://schemas.openxmlformats.org/officeDocument/2006/relationships/image" Target="../media/image80.png"/><Relationship Id="rId6" Type="http://schemas.openxmlformats.org/officeDocument/2006/relationships/image" Target="../media/image71.png"/><Relationship Id="rId7" Type="http://schemas.openxmlformats.org/officeDocument/2006/relationships/image" Target="../media/image79.png"/><Relationship Id="rId8" Type="http://schemas.openxmlformats.org/officeDocument/2006/relationships/image" Target="../media/image8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86.png"/><Relationship Id="rId9" Type="http://schemas.openxmlformats.org/officeDocument/2006/relationships/image" Target="../media/image76.png"/><Relationship Id="rId5" Type="http://schemas.openxmlformats.org/officeDocument/2006/relationships/image" Target="../media/image88.jpg"/><Relationship Id="rId6" Type="http://schemas.openxmlformats.org/officeDocument/2006/relationships/image" Target="../media/image84.jpg"/><Relationship Id="rId7" Type="http://schemas.openxmlformats.org/officeDocument/2006/relationships/image" Target="../media/image78.jpg"/><Relationship Id="rId8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89.jpg"/><Relationship Id="rId5" Type="http://schemas.openxmlformats.org/officeDocument/2006/relationships/image" Target="../media/image142.png"/><Relationship Id="rId6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07.png"/><Relationship Id="rId5" Type="http://schemas.openxmlformats.org/officeDocument/2006/relationships/image" Target="../media/image116.png"/><Relationship Id="rId6" Type="http://schemas.openxmlformats.org/officeDocument/2006/relationships/image" Target="../media/image11.png"/><Relationship Id="rId7" Type="http://schemas.openxmlformats.org/officeDocument/2006/relationships/image" Target="../media/image87.png"/><Relationship Id="rId8" Type="http://schemas.openxmlformats.org/officeDocument/2006/relationships/image" Target="../media/image90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104.png"/><Relationship Id="rId5" Type="http://schemas.openxmlformats.org/officeDocument/2006/relationships/image" Target="../media/image19.png"/><Relationship Id="rId6" Type="http://schemas.openxmlformats.org/officeDocument/2006/relationships/image" Target="../media/image28.png"/><Relationship Id="rId7" Type="http://schemas.openxmlformats.org/officeDocument/2006/relationships/image" Target="../media/image36.png"/><Relationship Id="rId8" Type="http://schemas.openxmlformats.org/officeDocument/2006/relationships/image" Target="../media/image9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34.png"/><Relationship Id="rId5" Type="http://schemas.openxmlformats.org/officeDocument/2006/relationships/image" Target="../media/image9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17.png"/><Relationship Id="rId5" Type="http://schemas.openxmlformats.org/officeDocument/2006/relationships/image" Target="../media/image145.jpg"/><Relationship Id="rId6" Type="http://schemas.openxmlformats.org/officeDocument/2006/relationships/image" Target="../media/image1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82.png"/><Relationship Id="rId22" Type="http://schemas.openxmlformats.org/officeDocument/2006/relationships/image" Target="../media/image107.png"/><Relationship Id="rId21" Type="http://schemas.openxmlformats.org/officeDocument/2006/relationships/image" Target="../media/image76.png"/><Relationship Id="rId24" Type="http://schemas.openxmlformats.org/officeDocument/2006/relationships/image" Target="../media/image23.png"/><Relationship Id="rId23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93.png"/><Relationship Id="rId9" Type="http://schemas.openxmlformats.org/officeDocument/2006/relationships/image" Target="../media/image100.png"/><Relationship Id="rId26" Type="http://schemas.openxmlformats.org/officeDocument/2006/relationships/image" Target="../media/image70.png"/><Relationship Id="rId25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4.png"/><Relationship Id="rId7" Type="http://schemas.openxmlformats.org/officeDocument/2006/relationships/image" Target="../media/image118.png"/><Relationship Id="rId8" Type="http://schemas.openxmlformats.org/officeDocument/2006/relationships/image" Target="../media/image29.png"/><Relationship Id="rId11" Type="http://schemas.openxmlformats.org/officeDocument/2006/relationships/image" Target="../media/image27.png"/><Relationship Id="rId10" Type="http://schemas.openxmlformats.org/officeDocument/2006/relationships/image" Target="../media/image7.png"/><Relationship Id="rId13" Type="http://schemas.openxmlformats.org/officeDocument/2006/relationships/image" Target="../media/image39.png"/><Relationship Id="rId12" Type="http://schemas.openxmlformats.org/officeDocument/2006/relationships/image" Target="../media/image33.png"/><Relationship Id="rId15" Type="http://schemas.openxmlformats.org/officeDocument/2006/relationships/image" Target="../media/image60.png"/><Relationship Id="rId14" Type="http://schemas.openxmlformats.org/officeDocument/2006/relationships/image" Target="../media/image37.png"/><Relationship Id="rId17" Type="http://schemas.openxmlformats.org/officeDocument/2006/relationships/image" Target="../media/image127.png"/><Relationship Id="rId16" Type="http://schemas.openxmlformats.org/officeDocument/2006/relationships/image" Target="../media/image11.png"/><Relationship Id="rId19" Type="http://schemas.openxmlformats.org/officeDocument/2006/relationships/image" Target="../media/image66.png"/><Relationship Id="rId18" Type="http://schemas.openxmlformats.org/officeDocument/2006/relationships/image" Target="../media/image71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3.png"/><Relationship Id="rId22" Type="http://schemas.openxmlformats.org/officeDocument/2006/relationships/image" Target="../media/image132.png"/><Relationship Id="rId21" Type="http://schemas.openxmlformats.org/officeDocument/2006/relationships/image" Target="../media/image130.png"/><Relationship Id="rId23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131.png"/><Relationship Id="rId9" Type="http://schemas.openxmlformats.org/officeDocument/2006/relationships/image" Target="../media/image128.png"/><Relationship Id="rId5" Type="http://schemas.openxmlformats.org/officeDocument/2006/relationships/image" Target="../media/image1.png"/><Relationship Id="rId6" Type="http://schemas.openxmlformats.org/officeDocument/2006/relationships/image" Target="../media/image136.png"/><Relationship Id="rId7" Type="http://schemas.openxmlformats.org/officeDocument/2006/relationships/image" Target="../media/image120.png"/><Relationship Id="rId8" Type="http://schemas.openxmlformats.org/officeDocument/2006/relationships/image" Target="../media/image114.png"/><Relationship Id="rId11" Type="http://schemas.openxmlformats.org/officeDocument/2006/relationships/image" Target="../media/image141.png"/><Relationship Id="rId10" Type="http://schemas.openxmlformats.org/officeDocument/2006/relationships/image" Target="../media/image34.png"/><Relationship Id="rId13" Type="http://schemas.openxmlformats.org/officeDocument/2006/relationships/image" Target="../media/image129.png"/><Relationship Id="rId12" Type="http://schemas.openxmlformats.org/officeDocument/2006/relationships/image" Target="../media/image139.png"/><Relationship Id="rId15" Type="http://schemas.openxmlformats.org/officeDocument/2006/relationships/image" Target="../media/image59.png"/><Relationship Id="rId14" Type="http://schemas.openxmlformats.org/officeDocument/2006/relationships/image" Target="../media/image32.png"/><Relationship Id="rId17" Type="http://schemas.openxmlformats.org/officeDocument/2006/relationships/image" Target="../media/image133.png"/><Relationship Id="rId16" Type="http://schemas.openxmlformats.org/officeDocument/2006/relationships/image" Target="../media/image137.png"/><Relationship Id="rId19" Type="http://schemas.openxmlformats.org/officeDocument/2006/relationships/image" Target="../media/image134.png"/><Relationship Id="rId18" Type="http://schemas.openxmlformats.org/officeDocument/2006/relationships/image" Target="../media/image1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140.png"/><Relationship Id="rId5" Type="http://schemas.openxmlformats.org/officeDocument/2006/relationships/image" Target="../media/image1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5.png"/><Relationship Id="rId6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31.jpg"/><Relationship Id="rId6" Type="http://schemas.openxmlformats.org/officeDocument/2006/relationships/image" Target="../media/image18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Relationship Id="rId4" Type="http://schemas.openxmlformats.org/officeDocument/2006/relationships/image" Target="../media/image41.png"/><Relationship Id="rId5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0" Type="http://schemas.openxmlformats.org/officeDocument/2006/relationships/image" Target="../media/image47.png"/><Relationship Id="rId9" Type="http://schemas.openxmlformats.org/officeDocument/2006/relationships/image" Target="../media/image39.png"/><Relationship Id="rId5" Type="http://schemas.openxmlformats.org/officeDocument/2006/relationships/image" Target="../media/image32.png"/><Relationship Id="rId6" Type="http://schemas.openxmlformats.org/officeDocument/2006/relationships/image" Target="../media/image42.jp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5" Type="http://schemas.openxmlformats.org/officeDocument/2006/relationships/image" Target="../media/image65.png"/><Relationship Id="rId6" Type="http://schemas.openxmlformats.org/officeDocument/2006/relationships/image" Target="../media/image35.png"/><Relationship Id="rId7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11" Type="http://schemas.openxmlformats.org/officeDocument/2006/relationships/image" Target="../media/image11.png"/><Relationship Id="rId10" Type="http://schemas.openxmlformats.org/officeDocument/2006/relationships/image" Target="../media/image51.jpg"/><Relationship Id="rId9" Type="http://schemas.openxmlformats.org/officeDocument/2006/relationships/image" Target="../media/image55.jpg"/><Relationship Id="rId5" Type="http://schemas.openxmlformats.org/officeDocument/2006/relationships/image" Target="../media/image43.jpg"/><Relationship Id="rId6" Type="http://schemas.openxmlformats.org/officeDocument/2006/relationships/image" Target="../media/image48.jpg"/><Relationship Id="rId7" Type="http://schemas.openxmlformats.org/officeDocument/2006/relationships/image" Target="../media/image40.jpg"/><Relationship Id="rId8" Type="http://schemas.openxmlformats.org/officeDocument/2006/relationships/image" Target="../media/image4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67.jpg"/><Relationship Id="rId5" Type="http://schemas.openxmlformats.org/officeDocument/2006/relationships/image" Target="../media/image61.png"/><Relationship Id="rId6" Type="http://schemas.openxmlformats.org/officeDocument/2006/relationships/image" Target="../media/image46.png"/><Relationship Id="rId7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 b="34253" l="1874" r="0" t="0"/>
          <a:stretch/>
        </p:blipFill>
        <p:spPr>
          <a:xfrm>
            <a:off x="0" y="7398575"/>
            <a:ext cx="12869924" cy="28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5">
            <a:alphaModFix/>
          </a:blip>
          <a:srcRect b="22396" l="29522" r="0" t="0"/>
          <a:stretch/>
        </p:blipFill>
        <p:spPr>
          <a:xfrm>
            <a:off x="138175" y="5424975"/>
            <a:ext cx="4433826" cy="48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6">
            <a:alphaModFix/>
          </a:blip>
          <a:srcRect b="39682" l="0" r="30113" t="0"/>
          <a:stretch/>
        </p:blipFill>
        <p:spPr>
          <a:xfrm>
            <a:off x="12398125" y="5156675"/>
            <a:ext cx="5889874" cy="5130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9"/>
          <p:cNvGrpSpPr/>
          <p:nvPr/>
        </p:nvGrpSpPr>
        <p:grpSpPr>
          <a:xfrm rot="-5400000">
            <a:off x="8987733" y="-8885715"/>
            <a:ext cx="276368" cy="18047797"/>
            <a:chOff x="0" y="-9525"/>
            <a:chExt cx="72788" cy="4753329"/>
          </a:xfrm>
        </p:grpSpPr>
        <p:sp>
          <p:nvSpPr>
            <p:cNvPr id="137" name="Google Shape;137;p9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38" name="Google Shape;138;p9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18011632" y="-38177"/>
            <a:ext cx="276368" cy="10325177"/>
            <a:chOff x="0" y="-9525"/>
            <a:chExt cx="72788" cy="2719388"/>
          </a:xfrm>
        </p:grpSpPr>
        <p:sp>
          <p:nvSpPr>
            <p:cNvPr id="140" name="Google Shape;140;p9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41" name="Google Shape;141;p9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9"/>
          <p:cNvSpPr/>
          <p:nvPr/>
        </p:nvSpPr>
        <p:spPr>
          <a:xfrm rot="1134407">
            <a:off x="3016859" y="6071277"/>
            <a:ext cx="4155018" cy="4290361"/>
          </a:xfrm>
          <a:custGeom>
            <a:rect b="b" l="l" r="r" t="t"/>
            <a:pathLst>
              <a:path extrusionOk="0" h="4290361" w="4155018">
                <a:moveTo>
                  <a:pt x="0" y="0"/>
                </a:moveTo>
                <a:lnTo>
                  <a:pt x="4155018" y="0"/>
                </a:lnTo>
                <a:lnTo>
                  <a:pt x="4155018" y="4290361"/>
                </a:lnTo>
                <a:lnTo>
                  <a:pt x="0" y="4290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9907" l="-24836" r="0" t="0"/>
            </a:stretch>
          </a:blipFill>
          <a:ln>
            <a:noFill/>
          </a:ln>
        </p:spPr>
      </p:sp>
      <p:sp>
        <p:nvSpPr>
          <p:cNvPr id="143" name="Google Shape;143;p9"/>
          <p:cNvSpPr/>
          <p:nvPr/>
        </p:nvSpPr>
        <p:spPr>
          <a:xfrm rot="-213660">
            <a:off x="805793" y="738400"/>
            <a:ext cx="4975911" cy="3725714"/>
          </a:xfrm>
          <a:custGeom>
            <a:rect b="b" l="l" r="r" t="t"/>
            <a:pathLst>
              <a:path extrusionOk="0" h="3725714" w="4975911">
                <a:moveTo>
                  <a:pt x="0" y="0"/>
                </a:moveTo>
                <a:lnTo>
                  <a:pt x="4975911" y="0"/>
                </a:lnTo>
                <a:lnTo>
                  <a:pt x="4975911" y="3725714"/>
                </a:lnTo>
                <a:lnTo>
                  <a:pt x="0" y="3725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9"/>
          <p:cNvSpPr/>
          <p:nvPr/>
        </p:nvSpPr>
        <p:spPr>
          <a:xfrm>
            <a:off x="138184" y="1044397"/>
            <a:ext cx="5112747" cy="8966235"/>
          </a:xfrm>
          <a:custGeom>
            <a:rect b="b" l="l" r="r" t="t"/>
            <a:pathLst>
              <a:path extrusionOk="0" h="8966235" w="5112747">
                <a:moveTo>
                  <a:pt x="0" y="0"/>
                </a:moveTo>
                <a:lnTo>
                  <a:pt x="5112747" y="0"/>
                </a:lnTo>
                <a:lnTo>
                  <a:pt x="5112747" y="8966235"/>
                </a:lnTo>
                <a:lnTo>
                  <a:pt x="0" y="896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51878" r="-51878" t="-16188"/>
            </a:stretch>
          </a:blipFill>
          <a:ln>
            <a:noFill/>
          </a:ln>
        </p:spPr>
      </p:sp>
      <p:grpSp>
        <p:nvGrpSpPr>
          <p:cNvPr id="145" name="Google Shape;145;p9"/>
          <p:cNvGrpSpPr/>
          <p:nvPr/>
        </p:nvGrpSpPr>
        <p:grpSpPr>
          <a:xfrm>
            <a:off x="0" y="-38177"/>
            <a:ext cx="276368" cy="10325177"/>
            <a:chOff x="0" y="-9525"/>
            <a:chExt cx="72788" cy="2719388"/>
          </a:xfrm>
        </p:grpSpPr>
        <p:sp>
          <p:nvSpPr>
            <p:cNvPr id="146" name="Google Shape;146;p9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47" name="Google Shape;147;p9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9"/>
          <p:cNvGrpSpPr/>
          <p:nvPr/>
        </p:nvGrpSpPr>
        <p:grpSpPr>
          <a:xfrm rot="-5400000">
            <a:off x="8987733" y="1124917"/>
            <a:ext cx="276368" cy="18047797"/>
            <a:chOff x="0" y="-9525"/>
            <a:chExt cx="72788" cy="4753329"/>
          </a:xfrm>
        </p:grpSpPr>
        <p:sp>
          <p:nvSpPr>
            <p:cNvPr id="149" name="Google Shape;149;p9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50" name="Google Shape;150;p9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9"/>
          <p:cNvSpPr txBox="1"/>
          <p:nvPr/>
        </p:nvSpPr>
        <p:spPr>
          <a:xfrm>
            <a:off x="6064576" y="3858338"/>
            <a:ext cx="112191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841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Paris, France</a:t>
            </a:r>
            <a:endParaRPr/>
          </a:p>
        </p:txBody>
      </p:sp>
      <p:sp>
        <p:nvSpPr>
          <p:cNvPr id="152" name="Google Shape;152;p9"/>
          <p:cNvSpPr txBox="1"/>
          <p:nvPr/>
        </p:nvSpPr>
        <p:spPr>
          <a:xfrm>
            <a:off x="8656535" y="6438672"/>
            <a:ext cx="862703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Explore Paris: A Comprehensive Travel Guide</a:t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5477069" y="2832758"/>
            <a:ext cx="11806497" cy="12895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4" u="none" cap="none" strike="noStrike">
                <a:solidFill>
                  <a:srgbClr val="053572"/>
                </a:solidFill>
                <a:latin typeface="Blinker"/>
                <a:ea typeface="Blinker"/>
                <a:cs typeface="Blinker"/>
                <a:sym typeface="Blinker"/>
              </a:rPr>
              <a:t>TRAVEL GUIDE:</a:t>
            </a:r>
            <a:endParaRPr/>
          </a:p>
        </p:txBody>
      </p:sp>
      <p:sp>
        <p:nvSpPr>
          <p:cNvPr id="154" name="Google Shape;154;p9"/>
          <p:cNvSpPr/>
          <p:nvPr/>
        </p:nvSpPr>
        <p:spPr>
          <a:xfrm flipH="1">
            <a:off x="8508231" y="2689784"/>
            <a:ext cx="1195343" cy="1427275"/>
          </a:xfrm>
          <a:custGeom>
            <a:rect b="b" l="l" r="r" t="t"/>
            <a:pathLst>
              <a:path extrusionOk="0" h="1427275" w="1195343">
                <a:moveTo>
                  <a:pt x="1195342" y="0"/>
                </a:moveTo>
                <a:lnTo>
                  <a:pt x="0" y="0"/>
                </a:lnTo>
                <a:lnTo>
                  <a:pt x="0" y="1427275"/>
                </a:lnTo>
                <a:lnTo>
                  <a:pt x="1195342" y="1427275"/>
                </a:lnTo>
                <a:lnTo>
                  <a:pt x="1195342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9"/>
          <p:cNvSpPr/>
          <p:nvPr/>
        </p:nvSpPr>
        <p:spPr>
          <a:xfrm rot="721606">
            <a:off x="4413996" y="4382031"/>
            <a:ext cx="1471720" cy="1871822"/>
          </a:xfrm>
          <a:custGeom>
            <a:rect b="b" l="l" r="r" t="t"/>
            <a:pathLst>
              <a:path extrusionOk="0" h="1871822" w="1471720">
                <a:moveTo>
                  <a:pt x="0" y="0"/>
                </a:moveTo>
                <a:lnTo>
                  <a:pt x="1471720" y="0"/>
                </a:lnTo>
                <a:lnTo>
                  <a:pt x="1471720" y="1871822"/>
                </a:lnTo>
                <a:lnTo>
                  <a:pt x="0" y="1871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8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8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346" name="Google Shape;346;p1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47" name="Google Shape;347;p18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8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349" name="Google Shape;349;p1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50" name="Google Shape;350;p18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18"/>
          <p:cNvPicPr preferRelativeResize="0"/>
          <p:nvPr/>
        </p:nvPicPr>
        <p:blipFill rotWithShape="1">
          <a:blip r:embed="rId4">
            <a:alphaModFix/>
          </a:blip>
          <a:srcRect b="0" l="4136" r="4136" t="0"/>
          <a:stretch/>
        </p:blipFill>
        <p:spPr>
          <a:xfrm>
            <a:off x="6247598" y="2626178"/>
            <a:ext cx="4055547" cy="663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8"/>
          <p:cNvPicPr preferRelativeResize="0"/>
          <p:nvPr/>
        </p:nvPicPr>
        <p:blipFill rotWithShape="1">
          <a:blip r:embed="rId5">
            <a:alphaModFix/>
          </a:blip>
          <a:srcRect b="21445" l="0" r="0" t="21445"/>
          <a:stretch/>
        </p:blipFill>
        <p:spPr>
          <a:xfrm>
            <a:off x="734003" y="4013033"/>
            <a:ext cx="4849219" cy="281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8"/>
          <p:cNvPicPr preferRelativeResize="0"/>
          <p:nvPr/>
        </p:nvPicPr>
        <p:blipFill rotWithShape="1">
          <a:blip r:embed="rId6">
            <a:alphaModFix/>
          </a:blip>
          <a:srcRect b="26807" l="0" r="0" t="26808"/>
          <a:stretch/>
        </p:blipFill>
        <p:spPr>
          <a:xfrm>
            <a:off x="734003" y="719628"/>
            <a:ext cx="4849219" cy="281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8"/>
          <p:cNvSpPr/>
          <p:nvPr/>
        </p:nvSpPr>
        <p:spPr>
          <a:xfrm>
            <a:off x="11203761" y="3253791"/>
            <a:ext cx="5563530" cy="3904586"/>
          </a:xfrm>
          <a:custGeom>
            <a:rect b="b" l="l" r="r" t="t"/>
            <a:pathLst>
              <a:path extrusionOk="0" h="3904586" w="5563530">
                <a:moveTo>
                  <a:pt x="0" y="0"/>
                </a:moveTo>
                <a:lnTo>
                  <a:pt x="5563530" y="0"/>
                </a:lnTo>
                <a:lnTo>
                  <a:pt x="5563530" y="3904587"/>
                </a:lnTo>
                <a:lnTo>
                  <a:pt x="0" y="3904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18"/>
          <p:cNvSpPr txBox="1"/>
          <p:nvPr/>
        </p:nvSpPr>
        <p:spPr>
          <a:xfrm>
            <a:off x="7386286" y="537213"/>
            <a:ext cx="10167711" cy="1628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01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Welcome to Le Marais</a:t>
            </a:r>
            <a:endParaRPr/>
          </a:p>
        </p:txBody>
      </p:sp>
      <p:sp>
        <p:nvSpPr>
          <p:cNvPr id="356" name="Google Shape;356;p18"/>
          <p:cNvSpPr txBox="1"/>
          <p:nvPr/>
        </p:nvSpPr>
        <p:spPr>
          <a:xfrm>
            <a:off x="734003" y="7239763"/>
            <a:ext cx="4849200" cy="20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Welcome to Le Marais, one of Paris's most vibrant and historic neighborhoods. Nestled in the heart of the city, this eclectic district is a blend of medieval charm, trendy boutiques, and thriving cultural scene</a:t>
            </a:r>
            <a:endParaRPr/>
          </a:p>
        </p:txBody>
      </p:sp>
      <p:sp>
        <p:nvSpPr>
          <p:cNvPr id="357" name="Google Shape;357;p18"/>
          <p:cNvSpPr txBox="1"/>
          <p:nvPr/>
        </p:nvSpPr>
        <p:spPr>
          <a:xfrm>
            <a:off x="10742479" y="7569667"/>
            <a:ext cx="66666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 From its narrow cobblestone streets and historic architecture to its chic cafés, vintage shops, and art galleries, Le Marais offers a unique and unforgettable experience for tourists looking to immerse themselves in Parisian life.</a:t>
            </a:r>
            <a:endParaRPr/>
          </a:p>
        </p:txBody>
      </p:sp>
      <p:sp>
        <p:nvSpPr>
          <p:cNvPr id="358" name="Google Shape;358;p18"/>
          <p:cNvSpPr txBox="1"/>
          <p:nvPr/>
        </p:nvSpPr>
        <p:spPr>
          <a:xfrm>
            <a:off x="11143819" y="2725311"/>
            <a:ext cx="1473464" cy="336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Location 1</a:t>
            </a:r>
            <a:endParaRPr/>
          </a:p>
        </p:txBody>
      </p:sp>
      <p:sp>
        <p:nvSpPr>
          <p:cNvPr id="359" name="Google Shape;359;p18"/>
          <p:cNvSpPr txBox="1"/>
          <p:nvPr/>
        </p:nvSpPr>
        <p:spPr>
          <a:xfrm>
            <a:off x="16023383" y="2806395"/>
            <a:ext cx="1473464" cy="336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Location 2</a:t>
            </a:r>
            <a:endParaRPr/>
          </a:p>
        </p:txBody>
      </p:sp>
      <p:sp>
        <p:nvSpPr>
          <p:cNvPr id="360" name="Google Shape;360;p18"/>
          <p:cNvSpPr txBox="1"/>
          <p:nvPr/>
        </p:nvSpPr>
        <p:spPr>
          <a:xfrm>
            <a:off x="13548413" y="6956639"/>
            <a:ext cx="1473464" cy="336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Location 4</a:t>
            </a:r>
            <a:endParaRPr/>
          </a:p>
        </p:txBody>
      </p:sp>
      <p:sp>
        <p:nvSpPr>
          <p:cNvPr id="361" name="Google Shape;361;p18"/>
          <p:cNvSpPr txBox="1"/>
          <p:nvPr/>
        </p:nvSpPr>
        <p:spPr>
          <a:xfrm>
            <a:off x="16458357" y="4662166"/>
            <a:ext cx="1473464" cy="336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Location 5</a:t>
            </a:r>
            <a:endParaRPr/>
          </a:p>
        </p:txBody>
      </p:sp>
      <p:sp>
        <p:nvSpPr>
          <p:cNvPr id="362" name="Google Shape;362;p18"/>
          <p:cNvSpPr/>
          <p:nvPr/>
        </p:nvSpPr>
        <p:spPr>
          <a:xfrm>
            <a:off x="15108260" y="2664868"/>
            <a:ext cx="673248" cy="956658"/>
          </a:xfrm>
          <a:custGeom>
            <a:rect b="b" l="l" r="r" t="t"/>
            <a:pathLst>
              <a:path extrusionOk="0" h="956658" w="673248">
                <a:moveTo>
                  <a:pt x="0" y="0"/>
                </a:moveTo>
                <a:lnTo>
                  <a:pt x="673249" y="0"/>
                </a:lnTo>
                <a:lnTo>
                  <a:pt x="673249" y="956659"/>
                </a:lnTo>
                <a:lnTo>
                  <a:pt x="0" y="956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18"/>
          <p:cNvSpPr/>
          <p:nvPr/>
        </p:nvSpPr>
        <p:spPr>
          <a:xfrm>
            <a:off x="13648902" y="5587256"/>
            <a:ext cx="673248" cy="956658"/>
          </a:xfrm>
          <a:custGeom>
            <a:rect b="b" l="l" r="r" t="t"/>
            <a:pathLst>
              <a:path extrusionOk="0" h="956658" w="673248">
                <a:moveTo>
                  <a:pt x="0" y="0"/>
                </a:moveTo>
                <a:lnTo>
                  <a:pt x="673248" y="0"/>
                </a:lnTo>
                <a:lnTo>
                  <a:pt x="673248" y="956658"/>
                </a:lnTo>
                <a:lnTo>
                  <a:pt x="0" y="956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18"/>
          <p:cNvSpPr/>
          <p:nvPr/>
        </p:nvSpPr>
        <p:spPr>
          <a:xfrm>
            <a:off x="11661679" y="3483137"/>
            <a:ext cx="673248" cy="956658"/>
          </a:xfrm>
          <a:custGeom>
            <a:rect b="b" l="l" r="r" t="t"/>
            <a:pathLst>
              <a:path extrusionOk="0" h="956658" w="673248">
                <a:moveTo>
                  <a:pt x="0" y="0"/>
                </a:moveTo>
                <a:lnTo>
                  <a:pt x="673248" y="0"/>
                </a:lnTo>
                <a:lnTo>
                  <a:pt x="673248" y="956658"/>
                </a:lnTo>
                <a:lnTo>
                  <a:pt x="0" y="956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18"/>
          <p:cNvSpPr/>
          <p:nvPr/>
        </p:nvSpPr>
        <p:spPr>
          <a:xfrm>
            <a:off x="15933678" y="4998968"/>
            <a:ext cx="673248" cy="956658"/>
          </a:xfrm>
          <a:custGeom>
            <a:rect b="b" l="l" r="r" t="t"/>
            <a:pathLst>
              <a:path extrusionOk="0" h="956658" w="673248">
                <a:moveTo>
                  <a:pt x="0" y="0"/>
                </a:moveTo>
                <a:lnTo>
                  <a:pt x="673248" y="0"/>
                </a:lnTo>
                <a:lnTo>
                  <a:pt x="673248" y="956659"/>
                </a:lnTo>
                <a:lnTo>
                  <a:pt x="0" y="956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9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19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372" name="Google Shape;372;p19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73" name="Google Shape;373;p19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19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375" name="Google Shape;375;p19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76" name="Google Shape;376;p19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7" name="Google Shape;377;p19"/>
          <p:cNvPicPr preferRelativeResize="0"/>
          <p:nvPr/>
        </p:nvPicPr>
        <p:blipFill rotWithShape="1">
          <a:blip r:embed="rId4">
            <a:alphaModFix/>
          </a:blip>
          <a:srcRect b="6580" l="0" r="0" t="6580"/>
          <a:stretch/>
        </p:blipFill>
        <p:spPr>
          <a:xfrm>
            <a:off x="1215560" y="2889629"/>
            <a:ext cx="7283761" cy="421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9"/>
          <p:cNvPicPr preferRelativeResize="0"/>
          <p:nvPr/>
        </p:nvPicPr>
        <p:blipFill rotWithShape="1">
          <a:blip r:embed="rId5">
            <a:alphaModFix/>
          </a:blip>
          <a:srcRect b="6418" l="0" r="0" t="6418"/>
          <a:stretch/>
        </p:blipFill>
        <p:spPr>
          <a:xfrm>
            <a:off x="9788680" y="2889629"/>
            <a:ext cx="7283761" cy="4216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9"/>
          <p:cNvSpPr/>
          <p:nvPr/>
        </p:nvSpPr>
        <p:spPr>
          <a:xfrm>
            <a:off x="15900935" y="5740865"/>
            <a:ext cx="2343010" cy="2345943"/>
          </a:xfrm>
          <a:custGeom>
            <a:rect b="b" l="l" r="r" t="t"/>
            <a:pathLst>
              <a:path extrusionOk="0" h="2345943" w="2343010">
                <a:moveTo>
                  <a:pt x="0" y="0"/>
                </a:moveTo>
                <a:lnTo>
                  <a:pt x="2343011" y="0"/>
                </a:lnTo>
                <a:lnTo>
                  <a:pt x="2343011" y="2345942"/>
                </a:lnTo>
                <a:lnTo>
                  <a:pt x="0" y="2345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19"/>
          <p:cNvSpPr/>
          <p:nvPr/>
        </p:nvSpPr>
        <p:spPr>
          <a:xfrm>
            <a:off x="-708173" y="4117313"/>
            <a:ext cx="3205333" cy="2988973"/>
          </a:xfrm>
          <a:custGeom>
            <a:rect b="b" l="l" r="r" t="t"/>
            <a:pathLst>
              <a:path extrusionOk="0" h="2988973" w="3205333">
                <a:moveTo>
                  <a:pt x="0" y="0"/>
                </a:moveTo>
                <a:lnTo>
                  <a:pt x="3205333" y="0"/>
                </a:lnTo>
                <a:lnTo>
                  <a:pt x="3205333" y="2988973"/>
                </a:lnTo>
                <a:lnTo>
                  <a:pt x="0" y="2988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19"/>
          <p:cNvSpPr txBox="1"/>
          <p:nvPr/>
        </p:nvSpPr>
        <p:spPr>
          <a:xfrm>
            <a:off x="1215560" y="768950"/>
            <a:ext cx="15856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01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Write an important idea here</a:t>
            </a:r>
            <a:endParaRPr/>
          </a:p>
        </p:txBody>
      </p:sp>
      <p:sp>
        <p:nvSpPr>
          <p:cNvPr id="382" name="Google Shape;382;p19"/>
          <p:cNvSpPr txBox="1"/>
          <p:nvPr/>
        </p:nvSpPr>
        <p:spPr>
          <a:xfrm>
            <a:off x="2252490" y="8010907"/>
            <a:ext cx="5209900" cy="9330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383" name="Google Shape;383;p19"/>
          <p:cNvSpPr txBox="1"/>
          <p:nvPr/>
        </p:nvSpPr>
        <p:spPr>
          <a:xfrm>
            <a:off x="2252490" y="7472236"/>
            <a:ext cx="5209900" cy="353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Write a description of the image here</a:t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10825610" y="7472236"/>
            <a:ext cx="5209900" cy="353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Write a description of the image here</a:t>
            </a:r>
            <a:endParaRPr/>
          </a:p>
        </p:txBody>
      </p:sp>
      <p:sp>
        <p:nvSpPr>
          <p:cNvPr id="385" name="Google Shape;385;p19"/>
          <p:cNvSpPr txBox="1"/>
          <p:nvPr/>
        </p:nvSpPr>
        <p:spPr>
          <a:xfrm>
            <a:off x="10825610" y="8010907"/>
            <a:ext cx="5209900" cy="9330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7152413" y="2918017"/>
            <a:ext cx="1885761" cy="1411964"/>
          </a:xfrm>
          <a:custGeom>
            <a:rect b="b" l="l" r="r" t="t"/>
            <a:pathLst>
              <a:path extrusionOk="0" h="1411964" w="1885761">
                <a:moveTo>
                  <a:pt x="0" y="0"/>
                </a:moveTo>
                <a:lnTo>
                  <a:pt x="1885761" y="0"/>
                </a:lnTo>
                <a:lnTo>
                  <a:pt x="1885761" y="1411963"/>
                </a:lnTo>
                <a:lnTo>
                  <a:pt x="0" y="1411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A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0"/>
          <p:cNvPicPr preferRelativeResize="0"/>
          <p:nvPr/>
        </p:nvPicPr>
        <p:blipFill rotWithShape="1">
          <a:blip r:embed="rId3">
            <a:alphaModFix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20"/>
          <p:cNvGrpSpPr/>
          <p:nvPr/>
        </p:nvGrpSpPr>
        <p:grpSpPr>
          <a:xfrm rot="-5400000">
            <a:off x="8987579" y="-8885986"/>
            <a:ext cx="276794" cy="18047915"/>
            <a:chOff x="0" y="-9525"/>
            <a:chExt cx="72900" cy="4753329"/>
          </a:xfrm>
        </p:grpSpPr>
        <p:sp>
          <p:nvSpPr>
            <p:cNvPr id="393" name="Google Shape;393;p20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94" name="Google Shape;394;p20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0"/>
          <p:cNvGrpSpPr/>
          <p:nvPr/>
        </p:nvGrpSpPr>
        <p:grpSpPr>
          <a:xfrm>
            <a:off x="18011632" y="-38177"/>
            <a:ext cx="276794" cy="10325670"/>
            <a:chOff x="0" y="-9525"/>
            <a:chExt cx="72900" cy="2719500"/>
          </a:xfrm>
        </p:grpSpPr>
        <p:sp>
          <p:nvSpPr>
            <p:cNvPr id="396" name="Google Shape;396;p20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97" name="Google Shape;397;p20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0"/>
          <p:cNvGrpSpPr/>
          <p:nvPr/>
        </p:nvGrpSpPr>
        <p:grpSpPr>
          <a:xfrm>
            <a:off x="0" y="-38177"/>
            <a:ext cx="276794" cy="10325670"/>
            <a:chOff x="0" y="-9525"/>
            <a:chExt cx="72900" cy="2719500"/>
          </a:xfrm>
        </p:grpSpPr>
        <p:sp>
          <p:nvSpPr>
            <p:cNvPr id="399" name="Google Shape;399;p20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00" name="Google Shape;400;p20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0"/>
          <p:cNvSpPr/>
          <p:nvPr/>
        </p:nvSpPr>
        <p:spPr>
          <a:xfrm rot="-2064314">
            <a:off x="3130594" y="2440913"/>
            <a:ext cx="5106573" cy="3132649"/>
          </a:xfrm>
          <a:custGeom>
            <a:rect b="b" l="l" r="r" t="t"/>
            <a:pathLst>
              <a:path extrusionOk="0" h="3132884" w="5106956">
                <a:moveTo>
                  <a:pt x="0" y="0"/>
                </a:moveTo>
                <a:lnTo>
                  <a:pt x="5106956" y="0"/>
                </a:lnTo>
                <a:lnTo>
                  <a:pt x="5106956" y="3132884"/>
                </a:lnTo>
                <a:lnTo>
                  <a:pt x="0" y="3132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3758" l="-49999" r="-29879" t="-61717"/>
            </a:stretch>
          </a:blipFill>
          <a:ln>
            <a:noFill/>
          </a:ln>
        </p:spPr>
      </p:sp>
      <p:sp>
        <p:nvSpPr>
          <p:cNvPr id="402" name="Google Shape;402;p20"/>
          <p:cNvSpPr/>
          <p:nvPr/>
        </p:nvSpPr>
        <p:spPr>
          <a:xfrm rot="-3871460">
            <a:off x="8872073" y="5108387"/>
            <a:ext cx="4964259" cy="5454595"/>
          </a:xfrm>
          <a:custGeom>
            <a:rect b="b" l="l" r="r" t="t"/>
            <a:pathLst>
              <a:path extrusionOk="0" h="5456215" w="4965733">
                <a:moveTo>
                  <a:pt x="0" y="0"/>
                </a:moveTo>
                <a:lnTo>
                  <a:pt x="4965733" y="0"/>
                </a:lnTo>
                <a:lnTo>
                  <a:pt x="4965733" y="5456216"/>
                </a:lnTo>
                <a:lnTo>
                  <a:pt x="0" y="5456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131738"/>
            </a:stretch>
          </a:blipFill>
          <a:ln>
            <a:noFill/>
          </a:ln>
        </p:spPr>
      </p:sp>
      <p:sp>
        <p:nvSpPr>
          <p:cNvPr id="403" name="Google Shape;403;p20"/>
          <p:cNvSpPr/>
          <p:nvPr/>
        </p:nvSpPr>
        <p:spPr>
          <a:xfrm>
            <a:off x="8676341" y="6045582"/>
            <a:ext cx="5359540" cy="5102320"/>
          </a:xfrm>
          <a:custGeom>
            <a:rect b="b" l="l" r="r" t="t"/>
            <a:pathLst>
              <a:path extrusionOk="0" h="5102320" w="5359540">
                <a:moveTo>
                  <a:pt x="0" y="0"/>
                </a:moveTo>
                <a:lnTo>
                  <a:pt x="5359540" y="0"/>
                </a:lnTo>
                <a:lnTo>
                  <a:pt x="5359540" y="5102321"/>
                </a:lnTo>
                <a:lnTo>
                  <a:pt x="0" y="5102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209" l="-11249" r="-11239" t="-3209"/>
            </a:stretch>
          </a:blipFill>
          <a:ln>
            <a:noFill/>
          </a:ln>
        </p:spPr>
      </p:sp>
      <p:sp>
        <p:nvSpPr>
          <p:cNvPr id="404" name="Google Shape;404;p20"/>
          <p:cNvSpPr/>
          <p:nvPr/>
        </p:nvSpPr>
        <p:spPr>
          <a:xfrm rot="352895">
            <a:off x="4376726" y="3242251"/>
            <a:ext cx="5902452" cy="7005878"/>
          </a:xfrm>
          <a:custGeom>
            <a:rect b="b" l="l" r="r" t="t"/>
            <a:pathLst>
              <a:path extrusionOk="0" h="7004018" w="5900885">
                <a:moveTo>
                  <a:pt x="0" y="0"/>
                </a:moveTo>
                <a:lnTo>
                  <a:pt x="5900885" y="0"/>
                </a:lnTo>
                <a:lnTo>
                  <a:pt x="5900885" y="7004018"/>
                </a:lnTo>
                <a:lnTo>
                  <a:pt x="0" y="7004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5" name="Google Shape;405;p20"/>
          <p:cNvGrpSpPr/>
          <p:nvPr/>
        </p:nvGrpSpPr>
        <p:grpSpPr>
          <a:xfrm rot="-5400000">
            <a:off x="8987579" y="1124646"/>
            <a:ext cx="276794" cy="18047915"/>
            <a:chOff x="0" y="-9525"/>
            <a:chExt cx="72900" cy="4753329"/>
          </a:xfrm>
        </p:grpSpPr>
        <p:sp>
          <p:nvSpPr>
            <p:cNvPr id="406" name="Google Shape;406;p20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07" name="Google Shape;407;p20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20"/>
          <p:cNvSpPr/>
          <p:nvPr/>
        </p:nvSpPr>
        <p:spPr>
          <a:xfrm rot="612915">
            <a:off x="10772971" y="3179731"/>
            <a:ext cx="2672642" cy="1959734"/>
          </a:xfrm>
          <a:custGeom>
            <a:rect b="b" l="l" r="r" t="t"/>
            <a:pathLst>
              <a:path extrusionOk="0" h="1958040" w="2670331">
                <a:moveTo>
                  <a:pt x="0" y="0"/>
                </a:moveTo>
                <a:lnTo>
                  <a:pt x="2670330" y="0"/>
                </a:lnTo>
                <a:lnTo>
                  <a:pt x="2670330" y="1958040"/>
                </a:lnTo>
                <a:lnTo>
                  <a:pt x="0" y="1958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3617" l="-48289" r="-43608" t="-45436"/>
            </a:stretch>
          </a:blipFill>
          <a:ln>
            <a:noFill/>
          </a:ln>
        </p:spPr>
      </p:sp>
      <p:sp>
        <p:nvSpPr>
          <p:cNvPr id="409" name="Google Shape;409;p20"/>
          <p:cNvSpPr txBox="1"/>
          <p:nvPr/>
        </p:nvSpPr>
        <p:spPr>
          <a:xfrm rot="-5400000">
            <a:off x="-2995164" y="4344083"/>
            <a:ext cx="102645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14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Culinary Delights</a:t>
            </a:r>
            <a:endParaRPr/>
          </a:p>
        </p:txBody>
      </p:sp>
      <p:sp>
        <p:nvSpPr>
          <p:cNvPr id="410" name="Google Shape;410;p20"/>
          <p:cNvSpPr txBox="1"/>
          <p:nvPr/>
        </p:nvSpPr>
        <p:spPr>
          <a:xfrm rot="5400000">
            <a:off x="11637527" y="4344108"/>
            <a:ext cx="8954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14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Culinary Delights</a:t>
            </a:r>
            <a:endParaRPr/>
          </a:p>
        </p:txBody>
      </p:sp>
      <p:sp>
        <p:nvSpPr>
          <p:cNvPr id="411" name="Google Shape;411;p20"/>
          <p:cNvSpPr txBox="1"/>
          <p:nvPr/>
        </p:nvSpPr>
        <p:spPr>
          <a:xfrm>
            <a:off x="7667048" y="753481"/>
            <a:ext cx="29538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5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1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9875" y="6228142"/>
            <a:ext cx="2653399" cy="353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970" y="399292"/>
            <a:ext cx="4925224" cy="3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1"/>
          <p:cNvSpPr/>
          <p:nvPr/>
        </p:nvSpPr>
        <p:spPr>
          <a:xfrm rot="1809202">
            <a:off x="14341915" y="-77808"/>
            <a:ext cx="2654360" cy="2985477"/>
          </a:xfrm>
          <a:custGeom>
            <a:rect b="b" l="l" r="r" t="t"/>
            <a:pathLst>
              <a:path extrusionOk="0" h="2984386" w="2653390">
                <a:moveTo>
                  <a:pt x="0" y="0"/>
                </a:moveTo>
                <a:lnTo>
                  <a:pt x="2653390" y="0"/>
                </a:lnTo>
                <a:lnTo>
                  <a:pt x="2653390" y="2984386"/>
                </a:lnTo>
                <a:lnTo>
                  <a:pt x="0" y="2984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0" name="Google Shape;420;p21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421" name="Google Shape;421;p21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22" name="Google Shape;422;p21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3" name="Google Shape;423;p21"/>
          <p:cNvSpPr/>
          <p:nvPr/>
        </p:nvSpPr>
        <p:spPr>
          <a:xfrm rot="-885925">
            <a:off x="6644896" y="7870399"/>
            <a:ext cx="4846874" cy="3316282"/>
          </a:xfrm>
          <a:custGeom>
            <a:rect b="b" l="l" r="r" t="t"/>
            <a:pathLst>
              <a:path extrusionOk="0" h="3314491" w="4844256">
                <a:moveTo>
                  <a:pt x="0" y="0"/>
                </a:moveTo>
                <a:lnTo>
                  <a:pt x="4844256" y="0"/>
                </a:lnTo>
                <a:lnTo>
                  <a:pt x="4844256" y="3314490"/>
                </a:lnTo>
                <a:lnTo>
                  <a:pt x="0" y="3314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4" name="Google Shape;424;p21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425" name="Google Shape;425;p21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26" name="Google Shape;426;p21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21"/>
          <p:cNvSpPr txBox="1"/>
          <p:nvPr/>
        </p:nvSpPr>
        <p:spPr>
          <a:xfrm>
            <a:off x="6193725" y="5708697"/>
            <a:ext cx="59004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Experience the culinary delights of Paris with savory croissants, macarons, gourmet cheeses, and wines. Enjoy traditional French dishes at bistros and Michelin-starred restaurants.</a:t>
            </a: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11832439" y="1414280"/>
            <a:ext cx="2046591" cy="3069852"/>
          </a:xfrm>
          <a:custGeom>
            <a:rect b="b" l="l" r="r" t="t"/>
            <a:pathLst>
              <a:path extrusionOk="0" h="3069852" w="2046591">
                <a:moveTo>
                  <a:pt x="0" y="0"/>
                </a:moveTo>
                <a:lnTo>
                  <a:pt x="2046592" y="0"/>
                </a:lnTo>
                <a:lnTo>
                  <a:pt x="2046592" y="3069851"/>
                </a:lnTo>
                <a:lnTo>
                  <a:pt x="0" y="3069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2868" l="-41147" r="-41147" t="-59366"/>
            </a:stretch>
          </a:blipFill>
          <a:ln>
            <a:noFill/>
          </a:ln>
        </p:spPr>
      </p:sp>
      <p:sp>
        <p:nvSpPr>
          <p:cNvPr id="429" name="Google Shape;429;p21"/>
          <p:cNvSpPr/>
          <p:nvPr/>
        </p:nvSpPr>
        <p:spPr>
          <a:xfrm rot="-8312686">
            <a:off x="-2121312" y="3131502"/>
            <a:ext cx="3963351" cy="4515602"/>
          </a:xfrm>
          <a:custGeom>
            <a:rect b="b" l="l" r="r" t="t"/>
            <a:pathLst>
              <a:path extrusionOk="0" h="4512430" w="3960567">
                <a:moveTo>
                  <a:pt x="0" y="0"/>
                </a:moveTo>
                <a:lnTo>
                  <a:pt x="3960567" y="0"/>
                </a:lnTo>
                <a:lnTo>
                  <a:pt x="3960567" y="4512430"/>
                </a:lnTo>
                <a:lnTo>
                  <a:pt x="0" y="4512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45968" r="-24708" t="0"/>
            </a:stretch>
          </a:blipFill>
          <a:ln>
            <a:noFill/>
          </a:ln>
        </p:spPr>
      </p:sp>
      <p:sp>
        <p:nvSpPr>
          <p:cNvPr id="430" name="Google Shape;430;p21"/>
          <p:cNvSpPr/>
          <p:nvPr/>
        </p:nvSpPr>
        <p:spPr>
          <a:xfrm rot="-1285720">
            <a:off x="12581424" y="6038275"/>
            <a:ext cx="5405101" cy="2992751"/>
          </a:xfrm>
          <a:custGeom>
            <a:rect b="b" l="l" r="r" t="t"/>
            <a:pathLst>
              <a:path extrusionOk="0" h="2995561" w="5410175">
                <a:moveTo>
                  <a:pt x="0" y="0"/>
                </a:moveTo>
                <a:lnTo>
                  <a:pt x="5410176" y="0"/>
                </a:lnTo>
                <a:lnTo>
                  <a:pt x="5410176" y="2995562"/>
                </a:lnTo>
                <a:lnTo>
                  <a:pt x="0" y="2995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5228" l="-9009" r="0" t="-29469"/>
            </a:stretch>
          </a:blipFill>
          <a:ln>
            <a:noFill/>
          </a:ln>
        </p:spPr>
      </p:sp>
      <p:sp>
        <p:nvSpPr>
          <p:cNvPr id="431" name="Google Shape;431;p21"/>
          <p:cNvSpPr txBox="1"/>
          <p:nvPr/>
        </p:nvSpPr>
        <p:spPr>
          <a:xfrm>
            <a:off x="6256872" y="1939471"/>
            <a:ext cx="5774400" cy="29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16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Culinary Delights</a:t>
            </a:r>
            <a:endParaRPr/>
          </a:p>
        </p:txBody>
      </p:sp>
      <p:sp>
        <p:nvSpPr>
          <p:cNvPr id="432" name="Google Shape;432;p21"/>
          <p:cNvSpPr/>
          <p:nvPr/>
        </p:nvSpPr>
        <p:spPr>
          <a:xfrm>
            <a:off x="2108928" y="3773587"/>
            <a:ext cx="2653390" cy="2984386"/>
          </a:xfrm>
          <a:custGeom>
            <a:rect b="b" l="l" r="r" t="t"/>
            <a:pathLst>
              <a:path extrusionOk="0" h="2984386" w="2653390">
                <a:moveTo>
                  <a:pt x="0" y="0"/>
                </a:moveTo>
                <a:lnTo>
                  <a:pt x="2653390" y="0"/>
                </a:lnTo>
                <a:lnTo>
                  <a:pt x="2653390" y="2984385"/>
                </a:lnTo>
                <a:lnTo>
                  <a:pt x="0" y="2984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1"/>
          <p:cNvSpPr/>
          <p:nvPr/>
        </p:nvSpPr>
        <p:spPr>
          <a:xfrm rot="-5908449">
            <a:off x="8900081" y="49330"/>
            <a:ext cx="893704" cy="2176562"/>
          </a:xfrm>
          <a:custGeom>
            <a:rect b="b" l="l" r="r" t="t"/>
            <a:pathLst>
              <a:path extrusionOk="0" h="2174545" w="892876">
                <a:moveTo>
                  <a:pt x="0" y="0"/>
                </a:moveTo>
                <a:lnTo>
                  <a:pt x="892876" y="0"/>
                </a:lnTo>
                <a:lnTo>
                  <a:pt x="892876" y="2174545"/>
                </a:lnTo>
                <a:lnTo>
                  <a:pt x="0" y="2174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-45518" t="0"/>
            </a:stretch>
          </a:blipFill>
          <a:ln>
            <a:noFill/>
          </a:ln>
        </p:spPr>
      </p:sp>
      <p:sp>
        <p:nvSpPr>
          <p:cNvPr id="434" name="Google Shape;434;p21"/>
          <p:cNvSpPr/>
          <p:nvPr/>
        </p:nvSpPr>
        <p:spPr>
          <a:xfrm rot="7686057">
            <a:off x="1542746" y="6658372"/>
            <a:ext cx="547302" cy="2176135"/>
          </a:xfrm>
          <a:custGeom>
            <a:rect b="b" l="l" r="r" t="t"/>
            <a:pathLst>
              <a:path extrusionOk="0" h="2174545" w="546902">
                <a:moveTo>
                  <a:pt x="0" y="0"/>
                </a:moveTo>
                <a:lnTo>
                  <a:pt x="546902" y="0"/>
                </a:lnTo>
                <a:lnTo>
                  <a:pt x="546902" y="2174544"/>
                </a:lnTo>
                <a:lnTo>
                  <a:pt x="0" y="2174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137569" r="0" t="0"/>
            </a:stretch>
          </a:blipFill>
          <a:ln>
            <a:noFill/>
          </a:ln>
        </p:spPr>
      </p:sp>
      <p:sp>
        <p:nvSpPr>
          <p:cNvPr id="435" name="Google Shape;435;p21"/>
          <p:cNvSpPr/>
          <p:nvPr/>
        </p:nvSpPr>
        <p:spPr>
          <a:xfrm rot="-8002846">
            <a:off x="13459965" y="4544265"/>
            <a:ext cx="623475" cy="1933257"/>
          </a:xfrm>
          <a:custGeom>
            <a:rect b="b" l="l" r="r" t="t"/>
            <a:pathLst>
              <a:path extrusionOk="0" h="1931411" w="622880">
                <a:moveTo>
                  <a:pt x="0" y="0"/>
                </a:moveTo>
                <a:lnTo>
                  <a:pt x="622880" y="0"/>
                </a:lnTo>
                <a:lnTo>
                  <a:pt x="622880" y="1931410"/>
                </a:lnTo>
                <a:lnTo>
                  <a:pt x="0" y="1931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36" name="Google Shape;436;p21"/>
          <p:cNvPicPr preferRelativeResize="0"/>
          <p:nvPr/>
        </p:nvPicPr>
        <p:blipFill rotWithShape="1">
          <a:blip r:embed="rId13">
            <a:alphaModFix/>
          </a:blip>
          <a:srcRect b="0" l="0" r="38518" t="0"/>
          <a:stretch/>
        </p:blipFill>
        <p:spPr>
          <a:xfrm>
            <a:off x="14488300" y="1968550"/>
            <a:ext cx="3794851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2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2"/>
          <p:cNvPicPr preferRelativeResize="0"/>
          <p:nvPr/>
        </p:nvPicPr>
        <p:blipFill rotWithShape="1">
          <a:blip r:embed="rId4">
            <a:alphaModFix/>
          </a:blip>
          <a:srcRect b="0" l="0" r="0" t="31968"/>
          <a:stretch/>
        </p:blipFill>
        <p:spPr>
          <a:xfrm>
            <a:off x="8377150" y="0"/>
            <a:ext cx="4780224" cy="326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2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444" name="Google Shape;444;p22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45" name="Google Shape;445;p22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2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447" name="Google Shape;447;p22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48" name="Google Shape;448;p22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9" name="Google Shape;449;p22"/>
          <p:cNvPicPr preferRelativeResize="0"/>
          <p:nvPr/>
        </p:nvPicPr>
        <p:blipFill rotWithShape="1">
          <a:blip r:embed="rId5">
            <a:alphaModFix/>
          </a:blip>
          <a:srcRect b="3025" l="0" r="0" t="3025"/>
          <a:stretch/>
        </p:blipFill>
        <p:spPr>
          <a:xfrm>
            <a:off x="686926" y="3843757"/>
            <a:ext cx="4892682" cy="314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2"/>
          <p:cNvPicPr preferRelativeResize="0"/>
          <p:nvPr/>
        </p:nvPicPr>
        <p:blipFill rotWithShape="1">
          <a:blip r:embed="rId6">
            <a:alphaModFix/>
          </a:blip>
          <a:srcRect b="14496" l="0" r="0" t="49343"/>
          <a:stretch/>
        </p:blipFill>
        <p:spPr>
          <a:xfrm>
            <a:off x="12880555" y="3843757"/>
            <a:ext cx="4892683" cy="314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2"/>
          <p:cNvPicPr preferRelativeResize="0"/>
          <p:nvPr/>
        </p:nvPicPr>
        <p:blipFill rotWithShape="1">
          <a:blip r:embed="rId7">
            <a:alphaModFix/>
          </a:blip>
          <a:srcRect b="33150" l="0" r="0" t="33153"/>
          <a:stretch/>
        </p:blipFill>
        <p:spPr>
          <a:xfrm>
            <a:off x="6032675" y="3843757"/>
            <a:ext cx="6222652" cy="314511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2"/>
          <p:cNvSpPr/>
          <p:nvPr/>
        </p:nvSpPr>
        <p:spPr>
          <a:xfrm>
            <a:off x="14905354" y="946832"/>
            <a:ext cx="843084" cy="1197988"/>
          </a:xfrm>
          <a:custGeom>
            <a:rect b="b" l="l" r="r" t="t"/>
            <a:pathLst>
              <a:path extrusionOk="0" h="1197988" w="843084">
                <a:moveTo>
                  <a:pt x="0" y="0"/>
                </a:moveTo>
                <a:lnTo>
                  <a:pt x="843085" y="0"/>
                </a:lnTo>
                <a:lnTo>
                  <a:pt x="843085" y="1197988"/>
                </a:lnTo>
                <a:lnTo>
                  <a:pt x="0" y="1197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2"/>
          <p:cNvSpPr txBox="1"/>
          <p:nvPr/>
        </p:nvSpPr>
        <p:spPr>
          <a:xfrm>
            <a:off x="13241401" y="2295050"/>
            <a:ext cx="41709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La Belle Époque</a:t>
            </a:r>
            <a:endParaRPr/>
          </a:p>
        </p:txBody>
      </p:sp>
      <p:sp>
        <p:nvSpPr>
          <p:cNvPr id="454" name="Google Shape;454;p22"/>
          <p:cNvSpPr txBox="1"/>
          <p:nvPr/>
        </p:nvSpPr>
        <p:spPr>
          <a:xfrm>
            <a:off x="13772963" y="2949872"/>
            <a:ext cx="3108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123 Rue de la Cuisine, Paris</a:t>
            </a:r>
            <a:endParaRPr/>
          </a:p>
        </p:txBody>
      </p:sp>
      <p:sp>
        <p:nvSpPr>
          <p:cNvPr id="455" name="Google Shape;455;p22"/>
          <p:cNvSpPr txBox="1"/>
          <p:nvPr/>
        </p:nvSpPr>
        <p:spPr>
          <a:xfrm>
            <a:off x="6817132" y="7798496"/>
            <a:ext cx="465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Experience Parisian dining at La Belle Époque, a bistro in Paris offering traditional French dishes with a modern twist.</a:t>
            </a:r>
            <a:endParaRPr/>
          </a:p>
        </p:txBody>
      </p:sp>
      <p:sp>
        <p:nvSpPr>
          <p:cNvPr id="456" name="Google Shape;456;p22"/>
          <p:cNvSpPr txBox="1"/>
          <p:nvPr/>
        </p:nvSpPr>
        <p:spPr>
          <a:xfrm>
            <a:off x="686926" y="7510293"/>
            <a:ext cx="3351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Menu Recommendations</a:t>
            </a:r>
            <a:endParaRPr/>
          </a:p>
        </p:txBody>
      </p:sp>
      <p:sp>
        <p:nvSpPr>
          <p:cNvPr id="457" name="Google Shape;457;p22"/>
          <p:cNvSpPr txBox="1"/>
          <p:nvPr/>
        </p:nvSpPr>
        <p:spPr>
          <a:xfrm>
            <a:off x="686926" y="8098941"/>
            <a:ext cx="33510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Coq au vin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Steak frites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Éclair</a:t>
            </a:r>
            <a:endParaRPr/>
          </a:p>
        </p:txBody>
      </p:sp>
      <p:sp>
        <p:nvSpPr>
          <p:cNvPr id="458" name="Google Shape;458;p22"/>
          <p:cNvSpPr txBox="1"/>
          <p:nvPr/>
        </p:nvSpPr>
        <p:spPr>
          <a:xfrm>
            <a:off x="878433" y="804420"/>
            <a:ext cx="7232400" cy="25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58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Restaurant Recommendations</a:t>
            </a:r>
            <a:endParaRPr/>
          </a:p>
        </p:txBody>
      </p:sp>
      <p:sp>
        <p:nvSpPr>
          <p:cNvPr id="459" name="Google Shape;459;p22"/>
          <p:cNvSpPr txBox="1"/>
          <p:nvPr/>
        </p:nvSpPr>
        <p:spPr>
          <a:xfrm>
            <a:off x="13241516" y="7603234"/>
            <a:ext cx="4170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The menu features seasonal ingredients like coq au vin and crème brûlée in an intimate setting, capturing the elegance of French cuisine.</a:t>
            </a:r>
            <a:endParaRPr/>
          </a:p>
        </p:txBody>
      </p:sp>
      <p:sp>
        <p:nvSpPr>
          <p:cNvPr id="460" name="Google Shape;460;p22"/>
          <p:cNvSpPr/>
          <p:nvPr/>
        </p:nvSpPr>
        <p:spPr>
          <a:xfrm rot="-283679">
            <a:off x="4429397" y="7548603"/>
            <a:ext cx="1996274" cy="1734263"/>
          </a:xfrm>
          <a:custGeom>
            <a:rect b="b" l="l" r="r" t="t"/>
            <a:pathLst>
              <a:path extrusionOk="0" h="1732693" w="1994467">
                <a:moveTo>
                  <a:pt x="0" y="0"/>
                </a:moveTo>
                <a:lnTo>
                  <a:pt x="1994466" y="0"/>
                </a:lnTo>
                <a:lnTo>
                  <a:pt x="1994466" y="1732693"/>
                </a:lnTo>
                <a:lnTo>
                  <a:pt x="0" y="1732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3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3"/>
          <p:cNvPicPr preferRelativeResize="0"/>
          <p:nvPr/>
        </p:nvPicPr>
        <p:blipFill rotWithShape="1">
          <a:blip r:embed="rId4">
            <a:alphaModFix/>
          </a:blip>
          <a:srcRect b="27345" l="0" r="0" t="20448"/>
          <a:stretch/>
        </p:blipFill>
        <p:spPr>
          <a:xfrm>
            <a:off x="0" y="276368"/>
            <a:ext cx="18288003" cy="635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3"/>
          <p:cNvPicPr preferRelativeResize="0"/>
          <p:nvPr/>
        </p:nvPicPr>
        <p:blipFill rotWithShape="1">
          <a:blip r:embed="rId5">
            <a:alphaModFix/>
          </a:blip>
          <a:srcRect b="27304" l="0" r="75454" t="0"/>
          <a:stretch/>
        </p:blipFill>
        <p:spPr>
          <a:xfrm>
            <a:off x="16174125" y="4222300"/>
            <a:ext cx="2114001" cy="6064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p23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469" name="Google Shape;469;p23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70" name="Google Shape;470;p23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3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472" name="Google Shape;472;p23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73" name="Google Shape;473;p23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23"/>
          <p:cNvSpPr/>
          <p:nvPr/>
        </p:nvSpPr>
        <p:spPr>
          <a:xfrm rot="2114294">
            <a:off x="69864" y="914573"/>
            <a:ext cx="1544394" cy="1844053"/>
          </a:xfrm>
          <a:custGeom>
            <a:rect b="b" l="l" r="r" t="t"/>
            <a:pathLst>
              <a:path extrusionOk="0" h="1842384" w="1542996">
                <a:moveTo>
                  <a:pt x="0" y="0"/>
                </a:moveTo>
                <a:lnTo>
                  <a:pt x="1542996" y="0"/>
                </a:lnTo>
                <a:lnTo>
                  <a:pt x="1542996" y="1842384"/>
                </a:lnTo>
                <a:lnTo>
                  <a:pt x="0" y="1842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3"/>
          <p:cNvSpPr txBox="1"/>
          <p:nvPr/>
        </p:nvSpPr>
        <p:spPr>
          <a:xfrm>
            <a:off x="738859" y="7062622"/>
            <a:ext cx="14560500" cy="22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96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"A walk about Paris will provide lessons in history, beauty, and in the point of life." </a:t>
            </a:r>
            <a:endParaRPr/>
          </a:p>
        </p:txBody>
      </p:sp>
      <p:sp>
        <p:nvSpPr>
          <p:cNvPr id="476" name="Google Shape;476;p23"/>
          <p:cNvSpPr txBox="1"/>
          <p:nvPr/>
        </p:nvSpPr>
        <p:spPr>
          <a:xfrm>
            <a:off x="15008878" y="8911591"/>
            <a:ext cx="204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- Thomas Jefferson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4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24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483" name="Google Shape;483;p2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84" name="Google Shape;484;p24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5" name="Google Shape;485;p24"/>
          <p:cNvSpPr/>
          <p:nvPr/>
        </p:nvSpPr>
        <p:spPr>
          <a:xfrm rot="275120">
            <a:off x="10981590" y="793342"/>
            <a:ext cx="2546209" cy="3911774"/>
          </a:xfrm>
          <a:custGeom>
            <a:rect b="b" l="l" r="r" t="t"/>
            <a:pathLst>
              <a:path extrusionOk="0" h="3909026" w="2544421">
                <a:moveTo>
                  <a:pt x="0" y="0"/>
                </a:moveTo>
                <a:lnTo>
                  <a:pt x="2544421" y="0"/>
                </a:lnTo>
                <a:lnTo>
                  <a:pt x="2544421" y="3909026"/>
                </a:lnTo>
                <a:lnTo>
                  <a:pt x="0" y="3909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4"/>
          <p:cNvSpPr/>
          <p:nvPr/>
        </p:nvSpPr>
        <p:spPr>
          <a:xfrm rot="850509">
            <a:off x="12132847" y="4176669"/>
            <a:ext cx="6393006" cy="4986545"/>
          </a:xfrm>
          <a:custGeom>
            <a:rect b="b" l="l" r="r" t="t"/>
            <a:pathLst>
              <a:path extrusionOk="0" h="4984240" w="6390051">
                <a:moveTo>
                  <a:pt x="0" y="0"/>
                </a:moveTo>
                <a:lnTo>
                  <a:pt x="6390051" y="0"/>
                </a:lnTo>
                <a:lnTo>
                  <a:pt x="6390051" y="4984239"/>
                </a:lnTo>
                <a:lnTo>
                  <a:pt x="0" y="498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87" name="Google Shape;487;p24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488" name="Google Shape;488;p2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489" name="Google Shape;489;p24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0" name="Google Shape;490;p24"/>
          <p:cNvSpPr/>
          <p:nvPr/>
        </p:nvSpPr>
        <p:spPr>
          <a:xfrm>
            <a:off x="14905354" y="946832"/>
            <a:ext cx="843084" cy="1197988"/>
          </a:xfrm>
          <a:custGeom>
            <a:rect b="b" l="l" r="r" t="t"/>
            <a:pathLst>
              <a:path extrusionOk="0" h="1197988" w="843084">
                <a:moveTo>
                  <a:pt x="0" y="0"/>
                </a:moveTo>
                <a:lnTo>
                  <a:pt x="843085" y="0"/>
                </a:lnTo>
                <a:lnTo>
                  <a:pt x="843085" y="1197988"/>
                </a:lnTo>
                <a:lnTo>
                  <a:pt x="0" y="1197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91" name="Google Shape;491;p24"/>
          <p:cNvPicPr preferRelativeResize="0"/>
          <p:nvPr/>
        </p:nvPicPr>
        <p:blipFill rotWithShape="1">
          <a:blip r:embed="rId7">
            <a:alphaModFix/>
          </a:blip>
          <a:srcRect b="20592" l="0" r="0" t="36551"/>
          <a:stretch/>
        </p:blipFill>
        <p:spPr>
          <a:xfrm>
            <a:off x="686926" y="3843757"/>
            <a:ext cx="4892682" cy="314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4"/>
          <p:cNvPicPr preferRelativeResize="0"/>
          <p:nvPr/>
        </p:nvPicPr>
        <p:blipFill rotWithShape="1">
          <a:blip r:embed="rId8">
            <a:alphaModFix/>
          </a:blip>
          <a:srcRect b="17137" l="2959" r="0" t="41275"/>
          <a:stretch/>
        </p:blipFill>
        <p:spPr>
          <a:xfrm>
            <a:off x="6725520" y="3843757"/>
            <a:ext cx="4892681" cy="314511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4"/>
          <p:cNvSpPr txBox="1"/>
          <p:nvPr/>
        </p:nvSpPr>
        <p:spPr>
          <a:xfrm>
            <a:off x="878433" y="804420"/>
            <a:ext cx="7232400" cy="25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58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Cafe &amp;Desserts  Recommendations</a:t>
            </a:r>
            <a:endParaRPr/>
          </a:p>
        </p:txBody>
      </p:sp>
      <p:sp>
        <p:nvSpPr>
          <p:cNvPr id="494" name="Google Shape;494;p24"/>
          <p:cNvSpPr txBox="1"/>
          <p:nvPr/>
        </p:nvSpPr>
        <p:spPr>
          <a:xfrm>
            <a:off x="13394493" y="2306311"/>
            <a:ext cx="38649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Le Petit Chou</a:t>
            </a:r>
            <a:endParaRPr/>
          </a:p>
        </p:txBody>
      </p:sp>
      <p:sp>
        <p:nvSpPr>
          <p:cNvPr id="495" name="Google Shape;495;p24"/>
          <p:cNvSpPr txBox="1"/>
          <p:nvPr/>
        </p:nvSpPr>
        <p:spPr>
          <a:xfrm>
            <a:off x="13772963" y="2949872"/>
            <a:ext cx="3108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10 Rue des Fleurs, Paris</a:t>
            </a:r>
            <a:endParaRPr/>
          </a:p>
        </p:txBody>
      </p:sp>
      <p:sp>
        <p:nvSpPr>
          <p:cNvPr id="496" name="Google Shape;496;p24"/>
          <p:cNvSpPr txBox="1"/>
          <p:nvPr/>
        </p:nvSpPr>
        <p:spPr>
          <a:xfrm>
            <a:off x="686926" y="7625185"/>
            <a:ext cx="9491400" cy="17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Tucked away on a quaint cobblestone street, Le Petit Chou exudes cozy charm and rustic elegance. This hidden gem is a favorite among locals and visitors alike, offering a selection of artisanal coffees, homemade pastries, and savory treats. Relax on the outdoor terrace or cozy up inside and enjoy a taste of authentic Parisian hospitality at Le Petit Chou.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5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5"/>
          <p:cNvPicPr preferRelativeResize="0"/>
          <p:nvPr/>
        </p:nvPicPr>
        <p:blipFill rotWithShape="1">
          <a:blip r:embed="rId4">
            <a:alphaModFix/>
          </a:blip>
          <a:srcRect b="23873" l="0" r="45471" t="0"/>
          <a:stretch/>
        </p:blipFill>
        <p:spPr>
          <a:xfrm>
            <a:off x="16426050" y="7787300"/>
            <a:ext cx="1862074" cy="2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97900" y="2575909"/>
            <a:ext cx="5224300" cy="521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3775" y="2229136"/>
            <a:ext cx="5796949" cy="579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5005" y="2575900"/>
            <a:ext cx="5224291" cy="5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6625" y="2753426"/>
            <a:ext cx="4781050" cy="4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0513" y="2753426"/>
            <a:ext cx="4781050" cy="4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204400" y="2730925"/>
            <a:ext cx="4826000" cy="4826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25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510" name="Google Shape;510;p25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11" name="Google Shape;511;p25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25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513" name="Google Shape;513;p25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14" name="Google Shape;514;p25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25"/>
          <p:cNvSpPr/>
          <p:nvPr/>
        </p:nvSpPr>
        <p:spPr>
          <a:xfrm>
            <a:off x="405286" y="7600011"/>
            <a:ext cx="1578122" cy="2127370"/>
          </a:xfrm>
          <a:custGeom>
            <a:rect b="b" l="l" r="r" t="t"/>
            <a:pathLst>
              <a:path extrusionOk="0" h="2127370" w="1578122">
                <a:moveTo>
                  <a:pt x="0" y="0"/>
                </a:moveTo>
                <a:lnTo>
                  <a:pt x="1578122" y="0"/>
                </a:lnTo>
                <a:lnTo>
                  <a:pt x="1578122" y="2127370"/>
                </a:lnTo>
                <a:lnTo>
                  <a:pt x="0" y="212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5"/>
          <p:cNvSpPr txBox="1"/>
          <p:nvPr/>
        </p:nvSpPr>
        <p:spPr>
          <a:xfrm>
            <a:off x="1028700" y="586723"/>
            <a:ext cx="76968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43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Accommodations</a:t>
            </a:r>
            <a:endParaRPr/>
          </a:p>
        </p:txBody>
      </p:sp>
      <p:sp>
        <p:nvSpPr>
          <p:cNvPr id="517" name="Google Shape;517;p25"/>
          <p:cNvSpPr txBox="1"/>
          <p:nvPr/>
        </p:nvSpPr>
        <p:spPr>
          <a:xfrm>
            <a:off x="9144144" y="845552"/>
            <a:ext cx="82113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Consider various accommodation options in Paris, including luxury hotels, boutique guesthouses, budget-friendly hostels, and vacation rentals.</a:t>
            </a:r>
            <a:endParaRPr/>
          </a:p>
          <a:p>
            <a:pPr indent="0" lvl="0" marL="0" marR="0" rtl="0" algn="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Explore popular neighborhoods and booking platforms for your stay.</a:t>
            </a:r>
            <a:endParaRPr/>
          </a:p>
        </p:txBody>
      </p:sp>
      <p:sp>
        <p:nvSpPr>
          <p:cNvPr id="518" name="Google Shape;518;p25"/>
          <p:cNvSpPr txBox="1"/>
          <p:nvPr/>
        </p:nvSpPr>
        <p:spPr>
          <a:xfrm>
            <a:off x="2046207" y="8010907"/>
            <a:ext cx="3240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19" name="Google Shape;519;p25"/>
          <p:cNvSpPr txBox="1"/>
          <p:nvPr/>
        </p:nvSpPr>
        <p:spPr>
          <a:xfrm>
            <a:off x="7523657" y="8010907"/>
            <a:ext cx="3240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20" name="Google Shape;520;p25"/>
          <p:cNvSpPr txBox="1"/>
          <p:nvPr/>
        </p:nvSpPr>
        <p:spPr>
          <a:xfrm>
            <a:off x="12996457" y="8010907"/>
            <a:ext cx="3240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A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6"/>
          <p:cNvPicPr preferRelativeResize="0"/>
          <p:nvPr/>
        </p:nvPicPr>
        <p:blipFill rotWithShape="1">
          <a:blip r:embed="rId3">
            <a:alphaModFix/>
          </a:blip>
          <a:srcRect b="0" l="5845" r="5854" t="0"/>
          <a:stretch/>
        </p:blipFill>
        <p:spPr>
          <a:xfrm>
            <a:off x="1045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" name="Google Shape;526;p26"/>
          <p:cNvGrpSpPr/>
          <p:nvPr/>
        </p:nvGrpSpPr>
        <p:grpSpPr>
          <a:xfrm rot="-5400000">
            <a:off x="8987579" y="-8885986"/>
            <a:ext cx="276794" cy="18047915"/>
            <a:chOff x="0" y="-9525"/>
            <a:chExt cx="72900" cy="4753329"/>
          </a:xfrm>
        </p:grpSpPr>
        <p:sp>
          <p:nvSpPr>
            <p:cNvPr id="527" name="Google Shape;527;p26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28" name="Google Shape;528;p26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18011632" y="-38177"/>
            <a:ext cx="276794" cy="10325670"/>
            <a:chOff x="0" y="-9525"/>
            <a:chExt cx="72900" cy="2719500"/>
          </a:xfrm>
        </p:grpSpPr>
        <p:sp>
          <p:nvSpPr>
            <p:cNvPr id="530" name="Google Shape;530;p26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31" name="Google Shape;531;p26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2" name="Google Shape;532;p26"/>
          <p:cNvGrpSpPr/>
          <p:nvPr/>
        </p:nvGrpSpPr>
        <p:grpSpPr>
          <a:xfrm>
            <a:off x="0" y="-38177"/>
            <a:ext cx="276794" cy="10325670"/>
            <a:chOff x="0" y="-9525"/>
            <a:chExt cx="72900" cy="2719500"/>
          </a:xfrm>
        </p:grpSpPr>
        <p:sp>
          <p:nvSpPr>
            <p:cNvPr id="533" name="Google Shape;533;p26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34" name="Google Shape;534;p26"/>
            <p:cNvSpPr txBox="1"/>
            <p:nvPr/>
          </p:nvSpPr>
          <p:spPr>
            <a:xfrm>
              <a:off x="0" y="-9525"/>
              <a:ext cx="72900" cy="27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26"/>
          <p:cNvGrpSpPr/>
          <p:nvPr/>
        </p:nvGrpSpPr>
        <p:grpSpPr>
          <a:xfrm rot="-5400000">
            <a:off x="8987579" y="1124646"/>
            <a:ext cx="276794" cy="18047915"/>
            <a:chOff x="0" y="-9525"/>
            <a:chExt cx="72900" cy="4753329"/>
          </a:xfrm>
        </p:grpSpPr>
        <p:sp>
          <p:nvSpPr>
            <p:cNvPr id="536" name="Google Shape;536;p26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37" name="Google Shape;537;p26"/>
            <p:cNvSpPr txBox="1"/>
            <p:nvPr/>
          </p:nvSpPr>
          <p:spPr>
            <a:xfrm>
              <a:off x="0" y="-9525"/>
              <a:ext cx="72900" cy="47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8" name="Google Shape;538;p26"/>
          <p:cNvSpPr/>
          <p:nvPr/>
        </p:nvSpPr>
        <p:spPr>
          <a:xfrm>
            <a:off x="5388816" y="2856610"/>
            <a:ext cx="7755430" cy="6401690"/>
          </a:xfrm>
          <a:custGeom>
            <a:rect b="b" l="l" r="r" t="t"/>
            <a:pathLst>
              <a:path extrusionOk="0" h="6401690" w="7755430">
                <a:moveTo>
                  <a:pt x="0" y="0"/>
                </a:moveTo>
                <a:lnTo>
                  <a:pt x="7755430" y="0"/>
                </a:lnTo>
                <a:lnTo>
                  <a:pt x="7755430" y="6401690"/>
                </a:lnTo>
                <a:lnTo>
                  <a:pt x="0" y="6401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659" r="-2659" t="0"/>
            </a:stretch>
          </a:blipFill>
          <a:ln>
            <a:noFill/>
          </a:ln>
        </p:spPr>
      </p:sp>
      <p:sp>
        <p:nvSpPr>
          <p:cNvPr id="539" name="Google Shape;539;p26"/>
          <p:cNvSpPr txBox="1"/>
          <p:nvPr/>
        </p:nvSpPr>
        <p:spPr>
          <a:xfrm rot="-5400000">
            <a:off x="-1942390" y="4097914"/>
            <a:ext cx="8954700" cy="2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13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Useful Tips</a:t>
            </a:r>
            <a:endParaRPr/>
          </a:p>
        </p:txBody>
      </p:sp>
      <p:sp>
        <p:nvSpPr>
          <p:cNvPr id="540" name="Google Shape;540;p26"/>
          <p:cNvSpPr txBox="1"/>
          <p:nvPr/>
        </p:nvSpPr>
        <p:spPr>
          <a:xfrm rot="5400000">
            <a:off x="11520776" y="4097957"/>
            <a:ext cx="8954700" cy="2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13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Useful Tips</a:t>
            </a:r>
            <a:endParaRPr/>
          </a:p>
        </p:txBody>
      </p:sp>
      <p:sp>
        <p:nvSpPr>
          <p:cNvPr id="541" name="Google Shape;541;p26"/>
          <p:cNvSpPr txBox="1"/>
          <p:nvPr/>
        </p:nvSpPr>
        <p:spPr>
          <a:xfrm>
            <a:off x="7679636" y="753481"/>
            <a:ext cx="29286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5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04</a:t>
            </a:r>
            <a:endParaRPr/>
          </a:p>
        </p:txBody>
      </p:sp>
      <p:sp>
        <p:nvSpPr>
          <p:cNvPr id="542" name="Google Shape;542;p26"/>
          <p:cNvSpPr/>
          <p:nvPr/>
        </p:nvSpPr>
        <p:spPr>
          <a:xfrm rot="1038166">
            <a:off x="11360978" y="1395430"/>
            <a:ext cx="2718780" cy="1660927"/>
          </a:xfrm>
          <a:custGeom>
            <a:rect b="b" l="l" r="r" t="t"/>
            <a:pathLst>
              <a:path extrusionOk="0" h="1660486" w="2718058">
                <a:moveTo>
                  <a:pt x="0" y="0"/>
                </a:moveTo>
                <a:lnTo>
                  <a:pt x="2718058" y="0"/>
                </a:lnTo>
                <a:lnTo>
                  <a:pt x="2718058" y="1660487"/>
                </a:lnTo>
                <a:lnTo>
                  <a:pt x="0" y="1660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27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/>
          <p:cNvPicPr preferRelativeResize="0"/>
          <p:nvPr/>
        </p:nvPicPr>
        <p:blipFill rotWithShape="1">
          <a:blip r:embed="rId4">
            <a:alphaModFix/>
          </a:blip>
          <a:srcRect b="6023" l="2856" r="0" t="0"/>
          <a:stretch/>
        </p:blipFill>
        <p:spPr>
          <a:xfrm>
            <a:off x="-36025" y="5516550"/>
            <a:ext cx="5993699" cy="468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27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550" name="Google Shape;550;p2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51" name="Google Shape;551;p27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27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553" name="Google Shape;553;p2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54" name="Google Shape;554;p27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5" name="Google Shape;555;p27"/>
          <p:cNvPicPr preferRelativeResize="0"/>
          <p:nvPr/>
        </p:nvPicPr>
        <p:blipFill rotWithShape="1">
          <a:blip r:embed="rId5">
            <a:alphaModFix/>
          </a:blip>
          <a:srcRect b="40380" l="0" r="0" t="35941"/>
          <a:stretch/>
        </p:blipFill>
        <p:spPr>
          <a:xfrm>
            <a:off x="0" y="276368"/>
            <a:ext cx="18288003" cy="288671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7"/>
          <p:cNvSpPr txBox="1"/>
          <p:nvPr/>
        </p:nvSpPr>
        <p:spPr>
          <a:xfrm>
            <a:off x="5386783" y="7988082"/>
            <a:ext cx="120447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4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Tips &amp; Recommendations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596935" y="3371717"/>
            <a:ext cx="15027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31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01</a:t>
            </a:r>
            <a:endParaRPr/>
          </a:p>
        </p:txBody>
      </p:sp>
      <p:sp>
        <p:nvSpPr>
          <p:cNvPr id="558" name="Google Shape;558;p27"/>
          <p:cNvSpPr txBox="1"/>
          <p:nvPr/>
        </p:nvSpPr>
        <p:spPr>
          <a:xfrm>
            <a:off x="6542220" y="3371717"/>
            <a:ext cx="15027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31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02</a:t>
            </a:r>
            <a:endParaRPr/>
          </a:p>
        </p:txBody>
      </p:sp>
      <p:sp>
        <p:nvSpPr>
          <p:cNvPr id="559" name="Google Shape;559;p27"/>
          <p:cNvSpPr txBox="1"/>
          <p:nvPr/>
        </p:nvSpPr>
        <p:spPr>
          <a:xfrm>
            <a:off x="6542220" y="5611765"/>
            <a:ext cx="15027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31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04</a:t>
            </a:r>
            <a:endParaRPr/>
          </a:p>
        </p:txBody>
      </p:sp>
      <p:sp>
        <p:nvSpPr>
          <p:cNvPr id="560" name="Google Shape;560;p27"/>
          <p:cNvSpPr txBox="1"/>
          <p:nvPr/>
        </p:nvSpPr>
        <p:spPr>
          <a:xfrm>
            <a:off x="12486862" y="5611765"/>
            <a:ext cx="15027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31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05</a:t>
            </a:r>
            <a:endParaRPr/>
          </a:p>
        </p:txBody>
      </p:sp>
      <p:sp>
        <p:nvSpPr>
          <p:cNvPr id="561" name="Google Shape;561;p27"/>
          <p:cNvSpPr txBox="1"/>
          <p:nvPr/>
        </p:nvSpPr>
        <p:spPr>
          <a:xfrm>
            <a:off x="12486862" y="3371717"/>
            <a:ext cx="15027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31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03</a:t>
            </a:r>
            <a:endParaRPr/>
          </a:p>
        </p:txBody>
      </p:sp>
      <p:sp>
        <p:nvSpPr>
          <p:cNvPr id="562" name="Google Shape;562;p27"/>
          <p:cNvSpPr txBox="1"/>
          <p:nvPr/>
        </p:nvSpPr>
        <p:spPr>
          <a:xfrm>
            <a:off x="2099740" y="3718916"/>
            <a:ext cx="3441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563" name="Google Shape;563;p27"/>
          <p:cNvSpPr txBox="1"/>
          <p:nvPr/>
        </p:nvSpPr>
        <p:spPr>
          <a:xfrm>
            <a:off x="8045024" y="3718916"/>
            <a:ext cx="3441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564" name="Google Shape;564;p27"/>
          <p:cNvSpPr txBox="1"/>
          <p:nvPr/>
        </p:nvSpPr>
        <p:spPr>
          <a:xfrm>
            <a:off x="8045024" y="5958963"/>
            <a:ext cx="3441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565" name="Google Shape;565;p27"/>
          <p:cNvSpPr txBox="1"/>
          <p:nvPr/>
        </p:nvSpPr>
        <p:spPr>
          <a:xfrm>
            <a:off x="13989667" y="5958963"/>
            <a:ext cx="3441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566" name="Google Shape;566;p27"/>
          <p:cNvSpPr txBox="1"/>
          <p:nvPr/>
        </p:nvSpPr>
        <p:spPr>
          <a:xfrm>
            <a:off x="13989667" y="3718916"/>
            <a:ext cx="3441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567" name="Google Shape;567;p27"/>
          <p:cNvSpPr/>
          <p:nvPr/>
        </p:nvSpPr>
        <p:spPr>
          <a:xfrm>
            <a:off x="740544" y="808565"/>
            <a:ext cx="2132155" cy="1783014"/>
          </a:xfrm>
          <a:custGeom>
            <a:rect b="b" l="l" r="r" t="t"/>
            <a:pathLst>
              <a:path extrusionOk="0" h="1783014" w="2132155">
                <a:moveTo>
                  <a:pt x="0" y="0"/>
                </a:moveTo>
                <a:lnTo>
                  <a:pt x="2132155" y="0"/>
                </a:lnTo>
                <a:lnTo>
                  <a:pt x="2132155" y="1783014"/>
                </a:lnTo>
                <a:lnTo>
                  <a:pt x="0" y="1783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2175450" y="4543950"/>
            <a:ext cx="7083000" cy="3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71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Introduction to Paris</a:t>
            </a:r>
            <a:endParaRPr/>
          </a:p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71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Top Attractions</a:t>
            </a:r>
            <a:endParaRPr/>
          </a:p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71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Culinary Delights</a:t>
            </a:r>
            <a:endParaRPr/>
          </a:p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71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Tips &amp; Recommendations</a:t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 flipH="1" rot="103948">
            <a:off x="11280322" y="680665"/>
            <a:ext cx="7356236" cy="7632929"/>
          </a:xfrm>
          <a:custGeom>
            <a:rect b="b" l="l" r="r" t="t"/>
            <a:pathLst>
              <a:path extrusionOk="0" h="7632929" w="7356236">
                <a:moveTo>
                  <a:pt x="7356235" y="0"/>
                </a:moveTo>
                <a:lnTo>
                  <a:pt x="0" y="0"/>
                </a:lnTo>
                <a:lnTo>
                  <a:pt x="0" y="7632929"/>
                </a:lnTo>
                <a:lnTo>
                  <a:pt x="7356235" y="7632929"/>
                </a:lnTo>
                <a:lnTo>
                  <a:pt x="73562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3" name="Google Shape;163;p10"/>
          <p:cNvPicPr preferRelativeResize="0"/>
          <p:nvPr/>
        </p:nvPicPr>
        <p:blipFill rotWithShape="1">
          <a:blip r:embed="rId5">
            <a:alphaModFix/>
          </a:blip>
          <a:srcRect b="0" l="20201" r="20201" t="0"/>
          <a:stretch/>
        </p:blipFill>
        <p:spPr>
          <a:xfrm>
            <a:off x="11874935" y="2712220"/>
            <a:ext cx="6483763" cy="7574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0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165" name="Google Shape;165;p10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66" name="Google Shape;166;p10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0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168" name="Google Shape;168;p10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69" name="Google Shape;169;p10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0"/>
          <p:cNvSpPr txBox="1"/>
          <p:nvPr/>
        </p:nvSpPr>
        <p:spPr>
          <a:xfrm>
            <a:off x="878433" y="1397847"/>
            <a:ext cx="10148311" cy="1977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44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Table of Contents</a:t>
            </a: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1195269" y="4366291"/>
            <a:ext cx="980186" cy="1243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01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1195269" y="5471201"/>
            <a:ext cx="980186" cy="1243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02</a:t>
            </a:r>
            <a:endParaRPr/>
          </a:p>
        </p:txBody>
      </p:sp>
      <p:sp>
        <p:nvSpPr>
          <p:cNvPr id="173" name="Google Shape;173;p10"/>
          <p:cNvSpPr txBox="1"/>
          <p:nvPr/>
        </p:nvSpPr>
        <p:spPr>
          <a:xfrm>
            <a:off x="1195269" y="6573074"/>
            <a:ext cx="980186" cy="1243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03</a:t>
            </a:r>
            <a:endParaRPr/>
          </a:p>
        </p:txBody>
      </p:sp>
      <p:sp>
        <p:nvSpPr>
          <p:cNvPr id="174" name="Google Shape;174;p10"/>
          <p:cNvSpPr txBox="1"/>
          <p:nvPr/>
        </p:nvSpPr>
        <p:spPr>
          <a:xfrm>
            <a:off x="1195269" y="7674947"/>
            <a:ext cx="980186" cy="1243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60" u="none" cap="none" strike="noStrike">
                <a:solidFill>
                  <a:srgbClr val="D23D2C"/>
                </a:solidFill>
                <a:latin typeface="Blinker"/>
                <a:ea typeface="Blinker"/>
                <a:cs typeface="Blinker"/>
                <a:sym typeface="Blinker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28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p28"/>
          <p:cNvGrpSpPr/>
          <p:nvPr/>
        </p:nvGrpSpPr>
        <p:grpSpPr>
          <a:xfrm>
            <a:off x="657910" y="2586067"/>
            <a:ext cx="7800739" cy="7210488"/>
            <a:chOff x="0" y="-9525"/>
            <a:chExt cx="2054502" cy="1899046"/>
          </a:xfrm>
        </p:grpSpPr>
        <p:sp>
          <p:nvSpPr>
            <p:cNvPr id="574" name="Google Shape;574;p28"/>
            <p:cNvSpPr/>
            <p:nvPr/>
          </p:nvSpPr>
          <p:spPr>
            <a:xfrm>
              <a:off x="0" y="0"/>
              <a:ext cx="2054502" cy="1889521"/>
            </a:xfrm>
            <a:custGeom>
              <a:rect b="b" l="l" r="r" t="t"/>
              <a:pathLst>
                <a:path extrusionOk="0" h="1889521" w="2054502">
                  <a:moveTo>
                    <a:pt x="50616" y="0"/>
                  </a:moveTo>
                  <a:lnTo>
                    <a:pt x="2003887" y="0"/>
                  </a:lnTo>
                  <a:cubicBezTo>
                    <a:pt x="2031841" y="0"/>
                    <a:pt x="2054502" y="22661"/>
                    <a:pt x="2054502" y="50616"/>
                  </a:cubicBezTo>
                  <a:lnTo>
                    <a:pt x="2054502" y="1838905"/>
                  </a:lnTo>
                  <a:cubicBezTo>
                    <a:pt x="2054502" y="1866859"/>
                    <a:pt x="2031841" y="1889521"/>
                    <a:pt x="2003887" y="1889521"/>
                  </a:cubicBezTo>
                  <a:lnTo>
                    <a:pt x="50616" y="1889521"/>
                  </a:lnTo>
                  <a:cubicBezTo>
                    <a:pt x="22661" y="1889521"/>
                    <a:pt x="0" y="1866859"/>
                    <a:pt x="0" y="1838905"/>
                  </a:cubicBezTo>
                  <a:lnTo>
                    <a:pt x="0" y="50616"/>
                  </a:lnTo>
                  <a:cubicBezTo>
                    <a:pt x="0" y="22661"/>
                    <a:pt x="22661" y="0"/>
                    <a:pt x="50616" y="0"/>
                  </a:cubicBezTo>
                  <a:close/>
                </a:path>
              </a:pathLst>
            </a:custGeom>
            <a:solidFill>
              <a:srgbClr val="F1EEEA">
                <a:alpha val="73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8"/>
            <p:cNvSpPr txBox="1"/>
            <p:nvPr/>
          </p:nvSpPr>
          <p:spPr>
            <a:xfrm>
              <a:off x="0" y="-9525"/>
              <a:ext cx="2054400" cy="18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28"/>
          <p:cNvGrpSpPr/>
          <p:nvPr/>
        </p:nvGrpSpPr>
        <p:grpSpPr>
          <a:xfrm>
            <a:off x="8900147" y="2586067"/>
            <a:ext cx="8747105" cy="7210488"/>
            <a:chOff x="0" y="-9525"/>
            <a:chExt cx="2303749" cy="1899046"/>
          </a:xfrm>
        </p:grpSpPr>
        <p:sp>
          <p:nvSpPr>
            <p:cNvPr id="577" name="Google Shape;577;p28"/>
            <p:cNvSpPr/>
            <p:nvPr/>
          </p:nvSpPr>
          <p:spPr>
            <a:xfrm>
              <a:off x="0" y="0"/>
              <a:ext cx="2303749" cy="1889521"/>
            </a:xfrm>
            <a:custGeom>
              <a:rect b="b" l="l" r="r" t="t"/>
              <a:pathLst>
                <a:path extrusionOk="0" h="1889521" w="2303749">
                  <a:moveTo>
                    <a:pt x="45140" y="0"/>
                  </a:moveTo>
                  <a:lnTo>
                    <a:pt x="2258609" y="0"/>
                  </a:lnTo>
                  <a:cubicBezTo>
                    <a:pt x="2283539" y="0"/>
                    <a:pt x="2303749" y="20210"/>
                    <a:pt x="2303749" y="45140"/>
                  </a:cubicBezTo>
                  <a:lnTo>
                    <a:pt x="2303749" y="1844381"/>
                  </a:lnTo>
                  <a:cubicBezTo>
                    <a:pt x="2303749" y="1856353"/>
                    <a:pt x="2298993" y="1867834"/>
                    <a:pt x="2290527" y="1876300"/>
                  </a:cubicBezTo>
                  <a:cubicBezTo>
                    <a:pt x="2282062" y="1884765"/>
                    <a:pt x="2270581" y="1889521"/>
                    <a:pt x="2258609" y="1889521"/>
                  </a:cubicBezTo>
                  <a:lnTo>
                    <a:pt x="45140" y="1889521"/>
                  </a:lnTo>
                  <a:cubicBezTo>
                    <a:pt x="20210" y="1889521"/>
                    <a:pt x="0" y="1869311"/>
                    <a:pt x="0" y="1844381"/>
                  </a:cubicBezTo>
                  <a:lnTo>
                    <a:pt x="0" y="45140"/>
                  </a:lnTo>
                  <a:cubicBezTo>
                    <a:pt x="0" y="33168"/>
                    <a:pt x="4756" y="21686"/>
                    <a:pt x="13221" y="13221"/>
                  </a:cubicBezTo>
                  <a:cubicBezTo>
                    <a:pt x="21686" y="4756"/>
                    <a:pt x="33168" y="0"/>
                    <a:pt x="45140" y="0"/>
                  </a:cubicBezTo>
                  <a:close/>
                </a:path>
              </a:pathLst>
            </a:custGeom>
            <a:solidFill>
              <a:srgbClr val="F1EEEA">
                <a:alpha val="73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8"/>
            <p:cNvSpPr txBox="1"/>
            <p:nvPr/>
          </p:nvSpPr>
          <p:spPr>
            <a:xfrm>
              <a:off x="0" y="-9525"/>
              <a:ext cx="2303700" cy="18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579;p28"/>
          <p:cNvGrpSpPr/>
          <p:nvPr/>
        </p:nvGrpSpPr>
        <p:grpSpPr>
          <a:xfrm>
            <a:off x="2764681" y="8059925"/>
            <a:ext cx="754197" cy="754197"/>
            <a:chOff x="0" y="0"/>
            <a:chExt cx="812800" cy="812800"/>
          </a:xfrm>
        </p:grpSpPr>
        <p:sp>
          <p:nvSpPr>
            <p:cNvPr id="580" name="Google Shape;58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8"/>
            <p:cNvSpPr txBox="1"/>
            <p:nvPr/>
          </p:nvSpPr>
          <p:spPr>
            <a:xfrm>
              <a:off x="76200" y="66675"/>
              <a:ext cx="660300" cy="6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2" name="Google Shape;582;p28"/>
          <p:cNvGrpSpPr/>
          <p:nvPr/>
        </p:nvGrpSpPr>
        <p:grpSpPr>
          <a:xfrm>
            <a:off x="4198699" y="8059925"/>
            <a:ext cx="754197" cy="754197"/>
            <a:chOff x="0" y="0"/>
            <a:chExt cx="812800" cy="812800"/>
          </a:xfrm>
        </p:grpSpPr>
        <p:sp>
          <p:nvSpPr>
            <p:cNvPr id="583" name="Google Shape;58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8"/>
            <p:cNvSpPr txBox="1"/>
            <p:nvPr/>
          </p:nvSpPr>
          <p:spPr>
            <a:xfrm>
              <a:off x="76200" y="66675"/>
              <a:ext cx="660300" cy="6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585;p28"/>
          <p:cNvGrpSpPr/>
          <p:nvPr/>
        </p:nvGrpSpPr>
        <p:grpSpPr>
          <a:xfrm>
            <a:off x="5629622" y="8059925"/>
            <a:ext cx="754197" cy="754197"/>
            <a:chOff x="0" y="0"/>
            <a:chExt cx="812800" cy="812800"/>
          </a:xfrm>
        </p:grpSpPr>
        <p:sp>
          <p:nvSpPr>
            <p:cNvPr id="586" name="Google Shape;586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3D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8"/>
            <p:cNvSpPr txBox="1"/>
            <p:nvPr/>
          </p:nvSpPr>
          <p:spPr>
            <a:xfrm>
              <a:off x="76200" y="66675"/>
              <a:ext cx="660300" cy="6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28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589" name="Google Shape;589;p2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90" name="Google Shape;590;p28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28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592" name="Google Shape;592;p28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593" name="Google Shape;593;p28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28"/>
          <p:cNvSpPr/>
          <p:nvPr/>
        </p:nvSpPr>
        <p:spPr>
          <a:xfrm>
            <a:off x="14521677" y="8781991"/>
            <a:ext cx="2611276" cy="166172"/>
          </a:xfrm>
          <a:custGeom>
            <a:rect b="b" l="l" r="r" t="t"/>
            <a:pathLst>
              <a:path extrusionOk="0" h="166172" w="2611276">
                <a:moveTo>
                  <a:pt x="0" y="0"/>
                </a:moveTo>
                <a:lnTo>
                  <a:pt x="2611275" y="0"/>
                </a:lnTo>
                <a:lnTo>
                  <a:pt x="2611275" y="166172"/>
                </a:lnTo>
                <a:lnTo>
                  <a:pt x="0" y="166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8"/>
          <p:cNvSpPr/>
          <p:nvPr/>
        </p:nvSpPr>
        <p:spPr>
          <a:xfrm>
            <a:off x="9509916" y="8341719"/>
            <a:ext cx="2804143" cy="837738"/>
          </a:xfrm>
          <a:custGeom>
            <a:rect b="b" l="l" r="r" t="t"/>
            <a:pathLst>
              <a:path extrusionOk="0" h="837738" w="2804143">
                <a:moveTo>
                  <a:pt x="0" y="0"/>
                </a:moveTo>
                <a:lnTo>
                  <a:pt x="2804142" y="0"/>
                </a:lnTo>
                <a:lnTo>
                  <a:pt x="2804142" y="837738"/>
                </a:lnTo>
                <a:lnTo>
                  <a:pt x="0" y="837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28"/>
          <p:cNvSpPr/>
          <p:nvPr/>
        </p:nvSpPr>
        <p:spPr>
          <a:xfrm>
            <a:off x="12574528" y="3888203"/>
            <a:ext cx="656207" cy="783531"/>
          </a:xfrm>
          <a:custGeom>
            <a:rect b="b" l="l" r="r" t="t"/>
            <a:pathLst>
              <a:path extrusionOk="0" h="783531" w="656207">
                <a:moveTo>
                  <a:pt x="0" y="0"/>
                </a:moveTo>
                <a:lnTo>
                  <a:pt x="656207" y="0"/>
                </a:lnTo>
                <a:lnTo>
                  <a:pt x="656207" y="783531"/>
                </a:lnTo>
                <a:lnTo>
                  <a:pt x="0" y="783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28"/>
          <p:cNvSpPr/>
          <p:nvPr/>
        </p:nvSpPr>
        <p:spPr>
          <a:xfrm>
            <a:off x="11236934" y="3880784"/>
            <a:ext cx="627717" cy="798368"/>
          </a:xfrm>
          <a:custGeom>
            <a:rect b="b" l="l" r="r" t="t"/>
            <a:pathLst>
              <a:path extrusionOk="0" h="798368" w="627717">
                <a:moveTo>
                  <a:pt x="0" y="0"/>
                </a:moveTo>
                <a:lnTo>
                  <a:pt x="627717" y="0"/>
                </a:lnTo>
                <a:lnTo>
                  <a:pt x="627717" y="798368"/>
                </a:lnTo>
                <a:lnTo>
                  <a:pt x="0" y="798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28"/>
          <p:cNvSpPr/>
          <p:nvPr/>
        </p:nvSpPr>
        <p:spPr>
          <a:xfrm>
            <a:off x="10795089" y="6692115"/>
            <a:ext cx="644145" cy="820092"/>
          </a:xfrm>
          <a:custGeom>
            <a:rect b="b" l="l" r="r" t="t"/>
            <a:pathLst>
              <a:path extrusionOk="0" h="820092" w="644145">
                <a:moveTo>
                  <a:pt x="0" y="0"/>
                </a:moveTo>
                <a:lnTo>
                  <a:pt x="644145" y="0"/>
                </a:lnTo>
                <a:lnTo>
                  <a:pt x="644145" y="820092"/>
                </a:lnTo>
                <a:lnTo>
                  <a:pt x="0" y="820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28"/>
          <p:cNvSpPr/>
          <p:nvPr/>
        </p:nvSpPr>
        <p:spPr>
          <a:xfrm>
            <a:off x="14222082" y="8552511"/>
            <a:ext cx="2910870" cy="63510"/>
          </a:xfrm>
          <a:custGeom>
            <a:rect b="b" l="l" r="r" t="t"/>
            <a:pathLst>
              <a:path extrusionOk="0" h="63510" w="2910870">
                <a:moveTo>
                  <a:pt x="0" y="0"/>
                </a:moveTo>
                <a:lnTo>
                  <a:pt x="2910870" y="0"/>
                </a:lnTo>
                <a:lnTo>
                  <a:pt x="2910870" y="63510"/>
                </a:lnTo>
                <a:lnTo>
                  <a:pt x="0" y="63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28"/>
          <p:cNvSpPr/>
          <p:nvPr/>
        </p:nvSpPr>
        <p:spPr>
          <a:xfrm>
            <a:off x="11417383" y="5350104"/>
            <a:ext cx="653832" cy="741459"/>
          </a:xfrm>
          <a:custGeom>
            <a:rect b="b" l="l" r="r" t="t"/>
            <a:pathLst>
              <a:path extrusionOk="0" h="741459" w="653832">
                <a:moveTo>
                  <a:pt x="0" y="0"/>
                </a:moveTo>
                <a:lnTo>
                  <a:pt x="653832" y="0"/>
                </a:lnTo>
                <a:lnTo>
                  <a:pt x="653832" y="741459"/>
                </a:lnTo>
                <a:lnTo>
                  <a:pt x="0" y="741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28"/>
          <p:cNvSpPr/>
          <p:nvPr/>
        </p:nvSpPr>
        <p:spPr>
          <a:xfrm>
            <a:off x="15288661" y="6789547"/>
            <a:ext cx="650047" cy="625227"/>
          </a:xfrm>
          <a:custGeom>
            <a:rect b="b" l="l" r="r" t="t"/>
            <a:pathLst>
              <a:path extrusionOk="0" h="625227" w="650047">
                <a:moveTo>
                  <a:pt x="0" y="0"/>
                </a:moveTo>
                <a:lnTo>
                  <a:pt x="650047" y="0"/>
                </a:lnTo>
                <a:lnTo>
                  <a:pt x="650047" y="625227"/>
                </a:lnTo>
                <a:lnTo>
                  <a:pt x="0" y="625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28"/>
          <p:cNvSpPr/>
          <p:nvPr/>
        </p:nvSpPr>
        <p:spPr>
          <a:xfrm>
            <a:off x="14171259" y="6894927"/>
            <a:ext cx="642773" cy="414467"/>
          </a:xfrm>
          <a:custGeom>
            <a:rect b="b" l="l" r="r" t="t"/>
            <a:pathLst>
              <a:path extrusionOk="0" h="414467" w="642773">
                <a:moveTo>
                  <a:pt x="0" y="0"/>
                </a:moveTo>
                <a:lnTo>
                  <a:pt x="642773" y="0"/>
                </a:lnTo>
                <a:lnTo>
                  <a:pt x="642773" y="414467"/>
                </a:lnTo>
                <a:lnTo>
                  <a:pt x="0" y="4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-49729"/>
            </a:stretch>
          </a:blipFill>
          <a:ln>
            <a:noFill/>
          </a:ln>
        </p:spPr>
      </p:sp>
      <p:sp>
        <p:nvSpPr>
          <p:cNvPr id="603" name="Google Shape;603;p28"/>
          <p:cNvSpPr/>
          <p:nvPr/>
        </p:nvSpPr>
        <p:spPr>
          <a:xfrm>
            <a:off x="16413336" y="6772576"/>
            <a:ext cx="691877" cy="659170"/>
          </a:xfrm>
          <a:custGeom>
            <a:rect b="b" l="l" r="r" t="t"/>
            <a:pathLst>
              <a:path extrusionOk="0" h="659170" w="691877">
                <a:moveTo>
                  <a:pt x="0" y="0"/>
                </a:moveTo>
                <a:lnTo>
                  <a:pt x="691877" y="0"/>
                </a:lnTo>
                <a:lnTo>
                  <a:pt x="691877" y="659169"/>
                </a:lnTo>
                <a:lnTo>
                  <a:pt x="0" y="659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4" name="Google Shape;604;p28"/>
          <p:cNvSpPr/>
          <p:nvPr/>
        </p:nvSpPr>
        <p:spPr>
          <a:xfrm>
            <a:off x="16299812" y="5317400"/>
            <a:ext cx="805401" cy="806868"/>
          </a:xfrm>
          <a:custGeom>
            <a:rect b="b" l="l" r="r" t="t"/>
            <a:pathLst>
              <a:path extrusionOk="0" h="806868" w="805401">
                <a:moveTo>
                  <a:pt x="0" y="0"/>
                </a:moveTo>
                <a:lnTo>
                  <a:pt x="805401" y="0"/>
                </a:lnTo>
                <a:lnTo>
                  <a:pt x="805401" y="806868"/>
                </a:lnTo>
                <a:lnTo>
                  <a:pt x="0" y="806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28"/>
          <p:cNvSpPr/>
          <p:nvPr/>
        </p:nvSpPr>
        <p:spPr>
          <a:xfrm>
            <a:off x="13761630" y="5480467"/>
            <a:ext cx="443148" cy="480733"/>
          </a:xfrm>
          <a:custGeom>
            <a:rect b="b" l="l" r="r" t="t"/>
            <a:pathLst>
              <a:path extrusionOk="0" h="480733" w="443148">
                <a:moveTo>
                  <a:pt x="0" y="0"/>
                </a:moveTo>
                <a:lnTo>
                  <a:pt x="443148" y="0"/>
                </a:lnTo>
                <a:lnTo>
                  <a:pt x="443148" y="480733"/>
                </a:lnTo>
                <a:lnTo>
                  <a:pt x="0" y="480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28"/>
          <p:cNvSpPr/>
          <p:nvPr/>
        </p:nvSpPr>
        <p:spPr>
          <a:xfrm>
            <a:off x="12693509" y="5404084"/>
            <a:ext cx="445826" cy="633500"/>
          </a:xfrm>
          <a:custGeom>
            <a:rect b="b" l="l" r="r" t="t"/>
            <a:pathLst>
              <a:path extrusionOk="0" h="633500" w="445826">
                <a:moveTo>
                  <a:pt x="0" y="0"/>
                </a:moveTo>
                <a:lnTo>
                  <a:pt x="445826" y="0"/>
                </a:lnTo>
                <a:lnTo>
                  <a:pt x="445826" y="633500"/>
                </a:lnTo>
                <a:lnTo>
                  <a:pt x="0" y="63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28"/>
          <p:cNvSpPr/>
          <p:nvPr/>
        </p:nvSpPr>
        <p:spPr>
          <a:xfrm>
            <a:off x="9716087" y="5316882"/>
            <a:ext cx="1079002" cy="807903"/>
          </a:xfrm>
          <a:custGeom>
            <a:rect b="b" l="l" r="r" t="t"/>
            <a:pathLst>
              <a:path extrusionOk="0" h="807903" w="1079002">
                <a:moveTo>
                  <a:pt x="0" y="0"/>
                </a:moveTo>
                <a:lnTo>
                  <a:pt x="1079002" y="0"/>
                </a:lnTo>
                <a:lnTo>
                  <a:pt x="1079002" y="807903"/>
                </a:lnTo>
                <a:lnTo>
                  <a:pt x="0" y="807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28"/>
          <p:cNvSpPr/>
          <p:nvPr/>
        </p:nvSpPr>
        <p:spPr>
          <a:xfrm>
            <a:off x="9544206" y="3727240"/>
            <a:ext cx="982851" cy="1105456"/>
          </a:xfrm>
          <a:custGeom>
            <a:rect b="b" l="l" r="r" t="t"/>
            <a:pathLst>
              <a:path extrusionOk="0" h="1105456" w="982851">
                <a:moveTo>
                  <a:pt x="0" y="0"/>
                </a:moveTo>
                <a:lnTo>
                  <a:pt x="982851" y="0"/>
                </a:lnTo>
                <a:lnTo>
                  <a:pt x="982851" y="1105456"/>
                </a:lnTo>
                <a:lnTo>
                  <a:pt x="0" y="110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28"/>
          <p:cNvSpPr/>
          <p:nvPr/>
        </p:nvSpPr>
        <p:spPr>
          <a:xfrm>
            <a:off x="15016025" y="3799709"/>
            <a:ext cx="573910" cy="960518"/>
          </a:xfrm>
          <a:custGeom>
            <a:rect b="b" l="l" r="r" t="t"/>
            <a:pathLst>
              <a:path extrusionOk="0" h="960518" w="573910">
                <a:moveTo>
                  <a:pt x="0" y="0"/>
                </a:moveTo>
                <a:lnTo>
                  <a:pt x="573910" y="0"/>
                </a:lnTo>
                <a:lnTo>
                  <a:pt x="573910" y="960518"/>
                </a:lnTo>
                <a:lnTo>
                  <a:pt x="0" y="960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28"/>
          <p:cNvSpPr/>
          <p:nvPr/>
        </p:nvSpPr>
        <p:spPr>
          <a:xfrm>
            <a:off x="13940611" y="3713244"/>
            <a:ext cx="365537" cy="1133448"/>
          </a:xfrm>
          <a:custGeom>
            <a:rect b="b" l="l" r="r" t="t"/>
            <a:pathLst>
              <a:path extrusionOk="0" h="1133448" w="365537">
                <a:moveTo>
                  <a:pt x="0" y="0"/>
                </a:moveTo>
                <a:lnTo>
                  <a:pt x="365537" y="0"/>
                </a:lnTo>
                <a:lnTo>
                  <a:pt x="365537" y="1133448"/>
                </a:lnTo>
                <a:lnTo>
                  <a:pt x="0" y="1133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28"/>
          <p:cNvSpPr/>
          <p:nvPr/>
        </p:nvSpPr>
        <p:spPr>
          <a:xfrm>
            <a:off x="16299812" y="3931579"/>
            <a:ext cx="802048" cy="696779"/>
          </a:xfrm>
          <a:custGeom>
            <a:rect b="b" l="l" r="r" t="t"/>
            <a:pathLst>
              <a:path extrusionOk="0" h="696779" w="802048">
                <a:moveTo>
                  <a:pt x="0" y="0"/>
                </a:moveTo>
                <a:lnTo>
                  <a:pt x="802047" y="0"/>
                </a:lnTo>
                <a:lnTo>
                  <a:pt x="802047" y="696779"/>
                </a:lnTo>
                <a:lnTo>
                  <a:pt x="0" y="696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28"/>
          <p:cNvSpPr/>
          <p:nvPr/>
        </p:nvSpPr>
        <p:spPr>
          <a:xfrm>
            <a:off x="11913862" y="6611116"/>
            <a:ext cx="639250" cy="982088"/>
          </a:xfrm>
          <a:custGeom>
            <a:rect b="b" l="l" r="r" t="t"/>
            <a:pathLst>
              <a:path extrusionOk="0" h="982088" w="639250">
                <a:moveTo>
                  <a:pt x="0" y="0"/>
                </a:moveTo>
                <a:lnTo>
                  <a:pt x="639250" y="0"/>
                </a:lnTo>
                <a:lnTo>
                  <a:pt x="639250" y="982089"/>
                </a:lnTo>
                <a:lnTo>
                  <a:pt x="0" y="982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28"/>
          <p:cNvSpPr/>
          <p:nvPr/>
        </p:nvSpPr>
        <p:spPr>
          <a:xfrm>
            <a:off x="14827072" y="5461061"/>
            <a:ext cx="850445" cy="519545"/>
          </a:xfrm>
          <a:custGeom>
            <a:rect b="b" l="l" r="r" t="t"/>
            <a:pathLst>
              <a:path extrusionOk="0" h="519545" w="850445">
                <a:moveTo>
                  <a:pt x="0" y="0"/>
                </a:moveTo>
                <a:lnTo>
                  <a:pt x="850445" y="0"/>
                </a:lnTo>
                <a:lnTo>
                  <a:pt x="850445" y="519545"/>
                </a:lnTo>
                <a:lnTo>
                  <a:pt x="0" y="519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28"/>
          <p:cNvSpPr/>
          <p:nvPr/>
        </p:nvSpPr>
        <p:spPr>
          <a:xfrm>
            <a:off x="13027741" y="6651315"/>
            <a:ext cx="668890" cy="901690"/>
          </a:xfrm>
          <a:custGeom>
            <a:rect b="b" l="l" r="r" t="t"/>
            <a:pathLst>
              <a:path extrusionOk="0" h="901690" w="668890">
                <a:moveTo>
                  <a:pt x="0" y="0"/>
                </a:moveTo>
                <a:lnTo>
                  <a:pt x="668890" y="0"/>
                </a:lnTo>
                <a:lnTo>
                  <a:pt x="668890" y="901691"/>
                </a:lnTo>
                <a:lnTo>
                  <a:pt x="0" y="901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28"/>
          <p:cNvSpPr/>
          <p:nvPr/>
        </p:nvSpPr>
        <p:spPr>
          <a:xfrm>
            <a:off x="9600809" y="6801256"/>
            <a:ext cx="719652" cy="601809"/>
          </a:xfrm>
          <a:custGeom>
            <a:rect b="b" l="l" r="r" t="t"/>
            <a:pathLst>
              <a:path extrusionOk="0" h="601809" w="719652">
                <a:moveTo>
                  <a:pt x="0" y="0"/>
                </a:moveTo>
                <a:lnTo>
                  <a:pt x="719652" y="0"/>
                </a:lnTo>
                <a:lnTo>
                  <a:pt x="719652" y="601809"/>
                </a:lnTo>
                <a:lnTo>
                  <a:pt x="0" y="601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8"/>
          <p:cNvSpPr/>
          <p:nvPr/>
        </p:nvSpPr>
        <p:spPr>
          <a:xfrm>
            <a:off x="12569524" y="8208047"/>
            <a:ext cx="1306979" cy="917262"/>
          </a:xfrm>
          <a:custGeom>
            <a:rect b="b" l="l" r="r" t="t"/>
            <a:pathLst>
              <a:path extrusionOk="0" h="917262" w="1306979">
                <a:moveTo>
                  <a:pt x="0" y="0"/>
                </a:moveTo>
                <a:lnTo>
                  <a:pt x="1306979" y="0"/>
                </a:lnTo>
                <a:lnTo>
                  <a:pt x="1306979" y="917262"/>
                </a:lnTo>
                <a:lnTo>
                  <a:pt x="0" y="917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28"/>
          <p:cNvSpPr txBox="1"/>
          <p:nvPr/>
        </p:nvSpPr>
        <p:spPr>
          <a:xfrm>
            <a:off x="8772923" y="2894778"/>
            <a:ext cx="91122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Design Elements</a:t>
            </a:r>
            <a:endParaRPr/>
          </a:p>
        </p:txBody>
      </p:sp>
      <p:sp>
        <p:nvSpPr>
          <p:cNvPr id="618" name="Google Shape;618;p28"/>
          <p:cNvSpPr txBox="1"/>
          <p:nvPr/>
        </p:nvSpPr>
        <p:spPr>
          <a:xfrm>
            <a:off x="2224861" y="6512877"/>
            <a:ext cx="46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You can find these fonts online too.</a:t>
            </a:r>
            <a:endParaRPr/>
          </a:p>
        </p:txBody>
      </p:sp>
      <p:sp>
        <p:nvSpPr>
          <p:cNvPr id="619" name="Google Shape;619;p28"/>
          <p:cNvSpPr txBox="1"/>
          <p:nvPr/>
        </p:nvSpPr>
        <p:spPr>
          <a:xfrm>
            <a:off x="2531096" y="8870212"/>
            <a:ext cx="122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#053572</a:t>
            </a:r>
            <a:endParaRPr/>
          </a:p>
        </p:txBody>
      </p:sp>
      <p:sp>
        <p:nvSpPr>
          <p:cNvPr id="620" name="Google Shape;620;p28"/>
          <p:cNvSpPr txBox="1"/>
          <p:nvPr/>
        </p:nvSpPr>
        <p:spPr>
          <a:xfrm>
            <a:off x="3965114" y="8870212"/>
            <a:ext cx="122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#FEAA43</a:t>
            </a:r>
            <a:endParaRPr/>
          </a:p>
        </p:txBody>
      </p:sp>
      <p:sp>
        <p:nvSpPr>
          <p:cNvPr id="621" name="Google Shape;621;p28"/>
          <p:cNvSpPr txBox="1"/>
          <p:nvPr/>
        </p:nvSpPr>
        <p:spPr>
          <a:xfrm>
            <a:off x="5396038" y="8870212"/>
            <a:ext cx="122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#D23D2C</a:t>
            </a:r>
            <a:endParaRPr/>
          </a:p>
        </p:txBody>
      </p:sp>
      <p:sp>
        <p:nvSpPr>
          <p:cNvPr id="622" name="Google Shape;622;p28"/>
          <p:cNvSpPr txBox="1"/>
          <p:nvPr/>
        </p:nvSpPr>
        <p:spPr>
          <a:xfrm>
            <a:off x="2998986" y="7283468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Colors</a:t>
            </a:r>
            <a:endParaRPr/>
          </a:p>
        </p:txBody>
      </p:sp>
      <p:sp>
        <p:nvSpPr>
          <p:cNvPr id="623" name="Google Shape;623;p28"/>
          <p:cNvSpPr txBox="1"/>
          <p:nvPr/>
        </p:nvSpPr>
        <p:spPr>
          <a:xfrm>
            <a:off x="980473" y="3587796"/>
            <a:ext cx="718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uses the following free fonts:</a:t>
            </a:r>
            <a:endParaRPr/>
          </a:p>
        </p:txBody>
      </p:sp>
      <p:sp>
        <p:nvSpPr>
          <p:cNvPr id="624" name="Google Shape;624;p28"/>
          <p:cNvSpPr txBox="1"/>
          <p:nvPr/>
        </p:nvSpPr>
        <p:spPr>
          <a:xfrm>
            <a:off x="3219497" y="4025003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Titles :</a:t>
            </a:r>
            <a:endParaRPr/>
          </a:p>
        </p:txBody>
      </p:sp>
      <p:sp>
        <p:nvSpPr>
          <p:cNvPr id="625" name="Google Shape;625;p28"/>
          <p:cNvSpPr txBox="1"/>
          <p:nvPr/>
        </p:nvSpPr>
        <p:spPr>
          <a:xfrm>
            <a:off x="3219497" y="4788295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Headers :</a:t>
            </a:r>
            <a:endParaRPr/>
          </a:p>
        </p:txBody>
      </p:sp>
      <p:sp>
        <p:nvSpPr>
          <p:cNvPr id="626" name="Google Shape;626;p28"/>
          <p:cNvSpPr txBox="1"/>
          <p:nvPr/>
        </p:nvSpPr>
        <p:spPr>
          <a:xfrm>
            <a:off x="3219497" y="5551587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Body Copy :</a:t>
            </a:r>
            <a:endParaRPr/>
          </a:p>
        </p:txBody>
      </p:sp>
      <p:sp>
        <p:nvSpPr>
          <p:cNvPr id="627" name="Google Shape;627;p28"/>
          <p:cNvSpPr txBox="1"/>
          <p:nvPr/>
        </p:nvSpPr>
        <p:spPr>
          <a:xfrm>
            <a:off x="3219497" y="4429398"/>
            <a:ext cx="270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Satisfy</a:t>
            </a:r>
            <a:endParaRPr/>
          </a:p>
        </p:txBody>
      </p:sp>
      <p:sp>
        <p:nvSpPr>
          <p:cNvPr id="628" name="Google Shape;628;p28"/>
          <p:cNvSpPr txBox="1"/>
          <p:nvPr/>
        </p:nvSpPr>
        <p:spPr>
          <a:xfrm>
            <a:off x="2934173" y="5192690"/>
            <a:ext cx="328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Blinker</a:t>
            </a:r>
            <a:endParaRPr/>
          </a:p>
        </p:txBody>
      </p:sp>
      <p:sp>
        <p:nvSpPr>
          <p:cNvPr id="629" name="Google Shape;629;p28"/>
          <p:cNvSpPr txBox="1"/>
          <p:nvPr/>
        </p:nvSpPr>
        <p:spPr>
          <a:xfrm>
            <a:off x="2723934" y="5955982"/>
            <a:ext cx="370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Blinker</a:t>
            </a:r>
            <a:endParaRPr/>
          </a:p>
        </p:txBody>
      </p:sp>
      <p:sp>
        <p:nvSpPr>
          <p:cNvPr id="630" name="Google Shape;630;p28"/>
          <p:cNvSpPr txBox="1"/>
          <p:nvPr/>
        </p:nvSpPr>
        <p:spPr>
          <a:xfrm>
            <a:off x="2998986" y="2894778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Fonts</a:t>
            </a:r>
            <a:endParaRPr/>
          </a:p>
        </p:txBody>
      </p:sp>
      <p:sp>
        <p:nvSpPr>
          <p:cNvPr id="631" name="Google Shape;631;p28"/>
          <p:cNvSpPr txBox="1"/>
          <p:nvPr/>
        </p:nvSpPr>
        <p:spPr>
          <a:xfrm>
            <a:off x="2970317" y="366923"/>
            <a:ext cx="123474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4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Resource Page</a:t>
            </a:r>
            <a:endParaRPr/>
          </a:p>
        </p:txBody>
      </p:sp>
      <p:sp>
        <p:nvSpPr>
          <p:cNvPr id="632" name="Google Shape;632;p28"/>
          <p:cNvSpPr txBox="1"/>
          <p:nvPr/>
        </p:nvSpPr>
        <p:spPr>
          <a:xfrm>
            <a:off x="3744010" y="2011191"/>
            <a:ext cx="108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Use these design resources in your Canva Presentation.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29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29"/>
          <p:cNvGrpSpPr/>
          <p:nvPr/>
        </p:nvGrpSpPr>
        <p:grpSpPr>
          <a:xfrm>
            <a:off x="677901" y="2586067"/>
            <a:ext cx="16969865" cy="7210488"/>
            <a:chOff x="0" y="-9525"/>
            <a:chExt cx="4469400" cy="1899046"/>
          </a:xfrm>
        </p:grpSpPr>
        <p:sp>
          <p:nvSpPr>
            <p:cNvPr id="639" name="Google Shape;639;p29"/>
            <p:cNvSpPr/>
            <p:nvPr/>
          </p:nvSpPr>
          <p:spPr>
            <a:xfrm>
              <a:off x="0" y="0"/>
              <a:ext cx="4469279" cy="1889521"/>
            </a:xfrm>
            <a:custGeom>
              <a:rect b="b" l="l" r="r" t="t"/>
              <a:pathLst>
                <a:path extrusionOk="0" h="1889521" w="4469279">
                  <a:moveTo>
                    <a:pt x="23268" y="0"/>
                  </a:moveTo>
                  <a:lnTo>
                    <a:pt x="4446011" y="0"/>
                  </a:lnTo>
                  <a:cubicBezTo>
                    <a:pt x="4452182" y="0"/>
                    <a:pt x="4458100" y="2451"/>
                    <a:pt x="4462464" y="6815"/>
                  </a:cubicBezTo>
                  <a:cubicBezTo>
                    <a:pt x="4466827" y="11179"/>
                    <a:pt x="4469279" y="17097"/>
                    <a:pt x="4469279" y="23268"/>
                  </a:cubicBezTo>
                  <a:lnTo>
                    <a:pt x="4469279" y="1866253"/>
                  </a:lnTo>
                  <a:cubicBezTo>
                    <a:pt x="4469279" y="1872424"/>
                    <a:pt x="4466827" y="1878342"/>
                    <a:pt x="4462464" y="1882706"/>
                  </a:cubicBezTo>
                  <a:cubicBezTo>
                    <a:pt x="4458100" y="1887069"/>
                    <a:pt x="4452182" y="1889521"/>
                    <a:pt x="4446011" y="1889521"/>
                  </a:cubicBezTo>
                  <a:lnTo>
                    <a:pt x="23268" y="1889521"/>
                  </a:lnTo>
                  <a:cubicBezTo>
                    <a:pt x="17097" y="1889521"/>
                    <a:pt x="11179" y="1887069"/>
                    <a:pt x="6815" y="1882706"/>
                  </a:cubicBezTo>
                  <a:cubicBezTo>
                    <a:pt x="2451" y="1878342"/>
                    <a:pt x="0" y="1872424"/>
                    <a:pt x="0" y="1866253"/>
                  </a:cubicBezTo>
                  <a:lnTo>
                    <a:pt x="0" y="23268"/>
                  </a:lnTo>
                  <a:cubicBezTo>
                    <a:pt x="0" y="17097"/>
                    <a:pt x="2451" y="11179"/>
                    <a:pt x="6815" y="6815"/>
                  </a:cubicBezTo>
                  <a:cubicBezTo>
                    <a:pt x="11179" y="2451"/>
                    <a:pt x="17097" y="0"/>
                    <a:pt x="23268" y="0"/>
                  </a:cubicBezTo>
                  <a:close/>
                </a:path>
              </a:pathLst>
            </a:custGeom>
            <a:solidFill>
              <a:srgbClr val="F1EEEA">
                <a:alpha val="73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9"/>
            <p:cNvSpPr txBox="1"/>
            <p:nvPr/>
          </p:nvSpPr>
          <p:spPr>
            <a:xfrm>
              <a:off x="0" y="-9525"/>
              <a:ext cx="4469400" cy="18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29"/>
          <p:cNvSpPr/>
          <p:nvPr/>
        </p:nvSpPr>
        <p:spPr>
          <a:xfrm>
            <a:off x="13505271" y="7958280"/>
            <a:ext cx="1346928" cy="1342030"/>
          </a:xfrm>
          <a:custGeom>
            <a:rect b="b" l="l" r="r" t="t"/>
            <a:pathLst>
              <a:path extrusionOk="0" h="1342030" w="1346928">
                <a:moveTo>
                  <a:pt x="0" y="0"/>
                </a:moveTo>
                <a:lnTo>
                  <a:pt x="1346927" y="0"/>
                </a:lnTo>
                <a:lnTo>
                  <a:pt x="1346927" y="1342030"/>
                </a:lnTo>
                <a:lnTo>
                  <a:pt x="0" y="1342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29"/>
          <p:cNvSpPr/>
          <p:nvPr/>
        </p:nvSpPr>
        <p:spPr>
          <a:xfrm>
            <a:off x="15212673" y="7934476"/>
            <a:ext cx="1345800" cy="1389637"/>
          </a:xfrm>
          <a:custGeom>
            <a:rect b="b" l="l" r="r" t="t"/>
            <a:pathLst>
              <a:path extrusionOk="0" h="1389637" w="1345800">
                <a:moveTo>
                  <a:pt x="0" y="0"/>
                </a:moveTo>
                <a:lnTo>
                  <a:pt x="1345800" y="0"/>
                </a:lnTo>
                <a:lnTo>
                  <a:pt x="1345800" y="1389638"/>
                </a:lnTo>
                <a:lnTo>
                  <a:pt x="0" y="1389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909" l="-24839" r="0" t="0"/>
            </a:stretch>
          </a:blipFill>
          <a:ln>
            <a:noFill/>
          </a:ln>
        </p:spPr>
      </p:sp>
      <p:sp>
        <p:nvSpPr>
          <p:cNvPr id="643" name="Google Shape;643;p29"/>
          <p:cNvSpPr/>
          <p:nvPr/>
        </p:nvSpPr>
        <p:spPr>
          <a:xfrm flipH="1" rot="103101">
            <a:off x="7751522" y="7929437"/>
            <a:ext cx="1349896" cy="1400670"/>
          </a:xfrm>
          <a:custGeom>
            <a:rect b="b" l="l" r="r" t="t"/>
            <a:pathLst>
              <a:path extrusionOk="0" h="1400040" w="1349289">
                <a:moveTo>
                  <a:pt x="1349288" y="0"/>
                </a:moveTo>
                <a:lnTo>
                  <a:pt x="0" y="0"/>
                </a:lnTo>
                <a:lnTo>
                  <a:pt x="0" y="1400040"/>
                </a:lnTo>
                <a:lnTo>
                  <a:pt x="1349288" y="1400040"/>
                </a:lnTo>
                <a:lnTo>
                  <a:pt x="134928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29"/>
          <p:cNvSpPr/>
          <p:nvPr/>
        </p:nvSpPr>
        <p:spPr>
          <a:xfrm>
            <a:off x="1805611" y="5442132"/>
            <a:ext cx="2233408" cy="1987733"/>
          </a:xfrm>
          <a:custGeom>
            <a:rect b="b" l="l" r="r" t="t"/>
            <a:pathLst>
              <a:path extrusionOk="0" h="1987733" w="2233408">
                <a:moveTo>
                  <a:pt x="0" y="0"/>
                </a:moveTo>
                <a:lnTo>
                  <a:pt x="2233408" y="0"/>
                </a:lnTo>
                <a:lnTo>
                  <a:pt x="2233408" y="1987733"/>
                </a:lnTo>
                <a:lnTo>
                  <a:pt x="0" y="1987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29"/>
          <p:cNvSpPr/>
          <p:nvPr/>
        </p:nvSpPr>
        <p:spPr>
          <a:xfrm>
            <a:off x="11612662" y="7849583"/>
            <a:ext cx="1532135" cy="1559424"/>
          </a:xfrm>
          <a:custGeom>
            <a:rect b="b" l="l" r="r" t="t"/>
            <a:pathLst>
              <a:path extrusionOk="0" h="1559424" w="1532135">
                <a:moveTo>
                  <a:pt x="0" y="0"/>
                </a:moveTo>
                <a:lnTo>
                  <a:pt x="1532134" y="0"/>
                </a:lnTo>
                <a:lnTo>
                  <a:pt x="1532134" y="1559424"/>
                </a:lnTo>
                <a:lnTo>
                  <a:pt x="0" y="1559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29"/>
          <p:cNvSpPr/>
          <p:nvPr/>
        </p:nvSpPr>
        <p:spPr>
          <a:xfrm>
            <a:off x="14438720" y="5912753"/>
            <a:ext cx="2114123" cy="1046491"/>
          </a:xfrm>
          <a:custGeom>
            <a:rect b="b" l="l" r="r" t="t"/>
            <a:pathLst>
              <a:path extrusionOk="0" h="1046491" w="2114123">
                <a:moveTo>
                  <a:pt x="0" y="0"/>
                </a:moveTo>
                <a:lnTo>
                  <a:pt x="2114122" y="0"/>
                </a:lnTo>
                <a:lnTo>
                  <a:pt x="2114122" y="1046491"/>
                </a:lnTo>
                <a:lnTo>
                  <a:pt x="0" y="1046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29"/>
          <p:cNvSpPr/>
          <p:nvPr/>
        </p:nvSpPr>
        <p:spPr>
          <a:xfrm>
            <a:off x="3651225" y="7823847"/>
            <a:ext cx="2124682" cy="1610895"/>
          </a:xfrm>
          <a:custGeom>
            <a:rect b="b" l="l" r="r" t="t"/>
            <a:pathLst>
              <a:path extrusionOk="0" h="1610895" w="2124682">
                <a:moveTo>
                  <a:pt x="0" y="0"/>
                </a:moveTo>
                <a:lnTo>
                  <a:pt x="2124682" y="0"/>
                </a:lnTo>
                <a:lnTo>
                  <a:pt x="2124682" y="1610895"/>
                </a:lnTo>
                <a:lnTo>
                  <a:pt x="0" y="1610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29"/>
          <p:cNvSpPr/>
          <p:nvPr/>
        </p:nvSpPr>
        <p:spPr>
          <a:xfrm>
            <a:off x="10841464" y="2871007"/>
            <a:ext cx="2479724" cy="2188356"/>
          </a:xfrm>
          <a:custGeom>
            <a:rect b="b" l="l" r="r" t="t"/>
            <a:pathLst>
              <a:path extrusionOk="0" h="2188356" w="2479724">
                <a:moveTo>
                  <a:pt x="0" y="0"/>
                </a:moveTo>
                <a:lnTo>
                  <a:pt x="2479723" y="0"/>
                </a:lnTo>
                <a:lnTo>
                  <a:pt x="2479723" y="2188356"/>
                </a:lnTo>
                <a:lnTo>
                  <a:pt x="0" y="2188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29"/>
          <p:cNvSpPr/>
          <p:nvPr/>
        </p:nvSpPr>
        <p:spPr>
          <a:xfrm rot="-5271145">
            <a:off x="9844311" y="7762122"/>
            <a:ext cx="1046392" cy="1731839"/>
          </a:xfrm>
          <a:custGeom>
            <a:rect b="b" l="l" r="r" t="t"/>
            <a:pathLst>
              <a:path extrusionOk="0" h="1730623" w="1045657">
                <a:moveTo>
                  <a:pt x="0" y="0"/>
                </a:moveTo>
                <a:lnTo>
                  <a:pt x="1045657" y="0"/>
                </a:lnTo>
                <a:lnTo>
                  <a:pt x="1045657" y="1730622"/>
                </a:lnTo>
                <a:lnTo>
                  <a:pt x="0" y="1730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-7649"/>
            </a:stretch>
          </a:blipFill>
          <a:ln>
            <a:noFill/>
          </a:ln>
        </p:spPr>
      </p:sp>
      <p:sp>
        <p:nvSpPr>
          <p:cNvPr id="650" name="Google Shape;650;p29"/>
          <p:cNvSpPr/>
          <p:nvPr/>
        </p:nvSpPr>
        <p:spPr>
          <a:xfrm>
            <a:off x="6164168" y="5638456"/>
            <a:ext cx="1710547" cy="1595085"/>
          </a:xfrm>
          <a:custGeom>
            <a:rect b="b" l="l" r="r" t="t"/>
            <a:pathLst>
              <a:path extrusionOk="0" h="1595085" w="1710547">
                <a:moveTo>
                  <a:pt x="0" y="0"/>
                </a:moveTo>
                <a:lnTo>
                  <a:pt x="1710546" y="0"/>
                </a:lnTo>
                <a:lnTo>
                  <a:pt x="1710546" y="1595085"/>
                </a:lnTo>
                <a:lnTo>
                  <a:pt x="0" y="1595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29"/>
          <p:cNvSpPr/>
          <p:nvPr/>
        </p:nvSpPr>
        <p:spPr>
          <a:xfrm>
            <a:off x="6136381" y="7951209"/>
            <a:ext cx="1234260" cy="1356172"/>
          </a:xfrm>
          <a:custGeom>
            <a:rect b="b" l="l" r="r" t="t"/>
            <a:pathLst>
              <a:path extrusionOk="0" h="1356172" w="1234260">
                <a:moveTo>
                  <a:pt x="0" y="0"/>
                </a:moveTo>
                <a:lnTo>
                  <a:pt x="1234260" y="0"/>
                </a:lnTo>
                <a:lnTo>
                  <a:pt x="1234260" y="1356172"/>
                </a:lnTo>
                <a:lnTo>
                  <a:pt x="0" y="1356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-131738"/>
            </a:stretch>
          </a:blipFill>
          <a:ln>
            <a:noFill/>
          </a:ln>
        </p:spPr>
      </p:sp>
      <p:sp>
        <p:nvSpPr>
          <p:cNvPr id="652" name="Google Shape;652;p29"/>
          <p:cNvSpPr/>
          <p:nvPr/>
        </p:nvSpPr>
        <p:spPr>
          <a:xfrm>
            <a:off x="8560877" y="2938911"/>
            <a:ext cx="1729271" cy="2052548"/>
          </a:xfrm>
          <a:custGeom>
            <a:rect b="b" l="l" r="r" t="t"/>
            <a:pathLst>
              <a:path extrusionOk="0" h="2052548" w="1729271">
                <a:moveTo>
                  <a:pt x="0" y="0"/>
                </a:moveTo>
                <a:lnTo>
                  <a:pt x="1729271" y="0"/>
                </a:lnTo>
                <a:lnTo>
                  <a:pt x="1729271" y="2052547"/>
                </a:lnTo>
                <a:lnTo>
                  <a:pt x="0" y="2052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29"/>
          <p:cNvSpPr/>
          <p:nvPr/>
        </p:nvSpPr>
        <p:spPr>
          <a:xfrm>
            <a:off x="4390932" y="5724448"/>
            <a:ext cx="1421323" cy="1423102"/>
          </a:xfrm>
          <a:custGeom>
            <a:rect b="b" l="l" r="r" t="t"/>
            <a:pathLst>
              <a:path extrusionOk="0" h="1423102" w="1421323">
                <a:moveTo>
                  <a:pt x="0" y="0"/>
                </a:moveTo>
                <a:lnTo>
                  <a:pt x="1421323" y="0"/>
                </a:lnTo>
                <a:lnTo>
                  <a:pt x="1421323" y="1423102"/>
                </a:lnTo>
                <a:lnTo>
                  <a:pt x="0" y="1423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29"/>
          <p:cNvSpPr/>
          <p:nvPr/>
        </p:nvSpPr>
        <p:spPr>
          <a:xfrm>
            <a:off x="8226627" y="5551460"/>
            <a:ext cx="1826145" cy="1769078"/>
          </a:xfrm>
          <a:custGeom>
            <a:rect b="b" l="l" r="r" t="t"/>
            <a:pathLst>
              <a:path extrusionOk="0" h="1769078" w="1826145">
                <a:moveTo>
                  <a:pt x="0" y="0"/>
                </a:moveTo>
                <a:lnTo>
                  <a:pt x="1826145" y="0"/>
                </a:lnTo>
                <a:lnTo>
                  <a:pt x="1826145" y="1769077"/>
                </a:lnTo>
                <a:lnTo>
                  <a:pt x="0" y="1769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29"/>
          <p:cNvSpPr/>
          <p:nvPr/>
        </p:nvSpPr>
        <p:spPr>
          <a:xfrm>
            <a:off x="5411055" y="2951767"/>
            <a:ext cx="2598506" cy="2026835"/>
          </a:xfrm>
          <a:custGeom>
            <a:rect b="b" l="l" r="r" t="t"/>
            <a:pathLst>
              <a:path extrusionOk="0" h="2026835" w="2598506">
                <a:moveTo>
                  <a:pt x="0" y="0"/>
                </a:moveTo>
                <a:lnTo>
                  <a:pt x="2598506" y="0"/>
                </a:lnTo>
                <a:lnTo>
                  <a:pt x="2598506" y="2026835"/>
                </a:lnTo>
                <a:lnTo>
                  <a:pt x="0" y="2026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29"/>
          <p:cNvSpPr/>
          <p:nvPr/>
        </p:nvSpPr>
        <p:spPr>
          <a:xfrm>
            <a:off x="1729527" y="2747757"/>
            <a:ext cx="2949746" cy="2434856"/>
          </a:xfrm>
          <a:custGeom>
            <a:rect b="b" l="l" r="r" t="t"/>
            <a:pathLst>
              <a:path extrusionOk="0" h="2434856" w="2949746">
                <a:moveTo>
                  <a:pt x="0" y="0"/>
                </a:moveTo>
                <a:lnTo>
                  <a:pt x="2949746" y="0"/>
                </a:lnTo>
                <a:lnTo>
                  <a:pt x="2949746" y="2434856"/>
                </a:lnTo>
                <a:lnTo>
                  <a:pt x="0" y="2434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-2659" r="-2659" t="0"/>
            </a:stretch>
          </a:blipFill>
          <a:ln>
            <a:noFill/>
          </a:ln>
        </p:spPr>
      </p:sp>
      <p:sp>
        <p:nvSpPr>
          <p:cNvPr id="657" name="Google Shape;657;p29"/>
          <p:cNvSpPr/>
          <p:nvPr/>
        </p:nvSpPr>
        <p:spPr>
          <a:xfrm>
            <a:off x="12836729" y="5834399"/>
            <a:ext cx="1250078" cy="1203200"/>
          </a:xfrm>
          <a:custGeom>
            <a:rect b="b" l="l" r="r" t="t"/>
            <a:pathLst>
              <a:path extrusionOk="0" h="1203200" w="1250078">
                <a:moveTo>
                  <a:pt x="0" y="0"/>
                </a:moveTo>
                <a:lnTo>
                  <a:pt x="1250078" y="0"/>
                </a:lnTo>
                <a:lnTo>
                  <a:pt x="1250078" y="1203200"/>
                </a:lnTo>
                <a:lnTo>
                  <a:pt x="0" y="1203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9"/>
          <p:cNvSpPr/>
          <p:nvPr/>
        </p:nvSpPr>
        <p:spPr>
          <a:xfrm>
            <a:off x="1943467" y="7955653"/>
            <a:ext cx="1347283" cy="1347283"/>
          </a:xfrm>
          <a:custGeom>
            <a:rect b="b" l="l" r="r" t="t"/>
            <a:pathLst>
              <a:path extrusionOk="0" h="1347283" w="1347283">
                <a:moveTo>
                  <a:pt x="0" y="0"/>
                </a:moveTo>
                <a:lnTo>
                  <a:pt x="1347283" y="0"/>
                </a:lnTo>
                <a:lnTo>
                  <a:pt x="1347283" y="1347283"/>
                </a:lnTo>
                <a:lnTo>
                  <a:pt x="0" y="1347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9"/>
          <p:cNvSpPr/>
          <p:nvPr/>
        </p:nvSpPr>
        <p:spPr>
          <a:xfrm>
            <a:off x="13872503" y="2881323"/>
            <a:ext cx="2680339" cy="2167724"/>
          </a:xfrm>
          <a:custGeom>
            <a:rect b="b" l="l" r="r" t="t"/>
            <a:pathLst>
              <a:path extrusionOk="0" h="2167724" w="2680339">
                <a:moveTo>
                  <a:pt x="0" y="0"/>
                </a:moveTo>
                <a:lnTo>
                  <a:pt x="2680339" y="0"/>
                </a:lnTo>
                <a:lnTo>
                  <a:pt x="2680339" y="2167724"/>
                </a:lnTo>
                <a:lnTo>
                  <a:pt x="0" y="2167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29"/>
          <p:cNvSpPr/>
          <p:nvPr/>
        </p:nvSpPr>
        <p:spPr>
          <a:xfrm>
            <a:off x="10404685" y="5852262"/>
            <a:ext cx="2080131" cy="1167474"/>
          </a:xfrm>
          <a:custGeom>
            <a:rect b="b" l="l" r="r" t="t"/>
            <a:pathLst>
              <a:path extrusionOk="0" h="1167474" w="2080131">
                <a:moveTo>
                  <a:pt x="0" y="0"/>
                </a:moveTo>
                <a:lnTo>
                  <a:pt x="2080131" y="0"/>
                </a:lnTo>
                <a:lnTo>
                  <a:pt x="2080131" y="1167473"/>
                </a:lnTo>
                <a:lnTo>
                  <a:pt x="0" y="1167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1" name="Google Shape;661;p29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662" name="Google Shape;662;p29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663" name="Google Shape;663;p29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665" name="Google Shape;665;p29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666" name="Google Shape;666;p29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7" name="Google Shape;667;p29"/>
          <p:cNvSpPr txBox="1"/>
          <p:nvPr/>
        </p:nvSpPr>
        <p:spPr>
          <a:xfrm>
            <a:off x="2970317" y="366923"/>
            <a:ext cx="123474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4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Resource Page</a:t>
            </a:r>
            <a:endParaRPr/>
          </a:p>
        </p:txBody>
      </p:sp>
      <p:sp>
        <p:nvSpPr>
          <p:cNvPr id="668" name="Google Shape;668;p29"/>
          <p:cNvSpPr txBox="1"/>
          <p:nvPr/>
        </p:nvSpPr>
        <p:spPr>
          <a:xfrm>
            <a:off x="3744010" y="2011191"/>
            <a:ext cx="108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Use these design resources in your Canva Presentation.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30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525" y="4928871"/>
            <a:ext cx="4824400" cy="120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0"/>
          <p:cNvGrpSpPr/>
          <p:nvPr/>
        </p:nvGrpSpPr>
        <p:grpSpPr>
          <a:xfrm rot="-5400000">
            <a:off x="8987579" y="-9024171"/>
            <a:ext cx="276794" cy="18324284"/>
            <a:chOff x="0" y="-9525"/>
            <a:chExt cx="72900" cy="4826117"/>
          </a:xfrm>
        </p:grpSpPr>
        <p:sp>
          <p:nvSpPr>
            <p:cNvPr id="676" name="Google Shape;676;p30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677" name="Google Shape;677;p30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30"/>
          <p:cNvGrpSpPr/>
          <p:nvPr/>
        </p:nvGrpSpPr>
        <p:grpSpPr>
          <a:xfrm rot="-5400000">
            <a:off x="8987579" y="986461"/>
            <a:ext cx="276794" cy="18324284"/>
            <a:chOff x="0" y="-9525"/>
            <a:chExt cx="72900" cy="4826117"/>
          </a:xfrm>
        </p:grpSpPr>
        <p:sp>
          <p:nvSpPr>
            <p:cNvPr id="679" name="Google Shape;679;p30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680" name="Google Shape;680;p30"/>
            <p:cNvSpPr txBox="1"/>
            <p:nvPr/>
          </p:nvSpPr>
          <p:spPr>
            <a:xfrm>
              <a:off x="0" y="-9525"/>
              <a:ext cx="72900" cy="48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1" name="Google Shape;681;p30"/>
          <p:cNvPicPr preferRelativeResize="0"/>
          <p:nvPr/>
        </p:nvPicPr>
        <p:blipFill rotWithShape="1">
          <a:blip r:embed="rId5">
            <a:alphaModFix/>
          </a:blip>
          <a:srcRect b="10417" l="0" r="0" t="23396"/>
          <a:stretch/>
        </p:blipFill>
        <p:spPr>
          <a:xfrm>
            <a:off x="8482681" y="276368"/>
            <a:ext cx="9805320" cy="9734264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0"/>
          <p:cNvSpPr txBox="1"/>
          <p:nvPr/>
        </p:nvSpPr>
        <p:spPr>
          <a:xfrm>
            <a:off x="1941406" y="3449951"/>
            <a:ext cx="45507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83" name="Google Shape;683;p30"/>
          <p:cNvSpPr txBox="1"/>
          <p:nvPr/>
        </p:nvSpPr>
        <p:spPr>
          <a:xfrm>
            <a:off x="848983" y="1130281"/>
            <a:ext cx="6735600" cy="21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75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Credits</a:t>
            </a:r>
            <a:endParaRPr/>
          </a:p>
        </p:txBody>
      </p:sp>
      <p:sp>
        <p:nvSpPr>
          <p:cNvPr id="684" name="Google Shape;684;p30"/>
          <p:cNvSpPr txBox="1"/>
          <p:nvPr/>
        </p:nvSpPr>
        <p:spPr>
          <a:xfrm>
            <a:off x="2101674" y="8283738"/>
            <a:ext cx="423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for the photos</a:t>
            </a:r>
            <a:endParaRPr/>
          </a:p>
        </p:txBody>
      </p:sp>
      <p:sp>
        <p:nvSpPr>
          <p:cNvPr id="685" name="Google Shape;685;p30"/>
          <p:cNvSpPr txBox="1"/>
          <p:nvPr/>
        </p:nvSpPr>
        <p:spPr>
          <a:xfrm>
            <a:off x="1805481" y="7377750"/>
            <a:ext cx="4822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20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Pexels &amp; Pixabay</a:t>
            </a:r>
            <a:endParaRPr/>
          </a:p>
        </p:txBody>
      </p:sp>
      <p:sp>
        <p:nvSpPr>
          <p:cNvPr id="686" name="Google Shape;686;p30"/>
          <p:cNvSpPr txBox="1"/>
          <p:nvPr/>
        </p:nvSpPr>
        <p:spPr>
          <a:xfrm>
            <a:off x="1804535" y="6231907"/>
            <a:ext cx="482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for the presentation template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A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1"/>
          <p:cNvGrpSpPr/>
          <p:nvPr/>
        </p:nvGrpSpPr>
        <p:grpSpPr>
          <a:xfrm rot="-5400000">
            <a:off x="8987733" y="-8885715"/>
            <a:ext cx="276368" cy="18047797"/>
            <a:chOff x="0" y="-9525"/>
            <a:chExt cx="72788" cy="4753329"/>
          </a:xfrm>
        </p:grpSpPr>
        <p:sp>
          <p:nvSpPr>
            <p:cNvPr id="181" name="Google Shape;181;p11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82" name="Google Shape;182;p11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1"/>
          <p:cNvGrpSpPr/>
          <p:nvPr/>
        </p:nvGrpSpPr>
        <p:grpSpPr>
          <a:xfrm>
            <a:off x="18011632" y="-38177"/>
            <a:ext cx="276368" cy="10325177"/>
            <a:chOff x="0" y="-9525"/>
            <a:chExt cx="72788" cy="2719388"/>
          </a:xfrm>
        </p:grpSpPr>
        <p:sp>
          <p:nvSpPr>
            <p:cNvPr id="184" name="Google Shape;184;p11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85" name="Google Shape;185;p11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1"/>
          <p:cNvGrpSpPr/>
          <p:nvPr/>
        </p:nvGrpSpPr>
        <p:grpSpPr>
          <a:xfrm>
            <a:off x="0" y="-38177"/>
            <a:ext cx="276368" cy="10325177"/>
            <a:chOff x="0" y="-9525"/>
            <a:chExt cx="72788" cy="2719388"/>
          </a:xfrm>
        </p:grpSpPr>
        <p:sp>
          <p:nvSpPr>
            <p:cNvPr id="187" name="Google Shape;187;p11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88" name="Google Shape;188;p11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1"/>
          <p:cNvGrpSpPr/>
          <p:nvPr/>
        </p:nvGrpSpPr>
        <p:grpSpPr>
          <a:xfrm rot="-5400000">
            <a:off x="8987733" y="1124917"/>
            <a:ext cx="276368" cy="18047797"/>
            <a:chOff x="0" y="-9525"/>
            <a:chExt cx="72788" cy="4753329"/>
          </a:xfrm>
        </p:grpSpPr>
        <p:sp>
          <p:nvSpPr>
            <p:cNvPr id="190" name="Google Shape;190;p11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191" name="Google Shape;191;p11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11"/>
          <p:cNvSpPr/>
          <p:nvPr/>
        </p:nvSpPr>
        <p:spPr>
          <a:xfrm>
            <a:off x="5033157" y="2711150"/>
            <a:ext cx="7748781" cy="6896415"/>
          </a:xfrm>
          <a:custGeom>
            <a:rect b="b" l="l" r="r" t="t"/>
            <a:pathLst>
              <a:path extrusionOk="0" h="6896415" w="7748781">
                <a:moveTo>
                  <a:pt x="0" y="0"/>
                </a:moveTo>
                <a:lnTo>
                  <a:pt x="7748781" y="0"/>
                </a:lnTo>
                <a:lnTo>
                  <a:pt x="7748781" y="6896415"/>
                </a:lnTo>
                <a:lnTo>
                  <a:pt x="0" y="6896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1"/>
          <p:cNvSpPr/>
          <p:nvPr/>
        </p:nvSpPr>
        <p:spPr>
          <a:xfrm rot="1601188">
            <a:off x="5356921" y="1320973"/>
            <a:ext cx="1863830" cy="2370531"/>
          </a:xfrm>
          <a:custGeom>
            <a:rect b="b" l="l" r="r" t="t"/>
            <a:pathLst>
              <a:path extrusionOk="0" h="2370531" w="1863830">
                <a:moveTo>
                  <a:pt x="0" y="0"/>
                </a:moveTo>
                <a:lnTo>
                  <a:pt x="1863830" y="0"/>
                </a:lnTo>
                <a:lnTo>
                  <a:pt x="1863830" y="2370531"/>
                </a:lnTo>
                <a:lnTo>
                  <a:pt x="0" y="2370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1"/>
          <p:cNvSpPr txBox="1"/>
          <p:nvPr/>
        </p:nvSpPr>
        <p:spPr>
          <a:xfrm rot="-5400000">
            <a:off x="-1939872" y="4198402"/>
            <a:ext cx="8954657" cy="18636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34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Introduction</a:t>
            </a:r>
            <a:endParaRPr/>
          </a:p>
        </p:txBody>
      </p:sp>
      <p:sp>
        <p:nvSpPr>
          <p:cNvPr id="195" name="Google Shape;195;p11"/>
          <p:cNvSpPr txBox="1"/>
          <p:nvPr/>
        </p:nvSpPr>
        <p:spPr>
          <a:xfrm rot="5400000">
            <a:off x="11273214" y="4198402"/>
            <a:ext cx="8954657" cy="18636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34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Introduction</a:t>
            </a:r>
            <a:endParaRPr/>
          </a:p>
        </p:txBody>
      </p:sp>
      <p:sp>
        <p:nvSpPr>
          <p:cNvPr id="196" name="Google Shape;196;p11"/>
          <p:cNvSpPr txBox="1"/>
          <p:nvPr/>
        </p:nvSpPr>
        <p:spPr>
          <a:xfrm>
            <a:off x="7890246" y="753481"/>
            <a:ext cx="2507400" cy="28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5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01</a:t>
            </a:r>
            <a:endParaRPr/>
          </a:p>
        </p:txBody>
      </p:sp>
      <p:sp>
        <p:nvSpPr>
          <p:cNvPr id="197" name="Google Shape;197;p11"/>
          <p:cNvSpPr/>
          <p:nvPr/>
        </p:nvSpPr>
        <p:spPr>
          <a:xfrm rot="1471668">
            <a:off x="12489562" y="1755104"/>
            <a:ext cx="1724644" cy="2195728"/>
          </a:xfrm>
          <a:custGeom>
            <a:rect b="b" l="l" r="r" t="t"/>
            <a:pathLst>
              <a:path extrusionOk="0" h="2195728" w="1724644">
                <a:moveTo>
                  <a:pt x="0" y="0"/>
                </a:moveTo>
                <a:lnTo>
                  <a:pt x="1724644" y="0"/>
                </a:lnTo>
                <a:lnTo>
                  <a:pt x="1724644" y="2195727"/>
                </a:lnTo>
                <a:lnTo>
                  <a:pt x="0" y="2195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5395" y="4343150"/>
            <a:ext cx="7083786" cy="1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5">
            <a:alphaModFix/>
          </a:blip>
          <a:srcRect b="3109" l="0" r="0" t="3110"/>
          <a:stretch/>
        </p:blipFill>
        <p:spPr>
          <a:xfrm>
            <a:off x="0" y="276368"/>
            <a:ext cx="6928588" cy="9734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12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206" name="Google Shape;206;p12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07" name="Google Shape;207;p12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12"/>
          <p:cNvPicPr preferRelativeResize="0"/>
          <p:nvPr/>
        </p:nvPicPr>
        <p:blipFill rotWithShape="1">
          <a:blip r:embed="rId6">
            <a:alphaModFix/>
          </a:blip>
          <a:srcRect b="37710" l="0" r="38340" t="0"/>
          <a:stretch/>
        </p:blipFill>
        <p:spPr>
          <a:xfrm>
            <a:off x="14258250" y="6239700"/>
            <a:ext cx="4029751" cy="4047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2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210" name="Google Shape;210;p12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11" name="Google Shape;211;p12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2"/>
          <p:cNvSpPr txBox="1"/>
          <p:nvPr/>
        </p:nvSpPr>
        <p:spPr>
          <a:xfrm>
            <a:off x="8650202" y="1660437"/>
            <a:ext cx="8314200" cy="2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89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Introduction</a:t>
            </a:r>
            <a:endParaRPr/>
          </a:p>
        </p:txBody>
      </p:sp>
      <p:sp>
        <p:nvSpPr>
          <p:cNvPr id="213" name="Google Shape;213;p12"/>
          <p:cNvSpPr txBox="1"/>
          <p:nvPr/>
        </p:nvSpPr>
        <p:spPr>
          <a:xfrm>
            <a:off x="9630535" y="4693451"/>
            <a:ext cx="6353400" cy="22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Welcome to our comprehensive travel guide to Paris, the iconic capital of France. Join us on a journey through the enchanting streets, historic landmarks, and vibrant culture of this world-renowned city.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 rot="1326495">
            <a:off x="3750059" y="4363485"/>
            <a:ext cx="1375663" cy="1560030"/>
          </a:xfrm>
          <a:custGeom>
            <a:rect b="b" l="l" r="r" t="t"/>
            <a:pathLst>
              <a:path extrusionOk="0" h="1560030" w="1375663">
                <a:moveTo>
                  <a:pt x="0" y="0"/>
                </a:moveTo>
                <a:lnTo>
                  <a:pt x="1375662" y="0"/>
                </a:lnTo>
                <a:lnTo>
                  <a:pt x="1375662" y="1560030"/>
                </a:lnTo>
                <a:lnTo>
                  <a:pt x="0" y="1560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5" name="Google Shape;21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5395" y="7176888"/>
            <a:ext cx="7083786" cy="1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3"/>
          <p:cNvPicPr preferRelativeResize="0"/>
          <p:nvPr/>
        </p:nvPicPr>
        <p:blipFill rotWithShape="1">
          <a:blip r:embed="rId3">
            <a:alphaModFix/>
          </a:blip>
          <a:srcRect b="19945" l="0" r="0" t="59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4">
            <a:alphaModFix/>
          </a:blip>
          <a:srcRect b="0" l="0" r="36467" t="2846"/>
          <a:stretch/>
        </p:blipFill>
        <p:spPr>
          <a:xfrm>
            <a:off x="13484625" y="0"/>
            <a:ext cx="4803501" cy="41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3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223" name="Google Shape;223;p13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24" name="Google Shape;224;p13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3"/>
          <p:cNvGrpSpPr/>
          <p:nvPr/>
        </p:nvGrpSpPr>
        <p:grpSpPr>
          <a:xfrm>
            <a:off x="8850793" y="6599209"/>
            <a:ext cx="9759770" cy="1203493"/>
            <a:chOff x="0" y="-9525"/>
            <a:chExt cx="3530897" cy="435400"/>
          </a:xfrm>
        </p:grpSpPr>
        <p:sp>
          <p:nvSpPr>
            <p:cNvPr id="226" name="Google Shape;226;p13"/>
            <p:cNvSpPr/>
            <p:nvPr/>
          </p:nvSpPr>
          <p:spPr>
            <a:xfrm>
              <a:off x="0" y="0"/>
              <a:ext cx="3530896" cy="425875"/>
            </a:xfrm>
            <a:custGeom>
              <a:rect b="b" l="l" r="r" t="t"/>
              <a:pathLst>
                <a:path extrusionOk="0" h="425875" w="3530896">
                  <a:moveTo>
                    <a:pt x="0" y="0"/>
                  </a:moveTo>
                  <a:lnTo>
                    <a:pt x="3530896" y="0"/>
                  </a:lnTo>
                  <a:lnTo>
                    <a:pt x="3530896" y="425875"/>
                  </a:lnTo>
                  <a:lnTo>
                    <a:pt x="0" y="4258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7" name="Google Shape;227;p13"/>
            <p:cNvSpPr txBox="1"/>
            <p:nvPr/>
          </p:nvSpPr>
          <p:spPr>
            <a:xfrm>
              <a:off x="0" y="-9525"/>
              <a:ext cx="3530897" cy="4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3"/>
          <p:cNvGrpSpPr/>
          <p:nvPr/>
        </p:nvGrpSpPr>
        <p:grpSpPr>
          <a:xfrm>
            <a:off x="8850793" y="8228987"/>
            <a:ext cx="9759770" cy="1203493"/>
            <a:chOff x="0" y="-9525"/>
            <a:chExt cx="3530897" cy="435400"/>
          </a:xfrm>
        </p:grpSpPr>
        <p:sp>
          <p:nvSpPr>
            <p:cNvPr id="229" name="Google Shape;229;p13"/>
            <p:cNvSpPr/>
            <p:nvPr/>
          </p:nvSpPr>
          <p:spPr>
            <a:xfrm>
              <a:off x="0" y="0"/>
              <a:ext cx="3530896" cy="425875"/>
            </a:xfrm>
            <a:custGeom>
              <a:rect b="b" l="l" r="r" t="t"/>
              <a:pathLst>
                <a:path extrusionOk="0" h="425875" w="3530896">
                  <a:moveTo>
                    <a:pt x="0" y="0"/>
                  </a:moveTo>
                  <a:lnTo>
                    <a:pt x="3530896" y="0"/>
                  </a:lnTo>
                  <a:lnTo>
                    <a:pt x="3530896" y="425875"/>
                  </a:lnTo>
                  <a:lnTo>
                    <a:pt x="0" y="4258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0" name="Google Shape;230;p13"/>
            <p:cNvSpPr txBox="1"/>
            <p:nvPr/>
          </p:nvSpPr>
          <p:spPr>
            <a:xfrm>
              <a:off x="0" y="-9525"/>
              <a:ext cx="3530897" cy="4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3"/>
          <p:cNvSpPr txBox="1"/>
          <p:nvPr/>
        </p:nvSpPr>
        <p:spPr>
          <a:xfrm>
            <a:off x="8946650" y="6653450"/>
            <a:ext cx="8668800" cy="25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45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Lorem ipsum dolor sit amet, consectetur adipiscing elit.</a:t>
            </a:r>
            <a:endParaRPr/>
          </a:p>
        </p:txBody>
      </p:sp>
      <p:pic>
        <p:nvPicPr>
          <p:cNvPr id="232" name="Google Shape;232;p13"/>
          <p:cNvPicPr preferRelativeResize="0"/>
          <p:nvPr/>
        </p:nvPicPr>
        <p:blipFill rotWithShape="1">
          <a:blip r:embed="rId5">
            <a:alphaModFix/>
          </a:blip>
          <a:srcRect b="20223" l="19852" r="0" t="0"/>
          <a:stretch/>
        </p:blipFill>
        <p:spPr>
          <a:xfrm>
            <a:off x="0" y="6897500"/>
            <a:ext cx="6068574" cy="338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3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234" name="Google Shape;234;p13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35" name="Google Shape;235;p13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4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241" name="Google Shape;241;p1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42" name="Google Shape;242;p14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4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244" name="Google Shape;244;p14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45" name="Google Shape;245;p14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4"/>
          <p:cNvSpPr/>
          <p:nvPr/>
        </p:nvSpPr>
        <p:spPr>
          <a:xfrm>
            <a:off x="1414145" y="4610096"/>
            <a:ext cx="1683118" cy="1938246"/>
          </a:xfrm>
          <a:custGeom>
            <a:rect b="b" l="l" r="r" t="t"/>
            <a:pathLst>
              <a:path extrusionOk="0" h="1938246" w="1683118">
                <a:moveTo>
                  <a:pt x="0" y="0"/>
                </a:moveTo>
                <a:lnTo>
                  <a:pt x="1683118" y="0"/>
                </a:lnTo>
                <a:lnTo>
                  <a:pt x="1683118" y="1938246"/>
                </a:lnTo>
                <a:lnTo>
                  <a:pt x="0" y="1938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21106"/>
            </a:stretch>
          </a:blipFill>
          <a:ln>
            <a:noFill/>
          </a:ln>
        </p:spPr>
      </p:sp>
      <p:sp>
        <p:nvSpPr>
          <p:cNvPr id="247" name="Google Shape;247;p14"/>
          <p:cNvSpPr/>
          <p:nvPr/>
        </p:nvSpPr>
        <p:spPr>
          <a:xfrm>
            <a:off x="7869933" y="4610096"/>
            <a:ext cx="1683118" cy="1938246"/>
          </a:xfrm>
          <a:custGeom>
            <a:rect b="b" l="l" r="r" t="t"/>
            <a:pathLst>
              <a:path extrusionOk="0" h="1938246" w="1683118">
                <a:moveTo>
                  <a:pt x="0" y="0"/>
                </a:moveTo>
                <a:lnTo>
                  <a:pt x="1683118" y="0"/>
                </a:lnTo>
                <a:lnTo>
                  <a:pt x="1683118" y="1938246"/>
                </a:lnTo>
                <a:lnTo>
                  <a:pt x="0" y="1938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121106"/>
            </a:stretch>
          </a:blipFill>
          <a:ln>
            <a:noFill/>
          </a:ln>
        </p:spPr>
      </p:sp>
      <p:sp>
        <p:nvSpPr>
          <p:cNvPr id="248" name="Google Shape;248;p14"/>
          <p:cNvSpPr/>
          <p:nvPr/>
        </p:nvSpPr>
        <p:spPr>
          <a:xfrm rot="-10648561">
            <a:off x="4624761" y="4691640"/>
            <a:ext cx="1683118" cy="1938246"/>
          </a:xfrm>
          <a:custGeom>
            <a:rect b="b" l="l" r="r" t="t"/>
            <a:pathLst>
              <a:path extrusionOk="0" h="1938246" w="1683118">
                <a:moveTo>
                  <a:pt x="0" y="0"/>
                </a:moveTo>
                <a:lnTo>
                  <a:pt x="1683118" y="0"/>
                </a:lnTo>
                <a:lnTo>
                  <a:pt x="1683118" y="1938245"/>
                </a:lnTo>
                <a:lnTo>
                  <a:pt x="0" y="193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121106"/>
            </a:stretch>
          </a:blipFill>
          <a:ln>
            <a:noFill/>
          </a:ln>
        </p:spPr>
      </p:sp>
      <p:pic>
        <p:nvPicPr>
          <p:cNvPr id="249" name="Google Shape;249;p14"/>
          <p:cNvPicPr preferRelativeResize="0"/>
          <p:nvPr/>
        </p:nvPicPr>
        <p:blipFill rotWithShape="1">
          <a:blip r:embed="rId6">
            <a:alphaModFix/>
          </a:blip>
          <a:srcRect b="5955" l="0" r="0" t="5955"/>
          <a:stretch/>
        </p:blipFill>
        <p:spPr>
          <a:xfrm>
            <a:off x="10918680" y="276368"/>
            <a:ext cx="7369320" cy="973426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4"/>
          <p:cNvSpPr/>
          <p:nvPr/>
        </p:nvSpPr>
        <p:spPr>
          <a:xfrm>
            <a:off x="1718704" y="5116173"/>
            <a:ext cx="1073999" cy="1032991"/>
          </a:xfrm>
          <a:custGeom>
            <a:rect b="b" l="l" r="r" t="t"/>
            <a:pathLst>
              <a:path extrusionOk="0" h="1032991" w="1073999">
                <a:moveTo>
                  <a:pt x="0" y="0"/>
                </a:moveTo>
                <a:lnTo>
                  <a:pt x="1073999" y="0"/>
                </a:lnTo>
                <a:lnTo>
                  <a:pt x="1073999" y="1032991"/>
                </a:lnTo>
                <a:lnTo>
                  <a:pt x="0" y="1032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4"/>
          <p:cNvSpPr/>
          <p:nvPr/>
        </p:nvSpPr>
        <p:spPr>
          <a:xfrm>
            <a:off x="4954185" y="5318374"/>
            <a:ext cx="1061981" cy="684776"/>
          </a:xfrm>
          <a:custGeom>
            <a:rect b="b" l="l" r="r" t="t"/>
            <a:pathLst>
              <a:path extrusionOk="0" h="684776" w="1061981">
                <a:moveTo>
                  <a:pt x="0" y="0"/>
                </a:moveTo>
                <a:lnTo>
                  <a:pt x="1061981" y="0"/>
                </a:lnTo>
                <a:lnTo>
                  <a:pt x="1061981" y="684776"/>
                </a:lnTo>
                <a:lnTo>
                  <a:pt x="0" y="684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-49725"/>
            </a:stretch>
          </a:blipFill>
          <a:ln>
            <a:noFill/>
          </a:ln>
        </p:spPr>
      </p:sp>
      <p:sp>
        <p:nvSpPr>
          <p:cNvPr id="252" name="Google Shape;252;p14"/>
          <p:cNvSpPr/>
          <p:nvPr/>
        </p:nvSpPr>
        <p:spPr>
          <a:xfrm>
            <a:off x="8139937" y="5054266"/>
            <a:ext cx="1143109" cy="1089071"/>
          </a:xfrm>
          <a:custGeom>
            <a:rect b="b" l="l" r="r" t="t"/>
            <a:pathLst>
              <a:path extrusionOk="0" h="1089071" w="1143109">
                <a:moveTo>
                  <a:pt x="0" y="0"/>
                </a:moveTo>
                <a:lnTo>
                  <a:pt x="1143109" y="0"/>
                </a:lnTo>
                <a:lnTo>
                  <a:pt x="1143109" y="1089071"/>
                </a:lnTo>
                <a:lnTo>
                  <a:pt x="0" y="1089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4"/>
          <p:cNvSpPr txBox="1"/>
          <p:nvPr/>
        </p:nvSpPr>
        <p:spPr>
          <a:xfrm>
            <a:off x="1157178" y="924124"/>
            <a:ext cx="86559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Transportation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1252036" y="2958449"/>
            <a:ext cx="84663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Navigating Paris is made easy with its efficient and extensive public transportation system. The city offers a network of metro, RER (suburban rail), buses, trams, and taxis, providing convenient options for getting around.</a:t>
            </a:r>
            <a:endParaRPr/>
          </a:p>
        </p:txBody>
      </p:sp>
      <p:sp>
        <p:nvSpPr>
          <p:cNvPr id="255" name="Google Shape;255;p14"/>
          <p:cNvSpPr txBox="1"/>
          <p:nvPr/>
        </p:nvSpPr>
        <p:spPr>
          <a:xfrm>
            <a:off x="875908" y="6808880"/>
            <a:ext cx="2759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256" name="Google Shape;256;p14"/>
          <p:cNvSpPr txBox="1"/>
          <p:nvPr/>
        </p:nvSpPr>
        <p:spPr>
          <a:xfrm>
            <a:off x="4105380" y="6808880"/>
            <a:ext cx="2759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7331696" y="6808880"/>
            <a:ext cx="2759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 Ut enim ad minim veniam, quis nostrud.</a:t>
            </a:r>
            <a:endParaRPr/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10">
            <a:alphaModFix/>
          </a:blip>
          <a:srcRect b="0" l="0" r="60140" t="0"/>
          <a:stretch/>
        </p:blipFill>
        <p:spPr>
          <a:xfrm>
            <a:off x="15818875" y="7221350"/>
            <a:ext cx="2469125" cy="30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A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5"/>
          <p:cNvGrpSpPr/>
          <p:nvPr/>
        </p:nvGrpSpPr>
        <p:grpSpPr>
          <a:xfrm rot="-5400000">
            <a:off x="8987733" y="-8885715"/>
            <a:ext cx="276368" cy="18047797"/>
            <a:chOff x="0" y="-9525"/>
            <a:chExt cx="72788" cy="4753329"/>
          </a:xfrm>
        </p:grpSpPr>
        <p:sp>
          <p:nvSpPr>
            <p:cNvPr id="265" name="Google Shape;265;p15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66" name="Google Shape;266;p15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5"/>
          <p:cNvGrpSpPr/>
          <p:nvPr/>
        </p:nvGrpSpPr>
        <p:grpSpPr>
          <a:xfrm>
            <a:off x="18011632" y="-38177"/>
            <a:ext cx="276368" cy="10325177"/>
            <a:chOff x="0" y="-9525"/>
            <a:chExt cx="72788" cy="2719388"/>
          </a:xfrm>
        </p:grpSpPr>
        <p:sp>
          <p:nvSpPr>
            <p:cNvPr id="268" name="Google Shape;268;p15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69" name="Google Shape;269;p15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5"/>
          <p:cNvGrpSpPr/>
          <p:nvPr/>
        </p:nvGrpSpPr>
        <p:grpSpPr>
          <a:xfrm>
            <a:off x="0" y="-38177"/>
            <a:ext cx="276368" cy="10325177"/>
            <a:chOff x="0" y="-9525"/>
            <a:chExt cx="72788" cy="2719388"/>
          </a:xfrm>
        </p:grpSpPr>
        <p:sp>
          <p:nvSpPr>
            <p:cNvPr id="271" name="Google Shape;271;p15"/>
            <p:cNvSpPr/>
            <p:nvPr/>
          </p:nvSpPr>
          <p:spPr>
            <a:xfrm>
              <a:off x="0" y="0"/>
              <a:ext cx="72788" cy="2709863"/>
            </a:xfrm>
            <a:custGeom>
              <a:rect b="b" l="l" r="r" t="t"/>
              <a:pathLst>
                <a:path extrusionOk="0" h="2709863" w="72788">
                  <a:moveTo>
                    <a:pt x="0" y="0"/>
                  </a:moveTo>
                  <a:lnTo>
                    <a:pt x="72788" y="0"/>
                  </a:lnTo>
                  <a:lnTo>
                    <a:pt x="72788" y="2709863"/>
                  </a:lnTo>
                  <a:lnTo>
                    <a:pt x="0" y="2709863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72" name="Google Shape;272;p15"/>
            <p:cNvSpPr txBox="1"/>
            <p:nvPr/>
          </p:nvSpPr>
          <p:spPr>
            <a:xfrm>
              <a:off x="0" y="-9525"/>
              <a:ext cx="72788" cy="2719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5400000">
            <a:off x="8987733" y="1124917"/>
            <a:ext cx="276368" cy="18047797"/>
            <a:chOff x="0" y="-9525"/>
            <a:chExt cx="72788" cy="4753329"/>
          </a:xfrm>
        </p:grpSpPr>
        <p:sp>
          <p:nvSpPr>
            <p:cNvPr id="274" name="Google Shape;274;p15"/>
            <p:cNvSpPr/>
            <p:nvPr/>
          </p:nvSpPr>
          <p:spPr>
            <a:xfrm>
              <a:off x="0" y="0"/>
              <a:ext cx="72788" cy="4743804"/>
            </a:xfrm>
            <a:custGeom>
              <a:rect b="b" l="l" r="r" t="t"/>
              <a:pathLst>
                <a:path extrusionOk="0" h="4743804" w="72788">
                  <a:moveTo>
                    <a:pt x="0" y="0"/>
                  </a:moveTo>
                  <a:lnTo>
                    <a:pt x="72788" y="0"/>
                  </a:lnTo>
                  <a:lnTo>
                    <a:pt x="72788" y="4743804"/>
                  </a:lnTo>
                  <a:lnTo>
                    <a:pt x="0" y="4743804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75" name="Google Shape;275;p15"/>
            <p:cNvSpPr txBox="1"/>
            <p:nvPr/>
          </p:nvSpPr>
          <p:spPr>
            <a:xfrm>
              <a:off x="0" y="-9525"/>
              <a:ext cx="72788" cy="4753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15"/>
          <p:cNvSpPr/>
          <p:nvPr/>
        </p:nvSpPr>
        <p:spPr>
          <a:xfrm rot="596390">
            <a:off x="8759134" y="3440152"/>
            <a:ext cx="5427194" cy="4114800"/>
          </a:xfrm>
          <a:custGeom>
            <a:rect b="b" l="l" r="r" t="t"/>
            <a:pathLst>
              <a:path extrusionOk="0" h="4114800" w="5427194">
                <a:moveTo>
                  <a:pt x="0" y="0"/>
                </a:moveTo>
                <a:lnTo>
                  <a:pt x="5427194" y="0"/>
                </a:lnTo>
                <a:lnTo>
                  <a:pt x="5427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7" name="Google Shape;277;p15"/>
          <p:cNvPicPr preferRelativeResize="0"/>
          <p:nvPr/>
        </p:nvPicPr>
        <p:blipFill rotWithShape="1">
          <a:blip r:embed="rId5">
            <a:alphaModFix/>
          </a:blip>
          <a:srcRect b="0" l="3120" r="3119" t="16403"/>
          <a:stretch/>
        </p:blipFill>
        <p:spPr>
          <a:xfrm rot="781102">
            <a:off x="9268550" y="2189866"/>
            <a:ext cx="5287711" cy="7071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/>
          <p:nvPr/>
        </p:nvSpPr>
        <p:spPr>
          <a:xfrm rot="-610742">
            <a:off x="3739510" y="3475739"/>
            <a:ext cx="6245720" cy="5511848"/>
          </a:xfrm>
          <a:custGeom>
            <a:rect b="b" l="l" r="r" t="t"/>
            <a:pathLst>
              <a:path extrusionOk="0" h="5511848" w="6245720">
                <a:moveTo>
                  <a:pt x="0" y="0"/>
                </a:moveTo>
                <a:lnTo>
                  <a:pt x="6245720" y="0"/>
                </a:lnTo>
                <a:lnTo>
                  <a:pt x="6245720" y="5511848"/>
                </a:lnTo>
                <a:lnTo>
                  <a:pt x="0" y="5511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15"/>
          <p:cNvSpPr txBox="1"/>
          <p:nvPr/>
        </p:nvSpPr>
        <p:spPr>
          <a:xfrm rot="-5400000">
            <a:off x="-2334252" y="4211615"/>
            <a:ext cx="8954700" cy="18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35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Top Attractions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 rot="5400000">
            <a:off x="11631514" y="4211658"/>
            <a:ext cx="8954700" cy="18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35" u="none" cap="none" strike="noStrike">
                <a:solidFill>
                  <a:srgbClr val="D23D2C"/>
                </a:solidFill>
                <a:latin typeface="Satisfy"/>
                <a:ea typeface="Satisfy"/>
                <a:cs typeface="Satisfy"/>
                <a:sym typeface="Satisfy"/>
              </a:rPr>
              <a:t>Top Attractions</a:t>
            </a:r>
            <a:endParaRPr/>
          </a:p>
        </p:txBody>
      </p:sp>
      <p:sp>
        <p:nvSpPr>
          <p:cNvPr id="281" name="Google Shape;281;p15"/>
          <p:cNvSpPr txBox="1"/>
          <p:nvPr/>
        </p:nvSpPr>
        <p:spPr>
          <a:xfrm>
            <a:off x="7684222" y="753481"/>
            <a:ext cx="2919555" cy="2873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5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02</a:t>
            </a:r>
            <a:endParaRPr/>
          </a:p>
        </p:txBody>
      </p:sp>
      <p:sp>
        <p:nvSpPr>
          <p:cNvPr id="282" name="Google Shape;282;p15"/>
          <p:cNvSpPr/>
          <p:nvPr/>
        </p:nvSpPr>
        <p:spPr>
          <a:xfrm rot="-7345830">
            <a:off x="4146269" y="775467"/>
            <a:ext cx="2630478" cy="2635269"/>
          </a:xfrm>
          <a:custGeom>
            <a:rect b="b" l="l" r="r" t="t"/>
            <a:pathLst>
              <a:path extrusionOk="0" h="2635269" w="2630478">
                <a:moveTo>
                  <a:pt x="0" y="0"/>
                </a:moveTo>
                <a:lnTo>
                  <a:pt x="2630478" y="0"/>
                </a:lnTo>
                <a:lnTo>
                  <a:pt x="2630478" y="2635270"/>
                </a:lnTo>
                <a:lnTo>
                  <a:pt x="0" y="2635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6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6"/>
          <p:cNvSpPr/>
          <p:nvPr/>
        </p:nvSpPr>
        <p:spPr>
          <a:xfrm rot="-5267610">
            <a:off x="1673400" y="4411620"/>
            <a:ext cx="2219487" cy="3673381"/>
          </a:xfrm>
          <a:custGeom>
            <a:rect b="b" l="l" r="r" t="t"/>
            <a:pathLst>
              <a:path extrusionOk="0" h="3673381" w="2219487">
                <a:moveTo>
                  <a:pt x="0" y="0"/>
                </a:moveTo>
                <a:lnTo>
                  <a:pt x="2219487" y="0"/>
                </a:lnTo>
                <a:lnTo>
                  <a:pt x="2219487" y="3673381"/>
                </a:lnTo>
                <a:lnTo>
                  <a:pt x="0" y="3673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7653"/>
            </a:stretch>
          </a:blipFill>
          <a:ln>
            <a:noFill/>
          </a:ln>
        </p:spPr>
      </p:sp>
      <p:sp>
        <p:nvSpPr>
          <p:cNvPr id="289" name="Google Shape;289;p16"/>
          <p:cNvSpPr/>
          <p:nvPr/>
        </p:nvSpPr>
        <p:spPr>
          <a:xfrm rot="-5267610">
            <a:off x="12420624" y="339501"/>
            <a:ext cx="2219487" cy="3017019"/>
          </a:xfrm>
          <a:custGeom>
            <a:rect b="b" l="l" r="r" t="t"/>
            <a:pathLst>
              <a:path extrusionOk="0" h="3017019" w="2219487">
                <a:moveTo>
                  <a:pt x="0" y="0"/>
                </a:moveTo>
                <a:lnTo>
                  <a:pt x="2219488" y="0"/>
                </a:lnTo>
                <a:lnTo>
                  <a:pt x="2219488" y="3017019"/>
                </a:lnTo>
                <a:lnTo>
                  <a:pt x="0" y="3017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754" l="0" r="0" t="-9317"/>
            </a:stretch>
          </a:blipFill>
          <a:ln>
            <a:noFill/>
          </a:ln>
        </p:spPr>
      </p:sp>
      <p:grpSp>
        <p:nvGrpSpPr>
          <p:cNvPr id="290" name="Google Shape;290;p16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291" name="Google Shape;291;p16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92" name="Google Shape;292;p16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16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294" name="Google Shape;294;p16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295" name="Google Shape;295;p16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6" name="Google Shape;296;p16"/>
          <p:cNvPicPr preferRelativeResize="0"/>
          <p:nvPr/>
        </p:nvPicPr>
        <p:blipFill rotWithShape="1">
          <a:blip r:embed="rId5">
            <a:alphaModFix/>
          </a:blip>
          <a:srcRect b="0" l="4136" r="4136" t="0"/>
          <a:stretch/>
        </p:blipFill>
        <p:spPr>
          <a:xfrm>
            <a:off x="1219200" y="1028700"/>
            <a:ext cx="4055547" cy="3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6">
            <a:alphaModFix/>
          </a:blip>
          <a:srcRect b="19336" l="0" r="0" t="19337"/>
          <a:stretch/>
        </p:blipFill>
        <p:spPr>
          <a:xfrm>
            <a:off x="1219200" y="5427593"/>
            <a:ext cx="4055547" cy="3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7">
            <a:alphaModFix/>
          </a:blip>
          <a:srcRect b="10812" l="0" r="0" t="23772"/>
          <a:stretch/>
        </p:blipFill>
        <p:spPr>
          <a:xfrm>
            <a:off x="6007781" y="1028700"/>
            <a:ext cx="4055547" cy="3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8">
            <a:alphaModFix/>
          </a:blip>
          <a:srcRect b="0" l="4136" r="4136" t="0"/>
          <a:stretch/>
        </p:blipFill>
        <p:spPr>
          <a:xfrm>
            <a:off x="6007781" y="5427593"/>
            <a:ext cx="4055547" cy="3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 rotWithShape="1">
          <a:blip r:embed="rId9">
            <a:alphaModFix/>
          </a:blip>
          <a:srcRect b="22743" l="0" r="0" t="22744"/>
          <a:stretch/>
        </p:blipFill>
        <p:spPr>
          <a:xfrm>
            <a:off x="10796361" y="1028700"/>
            <a:ext cx="4055547" cy="3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10">
            <a:alphaModFix/>
          </a:blip>
          <a:srcRect b="37594" l="0" r="0" t="7892"/>
          <a:stretch/>
        </p:blipFill>
        <p:spPr>
          <a:xfrm>
            <a:off x="10796361" y="5427593"/>
            <a:ext cx="4055547" cy="331608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 rot="5400000">
            <a:off x="13658702" y="4881470"/>
            <a:ext cx="5857033" cy="1393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27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Landmarks</a:t>
            </a:r>
            <a:endParaRPr/>
          </a:p>
        </p:txBody>
      </p:sp>
      <p:sp>
        <p:nvSpPr>
          <p:cNvPr id="303" name="Google Shape;303;p16"/>
          <p:cNvSpPr/>
          <p:nvPr/>
        </p:nvSpPr>
        <p:spPr>
          <a:xfrm>
            <a:off x="16140640" y="1485900"/>
            <a:ext cx="959831" cy="1363881"/>
          </a:xfrm>
          <a:custGeom>
            <a:rect b="b" l="l" r="r" t="t"/>
            <a:pathLst>
              <a:path extrusionOk="0" h="1363881" w="959831">
                <a:moveTo>
                  <a:pt x="0" y="0"/>
                </a:moveTo>
                <a:lnTo>
                  <a:pt x="959831" y="0"/>
                </a:lnTo>
                <a:lnTo>
                  <a:pt x="959831" y="1363881"/>
                </a:lnTo>
                <a:lnTo>
                  <a:pt x="0" y="1363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16"/>
          <p:cNvSpPr txBox="1"/>
          <p:nvPr/>
        </p:nvSpPr>
        <p:spPr>
          <a:xfrm>
            <a:off x="2175499" y="4483489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01</a:t>
            </a:r>
            <a:endParaRPr/>
          </a:p>
        </p:txBody>
      </p:sp>
      <p:sp>
        <p:nvSpPr>
          <p:cNvPr id="305" name="Google Shape;305;p16"/>
          <p:cNvSpPr txBox="1"/>
          <p:nvPr/>
        </p:nvSpPr>
        <p:spPr>
          <a:xfrm>
            <a:off x="2175499" y="8882382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04</a:t>
            </a:r>
            <a:endParaRPr/>
          </a:p>
        </p:txBody>
      </p:sp>
      <p:sp>
        <p:nvSpPr>
          <p:cNvPr id="306" name="Google Shape;306;p16"/>
          <p:cNvSpPr txBox="1"/>
          <p:nvPr/>
        </p:nvSpPr>
        <p:spPr>
          <a:xfrm>
            <a:off x="6964079" y="4483489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02</a:t>
            </a:r>
            <a:endParaRPr/>
          </a:p>
        </p:txBody>
      </p:sp>
      <p:sp>
        <p:nvSpPr>
          <p:cNvPr id="307" name="Google Shape;307;p16"/>
          <p:cNvSpPr txBox="1"/>
          <p:nvPr/>
        </p:nvSpPr>
        <p:spPr>
          <a:xfrm>
            <a:off x="6964079" y="8882382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05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11752660" y="4483489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03</a:t>
            </a:r>
            <a:endParaRPr/>
          </a:p>
        </p:txBody>
      </p:sp>
      <p:sp>
        <p:nvSpPr>
          <p:cNvPr id="309" name="Google Shape;309;p16"/>
          <p:cNvSpPr txBox="1"/>
          <p:nvPr/>
        </p:nvSpPr>
        <p:spPr>
          <a:xfrm>
            <a:off x="11752660" y="8882382"/>
            <a:ext cx="214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Landmark 06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7"/>
          <p:cNvPicPr preferRelativeResize="0"/>
          <p:nvPr/>
        </p:nvPicPr>
        <p:blipFill rotWithShape="1">
          <a:blip r:embed="rId3">
            <a:alphaModFix amt="57000"/>
          </a:blip>
          <a:srcRect b="0" l="5845" r="5854" t="0"/>
          <a:stretch/>
        </p:blipFill>
        <p:spPr>
          <a:xfrm>
            <a:off x="-36025" y="-38250"/>
            <a:ext cx="18324024" cy="103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4">
            <a:alphaModFix/>
          </a:blip>
          <a:srcRect b="7385" l="0" r="0" t="7386"/>
          <a:stretch/>
        </p:blipFill>
        <p:spPr>
          <a:xfrm>
            <a:off x="6057730" y="2809056"/>
            <a:ext cx="11560948" cy="61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5">
            <a:alphaModFix/>
          </a:blip>
          <a:srcRect b="38841" l="0" r="49756" t="0"/>
          <a:stretch/>
        </p:blipFill>
        <p:spPr>
          <a:xfrm>
            <a:off x="13821225" y="4648600"/>
            <a:ext cx="4466773" cy="563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17"/>
          <p:cNvGrpSpPr/>
          <p:nvPr/>
        </p:nvGrpSpPr>
        <p:grpSpPr>
          <a:xfrm rot="-5400000">
            <a:off x="8987733" y="-9023899"/>
            <a:ext cx="276368" cy="18324165"/>
            <a:chOff x="0" y="-9525"/>
            <a:chExt cx="72788" cy="4826118"/>
          </a:xfrm>
        </p:grpSpPr>
        <p:sp>
          <p:nvSpPr>
            <p:cNvPr id="318" name="Google Shape;318;p1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19" name="Google Shape;319;p17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7"/>
          <p:cNvGrpSpPr/>
          <p:nvPr/>
        </p:nvGrpSpPr>
        <p:grpSpPr>
          <a:xfrm rot="-5400000">
            <a:off x="8987733" y="986733"/>
            <a:ext cx="276368" cy="18324165"/>
            <a:chOff x="0" y="-9525"/>
            <a:chExt cx="72788" cy="4826118"/>
          </a:xfrm>
        </p:grpSpPr>
        <p:sp>
          <p:nvSpPr>
            <p:cNvPr id="321" name="Google Shape;321;p17"/>
            <p:cNvSpPr/>
            <p:nvPr/>
          </p:nvSpPr>
          <p:spPr>
            <a:xfrm>
              <a:off x="0" y="0"/>
              <a:ext cx="72788" cy="4816592"/>
            </a:xfrm>
            <a:custGeom>
              <a:rect b="b" l="l" r="r" t="t"/>
              <a:pathLst>
                <a:path extrusionOk="0" h="4816592" w="72788">
                  <a:moveTo>
                    <a:pt x="0" y="0"/>
                  </a:moveTo>
                  <a:lnTo>
                    <a:pt x="72788" y="0"/>
                  </a:lnTo>
                  <a:lnTo>
                    <a:pt x="7278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53572"/>
            </a:solidFill>
            <a:ln>
              <a:noFill/>
            </a:ln>
          </p:spPr>
        </p:sp>
        <p:sp>
          <p:nvSpPr>
            <p:cNvPr id="322" name="Google Shape;322;p17"/>
            <p:cNvSpPr txBox="1"/>
            <p:nvPr/>
          </p:nvSpPr>
          <p:spPr>
            <a:xfrm>
              <a:off x="0" y="-9525"/>
              <a:ext cx="72788" cy="482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17"/>
          <p:cNvSpPr/>
          <p:nvPr/>
        </p:nvSpPr>
        <p:spPr>
          <a:xfrm>
            <a:off x="796522" y="4617760"/>
            <a:ext cx="4620223" cy="294014"/>
          </a:xfrm>
          <a:custGeom>
            <a:rect b="b" l="l" r="r" t="t"/>
            <a:pathLst>
              <a:path extrusionOk="0" h="294014" w="4620223">
                <a:moveTo>
                  <a:pt x="0" y="0"/>
                </a:moveTo>
                <a:lnTo>
                  <a:pt x="4620223" y="0"/>
                </a:lnTo>
                <a:lnTo>
                  <a:pt x="4620223" y="294014"/>
                </a:lnTo>
                <a:lnTo>
                  <a:pt x="0" y="29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17"/>
          <p:cNvSpPr/>
          <p:nvPr/>
        </p:nvSpPr>
        <p:spPr>
          <a:xfrm>
            <a:off x="1221970" y="3842240"/>
            <a:ext cx="631151" cy="684681"/>
          </a:xfrm>
          <a:custGeom>
            <a:rect b="b" l="l" r="r" t="t"/>
            <a:pathLst>
              <a:path extrusionOk="0" h="684681" w="631151">
                <a:moveTo>
                  <a:pt x="0" y="0"/>
                </a:moveTo>
                <a:lnTo>
                  <a:pt x="631151" y="0"/>
                </a:lnTo>
                <a:lnTo>
                  <a:pt x="631151" y="684681"/>
                </a:lnTo>
                <a:lnTo>
                  <a:pt x="0" y="68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17"/>
          <p:cNvSpPr txBox="1"/>
          <p:nvPr/>
        </p:nvSpPr>
        <p:spPr>
          <a:xfrm>
            <a:off x="2028512" y="4026096"/>
            <a:ext cx="267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Musee de Montmartre</a:t>
            </a:r>
            <a:endParaRPr/>
          </a:p>
        </p:txBody>
      </p:sp>
      <p:sp>
        <p:nvSpPr>
          <p:cNvPr id="326" name="Google Shape;326;p17"/>
          <p:cNvSpPr/>
          <p:nvPr/>
        </p:nvSpPr>
        <p:spPr>
          <a:xfrm>
            <a:off x="796522" y="5655221"/>
            <a:ext cx="4620223" cy="294014"/>
          </a:xfrm>
          <a:custGeom>
            <a:rect b="b" l="l" r="r" t="t"/>
            <a:pathLst>
              <a:path extrusionOk="0" h="294014" w="4620223">
                <a:moveTo>
                  <a:pt x="0" y="0"/>
                </a:moveTo>
                <a:lnTo>
                  <a:pt x="4620223" y="0"/>
                </a:lnTo>
                <a:lnTo>
                  <a:pt x="4620223" y="294014"/>
                </a:lnTo>
                <a:lnTo>
                  <a:pt x="0" y="29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17"/>
          <p:cNvSpPr/>
          <p:nvPr/>
        </p:nvSpPr>
        <p:spPr>
          <a:xfrm>
            <a:off x="1221970" y="4895443"/>
            <a:ext cx="631151" cy="684681"/>
          </a:xfrm>
          <a:custGeom>
            <a:rect b="b" l="l" r="r" t="t"/>
            <a:pathLst>
              <a:path extrusionOk="0" h="684681" w="631151">
                <a:moveTo>
                  <a:pt x="0" y="0"/>
                </a:moveTo>
                <a:lnTo>
                  <a:pt x="631151" y="0"/>
                </a:lnTo>
                <a:lnTo>
                  <a:pt x="631151" y="684681"/>
                </a:lnTo>
                <a:lnTo>
                  <a:pt x="0" y="68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17"/>
          <p:cNvSpPr txBox="1"/>
          <p:nvPr/>
        </p:nvSpPr>
        <p:spPr>
          <a:xfrm>
            <a:off x="2028512" y="5067578"/>
            <a:ext cx="164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Artist Houses</a:t>
            </a:r>
            <a:endParaRPr/>
          </a:p>
        </p:txBody>
      </p:sp>
      <p:sp>
        <p:nvSpPr>
          <p:cNvPr id="329" name="Google Shape;329;p17"/>
          <p:cNvSpPr/>
          <p:nvPr/>
        </p:nvSpPr>
        <p:spPr>
          <a:xfrm>
            <a:off x="796522" y="6676940"/>
            <a:ext cx="4620223" cy="294014"/>
          </a:xfrm>
          <a:custGeom>
            <a:rect b="b" l="l" r="r" t="t"/>
            <a:pathLst>
              <a:path extrusionOk="0" h="294014" w="4620223">
                <a:moveTo>
                  <a:pt x="0" y="0"/>
                </a:moveTo>
                <a:lnTo>
                  <a:pt x="4620223" y="0"/>
                </a:lnTo>
                <a:lnTo>
                  <a:pt x="4620223" y="294014"/>
                </a:lnTo>
                <a:lnTo>
                  <a:pt x="0" y="29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17"/>
          <p:cNvSpPr/>
          <p:nvPr/>
        </p:nvSpPr>
        <p:spPr>
          <a:xfrm>
            <a:off x="1221970" y="5932904"/>
            <a:ext cx="631151" cy="684681"/>
          </a:xfrm>
          <a:custGeom>
            <a:rect b="b" l="l" r="r" t="t"/>
            <a:pathLst>
              <a:path extrusionOk="0" h="684681" w="631151">
                <a:moveTo>
                  <a:pt x="0" y="0"/>
                </a:moveTo>
                <a:lnTo>
                  <a:pt x="631151" y="0"/>
                </a:lnTo>
                <a:lnTo>
                  <a:pt x="631151" y="684681"/>
                </a:lnTo>
                <a:lnTo>
                  <a:pt x="0" y="68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17"/>
          <p:cNvSpPr txBox="1"/>
          <p:nvPr/>
        </p:nvSpPr>
        <p:spPr>
          <a:xfrm>
            <a:off x="2028512" y="6079772"/>
            <a:ext cx="115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Love Wall</a:t>
            </a: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796522" y="7682917"/>
            <a:ext cx="4620223" cy="294014"/>
          </a:xfrm>
          <a:custGeom>
            <a:rect b="b" l="l" r="r" t="t"/>
            <a:pathLst>
              <a:path extrusionOk="0" h="294014" w="4620223">
                <a:moveTo>
                  <a:pt x="0" y="0"/>
                </a:moveTo>
                <a:lnTo>
                  <a:pt x="4620223" y="0"/>
                </a:lnTo>
                <a:lnTo>
                  <a:pt x="4620223" y="294014"/>
                </a:lnTo>
                <a:lnTo>
                  <a:pt x="0" y="29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17"/>
          <p:cNvSpPr/>
          <p:nvPr/>
        </p:nvSpPr>
        <p:spPr>
          <a:xfrm>
            <a:off x="1221970" y="6954624"/>
            <a:ext cx="631151" cy="684681"/>
          </a:xfrm>
          <a:custGeom>
            <a:rect b="b" l="l" r="r" t="t"/>
            <a:pathLst>
              <a:path extrusionOk="0" h="684681" w="631151">
                <a:moveTo>
                  <a:pt x="0" y="0"/>
                </a:moveTo>
                <a:lnTo>
                  <a:pt x="631151" y="0"/>
                </a:lnTo>
                <a:lnTo>
                  <a:pt x="631151" y="684680"/>
                </a:lnTo>
                <a:lnTo>
                  <a:pt x="0" y="684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17"/>
          <p:cNvSpPr txBox="1"/>
          <p:nvPr/>
        </p:nvSpPr>
        <p:spPr>
          <a:xfrm>
            <a:off x="2028512" y="7095274"/>
            <a:ext cx="267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Cafe Consulat</a:t>
            </a:r>
            <a:endParaRPr/>
          </a:p>
        </p:txBody>
      </p:sp>
      <p:sp>
        <p:nvSpPr>
          <p:cNvPr id="335" name="Google Shape;335;p17"/>
          <p:cNvSpPr/>
          <p:nvPr/>
        </p:nvSpPr>
        <p:spPr>
          <a:xfrm>
            <a:off x="796522" y="8673151"/>
            <a:ext cx="4620223" cy="294014"/>
          </a:xfrm>
          <a:custGeom>
            <a:rect b="b" l="l" r="r" t="t"/>
            <a:pathLst>
              <a:path extrusionOk="0" h="294014" w="4620223">
                <a:moveTo>
                  <a:pt x="0" y="0"/>
                </a:moveTo>
                <a:lnTo>
                  <a:pt x="4620223" y="0"/>
                </a:lnTo>
                <a:lnTo>
                  <a:pt x="4620223" y="294014"/>
                </a:lnTo>
                <a:lnTo>
                  <a:pt x="0" y="29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17"/>
          <p:cNvSpPr/>
          <p:nvPr/>
        </p:nvSpPr>
        <p:spPr>
          <a:xfrm>
            <a:off x="1221970" y="7960600"/>
            <a:ext cx="631151" cy="684681"/>
          </a:xfrm>
          <a:custGeom>
            <a:rect b="b" l="l" r="r" t="t"/>
            <a:pathLst>
              <a:path extrusionOk="0" h="684681" w="631151">
                <a:moveTo>
                  <a:pt x="0" y="0"/>
                </a:moveTo>
                <a:lnTo>
                  <a:pt x="631151" y="0"/>
                </a:lnTo>
                <a:lnTo>
                  <a:pt x="631151" y="684681"/>
                </a:lnTo>
                <a:lnTo>
                  <a:pt x="0" y="68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17"/>
          <p:cNvSpPr txBox="1"/>
          <p:nvPr/>
        </p:nvSpPr>
        <p:spPr>
          <a:xfrm>
            <a:off x="2028512" y="8085508"/>
            <a:ext cx="147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MaisonRose</a:t>
            </a:r>
            <a:endParaRPr/>
          </a:p>
        </p:txBody>
      </p:sp>
      <p:sp>
        <p:nvSpPr>
          <p:cNvPr id="338" name="Google Shape;338;p17"/>
          <p:cNvSpPr txBox="1"/>
          <p:nvPr/>
        </p:nvSpPr>
        <p:spPr>
          <a:xfrm>
            <a:off x="3970287" y="666752"/>
            <a:ext cx="10347427" cy="1628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01" u="none" cap="none" strike="noStrike">
                <a:solidFill>
                  <a:srgbClr val="FEAA43"/>
                </a:solidFill>
                <a:latin typeface="Satisfy"/>
                <a:ea typeface="Satisfy"/>
                <a:cs typeface="Satisfy"/>
                <a:sym typeface="Satisfy"/>
              </a:rPr>
              <a:t>Montmartre District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>
            <a:off x="1040203" y="2742381"/>
            <a:ext cx="4132861" cy="453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272727"/>
                </a:solidFill>
                <a:latin typeface="Blinker"/>
                <a:ea typeface="Blinker"/>
                <a:cs typeface="Blinker"/>
                <a:sym typeface="Blinker"/>
              </a:rPr>
              <a:t>Things to do in Montmartre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