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Lst>
  <p:sldSz cy="10287000" cx="18288000"/>
  <p:notesSz cx="6858000" cy="9144000"/>
  <p:embeddedFontLst>
    <p:embeddedFont>
      <p:font typeface="Poppins"/>
      <p:regular r:id="rId27"/>
      <p:bold r:id="rId28"/>
      <p:italic r:id="rId29"/>
      <p:boldItalic r:id="rId30"/>
    </p:embeddedFont>
    <p:embeddedFont>
      <p:font typeface="Titillium Web"/>
      <p:regular r:id="rId31"/>
      <p:bold r:id="rId32"/>
      <p:italic r:id="rId33"/>
      <p:boldItalic r:id="rId34"/>
    </p:embeddedFont>
    <p:embeddedFont>
      <p:font typeface="Poppins Medium"/>
      <p:regular r:id="rId35"/>
      <p:bold r:id="rId36"/>
      <p:italic r:id="rId37"/>
      <p:boldItalic r:id="rId38"/>
    </p:embeddedFont>
    <p:embeddedFont>
      <p:font typeface="Poppins SemiBold"/>
      <p:regular r:id="rId39"/>
      <p:bold r:id="rId40"/>
      <p:italic r:id="rId41"/>
      <p:boldItalic r:id="rId42"/>
    </p:embeddedFont>
    <p:embeddedFont>
      <p:font typeface="Poppins ExtraLight"/>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2D41ACC-892B-40A2-B656-82D425D7BD71}">
  <a:tblStyle styleId="{92D41ACC-892B-40A2-B656-82D425D7BD7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SemiBold-bold.fntdata"/><Relationship Id="rId20" Type="http://schemas.openxmlformats.org/officeDocument/2006/relationships/slide" Target="slides/slide14.xml"/><Relationship Id="rId42" Type="http://schemas.openxmlformats.org/officeDocument/2006/relationships/font" Target="fonts/PoppinsSemiBold-boldItalic.fntdata"/><Relationship Id="rId41" Type="http://schemas.openxmlformats.org/officeDocument/2006/relationships/font" Target="fonts/PoppinsSemiBold-italic.fntdata"/><Relationship Id="rId22" Type="http://schemas.openxmlformats.org/officeDocument/2006/relationships/slide" Target="slides/slide16.xml"/><Relationship Id="rId44" Type="http://schemas.openxmlformats.org/officeDocument/2006/relationships/font" Target="fonts/PoppinsExtraLight-bold.fntdata"/><Relationship Id="rId21" Type="http://schemas.openxmlformats.org/officeDocument/2006/relationships/slide" Target="slides/slide15.xml"/><Relationship Id="rId43" Type="http://schemas.openxmlformats.org/officeDocument/2006/relationships/font" Target="fonts/PoppinsExtraLight-regular.fntdata"/><Relationship Id="rId24" Type="http://schemas.openxmlformats.org/officeDocument/2006/relationships/slide" Target="slides/slide18.xml"/><Relationship Id="rId46" Type="http://schemas.openxmlformats.org/officeDocument/2006/relationships/font" Target="fonts/PoppinsExtraLight-boldItalic.fntdata"/><Relationship Id="rId23" Type="http://schemas.openxmlformats.org/officeDocument/2006/relationships/slide" Target="slides/slide17.xml"/><Relationship Id="rId45" Type="http://schemas.openxmlformats.org/officeDocument/2006/relationships/font" Target="fonts/PoppinsExtraLight-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oppins-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TitilliumWeb-regular.fntdata"/><Relationship Id="rId30" Type="http://schemas.openxmlformats.org/officeDocument/2006/relationships/font" Target="fonts/Poppins-boldItalic.fntdata"/><Relationship Id="rId11" Type="http://schemas.openxmlformats.org/officeDocument/2006/relationships/slide" Target="slides/slide5.xml"/><Relationship Id="rId33" Type="http://schemas.openxmlformats.org/officeDocument/2006/relationships/font" Target="fonts/TitilliumWeb-italic.fntdata"/><Relationship Id="rId10" Type="http://schemas.openxmlformats.org/officeDocument/2006/relationships/slide" Target="slides/slide4.xml"/><Relationship Id="rId32" Type="http://schemas.openxmlformats.org/officeDocument/2006/relationships/font" Target="fonts/TitilliumWeb-bold.fntdata"/><Relationship Id="rId13" Type="http://schemas.openxmlformats.org/officeDocument/2006/relationships/slide" Target="slides/slide7.xml"/><Relationship Id="rId35" Type="http://schemas.openxmlformats.org/officeDocument/2006/relationships/font" Target="fonts/PoppinsMedium-regular.fntdata"/><Relationship Id="rId12" Type="http://schemas.openxmlformats.org/officeDocument/2006/relationships/slide" Target="slides/slide6.xml"/><Relationship Id="rId34" Type="http://schemas.openxmlformats.org/officeDocument/2006/relationships/font" Target="fonts/TitilliumWeb-boldItalic.fntdata"/><Relationship Id="rId15" Type="http://schemas.openxmlformats.org/officeDocument/2006/relationships/slide" Target="slides/slide9.xml"/><Relationship Id="rId37" Type="http://schemas.openxmlformats.org/officeDocument/2006/relationships/font" Target="fonts/PoppinsMedium-italic.fntdata"/><Relationship Id="rId14" Type="http://schemas.openxmlformats.org/officeDocument/2006/relationships/slide" Target="slides/slide8.xml"/><Relationship Id="rId36" Type="http://schemas.openxmlformats.org/officeDocument/2006/relationships/font" Target="fonts/PoppinsMedium-bold.fntdata"/><Relationship Id="rId17" Type="http://schemas.openxmlformats.org/officeDocument/2006/relationships/slide" Target="slides/slide11.xml"/><Relationship Id="rId39" Type="http://schemas.openxmlformats.org/officeDocument/2006/relationships/font" Target="fonts/PoppinsSemiBold-regular.fntdata"/><Relationship Id="rId16" Type="http://schemas.openxmlformats.org/officeDocument/2006/relationships/slide" Target="slides/slide10.xml"/><Relationship Id="rId38" Type="http://schemas.openxmlformats.org/officeDocument/2006/relationships/font" Target="fonts/PoppinsMedium-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9" name="Shape 9"/>
        <p:cNvGrpSpPr/>
        <p:nvPr/>
      </p:nvGrpSpPr>
      <p:grpSpPr>
        <a:xfrm>
          <a:off x="0" y="0"/>
          <a:ext cx="0" cy="0"/>
          <a:chOff x="0" y="0"/>
          <a:chExt cx="0" cy="0"/>
        </a:xfrm>
      </p:grpSpPr>
      <p:sp>
        <p:nvSpPr>
          <p:cNvPr id="10" name="Google Shape;10;p3"/>
          <p:cNvSpPr/>
          <p:nvPr>
            <p:ph idx="2" type="pic"/>
          </p:nvPr>
        </p:nvSpPr>
        <p:spPr>
          <a:xfrm>
            <a:off x="14475100" y="1634200"/>
            <a:ext cx="2638200" cy="3906300"/>
          </a:xfrm>
          <a:prstGeom prst="rect">
            <a:avLst/>
          </a:prstGeom>
          <a:noFill/>
          <a:ln>
            <a:noFill/>
          </a:ln>
        </p:spPr>
      </p:sp>
      <p:sp>
        <p:nvSpPr>
          <p:cNvPr id="11" name="Google Shape;11;p3"/>
          <p:cNvSpPr/>
          <p:nvPr>
            <p:ph idx="3" type="pic"/>
          </p:nvPr>
        </p:nvSpPr>
        <p:spPr>
          <a:xfrm>
            <a:off x="1028650" y="5113400"/>
            <a:ext cx="2638200" cy="2991600"/>
          </a:xfrm>
          <a:prstGeom prst="rect">
            <a:avLst/>
          </a:prstGeom>
          <a:noFill/>
          <a:ln>
            <a:noFill/>
          </a:ln>
        </p:spPr>
      </p:sp>
      <p:sp>
        <p:nvSpPr>
          <p:cNvPr id="12" name="Google Shape;12;p3"/>
          <p:cNvSpPr txBox="1"/>
          <p:nvPr>
            <p:ph idx="1" type="subTitle"/>
          </p:nvPr>
        </p:nvSpPr>
        <p:spPr>
          <a:xfrm>
            <a:off x="10928700" y="9048750"/>
            <a:ext cx="6700800" cy="369300"/>
          </a:xfrm>
          <a:prstGeom prst="rect">
            <a:avLst/>
          </a:prstGeom>
        </p:spPr>
        <p:txBody>
          <a:bodyPr anchorCtr="0" anchor="t" bIns="45700" lIns="91425" spcFirstLastPara="1" rIns="91425" wrap="square" tIns="45700">
            <a:normAutofit/>
          </a:bodyPr>
          <a:lstStyle>
            <a:lvl1pPr lvl="0" algn="r">
              <a:spcBef>
                <a:spcPts val="640"/>
              </a:spcBef>
              <a:spcAft>
                <a:spcPts val="0"/>
              </a:spcAft>
              <a:buSzPts val="2350"/>
              <a:buNone/>
              <a:defRPr sz="2350"/>
            </a:lvl1pPr>
            <a:lvl2pPr lvl="1">
              <a:spcBef>
                <a:spcPts val="640"/>
              </a:spcBef>
              <a:spcAft>
                <a:spcPts val="0"/>
              </a:spcAft>
              <a:buSzPts val="2150"/>
              <a:buNone/>
              <a:defRPr/>
            </a:lvl2pPr>
            <a:lvl3pPr lvl="2">
              <a:spcBef>
                <a:spcPts val="640"/>
              </a:spcBef>
              <a:spcAft>
                <a:spcPts val="0"/>
              </a:spcAft>
              <a:buSzPts val="2150"/>
              <a:buNone/>
              <a:defRPr/>
            </a:lvl3pPr>
            <a:lvl4pPr lvl="3">
              <a:spcBef>
                <a:spcPts val="640"/>
              </a:spcBef>
              <a:spcAft>
                <a:spcPts val="0"/>
              </a:spcAft>
              <a:buSzPts val="2150"/>
              <a:buNone/>
              <a:defRPr/>
            </a:lvl4pPr>
            <a:lvl5pPr lvl="4">
              <a:spcBef>
                <a:spcPts val="640"/>
              </a:spcBef>
              <a:spcAft>
                <a:spcPts val="0"/>
              </a:spcAft>
              <a:buSzPts val="2150"/>
              <a:buNone/>
              <a:defRPr/>
            </a:lvl5pPr>
            <a:lvl6pPr lvl="5">
              <a:spcBef>
                <a:spcPts val="640"/>
              </a:spcBef>
              <a:spcAft>
                <a:spcPts val="0"/>
              </a:spcAft>
              <a:buSzPts val="2150"/>
              <a:buNone/>
              <a:defRPr/>
            </a:lvl6pPr>
            <a:lvl7pPr lvl="6">
              <a:spcBef>
                <a:spcPts val="640"/>
              </a:spcBef>
              <a:spcAft>
                <a:spcPts val="0"/>
              </a:spcAft>
              <a:buSzPts val="2150"/>
              <a:buNone/>
              <a:defRPr/>
            </a:lvl7pPr>
            <a:lvl8pPr lvl="7">
              <a:spcBef>
                <a:spcPts val="640"/>
              </a:spcBef>
              <a:spcAft>
                <a:spcPts val="0"/>
              </a:spcAft>
              <a:buSzPts val="2150"/>
              <a:buNone/>
              <a:defRPr/>
            </a:lvl8pPr>
            <a:lvl9pPr lvl="8">
              <a:spcBef>
                <a:spcPts val="640"/>
              </a:spcBef>
              <a:spcAft>
                <a:spcPts val="0"/>
              </a:spcAft>
              <a:buSzPts val="2150"/>
              <a:buNone/>
              <a:defRPr/>
            </a:lvl9pPr>
          </a:lstStyle>
          <a:p/>
        </p:txBody>
      </p:sp>
      <p:sp>
        <p:nvSpPr>
          <p:cNvPr id="13" name="Google Shape;13;p3"/>
          <p:cNvSpPr/>
          <p:nvPr/>
        </p:nvSpPr>
        <p:spPr>
          <a:xfrm>
            <a:off x="12538647" y="1288496"/>
            <a:ext cx="1343256" cy="1328316"/>
          </a:xfrm>
          <a:custGeom>
            <a:rect b="b" l="l" r="r" t="t"/>
            <a:pathLst>
              <a:path extrusionOk="0" h="318732" w="322317">
                <a:moveTo>
                  <a:pt x="0" y="0"/>
                </a:moveTo>
                <a:lnTo>
                  <a:pt x="322317" y="0"/>
                </a:lnTo>
                <a:lnTo>
                  <a:pt x="322317" y="318732"/>
                </a:lnTo>
                <a:lnTo>
                  <a:pt x="0" y="318732"/>
                </a:lnTo>
                <a:close/>
              </a:path>
            </a:pathLst>
          </a:custGeom>
          <a:solidFill>
            <a:srgbClr val="E6B56B"/>
          </a:solidFill>
          <a:ln>
            <a:noFill/>
          </a:ln>
        </p:spPr>
      </p:sp>
      <p:sp>
        <p:nvSpPr>
          <p:cNvPr id="14" name="Google Shape;14;p3"/>
          <p:cNvSpPr/>
          <p:nvPr/>
        </p:nvSpPr>
        <p:spPr>
          <a:xfrm>
            <a:off x="4811330" y="5143500"/>
            <a:ext cx="6424128" cy="3843309"/>
          </a:xfrm>
          <a:custGeom>
            <a:rect b="b" l="l" r="r" t="t"/>
            <a:pathLst>
              <a:path extrusionOk="0" h="1012063" w="1691673">
                <a:moveTo>
                  <a:pt x="0" y="0"/>
                </a:moveTo>
                <a:lnTo>
                  <a:pt x="1691673" y="0"/>
                </a:lnTo>
                <a:lnTo>
                  <a:pt x="1691673" y="1012063"/>
                </a:lnTo>
                <a:lnTo>
                  <a:pt x="0" y="1012063"/>
                </a:lnTo>
                <a:close/>
              </a:path>
            </a:pathLst>
          </a:custGeom>
          <a:solidFill>
            <a:srgbClr val="E6B56B">
              <a:alpha val="49800"/>
            </a:srgbClr>
          </a:solidFill>
          <a:ln>
            <a:noFill/>
          </a:ln>
        </p:spPr>
      </p:sp>
      <p:sp>
        <p:nvSpPr>
          <p:cNvPr id="15" name="Google Shape;15;p3"/>
          <p:cNvSpPr/>
          <p:nvPr>
            <p:ph idx="4" type="pic"/>
          </p:nvPr>
        </p:nvSpPr>
        <p:spPr>
          <a:xfrm>
            <a:off x="5136300" y="1634200"/>
            <a:ext cx="8288400" cy="7018500"/>
          </a:xfrm>
          <a:prstGeom prst="rect">
            <a:avLst/>
          </a:prstGeom>
          <a:noFill/>
          <a:ln>
            <a:noFill/>
          </a:ln>
        </p:spPr>
      </p:sp>
      <p:sp>
        <p:nvSpPr>
          <p:cNvPr id="16" name="Google Shape;16;p3"/>
          <p:cNvSpPr/>
          <p:nvPr/>
        </p:nvSpPr>
        <p:spPr>
          <a:xfrm>
            <a:off x="-1" y="10019700"/>
            <a:ext cx="4863269" cy="267340"/>
          </a:xfrm>
          <a:custGeom>
            <a:rect b="b" l="l" r="r" t="t"/>
            <a:pathLst>
              <a:path extrusionOk="0" h="70399" w="1989067">
                <a:moveTo>
                  <a:pt x="0" y="0"/>
                </a:moveTo>
                <a:lnTo>
                  <a:pt x="1989067" y="0"/>
                </a:lnTo>
                <a:lnTo>
                  <a:pt x="1989067" y="70399"/>
                </a:lnTo>
                <a:lnTo>
                  <a:pt x="0" y="70399"/>
                </a:lnTo>
                <a:close/>
              </a:path>
            </a:pathLst>
          </a:custGeom>
          <a:solidFill>
            <a:srgbClr val="C1C2C0"/>
          </a:solidFill>
          <a:ln>
            <a:noFill/>
          </a:ln>
        </p:spPr>
      </p:sp>
      <p:grpSp>
        <p:nvGrpSpPr>
          <p:cNvPr id="17" name="Google Shape;17;p3"/>
          <p:cNvGrpSpPr/>
          <p:nvPr/>
        </p:nvGrpSpPr>
        <p:grpSpPr>
          <a:xfrm>
            <a:off x="12538647" y="1475452"/>
            <a:ext cx="886278" cy="1141287"/>
            <a:chOff x="0" y="-38100"/>
            <a:chExt cx="212700" cy="273900"/>
          </a:xfrm>
        </p:grpSpPr>
        <p:sp>
          <p:nvSpPr>
            <p:cNvPr id="18" name="Google Shape;18;p3"/>
            <p:cNvSpPr/>
            <p:nvPr/>
          </p:nvSpPr>
          <p:spPr>
            <a:xfrm>
              <a:off x="0" y="0"/>
              <a:ext cx="212622" cy="235764"/>
            </a:xfrm>
            <a:custGeom>
              <a:rect b="b" l="l" r="r" t="t"/>
              <a:pathLst>
                <a:path extrusionOk="0" h="235764" w="212622">
                  <a:moveTo>
                    <a:pt x="0" y="0"/>
                  </a:moveTo>
                  <a:lnTo>
                    <a:pt x="212622" y="0"/>
                  </a:lnTo>
                  <a:lnTo>
                    <a:pt x="212622" y="235764"/>
                  </a:lnTo>
                  <a:lnTo>
                    <a:pt x="0" y="235764"/>
                  </a:lnTo>
                  <a:close/>
                </a:path>
              </a:pathLst>
            </a:custGeom>
            <a:solidFill>
              <a:srgbClr val="E6B56B">
                <a:alpha val="32550"/>
              </a:srgbClr>
            </a:solidFill>
            <a:ln>
              <a:noFill/>
            </a:ln>
          </p:spPr>
        </p:sp>
        <p:sp>
          <p:nvSpPr>
            <p:cNvPr id="19" name="Google Shape;19;p3"/>
            <p:cNvSpPr txBox="1"/>
            <p:nvPr/>
          </p:nvSpPr>
          <p:spPr>
            <a:xfrm>
              <a:off x="0" y="-38100"/>
              <a:ext cx="212700" cy="27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p:nvPr/>
        </p:nvSpPr>
        <p:spPr>
          <a:xfrm>
            <a:off x="3823951" y="8636208"/>
            <a:ext cx="354009" cy="350070"/>
          </a:xfrm>
          <a:custGeom>
            <a:rect b="b" l="l" r="r" t="t"/>
            <a:pathLst>
              <a:path extrusionOk="0" h="126265" w="127686">
                <a:moveTo>
                  <a:pt x="0" y="0"/>
                </a:moveTo>
                <a:lnTo>
                  <a:pt x="127686" y="0"/>
                </a:lnTo>
                <a:lnTo>
                  <a:pt x="127686" y="126265"/>
                </a:lnTo>
                <a:lnTo>
                  <a:pt x="0" y="126265"/>
                </a:lnTo>
                <a:close/>
              </a:path>
            </a:pathLst>
          </a:custGeom>
          <a:solidFill>
            <a:srgbClr val="D8965D"/>
          </a:solidFill>
          <a:ln>
            <a:noFill/>
          </a:ln>
        </p:spPr>
      </p:sp>
      <p:sp>
        <p:nvSpPr>
          <p:cNvPr id="21" name="Google Shape;21;p3"/>
          <p:cNvSpPr/>
          <p:nvPr/>
        </p:nvSpPr>
        <p:spPr>
          <a:xfrm>
            <a:off x="3173937" y="8636208"/>
            <a:ext cx="354009" cy="350070"/>
          </a:xfrm>
          <a:custGeom>
            <a:rect b="b" l="l" r="r" t="t"/>
            <a:pathLst>
              <a:path extrusionOk="0" h="126265" w="127686">
                <a:moveTo>
                  <a:pt x="0" y="0"/>
                </a:moveTo>
                <a:lnTo>
                  <a:pt x="127686" y="0"/>
                </a:lnTo>
                <a:lnTo>
                  <a:pt x="127686" y="126265"/>
                </a:lnTo>
                <a:lnTo>
                  <a:pt x="0" y="126265"/>
                </a:lnTo>
                <a:close/>
              </a:path>
            </a:pathLst>
          </a:custGeom>
          <a:solidFill>
            <a:srgbClr val="EDBA93"/>
          </a:solidFill>
          <a:ln>
            <a:noFill/>
          </a:ln>
        </p:spPr>
      </p:sp>
      <p:sp>
        <p:nvSpPr>
          <p:cNvPr id="22" name="Google Shape;22;p3"/>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2">
              <a:alphaModFix/>
            </a:blip>
            <a:stretch>
              <a:fillRect b="-34589" l="-21019" r="-27159" t="-39139"/>
            </a:stretch>
          </a:blipFill>
          <a:ln>
            <a:noFill/>
          </a:ln>
        </p:spPr>
      </p:sp>
      <p:cxnSp>
        <p:nvCxnSpPr>
          <p:cNvPr id="23" name="Google Shape;23;p3"/>
          <p:cNvCxnSpPr/>
          <p:nvPr/>
        </p:nvCxnSpPr>
        <p:spPr>
          <a:xfrm>
            <a:off x="2556205" y="797899"/>
            <a:ext cx="14703000" cy="0"/>
          </a:xfrm>
          <a:prstGeom prst="straightConnector1">
            <a:avLst/>
          </a:prstGeom>
          <a:noFill/>
          <a:ln cap="rnd" cmpd="sng" w="28575">
            <a:solidFill>
              <a:srgbClr val="D8965D"/>
            </a:solidFill>
            <a:prstDash val="solid"/>
            <a:round/>
            <a:headEnd len="sm" w="sm" type="none"/>
            <a:tailEnd len="sm" w="sm" type="none"/>
          </a:ln>
        </p:spPr>
      </p:cxnSp>
      <p:sp>
        <p:nvSpPr>
          <p:cNvPr id="24" name="Google Shape;24;p3"/>
          <p:cNvSpPr/>
          <p:nvPr/>
        </p:nvSpPr>
        <p:spPr>
          <a:xfrm>
            <a:off x="2547117" y="8659144"/>
            <a:ext cx="330707" cy="327026"/>
          </a:xfrm>
          <a:custGeom>
            <a:rect b="b" l="l" r="r" t="t"/>
            <a:pathLst>
              <a:path extrusionOk="0" h="126265" w="127686">
                <a:moveTo>
                  <a:pt x="0" y="0"/>
                </a:moveTo>
                <a:lnTo>
                  <a:pt x="127686" y="0"/>
                </a:lnTo>
                <a:lnTo>
                  <a:pt x="127686" y="126265"/>
                </a:lnTo>
                <a:lnTo>
                  <a:pt x="0" y="126265"/>
                </a:lnTo>
                <a:close/>
              </a:path>
            </a:pathLst>
          </a:custGeom>
          <a:solidFill>
            <a:srgbClr val="698FA6"/>
          </a:solidFill>
          <a:ln>
            <a:noFill/>
          </a:ln>
        </p:spPr>
      </p:sp>
      <p:sp>
        <p:nvSpPr>
          <p:cNvPr id="25" name="Google Shape;25;p3"/>
          <p:cNvSpPr txBox="1"/>
          <p:nvPr>
            <p:ph type="title"/>
          </p:nvPr>
        </p:nvSpPr>
        <p:spPr>
          <a:xfrm>
            <a:off x="1028700" y="1722550"/>
            <a:ext cx="8613300" cy="2608800"/>
          </a:xfrm>
          <a:prstGeom prst="rect">
            <a:avLst/>
          </a:prstGeom>
          <a:noFill/>
          <a:ln>
            <a:noFill/>
          </a:ln>
        </p:spPr>
        <p:txBody>
          <a:bodyPr anchorCtr="0" anchor="t" bIns="45700" lIns="91425" spcFirstLastPara="1" rIns="91425" wrap="square" tIns="45700">
            <a:normAutofit/>
          </a:bodyPr>
          <a:lstStyle>
            <a:lvl1pPr lvl="0" marR="0" rtl="0">
              <a:lnSpc>
                <a:spcPct val="110000"/>
              </a:lnSpc>
              <a:spcBef>
                <a:spcPts val="0"/>
              </a:spcBef>
              <a:spcAft>
                <a:spcPts val="0"/>
              </a:spcAft>
              <a:buClr>
                <a:srgbClr val="D8965D"/>
              </a:buClr>
              <a:buSzPts val="8050"/>
              <a:buFont typeface="Poppins Medium"/>
              <a:buNone/>
              <a:defRPr b="0" i="0" sz="8050" u="none" cap="none" strike="noStrike">
                <a:solidFill>
                  <a:srgbClr val="D8965D"/>
                </a:solidFill>
                <a:latin typeface="Poppins Medium"/>
                <a:ea typeface="Poppins Medium"/>
                <a:cs typeface="Poppins Medium"/>
                <a:sym typeface="Poppins Medium"/>
              </a:defRPr>
            </a:lvl1pPr>
            <a:lvl2pPr lvl="1" rtl="0">
              <a:lnSpc>
                <a:spcPct val="110000"/>
              </a:lnSpc>
              <a:spcBef>
                <a:spcPts val="0"/>
              </a:spcBef>
              <a:spcAft>
                <a:spcPts val="0"/>
              </a:spcAft>
              <a:buSzPts val="1400"/>
              <a:buNone/>
              <a:defRPr sz="1800"/>
            </a:lvl2pPr>
            <a:lvl3pPr lvl="2" rtl="0">
              <a:lnSpc>
                <a:spcPct val="110000"/>
              </a:lnSpc>
              <a:spcBef>
                <a:spcPts val="0"/>
              </a:spcBef>
              <a:spcAft>
                <a:spcPts val="0"/>
              </a:spcAft>
              <a:buSzPts val="1400"/>
              <a:buNone/>
              <a:defRPr sz="1800"/>
            </a:lvl3pPr>
            <a:lvl4pPr lvl="3" rtl="0">
              <a:lnSpc>
                <a:spcPct val="110000"/>
              </a:lnSpc>
              <a:spcBef>
                <a:spcPts val="0"/>
              </a:spcBef>
              <a:spcAft>
                <a:spcPts val="0"/>
              </a:spcAft>
              <a:buSzPts val="1400"/>
              <a:buNone/>
              <a:defRPr sz="1800"/>
            </a:lvl4pPr>
            <a:lvl5pPr lvl="4" rtl="0">
              <a:lnSpc>
                <a:spcPct val="110000"/>
              </a:lnSpc>
              <a:spcBef>
                <a:spcPts val="0"/>
              </a:spcBef>
              <a:spcAft>
                <a:spcPts val="0"/>
              </a:spcAft>
              <a:buSzPts val="1400"/>
              <a:buNone/>
              <a:defRPr sz="1800"/>
            </a:lvl5pPr>
            <a:lvl6pPr lvl="5" rtl="0">
              <a:lnSpc>
                <a:spcPct val="110000"/>
              </a:lnSpc>
              <a:spcBef>
                <a:spcPts val="0"/>
              </a:spcBef>
              <a:spcAft>
                <a:spcPts val="0"/>
              </a:spcAft>
              <a:buSzPts val="1400"/>
              <a:buNone/>
              <a:defRPr sz="1800"/>
            </a:lvl6pPr>
            <a:lvl7pPr lvl="6" rtl="0">
              <a:lnSpc>
                <a:spcPct val="110000"/>
              </a:lnSpc>
              <a:spcBef>
                <a:spcPts val="0"/>
              </a:spcBef>
              <a:spcAft>
                <a:spcPts val="0"/>
              </a:spcAft>
              <a:buSzPts val="1400"/>
              <a:buNone/>
              <a:defRPr sz="1800"/>
            </a:lvl7pPr>
            <a:lvl8pPr lvl="7" rtl="0">
              <a:lnSpc>
                <a:spcPct val="110000"/>
              </a:lnSpc>
              <a:spcBef>
                <a:spcPts val="0"/>
              </a:spcBef>
              <a:spcAft>
                <a:spcPts val="0"/>
              </a:spcAft>
              <a:buSzPts val="1400"/>
              <a:buNone/>
              <a:defRPr sz="1800"/>
            </a:lvl8pPr>
            <a:lvl9pPr lvl="8" rtl="0">
              <a:lnSpc>
                <a:spcPct val="110000"/>
              </a:lnSpc>
              <a:spcBef>
                <a:spcPts val="0"/>
              </a:spcBef>
              <a:spcAft>
                <a:spcPts val="0"/>
              </a:spcAft>
              <a:buSzPts val="1400"/>
              <a:buNone/>
              <a:defRPr sz="1800"/>
            </a:lvl9pPr>
          </a:lstStyle>
          <a:p/>
        </p:txBody>
      </p:sp>
      <p:sp>
        <p:nvSpPr>
          <p:cNvPr id="26" name="Google Shape;26;p3"/>
          <p:cNvSpPr txBox="1"/>
          <p:nvPr>
            <p:ph idx="5" type="title"/>
          </p:nvPr>
        </p:nvSpPr>
        <p:spPr>
          <a:xfrm>
            <a:off x="8500000" y="5818625"/>
            <a:ext cx="8613300" cy="2608800"/>
          </a:xfrm>
          <a:prstGeom prst="rect">
            <a:avLst/>
          </a:prstGeom>
          <a:noFill/>
          <a:ln>
            <a:noFill/>
          </a:ln>
        </p:spPr>
        <p:txBody>
          <a:bodyPr anchorCtr="0" anchor="t" bIns="45700" lIns="91425" spcFirstLastPara="1" rIns="91425" wrap="square" tIns="45700">
            <a:normAutofit/>
          </a:bodyPr>
          <a:lstStyle>
            <a:lvl1pPr lvl="0" marR="0" rtl="0" algn="r">
              <a:lnSpc>
                <a:spcPct val="100000"/>
              </a:lnSpc>
              <a:spcBef>
                <a:spcPts val="0"/>
              </a:spcBef>
              <a:spcAft>
                <a:spcPts val="0"/>
              </a:spcAft>
              <a:buClr>
                <a:schemeClr val="dk1"/>
              </a:buClr>
              <a:buSzPts val="8050"/>
              <a:buFont typeface="Poppins ExtraLight"/>
              <a:buNone/>
              <a:defRPr b="0" i="0" sz="8050" u="none" cap="none" strike="noStrike">
                <a:solidFill>
                  <a:schemeClr val="dk1"/>
                </a:solidFill>
                <a:latin typeface="Poppins ExtraLight"/>
                <a:ea typeface="Poppins ExtraLight"/>
                <a:cs typeface="Poppins ExtraLight"/>
                <a:sym typeface="Poppins ExtraLight"/>
              </a:defRPr>
            </a:lvl1pPr>
            <a:lvl2pPr lvl="1" rtl="0" algn="r">
              <a:lnSpc>
                <a:spcPct val="100000"/>
              </a:lnSpc>
              <a:spcBef>
                <a:spcPts val="0"/>
              </a:spcBef>
              <a:spcAft>
                <a:spcPts val="0"/>
              </a:spcAft>
              <a:buSzPts val="1400"/>
              <a:buNone/>
              <a:defRPr sz="1800"/>
            </a:lvl2pPr>
            <a:lvl3pPr lvl="2" rtl="0" algn="r">
              <a:lnSpc>
                <a:spcPct val="100000"/>
              </a:lnSpc>
              <a:spcBef>
                <a:spcPts val="0"/>
              </a:spcBef>
              <a:spcAft>
                <a:spcPts val="0"/>
              </a:spcAft>
              <a:buSzPts val="1400"/>
              <a:buNone/>
              <a:defRPr sz="1800"/>
            </a:lvl3pPr>
            <a:lvl4pPr lvl="3" rtl="0" algn="r">
              <a:lnSpc>
                <a:spcPct val="100000"/>
              </a:lnSpc>
              <a:spcBef>
                <a:spcPts val="0"/>
              </a:spcBef>
              <a:spcAft>
                <a:spcPts val="0"/>
              </a:spcAft>
              <a:buSzPts val="1400"/>
              <a:buNone/>
              <a:defRPr sz="1800"/>
            </a:lvl4pPr>
            <a:lvl5pPr lvl="4" rtl="0" algn="r">
              <a:lnSpc>
                <a:spcPct val="100000"/>
              </a:lnSpc>
              <a:spcBef>
                <a:spcPts val="0"/>
              </a:spcBef>
              <a:spcAft>
                <a:spcPts val="0"/>
              </a:spcAft>
              <a:buSzPts val="1400"/>
              <a:buNone/>
              <a:defRPr sz="1800"/>
            </a:lvl5pPr>
            <a:lvl6pPr lvl="5" rtl="0" algn="r">
              <a:lnSpc>
                <a:spcPct val="100000"/>
              </a:lnSpc>
              <a:spcBef>
                <a:spcPts val="0"/>
              </a:spcBef>
              <a:spcAft>
                <a:spcPts val="0"/>
              </a:spcAft>
              <a:buSzPts val="1400"/>
              <a:buNone/>
              <a:defRPr sz="1800"/>
            </a:lvl6pPr>
            <a:lvl7pPr lvl="6" rtl="0" algn="r">
              <a:lnSpc>
                <a:spcPct val="100000"/>
              </a:lnSpc>
              <a:spcBef>
                <a:spcPts val="0"/>
              </a:spcBef>
              <a:spcAft>
                <a:spcPts val="0"/>
              </a:spcAft>
              <a:buSzPts val="1400"/>
              <a:buNone/>
              <a:defRPr sz="1800"/>
            </a:lvl7pPr>
            <a:lvl8pPr lvl="7" rtl="0" algn="r">
              <a:lnSpc>
                <a:spcPct val="100000"/>
              </a:lnSpc>
              <a:spcBef>
                <a:spcPts val="0"/>
              </a:spcBef>
              <a:spcAft>
                <a:spcPts val="0"/>
              </a:spcAft>
              <a:buSzPts val="1400"/>
              <a:buNone/>
              <a:defRPr sz="1800"/>
            </a:lvl8pPr>
            <a:lvl9pPr lvl="8" rtl="0" algn="r">
              <a:lnSpc>
                <a:spcPct val="100000"/>
              </a:lnSpc>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7" name="Shape 27"/>
        <p:cNvGrpSpPr/>
        <p:nvPr/>
      </p:nvGrpSpPr>
      <p:grpSpPr>
        <a:xfrm>
          <a:off x="0" y="0"/>
          <a:ext cx="0" cy="0"/>
          <a:chOff x="0" y="0"/>
          <a:chExt cx="0" cy="0"/>
        </a:xfrm>
      </p:grpSpPr>
      <p:sp>
        <p:nvSpPr>
          <p:cNvPr id="28" name="Google Shape;28;p4"/>
          <p:cNvSpPr/>
          <p:nvPr>
            <p:ph idx="2" type="pic"/>
          </p:nvPr>
        </p:nvSpPr>
        <p:spPr>
          <a:xfrm>
            <a:off x="-30750" y="5905600"/>
            <a:ext cx="14318700" cy="2726700"/>
          </a:xfrm>
          <a:prstGeom prst="rect">
            <a:avLst/>
          </a:prstGeom>
          <a:noFill/>
          <a:ln>
            <a:noFill/>
          </a:ln>
        </p:spPr>
      </p:sp>
      <p:cxnSp>
        <p:nvCxnSpPr>
          <p:cNvPr id="29" name="Google Shape;29;p4"/>
          <p:cNvCxnSpPr/>
          <p:nvPr/>
        </p:nvCxnSpPr>
        <p:spPr>
          <a:xfrm>
            <a:off x="968583" y="2038331"/>
            <a:ext cx="0" cy="2815200"/>
          </a:xfrm>
          <a:prstGeom prst="straightConnector1">
            <a:avLst/>
          </a:prstGeom>
          <a:noFill/>
          <a:ln cap="flat" cmpd="sng" w="28575">
            <a:solidFill>
              <a:srgbClr val="FFFFFF"/>
            </a:solidFill>
            <a:prstDash val="solid"/>
            <a:round/>
            <a:headEnd len="sm" w="sm" type="none"/>
            <a:tailEnd len="sm" w="sm" type="none"/>
          </a:ln>
        </p:spPr>
      </p:cxnSp>
      <p:cxnSp>
        <p:nvCxnSpPr>
          <p:cNvPr id="30" name="Google Shape;30;p4"/>
          <p:cNvCxnSpPr/>
          <p:nvPr/>
        </p:nvCxnSpPr>
        <p:spPr>
          <a:xfrm>
            <a:off x="5272167" y="2038331"/>
            <a:ext cx="0" cy="2815200"/>
          </a:xfrm>
          <a:prstGeom prst="straightConnector1">
            <a:avLst/>
          </a:prstGeom>
          <a:noFill/>
          <a:ln cap="flat" cmpd="sng" w="28575">
            <a:solidFill>
              <a:srgbClr val="FFFFFF"/>
            </a:solidFill>
            <a:prstDash val="solid"/>
            <a:round/>
            <a:headEnd len="sm" w="sm" type="none"/>
            <a:tailEnd len="sm" w="sm" type="none"/>
          </a:ln>
        </p:spPr>
      </p:cxnSp>
      <p:cxnSp>
        <p:nvCxnSpPr>
          <p:cNvPr id="31" name="Google Shape;31;p4"/>
          <p:cNvCxnSpPr/>
          <p:nvPr/>
        </p:nvCxnSpPr>
        <p:spPr>
          <a:xfrm>
            <a:off x="9575752" y="2038331"/>
            <a:ext cx="0" cy="2815200"/>
          </a:xfrm>
          <a:prstGeom prst="straightConnector1">
            <a:avLst/>
          </a:prstGeom>
          <a:noFill/>
          <a:ln cap="flat" cmpd="sng" w="28575">
            <a:solidFill>
              <a:srgbClr val="FFFFFF"/>
            </a:solidFill>
            <a:prstDash val="solid"/>
            <a:round/>
            <a:headEnd len="sm" w="sm" type="none"/>
            <a:tailEnd len="sm" w="sm" type="none"/>
          </a:ln>
        </p:spPr>
      </p:cxnSp>
      <p:cxnSp>
        <p:nvCxnSpPr>
          <p:cNvPr id="32" name="Google Shape;32;p4"/>
          <p:cNvCxnSpPr/>
          <p:nvPr/>
        </p:nvCxnSpPr>
        <p:spPr>
          <a:xfrm>
            <a:off x="13879337" y="2038331"/>
            <a:ext cx="0" cy="2815200"/>
          </a:xfrm>
          <a:prstGeom prst="straightConnector1">
            <a:avLst/>
          </a:prstGeom>
          <a:noFill/>
          <a:ln cap="flat" cmpd="sng" w="28575">
            <a:solidFill>
              <a:srgbClr val="FFFFFF"/>
            </a:solidFill>
            <a:prstDash val="solid"/>
            <a:round/>
            <a:headEnd len="sm" w="sm" type="none"/>
            <a:tailEnd len="sm" w="sm" type="none"/>
          </a:ln>
        </p:spPr>
      </p:cxnSp>
      <p:sp>
        <p:nvSpPr>
          <p:cNvPr id="33" name="Google Shape;33;p4"/>
          <p:cNvSpPr txBox="1"/>
          <p:nvPr/>
        </p:nvSpPr>
        <p:spPr>
          <a:xfrm>
            <a:off x="1650097" y="1743056"/>
            <a:ext cx="1531200" cy="1184700"/>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01</a:t>
            </a:r>
            <a:endParaRPr/>
          </a:p>
        </p:txBody>
      </p:sp>
      <p:sp>
        <p:nvSpPr>
          <p:cNvPr id="34" name="Google Shape;34;p4"/>
          <p:cNvSpPr txBox="1"/>
          <p:nvPr/>
        </p:nvSpPr>
        <p:spPr>
          <a:xfrm>
            <a:off x="5953682" y="1743056"/>
            <a:ext cx="1533300" cy="1184700"/>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02</a:t>
            </a:r>
            <a:endParaRPr/>
          </a:p>
        </p:txBody>
      </p:sp>
      <p:sp>
        <p:nvSpPr>
          <p:cNvPr id="35" name="Google Shape;35;p4"/>
          <p:cNvSpPr txBox="1"/>
          <p:nvPr/>
        </p:nvSpPr>
        <p:spPr>
          <a:xfrm>
            <a:off x="10257266" y="1743056"/>
            <a:ext cx="1396500" cy="1184700"/>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03</a:t>
            </a:r>
            <a:endParaRPr/>
          </a:p>
        </p:txBody>
      </p:sp>
      <p:sp>
        <p:nvSpPr>
          <p:cNvPr id="36" name="Google Shape;36;p4"/>
          <p:cNvSpPr txBox="1"/>
          <p:nvPr/>
        </p:nvSpPr>
        <p:spPr>
          <a:xfrm>
            <a:off x="14560851" y="1743056"/>
            <a:ext cx="1600200" cy="1184700"/>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04</a:t>
            </a:r>
            <a:endParaRPr/>
          </a:p>
        </p:txBody>
      </p:sp>
      <p:sp>
        <p:nvSpPr>
          <p:cNvPr id="37" name="Google Shape;37;p4"/>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2">
              <a:alphaModFix/>
            </a:blip>
            <a:stretch>
              <a:fillRect b="-34589" l="-21019" r="-27159" t="-39139"/>
            </a:stretch>
          </a:blipFill>
          <a:ln>
            <a:noFill/>
          </a:ln>
        </p:spPr>
      </p:sp>
      <p:cxnSp>
        <p:nvCxnSpPr>
          <p:cNvPr id="38" name="Google Shape;38;p4"/>
          <p:cNvCxnSpPr/>
          <p:nvPr/>
        </p:nvCxnSpPr>
        <p:spPr>
          <a:xfrm>
            <a:off x="2556205" y="797899"/>
            <a:ext cx="14703000" cy="0"/>
          </a:xfrm>
          <a:prstGeom prst="straightConnector1">
            <a:avLst/>
          </a:prstGeom>
          <a:noFill/>
          <a:ln cap="rnd" cmpd="sng" w="28575">
            <a:solidFill>
              <a:srgbClr val="FFFFFF"/>
            </a:solidFill>
            <a:prstDash val="solid"/>
            <a:round/>
            <a:headEnd len="sm" w="sm" type="none"/>
            <a:tailEnd len="sm" w="sm" type="none"/>
          </a:ln>
        </p:spPr>
      </p:cxnSp>
      <p:cxnSp>
        <p:nvCxnSpPr>
          <p:cNvPr id="39" name="Google Shape;39;p4"/>
          <p:cNvCxnSpPr/>
          <p:nvPr/>
        </p:nvCxnSpPr>
        <p:spPr>
          <a:xfrm>
            <a:off x="956747" y="9244012"/>
            <a:ext cx="10247100" cy="0"/>
          </a:xfrm>
          <a:prstGeom prst="straightConnector1">
            <a:avLst/>
          </a:prstGeom>
          <a:noFill/>
          <a:ln cap="rnd" cmpd="sng" w="66675">
            <a:solidFill>
              <a:srgbClr val="FFFFFF"/>
            </a:solidFill>
            <a:prstDash val="dot"/>
            <a:round/>
            <a:headEnd len="sm" w="sm" type="none"/>
            <a:tailEnd len="sm" w="sm" type="none"/>
          </a:ln>
        </p:spPr>
      </p:cxnSp>
      <p:sp>
        <p:nvSpPr>
          <p:cNvPr id="40" name="Google Shape;40;p4"/>
          <p:cNvSpPr txBox="1"/>
          <p:nvPr>
            <p:ph idx="1" type="subTitle"/>
          </p:nvPr>
        </p:nvSpPr>
        <p:spPr>
          <a:xfrm>
            <a:off x="1650100" y="3329929"/>
            <a:ext cx="3200700" cy="2095500"/>
          </a:xfrm>
          <a:prstGeom prst="rect">
            <a:avLst/>
          </a:prstGeom>
        </p:spPr>
        <p:txBody>
          <a:bodyPr anchorCtr="0" anchor="t" bIns="45700" lIns="91425" spcFirstLastPara="1" rIns="91425" wrap="square" tIns="45700">
            <a:normAutofit/>
          </a:bodyPr>
          <a:lstStyle>
            <a:lvl1pPr lvl="0" rtl="0">
              <a:lnSpc>
                <a:spcPct val="100000"/>
              </a:lnSpc>
              <a:spcBef>
                <a:spcPts val="640"/>
              </a:spcBef>
              <a:spcAft>
                <a:spcPts val="0"/>
              </a:spcAft>
              <a:buSzPts val="3900"/>
              <a:buNone/>
              <a:defRPr sz="3900"/>
            </a:lvl1pPr>
            <a:lvl2pPr lvl="1" rtl="0">
              <a:lnSpc>
                <a:spcPct val="100000"/>
              </a:lnSpc>
              <a:spcBef>
                <a:spcPts val="640"/>
              </a:spcBef>
              <a:spcAft>
                <a:spcPts val="0"/>
              </a:spcAft>
              <a:buSzPts val="2150"/>
              <a:buNone/>
              <a:defRPr/>
            </a:lvl2pPr>
            <a:lvl3pPr lvl="2" rtl="0">
              <a:lnSpc>
                <a:spcPct val="100000"/>
              </a:lnSpc>
              <a:spcBef>
                <a:spcPts val="640"/>
              </a:spcBef>
              <a:spcAft>
                <a:spcPts val="0"/>
              </a:spcAft>
              <a:buSzPts val="2150"/>
              <a:buNone/>
              <a:defRPr/>
            </a:lvl3pPr>
            <a:lvl4pPr lvl="3" rtl="0">
              <a:lnSpc>
                <a:spcPct val="100000"/>
              </a:lnSpc>
              <a:spcBef>
                <a:spcPts val="640"/>
              </a:spcBef>
              <a:spcAft>
                <a:spcPts val="0"/>
              </a:spcAft>
              <a:buSzPts val="2150"/>
              <a:buNone/>
              <a:defRPr/>
            </a:lvl4pPr>
            <a:lvl5pPr lvl="4" rtl="0">
              <a:lnSpc>
                <a:spcPct val="100000"/>
              </a:lnSpc>
              <a:spcBef>
                <a:spcPts val="640"/>
              </a:spcBef>
              <a:spcAft>
                <a:spcPts val="0"/>
              </a:spcAft>
              <a:buSzPts val="2150"/>
              <a:buNone/>
              <a:defRPr/>
            </a:lvl5pPr>
            <a:lvl6pPr lvl="5" rtl="0">
              <a:lnSpc>
                <a:spcPct val="100000"/>
              </a:lnSpc>
              <a:spcBef>
                <a:spcPts val="640"/>
              </a:spcBef>
              <a:spcAft>
                <a:spcPts val="0"/>
              </a:spcAft>
              <a:buSzPts val="2150"/>
              <a:buNone/>
              <a:defRPr/>
            </a:lvl6pPr>
            <a:lvl7pPr lvl="6" rtl="0">
              <a:lnSpc>
                <a:spcPct val="100000"/>
              </a:lnSpc>
              <a:spcBef>
                <a:spcPts val="640"/>
              </a:spcBef>
              <a:spcAft>
                <a:spcPts val="0"/>
              </a:spcAft>
              <a:buSzPts val="2150"/>
              <a:buNone/>
              <a:defRPr/>
            </a:lvl7pPr>
            <a:lvl8pPr lvl="7" rtl="0">
              <a:lnSpc>
                <a:spcPct val="100000"/>
              </a:lnSpc>
              <a:spcBef>
                <a:spcPts val="640"/>
              </a:spcBef>
              <a:spcAft>
                <a:spcPts val="0"/>
              </a:spcAft>
              <a:buSzPts val="2150"/>
              <a:buNone/>
              <a:defRPr/>
            </a:lvl8pPr>
            <a:lvl9pPr lvl="8" rtl="0">
              <a:lnSpc>
                <a:spcPct val="100000"/>
              </a:lnSpc>
              <a:spcBef>
                <a:spcPts val="640"/>
              </a:spcBef>
              <a:spcAft>
                <a:spcPts val="0"/>
              </a:spcAft>
              <a:buSzPts val="2150"/>
              <a:buNone/>
              <a:defRPr/>
            </a:lvl9pPr>
          </a:lstStyle>
          <a:p/>
        </p:txBody>
      </p:sp>
      <p:sp>
        <p:nvSpPr>
          <p:cNvPr id="41" name="Google Shape;41;p4"/>
          <p:cNvSpPr txBox="1"/>
          <p:nvPr>
            <p:ph idx="3" type="subTitle"/>
          </p:nvPr>
        </p:nvSpPr>
        <p:spPr>
          <a:xfrm>
            <a:off x="5953675" y="3329929"/>
            <a:ext cx="3200700" cy="2095500"/>
          </a:xfrm>
          <a:prstGeom prst="rect">
            <a:avLst/>
          </a:prstGeom>
        </p:spPr>
        <p:txBody>
          <a:bodyPr anchorCtr="0" anchor="t" bIns="45700" lIns="91425" spcFirstLastPara="1" rIns="91425" wrap="square" tIns="45700">
            <a:normAutofit/>
          </a:bodyPr>
          <a:lstStyle>
            <a:lvl1pPr lvl="0" rtl="0">
              <a:lnSpc>
                <a:spcPct val="100000"/>
              </a:lnSpc>
              <a:spcBef>
                <a:spcPts val="640"/>
              </a:spcBef>
              <a:spcAft>
                <a:spcPts val="0"/>
              </a:spcAft>
              <a:buSzPts val="3900"/>
              <a:buNone/>
              <a:defRPr sz="3900"/>
            </a:lvl1pPr>
            <a:lvl2pPr lvl="1" rtl="0">
              <a:lnSpc>
                <a:spcPct val="100000"/>
              </a:lnSpc>
              <a:spcBef>
                <a:spcPts val="640"/>
              </a:spcBef>
              <a:spcAft>
                <a:spcPts val="0"/>
              </a:spcAft>
              <a:buSzPts val="2150"/>
              <a:buNone/>
              <a:defRPr/>
            </a:lvl2pPr>
            <a:lvl3pPr lvl="2" rtl="0">
              <a:lnSpc>
                <a:spcPct val="100000"/>
              </a:lnSpc>
              <a:spcBef>
                <a:spcPts val="640"/>
              </a:spcBef>
              <a:spcAft>
                <a:spcPts val="0"/>
              </a:spcAft>
              <a:buSzPts val="2150"/>
              <a:buNone/>
              <a:defRPr/>
            </a:lvl3pPr>
            <a:lvl4pPr lvl="3" rtl="0">
              <a:lnSpc>
                <a:spcPct val="100000"/>
              </a:lnSpc>
              <a:spcBef>
                <a:spcPts val="640"/>
              </a:spcBef>
              <a:spcAft>
                <a:spcPts val="0"/>
              </a:spcAft>
              <a:buSzPts val="2150"/>
              <a:buNone/>
              <a:defRPr/>
            </a:lvl4pPr>
            <a:lvl5pPr lvl="4" rtl="0">
              <a:lnSpc>
                <a:spcPct val="100000"/>
              </a:lnSpc>
              <a:spcBef>
                <a:spcPts val="640"/>
              </a:spcBef>
              <a:spcAft>
                <a:spcPts val="0"/>
              </a:spcAft>
              <a:buSzPts val="2150"/>
              <a:buNone/>
              <a:defRPr/>
            </a:lvl5pPr>
            <a:lvl6pPr lvl="5" rtl="0">
              <a:lnSpc>
                <a:spcPct val="100000"/>
              </a:lnSpc>
              <a:spcBef>
                <a:spcPts val="640"/>
              </a:spcBef>
              <a:spcAft>
                <a:spcPts val="0"/>
              </a:spcAft>
              <a:buSzPts val="2150"/>
              <a:buNone/>
              <a:defRPr/>
            </a:lvl6pPr>
            <a:lvl7pPr lvl="6" rtl="0">
              <a:lnSpc>
                <a:spcPct val="100000"/>
              </a:lnSpc>
              <a:spcBef>
                <a:spcPts val="640"/>
              </a:spcBef>
              <a:spcAft>
                <a:spcPts val="0"/>
              </a:spcAft>
              <a:buSzPts val="2150"/>
              <a:buNone/>
              <a:defRPr/>
            </a:lvl7pPr>
            <a:lvl8pPr lvl="7" rtl="0">
              <a:lnSpc>
                <a:spcPct val="100000"/>
              </a:lnSpc>
              <a:spcBef>
                <a:spcPts val="640"/>
              </a:spcBef>
              <a:spcAft>
                <a:spcPts val="0"/>
              </a:spcAft>
              <a:buSzPts val="2150"/>
              <a:buNone/>
              <a:defRPr/>
            </a:lvl8pPr>
            <a:lvl9pPr lvl="8" rtl="0">
              <a:lnSpc>
                <a:spcPct val="100000"/>
              </a:lnSpc>
              <a:spcBef>
                <a:spcPts val="640"/>
              </a:spcBef>
              <a:spcAft>
                <a:spcPts val="0"/>
              </a:spcAft>
              <a:buSzPts val="2150"/>
              <a:buNone/>
              <a:defRPr/>
            </a:lvl9pPr>
          </a:lstStyle>
          <a:p/>
        </p:txBody>
      </p:sp>
      <p:sp>
        <p:nvSpPr>
          <p:cNvPr id="42" name="Google Shape;42;p4"/>
          <p:cNvSpPr txBox="1"/>
          <p:nvPr>
            <p:ph idx="4" type="subTitle"/>
          </p:nvPr>
        </p:nvSpPr>
        <p:spPr>
          <a:xfrm>
            <a:off x="10257250" y="3329929"/>
            <a:ext cx="3200700" cy="2095500"/>
          </a:xfrm>
          <a:prstGeom prst="rect">
            <a:avLst/>
          </a:prstGeom>
        </p:spPr>
        <p:txBody>
          <a:bodyPr anchorCtr="0" anchor="t" bIns="45700" lIns="91425" spcFirstLastPara="1" rIns="91425" wrap="square" tIns="45700">
            <a:normAutofit/>
          </a:bodyPr>
          <a:lstStyle>
            <a:lvl1pPr lvl="0" rtl="0">
              <a:lnSpc>
                <a:spcPct val="100000"/>
              </a:lnSpc>
              <a:spcBef>
                <a:spcPts val="640"/>
              </a:spcBef>
              <a:spcAft>
                <a:spcPts val="0"/>
              </a:spcAft>
              <a:buSzPts val="3900"/>
              <a:buNone/>
              <a:defRPr sz="3900"/>
            </a:lvl1pPr>
            <a:lvl2pPr lvl="1" rtl="0">
              <a:lnSpc>
                <a:spcPct val="100000"/>
              </a:lnSpc>
              <a:spcBef>
                <a:spcPts val="640"/>
              </a:spcBef>
              <a:spcAft>
                <a:spcPts val="0"/>
              </a:spcAft>
              <a:buSzPts val="2150"/>
              <a:buNone/>
              <a:defRPr/>
            </a:lvl2pPr>
            <a:lvl3pPr lvl="2" rtl="0">
              <a:lnSpc>
                <a:spcPct val="100000"/>
              </a:lnSpc>
              <a:spcBef>
                <a:spcPts val="640"/>
              </a:spcBef>
              <a:spcAft>
                <a:spcPts val="0"/>
              </a:spcAft>
              <a:buSzPts val="2150"/>
              <a:buNone/>
              <a:defRPr/>
            </a:lvl3pPr>
            <a:lvl4pPr lvl="3" rtl="0">
              <a:lnSpc>
                <a:spcPct val="100000"/>
              </a:lnSpc>
              <a:spcBef>
                <a:spcPts val="640"/>
              </a:spcBef>
              <a:spcAft>
                <a:spcPts val="0"/>
              </a:spcAft>
              <a:buSzPts val="2150"/>
              <a:buNone/>
              <a:defRPr/>
            </a:lvl4pPr>
            <a:lvl5pPr lvl="4" rtl="0">
              <a:lnSpc>
                <a:spcPct val="100000"/>
              </a:lnSpc>
              <a:spcBef>
                <a:spcPts val="640"/>
              </a:spcBef>
              <a:spcAft>
                <a:spcPts val="0"/>
              </a:spcAft>
              <a:buSzPts val="2150"/>
              <a:buNone/>
              <a:defRPr/>
            </a:lvl5pPr>
            <a:lvl6pPr lvl="5" rtl="0">
              <a:lnSpc>
                <a:spcPct val="100000"/>
              </a:lnSpc>
              <a:spcBef>
                <a:spcPts val="640"/>
              </a:spcBef>
              <a:spcAft>
                <a:spcPts val="0"/>
              </a:spcAft>
              <a:buSzPts val="2150"/>
              <a:buNone/>
              <a:defRPr/>
            </a:lvl6pPr>
            <a:lvl7pPr lvl="6" rtl="0">
              <a:lnSpc>
                <a:spcPct val="100000"/>
              </a:lnSpc>
              <a:spcBef>
                <a:spcPts val="640"/>
              </a:spcBef>
              <a:spcAft>
                <a:spcPts val="0"/>
              </a:spcAft>
              <a:buSzPts val="2150"/>
              <a:buNone/>
              <a:defRPr/>
            </a:lvl7pPr>
            <a:lvl8pPr lvl="7" rtl="0">
              <a:lnSpc>
                <a:spcPct val="100000"/>
              </a:lnSpc>
              <a:spcBef>
                <a:spcPts val="640"/>
              </a:spcBef>
              <a:spcAft>
                <a:spcPts val="0"/>
              </a:spcAft>
              <a:buSzPts val="2150"/>
              <a:buNone/>
              <a:defRPr/>
            </a:lvl8pPr>
            <a:lvl9pPr lvl="8" rtl="0">
              <a:lnSpc>
                <a:spcPct val="100000"/>
              </a:lnSpc>
              <a:spcBef>
                <a:spcPts val="640"/>
              </a:spcBef>
              <a:spcAft>
                <a:spcPts val="0"/>
              </a:spcAft>
              <a:buSzPts val="2150"/>
              <a:buNone/>
              <a:defRPr/>
            </a:lvl9pPr>
          </a:lstStyle>
          <a:p/>
        </p:txBody>
      </p:sp>
      <p:sp>
        <p:nvSpPr>
          <p:cNvPr id="43" name="Google Shape;43;p4"/>
          <p:cNvSpPr txBox="1"/>
          <p:nvPr>
            <p:ph idx="5" type="subTitle"/>
          </p:nvPr>
        </p:nvSpPr>
        <p:spPr>
          <a:xfrm>
            <a:off x="14560825" y="3329929"/>
            <a:ext cx="3200700" cy="2095500"/>
          </a:xfrm>
          <a:prstGeom prst="rect">
            <a:avLst/>
          </a:prstGeom>
        </p:spPr>
        <p:txBody>
          <a:bodyPr anchorCtr="0" anchor="t" bIns="45700" lIns="91425" spcFirstLastPara="1" rIns="91425" wrap="square" tIns="45700">
            <a:normAutofit/>
          </a:bodyPr>
          <a:lstStyle>
            <a:lvl1pPr lvl="0" rtl="0">
              <a:lnSpc>
                <a:spcPct val="100000"/>
              </a:lnSpc>
              <a:spcBef>
                <a:spcPts val="640"/>
              </a:spcBef>
              <a:spcAft>
                <a:spcPts val="0"/>
              </a:spcAft>
              <a:buSzPts val="3900"/>
              <a:buNone/>
              <a:defRPr sz="3900"/>
            </a:lvl1pPr>
            <a:lvl2pPr lvl="1" rtl="0">
              <a:lnSpc>
                <a:spcPct val="100000"/>
              </a:lnSpc>
              <a:spcBef>
                <a:spcPts val="640"/>
              </a:spcBef>
              <a:spcAft>
                <a:spcPts val="0"/>
              </a:spcAft>
              <a:buSzPts val="2150"/>
              <a:buNone/>
              <a:defRPr/>
            </a:lvl2pPr>
            <a:lvl3pPr lvl="2" rtl="0">
              <a:lnSpc>
                <a:spcPct val="100000"/>
              </a:lnSpc>
              <a:spcBef>
                <a:spcPts val="640"/>
              </a:spcBef>
              <a:spcAft>
                <a:spcPts val="0"/>
              </a:spcAft>
              <a:buSzPts val="2150"/>
              <a:buNone/>
              <a:defRPr/>
            </a:lvl3pPr>
            <a:lvl4pPr lvl="3" rtl="0">
              <a:lnSpc>
                <a:spcPct val="100000"/>
              </a:lnSpc>
              <a:spcBef>
                <a:spcPts val="640"/>
              </a:spcBef>
              <a:spcAft>
                <a:spcPts val="0"/>
              </a:spcAft>
              <a:buSzPts val="2150"/>
              <a:buNone/>
              <a:defRPr/>
            </a:lvl4pPr>
            <a:lvl5pPr lvl="4" rtl="0">
              <a:lnSpc>
                <a:spcPct val="100000"/>
              </a:lnSpc>
              <a:spcBef>
                <a:spcPts val="640"/>
              </a:spcBef>
              <a:spcAft>
                <a:spcPts val="0"/>
              </a:spcAft>
              <a:buSzPts val="2150"/>
              <a:buNone/>
              <a:defRPr/>
            </a:lvl5pPr>
            <a:lvl6pPr lvl="5" rtl="0">
              <a:lnSpc>
                <a:spcPct val="100000"/>
              </a:lnSpc>
              <a:spcBef>
                <a:spcPts val="640"/>
              </a:spcBef>
              <a:spcAft>
                <a:spcPts val="0"/>
              </a:spcAft>
              <a:buSzPts val="2150"/>
              <a:buNone/>
              <a:defRPr/>
            </a:lvl6pPr>
            <a:lvl7pPr lvl="6" rtl="0">
              <a:lnSpc>
                <a:spcPct val="100000"/>
              </a:lnSpc>
              <a:spcBef>
                <a:spcPts val="640"/>
              </a:spcBef>
              <a:spcAft>
                <a:spcPts val="0"/>
              </a:spcAft>
              <a:buSzPts val="2150"/>
              <a:buNone/>
              <a:defRPr/>
            </a:lvl7pPr>
            <a:lvl8pPr lvl="7" rtl="0">
              <a:lnSpc>
                <a:spcPct val="100000"/>
              </a:lnSpc>
              <a:spcBef>
                <a:spcPts val="640"/>
              </a:spcBef>
              <a:spcAft>
                <a:spcPts val="0"/>
              </a:spcAft>
              <a:buSzPts val="2150"/>
              <a:buNone/>
              <a:defRPr/>
            </a:lvl8pPr>
            <a:lvl9pPr lvl="8" rtl="0">
              <a:lnSpc>
                <a:spcPct val="100000"/>
              </a:lnSpc>
              <a:spcBef>
                <a:spcPts val="640"/>
              </a:spcBef>
              <a:spcAft>
                <a:spcPts val="0"/>
              </a:spcAft>
              <a:buSzPts val="2150"/>
              <a:buNone/>
              <a:defRPr/>
            </a:lvl9pPr>
          </a:lstStyle>
          <a:p/>
        </p:txBody>
      </p:sp>
      <p:sp>
        <p:nvSpPr>
          <p:cNvPr id="44" name="Google Shape;44;p4"/>
          <p:cNvSpPr txBox="1"/>
          <p:nvPr>
            <p:ph type="title"/>
          </p:nvPr>
        </p:nvSpPr>
        <p:spPr>
          <a:xfrm>
            <a:off x="10661325" y="6249725"/>
            <a:ext cx="6764700" cy="3701100"/>
          </a:xfrm>
          <a:prstGeom prst="rect">
            <a:avLst/>
          </a:prstGeom>
          <a:noFill/>
          <a:ln>
            <a:noFill/>
          </a:ln>
        </p:spPr>
        <p:txBody>
          <a:bodyPr anchorCtr="0" anchor="b" bIns="45700" lIns="91425" spcFirstLastPara="1" rIns="91425" wrap="square" tIns="45700">
            <a:normAutofit/>
          </a:bodyPr>
          <a:lstStyle>
            <a:lvl1pPr lvl="0" marR="0" rtl="0" algn="r">
              <a:lnSpc>
                <a:spcPct val="110000"/>
              </a:lnSpc>
              <a:spcBef>
                <a:spcPts val="0"/>
              </a:spcBef>
              <a:spcAft>
                <a:spcPts val="0"/>
              </a:spcAft>
              <a:buClr>
                <a:srgbClr val="FFFFFF"/>
              </a:buClr>
              <a:buSzPts val="7550"/>
              <a:buFont typeface="Poppins"/>
              <a:buNone/>
              <a:defRPr b="1" i="0" sz="7550" u="none" cap="none" strike="noStrike">
                <a:solidFill>
                  <a:srgbClr val="FFFFFF"/>
                </a:solidFill>
                <a:latin typeface="Poppins"/>
                <a:ea typeface="Poppins"/>
                <a:cs typeface="Poppins"/>
                <a:sym typeface="Poppins"/>
              </a:defRPr>
            </a:lvl1pPr>
            <a:lvl2pPr lvl="1" rtl="0" algn="r">
              <a:lnSpc>
                <a:spcPct val="110000"/>
              </a:lnSpc>
              <a:spcBef>
                <a:spcPts val="0"/>
              </a:spcBef>
              <a:spcAft>
                <a:spcPts val="0"/>
              </a:spcAft>
              <a:buSzPts val="1400"/>
              <a:buNone/>
              <a:defRPr sz="1800"/>
            </a:lvl2pPr>
            <a:lvl3pPr lvl="2" rtl="0" algn="r">
              <a:lnSpc>
                <a:spcPct val="110000"/>
              </a:lnSpc>
              <a:spcBef>
                <a:spcPts val="0"/>
              </a:spcBef>
              <a:spcAft>
                <a:spcPts val="0"/>
              </a:spcAft>
              <a:buSzPts val="1400"/>
              <a:buNone/>
              <a:defRPr sz="1800"/>
            </a:lvl3pPr>
            <a:lvl4pPr lvl="3" rtl="0" algn="r">
              <a:lnSpc>
                <a:spcPct val="110000"/>
              </a:lnSpc>
              <a:spcBef>
                <a:spcPts val="0"/>
              </a:spcBef>
              <a:spcAft>
                <a:spcPts val="0"/>
              </a:spcAft>
              <a:buSzPts val="1400"/>
              <a:buNone/>
              <a:defRPr sz="1800"/>
            </a:lvl4pPr>
            <a:lvl5pPr lvl="4" rtl="0" algn="r">
              <a:lnSpc>
                <a:spcPct val="110000"/>
              </a:lnSpc>
              <a:spcBef>
                <a:spcPts val="0"/>
              </a:spcBef>
              <a:spcAft>
                <a:spcPts val="0"/>
              </a:spcAft>
              <a:buSzPts val="1400"/>
              <a:buNone/>
              <a:defRPr sz="1800"/>
            </a:lvl5pPr>
            <a:lvl6pPr lvl="5" rtl="0" algn="r">
              <a:lnSpc>
                <a:spcPct val="110000"/>
              </a:lnSpc>
              <a:spcBef>
                <a:spcPts val="0"/>
              </a:spcBef>
              <a:spcAft>
                <a:spcPts val="0"/>
              </a:spcAft>
              <a:buSzPts val="1400"/>
              <a:buNone/>
              <a:defRPr sz="1800"/>
            </a:lvl6pPr>
            <a:lvl7pPr lvl="6" rtl="0" algn="r">
              <a:lnSpc>
                <a:spcPct val="110000"/>
              </a:lnSpc>
              <a:spcBef>
                <a:spcPts val="0"/>
              </a:spcBef>
              <a:spcAft>
                <a:spcPts val="0"/>
              </a:spcAft>
              <a:buSzPts val="1400"/>
              <a:buNone/>
              <a:defRPr sz="1800"/>
            </a:lvl7pPr>
            <a:lvl8pPr lvl="7" rtl="0" algn="r">
              <a:lnSpc>
                <a:spcPct val="110000"/>
              </a:lnSpc>
              <a:spcBef>
                <a:spcPts val="0"/>
              </a:spcBef>
              <a:spcAft>
                <a:spcPts val="0"/>
              </a:spcAft>
              <a:buSzPts val="1400"/>
              <a:buNone/>
              <a:defRPr sz="1800"/>
            </a:lvl8pPr>
            <a:lvl9pPr lvl="8" rtl="0" algn="r">
              <a:lnSpc>
                <a:spcPct val="110000"/>
              </a:lnSpc>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45" name="Shape 45"/>
        <p:cNvGrpSpPr/>
        <p:nvPr/>
      </p:nvGrpSpPr>
      <p:grpSpPr>
        <a:xfrm>
          <a:off x="0" y="0"/>
          <a:ext cx="0" cy="0"/>
          <a:chOff x="0" y="0"/>
          <a:chExt cx="0" cy="0"/>
        </a:xfrm>
      </p:grpSpPr>
      <p:sp>
        <p:nvSpPr>
          <p:cNvPr id="46" name="Google Shape;46;p5"/>
          <p:cNvSpPr txBox="1"/>
          <p:nvPr>
            <p:ph idx="1" type="body"/>
          </p:nvPr>
        </p:nvSpPr>
        <p:spPr>
          <a:xfrm>
            <a:off x="1028500" y="8147925"/>
            <a:ext cx="13025100" cy="1743300"/>
          </a:xfrm>
          <a:prstGeom prst="rect">
            <a:avLst/>
          </a:prstGeom>
          <a:noFill/>
          <a:ln>
            <a:noFill/>
          </a:ln>
        </p:spPr>
        <p:txBody>
          <a:bodyPr anchorCtr="0" anchor="t" bIns="45700" lIns="91425" spcFirstLastPara="1" rIns="91425" wrap="square" tIns="45700">
            <a:normAutofit/>
          </a:bodyPr>
          <a:lstStyle>
            <a:lvl1pPr indent="-365125" lvl="0" marL="4572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47" name="Google Shape;47;p5"/>
          <p:cNvSpPr/>
          <p:nvPr>
            <p:ph idx="2" type="pic"/>
          </p:nvPr>
        </p:nvSpPr>
        <p:spPr>
          <a:xfrm>
            <a:off x="1028500" y="2173875"/>
            <a:ext cx="16230600" cy="5688300"/>
          </a:xfrm>
          <a:prstGeom prst="rect">
            <a:avLst/>
          </a:prstGeom>
          <a:noFill/>
          <a:ln>
            <a:noFill/>
          </a:ln>
        </p:spPr>
      </p:sp>
      <p:sp>
        <p:nvSpPr>
          <p:cNvPr id="48" name="Google Shape;48;p5"/>
          <p:cNvSpPr txBox="1"/>
          <p:nvPr>
            <p:ph type="title"/>
          </p:nvPr>
        </p:nvSpPr>
        <p:spPr>
          <a:xfrm>
            <a:off x="7890475" y="887250"/>
            <a:ext cx="9368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rgbClr val="FFFFFF"/>
              </a:buClr>
              <a:buSzPts val="4600"/>
              <a:buFont typeface="Poppins"/>
              <a:buNone/>
              <a:defRPr b="1" i="0" sz="4600" u="none" cap="none" strike="noStrike">
                <a:solidFill>
                  <a:srgbClr val="FFFFFF"/>
                </a:solidFill>
                <a:latin typeface="Poppins"/>
                <a:ea typeface="Poppins"/>
                <a:cs typeface="Poppins"/>
                <a:sym typeface="Poppins"/>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49" name="Google Shape;49;p5"/>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2">
              <a:alphaModFix/>
            </a:blip>
            <a:stretch>
              <a:fillRect b="-34589" l="-21019" r="-27159" t="-39139"/>
            </a:stretch>
          </a:blipFill>
          <a:ln>
            <a:noFill/>
          </a:ln>
        </p:spPr>
      </p:sp>
      <p:cxnSp>
        <p:nvCxnSpPr>
          <p:cNvPr id="50" name="Google Shape;50;p5"/>
          <p:cNvCxnSpPr/>
          <p:nvPr/>
        </p:nvCxnSpPr>
        <p:spPr>
          <a:xfrm>
            <a:off x="2556205" y="797899"/>
            <a:ext cx="14703000" cy="0"/>
          </a:xfrm>
          <a:prstGeom prst="straightConnector1">
            <a:avLst/>
          </a:prstGeom>
          <a:noFill/>
          <a:ln cap="rnd" cmpd="sng" w="28575">
            <a:solidFill>
              <a:srgbClr val="FFFFFF"/>
            </a:solidFill>
            <a:prstDash val="solid"/>
            <a:round/>
            <a:headEnd len="sm" w="sm" type="none"/>
            <a:tailEnd len="sm" w="sm" type="none"/>
          </a:ln>
        </p:spPr>
      </p:cxnSp>
      <p:grpSp>
        <p:nvGrpSpPr>
          <p:cNvPr id="51" name="Google Shape;51;p5"/>
          <p:cNvGrpSpPr/>
          <p:nvPr/>
        </p:nvGrpSpPr>
        <p:grpSpPr>
          <a:xfrm>
            <a:off x="14798985" y="5387597"/>
            <a:ext cx="2841300" cy="2841300"/>
            <a:chOff x="0" y="20"/>
            <a:chExt cx="3788400" cy="3788400"/>
          </a:xfrm>
        </p:grpSpPr>
        <p:cxnSp>
          <p:nvCxnSpPr>
            <p:cNvPr id="52" name="Google Shape;52;p5"/>
            <p:cNvCxnSpPr/>
            <p:nvPr/>
          </p:nvCxnSpPr>
          <p:spPr>
            <a:xfrm>
              <a:off x="0" y="3788420"/>
              <a:ext cx="3788400" cy="0"/>
            </a:xfrm>
            <a:prstGeom prst="straightConnector1">
              <a:avLst/>
            </a:prstGeom>
            <a:noFill/>
            <a:ln cap="rnd" cmpd="sng" w="38100">
              <a:solidFill>
                <a:srgbClr val="FFFFFF"/>
              </a:solidFill>
              <a:prstDash val="solid"/>
              <a:round/>
              <a:headEnd len="sm" w="sm" type="none"/>
              <a:tailEnd len="sm" w="sm" type="none"/>
            </a:ln>
          </p:spPr>
        </p:cxnSp>
        <p:cxnSp>
          <p:nvCxnSpPr>
            <p:cNvPr id="53" name="Google Shape;53;p5"/>
            <p:cNvCxnSpPr/>
            <p:nvPr/>
          </p:nvCxnSpPr>
          <p:spPr>
            <a:xfrm rot="10800000">
              <a:off x="3769370" y="20"/>
              <a:ext cx="0" cy="3788400"/>
            </a:xfrm>
            <a:prstGeom prst="straightConnector1">
              <a:avLst/>
            </a:prstGeom>
            <a:noFill/>
            <a:ln cap="rnd" cmpd="sng" w="38100">
              <a:solidFill>
                <a:srgbClr val="FFFFFF"/>
              </a:solidFill>
              <a:prstDash val="solid"/>
              <a:round/>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54" name="Shape 54"/>
        <p:cNvGrpSpPr/>
        <p:nvPr/>
      </p:nvGrpSpPr>
      <p:grpSpPr>
        <a:xfrm>
          <a:off x="0" y="0"/>
          <a:ext cx="0" cy="0"/>
          <a:chOff x="0" y="0"/>
          <a:chExt cx="0" cy="0"/>
        </a:xfrm>
      </p:grpSpPr>
      <p:sp>
        <p:nvSpPr>
          <p:cNvPr id="55" name="Google Shape;55;p6"/>
          <p:cNvSpPr/>
          <p:nvPr/>
        </p:nvSpPr>
        <p:spPr>
          <a:xfrm>
            <a:off x="838200" y="2386829"/>
            <a:ext cx="4801290" cy="5322297"/>
          </a:xfrm>
          <a:custGeom>
            <a:rect b="b" l="l" r="r" t="t"/>
            <a:pathLst>
              <a:path extrusionOk="0" h="1401748" w="1264529">
                <a:moveTo>
                  <a:pt x="0" y="0"/>
                </a:moveTo>
                <a:lnTo>
                  <a:pt x="1264529" y="0"/>
                </a:lnTo>
                <a:lnTo>
                  <a:pt x="1264529" y="1401748"/>
                </a:lnTo>
                <a:lnTo>
                  <a:pt x="0" y="1401748"/>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6" name="Google Shape;56;p6"/>
          <p:cNvSpPr/>
          <p:nvPr/>
        </p:nvSpPr>
        <p:spPr>
          <a:xfrm>
            <a:off x="6553859" y="2386829"/>
            <a:ext cx="4801290" cy="5322297"/>
          </a:xfrm>
          <a:custGeom>
            <a:rect b="b" l="l" r="r" t="t"/>
            <a:pathLst>
              <a:path extrusionOk="0" h="1401748" w="1264529">
                <a:moveTo>
                  <a:pt x="0" y="0"/>
                </a:moveTo>
                <a:lnTo>
                  <a:pt x="1264529" y="0"/>
                </a:lnTo>
                <a:lnTo>
                  <a:pt x="1264529" y="1401748"/>
                </a:lnTo>
                <a:lnTo>
                  <a:pt x="0" y="1401748"/>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7" name="Google Shape;57;p6"/>
          <p:cNvSpPr/>
          <p:nvPr/>
        </p:nvSpPr>
        <p:spPr>
          <a:xfrm>
            <a:off x="12267541" y="2386829"/>
            <a:ext cx="4801290" cy="5322297"/>
          </a:xfrm>
          <a:custGeom>
            <a:rect b="b" l="l" r="r" t="t"/>
            <a:pathLst>
              <a:path extrusionOk="0" h="1401748" w="1264529">
                <a:moveTo>
                  <a:pt x="0" y="0"/>
                </a:moveTo>
                <a:lnTo>
                  <a:pt x="1264529" y="0"/>
                </a:lnTo>
                <a:lnTo>
                  <a:pt x="1264529" y="1401748"/>
                </a:lnTo>
                <a:lnTo>
                  <a:pt x="0" y="1401748"/>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8" name="Google Shape;58;p6"/>
          <p:cNvSpPr/>
          <p:nvPr>
            <p:ph idx="2" type="pic"/>
          </p:nvPr>
        </p:nvSpPr>
        <p:spPr>
          <a:xfrm>
            <a:off x="1028700" y="2577325"/>
            <a:ext cx="4799400" cy="5322300"/>
          </a:xfrm>
          <a:prstGeom prst="rect">
            <a:avLst/>
          </a:prstGeom>
          <a:noFill/>
          <a:ln>
            <a:noFill/>
          </a:ln>
        </p:spPr>
      </p:sp>
      <p:sp>
        <p:nvSpPr>
          <p:cNvPr id="59" name="Google Shape;59;p6"/>
          <p:cNvSpPr/>
          <p:nvPr>
            <p:ph idx="3" type="pic"/>
          </p:nvPr>
        </p:nvSpPr>
        <p:spPr>
          <a:xfrm>
            <a:off x="6744363" y="2577325"/>
            <a:ext cx="4799400" cy="5322300"/>
          </a:xfrm>
          <a:prstGeom prst="rect">
            <a:avLst/>
          </a:prstGeom>
          <a:noFill/>
          <a:ln>
            <a:noFill/>
          </a:ln>
        </p:spPr>
      </p:sp>
      <p:sp>
        <p:nvSpPr>
          <p:cNvPr id="60" name="Google Shape;60;p6"/>
          <p:cNvSpPr/>
          <p:nvPr>
            <p:ph idx="4" type="pic"/>
          </p:nvPr>
        </p:nvSpPr>
        <p:spPr>
          <a:xfrm>
            <a:off x="12460038" y="2577325"/>
            <a:ext cx="4799400" cy="5322300"/>
          </a:xfrm>
          <a:prstGeom prst="rect">
            <a:avLst/>
          </a:prstGeom>
          <a:noFill/>
          <a:ln>
            <a:noFill/>
          </a:ln>
        </p:spPr>
      </p:sp>
      <p:sp>
        <p:nvSpPr>
          <p:cNvPr id="61" name="Google Shape;61;p6"/>
          <p:cNvSpPr txBox="1"/>
          <p:nvPr>
            <p:ph idx="1" type="body"/>
          </p:nvPr>
        </p:nvSpPr>
        <p:spPr>
          <a:xfrm>
            <a:off x="1028525" y="8150025"/>
            <a:ext cx="4799400" cy="15336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62" name="Google Shape;62;p6"/>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2">
              <a:alphaModFix/>
            </a:blip>
            <a:stretch>
              <a:fillRect b="-34589" l="-21019" r="-27159" t="-39139"/>
            </a:stretch>
          </a:blipFill>
          <a:ln>
            <a:noFill/>
          </a:ln>
        </p:spPr>
      </p:sp>
      <p:cxnSp>
        <p:nvCxnSpPr>
          <p:cNvPr id="63" name="Google Shape;63;p6"/>
          <p:cNvCxnSpPr/>
          <p:nvPr/>
        </p:nvCxnSpPr>
        <p:spPr>
          <a:xfrm>
            <a:off x="2556205" y="797899"/>
            <a:ext cx="14703000" cy="0"/>
          </a:xfrm>
          <a:prstGeom prst="straightConnector1">
            <a:avLst/>
          </a:prstGeom>
          <a:noFill/>
          <a:ln cap="rnd" cmpd="sng" w="28575">
            <a:solidFill>
              <a:srgbClr val="FFFFFF"/>
            </a:solidFill>
            <a:prstDash val="solid"/>
            <a:round/>
            <a:headEnd len="sm" w="sm" type="none"/>
            <a:tailEnd len="sm" w="sm" type="none"/>
          </a:ln>
        </p:spPr>
      </p:cxnSp>
      <p:sp>
        <p:nvSpPr>
          <p:cNvPr id="64" name="Google Shape;64;p6"/>
          <p:cNvSpPr txBox="1"/>
          <p:nvPr>
            <p:ph type="title"/>
          </p:nvPr>
        </p:nvSpPr>
        <p:spPr>
          <a:xfrm>
            <a:off x="7890475" y="887250"/>
            <a:ext cx="9368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rgbClr val="FFFFFF"/>
              </a:buClr>
              <a:buSzPts val="4600"/>
              <a:buFont typeface="Poppins"/>
              <a:buNone/>
              <a:defRPr b="1" i="0" sz="4600" u="none" cap="none" strike="noStrike">
                <a:solidFill>
                  <a:srgbClr val="FFFFFF"/>
                </a:solidFill>
                <a:latin typeface="Poppins"/>
                <a:ea typeface="Poppins"/>
                <a:cs typeface="Poppins"/>
                <a:sym typeface="Poppins"/>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65" name="Google Shape;65;p6"/>
          <p:cNvSpPr txBox="1"/>
          <p:nvPr>
            <p:ph idx="5" type="body"/>
          </p:nvPr>
        </p:nvSpPr>
        <p:spPr>
          <a:xfrm>
            <a:off x="6744300" y="8150025"/>
            <a:ext cx="4799400" cy="15336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66" name="Google Shape;66;p6"/>
          <p:cNvSpPr txBox="1"/>
          <p:nvPr>
            <p:ph idx="6" type="body"/>
          </p:nvPr>
        </p:nvSpPr>
        <p:spPr>
          <a:xfrm>
            <a:off x="12460075" y="8150025"/>
            <a:ext cx="4799400" cy="15336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7" name="Shape 67"/>
        <p:cNvGrpSpPr/>
        <p:nvPr/>
      </p:nvGrpSpPr>
      <p:grpSpPr>
        <a:xfrm>
          <a:off x="0" y="0"/>
          <a:ext cx="0" cy="0"/>
          <a:chOff x="0" y="0"/>
          <a:chExt cx="0" cy="0"/>
        </a:xfrm>
      </p:grpSpPr>
      <p:sp>
        <p:nvSpPr>
          <p:cNvPr id="68" name="Google Shape;68;p7"/>
          <p:cNvSpPr/>
          <p:nvPr>
            <p:ph idx="2" type="pic"/>
          </p:nvPr>
        </p:nvSpPr>
        <p:spPr>
          <a:xfrm>
            <a:off x="0" y="4211675"/>
            <a:ext cx="6754500" cy="6075300"/>
          </a:xfrm>
          <a:prstGeom prst="rect">
            <a:avLst/>
          </a:prstGeom>
          <a:noFill/>
          <a:ln>
            <a:noFill/>
          </a:ln>
        </p:spPr>
      </p:sp>
      <p:sp>
        <p:nvSpPr>
          <p:cNvPr id="69" name="Google Shape;69;p7"/>
          <p:cNvSpPr/>
          <p:nvPr>
            <p:ph idx="3" type="pic"/>
          </p:nvPr>
        </p:nvSpPr>
        <p:spPr>
          <a:xfrm>
            <a:off x="9907825" y="4211675"/>
            <a:ext cx="6754500" cy="6075300"/>
          </a:xfrm>
          <a:prstGeom prst="rect">
            <a:avLst/>
          </a:prstGeom>
          <a:noFill/>
          <a:ln>
            <a:noFill/>
          </a:ln>
        </p:spPr>
      </p:sp>
      <p:sp>
        <p:nvSpPr>
          <p:cNvPr id="70" name="Google Shape;70;p7"/>
          <p:cNvSpPr txBox="1"/>
          <p:nvPr>
            <p:ph idx="1" type="body"/>
          </p:nvPr>
        </p:nvSpPr>
        <p:spPr>
          <a:xfrm>
            <a:off x="11863025" y="2526993"/>
            <a:ext cx="4799400" cy="744600"/>
          </a:xfrm>
          <a:prstGeom prst="rect">
            <a:avLst/>
          </a:prstGeom>
          <a:noFill/>
          <a:ln>
            <a:noFill/>
          </a:ln>
        </p:spPr>
        <p:txBody>
          <a:bodyPr anchorCtr="0" anchor="t" bIns="45700" lIns="91425" spcFirstLastPara="1" rIns="91425" wrap="square" tIns="45700">
            <a:normAutofit/>
          </a:bodyPr>
          <a:lstStyle>
            <a:lvl1pPr indent="-365125" lvl="0" marL="4572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71" name="Google Shape;71;p7"/>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2">
              <a:alphaModFix/>
            </a:blip>
            <a:stretch>
              <a:fillRect b="-34589" l="-21019" r="-27159" t="-39139"/>
            </a:stretch>
          </a:blipFill>
          <a:ln>
            <a:noFill/>
          </a:ln>
        </p:spPr>
      </p:sp>
      <p:cxnSp>
        <p:nvCxnSpPr>
          <p:cNvPr id="72" name="Google Shape;72;p7"/>
          <p:cNvCxnSpPr/>
          <p:nvPr/>
        </p:nvCxnSpPr>
        <p:spPr>
          <a:xfrm>
            <a:off x="2556205" y="797899"/>
            <a:ext cx="14703000" cy="0"/>
          </a:xfrm>
          <a:prstGeom prst="straightConnector1">
            <a:avLst/>
          </a:prstGeom>
          <a:noFill/>
          <a:ln cap="rnd" cmpd="sng" w="28575">
            <a:solidFill>
              <a:srgbClr val="FFFFFF"/>
            </a:solidFill>
            <a:prstDash val="solid"/>
            <a:round/>
            <a:headEnd len="sm" w="sm" type="none"/>
            <a:tailEnd len="sm" w="sm" type="none"/>
          </a:ln>
        </p:spPr>
      </p:cxnSp>
      <p:cxnSp>
        <p:nvCxnSpPr>
          <p:cNvPr id="73" name="Google Shape;73;p7"/>
          <p:cNvCxnSpPr/>
          <p:nvPr/>
        </p:nvCxnSpPr>
        <p:spPr>
          <a:xfrm>
            <a:off x="3247927" y="3685527"/>
            <a:ext cx="3506700" cy="0"/>
          </a:xfrm>
          <a:prstGeom prst="straightConnector1">
            <a:avLst/>
          </a:prstGeom>
          <a:noFill/>
          <a:ln cap="rnd" cmpd="sng" w="28575">
            <a:solidFill>
              <a:srgbClr val="FFFFFF"/>
            </a:solidFill>
            <a:prstDash val="dash"/>
            <a:round/>
            <a:headEnd len="sm" w="sm" type="none"/>
            <a:tailEnd len="sm" w="sm" type="none"/>
          </a:ln>
        </p:spPr>
      </p:cxnSp>
      <p:cxnSp>
        <p:nvCxnSpPr>
          <p:cNvPr id="74" name="Google Shape;74;p7"/>
          <p:cNvCxnSpPr/>
          <p:nvPr/>
        </p:nvCxnSpPr>
        <p:spPr>
          <a:xfrm>
            <a:off x="13155723" y="3685527"/>
            <a:ext cx="3506700" cy="0"/>
          </a:xfrm>
          <a:prstGeom prst="straightConnector1">
            <a:avLst/>
          </a:prstGeom>
          <a:noFill/>
          <a:ln cap="rnd" cmpd="sng" w="28575">
            <a:solidFill>
              <a:srgbClr val="FFFFFF"/>
            </a:solidFill>
            <a:prstDash val="dash"/>
            <a:round/>
            <a:headEnd len="sm" w="sm" type="none"/>
            <a:tailEnd len="sm" w="sm" type="none"/>
          </a:ln>
        </p:spPr>
      </p:cxnSp>
      <p:grpSp>
        <p:nvGrpSpPr>
          <p:cNvPr id="75" name="Google Shape;75;p7"/>
          <p:cNvGrpSpPr/>
          <p:nvPr/>
        </p:nvGrpSpPr>
        <p:grpSpPr>
          <a:xfrm>
            <a:off x="7020068" y="3541241"/>
            <a:ext cx="317155" cy="317155"/>
            <a:chOff x="0" y="0"/>
            <a:chExt cx="812800" cy="812800"/>
          </a:xfrm>
        </p:grpSpPr>
        <p:sp>
          <p:nvSpPr>
            <p:cNvPr id="76" name="Google Shape;76;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7"/>
          <p:cNvGrpSpPr/>
          <p:nvPr/>
        </p:nvGrpSpPr>
        <p:grpSpPr>
          <a:xfrm>
            <a:off x="16942151" y="3541241"/>
            <a:ext cx="317155" cy="317155"/>
            <a:chOff x="0" y="0"/>
            <a:chExt cx="812800" cy="812800"/>
          </a:xfrm>
        </p:grpSpPr>
        <p:sp>
          <p:nvSpPr>
            <p:cNvPr id="79" name="Google Shape;79;p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7"/>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1" name="Google Shape;81;p7"/>
          <p:cNvCxnSpPr/>
          <p:nvPr/>
        </p:nvCxnSpPr>
        <p:spPr>
          <a:xfrm>
            <a:off x="7192930" y="4138671"/>
            <a:ext cx="0" cy="6532200"/>
          </a:xfrm>
          <a:prstGeom prst="straightConnector1">
            <a:avLst/>
          </a:prstGeom>
          <a:noFill/>
          <a:ln cap="rnd" cmpd="sng" w="28575">
            <a:solidFill>
              <a:srgbClr val="FFFFFF"/>
            </a:solidFill>
            <a:prstDash val="solid"/>
            <a:round/>
            <a:headEnd len="sm" w="sm" type="none"/>
            <a:tailEnd len="sm" w="sm" type="none"/>
          </a:ln>
        </p:spPr>
      </p:cxnSp>
      <p:cxnSp>
        <p:nvCxnSpPr>
          <p:cNvPr id="82" name="Google Shape;82;p7"/>
          <p:cNvCxnSpPr/>
          <p:nvPr/>
        </p:nvCxnSpPr>
        <p:spPr>
          <a:xfrm>
            <a:off x="17100726" y="4138671"/>
            <a:ext cx="0" cy="6532200"/>
          </a:xfrm>
          <a:prstGeom prst="straightConnector1">
            <a:avLst/>
          </a:prstGeom>
          <a:noFill/>
          <a:ln cap="rnd" cmpd="sng" w="28575">
            <a:solidFill>
              <a:srgbClr val="FFFFFF"/>
            </a:solidFill>
            <a:prstDash val="solid"/>
            <a:round/>
            <a:headEnd len="sm" w="sm" type="none"/>
            <a:tailEnd len="sm" w="sm" type="none"/>
          </a:ln>
        </p:spPr>
      </p:cxnSp>
      <p:sp>
        <p:nvSpPr>
          <p:cNvPr id="83" name="Google Shape;83;p7"/>
          <p:cNvSpPr txBox="1"/>
          <p:nvPr>
            <p:ph type="title"/>
          </p:nvPr>
        </p:nvSpPr>
        <p:spPr>
          <a:xfrm>
            <a:off x="7890475" y="887250"/>
            <a:ext cx="9368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rgbClr val="FFFFFF"/>
              </a:buClr>
              <a:buSzPts val="4600"/>
              <a:buFont typeface="Poppins"/>
              <a:buNone/>
              <a:defRPr b="1" i="0" sz="4600" u="none" cap="none" strike="noStrike">
                <a:solidFill>
                  <a:srgbClr val="FFFFFF"/>
                </a:solidFill>
                <a:latin typeface="Poppins"/>
                <a:ea typeface="Poppins"/>
                <a:cs typeface="Poppins"/>
                <a:sym typeface="Poppins"/>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84" name="Google Shape;84;p7"/>
          <p:cNvSpPr txBox="1"/>
          <p:nvPr>
            <p:ph idx="4" type="body"/>
          </p:nvPr>
        </p:nvSpPr>
        <p:spPr>
          <a:xfrm>
            <a:off x="2052900" y="2526993"/>
            <a:ext cx="4799400" cy="744600"/>
          </a:xfrm>
          <a:prstGeom prst="rect">
            <a:avLst/>
          </a:prstGeom>
          <a:noFill/>
          <a:ln>
            <a:noFill/>
          </a:ln>
        </p:spPr>
        <p:txBody>
          <a:bodyPr anchorCtr="0" anchor="t" bIns="45700" lIns="91425" spcFirstLastPara="1" rIns="91425" wrap="square" tIns="45700">
            <a:normAutofit/>
          </a:bodyPr>
          <a:lstStyle>
            <a:lvl1pPr indent="-365125" lvl="0" marL="4572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85" name="Shape 85"/>
        <p:cNvGrpSpPr/>
        <p:nvPr/>
      </p:nvGrpSpPr>
      <p:grpSpPr>
        <a:xfrm>
          <a:off x="0" y="0"/>
          <a:ext cx="0" cy="0"/>
          <a:chOff x="0" y="0"/>
          <a:chExt cx="0" cy="0"/>
        </a:xfrm>
      </p:grpSpPr>
      <p:sp>
        <p:nvSpPr>
          <p:cNvPr id="86" name="Google Shape;86;p8"/>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2">
              <a:alphaModFix/>
            </a:blip>
            <a:stretch>
              <a:fillRect b="-34589" l="-21019" r="-27159" t="-39139"/>
            </a:stretch>
          </a:blipFill>
          <a:ln>
            <a:noFill/>
          </a:ln>
        </p:spPr>
      </p:sp>
      <p:cxnSp>
        <p:nvCxnSpPr>
          <p:cNvPr id="87" name="Google Shape;87;p8"/>
          <p:cNvCxnSpPr/>
          <p:nvPr/>
        </p:nvCxnSpPr>
        <p:spPr>
          <a:xfrm>
            <a:off x="2556205" y="797899"/>
            <a:ext cx="14703000" cy="0"/>
          </a:xfrm>
          <a:prstGeom prst="straightConnector1">
            <a:avLst/>
          </a:prstGeom>
          <a:noFill/>
          <a:ln cap="rnd" cmpd="sng" w="28575">
            <a:solidFill>
              <a:srgbClr val="FFFFFF"/>
            </a:solidFill>
            <a:prstDash val="solid"/>
            <a:round/>
            <a:headEnd len="sm" w="sm" type="none"/>
            <a:tailEnd len="sm" w="sm" type="none"/>
          </a:ln>
        </p:spPr>
      </p:cxnSp>
      <p:sp>
        <p:nvSpPr>
          <p:cNvPr id="88" name="Google Shape;88;p8"/>
          <p:cNvSpPr txBox="1"/>
          <p:nvPr/>
        </p:nvSpPr>
        <p:spPr>
          <a:xfrm>
            <a:off x="-1364725" y="2320710"/>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grpSp>
        <p:nvGrpSpPr>
          <p:cNvPr id="89" name="Google Shape;89;p8"/>
          <p:cNvGrpSpPr/>
          <p:nvPr/>
        </p:nvGrpSpPr>
        <p:grpSpPr>
          <a:xfrm>
            <a:off x="1242173" y="2821710"/>
            <a:ext cx="2628026" cy="2628026"/>
            <a:chOff x="0" y="0"/>
            <a:chExt cx="812800" cy="812800"/>
          </a:xfrm>
        </p:grpSpPr>
        <p:sp>
          <p:nvSpPr>
            <p:cNvPr id="90" name="Google Shape;9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2" name="Google Shape;92;p8"/>
          <p:cNvSpPr txBox="1"/>
          <p:nvPr/>
        </p:nvSpPr>
        <p:spPr>
          <a:xfrm>
            <a:off x="1514471"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01</a:t>
            </a:r>
            <a:endParaRPr/>
          </a:p>
        </p:txBody>
      </p:sp>
      <p:grpSp>
        <p:nvGrpSpPr>
          <p:cNvPr id="93" name="Google Shape;93;p8"/>
          <p:cNvGrpSpPr/>
          <p:nvPr/>
        </p:nvGrpSpPr>
        <p:grpSpPr>
          <a:xfrm>
            <a:off x="5499598" y="2821710"/>
            <a:ext cx="2628026" cy="2628026"/>
            <a:chOff x="0" y="0"/>
            <a:chExt cx="812800" cy="812800"/>
          </a:xfrm>
        </p:grpSpPr>
        <p:sp>
          <p:nvSpPr>
            <p:cNvPr id="94" name="Google Shape;9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6" name="Google Shape;96;p8"/>
          <p:cNvSpPr txBox="1"/>
          <p:nvPr/>
        </p:nvSpPr>
        <p:spPr>
          <a:xfrm>
            <a:off x="5771896"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02</a:t>
            </a:r>
            <a:endParaRPr/>
          </a:p>
        </p:txBody>
      </p:sp>
      <p:grpSp>
        <p:nvGrpSpPr>
          <p:cNvPr id="97" name="Google Shape;97;p8"/>
          <p:cNvGrpSpPr/>
          <p:nvPr/>
        </p:nvGrpSpPr>
        <p:grpSpPr>
          <a:xfrm>
            <a:off x="9757023" y="2821710"/>
            <a:ext cx="2628026" cy="2628026"/>
            <a:chOff x="0" y="0"/>
            <a:chExt cx="812800" cy="812800"/>
          </a:xfrm>
        </p:grpSpPr>
        <p:sp>
          <p:nvSpPr>
            <p:cNvPr id="98" name="Google Shape;9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0" name="Google Shape;100;p8"/>
          <p:cNvSpPr txBox="1"/>
          <p:nvPr/>
        </p:nvSpPr>
        <p:spPr>
          <a:xfrm>
            <a:off x="10029321"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03</a:t>
            </a:r>
            <a:endParaRPr/>
          </a:p>
        </p:txBody>
      </p:sp>
      <p:grpSp>
        <p:nvGrpSpPr>
          <p:cNvPr id="101" name="Google Shape;101;p8"/>
          <p:cNvGrpSpPr/>
          <p:nvPr/>
        </p:nvGrpSpPr>
        <p:grpSpPr>
          <a:xfrm>
            <a:off x="14014449" y="2821710"/>
            <a:ext cx="2628026" cy="2628026"/>
            <a:chOff x="0" y="0"/>
            <a:chExt cx="812800" cy="812800"/>
          </a:xfrm>
        </p:grpSpPr>
        <p:sp>
          <p:nvSpPr>
            <p:cNvPr id="102" name="Google Shape;10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8"/>
            <p:cNvSpPr txBox="1"/>
            <p:nvPr/>
          </p:nvSpPr>
          <p:spPr>
            <a:xfrm>
              <a:off x="76200" y="38100"/>
              <a:ext cx="660300" cy="698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 name="Google Shape;104;p8"/>
          <p:cNvSpPr txBox="1"/>
          <p:nvPr/>
        </p:nvSpPr>
        <p:spPr>
          <a:xfrm>
            <a:off x="14286747"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04</a:t>
            </a:r>
            <a:endParaRPr/>
          </a:p>
        </p:txBody>
      </p:sp>
      <p:sp>
        <p:nvSpPr>
          <p:cNvPr id="105" name="Google Shape;105;p8"/>
          <p:cNvSpPr/>
          <p:nvPr/>
        </p:nvSpPr>
        <p:spPr>
          <a:xfrm>
            <a:off x="2556205" y="4135742"/>
            <a:ext cx="1614175" cy="1615791"/>
          </a:xfrm>
          <a:custGeom>
            <a:rect b="b" l="l" r="r" t="t"/>
            <a:pathLst>
              <a:path extrusionOk="0" h="1615791" w="1614175">
                <a:moveTo>
                  <a:pt x="0" y="0"/>
                </a:moveTo>
                <a:lnTo>
                  <a:pt x="1614174" y="0"/>
                </a:lnTo>
                <a:lnTo>
                  <a:pt x="1614174" y="1615791"/>
                </a:lnTo>
                <a:lnTo>
                  <a:pt x="0" y="1615791"/>
                </a:lnTo>
                <a:lnTo>
                  <a:pt x="0" y="0"/>
                </a:lnTo>
                <a:close/>
              </a:path>
            </a:pathLst>
          </a:custGeom>
          <a:blipFill rotWithShape="1">
            <a:blip r:embed="rId3">
              <a:alphaModFix/>
            </a:blip>
            <a:stretch>
              <a:fillRect b="0" l="-97976" r="0" t="-97776"/>
            </a:stretch>
          </a:blipFill>
          <a:ln>
            <a:noFill/>
          </a:ln>
        </p:spPr>
      </p:sp>
      <p:sp>
        <p:nvSpPr>
          <p:cNvPr id="106" name="Google Shape;106;p8"/>
          <p:cNvSpPr/>
          <p:nvPr/>
        </p:nvSpPr>
        <p:spPr>
          <a:xfrm>
            <a:off x="6813630" y="4135742"/>
            <a:ext cx="1614175" cy="1615791"/>
          </a:xfrm>
          <a:custGeom>
            <a:rect b="b" l="l" r="r" t="t"/>
            <a:pathLst>
              <a:path extrusionOk="0" h="1615791" w="1614175">
                <a:moveTo>
                  <a:pt x="0" y="0"/>
                </a:moveTo>
                <a:lnTo>
                  <a:pt x="1614175" y="0"/>
                </a:lnTo>
                <a:lnTo>
                  <a:pt x="1614175" y="1615791"/>
                </a:lnTo>
                <a:lnTo>
                  <a:pt x="0" y="1615791"/>
                </a:lnTo>
                <a:lnTo>
                  <a:pt x="0" y="0"/>
                </a:lnTo>
                <a:close/>
              </a:path>
            </a:pathLst>
          </a:custGeom>
          <a:blipFill rotWithShape="1">
            <a:blip r:embed="rId3">
              <a:alphaModFix/>
            </a:blip>
            <a:stretch>
              <a:fillRect b="0" l="-97976" r="0" t="-97776"/>
            </a:stretch>
          </a:blipFill>
          <a:ln>
            <a:noFill/>
          </a:ln>
        </p:spPr>
      </p:sp>
      <p:sp>
        <p:nvSpPr>
          <p:cNvPr id="107" name="Google Shape;107;p8"/>
          <p:cNvSpPr/>
          <p:nvPr/>
        </p:nvSpPr>
        <p:spPr>
          <a:xfrm>
            <a:off x="11071056" y="4135742"/>
            <a:ext cx="1614175" cy="1615791"/>
          </a:xfrm>
          <a:custGeom>
            <a:rect b="b" l="l" r="r" t="t"/>
            <a:pathLst>
              <a:path extrusionOk="0" h="1615791" w="1614175">
                <a:moveTo>
                  <a:pt x="0" y="0"/>
                </a:moveTo>
                <a:lnTo>
                  <a:pt x="1614174" y="0"/>
                </a:lnTo>
                <a:lnTo>
                  <a:pt x="1614174" y="1615791"/>
                </a:lnTo>
                <a:lnTo>
                  <a:pt x="0" y="1615791"/>
                </a:lnTo>
                <a:lnTo>
                  <a:pt x="0" y="0"/>
                </a:lnTo>
                <a:close/>
              </a:path>
            </a:pathLst>
          </a:custGeom>
          <a:blipFill rotWithShape="1">
            <a:blip r:embed="rId3">
              <a:alphaModFix/>
            </a:blip>
            <a:stretch>
              <a:fillRect b="0" l="-97976" r="0" t="-97776"/>
            </a:stretch>
          </a:blipFill>
          <a:ln>
            <a:noFill/>
          </a:ln>
        </p:spPr>
      </p:sp>
      <p:sp>
        <p:nvSpPr>
          <p:cNvPr id="108" name="Google Shape;108;p8"/>
          <p:cNvSpPr/>
          <p:nvPr/>
        </p:nvSpPr>
        <p:spPr>
          <a:xfrm>
            <a:off x="15328481" y="4135742"/>
            <a:ext cx="1614175" cy="1615791"/>
          </a:xfrm>
          <a:custGeom>
            <a:rect b="b" l="l" r="r" t="t"/>
            <a:pathLst>
              <a:path extrusionOk="0" h="1615791" w="1614175">
                <a:moveTo>
                  <a:pt x="0" y="0"/>
                </a:moveTo>
                <a:lnTo>
                  <a:pt x="1614175" y="0"/>
                </a:lnTo>
                <a:lnTo>
                  <a:pt x="1614175" y="1615791"/>
                </a:lnTo>
                <a:lnTo>
                  <a:pt x="0" y="1615791"/>
                </a:lnTo>
                <a:lnTo>
                  <a:pt x="0" y="0"/>
                </a:lnTo>
                <a:close/>
              </a:path>
            </a:pathLst>
          </a:custGeom>
          <a:blipFill rotWithShape="1">
            <a:blip r:embed="rId3">
              <a:alphaModFix/>
            </a:blip>
            <a:stretch>
              <a:fillRect b="0" l="-97976" r="0" t="-97776"/>
            </a:stretch>
          </a:blipFill>
          <a:ln>
            <a:noFill/>
          </a:ln>
        </p:spPr>
      </p:sp>
      <p:sp>
        <p:nvSpPr>
          <p:cNvPr id="109" name="Google Shape;109;p8"/>
          <p:cNvSpPr txBox="1"/>
          <p:nvPr>
            <p:ph type="title"/>
          </p:nvPr>
        </p:nvSpPr>
        <p:spPr>
          <a:xfrm>
            <a:off x="7890475" y="887250"/>
            <a:ext cx="93687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rgbClr val="FFFFFF"/>
              </a:buClr>
              <a:buSzPts val="4600"/>
              <a:buFont typeface="Poppins"/>
              <a:buNone/>
              <a:defRPr b="1" i="0" sz="4600" u="none" cap="none" strike="noStrike">
                <a:solidFill>
                  <a:srgbClr val="FFFFFF"/>
                </a:solidFill>
                <a:latin typeface="Poppins"/>
                <a:ea typeface="Poppins"/>
                <a:cs typeface="Poppins"/>
                <a:sym typeface="Poppins"/>
              </a:defRPr>
            </a:lvl1pPr>
            <a:lvl2pPr lvl="1" rtl="0" algn="r">
              <a:spcBef>
                <a:spcPts val="0"/>
              </a:spcBef>
              <a:spcAft>
                <a:spcPts val="0"/>
              </a:spcAft>
              <a:buSzPts val="1400"/>
              <a:buNone/>
              <a:defRPr sz="1800"/>
            </a:lvl2pPr>
            <a:lvl3pPr lvl="2" rtl="0" algn="r">
              <a:spcBef>
                <a:spcPts val="0"/>
              </a:spcBef>
              <a:spcAft>
                <a:spcPts val="0"/>
              </a:spcAft>
              <a:buSzPts val="1400"/>
              <a:buNone/>
              <a:defRPr sz="1800"/>
            </a:lvl3pPr>
            <a:lvl4pPr lvl="3" rtl="0" algn="r">
              <a:spcBef>
                <a:spcPts val="0"/>
              </a:spcBef>
              <a:spcAft>
                <a:spcPts val="0"/>
              </a:spcAft>
              <a:buSzPts val="1400"/>
              <a:buNone/>
              <a:defRPr sz="1800"/>
            </a:lvl4pPr>
            <a:lvl5pPr lvl="4" rtl="0" algn="r">
              <a:spcBef>
                <a:spcPts val="0"/>
              </a:spcBef>
              <a:spcAft>
                <a:spcPts val="0"/>
              </a:spcAft>
              <a:buSzPts val="1400"/>
              <a:buNone/>
              <a:defRPr sz="1800"/>
            </a:lvl5pPr>
            <a:lvl6pPr lvl="5" rtl="0" algn="r">
              <a:spcBef>
                <a:spcPts val="0"/>
              </a:spcBef>
              <a:spcAft>
                <a:spcPts val="0"/>
              </a:spcAft>
              <a:buSzPts val="1400"/>
              <a:buNone/>
              <a:defRPr sz="1800"/>
            </a:lvl6pPr>
            <a:lvl7pPr lvl="6" rtl="0" algn="r">
              <a:spcBef>
                <a:spcPts val="0"/>
              </a:spcBef>
              <a:spcAft>
                <a:spcPts val="0"/>
              </a:spcAft>
              <a:buSzPts val="1400"/>
              <a:buNone/>
              <a:defRPr sz="1800"/>
            </a:lvl7pPr>
            <a:lvl8pPr lvl="7" rtl="0" algn="r">
              <a:spcBef>
                <a:spcPts val="0"/>
              </a:spcBef>
              <a:spcAft>
                <a:spcPts val="0"/>
              </a:spcAft>
              <a:buSzPts val="1400"/>
              <a:buNone/>
              <a:defRPr sz="1800"/>
            </a:lvl8pPr>
            <a:lvl9pPr lvl="8" rtl="0" algn="r">
              <a:spcBef>
                <a:spcPts val="0"/>
              </a:spcBef>
              <a:spcAft>
                <a:spcPts val="0"/>
              </a:spcAft>
              <a:buSzPts val="1400"/>
              <a:buNone/>
              <a:defRPr sz="1800"/>
            </a:lvl9pPr>
          </a:lstStyle>
          <a:p/>
        </p:txBody>
      </p:sp>
      <p:sp>
        <p:nvSpPr>
          <p:cNvPr id="110" name="Google Shape;110;p8"/>
          <p:cNvSpPr txBox="1"/>
          <p:nvPr>
            <p:ph idx="1" type="body"/>
          </p:nvPr>
        </p:nvSpPr>
        <p:spPr>
          <a:xfrm>
            <a:off x="1242200" y="6219175"/>
            <a:ext cx="2628000" cy="31800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111" name="Google Shape;111;p8"/>
          <p:cNvSpPr txBox="1"/>
          <p:nvPr>
            <p:ph idx="2" type="body"/>
          </p:nvPr>
        </p:nvSpPr>
        <p:spPr>
          <a:xfrm>
            <a:off x="5499613" y="6219175"/>
            <a:ext cx="2628000" cy="31800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112" name="Google Shape;112;p8"/>
          <p:cNvSpPr txBox="1"/>
          <p:nvPr>
            <p:ph idx="3" type="body"/>
          </p:nvPr>
        </p:nvSpPr>
        <p:spPr>
          <a:xfrm>
            <a:off x="9757038" y="6219175"/>
            <a:ext cx="2628000" cy="31800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
        <p:nvSpPr>
          <p:cNvPr id="113" name="Google Shape;113;p8"/>
          <p:cNvSpPr txBox="1"/>
          <p:nvPr>
            <p:ph idx="4" type="body"/>
          </p:nvPr>
        </p:nvSpPr>
        <p:spPr>
          <a:xfrm>
            <a:off x="14014463" y="6219175"/>
            <a:ext cx="2628000" cy="3180000"/>
          </a:xfrm>
          <a:prstGeom prst="rect">
            <a:avLst/>
          </a:prstGeom>
          <a:noFill/>
          <a:ln>
            <a:noFill/>
          </a:ln>
        </p:spPr>
        <p:txBody>
          <a:bodyPr anchorCtr="0" anchor="t" bIns="45700" lIns="91425" spcFirstLastPara="1" rIns="91425" wrap="square" tIns="45700">
            <a:normAutofit/>
          </a:bodyPr>
          <a:lstStyle>
            <a:lvl1pPr indent="-365125" lvl="0" marL="457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ctr">
              <a:lnSpc>
                <a:spcPct val="11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50"/>
            <a:ext cx="9368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FFFFFF"/>
              </a:buClr>
              <a:buSzPts val="4600"/>
              <a:buFont typeface="Poppins"/>
              <a:buNone/>
              <a:defRPr b="1" i="0" sz="4600" u="none" cap="none" strike="noStrike">
                <a:solidFill>
                  <a:srgbClr val="FFFFFF"/>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65125" lvl="0" marL="4572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1pPr>
            <a:lvl2pPr indent="-365125" lvl="1" marL="9144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2pPr>
            <a:lvl3pPr indent="-365125" lvl="2" marL="13716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3pPr>
            <a:lvl4pPr indent="-365125" lvl="3" marL="18288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4pPr>
            <a:lvl5pPr indent="-365125" lvl="4" marL="22860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5pPr>
            <a:lvl6pPr indent="-365125" lvl="5" marL="27432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6pPr>
            <a:lvl7pPr indent="-365125" lvl="6" marL="32004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7pPr>
            <a:lvl8pPr indent="-365125" lvl="7" marL="36576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8pPr>
            <a:lvl9pPr indent="-365125" lvl="8" marL="4114800" marR="0" rtl="0" algn="l">
              <a:lnSpc>
                <a:spcPct val="120000"/>
              </a:lnSpc>
              <a:spcBef>
                <a:spcPts val="640"/>
              </a:spcBef>
              <a:spcAft>
                <a:spcPts val="0"/>
              </a:spcAft>
              <a:buClr>
                <a:schemeClr val="dk1"/>
              </a:buClr>
              <a:buSzPts val="2150"/>
              <a:buFont typeface="Titillium Web"/>
              <a:buChar char="•"/>
              <a:defRPr i="0" sz="2150" u="none" cap="none" strike="noStrike">
                <a:solidFill>
                  <a:schemeClr val="dk1"/>
                </a:solidFill>
                <a:latin typeface="Titillium Web"/>
                <a:ea typeface="Titillium Web"/>
                <a:cs typeface="Titillium Web"/>
                <a:sym typeface="Titillium Web"/>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73.jp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6.jpg"/><Relationship Id="rId6" Type="http://schemas.openxmlformats.org/officeDocument/2006/relationships/image" Target="../media/image33.jpg"/><Relationship Id="rId7"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35.png"/><Relationship Id="rId5" Type="http://schemas.openxmlformats.org/officeDocument/2006/relationships/image" Target="../media/image22.png"/><Relationship Id="rId6" Type="http://schemas.openxmlformats.org/officeDocument/2006/relationships/image" Target="../media/image23.jpg"/><Relationship Id="rId7"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png"/><Relationship Id="rId4" Type="http://schemas.openxmlformats.org/officeDocument/2006/relationships/image" Target="../media/image32.png"/><Relationship Id="rId10" Type="http://schemas.openxmlformats.org/officeDocument/2006/relationships/image" Target="../media/image46.jpg"/><Relationship Id="rId9" Type="http://schemas.openxmlformats.org/officeDocument/2006/relationships/image" Target="../media/image49.jpg"/><Relationship Id="rId5" Type="http://schemas.openxmlformats.org/officeDocument/2006/relationships/image" Target="../media/image30.png"/><Relationship Id="rId6" Type="http://schemas.openxmlformats.org/officeDocument/2006/relationships/image" Target="../media/image38.png"/><Relationship Id="rId7" Type="http://schemas.openxmlformats.org/officeDocument/2006/relationships/image" Target="../media/image1.png"/><Relationship Id="rId8" Type="http://schemas.openxmlformats.org/officeDocument/2006/relationships/image" Target="../media/image4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2.jpg"/><Relationship Id="rId5" Type="http://schemas.openxmlformats.org/officeDocument/2006/relationships/image" Target="../media/image39.jpg"/><Relationship Id="rId6" Type="http://schemas.openxmlformats.org/officeDocument/2006/relationships/image" Target="../media/image4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2.jpg"/><Relationship Id="rId4" Type="http://schemas.openxmlformats.org/officeDocument/2006/relationships/image" Target="../media/image39.jpg"/><Relationship Id="rId5" Type="http://schemas.openxmlformats.org/officeDocument/2006/relationships/image" Target="../media/image43.jpg"/><Relationship Id="rId6" Type="http://schemas.openxmlformats.org/officeDocument/2006/relationships/image" Target="../media/image1.png"/><Relationship Id="rId7" Type="http://schemas.openxmlformats.org/officeDocument/2006/relationships/image" Target="../media/image44.png"/><Relationship Id="rId8"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jpg"/><Relationship Id="rId4" Type="http://schemas.openxmlformats.org/officeDocument/2006/relationships/image" Target="../media/image1.png"/><Relationship Id="rId5" Type="http://schemas.openxmlformats.org/officeDocument/2006/relationships/image" Target="../media/image60.png"/><Relationship Id="rId6" Type="http://schemas.openxmlformats.org/officeDocument/2006/relationships/image" Target="../media/image50.png"/><Relationship Id="rId7" Type="http://schemas.openxmlformats.org/officeDocument/2006/relationships/image" Target="../media/image68.png"/><Relationship Id="rId8" Type="http://schemas.openxmlformats.org/officeDocument/2006/relationships/image" Target="../media/image5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1" Type="http://schemas.openxmlformats.org/officeDocument/2006/relationships/image" Target="../media/image57.png"/><Relationship Id="rId10" Type="http://schemas.openxmlformats.org/officeDocument/2006/relationships/image" Target="../media/image55.png"/><Relationship Id="rId13" Type="http://schemas.openxmlformats.org/officeDocument/2006/relationships/image" Target="../media/image70.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44.png"/><Relationship Id="rId9" Type="http://schemas.openxmlformats.org/officeDocument/2006/relationships/image" Target="../media/image13.png"/><Relationship Id="rId15" Type="http://schemas.openxmlformats.org/officeDocument/2006/relationships/image" Target="../media/image50.png"/><Relationship Id="rId14" Type="http://schemas.openxmlformats.org/officeDocument/2006/relationships/image" Target="../media/image60.png"/><Relationship Id="rId17" Type="http://schemas.openxmlformats.org/officeDocument/2006/relationships/image" Target="../media/image56.png"/><Relationship Id="rId16" Type="http://schemas.openxmlformats.org/officeDocument/2006/relationships/image" Target="../media/image68.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7.png"/><Relationship Id="rId4" Type="http://schemas.openxmlformats.org/officeDocument/2006/relationships/image" Target="../media/image1.png"/><Relationship Id="rId5" Type="http://schemas.openxmlformats.org/officeDocument/2006/relationships/image" Target="../media/image7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8.jpg"/><Relationship Id="rId6"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7.jpg"/><Relationship Id="rId5" Type="http://schemas.openxmlformats.org/officeDocument/2006/relationships/image" Target="../media/image2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13.png"/><Relationship Id="rId7"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3.png"/><Relationship Id="rId6" Type="http://schemas.openxmlformats.org/officeDocument/2006/relationships/image" Target="../media/image20.png"/><Relationship Id="rId7" Type="http://schemas.openxmlformats.org/officeDocument/2006/relationships/image" Target="../media/image19.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jpg"/><Relationship Id="rId5"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7" name="Shape 117"/>
        <p:cNvGrpSpPr/>
        <p:nvPr/>
      </p:nvGrpSpPr>
      <p:grpSpPr>
        <a:xfrm>
          <a:off x="0" y="0"/>
          <a:ext cx="0" cy="0"/>
          <a:chOff x="0" y="0"/>
          <a:chExt cx="0" cy="0"/>
        </a:xfrm>
      </p:grpSpPr>
      <p:sp>
        <p:nvSpPr>
          <p:cNvPr id="118" name="Google Shape;118;p9"/>
          <p:cNvSpPr/>
          <p:nvPr/>
        </p:nvSpPr>
        <p:spPr>
          <a:xfrm>
            <a:off x="12538647" y="1288496"/>
            <a:ext cx="1343036" cy="1328097"/>
          </a:xfrm>
          <a:custGeom>
            <a:rect b="b" l="l" r="r" t="t"/>
            <a:pathLst>
              <a:path extrusionOk="0" h="318732" w="322317">
                <a:moveTo>
                  <a:pt x="0" y="0"/>
                </a:moveTo>
                <a:lnTo>
                  <a:pt x="322317" y="0"/>
                </a:lnTo>
                <a:lnTo>
                  <a:pt x="322317" y="318732"/>
                </a:lnTo>
                <a:lnTo>
                  <a:pt x="0" y="318732"/>
                </a:lnTo>
                <a:close/>
              </a:path>
            </a:pathLst>
          </a:custGeom>
          <a:solidFill>
            <a:srgbClr val="E6B56B"/>
          </a:solidFill>
          <a:ln>
            <a:noFill/>
          </a:ln>
        </p:spPr>
      </p:sp>
      <p:sp>
        <p:nvSpPr>
          <p:cNvPr id="119" name="Google Shape;119;p9"/>
          <p:cNvSpPr/>
          <p:nvPr/>
        </p:nvSpPr>
        <p:spPr>
          <a:xfrm>
            <a:off x="4811330" y="5143500"/>
            <a:ext cx="6423069" cy="3842676"/>
          </a:xfrm>
          <a:custGeom>
            <a:rect b="b" l="l" r="r" t="t"/>
            <a:pathLst>
              <a:path extrusionOk="0" h="1012063" w="1691673">
                <a:moveTo>
                  <a:pt x="0" y="0"/>
                </a:moveTo>
                <a:lnTo>
                  <a:pt x="1691673" y="0"/>
                </a:lnTo>
                <a:lnTo>
                  <a:pt x="1691673" y="1012063"/>
                </a:lnTo>
                <a:lnTo>
                  <a:pt x="0" y="1012063"/>
                </a:lnTo>
                <a:close/>
              </a:path>
            </a:pathLst>
          </a:custGeom>
          <a:solidFill>
            <a:srgbClr val="E6B56B">
              <a:alpha val="49803"/>
            </a:srgbClr>
          </a:solidFill>
          <a:ln>
            <a:noFill/>
          </a:ln>
        </p:spPr>
      </p:sp>
      <p:pic>
        <p:nvPicPr>
          <p:cNvPr id="120" name="Google Shape;120;p9"/>
          <p:cNvPicPr preferRelativeResize="0"/>
          <p:nvPr/>
        </p:nvPicPr>
        <p:blipFill rotWithShape="1">
          <a:blip r:embed="rId3">
            <a:alphaModFix/>
          </a:blip>
          <a:srcRect b="41092" l="0" r="0" t="2452"/>
          <a:stretch/>
        </p:blipFill>
        <p:spPr>
          <a:xfrm>
            <a:off x="5136295" y="1634207"/>
            <a:ext cx="8288307" cy="7018586"/>
          </a:xfrm>
          <a:prstGeom prst="rect">
            <a:avLst/>
          </a:prstGeom>
          <a:noFill/>
          <a:ln>
            <a:noFill/>
          </a:ln>
        </p:spPr>
      </p:pic>
      <p:pic>
        <p:nvPicPr>
          <p:cNvPr id="121" name="Google Shape;121;p9"/>
          <p:cNvPicPr preferRelativeResize="0"/>
          <p:nvPr/>
        </p:nvPicPr>
        <p:blipFill rotWithShape="1">
          <a:blip r:embed="rId4">
            <a:alphaModFix/>
          </a:blip>
          <a:srcRect b="61882" l="61386" r="0" t="0"/>
          <a:stretch/>
        </p:blipFill>
        <p:spPr>
          <a:xfrm>
            <a:off x="14475138" y="1634207"/>
            <a:ext cx="2638111" cy="3906310"/>
          </a:xfrm>
          <a:prstGeom prst="rect">
            <a:avLst/>
          </a:prstGeom>
          <a:noFill/>
          <a:ln>
            <a:noFill/>
          </a:ln>
        </p:spPr>
      </p:pic>
      <p:pic>
        <p:nvPicPr>
          <p:cNvPr id="122" name="Google Shape;122;p9"/>
          <p:cNvPicPr preferRelativeResize="0"/>
          <p:nvPr/>
        </p:nvPicPr>
        <p:blipFill rotWithShape="1">
          <a:blip r:embed="rId4">
            <a:alphaModFix/>
          </a:blip>
          <a:srcRect b="66619" l="81588" r="0" t="19461"/>
          <a:stretch/>
        </p:blipFill>
        <p:spPr>
          <a:xfrm>
            <a:off x="1028700" y="5111683"/>
            <a:ext cx="2638111" cy="2991694"/>
          </a:xfrm>
          <a:prstGeom prst="rect">
            <a:avLst/>
          </a:prstGeom>
          <a:noFill/>
          <a:ln>
            <a:noFill/>
          </a:ln>
        </p:spPr>
      </p:pic>
      <p:sp>
        <p:nvSpPr>
          <p:cNvPr id="123" name="Google Shape;123;p9"/>
          <p:cNvSpPr/>
          <p:nvPr/>
        </p:nvSpPr>
        <p:spPr>
          <a:xfrm>
            <a:off x="-1" y="10019700"/>
            <a:ext cx="4863269" cy="267340"/>
          </a:xfrm>
          <a:custGeom>
            <a:rect b="b" l="l" r="r" t="t"/>
            <a:pathLst>
              <a:path extrusionOk="0" h="70399" w="1989067">
                <a:moveTo>
                  <a:pt x="0" y="0"/>
                </a:moveTo>
                <a:lnTo>
                  <a:pt x="1989067" y="0"/>
                </a:lnTo>
                <a:lnTo>
                  <a:pt x="1989067" y="70399"/>
                </a:lnTo>
                <a:lnTo>
                  <a:pt x="0" y="70399"/>
                </a:lnTo>
                <a:close/>
              </a:path>
            </a:pathLst>
          </a:custGeom>
          <a:solidFill>
            <a:srgbClr val="C1C2C0"/>
          </a:solidFill>
          <a:ln>
            <a:noFill/>
          </a:ln>
        </p:spPr>
      </p:sp>
      <p:grpSp>
        <p:nvGrpSpPr>
          <p:cNvPr id="124" name="Google Shape;124;p9"/>
          <p:cNvGrpSpPr/>
          <p:nvPr/>
        </p:nvGrpSpPr>
        <p:grpSpPr>
          <a:xfrm>
            <a:off x="12538647" y="1475451"/>
            <a:ext cx="885955" cy="1141142"/>
            <a:chOff x="0" y="-38100"/>
            <a:chExt cx="212622" cy="273864"/>
          </a:xfrm>
        </p:grpSpPr>
        <p:sp>
          <p:nvSpPr>
            <p:cNvPr id="125" name="Google Shape;125;p9"/>
            <p:cNvSpPr/>
            <p:nvPr/>
          </p:nvSpPr>
          <p:spPr>
            <a:xfrm>
              <a:off x="0" y="0"/>
              <a:ext cx="212622" cy="235764"/>
            </a:xfrm>
            <a:custGeom>
              <a:rect b="b" l="l" r="r" t="t"/>
              <a:pathLst>
                <a:path extrusionOk="0" h="235764" w="212622">
                  <a:moveTo>
                    <a:pt x="0" y="0"/>
                  </a:moveTo>
                  <a:lnTo>
                    <a:pt x="212622" y="0"/>
                  </a:lnTo>
                  <a:lnTo>
                    <a:pt x="212622" y="235764"/>
                  </a:lnTo>
                  <a:lnTo>
                    <a:pt x="0" y="235764"/>
                  </a:lnTo>
                  <a:close/>
                </a:path>
              </a:pathLst>
            </a:custGeom>
            <a:solidFill>
              <a:srgbClr val="E6B56B">
                <a:alpha val="32549"/>
              </a:srgbClr>
            </a:solidFill>
            <a:ln>
              <a:noFill/>
            </a:ln>
          </p:spPr>
        </p:sp>
        <p:sp>
          <p:nvSpPr>
            <p:cNvPr id="126" name="Google Shape;126;p9"/>
            <p:cNvSpPr txBox="1"/>
            <p:nvPr/>
          </p:nvSpPr>
          <p:spPr>
            <a:xfrm>
              <a:off x="0" y="-38100"/>
              <a:ext cx="212622" cy="27386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9"/>
          <p:cNvSpPr/>
          <p:nvPr/>
        </p:nvSpPr>
        <p:spPr>
          <a:xfrm>
            <a:off x="3823951" y="8636208"/>
            <a:ext cx="353905" cy="349968"/>
          </a:xfrm>
          <a:custGeom>
            <a:rect b="b" l="l" r="r" t="t"/>
            <a:pathLst>
              <a:path extrusionOk="0" h="126265" w="127686">
                <a:moveTo>
                  <a:pt x="0" y="0"/>
                </a:moveTo>
                <a:lnTo>
                  <a:pt x="127686" y="0"/>
                </a:lnTo>
                <a:lnTo>
                  <a:pt x="127686" y="126265"/>
                </a:lnTo>
                <a:lnTo>
                  <a:pt x="0" y="126265"/>
                </a:lnTo>
                <a:close/>
              </a:path>
            </a:pathLst>
          </a:custGeom>
          <a:solidFill>
            <a:srgbClr val="D8965D"/>
          </a:solidFill>
          <a:ln>
            <a:noFill/>
          </a:ln>
        </p:spPr>
      </p:sp>
      <p:sp>
        <p:nvSpPr>
          <p:cNvPr id="128" name="Google Shape;128;p9"/>
          <p:cNvSpPr/>
          <p:nvPr/>
        </p:nvSpPr>
        <p:spPr>
          <a:xfrm>
            <a:off x="3173937" y="8636208"/>
            <a:ext cx="353905" cy="349968"/>
          </a:xfrm>
          <a:custGeom>
            <a:rect b="b" l="l" r="r" t="t"/>
            <a:pathLst>
              <a:path extrusionOk="0" h="126265" w="127686">
                <a:moveTo>
                  <a:pt x="0" y="0"/>
                </a:moveTo>
                <a:lnTo>
                  <a:pt x="127686" y="0"/>
                </a:lnTo>
                <a:lnTo>
                  <a:pt x="127686" y="126265"/>
                </a:lnTo>
                <a:lnTo>
                  <a:pt x="0" y="126265"/>
                </a:lnTo>
                <a:close/>
              </a:path>
            </a:pathLst>
          </a:custGeom>
          <a:solidFill>
            <a:srgbClr val="EDBA93"/>
          </a:solidFill>
          <a:ln>
            <a:noFill/>
          </a:ln>
        </p:spPr>
      </p:sp>
      <p:sp>
        <p:nvSpPr>
          <p:cNvPr id="129" name="Google Shape;129;p9"/>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5">
              <a:alphaModFix/>
            </a:blip>
            <a:stretch>
              <a:fillRect b="-34587" l="-21022" r="-27156" t="-39138"/>
            </a:stretch>
          </a:blipFill>
          <a:ln>
            <a:noFill/>
          </a:ln>
        </p:spPr>
      </p:sp>
      <p:cxnSp>
        <p:nvCxnSpPr>
          <p:cNvPr id="130" name="Google Shape;130;p9"/>
          <p:cNvCxnSpPr/>
          <p:nvPr/>
        </p:nvCxnSpPr>
        <p:spPr>
          <a:xfrm>
            <a:off x="2556205" y="797899"/>
            <a:ext cx="14703095" cy="0"/>
          </a:xfrm>
          <a:prstGeom prst="straightConnector1">
            <a:avLst/>
          </a:prstGeom>
          <a:noFill/>
          <a:ln cap="rnd" cmpd="sng" w="28575">
            <a:solidFill>
              <a:srgbClr val="D8965D"/>
            </a:solidFill>
            <a:prstDash val="solid"/>
            <a:round/>
            <a:headEnd len="sm" w="sm" type="none"/>
            <a:tailEnd len="sm" w="sm" type="none"/>
          </a:ln>
        </p:spPr>
      </p:cxnSp>
      <p:sp>
        <p:nvSpPr>
          <p:cNvPr id="131" name="Google Shape;131;p9"/>
          <p:cNvSpPr txBox="1"/>
          <p:nvPr/>
        </p:nvSpPr>
        <p:spPr>
          <a:xfrm>
            <a:off x="956747" y="1800036"/>
            <a:ext cx="8402100" cy="26088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8071" u="none" cap="none" strike="noStrike">
                <a:solidFill>
                  <a:srgbClr val="D8965D"/>
                </a:solidFill>
                <a:latin typeface="Poppins Medium"/>
                <a:ea typeface="Poppins Medium"/>
                <a:cs typeface="Poppins Medium"/>
                <a:sym typeface="Poppins Medium"/>
              </a:rPr>
              <a:t>DUBAI DESERT SAFARI</a:t>
            </a:r>
            <a:endParaRPr/>
          </a:p>
        </p:txBody>
      </p:sp>
      <p:sp>
        <p:nvSpPr>
          <p:cNvPr id="132" name="Google Shape;132;p9"/>
          <p:cNvSpPr txBox="1"/>
          <p:nvPr/>
        </p:nvSpPr>
        <p:spPr>
          <a:xfrm>
            <a:off x="11412069" y="9124950"/>
            <a:ext cx="6126138" cy="396240"/>
          </a:xfrm>
          <a:prstGeom prst="rect">
            <a:avLst/>
          </a:prstGeom>
          <a:noFill/>
          <a:ln>
            <a:noFill/>
          </a:ln>
        </p:spPr>
        <p:txBody>
          <a:bodyPr anchorCtr="0" anchor="t" bIns="0" lIns="0" spcFirstLastPara="1" rIns="0" wrap="square" tIns="0">
            <a:spAutoFit/>
          </a:bodyPr>
          <a:lstStyle/>
          <a:p>
            <a:pPr indent="0" lvl="0" marL="0" marR="0" rtl="0" algn="r">
              <a:lnSpc>
                <a:spcPct val="140016"/>
              </a:lnSpc>
              <a:spcBef>
                <a:spcPts val="0"/>
              </a:spcBef>
              <a:spcAft>
                <a:spcPts val="0"/>
              </a:spcAft>
              <a:buNone/>
            </a:pPr>
            <a:r>
              <a:rPr b="0" i="0" lang="en-US" sz="2399" u="none" cap="none" strike="noStrike">
                <a:solidFill>
                  <a:srgbClr val="272727"/>
                </a:solidFill>
                <a:latin typeface="Titillium Web"/>
                <a:ea typeface="Titillium Web"/>
                <a:cs typeface="Titillium Web"/>
                <a:sym typeface="Titillium Web"/>
              </a:rPr>
              <a:t>Experience Adventure in the Heart of the Desert</a:t>
            </a:r>
            <a:endParaRPr/>
          </a:p>
        </p:txBody>
      </p:sp>
      <p:sp>
        <p:nvSpPr>
          <p:cNvPr id="133" name="Google Shape;133;p9"/>
          <p:cNvSpPr/>
          <p:nvPr/>
        </p:nvSpPr>
        <p:spPr>
          <a:xfrm>
            <a:off x="2547117" y="8659144"/>
            <a:ext cx="330707" cy="327039"/>
          </a:xfrm>
          <a:custGeom>
            <a:rect b="b" l="l" r="r" t="t"/>
            <a:pathLst>
              <a:path extrusionOk="0" h="126265" w="127686">
                <a:moveTo>
                  <a:pt x="0" y="0"/>
                </a:moveTo>
                <a:lnTo>
                  <a:pt x="127686" y="0"/>
                </a:lnTo>
                <a:lnTo>
                  <a:pt x="127686" y="126265"/>
                </a:lnTo>
                <a:lnTo>
                  <a:pt x="0" y="126265"/>
                </a:lnTo>
                <a:close/>
              </a:path>
            </a:pathLst>
          </a:custGeom>
          <a:solidFill>
            <a:srgbClr val="698FA6"/>
          </a:solidFill>
          <a:ln>
            <a:noFill/>
          </a:ln>
        </p:spPr>
      </p:sp>
      <p:sp>
        <p:nvSpPr>
          <p:cNvPr id="134" name="Google Shape;134;p9"/>
          <p:cNvSpPr txBox="1"/>
          <p:nvPr/>
        </p:nvSpPr>
        <p:spPr>
          <a:xfrm>
            <a:off x="8980161" y="5865607"/>
            <a:ext cx="8133000" cy="2484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8071" u="none" cap="none" strike="noStrike">
                <a:solidFill>
                  <a:srgbClr val="000000"/>
                </a:solidFill>
                <a:latin typeface="Poppins ExtraLight"/>
                <a:ea typeface="Poppins ExtraLight"/>
                <a:cs typeface="Poppins ExtraLight"/>
                <a:sym typeface="Poppins ExtraLight"/>
              </a:rPr>
              <a:t>MARKETING CAMPAIGN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283" name="Shape 283"/>
        <p:cNvGrpSpPr/>
        <p:nvPr/>
      </p:nvGrpSpPr>
      <p:grpSpPr>
        <a:xfrm>
          <a:off x="0" y="0"/>
          <a:ext cx="0" cy="0"/>
          <a:chOff x="0" y="0"/>
          <a:chExt cx="0" cy="0"/>
        </a:xfrm>
      </p:grpSpPr>
      <p:sp>
        <p:nvSpPr>
          <p:cNvPr id="284" name="Google Shape;284;p18"/>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285" name="Google Shape;285;p18"/>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pic>
        <p:nvPicPr>
          <p:cNvPr id="286" name="Google Shape;286;p18"/>
          <p:cNvPicPr preferRelativeResize="0"/>
          <p:nvPr/>
        </p:nvPicPr>
        <p:blipFill rotWithShape="1">
          <a:blip r:embed="rId4">
            <a:alphaModFix/>
          </a:blip>
          <a:srcRect b="18211" l="0" r="0" t="10471"/>
          <a:stretch/>
        </p:blipFill>
        <p:spPr>
          <a:xfrm>
            <a:off x="1028700" y="2105838"/>
            <a:ext cx="16230600" cy="7152462"/>
          </a:xfrm>
          <a:prstGeom prst="rect">
            <a:avLst/>
          </a:prstGeom>
          <a:noFill/>
          <a:ln>
            <a:noFill/>
          </a:ln>
        </p:spPr>
      </p:pic>
      <p:cxnSp>
        <p:nvCxnSpPr>
          <p:cNvPr id="287" name="Google Shape;287;p18"/>
          <p:cNvCxnSpPr/>
          <p:nvPr/>
        </p:nvCxnSpPr>
        <p:spPr>
          <a:xfrm>
            <a:off x="3247927" y="3166230"/>
            <a:ext cx="3506620" cy="0"/>
          </a:xfrm>
          <a:prstGeom prst="straightConnector1">
            <a:avLst/>
          </a:prstGeom>
          <a:noFill/>
          <a:ln cap="rnd" cmpd="sng" w="28575">
            <a:solidFill>
              <a:srgbClr val="FFFFFF"/>
            </a:solidFill>
            <a:prstDash val="dash"/>
            <a:round/>
            <a:headEnd len="sm" w="sm" type="none"/>
            <a:tailEnd len="sm" w="sm" type="none"/>
          </a:ln>
        </p:spPr>
      </p:cxnSp>
      <p:cxnSp>
        <p:nvCxnSpPr>
          <p:cNvPr id="288" name="Google Shape;288;p18"/>
          <p:cNvCxnSpPr/>
          <p:nvPr/>
        </p:nvCxnSpPr>
        <p:spPr>
          <a:xfrm>
            <a:off x="11095070" y="3166230"/>
            <a:ext cx="3506620" cy="0"/>
          </a:xfrm>
          <a:prstGeom prst="straightConnector1">
            <a:avLst/>
          </a:prstGeom>
          <a:noFill/>
          <a:ln cap="rnd" cmpd="sng" w="28575">
            <a:solidFill>
              <a:srgbClr val="FFFFFF"/>
            </a:solidFill>
            <a:prstDash val="dash"/>
            <a:round/>
            <a:headEnd len="sm" w="sm" type="none"/>
            <a:tailEnd len="sm" w="sm" type="none"/>
          </a:ln>
        </p:spPr>
      </p:cxnSp>
      <p:cxnSp>
        <p:nvCxnSpPr>
          <p:cNvPr id="289" name="Google Shape;289;p18"/>
          <p:cNvCxnSpPr/>
          <p:nvPr/>
        </p:nvCxnSpPr>
        <p:spPr>
          <a:xfrm>
            <a:off x="7164355" y="6056487"/>
            <a:ext cx="3506620" cy="0"/>
          </a:xfrm>
          <a:prstGeom prst="straightConnector1">
            <a:avLst/>
          </a:prstGeom>
          <a:noFill/>
          <a:ln cap="rnd" cmpd="sng" w="28575">
            <a:solidFill>
              <a:srgbClr val="FFFFFF"/>
            </a:solidFill>
            <a:prstDash val="dash"/>
            <a:round/>
            <a:headEnd len="sm" w="sm" type="none"/>
            <a:tailEnd len="sm" w="sm" type="none"/>
          </a:ln>
        </p:spPr>
      </p:cxnSp>
      <p:cxnSp>
        <p:nvCxnSpPr>
          <p:cNvPr id="290" name="Google Shape;290;p18"/>
          <p:cNvCxnSpPr/>
          <p:nvPr/>
        </p:nvCxnSpPr>
        <p:spPr>
          <a:xfrm>
            <a:off x="7164355" y="5277797"/>
            <a:ext cx="0" cy="764403"/>
          </a:xfrm>
          <a:prstGeom prst="straightConnector1">
            <a:avLst/>
          </a:prstGeom>
          <a:noFill/>
          <a:ln cap="rnd" cmpd="sng" w="28575">
            <a:solidFill>
              <a:srgbClr val="FFFFFF"/>
            </a:solidFill>
            <a:prstDash val="dash"/>
            <a:round/>
            <a:headEnd len="sm" w="sm" type="none"/>
            <a:tailEnd len="sm" w="sm" type="none"/>
          </a:ln>
        </p:spPr>
      </p:cxnSp>
      <p:cxnSp>
        <p:nvCxnSpPr>
          <p:cNvPr id="291" name="Google Shape;291;p18"/>
          <p:cNvCxnSpPr/>
          <p:nvPr/>
        </p:nvCxnSpPr>
        <p:spPr>
          <a:xfrm>
            <a:off x="3247927" y="3163069"/>
            <a:ext cx="0" cy="2455035"/>
          </a:xfrm>
          <a:prstGeom prst="straightConnector1">
            <a:avLst/>
          </a:prstGeom>
          <a:noFill/>
          <a:ln cap="rnd" cmpd="sng" w="28575">
            <a:solidFill>
              <a:srgbClr val="FFFFFF"/>
            </a:solidFill>
            <a:prstDash val="dash"/>
            <a:round/>
            <a:headEnd len="sm" w="sm" type="none"/>
            <a:tailEnd len="sm" w="sm" type="none"/>
          </a:ln>
        </p:spPr>
      </p:cxnSp>
      <p:cxnSp>
        <p:nvCxnSpPr>
          <p:cNvPr id="292" name="Google Shape;292;p18"/>
          <p:cNvCxnSpPr/>
          <p:nvPr/>
        </p:nvCxnSpPr>
        <p:spPr>
          <a:xfrm>
            <a:off x="11095070" y="3163069"/>
            <a:ext cx="0" cy="2455035"/>
          </a:xfrm>
          <a:prstGeom prst="straightConnector1">
            <a:avLst/>
          </a:prstGeom>
          <a:noFill/>
          <a:ln cap="rnd" cmpd="sng" w="28575">
            <a:solidFill>
              <a:srgbClr val="FFFFFF"/>
            </a:solidFill>
            <a:prstDash val="dash"/>
            <a:round/>
            <a:headEnd len="sm" w="sm" type="none"/>
            <a:tailEnd len="sm" w="sm" type="none"/>
          </a:ln>
        </p:spPr>
      </p:cxnSp>
      <p:grpSp>
        <p:nvGrpSpPr>
          <p:cNvPr id="293" name="Google Shape;293;p18"/>
          <p:cNvGrpSpPr/>
          <p:nvPr/>
        </p:nvGrpSpPr>
        <p:grpSpPr>
          <a:xfrm>
            <a:off x="2823831" y="5618104"/>
            <a:ext cx="848191" cy="848191"/>
            <a:chOff x="0" y="0"/>
            <a:chExt cx="812800" cy="812800"/>
          </a:xfrm>
        </p:grpSpPr>
        <p:sp>
          <p:nvSpPr>
            <p:cNvPr id="294" name="Google Shape;29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6" name="Google Shape;296;p18"/>
          <p:cNvGrpSpPr/>
          <p:nvPr/>
        </p:nvGrpSpPr>
        <p:grpSpPr>
          <a:xfrm>
            <a:off x="10685262" y="5618104"/>
            <a:ext cx="848191" cy="848191"/>
            <a:chOff x="0" y="0"/>
            <a:chExt cx="812800" cy="812800"/>
          </a:xfrm>
        </p:grpSpPr>
        <p:sp>
          <p:nvSpPr>
            <p:cNvPr id="297" name="Google Shape;29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8"/>
          <p:cNvGrpSpPr/>
          <p:nvPr/>
        </p:nvGrpSpPr>
        <p:grpSpPr>
          <a:xfrm>
            <a:off x="6754547" y="2756422"/>
            <a:ext cx="848191" cy="848191"/>
            <a:chOff x="0" y="0"/>
            <a:chExt cx="812800" cy="812800"/>
          </a:xfrm>
        </p:grpSpPr>
        <p:sp>
          <p:nvSpPr>
            <p:cNvPr id="300" name="Google Shape;30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18"/>
          <p:cNvGrpSpPr/>
          <p:nvPr/>
        </p:nvGrpSpPr>
        <p:grpSpPr>
          <a:xfrm>
            <a:off x="14615977" y="2756422"/>
            <a:ext cx="848191" cy="848191"/>
            <a:chOff x="0" y="0"/>
            <a:chExt cx="812800" cy="812800"/>
          </a:xfrm>
        </p:grpSpPr>
        <p:sp>
          <p:nvSpPr>
            <p:cNvPr id="303" name="Google Shape;30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18"/>
          <p:cNvGrpSpPr/>
          <p:nvPr/>
        </p:nvGrpSpPr>
        <p:grpSpPr>
          <a:xfrm>
            <a:off x="3089353" y="5883625"/>
            <a:ext cx="317149" cy="317149"/>
            <a:chOff x="0" y="0"/>
            <a:chExt cx="812800" cy="812800"/>
          </a:xfrm>
        </p:grpSpPr>
        <p:sp>
          <p:nvSpPr>
            <p:cNvPr id="306" name="Google Shape;30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8" name="Google Shape;308;p18"/>
          <p:cNvGrpSpPr/>
          <p:nvPr/>
        </p:nvGrpSpPr>
        <p:grpSpPr>
          <a:xfrm>
            <a:off x="10950783" y="5883625"/>
            <a:ext cx="317149" cy="317149"/>
            <a:chOff x="0" y="0"/>
            <a:chExt cx="812800" cy="812800"/>
          </a:xfrm>
        </p:grpSpPr>
        <p:sp>
          <p:nvSpPr>
            <p:cNvPr id="309" name="Google Shape;3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1" name="Google Shape;311;p18"/>
          <p:cNvGrpSpPr/>
          <p:nvPr/>
        </p:nvGrpSpPr>
        <p:grpSpPr>
          <a:xfrm>
            <a:off x="7020068" y="3021943"/>
            <a:ext cx="317149" cy="317149"/>
            <a:chOff x="0" y="0"/>
            <a:chExt cx="812800" cy="812800"/>
          </a:xfrm>
        </p:grpSpPr>
        <p:sp>
          <p:nvSpPr>
            <p:cNvPr id="312" name="Google Shape;312;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18"/>
          <p:cNvGrpSpPr/>
          <p:nvPr/>
        </p:nvGrpSpPr>
        <p:grpSpPr>
          <a:xfrm>
            <a:off x="14881498" y="3021943"/>
            <a:ext cx="317149" cy="317149"/>
            <a:chOff x="0" y="0"/>
            <a:chExt cx="812800" cy="812800"/>
          </a:xfrm>
        </p:grpSpPr>
        <p:sp>
          <p:nvSpPr>
            <p:cNvPr id="315" name="Google Shape;315;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8"/>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7" name="Google Shape;317;p18"/>
          <p:cNvSpPr txBox="1"/>
          <p:nvPr/>
        </p:nvSpPr>
        <p:spPr>
          <a:xfrm>
            <a:off x="-1770725" y="1573760"/>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318" name="Google Shape;318;p18"/>
          <p:cNvSpPr txBox="1"/>
          <p:nvPr/>
        </p:nvSpPr>
        <p:spPr>
          <a:xfrm>
            <a:off x="1324916" y="7183339"/>
            <a:ext cx="384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319" name="Google Shape;319;p18"/>
          <p:cNvSpPr txBox="1"/>
          <p:nvPr/>
        </p:nvSpPr>
        <p:spPr>
          <a:xfrm>
            <a:off x="1324916" y="6617814"/>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000000"/>
                </a:solidFill>
                <a:latin typeface="Titillium Web"/>
                <a:ea typeface="Titillium Web"/>
                <a:cs typeface="Titillium Web"/>
                <a:sym typeface="Titillium Web"/>
              </a:rPr>
              <a:t>Marketing objective 1</a:t>
            </a:r>
            <a:endParaRPr/>
          </a:p>
        </p:txBody>
      </p:sp>
      <p:sp>
        <p:nvSpPr>
          <p:cNvPr id="320" name="Google Shape;320;p18"/>
          <p:cNvSpPr txBox="1"/>
          <p:nvPr/>
        </p:nvSpPr>
        <p:spPr>
          <a:xfrm>
            <a:off x="9186347" y="7183339"/>
            <a:ext cx="384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321" name="Google Shape;321;p18"/>
          <p:cNvSpPr txBox="1"/>
          <p:nvPr/>
        </p:nvSpPr>
        <p:spPr>
          <a:xfrm>
            <a:off x="9186347" y="6617814"/>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000000"/>
                </a:solidFill>
                <a:latin typeface="Titillium Web"/>
                <a:ea typeface="Titillium Web"/>
                <a:cs typeface="Titillium Web"/>
                <a:sym typeface="Titillium Web"/>
              </a:rPr>
              <a:t>Marketing objective 3</a:t>
            </a:r>
            <a:endParaRPr/>
          </a:p>
        </p:txBody>
      </p:sp>
      <p:sp>
        <p:nvSpPr>
          <p:cNvPr id="322" name="Google Shape;322;p18"/>
          <p:cNvSpPr txBox="1"/>
          <p:nvPr/>
        </p:nvSpPr>
        <p:spPr>
          <a:xfrm>
            <a:off x="5255632" y="4341588"/>
            <a:ext cx="384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323" name="Google Shape;323;p18"/>
          <p:cNvSpPr txBox="1"/>
          <p:nvPr/>
        </p:nvSpPr>
        <p:spPr>
          <a:xfrm>
            <a:off x="5255632" y="3776063"/>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000000"/>
                </a:solidFill>
                <a:latin typeface="Titillium Web"/>
                <a:ea typeface="Titillium Web"/>
                <a:cs typeface="Titillium Web"/>
                <a:sym typeface="Titillium Web"/>
              </a:rPr>
              <a:t>Marketing objective 2</a:t>
            </a:r>
            <a:endParaRPr/>
          </a:p>
        </p:txBody>
      </p:sp>
      <p:sp>
        <p:nvSpPr>
          <p:cNvPr id="324" name="Google Shape;324;p18"/>
          <p:cNvSpPr txBox="1"/>
          <p:nvPr/>
        </p:nvSpPr>
        <p:spPr>
          <a:xfrm>
            <a:off x="13117062" y="4341588"/>
            <a:ext cx="3846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325" name="Google Shape;325;p18"/>
          <p:cNvSpPr txBox="1"/>
          <p:nvPr/>
        </p:nvSpPr>
        <p:spPr>
          <a:xfrm>
            <a:off x="13117062" y="3776063"/>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000000"/>
                </a:solidFill>
                <a:latin typeface="Titillium Web"/>
                <a:ea typeface="Titillium Web"/>
                <a:cs typeface="Titillium Web"/>
                <a:sym typeface="Titillium Web"/>
              </a:rPr>
              <a:t>Marketing objective 4</a:t>
            </a:r>
            <a:endParaRPr/>
          </a:p>
        </p:txBody>
      </p:sp>
      <p:sp>
        <p:nvSpPr>
          <p:cNvPr id="326" name="Google Shape;326;p18"/>
          <p:cNvSpPr txBox="1"/>
          <p:nvPr/>
        </p:nvSpPr>
        <p:spPr>
          <a:xfrm>
            <a:off x="6510811" y="1104757"/>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MARKETING OBJECTIVES</a:t>
            </a:r>
            <a:endParaRPr b="1" sz="4600">
              <a:solidFill>
                <a:schemeClr val="lt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330" name="Shape 330"/>
        <p:cNvGrpSpPr/>
        <p:nvPr/>
      </p:nvGrpSpPr>
      <p:grpSpPr>
        <a:xfrm>
          <a:off x="0" y="0"/>
          <a:ext cx="0" cy="0"/>
          <a:chOff x="0" y="0"/>
          <a:chExt cx="0" cy="0"/>
        </a:xfrm>
      </p:grpSpPr>
      <p:sp>
        <p:nvSpPr>
          <p:cNvPr id="331" name="Google Shape;331;p19"/>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332" name="Google Shape;332;p19"/>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sp>
        <p:nvSpPr>
          <p:cNvPr id="333" name="Google Shape;333;p19"/>
          <p:cNvSpPr/>
          <p:nvPr/>
        </p:nvSpPr>
        <p:spPr>
          <a:xfrm>
            <a:off x="1028700" y="1784582"/>
            <a:ext cx="4187882" cy="2794459"/>
          </a:xfrm>
          <a:custGeom>
            <a:rect b="b" l="l" r="r" t="t"/>
            <a:pathLst>
              <a:path extrusionOk="0" h="2794459" w="4187882">
                <a:moveTo>
                  <a:pt x="0" y="0"/>
                </a:moveTo>
                <a:lnTo>
                  <a:pt x="4187882" y="0"/>
                </a:lnTo>
                <a:lnTo>
                  <a:pt x="4187882" y="2794459"/>
                </a:lnTo>
                <a:lnTo>
                  <a:pt x="0" y="2794459"/>
                </a:lnTo>
                <a:lnTo>
                  <a:pt x="0" y="0"/>
                </a:lnTo>
                <a:close/>
              </a:path>
            </a:pathLst>
          </a:custGeom>
          <a:blipFill rotWithShape="1">
            <a:blip r:embed="rId4">
              <a:alphaModFix/>
            </a:blip>
            <a:stretch>
              <a:fillRect b="0" l="0" r="0" t="0"/>
            </a:stretch>
          </a:blipFill>
          <a:ln>
            <a:noFill/>
          </a:ln>
        </p:spPr>
      </p:sp>
      <p:sp>
        <p:nvSpPr>
          <p:cNvPr id="334" name="Google Shape;334;p19"/>
          <p:cNvSpPr txBox="1"/>
          <p:nvPr/>
        </p:nvSpPr>
        <p:spPr>
          <a:xfrm>
            <a:off x="956747" y="6388885"/>
            <a:ext cx="5925600" cy="2369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The campaign theme "Desert Dreams: Explore, Experience, Embrace" encapsulates the essence of our Dubai Desert Safari experience. Inspired by the magic and allure of the desert landscape, our theme invites travelers to embark on a journey of discovery, adventure, and cultural immersion.</a:t>
            </a:r>
            <a:endParaRPr/>
          </a:p>
        </p:txBody>
      </p:sp>
      <p:grpSp>
        <p:nvGrpSpPr>
          <p:cNvPr id="335" name="Google Shape;335;p19"/>
          <p:cNvGrpSpPr/>
          <p:nvPr/>
        </p:nvGrpSpPr>
        <p:grpSpPr>
          <a:xfrm>
            <a:off x="7811241" y="2322099"/>
            <a:ext cx="9448059" cy="6695308"/>
            <a:chOff x="0" y="-38100"/>
            <a:chExt cx="2488378" cy="1763373"/>
          </a:xfrm>
        </p:grpSpPr>
        <p:sp>
          <p:nvSpPr>
            <p:cNvPr id="336" name="Google Shape;336;p19"/>
            <p:cNvSpPr/>
            <p:nvPr/>
          </p:nvSpPr>
          <p:spPr>
            <a:xfrm>
              <a:off x="0" y="0"/>
              <a:ext cx="2488378" cy="1725273"/>
            </a:xfrm>
            <a:custGeom>
              <a:rect b="b" l="l" r="r" t="t"/>
              <a:pathLst>
                <a:path extrusionOk="0" h="1725273" w="2488378">
                  <a:moveTo>
                    <a:pt x="0" y="0"/>
                  </a:moveTo>
                  <a:lnTo>
                    <a:pt x="2488378" y="0"/>
                  </a:lnTo>
                  <a:lnTo>
                    <a:pt x="2488378" y="1725273"/>
                  </a:lnTo>
                  <a:lnTo>
                    <a:pt x="0" y="1725273"/>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337" name="Google Shape;337;p19"/>
            <p:cNvSpPr txBox="1"/>
            <p:nvPr/>
          </p:nvSpPr>
          <p:spPr>
            <a:xfrm>
              <a:off x="0" y="-38100"/>
              <a:ext cx="2488378" cy="1763373"/>
            </a:xfrm>
            <a:prstGeom prst="rect">
              <a:avLst/>
            </a:prstGeom>
            <a:noFill/>
            <a:ln>
              <a:noFill/>
            </a:ln>
          </p:spPr>
          <p:txBody>
            <a:bodyPr anchorCtr="0" anchor="ctr" bIns="50800" lIns="50800" spcFirstLastPara="1" rIns="50800" wrap="square" tIns="50800">
              <a:noAutofit/>
            </a:bodyPr>
            <a:lstStyle/>
            <a:p>
              <a:pPr indent="0" lvl="0" marL="0" marR="0" rtl="0" algn="ctr">
                <a:lnSpc>
                  <a:spcPct val="185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19"/>
          <p:cNvPicPr preferRelativeResize="0"/>
          <p:nvPr/>
        </p:nvPicPr>
        <p:blipFill rotWithShape="1">
          <a:blip r:embed="rId5">
            <a:alphaModFix/>
          </a:blip>
          <a:srcRect b="0" l="29280" r="29280" t="0"/>
          <a:stretch/>
        </p:blipFill>
        <p:spPr>
          <a:xfrm>
            <a:off x="7415631" y="2233335"/>
            <a:ext cx="4074220" cy="6554503"/>
          </a:xfrm>
          <a:prstGeom prst="rect">
            <a:avLst/>
          </a:prstGeom>
          <a:noFill/>
          <a:ln>
            <a:noFill/>
          </a:ln>
        </p:spPr>
      </p:pic>
      <p:pic>
        <p:nvPicPr>
          <p:cNvPr id="339" name="Google Shape;339;p19"/>
          <p:cNvPicPr preferRelativeResize="0"/>
          <p:nvPr/>
        </p:nvPicPr>
        <p:blipFill rotWithShape="1">
          <a:blip r:embed="rId6">
            <a:alphaModFix/>
          </a:blip>
          <a:srcRect b="4954" l="0" r="0" t="4955"/>
          <a:stretch/>
        </p:blipFill>
        <p:spPr>
          <a:xfrm>
            <a:off x="11810092" y="2233335"/>
            <a:ext cx="5236049" cy="3144724"/>
          </a:xfrm>
          <a:prstGeom prst="rect">
            <a:avLst/>
          </a:prstGeom>
          <a:noFill/>
          <a:ln>
            <a:noFill/>
          </a:ln>
        </p:spPr>
      </p:pic>
      <p:pic>
        <p:nvPicPr>
          <p:cNvPr id="340" name="Google Shape;340;p19"/>
          <p:cNvPicPr preferRelativeResize="0"/>
          <p:nvPr/>
        </p:nvPicPr>
        <p:blipFill rotWithShape="1">
          <a:blip r:embed="rId7">
            <a:alphaModFix/>
          </a:blip>
          <a:srcRect b="4954" l="0" r="0" t="4955"/>
          <a:stretch/>
        </p:blipFill>
        <p:spPr>
          <a:xfrm>
            <a:off x="11810092" y="5643114"/>
            <a:ext cx="5236049" cy="3144724"/>
          </a:xfrm>
          <a:prstGeom prst="rect">
            <a:avLst/>
          </a:prstGeom>
          <a:noFill/>
          <a:ln>
            <a:noFill/>
          </a:ln>
        </p:spPr>
      </p:pic>
      <p:sp>
        <p:nvSpPr>
          <p:cNvPr id="341" name="Google Shape;341;p19"/>
          <p:cNvSpPr txBox="1"/>
          <p:nvPr/>
        </p:nvSpPr>
        <p:spPr>
          <a:xfrm>
            <a:off x="-699675" y="1873647"/>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342" name="Google Shape;342;p19"/>
          <p:cNvSpPr txBox="1"/>
          <p:nvPr/>
        </p:nvSpPr>
        <p:spPr>
          <a:xfrm>
            <a:off x="956747" y="4950516"/>
            <a:ext cx="4259700" cy="1015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000" u="none" cap="none" strike="noStrike">
                <a:solidFill>
                  <a:srgbClr val="FFFFFF"/>
                </a:solidFill>
                <a:latin typeface="Titillium Web"/>
                <a:ea typeface="Titillium Web"/>
                <a:cs typeface="Titillium Web"/>
                <a:sym typeface="Titillium Web"/>
              </a:rPr>
              <a:t>Desert Dreams: Explore, Experience, Embrace</a:t>
            </a:r>
            <a:endParaRPr/>
          </a:p>
        </p:txBody>
      </p:sp>
      <p:sp>
        <p:nvSpPr>
          <p:cNvPr id="343" name="Google Shape;343;p19"/>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CAMPAIGN THEME</a:t>
            </a:r>
            <a:endParaRPr b="1" sz="4600">
              <a:solidFill>
                <a:schemeClr val="lt1"/>
              </a:solidFill>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347" name="Shape 347"/>
        <p:cNvGrpSpPr/>
        <p:nvPr/>
      </p:nvGrpSpPr>
      <p:grpSpPr>
        <a:xfrm>
          <a:off x="0" y="0"/>
          <a:ext cx="0" cy="0"/>
          <a:chOff x="0" y="0"/>
          <a:chExt cx="0" cy="0"/>
        </a:xfrm>
      </p:grpSpPr>
      <p:sp>
        <p:nvSpPr>
          <p:cNvPr id="348" name="Google Shape;348;p20"/>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349" name="Google Shape;349;p20"/>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sp>
        <p:nvSpPr>
          <p:cNvPr id="350" name="Google Shape;350;p20"/>
          <p:cNvSpPr txBox="1"/>
          <p:nvPr/>
        </p:nvSpPr>
        <p:spPr>
          <a:xfrm>
            <a:off x="-1364725" y="2320710"/>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grpSp>
        <p:nvGrpSpPr>
          <p:cNvPr id="351" name="Google Shape;351;p20"/>
          <p:cNvGrpSpPr/>
          <p:nvPr/>
        </p:nvGrpSpPr>
        <p:grpSpPr>
          <a:xfrm>
            <a:off x="1242173" y="2821710"/>
            <a:ext cx="2628065" cy="2628065"/>
            <a:chOff x="0" y="0"/>
            <a:chExt cx="812800" cy="812800"/>
          </a:xfrm>
        </p:grpSpPr>
        <p:sp>
          <p:nvSpPr>
            <p:cNvPr id="352" name="Google Shape;35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4" name="Google Shape;354;p20"/>
          <p:cNvSpPr txBox="1"/>
          <p:nvPr/>
        </p:nvSpPr>
        <p:spPr>
          <a:xfrm>
            <a:off x="1514471"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01</a:t>
            </a:r>
            <a:endParaRPr/>
          </a:p>
        </p:txBody>
      </p:sp>
      <p:sp>
        <p:nvSpPr>
          <p:cNvPr id="355" name="Google Shape;355;p20"/>
          <p:cNvSpPr txBox="1"/>
          <p:nvPr/>
        </p:nvSpPr>
        <p:spPr>
          <a:xfrm>
            <a:off x="1073019" y="6219184"/>
            <a:ext cx="2966400" cy="236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
        <p:nvSpPr>
          <p:cNvPr id="356" name="Google Shape;356;p20"/>
          <p:cNvSpPr txBox="1"/>
          <p:nvPr/>
        </p:nvSpPr>
        <p:spPr>
          <a:xfrm>
            <a:off x="5330444" y="6219184"/>
            <a:ext cx="2966400" cy="236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
        <p:nvSpPr>
          <p:cNvPr id="357" name="Google Shape;357;p20"/>
          <p:cNvSpPr txBox="1"/>
          <p:nvPr/>
        </p:nvSpPr>
        <p:spPr>
          <a:xfrm>
            <a:off x="9587870" y="6219184"/>
            <a:ext cx="2966400" cy="236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
        <p:nvSpPr>
          <p:cNvPr id="358" name="Google Shape;358;p20"/>
          <p:cNvSpPr txBox="1"/>
          <p:nvPr/>
        </p:nvSpPr>
        <p:spPr>
          <a:xfrm>
            <a:off x="14014449" y="6219184"/>
            <a:ext cx="2966400" cy="236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grpSp>
        <p:nvGrpSpPr>
          <p:cNvPr id="359" name="Google Shape;359;p20"/>
          <p:cNvGrpSpPr/>
          <p:nvPr/>
        </p:nvGrpSpPr>
        <p:grpSpPr>
          <a:xfrm>
            <a:off x="5499598" y="2821710"/>
            <a:ext cx="2628065" cy="2628065"/>
            <a:chOff x="0" y="0"/>
            <a:chExt cx="812800" cy="812800"/>
          </a:xfrm>
        </p:grpSpPr>
        <p:sp>
          <p:nvSpPr>
            <p:cNvPr id="360" name="Google Shape;36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2" name="Google Shape;362;p20"/>
          <p:cNvSpPr txBox="1"/>
          <p:nvPr/>
        </p:nvSpPr>
        <p:spPr>
          <a:xfrm>
            <a:off x="5771896"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02</a:t>
            </a:r>
            <a:endParaRPr/>
          </a:p>
        </p:txBody>
      </p:sp>
      <p:grpSp>
        <p:nvGrpSpPr>
          <p:cNvPr id="363" name="Google Shape;363;p20"/>
          <p:cNvGrpSpPr/>
          <p:nvPr/>
        </p:nvGrpSpPr>
        <p:grpSpPr>
          <a:xfrm>
            <a:off x="9757023" y="2821710"/>
            <a:ext cx="2628065" cy="2628065"/>
            <a:chOff x="0" y="0"/>
            <a:chExt cx="812800" cy="812800"/>
          </a:xfrm>
        </p:grpSpPr>
        <p:sp>
          <p:nvSpPr>
            <p:cNvPr id="364" name="Google Shape;36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6" name="Google Shape;366;p20"/>
          <p:cNvSpPr txBox="1"/>
          <p:nvPr/>
        </p:nvSpPr>
        <p:spPr>
          <a:xfrm>
            <a:off x="10029321"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03</a:t>
            </a:r>
            <a:endParaRPr/>
          </a:p>
        </p:txBody>
      </p:sp>
      <p:grpSp>
        <p:nvGrpSpPr>
          <p:cNvPr id="367" name="Google Shape;367;p20"/>
          <p:cNvGrpSpPr/>
          <p:nvPr/>
        </p:nvGrpSpPr>
        <p:grpSpPr>
          <a:xfrm>
            <a:off x="14014449" y="2821710"/>
            <a:ext cx="2628065" cy="2628065"/>
            <a:chOff x="0" y="0"/>
            <a:chExt cx="812800" cy="812800"/>
          </a:xfrm>
        </p:grpSpPr>
        <p:sp>
          <p:nvSpPr>
            <p:cNvPr id="368" name="Google Shape;36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0"/>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0" name="Google Shape;370;p20"/>
          <p:cNvSpPr txBox="1"/>
          <p:nvPr/>
        </p:nvSpPr>
        <p:spPr>
          <a:xfrm>
            <a:off x="14286747" y="3585765"/>
            <a:ext cx="2083500" cy="1139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7405" u="none" cap="none" strike="noStrike">
                <a:solidFill>
                  <a:srgbClr val="FFFFFF"/>
                </a:solidFill>
                <a:latin typeface="Poppins"/>
                <a:ea typeface="Poppins"/>
                <a:cs typeface="Poppins"/>
                <a:sym typeface="Poppins"/>
              </a:rPr>
              <a:t>04</a:t>
            </a:r>
            <a:endParaRPr/>
          </a:p>
        </p:txBody>
      </p:sp>
      <p:sp>
        <p:nvSpPr>
          <p:cNvPr id="371" name="Google Shape;371;p20"/>
          <p:cNvSpPr/>
          <p:nvPr/>
        </p:nvSpPr>
        <p:spPr>
          <a:xfrm>
            <a:off x="2556205" y="4135742"/>
            <a:ext cx="1614175" cy="1615791"/>
          </a:xfrm>
          <a:custGeom>
            <a:rect b="b" l="l" r="r" t="t"/>
            <a:pathLst>
              <a:path extrusionOk="0" h="1615791" w="1614175">
                <a:moveTo>
                  <a:pt x="0" y="0"/>
                </a:moveTo>
                <a:lnTo>
                  <a:pt x="1614174" y="0"/>
                </a:lnTo>
                <a:lnTo>
                  <a:pt x="1614174" y="1615791"/>
                </a:lnTo>
                <a:lnTo>
                  <a:pt x="0" y="1615791"/>
                </a:lnTo>
                <a:lnTo>
                  <a:pt x="0" y="0"/>
                </a:lnTo>
                <a:close/>
              </a:path>
            </a:pathLst>
          </a:custGeom>
          <a:blipFill rotWithShape="1">
            <a:blip r:embed="rId4">
              <a:alphaModFix/>
            </a:blip>
            <a:stretch>
              <a:fillRect b="0" l="-97976" r="0" t="-97776"/>
            </a:stretch>
          </a:blipFill>
          <a:ln>
            <a:noFill/>
          </a:ln>
        </p:spPr>
      </p:sp>
      <p:sp>
        <p:nvSpPr>
          <p:cNvPr id="372" name="Google Shape;372;p20"/>
          <p:cNvSpPr/>
          <p:nvPr/>
        </p:nvSpPr>
        <p:spPr>
          <a:xfrm>
            <a:off x="6813630" y="4135742"/>
            <a:ext cx="1614175" cy="1615791"/>
          </a:xfrm>
          <a:custGeom>
            <a:rect b="b" l="l" r="r" t="t"/>
            <a:pathLst>
              <a:path extrusionOk="0" h="1615791" w="1614175">
                <a:moveTo>
                  <a:pt x="0" y="0"/>
                </a:moveTo>
                <a:lnTo>
                  <a:pt x="1614175" y="0"/>
                </a:lnTo>
                <a:lnTo>
                  <a:pt x="1614175" y="1615791"/>
                </a:lnTo>
                <a:lnTo>
                  <a:pt x="0" y="1615791"/>
                </a:lnTo>
                <a:lnTo>
                  <a:pt x="0" y="0"/>
                </a:lnTo>
                <a:close/>
              </a:path>
            </a:pathLst>
          </a:custGeom>
          <a:blipFill rotWithShape="1">
            <a:blip r:embed="rId4">
              <a:alphaModFix/>
            </a:blip>
            <a:stretch>
              <a:fillRect b="0" l="-97972" r="0" t="-97776"/>
            </a:stretch>
          </a:blipFill>
          <a:ln>
            <a:noFill/>
          </a:ln>
        </p:spPr>
      </p:sp>
      <p:sp>
        <p:nvSpPr>
          <p:cNvPr id="373" name="Google Shape;373;p20"/>
          <p:cNvSpPr/>
          <p:nvPr/>
        </p:nvSpPr>
        <p:spPr>
          <a:xfrm>
            <a:off x="11071056" y="4135742"/>
            <a:ext cx="1614175" cy="1615791"/>
          </a:xfrm>
          <a:custGeom>
            <a:rect b="b" l="l" r="r" t="t"/>
            <a:pathLst>
              <a:path extrusionOk="0" h="1615791" w="1614175">
                <a:moveTo>
                  <a:pt x="0" y="0"/>
                </a:moveTo>
                <a:lnTo>
                  <a:pt x="1614174" y="0"/>
                </a:lnTo>
                <a:lnTo>
                  <a:pt x="1614174" y="1615791"/>
                </a:lnTo>
                <a:lnTo>
                  <a:pt x="0" y="1615791"/>
                </a:lnTo>
                <a:lnTo>
                  <a:pt x="0" y="0"/>
                </a:lnTo>
                <a:close/>
              </a:path>
            </a:pathLst>
          </a:custGeom>
          <a:blipFill rotWithShape="1">
            <a:blip r:embed="rId4">
              <a:alphaModFix/>
            </a:blip>
            <a:stretch>
              <a:fillRect b="0" l="-97972" r="0" t="-97776"/>
            </a:stretch>
          </a:blipFill>
          <a:ln>
            <a:noFill/>
          </a:ln>
        </p:spPr>
      </p:sp>
      <p:sp>
        <p:nvSpPr>
          <p:cNvPr id="374" name="Google Shape;374;p20"/>
          <p:cNvSpPr/>
          <p:nvPr/>
        </p:nvSpPr>
        <p:spPr>
          <a:xfrm>
            <a:off x="15328481" y="4135742"/>
            <a:ext cx="1614175" cy="1615791"/>
          </a:xfrm>
          <a:custGeom>
            <a:rect b="b" l="l" r="r" t="t"/>
            <a:pathLst>
              <a:path extrusionOk="0" h="1615791" w="1614175">
                <a:moveTo>
                  <a:pt x="0" y="0"/>
                </a:moveTo>
                <a:lnTo>
                  <a:pt x="1614175" y="0"/>
                </a:lnTo>
                <a:lnTo>
                  <a:pt x="1614175" y="1615791"/>
                </a:lnTo>
                <a:lnTo>
                  <a:pt x="0" y="1615791"/>
                </a:lnTo>
                <a:lnTo>
                  <a:pt x="0" y="0"/>
                </a:lnTo>
                <a:close/>
              </a:path>
            </a:pathLst>
          </a:custGeom>
          <a:blipFill rotWithShape="1">
            <a:blip r:embed="rId4">
              <a:alphaModFix/>
            </a:blip>
            <a:stretch>
              <a:fillRect b="0" l="-97972" r="0" t="-97776"/>
            </a:stretch>
          </a:blipFill>
          <a:ln>
            <a:noFill/>
          </a:ln>
        </p:spPr>
      </p:sp>
      <p:sp>
        <p:nvSpPr>
          <p:cNvPr id="375" name="Google Shape;375;p20"/>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CAMPAIGN STRATEGY</a:t>
            </a:r>
            <a:endParaRPr b="1" sz="4600">
              <a:solidFill>
                <a:schemeClr val="lt1"/>
              </a:solidFill>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379" name="Shape 379"/>
        <p:cNvGrpSpPr/>
        <p:nvPr/>
      </p:nvGrpSpPr>
      <p:grpSpPr>
        <a:xfrm>
          <a:off x="0" y="0"/>
          <a:ext cx="0" cy="0"/>
          <a:chOff x="0" y="0"/>
          <a:chExt cx="0" cy="0"/>
        </a:xfrm>
      </p:grpSpPr>
      <p:sp>
        <p:nvSpPr>
          <p:cNvPr id="380" name="Google Shape;380;p21"/>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381" name="Google Shape;381;p21"/>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sp>
        <p:nvSpPr>
          <p:cNvPr id="382" name="Google Shape;382;p21"/>
          <p:cNvSpPr/>
          <p:nvPr/>
        </p:nvSpPr>
        <p:spPr>
          <a:xfrm>
            <a:off x="5086798" y="2801546"/>
            <a:ext cx="5508318" cy="6135502"/>
          </a:xfrm>
          <a:custGeom>
            <a:rect b="b" l="l" r="r" t="t"/>
            <a:pathLst>
              <a:path extrusionOk="0" h="8180670" w="7344424">
                <a:moveTo>
                  <a:pt x="0" y="0"/>
                </a:moveTo>
                <a:lnTo>
                  <a:pt x="7344424" y="0"/>
                </a:lnTo>
                <a:lnTo>
                  <a:pt x="7344424" y="8180670"/>
                </a:lnTo>
                <a:lnTo>
                  <a:pt x="0" y="8180670"/>
                </a:lnTo>
                <a:lnTo>
                  <a:pt x="0" y="0"/>
                </a:lnTo>
                <a:close/>
              </a:path>
            </a:pathLst>
          </a:custGeom>
          <a:blipFill rotWithShape="1">
            <a:blip r:embed="rId4">
              <a:alphaModFix/>
            </a:blip>
            <a:stretch>
              <a:fillRect b="0" l="0" r="0" t="0"/>
            </a:stretch>
          </a:blipFill>
          <a:ln>
            <a:noFill/>
          </a:ln>
        </p:spPr>
      </p:sp>
      <p:sp>
        <p:nvSpPr>
          <p:cNvPr id="383" name="Google Shape;383;p21"/>
          <p:cNvSpPr/>
          <p:nvPr/>
        </p:nvSpPr>
        <p:spPr>
          <a:xfrm>
            <a:off x="11426487" y="2801546"/>
            <a:ext cx="5832813" cy="11709154"/>
          </a:xfrm>
          <a:custGeom>
            <a:rect b="b" l="l" r="r" t="t"/>
            <a:pathLst>
              <a:path extrusionOk="0" h="11709154" w="5832813">
                <a:moveTo>
                  <a:pt x="0" y="0"/>
                </a:moveTo>
                <a:lnTo>
                  <a:pt x="5832813" y="0"/>
                </a:lnTo>
                <a:lnTo>
                  <a:pt x="5832813" y="11709154"/>
                </a:lnTo>
                <a:lnTo>
                  <a:pt x="0" y="11709154"/>
                </a:lnTo>
                <a:lnTo>
                  <a:pt x="0" y="0"/>
                </a:lnTo>
                <a:close/>
              </a:path>
            </a:pathLst>
          </a:custGeom>
          <a:blipFill rotWithShape="1">
            <a:blip r:embed="rId5">
              <a:alphaModFix/>
            </a:blip>
            <a:stretch>
              <a:fillRect b="0" l="0" r="0" t="0"/>
            </a:stretch>
          </a:blipFill>
          <a:ln>
            <a:noFill/>
          </a:ln>
        </p:spPr>
      </p:sp>
      <p:pic>
        <p:nvPicPr>
          <p:cNvPr id="384" name="Google Shape;384;p21"/>
          <p:cNvPicPr preferRelativeResize="0"/>
          <p:nvPr/>
        </p:nvPicPr>
        <p:blipFill rotWithShape="1">
          <a:blip r:embed="rId6">
            <a:alphaModFix/>
          </a:blip>
          <a:srcRect b="0" l="12158" r="8161" t="20503"/>
          <a:stretch/>
        </p:blipFill>
        <p:spPr>
          <a:xfrm>
            <a:off x="11981625" y="4799412"/>
            <a:ext cx="4722537" cy="2650306"/>
          </a:xfrm>
          <a:prstGeom prst="rect">
            <a:avLst/>
          </a:prstGeom>
          <a:noFill/>
          <a:ln>
            <a:noFill/>
          </a:ln>
        </p:spPr>
      </p:pic>
      <p:sp>
        <p:nvSpPr>
          <p:cNvPr id="385" name="Google Shape;385;p21"/>
          <p:cNvSpPr txBox="1"/>
          <p:nvPr/>
        </p:nvSpPr>
        <p:spPr>
          <a:xfrm>
            <a:off x="-4143685" y="2263997"/>
            <a:ext cx="108654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386" name="Google Shape;386;p21"/>
          <p:cNvSpPr txBox="1"/>
          <p:nvPr/>
        </p:nvSpPr>
        <p:spPr>
          <a:xfrm>
            <a:off x="1289054" y="6314497"/>
            <a:ext cx="2966400" cy="2369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
        <p:nvSpPr>
          <p:cNvPr id="387" name="Google Shape;387;p21"/>
          <p:cNvSpPr txBox="1"/>
          <p:nvPr/>
        </p:nvSpPr>
        <p:spPr>
          <a:xfrm>
            <a:off x="1289054" y="2948660"/>
            <a:ext cx="2966400" cy="2369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cxnSp>
        <p:nvCxnSpPr>
          <p:cNvPr id="388" name="Google Shape;388;p21"/>
          <p:cNvCxnSpPr/>
          <p:nvPr/>
        </p:nvCxnSpPr>
        <p:spPr>
          <a:xfrm>
            <a:off x="1014413" y="6371647"/>
            <a:ext cx="0" cy="2284476"/>
          </a:xfrm>
          <a:prstGeom prst="straightConnector1">
            <a:avLst/>
          </a:prstGeom>
          <a:noFill/>
          <a:ln cap="rnd" cmpd="sng" w="28575">
            <a:solidFill>
              <a:srgbClr val="FFFFFF"/>
            </a:solidFill>
            <a:prstDash val="solid"/>
            <a:round/>
            <a:headEnd len="sm" w="sm" type="none"/>
            <a:tailEnd len="sm" w="sm" type="none"/>
          </a:ln>
        </p:spPr>
      </p:cxnSp>
      <p:cxnSp>
        <p:nvCxnSpPr>
          <p:cNvPr id="389" name="Google Shape;389;p21"/>
          <p:cNvCxnSpPr/>
          <p:nvPr/>
        </p:nvCxnSpPr>
        <p:spPr>
          <a:xfrm>
            <a:off x="1014413" y="3005810"/>
            <a:ext cx="0" cy="2284476"/>
          </a:xfrm>
          <a:prstGeom prst="straightConnector1">
            <a:avLst/>
          </a:prstGeom>
          <a:noFill/>
          <a:ln cap="rnd" cmpd="sng" w="28575">
            <a:solidFill>
              <a:srgbClr val="FFFFFF"/>
            </a:solidFill>
            <a:prstDash val="solid"/>
            <a:round/>
            <a:headEnd len="sm" w="sm" type="none"/>
            <a:tailEnd len="sm" w="sm" type="none"/>
          </a:ln>
        </p:spPr>
      </p:cxnSp>
      <p:sp>
        <p:nvSpPr>
          <p:cNvPr id="390" name="Google Shape;390;p21"/>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DIGITAL MARKETING PLAN</a:t>
            </a:r>
            <a:endParaRPr b="1" sz="4600">
              <a:solidFill>
                <a:schemeClr val="lt1"/>
              </a:solidFill>
              <a:latin typeface="Poppins"/>
              <a:ea typeface="Poppins"/>
              <a:cs typeface="Poppins"/>
              <a:sym typeface="Poppins"/>
            </a:endParaRPr>
          </a:p>
        </p:txBody>
      </p:sp>
      <p:pic>
        <p:nvPicPr>
          <p:cNvPr id="391" name="Google Shape;391;p21"/>
          <p:cNvPicPr preferRelativeResize="0"/>
          <p:nvPr/>
        </p:nvPicPr>
        <p:blipFill rotWithShape="1">
          <a:blip r:embed="rId7">
            <a:alphaModFix/>
          </a:blip>
          <a:srcRect b="8498" l="4052" r="3432" t="8747"/>
          <a:stretch/>
        </p:blipFill>
        <p:spPr>
          <a:xfrm>
            <a:off x="5288575" y="3301525"/>
            <a:ext cx="5132100" cy="5108400"/>
          </a:xfrm>
          <a:prstGeom prst="roundRect">
            <a:avLst>
              <a:gd fmla="val 1351"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395" name="Shape 395"/>
        <p:cNvGrpSpPr/>
        <p:nvPr/>
      </p:nvGrpSpPr>
      <p:grpSpPr>
        <a:xfrm>
          <a:off x="0" y="0"/>
          <a:ext cx="0" cy="0"/>
          <a:chOff x="0" y="0"/>
          <a:chExt cx="0" cy="0"/>
        </a:xfrm>
      </p:grpSpPr>
      <p:pic>
        <p:nvPicPr>
          <p:cNvPr id="396" name="Google Shape;396;p22"/>
          <p:cNvPicPr preferRelativeResize="0"/>
          <p:nvPr/>
        </p:nvPicPr>
        <p:blipFill>
          <a:blip r:embed="rId3">
            <a:alphaModFix/>
          </a:blip>
          <a:stretch>
            <a:fillRect/>
          </a:stretch>
        </p:blipFill>
        <p:spPr>
          <a:xfrm>
            <a:off x="15178698" y="2814075"/>
            <a:ext cx="1499575" cy="1625587"/>
          </a:xfrm>
          <a:prstGeom prst="rect">
            <a:avLst/>
          </a:prstGeom>
          <a:noFill/>
          <a:ln>
            <a:noFill/>
          </a:ln>
        </p:spPr>
      </p:pic>
      <p:pic>
        <p:nvPicPr>
          <p:cNvPr id="397" name="Google Shape;397;p22"/>
          <p:cNvPicPr preferRelativeResize="0"/>
          <p:nvPr/>
        </p:nvPicPr>
        <p:blipFill>
          <a:blip r:embed="rId4">
            <a:alphaModFix/>
          </a:blip>
          <a:stretch>
            <a:fillRect/>
          </a:stretch>
        </p:blipFill>
        <p:spPr>
          <a:xfrm>
            <a:off x="10774353" y="2551542"/>
            <a:ext cx="1674800" cy="1607808"/>
          </a:xfrm>
          <a:prstGeom prst="rect">
            <a:avLst/>
          </a:prstGeom>
          <a:noFill/>
          <a:ln>
            <a:noFill/>
          </a:ln>
        </p:spPr>
      </p:pic>
      <p:pic>
        <p:nvPicPr>
          <p:cNvPr id="398" name="Google Shape;398;p22"/>
          <p:cNvPicPr preferRelativeResize="0"/>
          <p:nvPr/>
        </p:nvPicPr>
        <p:blipFill>
          <a:blip r:embed="rId5">
            <a:alphaModFix/>
          </a:blip>
          <a:stretch>
            <a:fillRect/>
          </a:stretch>
        </p:blipFill>
        <p:spPr>
          <a:xfrm>
            <a:off x="5824204" y="2438983"/>
            <a:ext cx="1674800" cy="1843563"/>
          </a:xfrm>
          <a:prstGeom prst="rect">
            <a:avLst/>
          </a:prstGeom>
          <a:noFill/>
          <a:ln>
            <a:noFill/>
          </a:ln>
        </p:spPr>
      </p:pic>
      <p:pic>
        <p:nvPicPr>
          <p:cNvPr id="399" name="Google Shape;399;p22"/>
          <p:cNvPicPr preferRelativeResize="0"/>
          <p:nvPr/>
        </p:nvPicPr>
        <p:blipFill>
          <a:blip r:embed="rId6">
            <a:alphaModFix/>
          </a:blip>
          <a:stretch>
            <a:fillRect/>
          </a:stretch>
        </p:blipFill>
        <p:spPr>
          <a:xfrm>
            <a:off x="1479553" y="2580632"/>
            <a:ext cx="1390600" cy="1517018"/>
          </a:xfrm>
          <a:prstGeom prst="rect">
            <a:avLst/>
          </a:prstGeom>
          <a:noFill/>
          <a:ln>
            <a:noFill/>
          </a:ln>
        </p:spPr>
      </p:pic>
      <p:sp>
        <p:nvSpPr>
          <p:cNvPr id="400" name="Google Shape;400;p22"/>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7">
              <a:alphaModFix/>
            </a:blip>
            <a:stretch>
              <a:fillRect b="-34587" l="-21022" r="-27156" t="-39138"/>
            </a:stretch>
          </a:blipFill>
          <a:ln>
            <a:noFill/>
          </a:ln>
        </p:spPr>
      </p:sp>
      <p:cxnSp>
        <p:nvCxnSpPr>
          <p:cNvPr id="401" name="Google Shape;401;p22"/>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cxnSp>
        <p:nvCxnSpPr>
          <p:cNvPr id="402" name="Google Shape;402;p22"/>
          <p:cNvCxnSpPr/>
          <p:nvPr/>
        </p:nvCxnSpPr>
        <p:spPr>
          <a:xfrm>
            <a:off x="956747" y="9244013"/>
            <a:ext cx="5360662" cy="0"/>
          </a:xfrm>
          <a:prstGeom prst="straightConnector1">
            <a:avLst/>
          </a:prstGeom>
          <a:noFill/>
          <a:ln cap="rnd" cmpd="sng" w="28575">
            <a:solidFill>
              <a:srgbClr val="FFFFFF"/>
            </a:solidFill>
            <a:prstDash val="solid"/>
            <a:round/>
            <a:headEnd len="sm" w="sm" type="none"/>
            <a:tailEnd len="sm" w="sm" type="none"/>
          </a:ln>
        </p:spPr>
      </p:cxnSp>
      <p:cxnSp>
        <p:nvCxnSpPr>
          <p:cNvPr id="403" name="Google Shape;403;p22"/>
          <p:cNvCxnSpPr/>
          <p:nvPr/>
        </p:nvCxnSpPr>
        <p:spPr>
          <a:xfrm>
            <a:off x="6753309" y="9244012"/>
            <a:ext cx="3877418" cy="0"/>
          </a:xfrm>
          <a:prstGeom prst="straightConnector1">
            <a:avLst/>
          </a:prstGeom>
          <a:noFill/>
          <a:ln cap="rnd" cmpd="sng" w="28575">
            <a:solidFill>
              <a:srgbClr val="FFFFFF"/>
            </a:solidFill>
            <a:prstDash val="solid"/>
            <a:round/>
            <a:headEnd len="sm" w="sm" type="none"/>
            <a:tailEnd len="sm" w="sm" type="none"/>
          </a:ln>
        </p:spPr>
      </p:cxnSp>
      <p:cxnSp>
        <p:nvCxnSpPr>
          <p:cNvPr id="404" name="Google Shape;404;p22"/>
          <p:cNvCxnSpPr/>
          <p:nvPr/>
        </p:nvCxnSpPr>
        <p:spPr>
          <a:xfrm>
            <a:off x="11037765" y="9244013"/>
            <a:ext cx="6221535" cy="0"/>
          </a:xfrm>
          <a:prstGeom prst="straightConnector1">
            <a:avLst/>
          </a:prstGeom>
          <a:noFill/>
          <a:ln cap="rnd" cmpd="sng" w="28575">
            <a:solidFill>
              <a:srgbClr val="FFFFFF"/>
            </a:solidFill>
            <a:prstDash val="solid"/>
            <a:round/>
            <a:headEnd len="sm" w="sm" type="none"/>
            <a:tailEnd len="sm" w="sm" type="none"/>
          </a:ln>
        </p:spPr>
      </p:cxnSp>
      <p:cxnSp>
        <p:nvCxnSpPr>
          <p:cNvPr id="405" name="Google Shape;405;p22"/>
          <p:cNvCxnSpPr/>
          <p:nvPr/>
        </p:nvCxnSpPr>
        <p:spPr>
          <a:xfrm>
            <a:off x="3259298" y="3335358"/>
            <a:ext cx="2089932" cy="0"/>
          </a:xfrm>
          <a:prstGeom prst="straightConnector1">
            <a:avLst/>
          </a:prstGeom>
          <a:noFill/>
          <a:ln cap="rnd" cmpd="sng" w="95250">
            <a:solidFill>
              <a:srgbClr val="FFFFFF"/>
            </a:solidFill>
            <a:prstDash val="dot"/>
            <a:round/>
            <a:headEnd len="sm" w="sm" type="none"/>
            <a:tailEnd len="sm" w="sm" type="none"/>
          </a:ln>
        </p:spPr>
      </p:cxnSp>
      <p:cxnSp>
        <p:nvCxnSpPr>
          <p:cNvPr id="406" name="Google Shape;406;p22"/>
          <p:cNvCxnSpPr/>
          <p:nvPr/>
        </p:nvCxnSpPr>
        <p:spPr>
          <a:xfrm>
            <a:off x="7979461" y="3335358"/>
            <a:ext cx="2089932" cy="0"/>
          </a:xfrm>
          <a:prstGeom prst="straightConnector1">
            <a:avLst/>
          </a:prstGeom>
          <a:noFill/>
          <a:ln cap="rnd" cmpd="sng" w="95250">
            <a:solidFill>
              <a:srgbClr val="FFFFFF"/>
            </a:solidFill>
            <a:prstDash val="dot"/>
            <a:round/>
            <a:headEnd len="sm" w="sm" type="none"/>
            <a:tailEnd len="sm" w="sm" type="none"/>
          </a:ln>
        </p:spPr>
      </p:cxnSp>
      <p:cxnSp>
        <p:nvCxnSpPr>
          <p:cNvPr id="407" name="Google Shape;407;p22"/>
          <p:cNvCxnSpPr/>
          <p:nvPr/>
        </p:nvCxnSpPr>
        <p:spPr>
          <a:xfrm>
            <a:off x="12716599" y="3335358"/>
            <a:ext cx="2089932" cy="0"/>
          </a:xfrm>
          <a:prstGeom prst="straightConnector1">
            <a:avLst/>
          </a:prstGeom>
          <a:noFill/>
          <a:ln cap="rnd" cmpd="sng" w="95250">
            <a:solidFill>
              <a:srgbClr val="FFFFFF"/>
            </a:solidFill>
            <a:prstDash val="dot"/>
            <a:round/>
            <a:headEnd len="sm" w="sm" type="none"/>
            <a:tailEnd len="sm" w="sm" type="none"/>
          </a:ln>
        </p:spPr>
      </p:cxnSp>
      <p:pic>
        <p:nvPicPr>
          <p:cNvPr id="408" name="Google Shape;408;p22"/>
          <p:cNvPicPr preferRelativeResize="0"/>
          <p:nvPr/>
        </p:nvPicPr>
        <p:blipFill rotWithShape="1">
          <a:blip r:embed="rId8">
            <a:alphaModFix/>
          </a:blip>
          <a:srcRect b="1922" l="0" r="0" t="1922"/>
          <a:stretch/>
        </p:blipFill>
        <p:spPr>
          <a:xfrm>
            <a:off x="1028700" y="5356005"/>
            <a:ext cx="5288710" cy="3390246"/>
          </a:xfrm>
          <a:prstGeom prst="rect">
            <a:avLst/>
          </a:prstGeom>
          <a:noFill/>
          <a:ln>
            <a:noFill/>
          </a:ln>
        </p:spPr>
      </p:pic>
      <p:pic>
        <p:nvPicPr>
          <p:cNvPr id="409" name="Google Shape;409;p22"/>
          <p:cNvPicPr preferRelativeResize="0"/>
          <p:nvPr/>
        </p:nvPicPr>
        <p:blipFill rotWithShape="1">
          <a:blip r:embed="rId9">
            <a:alphaModFix/>
          </a:blip>
          <a:srcRect b="8940" l="0" r="0" t="8940"/>
          <a:stretch/>
        </p:blipFill>
        <p:spPr>
          <a:xfrm>
            <a:off x="11066628" y="5356005"/>
            <a:ext cx="6192672" cy="3390246"/>
          </a:xfrm>
          <a:prstGeom prst="rect">
            <a:avLst/>
          </a:prstGeom>
          <a:noFill/>
          <a:ln>
            <a:noFill/>
          </a:ln>
        </p:spPr>
      </p:pic>
      <p:pic>
        <p:nvPicPr>
          <p:cNvPr id="410" name="Google Shape;410;p22"/>
          <p:cNvPicPr preferRelativeResize="0"/>
          <p:nvPr/>
        </p:nvPicPr>
        <p:blipFill rotWithShape="1">
          <a:blip r:embed="rId10">
            <a:alphaModFix/>
          </a:blip>
          <a:srcRect b="29891" l="0" r="0" t="11817"/>
          <a:stretch/>
        </p:blipFill>
        <p:spPr>
          <a:xfrm>
            <a:off x="6753309" y="5356005"/>
            <a:ext cx="3877418" cy="3390246"/>
          </a:xfrm>
          <a:prstGeom prst="rect">
            <a:avLst/>
          </a:prstGeom>
          <a:noFill/>
          <a:ln>
            <a:noFill/>
          </a:ln>
        </p:spPr>
      </p:pic>
      <p:sp>
        <p:nvSpPr>
          <p:cNvPr id="411" name="Google Shape;411;p22"/>
          <p:cNvSpPr txBox="1"/>
          <p:nvPr/>
        </p:nvSpPr>
        <p:spPr>
          <a:xfrm>
            <a:off x="2951325" y="-1337078"/>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412" name="Google Shape;412;p22"/>
          <p:cNvSpPr txBox="1"/>
          <p:nvPr/>
        </p:nvSpPr>
        <p:spPr>
          <a:xfrm>
            <a:off x="1239893" y="4409998"/>
            <a:ext cx="1869917"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Strategy 1</a:t>
            </a:r>
            <a:endParaRPr/>
          </a:p>
        </p:txBody>
      </p:sp>
      <p:sp>
        <p:nvSpPr>
          <p:cNvPr id="413" name="Google Shape;413;p22"/>
          <p:cNvSpPr txBox="1"/>
          <p:nvPr/>
        </p:nvSpPr>
        <p:spPr>
          <a:xfrm>
            <a:off x="5861823" y="4409998"/>
            <a:ext cx="1869917"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Strategy 2</a:t>
            </a:r>
            <a:endParaRPr/>
          </a:p>
        </p:txBody>
      </p:sp>
      <p:sp>
        <p:nvSpPr>
          <p:cNvPr id="414" name="Google Shape;414;p22"/>
          <p:cNvSpPr txBox="1"/>
          <p:nvPr/>
        </p:nvSpPr>
        <p:spPr>
          <a:xfrm>
            <a:off x="10483754" y="4409998"/>
            <a:ext cx="1869917"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Strategy 3</a:t>
            </a:r>
            <a:endParaRPr/>
          </a:p>
        </p:txBody>
      </p:sp>
      <p:sp>
        <p:nvSpPr>
          <p:cNvPr id="415" name="Google Shape;415;p22"/>
          <p:cNvSpPr txBox="1"/>
          <p:nvPr/>
        </p:nvSpPr>
        <p:spPr>
          <a:xfrm>
            <a:off x="15105684" y="4409998"/>
            <a:ext cx="1869917"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Strategy 4</a:t>
            </a:r>
            <a:endParaRPr/>
          </a:p>
        </p:txBody>
      </p:sp>
      <p:sp>
        <p:nvSpPr>
          <p:cNvPr id="416" name="Google Shape;416;p22"/>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SOCIAL MEDIA STRATEGY</a:t>
            </a:r>
            <a:endParaRPr b="1" sz="4600">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420" name="Shape 420"/>
        <p:cNvGrpSpPr/>
        <p:nvPr/>
      </p:nvGrpSpPr>
      <p:grpSpPr>
        <a:xfrm>
          <a:off x="0" y="0"/>
          <a:ext cx="0" cy="0"/>
          <a:chOff x="0" y="0"/>
          <a:chExt cx="0" cy="0"/>
        </a:xfrm>
      </p:grpSpPr>
      <p:sp>
        <p:nvSpPr>
          <p:cNvPr id="421" name="Google Shape;421;p23"/>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422" name="Google Shape;422;p23"/>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aphicFrame>
        <p:nvGraphicFramePr>
          <p:cNvPr id="423" name="Google Shape;423;p23"/>
          <p:cNvGraphicFramePr/>
          <p:nvPr/>
        </p:nvGraphicFramePr>
        <p:xfrm>
          <a:off x="8884014" y="2338799"/>
          <a:ext cx="3000000" cy="3000000"/>
        </p:xfrm>
        <a:graphic>
          <a:graphicData uri="http://schemas.openxmlformats.org/drawingml/2006/table">
            <a:tbl>
              <a:tblPr>
                <a:noFill/>
                <a:tableStyleId>{92D41ACC-892B-40A2-B656-82D425D7BD71}</a:tableStyleId>
              </a:tblPr>
              <a:tblGrid>
                <a:gridCol w="1192375"/>
                <a:gridCol w="1192375"/>
                <a:gridCol w="1192375"/>
                <a:gridCol w="1192375"/>
                <a:gridCol w="1192375"/>
                <a:gridCol w="1192375"/>
                <a:gridCol w="1192375"/>
              </a:tblGrid>
              <a:tr h="1189200">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M</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T</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W</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T</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F</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c>
                  <a:txBody>
                    <a:bodyPr/>
                    <a:lstStyle/>
                    <a:p>
                      <a:pPr indent="0" lvl="0" marL="0" marR="0" rtl="0" algn="ctr">
                        <a:lnSpc>
                          <a:spcPct val="140016"/>
                        </a:lnSpc>
                        <a:spcBef>
                          <a:spcPts val="0"/>
                        </a:spcBef>
                        <a:spcAft>
                          <a:spcPts val="0"/>
                        </a:spcAft>
                        <a:buNone/>
                      </a:pPr>
                      <a:r>
                        <a:rPr b="1" lang="en-US" sz="2399" u="none" cap="none" strike="noStrike">
                          <a:solidFill>
                            <a:srgbClr val="FFFFFF"/>
                          </a:solidFill>
                          <a:latin typeface="Poppins"/>
                          <a:ea typeface="Poppins"/>
                          <a:cs typeface="Poppins"/>
                          <a:sym typeface="Poppins"/>
                        </a:rPr>
                        <a:t>S</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CD894F"/>
                    </a:solidFill>
                  </a:tcPr>
                </a:tc>
              </a:tr>
              <a:tr h="11498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3</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4</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5</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6</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7</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11498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8</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9</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10</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6B56B"/>
                    </a:solidFill>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11</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12</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13</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14</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11498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15</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16</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17</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18</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19</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D8965D"/>
                    </a:solidFill>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20</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21</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E6B56B"/>
                    </a:solidFill>
                  </a:tcPr>
                </a:tc>
              </a:tr>
              <a:tr h="11498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22</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23</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24</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25</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26</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27</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28</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tcPr>
                </a:tc>
              </a:tr>
              <a:tr h="1149875">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29</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solidFill>
                      <a:srgbClr val="E6B56B"/>
                    </a:solidFill>
                  </a:tcPr>
                </a:tc>
                <a:tc>
                  <a:txBody>
                    <a:bodyPr/>
                    <a:lstStyle/>
                    <a:p>
                      <a:pPr indent="0" lvl="0" marL="0" marR="0" rtl="0" algn="ctr">
                        <a:lnSpc>
                          <a:spcPct val="140000"/>
                        </a:lnSpc>
                        <a:spcBef>
                          <a:spcPts val="0"/>
                        </a:spcBef>
                        <a:spcAft>
                          <a:spcPts val="0"/>
                        </a:spcAft>
                        <a:buNone/>
                      </a:pPr>
                      <a:r>
                        <a:rPr lang="en-US" sz="1800" u="none" cap="none" strike="noStrike">
                          <a:solidFill>
                            <a:srgbClr val="000000"/>
                          </a:solidFill>
                          <a:latin typeface="Titillium Web"/>
                          <a:ea typeface="Titillium Web"/>
                          <a:cs typeface="Titillium Web"/>
                          <a:sym typeface="Titillium Web"/>
                        </a:rPr>
                        <a:t>30</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1905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cxnSp>
        <p:nvCxnSpPr>
          <p:cNvPr id="424" name="Google Shape;424;p23"/>
          <p:cNvCxnSpPr/>
          <p:nvPr/>
        </p:nvCxnSpPr>
        <p:spPr>
          <a:xfrm>
            <a:off x="4759978" y="4521222"/>
            <a:ext cx="663566" cy="0"/>
          </a:xfrm>
          <a:prstGeom prst="straightConnector1">
            <a:avLst/>
          </a:prstGeom>
          <a:noFill/>
          <a:ln cap="rnd" cmpd="sng" w="28575">
            <a:solidFill>
              <a:srgbClr val="FFFFFF"/>
            </a:solidFill>
            <a:prstDash val="dot"/>
            <a:round/>
            <a:headEnd len="sm" w="sm" type="none"/>
            <a:tailEnd len="sm" w="sm" type="none"/>
          </a:ln>
        </p:spPr>
      </p:cxnSp>
      <p:cxnSp>
        <p:nvCxnSpPr>
          <p:cNvPr id="425" name="Google Shape;425;p23"/>
          <p:cNvCxnSpPr/>
          <p:nvPr/>
        </p:nvCxnSpPr>
        <p:spPr>
          <a:xfrm>
            <a:off x="4759978" y="6397904"/>
            <a:ext cx="663566" cy="0"/>
          </a:xfrm>
          <a:prstGeom prst="straightConnector1">
            <a:avLst/>
          </a:prstGeom>
          <a:noFill/>
          <a:ln cap="rnd" cmpd="sng" w="28575">
            <a:solidFill>
              <a:srgbClr val="FFFFFF"/>
            </a:solidFill>
            <a:prstDash val="dot"/>
            <a:round/>
            <a:headEnd len="sm" w="sm" type="none"/>
            <a:tailEnd len="sm" w="sm" type="none"/>
          </a:ln>
        </p:spPr>
      </p:cxnSp>
      <p:sp>
        <p:nvSpPr>
          <p:cNvPr id="426" name="Google Shape;426;p23"/>
          <p:cNvSpPr txBox="1"/>
          <p:nvPr/>
        </p:nvSpPr>
        <p:spPr>
          <a:xfrm>
            <a:off x="3529108" y="8015071"/>
            <a:ext cx="1104000" cy="354000"/>
          </a:xfrm>
          <a:prstGeom prst="rect">
            <a:avLst/>
          </a:prstGeom>
          <a:noFill/>
          <a:ln>
            <a:noFill/>
          </a:ln>
        </p:spPr>
        <p:txBody>
          <a:bodyPr anchorCtr="0" anchor="t" bIns="0" lIns="0" spcFirstLastPara="1" rIns="0" wrap="square" tIns="0">
            <a:spAutoFit/>
          </a:bodyPr>
          <a:lstStyle/>
          <a:p>
            <a:pPr indent="0" lvl="0" marL="0" marR="0" rtl="0" algn="l">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Sep 29</a:t>
            </a:r>
            <a:endParaRPr/>
          </a:p>
        </p:txBody>
      </p:sp>
      <p:sp>
        <p:nvSpPr>
          <p:cNvPr id="427" name="Google Shape;427;p23"/>
          <p:cNvSpPr txBox="1"/>
          <p:nvPr/>
        </p:nvSpPr>
        <p:spPr>
          <a:xfrm>
            <a:off x="5604519" y="8015071"/>
            <a:ext cx="1872300" cy="354000"/>
          </a:xfrm>
          <a:prstGeom prst="rect">
            <a:avLst/>
          </a:prstGeom>
          <a:noFill/>
          <a:ln>
            <a:noFill/>
          </a:ln>
        </p:spPr>
        <p:txBody>
          <a:bodyPr anchorCtr="0" anchor="t" bIns="0" lIns="0" spcFirstLastPara="1" rIns="0" wrap="square" tIns="0">
            <a:spAutoFit/>
          </a:bodyPr>
          <a:lstStyle/>
          <a:p>
            <a:pPr indent="0" lvl="0" marL="0" marR="0" rtl="0" algn="l">
              <a:lnSpc>
                <a:spcPct val="141017"/>
              </a:lnSpc>
              <a:spcBef>
                <a:spcPts val="0"/>
              </a:spcBef>
              <a:spcAft>
                <a:spcPts val="0"/>
              </a:spcAft>
              <a:buNone/>
            </a:pPr>
            <a:r>
              <a:rPr b="0" i="0" lang="en-US" sz="2299" u="none" cap="none" strike="noStrike">
                <a:solidFill>
                  <a:srgbClr val="FFFFFF"/>
                </a:solidFill>
                <a:latin typeface="Titillium Web"/>
                <a:ea typeface="Titillium Web"/>
                <a:cs typeface="Titillium Web"/>
                <a:sym typeface="Titillium Web"/>
              </a:rPr>
              <a:t>Schedule 03</a:t>
            </a:r>
            <a:endParaRPr/>
          </a:p>
        </p:txBody>
      </p:sp>
      <p:cxnSp>
        <p:nvCxnSpPr>
          <p:cNvPr id="428" name="Google Shape;428;p23"/>
          <p:cNvCxnSpPr/>
          <p:nvPr/>
        </p:nvCxnSpPr>
        <p:spPr>
          <a:xfrm>
            <a:off x="4759977" y="8239195"/>
            <a:ext cx="663566" cy="0"/>
          </a:xfrm>
          <a:prstGeom prst="straightConnector1">
            <a:avLst/>
          </a:prstGeom>
          <a:noFill/>
          <a:ln cap="rnd" cmpd="sng" w="38100">
            <a:solidFill>
              <a:srgbClr val="FFFFFF"/>
            </a:solidFill>
            <a:prstDash val="dot"/>
            <a:round/>
            <a:headEnd len="sm" w="sm" type="none"/>
            <a:tailEnd len="sm" w="sm" type="none"/>
          </a:ln>
        </p:spPr>
      </p:cxnSp>
      <p:sp>
        <p:nvSpPr>
          <p:cNvPr id="429" name="Google Shape;429;p23"/>
          <p:cNvSpPr txBox="1"/>
          <p:nvPr/>
        </p:nvSpPr>
        <p:spPr>
          <a:xfrm>
            <a:off x="3529108" y="8580597"/>
            <a:ext cx="38460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pic>
        <p:nvPicPr>
          <p:cNvPr id="430" name="Google Shape;430;p23"/>
          <p:cNvPicPr preferRelativeResize="0"/>
          <p:nvPr/>
        </p:nvPicPr>
        <p:blipFill rotWithShape="1">
          <a:blip r:embed="rId4">
            <a:alphaModFix/>
          </a:blip>
          <a:srcRect b="34564" l="20409" r="34964" t="15735"/>
          <a:stretch/>
        </p:blipFill>
        <p:spPr>
          <a:xfrm>
            <a:off x="956747" y="4168721"/>
            <a:ext cx="2174941" cy="1614781"/>
          </a:xfrm>
          <a:prstGeom prst="rect">
            <a:avLst/>
          </a:prstGeom>
          <a:noFill/>
          <a:ln>
            <a:noFill/>
          </a:ln>
        </p:spPr>
      </p:pic>
      <p:pic>
        <p:nvPicPr>
          <p:cNvPr id="431" name="Google Shape;431;p23"/>
          <p:cNvPicPr preferRelativeResize="0"/>
          <p:nvPr/>
        </p:nvPicPr>
        <p:blipFill rotWithShape="1">
          <a:blip r:embed="rId5">
            <a:alphaModFix/>
          </a:blip>
          <a:srcRect b="0" l="0" r="24237" t="0"/>
          <a:stretch/>
        </p:blipFill>
        <p:spPr>
          <a:xfrm>
            <a:off x="956747" y="6020151"/>
            <a:ext cx="2174941" cy="1614781"/>
          </a:xfrm>
          <a:prstGeom prst="rect">
            <a:avLst/>
          </a:prstGeom>
          <a:noFill/>
          <a:ln>
            <a:noFill/>
          </a:ln>
        </p:spPr>
      </p:pic>
      <p:pic>
        <p:nvPicPr>
          <p:cNvPr id="432" name="Google Shape;432;p23"/>
          <p:cNvPicPr preferRelativeResize="0"/>
          <p:nvPr/>
        </p:nvPicPr>
        <p:blipFill rotWithShape="1">
          <a:blip r:embed="rId6">
            <a:alphaModFix/>
          </a:blip>
          <a:srcRect b="0" l="3921" r="3921" t="0"/>
          <a:stretch/>
        </p:blipFill>
        <p:spPr>
          <a:xfrm>
            <a:off x="956747" y="7873057"/>
            <a:ext cx="2174941" cy="1614781"/>
          </a:xfrm>
          <a:prstGeom prst="rect">
            <a:avLst/>
          </a:prstGeom>
          <a:noFill/>
          <a:ln>
            <a:noFill/>
          </a:ln>
        </p:spPr>
      </p:pic>
      <p:sp>
        <p:nvSpPr>
          <p:cNvPr id="433" name="Google Shape;433;p23"/>
          <p:cNvSpPr txBox="1"/>
          <p:nvPr/>
        </p:nvSpPr>
        <p:spPr>
          <a:xfrm>
            <a:off x="3131700" y="134572"/>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434" name="Google Shape;434;p23"/>
          <p:cNvSpPr txBox="1"/>
          <p:nvPr/>
        </p:nvSpPr>
        <p:spPr>
          <a:xfrm>
            <a:off x="956747" y="2262599"/>
            <a:ext cx="7549200" cy="1163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Titillium Web"/>
                <a:ea typeface="Titillium Web"/>
                <a:cs typeface="Titillium Web"/>
                <a:sym typeface="Titillium Web"/>
              </a:rPr>
              <a:t>Our content calendar strategically schedules engaging blog posts, videos, social media, and email campaigns to inform and engage our audience consistently across channels during the campaign.</a:t>
            </a:r>
            <a:endParaRPr/>
          </a:p>
        </p:txBody>
      </p:sp>
      <p:sp>
        <p:nvSpPr>
          <p:cNvPr id="435" name="Google Shape;435;p23"/>
          <p:cNvSpPr txBox="1"/>
          <p:nvPr/>
        </p:nvSpPr>
        <p:spPr>
          <a:xfrm>
            <a:off x="3529108" y="4285193"/>
            <a:ext cx="1103953" cy="395859"/>
          </a:xfrm>
          <a:prstGeom prst="rect">
            <a:avLst/>
          </a:prstGeom>
          <a:noFill/>
          <a:ln>
            <a:noFill/>
          </a:ln>
        </p:spPr>
        <p:txBody>
          <a:bodyPr anchorCtr="0" anchor="t" bIns="0" lIns="0" spcFirstLastPara="1" rIns="0" wrap="square" tIns="0">
            <a:spAutoFit/>
          </a:bodyPr>
          <a:lstStyle/>
          <a:p>
            <a:pPr indent="0" lvl="0" marL="0" marR="0" rtl="0" algn="l">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Sep 10</a:t>
            </a:r>
            <a:endParaRPr/>
          </a:p>
        </p:txBody>
      </p:sp>
      <p:sp>
        <p:nvSpPr>
          <p:cNvPr id="436" name="Google Shape;436;p23"/>
          <p:cNvSpPr txBox="1"/>
          <p:nvPr/>
        </p:nvSpPr>
        <p:spPr>
          <a:xfrm>
            <a:off x="5604519" y="4285193"/>
            <a:ext cx="1872205" cy="395859"/>
          </a:xfrm>
          <a:prstGeom prst="rect">
            <a:avLst/>
          </a:prstGeom>
          <a:noFill/>
          <a:ln>
            <a:noFill/>
          </a:ln>
        </p:spPr>
        <p:txBody>
          <a:bodyPr anchorCtr="0" anchor="t" bIns="0" lIns="0" spcFirstLastPara="1" rIns="0" wrap="square" tIns="0">
            <a:spAutoFit/>
          </a:bodyPr>
          <a:lstStyle/>
          <a:p>
            <a:pPr indent="0" lvl="0" marL="0" marR="0" rtl="0" algn="l">
              <a:lnSpc>
                <a:spcPct val="141017"/>
              </a:lnSpc>
              <a:spcBef>
                <a:spcPts val="0"/>
              </a:spcBef>
              <a:spcAft>
                <a:spcPts val="0"/>
              </a:spcAft>
              <a:buNone/>
            </a:pPr>
            <a:r>
              <a:rPr b="0" i="0" lang="en-US" sz="2299" u="none" cap="none" strike="noStrike">
                <a:solidFill>
                  <a:srgbClr val="FFFFFF"/>
                </a:solidFill>
                <a:latin typeface="Titillium Web"/>
                <a:ea typeface="Titillium Web"/>
                <a:cs typeface="Titillium Web"/>
                <a:sym typeface="Titillium Web"/>
              </a:rPr>
              <a:t>Schedule 01</a:t>
            </a:r>
            <a:endParaRPr/>
          </a:p>
        </p:txBody>
      </p:sp>
      <p:sp>
        <p:nvSpPr>
          <p:cNvPr id="437" name="Google Shape;437;p23"/>
          <p:cNvSpPr txBox="1"/>
          <p:nvPr/>
        </p:nvSpPr>
        <p:spPr>
          <a:xfrm>
            <a:off x="3529108" y="4850718"/>
            <a:ext cx="38460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438" name="Google Shape;438;p23"/>
          <p:cNvSpPr txBox="1"/>
          <p:nvPr/>
        </p:nvSpPr>
        <p:spPr>
          <a:xfrm>
            <a:off x="3529108" y="6161874"/>
            <a:ext cx="1103953" cy="395859"/>
          </a:xfrm>
          <a:prstGeom prst="rect">
            <a:avLst/>
          </a:prstGeom>
          <a:noFill/>
          <a:ln>
            <a:noFill/>
          </a:ln>
        </p:spPr>
        <p:txBody>
          <a:bodyPr anchorCtr="0" anchor="t" bIns="0" lIns="0" spcFirstLastPara="1" rIns="0" wrap="square" tIns="0">
            <a:spAutoFit/>
          </a:bodyPr>
          <a:lstStyle/>
          <a:p>
            <a:pPr indent="0" lvl="0" marL="0" marR="0" rtl="0" algn="l">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Sep 21</a:t>
            </a:r>
            <a:endParaRPr/>
          </a:p>
        </p:txBody>
      </p:sp>
      <p:sp>
        <p:nvSpPr>
          <p:cNvPr id="439" name="Google Shape;439;p23"/>
          <p:cNvSpPr txBox="1"/>
          <p:nvPr/>
        </p:nvSpPr>
        <p:spPr>
          <a:xfrm>
            <a:off x="5604519" y="6161874"/>
            <a:ext cx="1872205" cy="395859"/>
          </a:xfrm>
          <a:prstGeom prst="rect">
            <a:avLst/>
          </a:prstGeom>
          <a:noFill/>
          <a:ln>
            <a:noFill/>
          </a:ln>
        </p:spPr>
        <p:txBody>
          <a:bodyPr anchorCtr="0" anchor="t" bIns="0" lIns="0" spcFirstLastPara="1" rIns="0" wrap="square" tIns="0">
            <a:spAutoFit/>
          </a:bodyPr>
          <a:lstStyle/>
          <a:p>
            <a:pPr indent="0" lvl="0" marL="0" marR="0" rtl="0" algn="l">
              <a:lnSpc>
                <a:spcPct val="141017"/>
              </a:lnSpc>
              <a:spcBef>
                <a:spcPts val="0"/>
              </a:spcBef>
              <a:spcAft>
                <a:spcPts val="0"/>
              </a:spcAft>
              <a:buNone/>
            </a:pPr>
            <a:r>
              <a:rPr b="0" i="0" lang="en-US" sz="2299" u="none" cap="none" strike="noStrike">
                <a:solidFill>
                  <a:srgbClr val="FFFFFF"/>
                </a:solidFill>
                <a:latin typeface="Titillium Web"/>
                <a:ea typeface="Titillium Web"/>
                <a:cs typeface="Titillium Web"/>
                <a:sym typeface="Titillium Web"/>
              </a:rPr>
              <a:t>Schedule 02</a:t>
            </a:r>
            <a:endParaRPr/>
          </a:p>
        </p:txBody>
      </p:sp>
      <p:sp>
        <p:nvSpPr>
          <p:cNvPr id="440" name="Google Shape;440;p23"/>
          <p:cNvSpPr txBox="1"/>
          <p:nvPr/>
        </p:nvSpPr>
        <p:spPr>
          <a:xfrm>
            <a:off x="3529108" y="6727399"/>
            <a:ext cx="3846000" cy="677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000"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441" name="Google Shape;441;p23"/>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CONTENT CALENDAR</a:t>
            </a:r>
            <a:endParaRPr b="1" sz="4600">
              <a:solidFill>
                <a:schemeClr val="lt1"/>
              </a:solidFill>
              <a:latin typeface="Poppins"/>
              <a:ea typeface="Poppins"/>
              <a:cs typeface="Poppins"/>
              <a:sym typeface="Poppi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445" name="Shape 445"/>
        <p:cNvGrpSpPr/>
        <p:nvPr/>
      </p:nvGrpSpPr>
      <p:grpSpPr>
        <a:xfrm>
          <a:off x="0" y="0"/>
          <a:ext cx="0" cy="0"/>
          <a:chOff x="0" y="0"/>
          <a:chExt cx="0" cy="0"/>
        </a:xfrm>
      </p:grpSpPr>
      <p:pic>
        <p:nvPicPr>
          <p:cNvPr id="446" name="Google Shape;446;p24"/>
          <p:cNvPicPr preferRelativeResize="0"/>
          <p:nvPr/>
        </p:nvPicPr>
        <p:blipFill rotWithShape="1">
          <a:blip r:embed="rId3">
            <a:alphaModFix/>
          </a:blip>
          <a:srcRect b="33341" l="0" r="0" t="0"/>
          <a:stretch/>
        </p:blipFill>
        <p:spPr>
          <a:xfrm>
            <a:off x="1063413" y="2409183"/>
            <a:ext cx="4466126" cy="2036939"/>
          </a:xfrm>
          <a:prstGeom prst="rect">
            <a:avLst/>
          </a:prstGeom>
          <a:noFill/>
          <a:ln>
            <a:noFill/>
          </a:ln>
        </p:spPr>
      </p:pic>
      <p:pic>
        <p:nvPicPr>
          <p:cNvPr id="447" name="Google Shape;447;p24"/>
          <p:cNvPicPr preferRelativeResize="0"/>
          <p:nvPr/>
        </p:nvPicPr>
        <p:blipFill rotWithShape="1">
          <a:blip r:embed="rId4">
            <a:alphaModFix/>
          </a:blip>
          <a:srcRect b="18551" l="0" r="18620" t="15461"/>
          <a:stretch/>
        </p:blipFill>
        <p:spPr>
          <a:xfrm>
            <a:off x="1063413" y="4803792"/>
            <a:ext cx="4466126" cy="2036939"/>
          </a:xfrm>
          <a:prstGeom prst="rect">
            <a:avLst/>
          </a:prstGeom>
          <a:noFill/>
          <a:ln>
            <a:noFill/>
          </a:ln>
        </p:spPr>
      </p:pic>
      <p:pic>
        <p:nvPicPr>
          <p:cNvPr id="448" name="Google Shape;448;p24"/>
          <p:cNvPicPr preferRelativeResize="0"/>
          <p:nvPr/>
        </p:nvPicPr>
        <p:blipFill rotWithShape="1">
          <a:blip r:embed="rId5">
            <a:alphaModFix/>
          </a:blip>
          <a:srcRect b="10425" l="0" r="0" t="10426"/>
          <a:stretch/>
        </p:blipFill>
        <p:spPr>
          <a:xfrm>
            <a:off x="1063413" y="7195979"/>
            <a:ext cx="4466126" cy="2036939"/>
          </a:xfrm>
          <a:prstGeom prst="rect">
            <a:avLst/>
          </a:prstGeom>
          <a:noFill/>
          <a:ln>
            <a:noFill/>
          </a:ln>
        </p:spPr>
      </p:pic>
      <p:sp>
        <p:nvSpPr>
          <p:cNvPr id="449" name="Google Shape;449;p24"/>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6">
              <a:alphaModFix/>
            </a:blip>
            <a:stretch>
              <a:fillRect b="-34587" l="-21022" r="-27156" t="-39138"/>
            </a:stretch>
          </a:blipFill>
          <a:ln>
            <a:noFill/>
          </a:ln>
        </p:spPr>
      </p:sp>
      <p:cxnSp>
        <p:nvCxnSpPr>
          <p:cNvPr id="450" name="Google Shape;450;p24"/>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sp>
        <p:nvSpPr>
          <p:cNvPr id="451" name="Google Shape;451;p24"/>
          <p:cNvSpPr/>
          <p:nvPr/>
        </p:nvSpPr>
        <p:spPr>
          <a:xfrm>
            <a:off x="8209665" y="2705641"/>
            <a:ext cx="1868671" cy="1546873"/>
          </a:xfrm>
          <a:custGeom>
            <a:rect b="b" l="l" r="r" t="t"/>
            <a:pathLst>
              <a:path extrusionOk="0" h="1546873" w="1868671">
                <a:moveTo>
                  <a:pt x="0" y="0"/>
                </a:moveTo>
                <a:lnTo>
                  <a:pt x="1868670" y="0"/>
                </a:lnTo>
                <a:lnTo>
                  <a:pt x="1868670" y="1546874"/>
                </a:lnTo>
                <a:lnTo>
                  <a:pt x="0" y="1546874"/>
                </a:lnTo>
                <a:lnTo>
                  <a:pt x="0" y="0"/>
                </a:lnTo>
                <a:close/>
              </a:path>
            </a:pathLst>
          </a:custGeom>
          <a:blipFill rotWithShape="1">
            <a:blip r:embed="rId7">
              <a:alphaModFix/>
            </a:blip>
            <a:stretch>
              <a:fillRect b="-165999" l="-120196" r="0" t="0"/>
            </a:stretch>
          </a:blipFill>
          <a:ln>
            <a:noFill/>
          </a:ln>
        </p:spPr>
      </p:sp>
      <p:grpSp>
        <p:nvGrpSpPr>
          <p:cNvPr id="452" name="Google Shape;452;p24"/>
          <p:cNvGrpSpPr/>
          <p:nvPr/>
        </p:nvGrpSpPr>
        <p:grpSpPr>
          <a:xfrm>
            <a:off x="12986296" y="2560980"/>
            <a:ext cx="4535552" cy="7021525"/>
            <a:chOff x="0" y="-38100"/>
            <a:chExt cx="1194549" cy="1849290"/>
          </a:xfrm>
        </p:grpSpPr>
        <p:sp>
          <p:nvSpPr>
            <p:cNvPr id="453" name="Google Shape;453;p24"/>
            <p:cNvSpPr/>
            <p:nvPr/>
          </p:nvSpPr>
          <p:spPr>
            <a:xfrm>
              <a:off x="0" y="0"/>
              <a:ext cx="1194549" cy="1811190"/>
            </a:xfrm>
            <a:custGeom>
              <a:rect b="b" l="l" r="r" t="t"/>
              <a:pathLst>
                <a:path extrusionOk="0" h="1811190" w="1194549">
                  <a:moveTo>
                    <a:pt x="0" y="0"/>
                  </a:moveTo>
                  <a:lnTo>
                    <a:pt x="1194549" y="0"/>
                  </a:lnTo>
                  <a:lnTo>
                    <a:pt x="1194549" y="1811190"/>
                  </a:lnTo>
                  <a:lnTo>
                    <a:pt x="0" y="1811190"/>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54" name="Google Shape;454;p24"/>
            <p:cNvSpPr txBox="1"/>
            <p:nvPr/>
          </p:nvSpPr>
          <p:spPr>
            <a:xfrm>
              <a:off x="0" y="-38100"/>
              <a:ext cx="1194549" cy="18492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5" name="Google Shape;455;p24"/>
          <p:cNvGrpSpPr/>
          <p:nvPr/>
        </p:nvGrpSpPr>
        <p:grpSpPr>
          <a:xfrm>
            <a:off x="12750730" y="2236775"/>
            <a:ext cx="4535552" cy="7021525"/>
            <a:chOff x="0" y="-38100"/>
            <a:chExt cx="1194549" cy="1849290"/>
          </a:xfrm>
        </p:grpSpPr>
        <p:sp>
          <p:nvSpPr>
            <p:cNvPr id="456" name="Google Shape;456;p24"/>
            <p:cNvSpPr/>
            <p:nvPr/>
          </p:nvSpPr>
          <p:spPr>
            <a:xfrm>
              <a:off x="0" y="0"/>
              <a:ext cx="1194549" cy="1811190"/>
            </a:xfrm>
            <a:custGeom>
              <a:rect b="b" l="l" r="r" t="t"/>
              <a:pathLst>
                <a:path extrusionOk="0" h="1811190" w="1194549">
                  <a:moveTo>
                    <a:pt x="0" y="0"/>
                  </a:moveTo>
                  <a:lnTo>
                    <a:pt x="1194549" y="0"/>
                  </a:lnTo>
                  <a:lnTo>
                    <a:pt x="1194549" y="1811190"/>
                  </a:lnTo>
                  <a:lnTo>
                    <a:pt x="0" y="1811190"/>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57" name="Google Shape;457;p24"/>
            <p:cNvSpPr txBox="1"/>
            <p:nvPr/>
          </p:nvSpPr>
          <p:spPr>
            <a:xfrm>
              <a:off x="0" y="-38100"/>
              <a:ext cx="1194549" cy="18492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8" name="Google Shape;458;p24"/>
          <p:cNvPicPr preferRelativeResize="0"/>
          <p:nvPr/>
        </p:nvPicPr>
        <p:blipFill rotWithShape="1">
          <a:blip r:embed="rId8">
            <a:alphaModFix/>
          </a:blip>
          <a:srcRect b="7616" l="17272" r="6479" t="14973"/>
          <a:stretch/>
        </p:blipFill>
        <p:spPr>
          <a:xfrm flipH="1">
            <a:off x="12776737" y="2410410"/>
            <a:ext cx="4480572" cy="6818916"/>
          </a:xfrm>
          <a:prstGeom prst="rect">
            <a:avLst/>
          </a:prstGeom>
          <a:noFill/>
          <a:ln>
            <a:noFill/>
          </a:ln>
        </p:spPr>
      </p:pic>
      <p:sp>
        <p:nvSpPr>
          <p:cNvPr id="459" name="Google Shape;459;p24"/>
          <p:cNvSpPr txBox="1"/>
          <p:nvPr/>
        </p:nvSpPr>
        <p:spPr>
          <a:xfrm>
            <a:off x="566766" y="-285328"/>
            <a:ext cx="106935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460" name="Google Shape;460;p24"/>
          <p:cNvSpPr txBox="1"/>
          <p:nvPr/>
        </p:nvSpPr>
        <p:spPr>
          <a:xfrm>
            <a:off x="6229831" y="4423965"/>
            <a:ext cx="5828400" cy="3991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947" u="none" cap="none" strike="noStrike">
                <a:solidFill>
                  <a:srgbClr val="FFFFFF"/>
                </a:solidFill>
                <a:latin typeface="Titillium Web"/>
                <a:ea typeface="Titillium Web"/>
                <a:cs typeface="Titillium Web"/>
                <a:sym typeface="Titillium Web"/>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461" name="Google Shape;461;p24"/>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CUSTOMER TESTIMONIALS</a:t>
            </a:r>
            <a:endParaRPr b="1" sz="4600">
              <a:solidFill>
                <a:schemeClr val="lt1"/>
              </a:solidFill>
              <a:latin typeface="Poppins"/>
              <a:ea typeface="Poppins"/>
              <a:cs typeface="Poppins"/>
              <a:sym typeface="Poppi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465" name="Shape 465"/>
        <p:cNvGrpSpPr/>
        <p:nvPr/>
      </p:nvGrpSpPr>
      <p:grpSpPr>
        <a:xfrm>
          <a:off x="0" y="0"/>
          <a:ext cx="0" cy="0"/>
          <a:chOff x="0" y="0"/>
          <a:chExt cx="0" cy="0"/>
        </a:xfrm>
      </p:grpSpPr>
      <p:grpSp>
        <p:nvGrpSpPr>
          <p:cNvPr id="466" name="Google Shape;466;p25"/>
          <p:cNvGrpSpPr/>
          <p:nvPr/>
        </p:nvGrpSpPr>
        <p:grpSpPr>
          <a:xfrm>
            <a:off x="9146958" y="2560980"/>
            <a:ext cx="8112342" cy="5649279"/>
            <a:chOff x="0" y="-38100"/>
            <a:chExt cx="2136584" cy="1487876"/>
          </a:xfrm>
        </p:grpSpPr>
        <p:sp>
          <p:nvSpPr>
            <p:cNvPr id="467" name="Google Shape;467;p25"/>
            <p:cNvSpPr/>
            <p:nvPr/>
          </p:nvSpPr>
          <p:spPr>
            <a:xfrm>
              <a:off x="0" y="0"/>
              <a:ext cx="2136584" cy="1449776"/>
            </a:xfrm>
            <a:custGeom>
              <a:rect b="b" l="l" r="r" t="t"/>
              <a:pathLst>
                <a:path extrusionOk="0" h="1449776" w="2136584">
                  <a:moveTo>
                    <a:pt x="0" y="0"/>
                  </a:moveTo>
                  <a:lnTo>
                    <a:pt x="2136584" y="0"/>
                  </a:lnTo>
                  <a:lnTo>
                    <a:pt x="2136584" y="1449776"/>
                  </a:lnTo>
                  <a:lnTo>
                    <a:pt x="0" y="1449776"/>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68" name="Google Shape;468;p25"/>
            <p:cNvSpPr txBox="1"/>
            <p:nvPr/>
          </p:nvSpPr>
          <p:spPr>
            <a:xfrm>
              <a:off x="0" y="-38100"/>
              <a:ext cx="2136584" cy="148787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9" name="Google Shape;469;p25"/>
          <p:cNvPicPr preferRelativeResize="0"/>
          <p:nvPr/>
        </p:nvPicPr>
        <p:blipFill rotWithShape="1">
          <a:blip r:embed="rId3">
            <a:alphaModFix/>
          </a:blip>
          <a:srcRect b="0" l="1477" r="1476" t="142"/>
          <a:stretch/>
        </p:blipFill>
        <p:spPr>
          <a:xfrm flipH="1">
            <a:off x="8813583" y="2331397"/>
            <a:ext cx="8196218" cy="5624205"/>
          </a:xfrm>
          <a:prstGeom prst="rect">
            <a:avLst/>
          </a:prstGeom>
          <a:noFill/>
          <a:ln>
            <a:noFill/>
          </a:ln>
        </p:spPr>
      </p:pic>
      <p:sp>
        <p:nvSpPr>
          <p:cNvPr id="470" name="Google Shape;470;p25"/>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4">
              <a:alphaModFix/>
            </a:blip>
            <a:stretch>
              <a:fillRect b="-34587" l="-21022" r="-27156" t="-39138"/>
            </a:stretch>
          </a:blipFill>
          <a:ln>
            <a:noFill/>
          </a:ln>
        </p:spPr>
      </p:sp>
      <p:cxnSp>
        <p:nvCxnSpPr>
          <p:cNvPr id="471" name="Google Shape;471;p25"/>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pSp>
        <p:nvGrpSpPr>
          <p:cNvPr id="472" name="Google Shape;472;p25"/>
          <p:cNvGrpSpPr/>
          <p:nvPr/>
        </p:nvGrpSpPr>
        <p:grpSpPr>
          <a:xfrm>
            <a:off x="1028700" y="2186736"/>
            <a:ext cx="3152958" cy="2730917"/>
            <a:chOff x="0" y="-38100"/>
            <a:chExt cx="830409" cy="719254"/>
          </a:xfrm>
        </p:grpSpPr>
        <p:sp>
          <p:nvSpPr>
            <p:cNvPr id="473" name="Google Shape;473;p25"/>
            <p:cNvSpPr/>
            <p:nvPr/>
          </p:nvSpPr>
          <p:spPr>
            <a:xfrm>
              <a:off x="0" y="0"/>
              <a:ext cx="830409" cy="681154"/>
            </a:xfrm>
            <a:custGeom>
              <a:rect b="b" l="l" r="r" t="t"/>
              <a:pathLst>
                <a:path extrusionOk="0" h="681154" w="830409">
                  <a:moveTo>
                    <a:pt x="0" y="0"/>
                  </a:moveTo>
                  <a:lnTo>
                    <a:pt x="830409" y="0"/>
                  </a:lnTo>
                  <a:lnTo>
                    <a:pt x="830409" y="681154"/>
                  </a:lnTo>
                  <a:lnTo>
                    <a:pt x="0" y="681154"/>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74" name="Google Shape;474;p25"/>
            <p:cNvSpPr txBox="1"/>
            <p:nvPr/>
          </p:nvSpPr>
          <p:spPr>
            <a:xfrm>
              <a:off x="0" y="-38100"/>
              <a:ext cx="830409" cy="719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5"/>
          <p:cNvGrpSpPr/>
          <p:nvPr/>
        </p:nvGrpSpPr>
        <p:grpSpPr>
          <a:xfrm>
            <a:off x="4831949" y="2186736"/>
            <a:ext cx="3152958" cy="2730917"/>
            <a:chOff x="0" y="-38100"/>
            <a:chExt cx="830409" cy="719254"/>
          </a:xfrm>
        </p:grpSpPr>
        <p:sp>
          <p:nvSpPr>
            <p:cNvPr id="476" name="Google Shape;476;p25"/>
            <p:cNvSpPr/>
            <p:nvPr/>
          </p:nvSpPr>
          <p:spPr>
            <a:xfrm>
              <a:off x="0" y="0"/>
              <a:ext cx="830409" cy="681154"/>
            </a:xfrm>
            <a:custGeom>
              <a:rect b="b" l="l" r="r" t="t"/>
              <a:pathLst>
                <a:path extrusionOk="0" h="681154" w="830409">
                  <a:moveTo>
                    <a:pt x="0" y="0"/>
                  </a:moveTo>
                  <a:lnTo>
                    <a:pt x="830409" y="0"/>
                  </a:lnTo>
                  <a:lnTo>
                    <a:pt x="830409" y="681154"/>
                  </a:lnTo>
                  <a:lnTo>
                    <a:pt x="0" y="681154"/>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77" name="Google Shape;477;p25"/>
            <p:cNvSpPr txBox="1"/>
            <p:nvPr/>
          </p:nvSpPr>
          <p:spPr>
            <a:xfrm>
              <a:off x="0" y="-38100"/>
              <a:ext cx="830409" cy="719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25"/>
          <p:cNvGrpSpPr/>
          <p:nvPr/>
        </p:nvGrpSpPr>
        <p:grpSpPr>
          <a:xfrm>
            <a:off x="1028700" y="5224686"/>
            <a:ext cx="3152958" cy="2730917"/>
            <a:chOff x="0" y="-38100"/>
            <a:chExt cx="830409" cy="719254"/>
          </a:xfrm>
        </p:grpSpPr>
        <p:sp>
          <p:nvSpPr>
            <p:cNvPr id="479" name="Google Shape;479;p25"/>
            <p:cNvSpPr/>
            <p:nvPr/>
          </p:nvSpPr>
          <p:spPr>
            <a:xfrm>
              <a:off x="0" y="0"/>
              <a:ext cx="830409" cy="681154"/>
            </a:xfrm>
            <a:custGeom>
              <a:rect b="b" l="l" r="r" t="t"/>
              <a:pathLst>
                <a:path extrusionOk="0" h="681154" w="830409">
                  <a:moveTo>
                    <a:pt x="0" y="0"/>
                  </a:moveTo>
                  <a:lnTo>
                    <a:pt x="830409" y="0"/>
                  </a:lnTo>
                  <a:lnTo>
                    <a:pt x="830409" y="681154"/>
                  </a:lnTo>
                  <a:lnTo>
                    <a:pt x="0" y="681154"/>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80" name="Google Shape;480;p25"/>
            <p:cNvSpPr txBox="1"/>
            <p:nvPr/>
          </p:nvSpPr>
          <p:spPr>
            <a:xfrm>
              <a:off x="0" y="-38100"/>
              <a:ext cx="830409" cy="719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25"/>
          <p:cNvGrpSpPr/>
          <p:nvPr/>
        </p:nvGrpSpPr>
        <p:grpSpPr>
          <a:xfrm>
            <a:off x="4831949" y="5224686"/>
            <a:ext cx="3152958" cy="2730917"/>
            <a:chOff x="0" y="-38100"/>
            <a:chExt cx="830409" cy="719254"/>
          </a:xfrm>
        </p:grpSpPr>
        <p:sp>
          <p:nvSpPr>
            <p:cNvPr id="482" name="Google Shape;482;p25"/>
            <p:cNvSpPr/>
            <p:nvPr/>
          </p:nvSpPr>
          <p:spPr>
            <a:xfrm>
              <a:off x="0" y="0"/>
              <a:ext cx="830409" cy="681154"/>
            </a:xfrm>
            <a:custGeom>
              <a:rect b="b" l="l" r="r" t="t"/>
              <a:pathLst>
                <a:path extrusionOk="0" h="681154" w="830409">
                  <a:moveTo>
                    <a:pt x="0" y="0"/>
                  </a:moveTo>
                  <a:lnTo>
                    <a:pt x="830409" y="0"/>
                  </a:lnTo>
                  <a:lnTo>
                    <a:pt x="830409" y="681154"/>
                  </a:lnTo>
                  <a:lnTo>
                    <a:pt x="0" y="681154"/>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483" name="Google Shape;483;p25"/>
            <p:cNvSpPr txBox="1"/>
            <p:nvPr/>
          </p:nvSpPr>
          <p:spPr>
            <a:xfrm>
              <a:off x="0" y="-38100"/>
              <a:ext cx="830409" cy="7192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5"/>
          <p:cNvSpPr/>
          <p:nvPr/>
        </p:nvSpPr>
        <p:spPr>
          <a:xfrm>
            <a:off x="1784352" y="5844445"/>
            <a:ext cx="1641654" cy="1274576"/>
          </a:xfrm>
          <a:custGeom>
            <a:rect b="b" l="l" r="r" t="t"/>
            <a:pathLst>
              <a:path extrusionOk="0" h="1274576" w="1641654">
                <a:moveTo>
                  <a:pt x="0" y="0"/>
                </a:moveTo>
                <a:lnTo>
                  <a:pt x="1641654" y="0"/>
                </a:lnTo>
                <a:lnTo>
                  <a:pt x="1641654" y="1274576"/>
                </a:lnTo>
                <a:lnTo>
                  <a:pt x="0" y="1274576"/>
                </a:lnTo>
                <a:lnTo>
                  <a:pt x="0" y="0"/>
                </a:lnTo>
                <a:close/>
              </a:path>
            </a:pathLst>
          </a:custGeom>
          <a:blipFill rotWithShape="1">
            <a:blip r:embed="rId5">
              <a:alphaModFix/>
            </a:blip>
            <a:stretch>
              <a:fillRect b="0" l="0" r="0" t="0"/>
            </a:stretch>
          </a:blipFill>
          <a:ln>
            <a:noFill/>
          </a:ln>
        </p:spPr>
      </p:sp>
      <p:sp>
        <p:nvSpPr>
          <p:cNvPr id="485" name="Google Shape;485;p25"/>
          <p:cNvSpPr/>
          <p:nvPr/>
        </p:nvSpPr>
        <p:spPr>
          <a:xfrm>
            <a:off x="1784352" y="2725779"/>
            <a:ext cx="1641654" cy="1373019"/>
          </a:xfrm>
          <a:custGeom>
            <a:rect b="b" l="l" r="r" t="t"/>
            <a:pathLst>
              <a:path extrusionOk="0" h="1373019" w="1641654">
                <a:moveTo>
                  <a:pt x="0" y="0"/>
                </a:moveTo>
                <a:lnTo>
                  <a:pt x="1641654" y="0"/>
                </a:lnTo>
                <a:lnTo>
                  <a:pt x="1641654" y="1373019"/>
                </a:lnTo>
                <a:lnTo>
                  <a:pt x="0" y="1373019"/>
                </a:lnTo>
                <a:lnTo>
                  <a:pt x="0" y="0"/>
                </a:lnTo>
                <a:close/>
              </a:path>
            </a:pathLst>
          </a:custGeom>
          <a:blipFill rotWithShape="1">
            <a:blip r:embed="rId6">
              <a:alphaModFix/>
            </a:blip>
            <a:stretch>
              <a:fillRect b="0" l="0" r="0" t="0"/>
            </a:stretch>
          </a:blipFill>
          <a:ln>
            <a:noFill/>
          </a:ln>
        </p:spPr>
      </p:sp>
      <p:sp>
        <p:nvSpPr>
          <p:cNvPr id="486" name="Google Shape;486;p25"/>
          <p:cNvSpPr/>
          <p:nvPr/>
        </p:nvSpPr>
        <p:spPr>
          <a:xfrm>
            <a:off x="5628985" y="2725779"/>
            <a:ext cx="1558887" cy="1471022"/>
          </a:xfrm>
          <a:custGeom>
            <a:rect b="b" l="l" r="r" t="t"/>
            <a:pathLst>
              <a:path extrusionOk="0" h="1471022" w="1558887">
                <a:moveTo>
                  <a:pt x="0" y="0"/>
                </a:moveTo>
                <a:lnTo>
                  <a:pt x="1558887" y="0"/>
                </a:lnTo>
                <a:lnTo>
                  <a:pt x="1558887" y="1471022"/>
                </a:lnTo>
                <a:lnTo>
                  <a:pt x="0" y="1471022"/>
                </a:lnTo>
                <a:lnTo>
                  <a:pt x="0" y="0"/>
                </a:lnTo>
                <a:close/>
              </a:path>
            </a:pathLst>
          </a:custGeom>
          <a:blipFill rotWithShape="1">
            <a:blip r:embed="rId7">
              <a:alphaModFix/>
            </a:blip>
            <a:stretch>
              <a:fillRect b="0" l="0" r="0" t="0"/>
            </a:stretch>
          </a:blipFill>
          <a:ln>
            <a:noFill/>
          </a:ln>
        </p:spPr>
      </p:sp>
      <p:sp>
        <p:nvSpPr>
          <p:cNvPr id="487" name="Google Shape;487;p25"/>
          <p:cNvSpPr/>
          <p:nvPr/>
        </p:nvSpPr>
        <p:spPr>
          <a:xfrm>
            <a:off x="5722327" y="5844445"/>
            <a:ext cx="1372202" cy="1267416"/>
          </a:xfrm>
          <a:custGeom>
            <a:rect b="b" l="l" r="r" t="t"/>
            <a:pathLst>
              <a:path extrusionOk="0" h="1267416" w="1372202">
                <a:moveTo>
                  <a:pt x="0" y="0"/>
                </a:moveTo>
                <a:lnTo>
                  <a:pt x="1372203" y="0"/>
                </a:lnTo>
                <a:lnTo>
                  <a:pt x="1372203" y="1267417"/>
                </a:lnTo>
                <a:lnTo>
                  <a:pt x="0" y="1267417"/>
                </a:lnTo>
                <a:lnTo>
                  <a:pt x="0" y="0"/>
                </a:lnTo>
                <a:close/>
              </a:path>
            </a:pathLst>
          </a:custGeom>
          <a:blipFill rotWithShape="1">
            <a:blip r:embed="rId8">
              <a:alphaModFix/>
            </a:blip>
            <a:stretch>
              <a:fillRect b="0" l="0" r="0" t="0"/>
            </a:stretch>
          </a:blipFill>
          <a:ln>
            <a:noFill/>
          </a:ln>
        </p:spPr>
      </p:sp>
      <p:sp>
        <p:nvSpPr>
          <p:cNvPr id="488" name="Google Shape;488;p25"/>
          <p:cNvSpPr txBox="1"/>
          <p:nvPr/>
        </p:nvSpPr>
        <p:spPr>
          <a:xfrm>
            <a:off x="4831950" y="-583528"/>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489" name="Google Shape;489;p25"/>
          <p:cNvSpPr txBox="1"/>
          <p:nvPr/>
        </p:nvSpPr>
        <p:spPr>
          <a:xfrm>
            <a:off x="1028700" y="8819261"/>
            <a:ext cx="16230600" cy="439039"/>
          </a:xfrm>
          <a:prstGeom prst="rect">
            <a:avLst/>
          </a:prstGeom>
          <a:noFill/>
          <a:ln>
            <a:noFill/>
          </a:ln>
        </p:spPr>
        <p:txBody>
          <a:bodyPr anchorCtr="0" anchor="t" bIns="0" lIns="0" spcFirstLastPara="1" rIns="0" wrap="square" tIns="0">
            <a:spAutoFit/>
          </a:bodyPr>
          <a:lstStyle/>
          <a:p>
            <a:pPr indent="0" lvl="0" marL="0" marR="0" rtl="0" algn="ctr">
              <a:lnSpc>
                <a:spcPct val="164029"/>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Please reach out to us for inquiries, bookings, and partnership opportunities related to the Dubai Desert Safari marketing campaign.</a:t>
            </a:r>
            <a:endParaRPr/>
          </a:p>
        </p:txBody>
      </p:sp>
      <p:sp>
        <p:nvSpPr>
          <p:cNvPr id="490" name="Google Shape;490;p25"/>
          <p:cNvSpPr txBox="1"/>
          <p:nvPr/>
        </p:nvSpPr>
        <p:spPr>
          <a:xfrm>
            <a:off x="1537501" y="4356298"/>
            <a:ext cx="2135356"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1999" u="none" cap="none" strike="noStrike">
                <a:solidFill>
                  <a:srgbClr val="FFFFFF"/>
                </a:solidFill>
                <a:latin typeface="Titillium Web"/>
                <a:ea typeface="Titillium Web"/>
                <a:cs typeface="Titillium Web"/>
                <a:sym typeface="Titillium Web"/>
              </a:rPr>
              <a:t>123-456-789</a:t>
            </a:r>
            <a:endParaRPr/>
          </a:p>
        </p:txBody>
      </p:sp>
      <p:sp>
        <p:nvSpPr>
          <p:cNvPr id="491" name="Google Shape;491;p25"/>
          <p:cNvSpPr txBox="1"/>
          <p:nvPr/>
        </p:nvSpPr>
        <p:spPr>
          <a:xfrm>
            <a:off x="5340751" y="4356298"/>
            <a:ext cx="2135356"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1999" u="none" cap="none" strike="noStrike">
                <a:solidFill>
                  <a:srgbClr val="FFFFFF"/>
                </a:solidFill>
                <a:latin typeface="Titillium Web"/>
                <a:ea typeface="Titillium Web"/>
                <a:cs typeface="Titillium Web"/>
                <a:sym typeface="Titillium Web"/>
              </a:rPr>
              <a:t>@ourcompany</a:t>
            </a:r>
            <a:endParaRPr/>
          </a:p>
        </p:txBody>
      </p:sp>
      <p:sp>
        <p:nvSpPr>
          <p:cNvPr id="492" name="Google Shape;492;p25"/>
          <p:cNvSpPr txBox="1"/>
          <p:nvPr/>
        </p:nvSpPr>
        <p:spPr>
          <a:xfrm>
            <a:off x="1209573" y="7342465"/>
            <a:ext cx="2791212"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1999" u="none" cap="none" strike="noStrike">
                <a:solidFill>
                  <a:srgbClr val="FFFFFF"/>
                </a:solidFill>
                <a:latin typeface="Titillium Web"/>
                <a:ea typeface="Titillium Web"/>
                <a:cs typeface="Titillium Web"/>
                <a:sym typeface="Titillium Web"/>
              </a:rPr>
              <a:t>company@email.com</a:t>
            </a:r>
            <a:endParaRPr/>
          </a:p>
        </p:txBody>
      </p:sp>
      <p:sp>
        <p:nvSpPr>
          <p:cNvPr id="493" name="Google Shape;493;p25"/>
          <p:cNvSpPr txBox="1"/>
          <p:nvPr/>
        </p:nvSpPr>
        <p:spPr>
          <a:xfrm>
            <a:off x="5012823" y="7342465"/>
            <a:ext cx="2791212" cy="339725"/>
          </a:xfrm>
          <a:prstGeom prst="rect">
            <a:avLst/>
          </a:prstGeom>
          <a:noFill/>
          <a:ln>
            <a:noFill/>
          </a:ln>
        </p:spPr>
        <p:txBody>
          <a:bodyPr anchorCtr="0" anchor="t" bIns="0" lIns="0" spcFirstLastPara="1" rIns="0" wrap="square" tIns="0">
            <a:spAutoFit/>
          </a:bodyPr>
          <a:lstStyle/>
          <a:p>
            <a:pPr indent="0" lvl="0" marL="0" marR="0" rtl="0" algn="ctr">
              <a:lnSpc>
                <a:spcPct val="140020"/>
              </a:lnSpc>
              <a:spcBef>
                <a:spcPts val="0"/>
              </a:spcBef>
              <a:spcAft>
                <a:spcPts val="0"/>
              </a:spcAft>
              <a:buNone/>
            </a:pPr>
            <a:r>
              <a:rPr b="0" i="0" lang="en-US" sz="1999" u="none" cap="none" strike="noStrike">
                <a:solidFill>
                  <a:srgbClr val="FFFFFF"/>
                </a:solidFill>
                <a:latin typeface="Titillium Web"/>
                <a:ea typeface="Titillium Web"/>
                <a:cs typeface="Titillium Web"/>
                <a:sym typeface="Titillium Web"/>
              </a:rPr>
              <a:t>website.com</a:t>
            </a:r>
            <a:endParaRPr/>
          </a:p>
        </p:txBody>
      </p:sp>
      <p:sp>
        <p:nvSpPr>
          <p:cNvPr id="494" name="Google Shape;494;p25"/>
          <p:cNvSpPr txBox="1"/>
          <p:nvPr/>
        </p:nvSpPr>
        <p:spPr>
          <a:xfrm>
            <a:off x="6510811" y="1165342"/>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CONTACT INFORMATION</a:t>
            </a:r>
            <a:endParaRPr b="1" sz="4600">
              <a:solidFill>
                <a:schemeClr val="lt1"/>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8" name="Shape 498"/>
        <p:cNvGrpSpPr/>
        <p:nvPr/>
      </p:nvGrpSpPr>
      <p:grpSpPr>
        <a:xfrm>
          <a:off x="0" y="0"/>
          <a:ext cx="0" cy="0"/>
          <a:chOff x="0" y="0"/>
          <a:chExt cx="0" cy="0"/>
        </a:xfrm>
      </p:grpSpPr>
      <p:grpSp>
        <p:nvGrpSpPr>
          <p:cNvPr id="499" name="Google Shape;499;p26"/>
          <p:cNvGrpSpPr/>
          <p:nvPr/>
        </p:nvGrpSpPr>
        <p:grpSpPr>
          <a:xfrm>
            <a:off x="838200" y="1889313"/>
            <a:ext cx="6634553" cy="3987337"/>
            <a:chOff x="0" y="-38100"/>
            <a:chExt cx="1747372" cy="1050163"/>
          </a:xfrm>
        </p:grpSpPr>
        <p:sp>
          <p:nvSpPr>
            <p:cNvPr id="500" name="Google Shape;500;p26"/>
            <p:cNvSpPr/>
            <p:nvPr/>
          </p:nvSpPr>
          <p:spPr>
            <a:xfrm>
              <a:off x="0" y="0"/>
              <a:ext cx="1747372" cy="1012063"/>
            </a:xfrm>
            <a:custGeom>
              <a:rect b="b" l="l" r="r" t="t"/>
              <a:pathLst>
                <a:path extrusionOk="0" h="1012063" w="1747372">
                  <a:moveTo>
                    <a:pt x="0" y="0"/>
                  </a:moveTo>
                  <a:lnTo>
                    <a:pt x="1747372" y="0"/>
                  </a:lnTo>
                  <a:lnTo>
                    <a:pt x="1747372" y="1012063"/>
                  </a:lnTo>
                  <a:lnTo>
                    <a:pt x="0" y="1012063"/>
                  </a:lnTo>
                  <a:close/>
                </a:path>
              </a:pathLst>
            </a:custGeom>
            <a:solidFill>
              <a:srgbClr val="E6B56B">
                <a:alpha val="49803"/>
              </a:srgbClr>
            </a:solidFill>
            <a:ln>
              <a:noFill/>
            </a:ln>
          </p:spPr>
        </p:sp>
        <p:sp>
          <p:nvSpPr>
            <p:cNvPr id="501" name="Google Shape;501;p26"/>
            <p:cNvSpPr txBox="1"/>
            <p:nvPr/>
          </p:nvSpPr>
          <p:spPr>
            <a:xfrm>
              <a:off x="0" y="-38100"/>
              <a:ext cx="1747372" cy="105016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2" name="Google Shape;502;p26"/>
          <p:cNvPicPr preferRelativeResize="0"/>
          <p:nvPr/>
        </p:nvPicPr>
        <p:blipFill rotWithShape="1">
          <a:blip r:embed="rId3">
            <a:alphaModFix/>
          </a:blip>
          <a:srcRect b="26122" l="0" r="0" t="26122"/>
          <a:stretch/>
        </p:blipFill>
        <p:spPr>
          <a:xfrm>
            <a:off x="1028700" y="2224474"/>
            <a:ext cx="16230600" cy="5168940"/>
          </a:xfrm>
          <a:prstGeom prst="rect">
            <a:avLst/>
          </a:prstGeom>
          <a:noFill/>
          <a:ln>
            <a:noFill/>
          </a:ln>
        </p:spPr>
      </p:pic>
      <p:sp>
        <p:nvSpPr>
          <p:cNvPr id="503" name="Google Shape;503;p26"/>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4">
              <a:alphaModFix/>
            </a:blip>
            <a:stretch>
              <a:fillRect b="-34587" l="-21022" r="-27156" t="-39138"/>
            </a:stretch>
          </a:blipFill>
          <a:ln>
            <a:noFill/>
          </a:ln>
        </p:spPr>
      </p:sp>
      <p:cxnSp>
        <p:nvCxnSpPr>
          <p:cNvPr id="504" name="Google Shape;504;p26"/>
          <p:cNvCxnSpPr/>
          <p:nvPr/>
        </p:nvCxnSpPr>
        <p:spPr>
          <a:xfrm>
            <a:off x="2556205" y="797899"/>
            <a:ext cx="14703095" cy="0"/>
          </a:xfrm>
          <a:prstGeom prst="straightConnector1">
            <a:avLst/>
          </a:prstGeom>
          <a:noFill/>
          <a:ln cap="rnd" cmpd="sng" w="28575">
            <a:solidFill>
              <a:srgbClr val="D8965D"/>
            </a:solidFill>
            <a:prstDash val="solid"/>
            <a:round/>
            <a:headEnd len="sm" w="sm" type="none"/>
            <a:tailEnd len="sm" w="sm" type="none"/>
          </a:ln>
        </p:spPr>
      </p:cxnSp>
      <p:sp>
        <p:nvSpPr>
          <p:cNvPr id="505" name="Google Shape;505;p26"/>
          <p:cNvSpPr txBox="1"/>
          <p:nvPr/>
        </p:nvSpPr>
        <p:spPr>
          <a:xfrm>
            <a:off x="12075616" y="1165347"/>
            <a:ext cx="5183700" cy="708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600" u="none" cap="none" strike="noStrike">
                <a:solidFill>
                  <a:srgbClr val="D8965D"/>
                </a:solidFill>
                <a:latin typeface="Poppins"/>
                <a:ea typeface="Poppins"/>
                <a:cs typeface="Poppins"/>
                <a:sym typeface="Poppins"/>
              </a:rPr>
              <a:t>THANK YOU</a:t>
            </a:r>
            <a:endParaRPr/>
          </a:p>
        </p:txBody>
      </p:sp>
      <p:sp>
        <p:nvSpPr>
          <p:cNvPr id="506" name="Google Shape;506;p26"/>
          <p:cNvSpPr txBox="1"/>
          <p:nvPr/>
        </p:nvSpPr>
        <p:spPr>
          <a:xfrm>
            <a:off x="1028700" y="8031589"/>
            <a:ext cx="12819000" cy="1218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Thank you for joining us on this journey through the Dubai Desert Safari Marketing Campaign. We appreciate your time, support, and enthusiasm for our vision and mission. Together, we can create memorable experiences, inspire travelers, and showcase the beauty and wonder of the Dubai desert to the world.</a:t>
            </a:r>
            <a:endParaRPr/>
          </a:p>
        </p:txBody>
      </p:sp>
      <p:sp>
        <p:nvSpPr>
          <p:cNvPr id="507" name="Google Shape;507;p26"/>
          <p:cNvSpPr/>
          <p:nvPr/>
        </p:nvSpPr>
        <p:spPr>
          <a:xfrm>
            <a:off x="-1" y="10019700"/>
            <a:ext cx="4863269" cy="267340"/>
          </a:xfrm>
          <a:custGeom>
            <a:rect b="b" l="l" r="r" t="t"/>
            <a:pathLst>
              <a:path extrusionOk="0" h="70399" w="1989067">
                <a:moveTo>
                  <a:pt x="0" y="0"/>
                </a:moveTo>
                <a:lnTo>
                  <a:pt x="1989067" y="0"/>
                </a:lnTo>
                <a:lnTo>
                  <a:pt x="1989067" y="70399"/>
                </a:lnTo>
                <a:lnTo>
                  <a:pt x="0" y="70399"/>
                </a:lnTo>
                <a:close/>
              </a:path>
            </a:pathLst>
          </a:custGeom>
          <a:solidFill>
            <a:srgbClr val="C1C2C0"/>
          </a:solidFill>
          <a:ln>
            <a:noFill/>
          </a:ln>
        </p:spPr>
      </p:sp>
      <p:grpSp>
        <p:nvGrpSpPr>
          <p:cNvPr id="508" name="Google Shape;508;p26"/>
          <p:cNvGrpSpPr/>
          <p:nvPr/>
        </p:nvGrpSpPr>
        <p:grpSpPr>
          <a:xfrm rot="-5400000">
            <a:off x="16216145" y="8419149"/>
            <a:ext cx="1630739" cy="455570"/>
            <a:chOff x="0" y="-140802"/>
            <a:chExt cx="2174319" cy="607427"/>
          </a:xfrm>
        </p:grpSpPr>
        <p:grpSp>
          <p:nvGrpSpPr>
            <p:cNvPr id="509" name="Google Shape;509;p26"/>
            <p:cNvGrpSpPr/>
            <p:nvPr/>
          </p:nvGrpSpPr>
          <p:grpSpPr>
            <a:xfrm>
              <a:off x="1702446" y="-140802"/>
              <a:ext cx="471873" cy="607427"/>
              <a:chOff x="0" y="-38100"/>
              <a:chExt cx="127686" cy="164365"/>
            </a:xfrm>
          </p:grpSpPr>
          <p:sp>
            <p:nvSpPr>
              <p:cNvPr id="510" name="Google Shape;510;p26"/>
              <p:cNvSpPr/>
              <p:nvPr/>
            </p:nvSpPr>
            <p:spPr>
              <a:xfrm>
                <a:off x="0" y="0"/>
                <a:ext cx="127686" cy="126265"/>
              </a:xfrm>
              <a:custGeom>
                <a:rect b="b" l="l" r="r" t="t"/>
                <a:pathLst>
                  <a:path extrusionOk="0" h="126265" w="127686">
                    <a:moveTo>
                      <a:pt x="0" y="0"/>
                    </a:moveTo>
                    <a:lnTo>
                      <a:pt x="127686" y="0"/>
                    </a:lnTo>
                    <a:lnTo>
                      <a:pt x="127686" y="126265"/>
                    </a:lnTo>
                    <a:lnTo>
                      <a:pt x="0" y="126265"/>
                    </a:lnTo>
                    <a:close/>
                  </a:path>
                </a:pathLst>
              </a:custGeom>
              <a:solidFill>
                <a:srgbClr val="D8965D"/>
              </a:solidFill>
              <a:ln>
                <a:noFill/>
              </a:ln>
            </p:spPr>
          </p:sp>
          <p:sp>
            <p:nvSpPr>
              <p:cNvPr id="511" name="Google Shape;511;p26"/>
              <p:cNvSpPr txBox="1"/>
              <p:nvPr/>
            </p:nvSpPr>
            <p:spPr>
              <a:xfrm>
                <a:off x="0" y="-38100"/>
                <a:ext cx="127686" cy="1643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2" name="Google Shape;512;p26"/>
            <p:cNvGrpSpPr/>
            <p:nvPr/>
          </p:nvGrpSpPr>
          <p:grpSpPr>
            <a:xfrm>
              <a:off x="835760" y="-140802"/>
              <a:ext cx="471873" cy="607427"/>
              <a:chOff x="0" y="-38100"/>
              <a:chExt cx="127686" cy="164365"/>
            </a:xfrm>
          </p:grpSpPr>
          <p:sp>
            <p:nvSpPr>
              <p:cNvPr id="513" name="Google Shape;513;p26"/>
              <p:cNvSpPr/>
              <p:nvPr/>
            </p:nvSpPr>
            <p:spPr>
              <a:xfrm>
                <a:off x="0" y="0"/>
                <a:ext cx="127686" cy="126265"/>
              </a:xfrm>
              <a:custGeom>
                <a:rect b="b" l="l" r="r" t="t"/>
                <a:pathLst>
                  <a:path extrusionOk="0" h="126265" w="127686">
                    <a:moveTo>
                      <a:pt x="0" y="0"/>
                    </a:moveTo>
                    <a:lnTo>
                      <a:pt x="127686" y="0"/>
                    </a:lnTo>
                    <a:lnTo>
                      <a:pt x="127686" y="126265"/>
                    </a:lnTo>
                    <a:lnTo>
                      <a:pt x="0" y="126265"/>
                    </a:lnTo>
                    <a:close/>
                  </a:path>
                </a:pathLst>
              </a:custGeom>
              <a:solidFill>
                <a:srgbClr val="EDBA93"/>
              </a:solidFill>
              <a:ln>
                <a:noFill/>
              </a:ln>
            </p:spPr>
          </p:sp>
          <p:sp>
            <p:nvSpPr>
              <p:cNvPr id="514" name="Google Shape;514;p26"/>
              <p:cNvSpPr txBox="1"/>
              <p:nvPr/>
            </p:nvSpPr>
            <p:spPr>
              <a:xfrm>
                <a:off x="0" y="-38100"/>
                <a:ext cx="127686" cy="1643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5" name="Google Shape;515;p26"/>
            <p:cNvGrpSpPr/>
            <p:nvPr/>
          </p:nvGrpSpPr>
          <p:grpSpPr>
            <a:xfrm>
              <a:off x="0" y="-100993"/>
              <a:ext cx="440948" cy="567617"/>
              <a:chOff x="0" y="-38100"/>
              <a:chExt cx="127686" cy="164365"/>
            </a:xfrm>
          </p:grpSpPr>
          <p:sp>
            <p:nvSpPr>
              <p:cNvPr id="516" name="Google Shape;516;p26"/>
              <p:cNvSpPr/>
              <p:nvPr/>
            </p:nvSpPr>
            <p:spPr>
              <a:xfrm>
                <a:off x="0" y="0"/>
                <a:ext cx="127686" cy="126265"/>
              </a:xfrm>
              <a:custGeom>
                <a:rect b="b" l="l" r="r" t="t"/>
                <a:pathLst>
                  <a:path extrusionOk="0" h="126265" w="127686">
                    <a:moveTo>
                      <a:pt x="0" y="0"/>
                    </a:moveTo>
                    <a:lnTo>
                      <a:pt x="127686" y="0"/>
                    </a:lnTo>
                    <a:lnTo>
                      <a:pt x="127686" y="126265"/>
                    </a:lnTo>
                    <a:lnTo>
                      <a:pt x="0" y="126265"/>
                    </a:lnTo>
                    <a:close/>
                  </a:path>
                </a:pathLst>
              </a:custGeom>
              <a:solidFill>
                <a:srgbClr val="698FA6"/>
              </a:solidFill>
              <a:ln>
                <a:noFill/>
              </a:ln>
            </p:spPr>
          </p:sp>
          <p:sp>
            <p:nvSpPr>
              <p:cNvPr id="517" name="Google Shape;517;p26"/>
              <p:cNvSpPr txBox="1"/>
              <p:nvPr/>
            </p:nvSpPr>
            <p:spPr>
              <a:xfrm>
                <a:off x="0" y="-38100"/>
                <a:ext cx="127686" cy="1643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521" name="Shape 521"/>
        <p:cNvGrpSpPr/>
        <p:nvPr/>
      </p:nvGrpSpPr>
      <p:grpSpPr>
        <a:xfrm>
          <a:off x="0" y="0"/>
          <a:ext cx="0" cy="0"/>
          <a:chOff x="0" y="0"/>
          <a:chExt cx="0" cy="0"/>
        </a:xfrm>
      </p:grpSpPr>
      <p:sp>
        <p:nvSpPr>
          <p:cNvPr id="522" name="Google Shape;522;p27"/>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523" name="Google Shape;523;p27"/>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sp>
        <p:nvSpPr>
          <p:cNvPr id="524" name="Google Shape;524;p27"/>
          <p:cNvSpPr txBox="1"/>
          <p:nvPr/>
        </p:nvSpPr>
        <p:spPr>
          <a:xfrm>
            <a:off x="9144000" y="-652953"/>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sp>
        <p:nvSpPr>
          <p:cNvPr id="525" name="Google Shape;525;p27"/>
          <p:cNvSpPr txBox="1"/>
          <p:nvPr/>
        </p:nvSpPr>
        <p:spPr>
          <a:xfrm>
            <a:off x="2556205" y="1316309"/>
            <a:ext cx="6502200" cy="338400"/>
          </a:xfrm>
          <a:prstGeom prst="rect">
            <a:avLst/>
          </a:prstGeom>
          <a:noFill/>
          <a:ln>
            <a:noFill/>
          </a:ln>
        </p:spPr>
        <p:txBody>
          <a:bodyPr anchorCtr="0" anchor="t" bIns="0" lIns="0" spcFirstLastPara="1" rIns="0" wrap="square" tIns="0">
            <a:spAutoFit/>
          </a:bodyPr>
          <a:lstStyle/>
          <a:p>
            <a:pPr indent="0" lvl="0" marL="0" marR="0" rtl="0" algn="r">
              <a:lnSpc>
                <a:spcPct val="158026"/>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Use these design resources in your Canva Presentation.</a:t>
            </a:r>
            <a:endParaRPr/>
          </a:p>
        </p:txBody>
      </p:sp>
      <p:grpSp>
        <p:nvGrpSpPr>
          <p:cNvPr id="526" name="Google Shape;526;p27"/>
          <p:cNvGrpSpPr/>
          <p:nvPr/>
        </p:nvGrpSpPr>
        <p:grpSpPr>
          <a:xfrm>
            <a:off x="739322" y="2252438"/>
            <a:ext cx="7906643" cy="7342658"/>
            <a:chOff x="0" y="-47625"/>
            <a:chExt cx="2082408" cy="1933869"/>
          </a:xfrm>
        </p:grpSpPr>
        <p:sp>
          <p:nvSpPr>
            <p:cNvPr id="527" name="Google Shape;527;p27"/>
            <p:cNvSpPr/>
            <p:nvPr/>
          </p:nvSpPr>
          <p:spPr>
            <a:xfrm>
              <a:off x="0" y="0"/>
              <a:ext cx="2082408" cy="1886244"/>
            </a:xfrm>
            <a:custGeom>
              <a:rect b="b" l="l" r="r" t="t"/>
              <a:pathLst>
                <a:path extrusionOk="0" h="1886244" w="2082408">
                  <a:moveTo>
                    <a:pt x="0" y="0"/>
                  </a:moveTo>
                  <a:lnTo>
                    <a:pt x="2082408" y="0"/>
                  </a:lnTo>
                  <a:lnTo>
                    <a:pt x="2082408" y="1886244"/>
                  </a:lnTo>
                  <a:lnTo>
                    <a:pt x="0" y="1886244"/>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28" name="Google Shape;528;p27"/>
            <p:cNvSpPr txBox="1"/>
            <p:nvPr/>
          </p:nvSpPr>
          <p:spPr>
            <a:xfrm>
              <a:off x="0" y="-47625"/>
              <a:ext cx="2082408" cy="193386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27"/>
          <p:cNvGrpSpPr/>
          <p:nvPr/>
        </p:nvGrpSpPr>
        <p:grpSpPr>
          <a:xfrm>
            <a:off x="9589437" y="2252438"/>
            <a:ext cx="7669863" cy="7342658"/>
            <a:chOff x="0" y="-47625"/>
            <a:chExt cx="2020046" cy="1933869"/>
          </a:xfrm>
        </p:grpSpPr>
        <p:sp>
          <p:nvSpPr>
            <p:cNvPr id="530" name="Google Shape;530;p27"/>
            <p:cNvSpPr/>
            <p:nvPr/>
          </p:nvSpPr>
          <p:spPr>
            <a:xfrm>
              <a:off x="0" y="0"/>
              <a:ext cx="2020046" cy="1886244"/>
            </a:xfrm>
            <a:custGeom>
              <a:rect b="b" l="l" r="r" t="t"/>
              <a:pathLst>
                <a:path extrusionOk="0" h="1886244" w="2020046">
                  <a:moveTo>
                    <a:pt x="0" y="0"/>
                  </a:moveTo>
                  <a:lnTo>
                    <a:pt x="2020046" y="0"/>
                  </a:lnTo>
                  <a:lnTo>
                    <a:pt x="2020046" y="1886244"/>
                  </a:lnTo>
                  <a:lnTo>
                    <a:pt x="0" y="1886244"/>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31" name="Google Shape;531;p27"/>
            <p:cNvSpPr txBox="1"/>
            <p:nvPr/>
          </p:nvSpPr>
          <p:spPr>
            <a:xfrm>
              <a:off x="0" y="-47625"/>
              <a:ext cx="2020046" cy="1933869"/>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27"/>
          <p:cNvSpPr txBox="1"/>
          <p:nvPr/>
        </p:nvSpPr>
        <p:spPr>
          <a:xfrm>
            <a:off x="10306587" y="2705890"/>
            <a:ext cx="6281771" cy="439565"/>
          </a:xfrm>
          <a:prstGeom prst="rect">
            <a:avLst/>
          </a:prstGeom>
          <a:noFill/>
          <a:ln>
            <a:noFill/>
          </a:ln>
        </p:spPr>
        <p:txBody>
          <a:bodyPr anchorCtr="0" anchor="t" bIns="0" lIns="0" spcFirstLastPara="1" rIns="0" wrap="square" tIns="0">
            <a:spAutoFit/>
          </a:bodyPr>
          <a:lstStyle/>
          <a:p>
            <a:pPr indent="0" lvl="0" marL="0" marR="0" rtl="0" algn="ctr">
              <a:lnSpc>
                <a:spcPct val="141015"/>
              </a:lnSpc>
              <a:spcBef>
                <a:spcPts val="0"/>
              </a:spcBef>
              <a:spcAft>
                <a:spcPts val="0"/>
              </a:spcAft>
              <a:buNone/>
            </a:pPr>
            <a:r>
              <a:rPr b="1" i="0" lang="en-US" sz="2599" u="none" cap="none" strike="noStrike">
                <a:solidFill>
                  <a:srgbClr val="FFFFFF"/>
                </a:solidFill>
                <a:latin typeface="Titillium Web"/>
                <a:ea typeface="Titillium Web"/>
                <a:cs typeface="Titillium Web"/>
                <a:sym typeface="Titillium Web"/>
              </a:rPr>
              <a:t>DESIGN ELEMENTS</a:t>
            </a:r>
            <a:endParaRPr/>
          </a:p>
        </p:txBody>
      </p:sp>
      <p:sp>
        <p:nvSpPr>
          <p:cNvPr id="533" name="Google Shape;533;p27"/>
          <p:cNvSpPr txBox="1"/>
          <p:nvPr/>
        </p:nvSpPr>
        <p:spPr>
          <a:xfrm>
            <a:off x="2343250" y="6314464"/>
            <a:ext cx="4698786"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272727"/>
                </a:solidFill>
                <a:latin typeface="Titillium Web"/>
                <a:ea typeface="Titillium Web"/>
                <a:cs typeface="Titillium Web"/>
                <a:sym typeface="Titillium Web"/>
              </a:rPr>
              <a:t>You can find these fonts online too.</a:t>
            </a:r>
            <a:endParaRPr/>
          </a:p>
        </p:txBody>
      </p:sp>
      <p:grpSp>
        <p:nvGrpSpPr>
          <p:cNvPr id="534" name="Google Shape;534;p27"/>
          <p:cNvGrpSpPr/>
          <p:nvPr/>
        </p:nvGrpSpPr>
        <p:grpSpPr>
          <a:xfrm>
            <a:off x="4315541" y="8024106"/>
            <a:ext cx="754204" cy="754204"/>
            <a:chOff x="0" y="0"/>
            <a:chExt cx="812800" cy="812800"/>
          </a:xfrm>
        </p:grpSpPr>
        <p:sp>
          <p:nvSpPr>
            <p:cNvPr id="535" name="Google Shape;535;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965D"/>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27"/>
          <p:cNvSpPr txBox="1"/>
          <p:nvPr/>
        </p:nvSpPr>
        <p:spPr>
          <a:xfrm>
            <a:off x="4081957" y="8866651"/>
            <a:ext cx="1221374"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Titillium Web"/>
                <a:ea typeface="Titillium Web"/>
                <a:cs typeface="Titillium Web"/>
                <a:sym typeface="Titillium Web"/>
              </a:rPr>
              <a:t>#D8965D</a:t>
            </a:r>
            <a:endParaRPr/>
          </a:p>
        </p:txBody>
      </p:sp>
      <p:sp>
        <p:nvSpPr>
          <p:cNvPr id="538" name="Google Shape;538;p27"/>
          <p:cNvSpPr txBox="1"/>
          <p:nvPr/>
        </p:nvSpPr>
        <p:spPr>
          <a:xfrm>
            <a:off x="3117375" y="7292993"/>
            <a:ext cx="3150536" cy="435483"/>
          </a:xfrm>
          <a:prstGeom prst="rect">
            <a:avLst/>
          </a:prstGeom>
          <a:noFill/>
          <a:ln>
            <a:noFill/>
          </a:ln>
        </p:spPr>
        <p:txBody>
          <a:bodyPr anchorCtr="0" anchor="t" bIns="0" lIns="0" spcFirstLastPara="1" rIns="0" wrap="square" tIns="0">
            <a:spAutoFit/>
          </a:bodyPr>
          <a:lstStyle/>
          <a:p>
            <a:pPr indent="0" lvl="0" marL="0" marR="0" rtl="0" algn="ctr">
              <a:lnSpc>
                <a:spcPct val="141015"/>
              </a:lnSpc>
              <a:spcBef>
                <a:spcPts val="0"/>
              </a:spcBef>
              <a:spcAft>
                <a:spcPts val="0"/>
              </a:spcAft>
              <a:buNone/>
            </a:pPr>
            <a:r>
              <a:rPr b="1" i="0" lang="en-US" sz="2599" u="none" cap="none" strike="noStrike">
                <a:solidFill>
                  <a:srgbClr val="FFFFFF"/>
                </a:solidFill>
                <a:latin typeface="Titillium Web"/>
                <a:ea typeface="Titillium Web"/>
                <a:cs typeface="Titillium Web"/>
                <a:sym typeface="Titillium Web"/>
              </a:rPr>
              <a:t>COLORS</a:t>
            </a:r>
            <a:endParaRPr/>
          </a:p>
        </p:txBody>
      </p:sp>
      <p:sp>
        <p:nvSpPr>
          <p:cNvPr id="539" name="Google Shape;539;p27"/>
          <p:cNvSpPr txBox="1"/>
          <p:nvPr/>
        </p:nvSpPr>
        <p:spPr>
          <a:xfrm>
            <a:off x="1098863" y="3389383"/>
            <a:ext cx="7187560" cy="309245"/>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272727"/>
                </a:solidFill>
                <a:latin typeface="Titillium Web"/>
                <a:ea typeface="Titillium Web"/>
                <a:cs typeface="Titillium Web"/>
                <a:sym typeface="Titillium Web"/>
              </a:rPr>
              <a:t>This presentation template uses the following free fonts:</a:t>
            </a:r>
            <a:endParaRPr/>
          </a:p>
        </p:txBody>
      </p:sp>
      <p:sp>
        <p:nvSpPr>
          <p:cNvPr id="540" name="Google Shape;540;p27"/>
          <p:cNvSpPr txBox="1"/>
          <p:nvPr/>
        </p:nvSpPr>
        <p:spPr>
          <a:xfrm>
            <a:off x="3337887" y="3817066"/>
            <a:ext cx="2709513"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272727"/>
                </a:solidFill>
                <a:latin typeface="Titillium Web"/>
                <a:ea typeface="Titillium Web"/>
                <a:cs typeface="Titillium Web"/>
                <a:sym typeface="Titillium Web"/>
              </a:rPr>
              <a:t>Titles :</a:t>
            </a:r>
            <a:endParaRPr/>
          </a:p>
        </p:txBody>
      </p:sp>
      <p:sp>
        <p:nvSpPr>
          <p:cNvPr id="541" name="Google Shape;541;p27"/>
          <p:cNvSpPr txBox="1"/>
          <p:nvPr/>
        </p:nvSpPr>
        <p:spPr>
          <a:xfrm>
            <a:off x="3337887" y="4580357"/>
            <a:ext cx="2709513"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272727"/>
                </a:solidFill>
                <a:latin typeface="Titillium Web"/>
                <a:ea typeface="Titillium Web"/>
                <a:cs typeface="Titillium Web"/>
                <a:sym typeface="Titillium Web"/>
              </a:rPr>
              <a:t>Headers :</a:t>
            </a:r>
            <a:endParaRPr/>
          </a:p>
        </p:txBody>
      </p:sp>
      <p:sp>
        <p:nvSpPr>
          <p:cNvPr id="542" name="Google Shape;542;p27"/>
          <p:cNvSpPr txBox="1"/>
          <p:nvPr/>
        </p:nvSpPr>
        <p:spPr>
          <a:xfrm>
            <a:off x="3337887" y="5343649"/>
            <a:ext cx="2709513"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272727"/>
                </a:solidFill>
                <a:latin typeface="Titillium Web"/>
                <a:ea typeface="Titillium Web"/>
                <a:cs typeface="Titillium Web"/>
                <a:sym typeface="Titillium Web"/>
              </a:rPr>
              <a:t>Body Copy :</a:t>
            </a:r>
            <a:endParaRPr/>
          </a:p>
        </p:txBody>
      </p:sp>
      <p:sp>
        <p:nvSpPr>
          <p:cNvPr id="543" name="Google Shape;543;p27"/>
          <p:cNvSpPr txBox="1"/>
          <p:nvPr/>
        </p:nvSpPr>
        <p:spPr>
          <a:xfrm>
            <a:off x="3337887" y="4202918"/>
            <a:ext cx="2709513"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272727"/>
                </a:solidFill>
                <a:latin typeface="Titillium Web"/>
                <a:ea typeface="Titillium Web"/>
                <a:cs typeface="Titillium Web"/>
                <a:sym typeface="Titillium Web"/>
              </a:rPr>
              <a:t>Poppins</a:t>
            </a:r>
            <a:endParaRPr/>
          </a:p>
        </p:txBody>
      </p:sp>
      <p:sp>
        <p:nvSpPr>
          <p:cNvPr id="544" name="Google Shape;544;p27"/>
          <p:cNvSpPr txBox="1"/>
          <p:nvPr/>
        </p:nvSpPr>
        <p:spPr>
          <a:xfrm>
            <a:off x="3052563" y="4966210"/>
            <a:ext cx="3280161"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272727"/>
                </a:solidFill>
                <a:latin typeface="Titillium Web"/>
                <a:ea typeface="Titillium Web"/>
                <a:cs typeface="Titillium Web"/>
                <a:sym typeface="Titillium Web"/>
              </a:rPr>
              <a:t>Titillium Web</a:t>
            </a:r>
            <a:endParaRPr/>
          </a:p>
        </p:txBody>
      </p:sp>
      <p:sp>
        <p:nvSpPr>
          <p:cNvPr id="545" name="Google Shape;545;p27"/>
          <p:cNvSpPr txBox="1"/>
          <p:nvPr/>
        </p:nvSpPr>
        <p:spPr>
          <a:xfrm>
            <a:off x="2842324" y="5729502"/>
            <a:ext cx="3700639" cy="337312"/>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0" i="0" lang="en-US" sz="2199" u="none" cap="none" strike="noStrike">
                <a:solidFill>
                  <a:srgbClr val="272727"/>
                </a:solidFill>
                <a:latin typeface="Titillium Web"/>
                <a:ea typeface="Titillium Web"/>
                <a:cs typeface="Titillium Web"/>
                <a:sym typeface="Titillium Web"/>
              </a:rPr>
              <a:t>Titillium Web</a:t>
            </a:r>
            <a:endParaRPr/>
          </a:p>
        </p:txBody>
      </p:sp>
      <p:sp>
        <p:nvSpPr>
          <p:cNvPr id="546" name="Google Shape;546;p27"/>
          <p:cNvSpPr txBox="1"/>
          <p:nvPr/>
        </p:nvSpPr>
        <p:spPr>
          <a:xfrm>
            <a:off x="3117375" y="2705890"/>
            <a:ext cx="3150536" cy="435483"/>
          </a:xfrm>
          <a:prstGeom prst="rect">
            <a:avLst/>
          </a:prstGeom>
          <a:noFill/>
          <a:ln>
            <a:noFill/>
          </a:ln>
        </p:spPr>
        <p:txBody>
          <a:bodyPr anchorCtr="0" anchor="t" bIns="0" lIns="0" spcFirstLastPara="1" rIns="0" wrap="square" tIns="0">
            <a:spAutoFit/>
          </a:bodyPr>
          <a:lstStyle/>
          <a:p>
            <a:pPr indent="0" lvl="0" marL="0" marR="0" rtl="0" algn="ctr">
              <a:lnSpc>
                <a:spcPct val="141015"/>
              </a:lnSpc>
              <a:spcBef>
                <a:spcPts val="0"/>
              </a:spcBef>
              <a:spcAft>
                <a:spcPts val="0"/>
              </a:spcAft>
              <a:buNone/>
            </a:pPr>
            <a:r>
              <a:rPr b="1" i="0" lang="en-US" sz="2599" u="none" cap="none" strike="noStrike">
                <a:solidFill>
                  <a:srgbClr val="FFFFFF"/>
                </a:solidFill>
                <a:latin typeface="Titillium Web"/>
                <a:ea typeface="Titillium Web"/>
                <a:cs typeface="Titillium Web"/>
                <a:sym typeface="Titillium Web"/>
              </a:rPr>
              <a:t>FONTS</a:t>
            </a:r>
            <a:endParaRPr/>
          </a:p>
        </p:txBody>
      </p:sp>
      <p:sp>
        <p:nvSpPr>
          <p:cNvPr id="547" name="Google Shape;547;p27"/>
          <p:cNvSpPr/>
          <p:nvPr/>
        </p:nvSpPr>
        <p:spPr>
          <a:xfrm>
            <a:off x="10026018" y="3944703"/>
            <a:ext cx="1448183" cy="1198797"/>
          </a:xfrm>
          <a:custGeom>
            <a:rect b="b" l="l" r="r" t="t"/>
            <a:pathLst>
              <a:path extrusionOk="0" h="1198797" w="1448183">
                <a:moveTo>
                  <a:pt x="0" y="0"/>
                </a:moveTo>
                <a:lnTo>
                  <a:pt x="1448183" y="0"/>
                </a:lnTo>
                <a:lnTo>
                  <a:pt x="1448183" y="1198797"/>
                </a:lnTo>
                <a:lnTo>
                  <a:pt x="0" y="1198797"/>
                </a:lnTo>
                <a:lnTo>
                  <a:pt x="0" y="0"/>
                </a:lnTo>
                <a:close/>
              </a:path>
            </a:pathLst>
          </a:custGeom>
          <a:blipFill rotWithShape="1">
            <a:blip r:embed="rId4">
              <a:alphaModFix/>
            </a:blip>
            <a:stretch>
              <a:fillRect b="-165999" l="-120196" r="0" t="0"/>
            </a:stretch>
          </a:blipFill>
          <a:ln>
            <a:noFill/>
          </a:ln>
        </p:spPr>
      </p:sp>
      <p:sp>
        <p:nvSpPr>
          <p:cNvPr id="548" name="Google Shape;548;p27"/>
          <p:cNvSpPr/>
          <p:nvPr/>
        </p:nvSpPr>
        <p:spPr>
          <a:xfrm>
            <a:off x="10073091" y="5991591"/>
            <a:ext cx="1445460" cy="964516"/>
          </a:xfrm>
          <a:custGeom>
            <a:rect b="b" l="l" r="r" t="t"/>
            <a:pathLst>
              <a:path extrusionOk="0" h="964516" w="1445460">
                <a:moveTo>
                  <a:pt x="0" y="0"/>
                </a:moveTo>
                <a:lnTo>
                  <a:pt x="1445460" y="0"/>
                </a:lnTo>
                <a:lnTo>
                  <a:pt x="1445460" y="964516"/>
                </a:lnTo>
                <a:lnTo>
                  <a:pt x="0" y="964516"/>
                </a:lnTo>
                <a:lnTo>
                  <a:pt x="0" y="0"/>
                </a:lnTo>
                <a:close/>
              </a:path>
            </a:pathLst>
          </a:custGeom>
          <a:blipFill rotWithShape="1">
            <a:blip r:embed="rId5">
              <a:alphaModFix/>
            </a:blip>
            <a:stretch>
              <a:fillRect b="0" l="0" r="0" t="0"/>
            </a:stretch>
          </a:blipFill>
          <a:ln>
            <a:noFill/>
          </a:ln>
        </p:spPr>
      </p:sp>
      <p:sp>
        <p:nvSpPr>
          <p:cNvPr id="549" name="Google Shape;549;p27"/>
          <p:cNvSpPr/>
          <p:nvPr/>
        </p:nvSpPr>
        <p:spPr>
          <a:xfrm>
            <a:off x="15503620" y="7728477"/>
            <a:ext cx="1192570" cy="1192570"/>
          </a:xfrm>
          <a:custGeom>
            <a:rect b="b" l="l" r="r" t="t"/>
            <a:pathLst>
              <a:path extrusionOk="0" h="1192570" w="1192570">
                <a:moveTo>
                  <a:pt x="0" y="0"/>
                </a:moveTo>
                <a:lnTo>
                  <a:pt x="1192570" y="0"/>
                </a:lnTo>
                <a:lnTo>
                  <a:pt x="1192570" y="1192570"/>
                </a:lnTo>
                <a:lnTo>
                  <a:pt x="0" y="1192570"/>
                </a:lnTo>
                <a:lnTo>
                  <a:pt x="0" y="0"/>
                </a:lnTo>
                <a:close/>
              </a:path>
            </a:pathLst>
          </a:custGeom>
          <a:blipFill rotWithShape="1">
            <a:blip r:embed="rId6">
              <a:alphaModFix/>
            </a:blip>
            <a:stretch>
              <a:fillRect b="0" l="0" r="0" t="0"/>
            </a:stretch>
          </a:blipFill>
          <a:ln>
            <a:noFill/>
          </a:ln>
        </p:spPr>
      </p:sp>
      <p:sp>
        <p:nvSpPr>
          <p:cNvPr id="550" name="Google Shape;550;p27"/>
          <p:cNvSpPr/>
          <p:nvPr/>
        </p:nvSpPr>
        <p:spPr>
          <a:xfrm>
            <a:off x="11474201" y="4227676"/>
            <a:ext cx="716352" cy="632851"/>
          </a:xfrm>
          <a:custGeom>
            <a:rect b="b" l="l" r="r" t="t"/>
            <a:pathLst>
              <a:path extrusionOk="0" h="632851" w="716352">
                <a:moveTo>
                  <a:pt x="0" y="0"/>
                </a:moveTo>
                <a:lnTo>
                  <a:pt x="716352" y="0"/>
                </a:lnTo>
                <a:lnTo>
                  <a:pt x="716352" y="632851"/>
                </a:lnTo>
                <a:lnTo>
                  <a:pt x="0" y="632851"/>
                </a:lnTo>
                <a:lnTo>
                  <a:pt x="0" y="0"/>
                </a:lnTo>
                <a:close/>
              </a:path>
            </a:pathLst>
          </a:custGeom>
          <a:blipFill rotWithShape="1">
            <a:blip r:embed="rId3">
              <a:alphaModFix/>
            </a:blip>
            <a:stretch>
              <a:fillRect b="-34587" l="-21022" r="-27156" t="-39138"/>
            </a:stretch>
          </a:blipFill>
          <a:ln>
            <a:noFill/>
          </a:ln>
        </p:spPr>
      </p:sp>
      <p:sp>
        <p:nvSpPr>
          <p:cNvPr id="551" name="Google Shape;551;p27"/>
          <p:cNvSpPr/>
          <p:nvPr/>
        </p:nvSpPr>
        <p:spPr>
          <a:xfrm>
            <a:off x="13724232" y="7877689"/>
            <a:ext cx="894145" cy="894145"/>
          </a:xfrm>
          <a:custGeom>
            <a:rect b="b" l="l" r="r" t="t"/>
            <a:pathLst>
              <a:path extrusionOk="0" h="894145" w="894145">
                <a:moveTo>
                  <a:pt x="0" y="0"/>
                </a:moveTo>
                <a:lnTo>
                  <a:pt x="894145" y="0"/>
                </a:lnTo>
                <a:lnTo>
                  <a:pt x="894145" y="894145"/>
                </a:lnTo>
                <a:lnTo>
                  <a:pt x="0" y="894145"/>
                </a:lnTo>
                <a:lnTo>
                  <a:pt x="0" y="0"/>
                </a:lnTo>
                <a:close/>
              </a:path>
            </a:pathLst>
          </a:custGeom>
          <a:blipFill rotWithShape="1">
            <a:blip r:embed="rId7">
              <a:alphaModFix/>
            </a:blip>
            <a:stretch>
              <a:fillRect b="0" l="0" r="0" t="0"/>
            </a:stretch>
          </a:blipFill>
          <a:ln>
            <a:noFill/>
          </a:ln>
        </p:spPr>
      </p:sp>
      <p:sp>
        <p:nvSpPr>
          <p:cNvPr id="552" name="Google Shape;552;p27"/>
          <p:cNvSpPr/>
          <p:nvPr/>
        </p:nvSpPr>
        <p:spPr>
          <a:xfrm>
            <a:off x="10097660" y="7977148"/>
            <a:ext cx="1077114" cy="695228"/>
          </a:xfrm>
          <a:custGeom>
            <a:rect b="b" l="l" r="r" t="t"/>
            <a:pathLst>
              <a:path extrusionOk="0" h="695228" w="1077114">
                <a:moveTo>
                  <a:pt x="0" y="0"/>
                </a:moveTo>
                <a:lnTo>
                  <a:pt x="1077114" y="0"/>
                </a:lnTo>
                <a:lnTo>
                  <a:pt x="1077114" y="695228"/>
                </a:lnTo>
                <a:lnTo>
                  <a:pt x="0" y="695228"/>
                </a:lnTo>
                <a:lnTo>
                  <a:pt x="0" y="0"/>
                </a:lnTo>
                <a:close/>
              </a:path>
            </a:pathLst>
          </a:custGeom>
          <a:blipFill rotWithShape="1">
            <a:blip r:embed="rId8">
              <a:alphaModFix/>
            </a:blip>
            <a:stretch>
              <a:fillRect b="0" l="0" r="0" t="0"/>
            </a:stretch>
          </a:blipFill>
          <a:ln>
            <a:noFill/>
          </a:ln>
        </p:spPr>
      </p:sp>
      <p:sp>
        <p:nvSpPr>
          <p:cNvPr id="553" name="Google Shape;553;p27"/>
          <p:cNvSpPr/>
          <p:nvPr/>
        </p:nvSpPr>
        <p:spPr>
          <a:xfrm>
            <a:off x="12105394" y="7893316"/>
            <a:ext cx="897146" cy="862892"/>
          </a:xfrm>
          <a:custGeom>
            <a:rect b="b" l="l" r="r" t="t"/>
            <a:pathLst>
              <a:path extrusionOk="0" h="862892" w="897146">
                <a:moveTo>
                  <a:pt x="0" y="0"/>
                </a:moveTo>
                <a:lnTo>
                  <a:pt x="897146" y="0"/>
                </a:lnTo>
                <a:lnTo>
                  <a:pt x="897146" y="862891"/>
                </a:lnTo>
                <a:lnTo>
                  <a:pt x="0" y="862891"/>
                </a:lnTo>
                <a:lnTo>
                  <a:pt x="0" y="0"/>
                </a:lnTo>
                <a:close/>
              </a:path>
            </a:pathLst>
          </a:custGeom>
          <a:blipFill rotWithShape="1">
            <a:blip r:embed="rId9">
              <a:alphaModFix/>
            </a:blip>
            <a:stretch>
              <a:fillRect b="0" l="0" r="0" t="0"/>
            </a:stretch>
          </a:blipFill>
          <a:ln>
            <a:noFill/>
          </a:ln>
        </p:spPr>
      </p:sp>
      <p:sp>
        <p:nvSpPr>
          <p:cNvPr id="554" name="Google Shape;554;p27"/>
          <p:cNvSpPr/>
          <p:nvPr/>
        </p:nvSpPr>
        <p:spPr>
          <a:xfrm>
            <a:off x="15900478" y="4094365"/>
            <a:ext cx="811162" cy="899474"/>
          </a:xfrm>
          <a:custGeom>
            <a:rect b="b" l="l" r="r" t="t"/>
            <a:pathLst>
              <a:path extrusionOk="0" h="899474" w="811162">
                <a:moveTo>
                  <a:pt x="0" y="0"/>
                </a:moveTo>
                <a:lnTo>
                  <a:pt x="811162" y="0"/>
                </a:lnTo>
                <a:lnTo>
                  <a:pt x="811162" y="899474"/>
                </a:lnTo>
                <a:lnTo>
                  <a:pt x="0" y="899474"/>
                </a:lnTo>
                <a:lnTo>
                  <a:pt x="0" y="0"/>
                </a:lnTo>
                <a:close/>
              </a:path>
            </a:pathLst>
          </a:custGeom>
          <a:blipFill rotWithShape="1">
            <a:blip r:embed="rId10">
              <a:alphaModFix/>
            </a:blip>
            <a:stretch>
              <a:fillRect b="0" l="0" r="0" t="0"/>
            </a:stretch>
          </a:blipFill>
          <a:ln>
            <a:noFill/>
          </a:ln>
        </p:spPr>
      </p:sp>
      <p:sp>
        <p:nvSpPr>
          <p:cNvPr id="555" name="Google Shape;555;p27"/>
          <p:cNvSpPr/>
          <p:nvPr/>
        </p:nvSpPr>
        <p:spPr>
          <a:xfrm>
            <a:off x="14836603" y="4163211"/>
            <a:ext cx="695298" cy="761781"/>
          </a:xfrm>
          <a:custGeom>
            <a:rect b="b" l="l" r="r" t="t"/>
            <a:pathLst>
              <a:path extrusionOk="0" h="761781" w="695298">
                <a:moveTo>
                  <a:pt x="0" y="0"/>
                </a:moveTo>
                <a:lnTo>
                  <a:pt x="695299" y="0"/>
                </a:lnTo>
                <a:lnTo>
                  <a:pt x="695299" y="761781"/>
                </a:lnTo>
                <a:lnTo>
                  <a:pt x="0" y="761781"/>
                </a:lnTo>
                <a:lnTo>
                  <a:pt x="0" y="0"/>
                </a:lnTo>
                <a:close/>
              </a:path>
            </a:pathLst>
          </a:custGeom>
          <a:blipFill rotWithShape="1">
            <a:blip r:embed="rId11">
              <a:alphaModFix/>
            </a:blip>
            <a:stretch>
              <a:fillRect b="0" l="0" r="0" t="0"/>
            </a:stretch>
          </a:blipFill>
          <a:ln>
            <a:noFill/>
          </a:ln>
        </p:spPr>
      </p:sp>
      <p:sp>
        <p:nvSpPr>
          <p:cNvPr id="556" name="Google Shape;556;p27"/>
          <p:cNvSpPr/>
          <p:nvPr/>
        </p:nvSpPr>
        <p:spPr>
          <a:xfrm>
            <a:off x="13677499" y="4163211"/>
            <a:ext cx="790527" cy="761781"/>
          </a:xfrm>
          <a:custGeom>
            <a:rect b="b" l="l" r="r" t="t"/>
            <a:pathLst>
              <a:path extrusionOk="0" h="761781" w="790527">
                <a:moveTo>
                  <a:pt x="0" y="0"/>
                </a:moveTo>
                <a:lnTo>
                  <a:pt x="790528" y="0"/>
                </a:lnTo>
                <a:lnTo>
                  <a:pt x="790528" y="761781"/>
                </a:lnTo>
                <a:lnTo>
                  <a:pt x="0" y="761781"/>
                </a:lnTo>
                <a:lnTo>
                  <a:pt x="0" y="0"/>
                </a:lnTo>
                <a:close/>
              </a:path>
            </a:pathLst>
          </a:custGeom>
          <a:blipFill rotWithShape="1">
            <a:blip r:embed="rId12">
              <a:alphaModFix/>
            </a:blip>
            <a:stretch>
              <a:fillRect b="0" l="0" r="0" t="0"/>
            </a:stretch>
          </a:blipFill>
          <a:ln>
            <a:noFill/>
          </a:ln>
        </p:spPr>
      </p:sp>
      <p:sp>
        <p:nvSpPr>
          <p:cNvPr id="557" name="Google Shape;557;p27"/>
          <p:cNvSpPr/>
          <p:nvPr/>
        </p:nvSpPr>
        <p:spPr>
          <a:xfrm>
            <a:off x="12559130" y="4239496"/>
            <a:ext cx="749792" cy="811783"/>
          </a:xfrm>
          <a:custGeom>
            <a:rect b="b" l="l" r="r" t="t"/>
            <a:pathLst>
              <a:path extrusionOk="0" h="811783" w="749792">
                <a:moveTo>
                  <a:pt x="0" y="0"/>
                </a:moveTo>
                <a:lnTo>
                  <a:pt x="749792" y="0"/>
                </a:lnTo>
                <a:lnTo>
                  <a:pt x="749792" y="811783"/>
                </a:lnTo>
                <a:lnTo>
                  <a:pt x="0" y="811783"/>
                </a:lnTo>
                <a:lnTo>
                  <a:pt x="0" y="0"/>
                </a:lnTo>
                <a:close/>
              </a:path>
            </a:pathLst>
          </a:custGeom>
          <a:blipFill rotWithShape="1">
            <a:blip r:embed="rId13">
              <a:alphaModFix/>
            </a:blip>
            <a:stretch>
              <a:fillRect b="0" l="0" r="0" t="0"/>
            </a:stretch>
          </a:blipFill>
          <a:ln>
            <a:noFill/>
          </a:ln>
        </p:spPr>
      </p:sp>
      <p:sp>
        <p:nvSpPr>
          <p:cNvPr id="558" name="Google Shape;558;p27"/>
          <p:cNvSpPr/>
          <p:nvPr/>
        </p:nvSpPr>
        <p:spPr>
          <a:xfrm>
            <a:off x="15878962" y="6107819"/>
            <a:ext cx="942893" cy="732059"/>
          </a:xfrm>
          <a:custGeom>
            <a:rect b="b" l="l" r="r" t="t"/>
            <a:pathLst>
              <a:path extrusionOk="0" h="732059" w="942893">
                <a:moveTo>
                  <a:pt x="0" y="0"/>
                </a:moveTo>
                <a:lnTo>
                  <a:pt x="942893" y="0"/>
                </a:lnTo>
                <a:lnTo>
                  <a:pt x="942893" y="732060"/>
                </a:lnTo>
                <a:lnTo>
                  <a:pt x="0" y="732060"/>
                </a:lnTo>
                <a:lnTo>
                  <a:pt x="0" y="0"/>
                </a:lnTo>
                <a:close/>
              </a:path>
            </a:pathLst>
          </a:custGeom>
          <a:blipFill rotWithShape="1">
            <a:blip r:embed="rId14">
              <a:alphaModFix/>
            </a:blip>
            <a:stretch>
              <a:fillRect b="0" l="0" r="0" t="0"/>
            </a:stretch>
          </a:blipFill>
          <a:ln>
            <a:noFill/>
          </a:ln>
        </p:spPr>
      </p:sp>
      <p:sp>
        <p:nvSpPr>
          <p:cNvPr id="559" name="Google Shape;559;p27"/>
          <p:cNvSpPr/>
          <p:nvPr/>
        </p:nvSpPr>
        <p:spPr>
          <a:xfrm>
            <a:off x="14502562" y="6079548"/>
            <a:ext cx="942893" cy="788601"/>
          </a:xfrm>
          <a:custGeom>
            <a:rect b="b" l="l" r="r" t="t"/>
            <a:pathLst>
              <a:path extrusionOk="0" h="788601" w="942893">
                <a:moveTo>
                  <a:pt x="0" y="0"/>
                </a:moveTo>
                <a:lnTo>
                  <a:pt x="942892" y="0"/>
                </a:lnTo>
                <a:lnTo>
                  <a:pt x="942892" y="788602"/>
                </a:lnTo>
                <a:lnTo>
                  <a:pt x="0" y="788602"/>
                </a:lnTo>
                <a:lnTo>
                  <a:pt x="0" y="0"/>
                </a:lnTo>
                <a:close/>
              </a:path>
            </a:pathLst>
          </a:custGeom>
          <a:blipFill rotWithShape="1">
            <a:blip r:embed="rId15">
              <a:alphaModFix/>
            </a:blip>
            <a:stretch>
              <a:fillRect b="0" l="0" r="0" t="0"/>
            </a:stretch>
          </a:blipFill>
          <a:ln>
            <a:noFill/>
          </a:ln>
        </p:spPr>
      </p:sp>
      <p:sp>
        <p:nvSpPr>
          <p:cNvPr id="560" name="Google Shape;560;p27"/>
          <p:cNvSpPr/>
          <p:nvPr/>
        </p:nvSpPr>
        <p:spPr>
          <a:xfrm>
            <a:off x="13173699" y="6051404"/>
            <a:ext cx="895355" cy="844890"/>
          </a:xfrm>
          <a:custGeom>
            <a:rect b="b" l="l" r="r" t="t"/>
            <a:pathLst>
              <a:path extrusionOk="0" h="844890" w="895355">
                <a:moveTo>
                  <a:pt x="0" y="0"/>
                </a:moveTo>
                <a:lnTo>
                  <a:pt x="895355" y="0"/>
                </a:lnTo>
                <a:lnTo>
                  <a:pt x="895355" y="844890"/>
                </a:lnTo>
                <a:lnTo>
                  <a:pt x="0" y="844890"/>
                </a:lnTo>
                <a:lnTo>
                  <a:pt x="0" y="0"/>
                </a:lnTo>
                <a:close/>
              </a:path>
            </a:pathLst>
          </a:custGeom>
          <a:blipFill rotWithShape="1">
            <a:blip r:embed="rId16">
              <a:alphaModFix/>
            </a:blip>
            <a:stretch>
              <a:fillRect b="0" l="0" r="0" t="0"/>
            </a:stretch>
          </a:blipFill>
          <a:ln>
            <a:noFill/>
          </a:ln>
        </p:spPr>
      </p:sp>
      <p:sp>
        <p:nvSpPr>
          <p:cNvPr id="561" name="Google Shape;561;p27"/>
          <p:cNvSpPr/>
          <p:nvPr/>
        </p:nvSpPr>
        <p:spPr>
          <a:xfrm>
            <a:off x="11952059" y="6109875"/>
            <a:ext cx="788132" cy="727947"/>
          </a:xfrm>
          <a:custGeom>
            <a:rect b="b" l="l" r="r" t="t"/>
            <a:pathLst>
              <a:path extrusionOk="0" h="727947" w="788132">
                <a:moveTo>
                  <a:pt x="0" y="0"/>
                </a:moveTo>
                <a:lnTo>
                  <a:pt x="788132" y="0"/>
                </a:lnTo>
                <a:lnTo>
                  <a:pt x="788132" y="727948"/>
                </a:lnTo>
                <a:lnTo>
                  <a:pt x="0" y="727948"/>
                </a:lnTo>
                <a:lnTo>
                  <a:pt x="0" y="0"/>
                </a:lnTo>
                <a:close/>
              </a:path>
            </a:pathLst>
          </a:custGeom>
          <a:blipFill rotWithShape="1">
            <a:blip r:embed="rId17">
              <a:alphaModFix/>
            </a:blip>
            <a:stretch>
              <a:fillRect b="0" l="0" r="0" t="0"/>
            </a:stretch>
          </a:blipFill>
          <a:ln>
            <a:noFill/>
          </a:ln>
        </p:spPr>
      </p:sp>
      <p:sp>
        <p:nvSpPr>
          <p:cNvPr id="562" name="Google Shape;562;p27"/>
          <p:cNvSpPr txBox="1"/>
          <p:nvPr/>
        </p:nvSpPr>
        <p:spPr>
          <a:xfrm>
            <a:off x="10878554" y="1165350"/>
            <a:ext cx="63807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RESOURCE PAGE</a:t>
            </a:r>
            <a:endParaRPr b="1" sz="4600">
              <a:solidFill>
                <a:schemeClr val="lt1"/>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138" name="Shape 138"/>
        <p:cNvGrpSpPr/>
        <p:nvPr/>
      </p:nvGrpSpPr>
      <p:grpSpPr>
        <a:xfrm>
          <a:off x="0" y="0"/>
          <a:ext cx="0" cy="0"/>
          <a:chOff x="0" y="0"/>
          <a:chExt cx="0" cy="0"/>
        </a:xfrm>
      </p:grpSpPr>
      <p:pic>
        <p:nvPicPr>
          <p:cNvPr id="139" name="Google Shape;139;p10"/>
          <p:cNvPicPr preferRelativeResize="0"/>
          <p:nvPr/>
        </p:nvPicPr>
        <p:blipFill rotWithShape="1">
          <a:blip r:embed="rId3">
            <a:alphaModFix/>
          </a:blip>
          <a:srcRect b="37273" l="0" r="0" t="34162"/>
          <a:stretch/>
        </p:blipFill>
        <p:spPr>
          <a:xfrm>
            <a:off x="-30702" y="5905500"/>
            <a:ext cx="14318810" cy="2726674"/>
          </a:xfrm>
          <a:prstGeom prst="rect">
            <a:avLst/>
          </a:prstGeom>
          <a:noFill/>
          <a:ln>
            <a:noFill/>
          </a:ln>
        </p:spPr>
      </p:pic>
      <p:cxnSp>
        <p:nvCxnSpPr>
          <p:cNvPr id="140" name="Google Shape;140;p10"/>
          <p:cNvCxnSpPr/>
          <p:nvPr/>
        </p:nvCxnSpPr>
        <p:spPr>
          <a:xfrm>
            <a:off x="968583" y="2038331"/>
            <a:ext cx="0" cy="2815140"/>
          </a:xfrm>
          <a:prstGeom prst="straightConnector1">
            <a:avLst/>
          </a:prstGeom>
          <a:noFill/>
          <a:ln cap="flat" cmpd="sng" w="28575">
            <a:solidFill>
              <a:srgbClr val="FFFFFF"/>
            </a:solidFill>
            <a:prstDash val="solid"/>
            <a:round/>
            <a:headEnd len="sm" w="sm" type="none"/>
            <a:tailEnd len="sm" w="sm" type="none"/>
          </a:ln>
        </p:spPr>
      </p:cxnSp>
      <p:cxnSp>
        <p:nvCxnSpPr>
          <p:cNvPr id="141" name="Google Shape;141;p10"/>
          <p:cNvCxnSpPr/>
          <p:nvPr/>
        </p:nvCxnSpPr>
        <p:spPr>
          <a:xfrm>
            <a:off x="5272167" y="2038331"/>
            <a:ext cx="0" cy="2815140"/>
          </a:xfrm>
          <a:prstGeom prst="straightConnector1">
            <a:avLst/>
          </a:prstGeom>
          <a:noFill/>
          <a:ln cap="flat" cmpd="sng" w="28575">
            <a:solidFill>
              <a:srgbClr val="FFFFFF"/>
            </a:solidFill>
            <a:prstDash val="solid"/>
            <a:round/>
            <a:headEnd len="sm" w="sm" type="none"/>
            <a:tailEnd len="sm" w="sm" type="none"/>
          </a:ln>
        </p:spPr>
      </p:cxnSp>
      <p:cxnSp>
        <p:nvCxnSpPr>
          <p:cNvPr id="142" name="Google Shape;142;p10"/>
          <p:cNvCxnSpPr/>
          <p:nvPr/>
        </p:nvCxnSpPr>
        <p:spPr>
          <a:xfrm>
            <a:off x="9575752" y="2038331"/>
            <a:ext cx="0" cy="2815140"/>
          </a:xfrm>
          <a:prstGeom prst="straightConnector1">
            <a:avLst/>
          </a:prstGeom>
          <a:noFill/>
          <a:ln cap="flat" cmpd="sng" w="28575">
            <a:solidFill>
              <a:srgbClr val="FFFFFF"/>
            </a:solidFill>
            <a:prstDash val="solid"/>
            <a:round/>
            <a:headEnd len="sm" w="sm" type="none"/>
            <a:tailEnd len="sm" w="sm" type="none"/>
          </a:ln>
        </p:spPr>
      </p:cxnSp>
      <p:cxnSp>
        <p:nvCxnSpPr>
          <p:cNvPr id="143" name="Google Shape;143;p10"/>
          <p:cNvCxnSpPr/>
          <p:nvPr/>
        </p:nvCxnSpPr>
        <p:spPr>
          <a:xfrm>
            <a:off x="13879337" y="2038331"/>
            <a:ext cx="0" cy="2815140"/>
          </a:xfrm>
          <a:prstGeom prst="straightConnector1">
            <a:avLst/>
          </a:prstGeom>
          <a:noFill/>
          <a:ln cap="flat" cmpd="sng" w="28575">
            <a:solidFill>
              <a:srgbClr val="FFFFFF"/>
            </a:solidFill>
            <a:prstDash val="solid"/>
            <a:round/>
            <a:headEnd len="sm" w="sm" type="none"/>
            <a:tailEnd len="sm" w="sm" type="none"/>
          </a:ln>
        </p:spPr>
      </p:cxnSp>
      <p:sp>
        <p:nvSpPr>
          <p:cNvPr id="144" name="Google Shape;144;p10"/>
          <p:cNvSpPr txBox="1"/>
          <p:nvPr/>
        </p:nvSpPr>
        <p:spPr>
          <a:xfrm>
            <a:off x="9920427" y="7484660"/>
            <a:ext cx="7505700" cy="24510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US" sz="7583" u="none" cap="none" strike="noStrike">
                <a:solidFill>
                  <a:srgbClr val="FFFFFF"/>
                </a:solidFill>
                <a:latin typeface="Poppins SemiBold"/>
                <a:ea typeface="Poppins SemiBold"/>
                <a:cs typeface="Poppins SemiBold"/>
                <a:sym typeface="Poppins SemiBold"/>
              </a:rPr>
              <a:t>TABLE OF CONTENTS</a:t>
            </a:r>
            <a:endParaRPr/>
          </a:p>
        </p:txBody>
      </p:sp>
      <p:sp>
        <p:nvSpPr>
          <p:cNvPr id="145" name="Google Shape;145;p10"/>
          <p:cNvSpPr txBox="1"/>
          <p:nvPr/>
        </p:nvSpPr>
        <p:spPr>
          <a:xfrm>
            <a:off x="1650097" y="1743056"/>
            <a:ext cx="1531333" cy="1459807"/>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01</a:t>
            </a:r>
            <a:endParaRPr/>
          </a:p>
        </p:txBody>
      </p:sp>
      <p:sp>
        <p:nvSpPr>
          <p:cNvPr id="146" name="Google Shape;146;p10"/>
          <p:cNvSpPr txBox="1"/>
          <p:nvPr/>
        </p:nvSpPr>
        <p:spPr>
          <a:xfrm>
            <a:off x="1650097" y="3363348"/>
            <a:ext cx="2793000" cy="1260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Destination</a:t>
            </a:r>
            <a:endParaRPr/>
          </a:p>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Overview</a:t>
            </a:r>
            <a:endParaRPr/>
          </a:p>
        </p:txBody>
      </p:sp>
      <p:sp>
        <p:nvSpPr>
          <p:cNvPr id="147" name="Google Shape;147;p10"/>
          <p:cNvSpPr txBox="1"/>
          <p:nvPr/>
        </p:nvSpPr>
        <p:spPr>
          <a:xfrm>
            <a:off x="5953682" y="1743056"/>
            <a:ext cx="1533225" cy="1459807"/>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02</a:t>
            </a:r>
            <a:endParaRPr/>
          </a:p>
        </p:txBody>
      </p:sp>
      <p:sp>
        <p:nvSpPr>
          <p:cNvPr id="148" name="Google Shape;148;p10"/>
          <p:cNvSpPr txBox="1"/>
          <p:nvPr/>
        </p:nvSpPr>
        <p:spPr>
          <a:xfrm>
            <a:off x="5953682" y="3363348"/>
            <a:ext cx="2793000" cy="1260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Campaign Strategy</a:t>
            </a:r>
            <a:endParaRPr/>
          </a:p>
        </p:txBody>
      </p:sp>
      <p:sp>
        <p:nvSpPr>
          <p:cNvPr id="149" name="Google Shape;149;p10"/>
          <p:cNvSpPr txBox="1"/>
          <p:nvPr/>
        </p:nvSpPr>
        <p:spPr>
          <a:xfrm>
            <a:off x="10257266" y="1743056"/>
            <a:ext cx="1396461" cy="1459807"/>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03</a:t>
            </a:r>
            <a:endParaRPr/>
          </a:p>
        </p:txBody>
      </p:sp>
      <p:sp>
        <p:nvSpPr>
          <p:cNvPr id="150" name="Google Shape;150;p10"/>
          <p:cNvSpPr txBox="1"/>
          <p:nvPr/>
        </p:nvSpPr>
        <p:spPr>
          <a:xfrm>
            <a:off x="10257266" y="3363348"/>
            <a:ext cx="2793000" cy="1260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Marketing</a:t>
            </a:r>
            <a:endParaRPr/>
          </a:p>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Plan</a:t>
            </a:r>
            <a:endParaRPr/>
          </a:p>
        </p:txBody>
      </p:sp>
      <p:sp>
        <p:nvSpPr>
          <p:cNvPr id="151" name="Google Shape;151;p10"/>
          <p:cNvSpPr txBox="1"/>
          <p:nvPr/>
        </p:nvSpPr>
        <p:spPr>
          <a:xfrm>
            <a:off x="14560851" y="1743056"/>
            <a:ext cx="1600312" cy="1459807"/>
          </a:xfrm>
          <a:prstGeom prst="rect">
            <a:avLst/>
          </a:prstGeom>
          <a:noFill/>
          <a:ln>
            <a:noFill/>
          </a:ln>
        </p:spPr>
        <p:txBody>
          <a:bodyPr anchorCtr="0" anchor="t" bIns="0" lIns="0" spcFirstLastPara="1" rIns="0" wrap="square" tIns="0">
            <a:spAutoFit/>
          </a:bodyPr>
          <a:lstStyle/>
          <a:p>
            <a:pPr indent="0" lvl="0" marL="0" marR="0" rtl="0" algn="l">
              <a:lnSpc>
                <a:spcPct val="149006"/>
              </a:lnSpc>
              <a:spcBef>
                <a:spcPts val="0"/>
              </a:spcBef>
              <a:spcAft>
                <a:spcPts val="0"/>
              </a:spcAft>
              <a:buNone/>
            </a:pPr>
            <a:r>
              <a:rPr b="0" i="0" lang="en-US" sz="7697" u="none" cap="none" strike="noStrike">
                <a:solidFill>
                  <a:srgbClr val="FFFFFF"/>
                </a:solidFill>
                <a:latin typeface="Poppins"/>
                <a:ea typeface="Poppins"/>
                <a:cs typeface="Poppins"/>
                <a:sym typeface="Poppins"/>
              </a:rPr>
              <a:t>04</a:t>
            </a:r>
            <a:endParaRPr/>
          </a:p>
        </p:txBody>
      </p:sp>
      <p:sp>
        <p:nvSpPr>
          <p:cNvPr id="152" name="Google Shape;152;p10"/>
          <p:cNvSpPr txBox="1"/>
          <p:nvPr/>
        </p:nvSpPr>
        <p:spPr>
          <a:xfrm>
            <a:off x="14560851" y="3363348"/>
            <a:ext cx="3200700" cy="1260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Performance</a:t>
            </a:r>
            <a:endParaRPr/>
          </a:p>
          <a:p>
            <a:pPr indent="0" lvl="0" marL="0" marR="0" rtl="0" algn="l">
              <a:lnSpc>
                <a:spcPct val="110000"/>
              </a:lnSpc>
              <a:spcBef>
                <a:spcPts val="0"/>
              </a:spcBef>
              <a:spcAft>
                <a:spcPts val="0"/>
              </a:spcAft>
              <a:buNone/>
            </a:pPr>
            <a:r>
              <a:rPr b="0" i="0" lang="en-US" sz="3900" u="none" cap="none" strike="noStrike">
                <a:solidFill>
                  <a:srgbClr val="272727"/>
                </a:solidFill>
                <a:latin typeface="Titillium Web"/>
                <a:ea typeface="Titillium Web"/>
                <a:cs typeface="Titillium Web"/>
                <a:sym typeface="Titillium Web"/>
              </a:rPr>
              <a:t>Evaluation</a:t>
            </a:r>
            <a:endParaRPr/>
          </a:p>
        </p:txBody>
      </p:sp>
      <p:sp>
        <p:nvSpPr>
          <p:cNvPr id="153" name="Google Shape;153;p10"/>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4">
              <a:alphaModFix/>
            </a:blip>
            <a:stretch>
              <a:fillRect b="-34587" l="-21022" r="-27156" t="-39138"/>
            </a:stretch>
          </a:blipFill>
          <a:ln>
            <a:noFill/>
          </a:ln>
        </p:spPr>
      </p:sp>
      <p:cxnSp>
        <p:nvCxnSpPr>
          <p:cNvPr id="154" name="Google Shape;154;p10"/>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cxnSp>
        <p:nvCxnSpPr>
          <p:cNvPr id="155" name="Google Shape;155;p10"/>
          <p:cNvCxnSpPr/>
          <p:nvPr/>
        </p:nvCxnSpPr>
        <p:spPr>
          <a:xfrm>
            <a:off x="956747" y="9244012"/>
            <a:ext cx="10247031" cy="0"/>
          </a:xfrm>
          <a:prstGeom prst="straightConnector1">
            <a:avLst/>
          </a:prstGeom>
          <a:noFill/>
          <a:ln cap="rnd" cmpd="sng" w="66675">
            <a:solidFill>
              <a:srgbClr val="FFFFFF"/>
            </a:solidFill>
            <a:prstDash val="dot"/>
            <a:round/>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566" name="Shape 566"/>
        <p:cNvGrpSpPr/>
        <p:nvPr/>
      </p:nvGrpSpPr>
      <p:grpSpPr>
        <a:xfrm>
          <a:off x="0" y="0"/>
          <a:ext cx="0" cy="0"/>
          <a:chOff x="0" y="0"/>
          <a:chExt cx="0" cy="0"/>
        </a:xfrm>
      </p:grpSpPr>
      <p:sp>
        <p:nvSpPr>
          <p:cNvPr id="567" name="Google Shape;567;p28"/>
          <p:cNvSpPr/>
          <p:nvPr/>
        </p:nvSpPr>
        <p:spPr>
          <a:xfrm>
            <a:off x="11298632" y="6863867"/>
            <a:ext cx="5960668" cy="2348105"/>
          </a:xfrm>
          <a:custGeom>
            <a:rect b="b" l="l" r="r" t="t"/>
            <a:pathLst>
              <a:path extrusionOk="0" h="618431" w="1569888">
                <a:moveTo>
                  <a:pt x="0" y="0"/>
                </a:moveTo>
                <a:lnTo>
                  <a:pt x="1569888" y="0"/>
                </a:lnTo>
                <a:lnTo>
                  <a:pt x="1569888" y="618431"/>
                </a:lnTo>
                <a:lnTo>
                  <a:pt x="0" y="618431"/>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68" name="Google Shape;568;p28"/>
          <p:cNvSpPr/>
          <p:nvPr/>
        </p:nvSpPr>
        <p:spPr>
          <a:xfrm>
            <a:off x="11298632" y="3438695"/>
            <a:ext cx="5960668" cy="2348105"/>
          </a:xfrm>
          <a:custGeom>
            <a:rect b="b" l="l" r="r" t="t"/>
            <a:pathLst>
              <a:path extrusionOk="0" h="618431" w="1569888">
                <a:moveTo>
                  <a:pt x="0" y="0"/>
                </a:moveTo>
                <a:lnTo>
                  <a:pt x="1569888" y="0"/>
                </a:lnTo>
                <a:lnTo>
                  <a:pt x="1569888" y="618431"/>
                </a:lnTo>
                <a:lnTo>
                  <a:pt x="0" y="618431"/>
                </a:lnTo>
                <a:close/>
              </a:path>
            </a:pathLst>
          </a:custGeom>
          <a:solidFill>
            <a:srgbClr val="000000">
              <a:alpha val="0"/>
            </a:srgbClr>
          </a:solidFill>
          <a:ln cap="sq" cmpd="sng" w="28575">
            <a:solidFill>
              <a:srgbClr val="FFFFFF"/>
            </a:solidFill>
            <a:prstDash val="solid"/>
            <a:miter lim="8000"/>
            <a:headEnd len="sm" w="sm" type="none"/>
            <a:tailEnd len="sm" w="sm" type="none"/>
          </a:ln>
        </p:spPr>
      </p:sp>
      <p:pic>
        <p:nvPicPr>
          <p:cNvPr id="569" name="Google Shape;569;p28"/>
          <p:cNvPicPr preferRelativeResize="0"/>
          <p:nvPr/>
        </p:nvPicPr>
        <p:blipFill>
          <a:blip r:embed="rId3">
            <a:alphaModFix/>
          </a:blip>
          <a:stretch>
            <a:fillRect/>
          </a:stretch>
        </p:blipFill>
        <p:spPr>
          <a:xfrm>
            <a:off x="11860400" y="3707550"/>
            <a:ext cx="4837126" cy="1206100"/>
          </a:xfrm>
          <a:prstGeom prst="rect">
            <a:avLst/>
          </a:prstGeom>
          <a:noFill/>
          <a:ln>
            <a:noFill/>
          </a:ln>
        </p:spPr>
      </p:pic>
      <p:sp>
        <p:nvSpPr>
          <p:cNvPr id="570" name="Google Shape;570;p28"/>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4">
              <a:alphaModFix/>
            </a:blip>
            <a:stretch>
              <a:fillRect b="-34587" l="-21022" r="-27156" t="-39138"/>
            </a:stretch>
          </a:blipFill>
          <a:ln>
            <a:noFill/>
          </a:ln>
        </p:spPr>
      </p:sp>
      <p:cxnSp>
        <p:nvCxnSpPr>
          <p:cNvPr id="571" name="Google Shape;571;p28"/>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pSp>
        <p:nvGrpSpPr>
          <p:cNvPr id="572" name="Google Shape;572;p28"/>
          <p:cNvGrpSpPr/>
          <p:nvPr/>
        </p:nvGrpSpPr>
        <p:grpSpPr>
          <a:xfrm>
            <a:off x="739322" y="2803535"/>
            <a:ext cx="8996483" cy="6454765"/>
            <a:chOff x="0" y="-47625"/>
            <a:chExt cx="2369444" cy="1700021"/>
          </a:xfrm>
        </p:grpSpPr>
        <p:sp>
          <p:nvSpPr>
            <p:cNvPr id="573" name="Google Shape;573;p28"/>
            <p:cNvSpPr/>
            <p:nvPr/>
          </p:nvSpPr>
          <p:spPr>
            <a:xfrm>
              <a:off x="0" y="0"/>
              <a:ext cx="2369444" cy="1652396"/>
            </a:xfrm>
            <a:custGeom>
              <a:rect b="b" l="l" r="r" t="t"/>
              <a:pathLst>
                <a:path extrusionOk="0" h="1652396" w="2369444">
                  <a:moveTo>
                    <a:pt x="0" y="0"/>
                  </a:moveTo>
                  <a:lnTo>
                    <a:pt x="2369444" y="0"/>
                  </a:lnTo>
                  <a:lnTo>
                    <a:pt x="2369444" y="1652396"/>
                  </a:lnTo>
                  <a:lnTo>
                    <a:pt x="0" y="1652396"/>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574" name="Google Shape;574;p28"/>
            <p:cNvSpPr txBox="1"/>
            <p:nvPr/>
          </p:nvSpPr>
          <p:spPr>
            <a:xfrm>
              <a:off x="0" y="-47625"/>
              <a:ext cx="2369444" cy="1700021"/>
            </a:xfrm>
            <a:prstGeom prst="rect">
              <a:avLst/>
            </a:prstGeom>
            <a:noFill/>
            <a:ln>
              <a:noFill/>
            </a:ln>
          </p:spPr>
          <p:txBody>
            <a:bodyPr anchorCtr="0" anchor="ctr" bIns="50800" lIns="50800" spcFirstLastPara="1" rIns="50800" wrap="square" tIns="50800">
              <a:noAutofit/>
            </a:bodyPr>
            <a:lstStyle/>
            <a:p>
              <a:pPr indent="0" lvl="0" marL="0" marR="0" rtl="0" algn="ctr">
                <a:lnSpc>
                  <a:spcPct val="1555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75" name="Google Shape;575;p28"/>
          <p:cNvPicPr preferRelativeResize="0"/>
          <p:nvPr/>
        </p:nvPicPr>
        <p:blipFill rotWithShape="1">
          <a:blip r:embed="rId5">
            <a:alphaModFix/>
          </a:blip>
          <a:srcRect b="0" l="1019" r="1019" t="0"/>
          <a:stretch/>
        </p:blipFill>
        <p:spPr>
          <a:xfrm>
            <a:off x="1028700" y="2652096"/>
            <a:ext cx="9212402" cy="6269409"/>
          </a:xfrm>
          <a:prstGeom prst="rect">
            <a:avLst/>
          </a:prstGeom>
          <a:noFill/>
          <a:ln>
            <a:noFill/>
          </a:ln>
        </p:spPr>
      </p:pic>
      <p:sp>
        <p:nvSpPr>
          <p:cNvPr id="576" name="Google Shape;576;p28"/>
          <p:cNvSpPr txBox="1"/>
          <p:nvPr/>
        </p:nvSpPr>
        <p:spPr>
          <a:xfrm>
            <a:off x="12163884" y="8209870"/>
            <a:ext cx="4230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Titillium Web"/>
                <a:ea typeface="Titillium Web"/>
                <a:cs typeface="Titillium Web"/>
                <a:sym typeface="Titillium Web"/>
              </a:rPr>
              <a:t>for the photos</a:t>
            </a:r>
            <a:endParaRPr/>
          </a:p>
        </p:txBody>
      </p:sp>
      <p:sp>
        <p:nvSpPr>
          <p:cNvPr id="577" name="Google Shape;577;p28"/>
          <p:cNvSpPr txBox="1"/>
          <p:nvPr/>
        </p:nvSpPr>
        <p:spPr>
          <a:xfrm>
            <a:off x="11797533" y="7508102"/>
            <a:ext cx="4962900" cy="5694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699" u="none" cap="none" strike="noStrike">
                <a:solidFill>
                  <a:srgbClr val="FFFFFF"/>
                </a:solidFill>
                <a:latin typeface="Poppins"/>
                <a:ea typeface="Poppins"/>
                <a:cs typeface="Poppins"/>
                <a:sym typeface="Poppins"/>
              </a:rPr>
              <a:t>PEXELS, PIXABAY</a:t>
            </a:r>
            <a:endParaRPr/>
          </a:p>
        </p:txBody>
      </p:sp>
      <p:sp>
        <p:nvSpPr>
          <p:cNvPr id="578" name="Google Shape;578;p28"/>
          <p:cNvSpPr txBox="1"/>
          <p:nvPr/>
        </p:nvSpPr>
        <p:spPr>
          <a:xfrm>
            <a:off x="11866744" y="5056305"/>
            <a:ext cx="4824443"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272727"/>
                </a:solidFill>
                <a:latin typeface="Titillium Web"/>
                <a:ea typeface="Titillium Web"/>
                <a:cs typeface="Titillium Web"/>
                <a:sym typeface="Titillium Web"/>
              </a:rPr>
              <a:t>for the presentation template</a:t>
            </a:r>
            <a:endParaRPr/>
          </a:p>
        </p:txBody>
      </p:sp>
      <p:sp>
        <p:nvSpPr>
          <p:cNvPr id="579" name="Google Shape;579;p28"/>
          <p:cNvSpPr txBox="1"/>
          <p:nvPr/>
        </p:nvSpPr>
        <p:spPr>
          <a:xfrm>
            <a:off x="2556205" y="1310496"/>
            <a:ext cx="9122100" cy="338400"/>
          </a:xfrm>
          <a:prstGeom prst="rect">
            <a:avLst/>
          </a:prstGeom>
          <a:noFill/>
          <a:ln>
            <a:noFill/>
          </a:ln>
        </p:spPr>
        <p:txBody>
          <a:bodyPr anchorCtr="0" anchor="t" bIns="0" lIns="0" spcFirstLastPara="1" rIns="0" wrap="square" tIns="0">
            <a:spAutoFit/>
          </a:bodyPr>
          <a:lstStyle/>
          <a:p>
            <a:pPr indent="0" lvl="0" marL="0" marR="0" rtl="0" algn="l">
              <a:lnSpc>
                <a:spcPct val="158026"/>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This presentation template is free for everyone to use thanks to the following:</a:t>
            </a:r>
            <a:endParaRPr/>
          </a:p>
        </p:txBody>
      </p:sp>
      <p:sp>
        <p:nvSpPr>
          <p:cNvPr id="580" name="Google Shape;580;p28"/>
          <p:cNvSpPr txBox="1"/>
          <p:nvPr/>
        </p:nvSpPr>
        <p:spPr>
          <a:xfrm>
            <a:off x="12062331" y="1165350"/>
            <a:ext cx="51969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CREDITS</a:t>
            </a:r>
            <a:endParaRPr b="1" sz="4600">
              <a:solidFill>
                <a:schemeClr val="lt1"/>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159" name="Shape 159"/>
        <p:cNvGrpSpPr/>
        <p:nvPr/>
      </p:nvGrpSpPr>
      <p:grpSpPr>
        <a:xfrm>
          <a:off x="0" y="0"/>
          <a:ext cx="0" cy="0"/>
          <a:chOff x="0" y="0"/>
          <a:chExt cx="0" cy="0"/>
        </a:xfrm>
      </p:grpSpPr>
      <p:pic>
        <p:nvPicPr>
          <p:cNvPr id="160" name="Google Shape;160;p11"/>
          <p:cNvPicPr preferRelativeResize="0"/>
          <p:nvPr/>
        </p:nvPicPr>
        <p:blipFill rotWithShape="1">
          <a:blip r:embed="rId3">
            <a:alphaModFix/>
          </a:blip>
          <a:srcRect b="43571" l="0" r="14" t="3733"/>
          <a:stretch/>
        </p:blipFill>
        <p:spPr>
          <a:xfrm>
            <a:off x="1028700" y="2173837"/>
            <a:ext cx="16230600" cy="5688348"/>
          </a:xfrm>
          <a:prstGeom prst="rect">
            <a:avLst/>
          </a:prstGeom>
          <a:noFill/>
          <a:ln>
            <a:noFill/>
          </a:ln>
        </p:spPr>
      </p:pic>
      <p:sp>
        <p:nvSpPr>
          <p:cNvPr id="161" name="Google Shape;161;p11"/>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4">
              <a:alphaModFix/>
            </a:blip>
            <a:stretch>
              <a:fillRect b="-34587" l="-21022" r="-27156" t="-39138"/>
            </a:stretch>
          </a:blipFill>
          <a:ln>
            <a:noFill/>
          </a:ln>
        </p:spPr>
      </p:sp>
      <p:cxnSp>
        <p:nvCxnSpPr>
          <p:cNvPr id="162" name="Google Shape;162;p11"/>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pSp>
        <p:nvGrpSpPr>
          <p:cNvPr id="163" name="Google Shape;163;p11"/>
          <p:cNvGrpSpPr/>
          <p:nvPr/>
        </p:nvGrpSpPr>
        <p:grpSpPr>
          <a:xfrm>
            <a:off x="14798985" y="5387582"/>
            <a:ext cx="2841315" cy="2841315"/>
            <a:chOff x="0" y="0"/>
            <a:chExt cx="3788420" cy="3788420"/>
          </a:xfrm>
        </p:grpSpPr>
        <p:cxnSp>
          <p:nvCxnSpPr>
            <p:cNvPr id="164" name="Google Shape;164;p11"/>
            <p:cNvCxnSpPr/>
            <p:nvPr/>
          </p:nvCxnSpPr>
          <p:spPr>
            <a:xfrm>
              <a:off x="0" y="3788420"/>
              <a:ext cx="3788420" cy="0"/>
            </a:xfrm>
            <a:prstGeom prst="straightConnector1">
              <a:avLst/>
            </a:prstGeom>
            <a:noFill/>
            <a:ln cap="rnd" cmpd="sng" w="38100">
              <a:solidFill>
                <a:srgbClr val="FFFFFF"/>
              </a:solidFill>
              <a:prstDash val="solid"/>
              <a:round/>
              <a:headEnd len="sm" w="sm" type="none"/>
              <a:tailEnd len="sm" w="sm" type="none"/>
            </a:ln>
          </p:spPr>
        </p:cxnSp>
        <p:cxnSp>
          <p:nvCxnSpPr>
            <p:cNvPr id="165" name="Google Shape;165;p11"/>
            <p:cNvCxnSpPr/>
            <p:nvPr/>
          </p:nvCxnSpPr>
          <p:spPr>
            <a:xfrm rot="10800000">
              <a:off x="3769370" y="0"/>
              <a:ext cx="0" cy="3788420"/>
            </a:xfrm>
            <a:prstGeom prst="straightConnector1">
              <a:avLst/>
            </a:prstGeom>
            <a:noFill/>
            <a:ln cap="rnd" cmpd="sng" w="38100">
              <a:solidFill>
                <a:srgbClr val="FFFFFF"/>
              </a:solidFill>
              <a:prstDash val="solid"/>
              <a:round/>
              <a:headEnd len="sm" w="sm" type="none"/>
              <a:tailEnd len="sm" w="sm" type="none"/>
            </a:ln>
          </p:spPr>
        </p:cxnSp>
      </p:grpSp>
      <p:sp>
        <p:nvSpPr>
          <p:cNvPr id="166" name="Google Shape;166;p11"/>
          <p:cNvSpPr txBox="1"/>
          <p:nvPr/>
        </p:nvSpPr>
        <p:spPr>
          <a:xfrm>
            <a:off x="9344867" y="1104757"/>
            <a:ext cx="7914300" cy="708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600" u="none" cap="none" strike="noStrike">
                <a:solidFill>
                  <a:srgbClr val="FFFFFF"/>
                </a:solidFill>
                <a:latin typeface="Poppins"/>
                <a:ea typeface="Poppins"/>
                <a:cs typeface="Poppins"/>
                <a:sym typeface="Poppins"/>
              </a:rPr>
              <a:t>DESTINATION OVERVIEW</a:t>
            </a:r>
            <a:endParaRPr/>
          </a:p>
        </p:txBody>
      </p:sp>
      <p:sp>
        <p:nvSpPr>
          <p:cNvPr id="167" name="Google Shape;167;p11"/>
          <p:cNvSpPr txBox="1"/>
          <p:nvPr/>
        </p:nvSpPr>
        <p:spPr>
          <a:xfrm>
            <a:off x="1028700" y="8147935"/>
            <a:ext cx="12957000" cy="1286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Dubai is renowned for its awe-inspiring desert landscapes, offering a myriad of thrilling activities and cultural experiences. From exhilarating dune bashing and camel riding to traditional Bedouin camps and starlit dinners, the Dubai Desert Safari promises an unforgettable journey into the heart of the Arabian desert.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171" name="Shape 171"/>
        <p:cNvGrpSpPr/>
        <p:nvPr/>
      </p:nvGrpSpPr>
      <p:grpSpPr>
        <a:xfrm>
          <a:off x="0" y="0"/>
          <a:ext cx="0" cy="0"/>
          <a:chOff x="0" y="0"/>
          <a:chExt cx="0" cy="0"/>
        </a:xfrm>
      </p:grpSpPr>
      <p:sp>
        <p:nvSpPr>
          <p:cNvPr id="172" name="Google Shape;172;p12"/>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173" name="Google Shape;173;p12"/>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pSp>
        <p:nvGrpSpPr>
          <p:cNvPr id="174" name="Google Shape;174;p12"/>
          <p:cNvGrpSpPr/>
          <p:nvPr/>
        </p:nvGrpSpPr>
        <p:grpSpPr>
          <a:xfrm>
            <a:off x="838200" y="2242168"/>
            <a:ext cx="4801259" cy="5466923"/>
            <a:chOff x="0" y="-38100"/>
            <a:chExt cx="1264529" cy="1439848"/>
          </a:xfrm>
        </p:grpSpPr>
        <p:sp>
          <p:nvSpPr>
            <p:cNvPr id="175" name="Google Shape;175;p12"/>
            <p:cNvSpPr/>
            <p:nvPr/>
          </p:nvSpPr>
          <p:spPr>
            <a:xfrm>
              <a:off x="0" y="0"/>
              <a:ext cx="1264529" cy="1401748"/>
            </a:xfrm>
            <a:custGeom>
              <a:rect b="b" l="l" r="r" t="t"/>
              <a:pathLst>
                <a:path extrusionOk="0" h="1401748" w="1264529">
                  <a:moveTo>
                    <a:pt x="0" y="0"/>
                  </a:moveTo>
                  <a:lnTo>
                    <a:pt x="1264529" y="0"/>
                  </a:lnTo>
                  <a:lnTo>
                    <a:pt x="1264529" y="1401748"/>
                  </a:lnTo>
                  <a:lnTo>
                    <a:pt x="0" y="1401748"/>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176" name="Google Shape;176;p12"/>
            <p:cNvSpPr txBox="1"/>
            <p:nvPr/>
          </p:nvSpPr>
          <p:spPr>
            <a:xfrm>
              <a:off x="0" y="-38100"/>
              <a:ext cx="1264529" cy="1439848"/>
            </a:xfrm>
            <a:prstGeom prst="rect">
              <a:avLst/>
            </a:prstGeom>
            <a:noFill/>
            <a:ln>
              <a:noFill/>
            </a:ln>
          </p:spPr>
          <p:txBody>
            <a:bodyPr anchorCtr="0" anchor="ctr" bIns="50800" lIns="50800" spcFirstLastPara="1" rIns="50800" wrap="square" tIns="50800">
              <a:noAutofit/>
            </a:bodyPr>
            <a:lstStyle/>
            <a:p>
              <a:pPr indent="0" lvl="0" marL="0" marR="0" rtl="0" algn="ctr">
                <a:lnSpc>
                  <a:spcPct val="185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12"/>
          <p:cNvGrpSpPr/>
          <p:nvPr/>
        </p:nvGrpSpPr>
        <p:grpSpPr>
          <a:xfrm>
            <a:off x="6553859" y="2242168"/>
            <a:ext cx="4801259" cy="5466923"/>
            <a:chOff x="0" y="-38100"/>
            <a:chExt cx="1264529" cy="1439848"/>
          </a:xfrm>
        </p:grpSpPr>
        <p:sp>
          <p:nvSpPr>
            <p:cNvPr id="178" name="Google Shape;178;p12"/>
            <p:cNvSpPr/>
            <p:nvPr/>
          </p:nvSpPr>
          <p:spPr>
            <a:xfrm>
              <a:off x="0" y="0"/>
              <a:ext cx="1264529" cy="1401748"/>
            </a:xfrm>
            <a:custGeom>
              <a:rect b="b" l="l" r="r" t="t"/>
              <a:pathLst>
                <a:path extrusionOk="0" h="1401748" w="1264529">
                  <a:moveTo>
                    <a:pt x="0" y="0"/>
                  </a:moveTo>
                  <a:lnTo>
                    <a:pt x="1264529" y="0"/>
                  </a:lnTo>
                  <a:lnTo>
                    <a:pt x="1264529" y="1401748"/>
                  </a:lnTo>
                  <a:lnTo>
                    <a:pt x="0" y="1401748"/>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179" name="Google Shape;179;p12"/>
            <p:cNvSpPr txBox="1"/>
            <p:nvPr/>
          </p:nvSpPr>
          <p:spPr>
            <a:xfrm>
              <a:off x="0" y="-38100"/>
              <a:ext cx="1264529" cy="1439848"/>
            </a:xfrm>
            <a:prstGeom prst="rect">
              <a:avLst/>
            </a:prstGeom>
            <a:noFill/>
            <a:ln>
              <a:noFill/>
            </a:ln>
          </p:spPr>
          <p:txBody>
            <a:bodyPr anchorCtr="0" anchor="ctr" bIns="50800" lIns="50800" spcFirstLastPara="1" rIns="50800" wrap="square" tIns="50800">
              <a:noAutofit/>
            </a:bodyPr>
            <a:lstStyle/>
            <a:p>
              <a:pPr indent="0" lvl="0" marL="0" marR="0" rtl="0" algn="ctr">
                <a:lnSpc>
                  <a:spcPct val="185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2"/>
          <p:cNvGrpSpPr/>
          <p:nvPr/>
        </p:nvGrpSpPr>
        <p:grpSpPr>
          <a:xfrm>
            <a:off x="12267541" y="2242168"/>
            <a:ext cx="4801259" cy="5466923"/>
            <a:chOff x="0" y="-38100"/>
            <a:chExt cx="1264529" cy="1439848"/>
          </a:xfrm>
        </p:grpSpPr>
        <p:sp>
          <p:nvSpPr>
            <p:cNvPr id="181" name="Google Shape;181;p12"/>
            <p:cNvSpPr/>
            <p:nvPr/>
          </p:nvSpPr>
          <p:spPr>
            <a:xfrm>
              <a:off x="0" y="0"/>
              <a:ext cx="1264529" cy="1401748"/>
            </a:xfrm>
            <a:custGeom>
              <a:rect b="b" l="l" r="r" t="t"/>
              <a:pathLst>
                <a:path extrusionOk="0" h="1401748" w="1264529">
                  <a:moveTo>
                    <a:pt x="0" y="0"/>
                  </a:moveTo>
                  <a:lnTo>
                    <a:pt x="1264529" y="0"/>
                  </a:lnTo>
                  <a:lnTo>
                    <a:pt x="1264529" y="1401748"/>
                  </a:lnTo>
                  <a:lnTo>
                    <a:pt x="0" y="1401748"/>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182" name="Google Shape;182;p12"/>
            <p:cNvSpPr txBox="1"/>
            <p:nvPr/>
          </p:nvSpPr>
          <p:spPr>
            <a:xfrm>
              <a:off x="0" y="-38100"/>
              <a:ext cx="1264529" cy="1439848"/>
            </a:xfrm>
            <a:prstGeom prst="rect">
              <a:avLst/>
            </a:prstGeom>
            <a:noFill/>
            <a:ln>
              <a:noFill/>
            </a:ln>
          </p:spPr>
          <p:txBody>
            <a:bodyPr anchorCtr="0" anchor="ctr" bIns="50800" lIns="50800" spcFirstLastPara="1" rIns="50800" wrap="square" tIns="50800">
              <a:noAutofit/>
            </a:bodyPr>
            <a:lstStyle/>
            <a:p>
              <a:pPr indent="0" lvl="0" marL="0" marR="0" rtl="0" algn="ctr">
                <a:lnSpc>
                  <a:spcPct val="185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3" name="Google Shape;183;p12"/>
          <p:cNvPicPr preferRelativeResize="0"/>
          <p:nvPr/>
        </p:nvPicPr>
        <p:blipFill rotWithShape="1">
          <a:blip r:embed="rId4">
            <a:alphaModFix/>
          </a:blip>
          <a:srcRect b="0" l="11084" r="38191" t="0"/>
          <a:stretch/>
        </p:blipFill>
        <p:spPr>
          <a:xfrm>
            <a:off x="1028700" y="2577329"/>
            <a:ext cx="4799283" cy="5322262"/>
          </a:xfrm>
          <a:prstGeom prst="rect">
            <a:avLst/>
          </a:prstGeom>
          <a:noFill/>
          <a:ln>
            <a:noFill/>
          </a:ln>
        </p:spPr>
      </p:pic>
      <p:pic>
        <p:nvPicPr>
          <p:cNvPr id="184" name="Google Shape;184;p12"/>
          <p:cNvPicPr preferRelativeResize="0"/>
          <p:nvPr/>
        </p:nvPicPr>
        <p:blipFill rotWithShape="1">
          <a:blip r:embed="rId5">
            <a:alphaModFix/>
          </a:blip>
          <a:srcRect b="0" l="32138" r="7745" t="0"/>
          <a:stretch/>
        </p:blipFill>
        <p:spPr>
          <a:xfrm>
            <a:off x="6744359" y="2577329"/>
            <a:ext cx="4799283" cy="5322262"/>
          </a:xfrm>
          <a:prstGeom prst="rect">
            <a:avLst/>
          </a:prstGeom>
          <a:noFill/>
          <a:ln>
            <a:noFill/>
          </a:ln>
        </p:spPr>
      </p:pic>
      <p:pic>
        <p:nvPicPr>
          <p:cNvPr id="185" name="Google Shape;185;p12"/>
          <p:cNvPicPr preferRelativeResize="0"/>
          <p:nvPr/>
        </p:nvPicPr>
        <p:blipFill rotWithShape="1">
          <a:blip r:embed="rId6">
            <a:alphaModFix/>
          </a:blip>
          <a:srcRect b="0" l="19942" r="19941" t="0"/>
          <a:stretch/>
        </p:blipFill>
        <p:spPr>
          <a:xfrm>
            <a:off x="12460017" y="2577329"/>
            <a:ext cx="4799283" cy="5322262"/>
          </a:xfrm>
          <a:prstGeom prst="rect">
            <a:avLst/>
          </a:prstGeom>
          <a:noFill/>
          <a:ln>
            <a:noFill/>
          </a:ln>
        </p:spPr>
      </p:pic>
      <p:sp>
        <p:nvSpPr>
          <p:cNvPr id="186" name="Google Shape;186;p12"/>
          <p:cNvSpPr txBox="1"/>
          <p:nvPr/>
        </p:nvSpPr>
        <p:spPr>
          <a:xfrm>
            <a:off x="6510811" y="1120372"/>
            <a:ext cx="10748400" cy="708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600" u="none" cap="none" strike="noStrike">
                <a:solidFill>
                  <a:srgbClr val="FFFFFF"/>
                </a:solidFill>
                <a:latin typeface="Poppins"/>
                <a:ea typeface="Poppins"/>
                <a:cs typeface="Poppins"/>
                <a:sym typeface="Poppins"/>
              </a:rPr>
              <a:t>KEY ACTIVITIES &amp; ATTRACTIONS</a:t>
            </a:r>
            <a:endParaRPr/>
          </a:p>
        </p:txBody>
      </p:sp>
      <p:sp>
        <p:nvSpPr>
          <p:cNvPr id="187" name="Google Shape;187;p12"/>
          <p:cNvSpPr txBox="1"/>
          <p:nvPr/>
        </p:nvSpPr>
        <p:spPr>
          <a:xfrm>
            <a:off x="890021" y="8150035"/>
            <a:ext cx="5076600" cy="1150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
        <p:nvSpPr>
          <p:cNvPr id="188" name="Google Shape;188;p12"/>
          <p:cNvSpPr txBox="1"/>
          <p:nvPr/>
        </p:nvSpPr>
        <p:spPr>
          <a:xfrm>
            <a:off x="6605680" y="8150035"/>
            <a:ext cx="5076600" cy="1150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
        <p:nvSpPr>
          <p:cNvPr id="189" name="Google Shape;189;p12"/>
          <p:cNvSpPr txBox="1"/>
          <p:nvPr/>
        </p:nvSpPr>
        <p:spPr>
          <a:xfrm>
            <a:off x="12460017" y="8150035"/>
            <a:ext cx="5076600" cy="1150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 sed do eiusmod tempor incididunt ut labore et dolore magna aliqua.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193" name="Shape 193"/>
        <p:cNvGrpSpPr/>
        <p:nvPr/>
      </p:nvGrpSpPr>
      <p:grpSpPr>
        <a:xfrm>
          <a:off x="0" y="0"/>
          <a:ext cx="0" cy="0"/>
          <a:chOff x="0" y="0"/>
          <a:chExt cx="0" cy="0"/>
        </a:xfrm>
      </p:grpSpPr>
      <p:sp>
        <p:nvSpPr>
          <p:cNvPr id="194" name="Google Shape;194;p13"/>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195" name="Google Shape;195;p13"/>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pic>
        <p:nvPicPr>
          <p:cNvPr id="196" name="Google Shape;196;p13"/>
          <p:cNvPicPr preferRelativeResize="0"/>
          <p:nvPr/>
        </p:nvPicPr>
        <p:blipFill rotWithShape="1">
          <a:blip r:embed="rId4">
            <a:alphaModFix/>
          </a:blip>
          <a:srcRect b="0" l="13963" r="10376" t="4602"/>
          <a:stretch/>
        </p:blipFill>
        <p:spPr>
          <a:xfrm>
            <a:off x="9005709" y="2221325"/>
            <a:ext cx="8253591" cy="6946461"/>
          </a:xfrm>
          <a:prstGeom prst="rect">
            <a:avLst/>
          </a:prstGeom>
          <a:noFill/>
          <a:ln>
            <a:noFill/>
          </a:ln>
        </p:spPr>
      </p:pic>
      <p:grpSp>
        <p:nvGrpSpPr>
          <p:cNvPr id="197" name="Google Shape;197;p13"/>
          <p:cNvGrpSpPr/>
          <p:nvPr/>
        </p:nvGrpSpPr>
        <p:grpSpPr>
          <a:xfrm>
            <a:off x="1153937" y="4936822"/>
            <a:ext cx="7147826" cy="3994644"/>
            <a:chOff x="0" y="-38100"/>
            <a:chExt cx="1882555" cy="1052087"/>
          </a:xfrm>
        </p:grpSpPr>
        <p:sp>
          <p:nvSpPr>
            <p:cNvPr id="198" name="Google Shape;198;p13"/>
            <p:cNvSpPr/>
            <p:nvPr/>
          </p:nvSpPr>
          <p:spPr>
            <a:xfrm>
              <a:off x="0" y="0"/>
              <a:ext cx="1882555" cy="1013987"/>
            </a:xfrm>
            <a:custGeom>
              <a:rect b="b" l="l" r="r" t="t"/>
              <a:pathLst>
                <a:path extrusionOk="0" h="1013987" w="1882555">
                  <a:moveTo>
                    <a:pt x="0" y="0"/>
                  </a:moveTo>
                  <a:lnTo>
                    <a:pt x="1882555" y="0"/>
                  </a:lnTo>
                  <a:lnTo>
                    <a:pt x="1882555" y="1013987"/>
                  </a:lnTo>
                  <a:lnTo>
                    <a:pt x="0" y="1013987"/>
                  </a:lnTo>
                  <a:close/>
                </a:path>
              </a:pathLst>
            </a:custGeom>
            <a:solidFill>
              <a:srgbClr val="000000">
                <a:alpha val="0"/>
              </a:srgbClr>
            </a:solidFill>
            <a:ln cap="sq" cmpd="sng" w="28575">
              <a:solidFill>
                <a:srgbClr val="FFFFFF"/>
              </a:solidFill>
              <a:prstDash val="solid"/>
              <a:miter lim="8000"/>
              <a:headEnd len="sm" w="sm" type="none"/>
              <a:tailEnd len="sm" w="sm" type="none"/>
            </a:ln>
          </p:spPr>
        </p:sp>
        <p:sp>
          <p:nvSpPr>
            <p:cNvPr id="199" name="Google Shape;199;p13"/>
            <p:cNvSpPr txBox="1"/>
            <p:nvPr/>
          </p:nvSpPr>
          <p:spPr>
            <a:xfrm>
              <a:off x="0" y="-38100"/>
              <a:ext cx="1882555" cy="1052087"/>
            </a:xfrm>
            <a:prstGeom prst="rect">
              <a:avLst/>
            </a:prstGeom>
            <a:noFill/>
            <a:ln>
              <a:noFill/>
            </a:ln>
          </p:spPr>
          <p:txBody>
            <a:bodyPr anchorCtr="0" anchor="ctr" bIns="50800" lIns="50800" spcFirstLastPara="1" rIns="50800" wrap="square" tIns="50800">
              <a:noAutofit/>
            </a:bodyPr>
            <a:lstStyle/>
            <a:p>
              <a:pPr indent="0" lvl="0" marL="0" marR="0" rtl="0" algn="ctr">
                <a:lnSpc>
                  <a:spcPct val="1852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0" name="Google Shape;200;p13"/>
          <p:cNvPicPr preferRelativeResize="0"/>
          <p:nvPr/>
        </p:nvPicPr>
        <p:blipFill rotWithShape="1">
          <a:blip r:embed="rId5">
            <a:alphaModFix/>
          </a:blip>
          <a:srcRect b="28351" l="0" r="0" t="28351"/>
          <a:stretch/>
        </p:blipFill>
        <p:spPr>
          <a:xfrm>
            <a:off x="956747" y="5324475"/>
            <a:ext cx="7101512" cy="3843311"/>
          </a:xfrm>
          <a:prstGeom prst="rect">
            <a:avLst/>
          </a:prstGeom>
          <a:noFill/>
          <a:ln>
            <a:noFill/>
          </a:ln>
        </p:spPr>
      </p:pic>
      <p:sp>
        <p:nvSpPr>
          <p:cNvPr id="201" name="Google Shape;201;p13"/>
          <p:cNvSpPr txBox="1"/>
          <p:nvPr/>
        </p:nvSpPr>
        <p:spPr>
          <a:xfrm>
            <a:off x="6510811" y="1124120"/>
            <a:ext cx="10748400" cy="708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600" u="none" cap="none" strike="noStrike">
                <a:solidFill>
                  <a:srgbClr val="FFFFFF"/>
                </a:solidFill>
                <a:latin typeface="Poppins"/>
                <a:ea typeface="Poppins"/>
                <a:cs typeface="Poppins"/>
                <a:sym typeface="Poppins"/>
              </a:rPr>
              <a:t>OUR COMPANY</a:t>
            </a:r>
            <a:endParaRPr/>
          </a:p>
        </p:txBody>
      </p:sp>
      <p:sp>
        <p:nvSpPr>
          <p:cNvPr id="202" name="Google Shape;202;p13"/>
          <p:cNvSpPr txBox="1"/>
          <p:nvPr/>
        </p:nvSpPr>
        <p:spPr>
          <a:xfrm>
            <a:off x="1289054" y="2228982"/>
            <a:ext cx="6446100" cy="196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Our Dubai Desert Safari stands out for its unparalleled blend of adventure, culture, and luxury. With exclusive access to pristine desert locations, VIP experiences, and expert guides, we offer a truly immersive and unforgettable desert adventure for every traveler.</a:t>
            </a:r>
            <a:endParaRPr/>
          </a:p>
        </p:txBody>
      </p:sp>
      <p:cxnSp>
        <p:nvCxnSpPr>
          <p:cNvPr id="203" name="Google Shape;203;p13"/>
          <p:cNvCxnSpPr/>
          <p:nvPr/>
        </p:nvCxnSpPr>
        <p:spPr>
          <a:xfrm>
            <a:off x="1014412" y="2221325"/>
            <a:ext cx="0" cy="2009658"/>
          </a:xfrm>
          <a:prstGeom prst="straightConnector1">
            <a:avLst/>
          </a:prstGeom>
          <a:noFill/>
          <a:ln cap="rnd" cmpd="sng" w="28575">
            <a:solidFill>
              <a:srgbClr val="FFFFFF"/>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207" name="Shape 207"/>
        <p:cNvGrpSpPr/>
        <p:nvPr/>
      </p:nvGrpSpPr>
      <p:grpSpPr>
        <a:xfrm>
          <a:off x="0" y="0"/>
          <a:ext cx="0" cy="0"/>
          <a:chOff x="0" y="0"/>
          <a:chExt cx="0" cy="0"/>
        </a:xfrm>
      </p:grpSpPr>
      <p:sp>
        <p:nvSpPr>
          <p:cNvPr id="208" name="Google Shape;208;p14"/>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209" name="Google Shape;209;p14"/>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cxnSp>
        <p:nvCxnSpPr>
          <p:cNvPr id="210" name="Google Shape;210;p14"/>
          <p:cNvCxnSpPr/>
          <p:nvPr/>
        </p:nvCxnSpPr>
        <p:spPr>
          <a:xfrm>
            <a:off x="989366" y="5730812"/>
            <a:ext cx="16269934" cy="0"/>
          </a:xfrm>
          <a:prstGeom prst="straightConnector1">
            <a:avLst/>
          </a:prstGeom>
          <a:noFill/>
          <a:ln cap="rnd" cmpd="sng" w="28575">
            <a:solidFill>
              <a:srgbClr val="FFFFFF"/>
            </a:solidFill>
            <a:prstDash val="solid"/>
            <a:round/>
            <a:headEnd len="sm" w="sm" type="none"/>
            <a:tailEnd len="sm" w="sm" type="none"/>
          </a:ln>
        </p:spPr>
      </p:cxnSp>
      <p:sp>
        <p:nvSpPr>
          <p:cNvPr id="211" name="Google Shape;211;p14"/>
          <p:cNvSpPr/>
          <p:nvPr/>
        </p:nvSpPr>
        <p:spPr>
          <a:xfrm>
            <a:off x="2252973" y="7055243"/>
            <a:ext cx="1315141" cy="1315141"/>
          </a:xfrm>
          <a:custGeom>
            <a:rect b="b" l="l" r="r" t="t"/>
            <a:pathLst>
              <a:path extrusionOk="0" h="1315141" w="1315141">
                <a:moveTo>
                  <a:pt x="0" y="0"/>
                </a:moveTo>
                <a:lnTo>
                  <a:pt x="1315141" y="0"/>
                </a:lnTo>
                <a:lnTo>
                  <a:pt x="1315141" y="1315140"/>
                </a:lnTo>
                <a:lnTo>
                  <a:pt x="0" y="1315140"/>
                </a:lnTo>
                <a:lnTo>
                  <a:pt x="0" y="0"/>
                </a:lnTo>
                <a:close/>
              </a:path>
            </a:pathLst>
          </a:custGeom>
          <a:blipFill rotWithShape="1">
            <a:blip r:embed="rId4">
              <a:alphaModFix/>
            </a:blip>
            <a:stretch>
              <a:fillRect b="0" l="0" r="0" t="0"/>
            </a:stretch>
          </a:blipFill>
          <a:ln>
            <a:noFill/>
          </a:ln>
        </p:spPr>
      </p:sp>
      <p:sp>
        <p:nvSpPr>
          <p:cNvPr id="212" name="Google Shape;212;p14"/>
          <p:cNvSpPr/>
          <p:nvPr/>
        </p:nvSpPr>
        <p:spPr>
          <a:xfrm>
            <a:off x="8349664" y="7147905"/>
            <a:ext cx="1584258" cy="1022567"/>
          </a:xfrm>
          <a:custGeom>
            <a:rect b="b" l="l" r="r" t="t"/>
            <a:pathLst>
              <a:path extrusionOk="0" h="1022567" w="1584258">
                <a:moveTo>
                  <a:pt x="0" y="0"/>
                </a:moveTo>
                <a:lnTo>
                  <a:pt x="1584258" y="0"/>
                </a:lnTo>
                <a:lnTo>
                  <a:pt x="1584258" y="1022567"/>
                </a:lnTo>
                <a:lnTo>
                  <a:pt x="0" y="1022567"/>
                </a:lnTo>
                <a:lnTo>
                  <a:pt x="0" y="0"/>
                </a:lnTo>
                <a:close/>
              </a:path>
            </a:pathLst>
          </a:custGeom>
          <a:blipFill rotWithShape="1">
            <a:blip r:embed="rId5">
              <a:alphaModFix/>
            </a:blip>
            <a:stretch>
              <a:fillRect b="0" l="0" r="0" t="0"/>
            </a:stretch>
          </a:blipFill>
          <a:ln>
            <a:noFill/>
          </a:ln>
        </p:spPr>
      </p:sp>
      <p:sp>
        <p:nvSpPr>
          <p:cNvPr id="213" name="Google Shape;213;p14"/>
          <p:cNvSpPr/>
          <p:nvPr/>
        </p:nvSpPr>
        <p:spPr>
          <a:xfrm>
            <a:off x="14713638" y="6998093"/>
            <a:ext cx="1319555" cy="1269172"/>
          </a:xfrm>
          <a:custGeom>
            <a:rect b="b" l="l" r="r" t="t"/>
            <a:pathLst>
              <a:path extrusionOk="0" h="1269172" w="1319555">
                <a:moveTo>
                  <a:pt x="0" y="0"/>
                </a:moveTo>
                <a:lnTo>
                  <a:pt x="1319556" y="0"/>
                </a:lnTo>
                <a:lnTo>
                  <a:pt x="1319556" y="1269172"/>
                </a:lnTo>
                <a:lnTo>
                  <a:pt x="0" y="1269172"/>
                </a:lnTo>
                <a:lnTo>
                  <a:pt x="0" y="0"/>
                </a:lnTo>
                <a:close/>
              </a:path>
            </a:pathLst>
          </a:custGeom>
          <a:blipFill rotWithShape="1">
            <a:blip r:embed="rId6">
              <a:alphaModFix/>
            </a:blip>
            <a:stretch>
              <a:fillRect b="0" l="0" r="0" t="0"/>
            </a:stretch>
          </a:blipFill>
          <a:ln>
            <a:noFill/>
          </a:ln>
        </p:spPr>
      </p:sp>
      <p:pic>
        <p:nvPicPr>
          <p:cNvPr id="214" name="Google Shape;214;p14"/>
          <p:cNvPicPr preferRelativeResize="0"/>
          <p:nvPr/>
        </p:nvPicPr>
        <p:blipFill rotWithShape="1">
          <a:blip r:embed="rId7">
            <a:alphaModFix/>
          </a:blip>
          <a:srcRect b="63440" l="0" r="0" t="7773"/>
          <a:stretch/>
        </p:blipFill>
        <p:spPr>
          <a:xfrm>
            <a:off x="956747" y="2195857"/>
            <a:ext cx="16302553" cy="3210793"/>
          </a:xfrm>
          <a:prstGeom prst="rect">
            <a:avLst/>
          </a:prstGeom>
          <a:noFill/>
          <a:ln>
            <a:noFill/>
          </a:ln>
        </p:spPr>
      </p:pic>
      <p:sp>
        <p:nvSpPr>
          <p:cNvPr id="215" name="Google Shape;215;p14"/>
          <p:cNvSpPr txBox="1"/>
          <p:nvPr/>
        </p:nvSpPr>
        <p:spPr>
          <a:xfrm>
            <a:off x="6510811" y="1180957"/>
            <a:ext cx="10748400" cy="708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600" u="none" cap="none" strike="noStrike">
                <a:solidFill>
                  <a:srgbClr val="FFFFFF"/>
                </a:solidFill>
                <a:latin typeface="Poppins"/>
                <a:ea typeface="Poppins"/>
                <a:cs typeface="Poppins"/>
                <a:sym typeface="Poppins"/>
              </a:rPr>
              <a:t>UNIQUE SELLING POINTS</a:t>
            </a:r>
            <a:endParaRPr/>
          </a:p>
        </p:txBody>
      </p:sp>
      <p:sp>
        <p:nvSpPr>
          <p:cNvPr id="216" name="Google Shape;216;p14"/>
          <p:cNvSpPr txBox="1"/>
          <p:nvPr/>
        </p:nvSpPr>
        <p:spPr>
          <a:xfrm>
            <a:off x="956747" y="8650224"/>
            <a:ext cx="3846000" cy="74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217" name="Google Shape;217;p14"/>
          <p:cNvSpPr txBox="1"/>
          <p:nvPr/>
        </p:nvSpPr>
        <p:spPr>
          <a:xfrm>
            <a:off x="989366" y="6284474"/>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Write a main idea here</a:t>
            </a:r>
            <a:endParaRPr/>
          </a:p>
        </p:txBody>
      </p:sp>
      <p:sp>
        <p:nvSpPr>
          <p:cNvPr id="218" name="Google Shape;218;p14"/>
          <p:cNvSpPr txBox="1"/>
          <p:nvPr/>
        </p:nvSpPr>
        <p:spPr>
          <a:xfrm>
            <a:off x="7185013" y="6284474"/>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Write a main idea here</a:t>
            </a:r>
            <a:endParaRPr/>
          </a:p>
        </p:txBody>
      </p:sp>
      <p:sp>
        <p:nvSpPr>
          <p:cNvPr id="219" name="Google Shape;219;p14"/>
          <p:cNvSpPr txBox="1"/>
          <p:nvPr/>
        </p:nvSpPr>
        <p:spPr>
          <a:xfrm>
            <a:off x="13450405" y="6284474"/>
            <a:ext cx="3846021" cy="395859"/>
          </a:xfrm>
          <a:prstGeom prst="rect">
            <a:avLst/>
          </a:prstGeom>
          <a:noFill/>
          <a:ln>
            <a:noFill/>
          </a:ln>
        </p:spPr>
        <p:txBody>
          <a:bodyPr anchorCtr="0" anchor="t" bIns="0" lIns="0" spcFirstLastPara="1" rIns="0" wrap="square" tIns="0">
            <a:spAutoFit/>
          </a:bodyPr>
          <a:lstStyle/>
          <a:p>
            <a:pPr indent="0" lvl="0" marL="0" marR="0" rtl="0" algn="ctr">
              <a:lnSpc>
                <a:spcPct val="141017"/>
              </a:lnSpc>
              <a:spcBef>
                <a:spcPts val="0"/>
              </a:spcBef>
              <a:spcAft>
                <a:spcPts val="0"/>
              </a:spcAft>
              <a:buNone/>
            </a:pPr>
            <a:r>
              <a:rPr b="1" i="0" lang="en-US" sz="2299" u="none" cap="none" strike="noStrike">
                <a:solidFill>
                  <a:srgbClr val="FFFFFF"/>
                </a:solidFill>
                <a:latin typeface="Titillium Web"/>
                <a:ea typeface="Titillium Web"/>
                <a:cs typeface="Titillium Web"/>
                <a:sym typeface="Titillium Web"/>
              </a:rPr>
              <a:t>Write a main idea here</a:t>
            </a:r>
            <a:endParaRPr/>
          </a:p>
        </p:txBody>
      </p:sp>
      <p:sp>
        <p:nvSpPr>
          <p:cNvPr id="220" name="Google Shape;220;p14"/>
          <p:cNvSpPr txBox="1"/>
          <p:nvPr/>
        </p:nvSpPr>
        <p:spPr>
          <a:xfrm>
            <a:off x="7220989" y="8650224"/>
            <a:ext cx="3846000" cy="74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221" name="Google Shape;221;p14"/>
          <p:cNvSpPr txBox="1"/>
          <p:nvPr/>
        </p:nvSpPr>
        <p:spPr>
          <a:xfrm>
            <a:off x="13450405" y="8650224"/>
            <a:ext cx="3846000" cy="744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225" name="Shape 225"/>
        <p:cNvGrpSpPr/>
        <p:nvPr/>
      </p:nvGrpSpPr>
      <p:grpSpPr>
        <a:xfrm>
          <a:off x="0" y="0"/>
          <a:ext cx="0" cy="0"/>
          <a:chOff x="0" y="0"/>
          <a:chExt cx="0" cy="0"/>
        </a:xfrm>
      </p:grpSpPr>
      <p:sp>
        <p:nvSpPr>
          <p:cNvPr id="226" name="Google Shape;226;p15"/>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227" name="Google Shape;227;p15"/>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pSp>
        <p:nvGrpSpPr>
          <p:cNvPr id="228" name="Google Shape;228;p15"/>
          <p:cNvGrpSpPr/>
          <p:nvPr/>
        </p:nvGrpSpPr>
        <p:grpSpPr>
          <a:xfrm>
            <a:off x="477230" y="2419567"/>
            <a:ext cx="3604730" cy="3604730"/>
            <a:chOff x="0" y="0"/>
            <a:chExt cx="812800" cy="812800"/>
          </a:xfrm>
        </p:grpSpPr>
        <p:sp>
          <p:nvSpPr>
            <p:cNvPr id="229" name="Google Shape;22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877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5"/>
          <p:cNvGrpSpPr/>
          <p:nvPr/>
        </p:nvGrpSpPr>
        <p:grpSpPr>
          <a:xfrm>
            <a:off x="7992389" y="5285144"/>
            <a:ext cx="3604730" cy="3604730"/>
            <a:chOff x="0" y="0"/>
            <a:chExt cx="812800" cy="812800"/>
          </a:xfrm>
        </p:grpSpPr>
        <p:sp>
          <p:nvSpPr>
            <p:cNvPr id="232" name="Google Shape;2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DBA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5"/>
          <p:cNvGrpSpPr/>
          <p:nvPr/>
        </p:nvGrpSpPr>
        <p:grpSpPr>
          <a:xfrm>
            <a:off x="5222111" y="1538770"/>
            <a:ext cx="3604730" cy="3604730"/>
            <a:chOff x="0" y="0"/>
            <a:chExt cx="812800" cy="812800"/>
          </a:xfrm>
        </p:grpSpPr>
        <p:sp>
          <p:nvSpPr>
            <p:cNvPr id="235" name="Google Shape;23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B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7" name="Google Shape;237;p15"/>
          <p:cNvPicPr preferRelativeResize="0"/>
          <p:nvPr/>
        </p:nvPicPr>
        <p:blipFill rotWithShape="1">
          <a:blip r:embed="rId4">
            <a:alphaModFix/>
          </a:blip>
          <a:srcRect b="0" l="0" r="0" t="0"/>
          <a:stretch/>
        </p:blipFill>
        <p:spPr>
          <a:xfrm>
            <a:off x="10759620" y="1807719"/>
            <a:ext cx="7342172" cy="6954849"/>
          </a:xfrm>
          <a:prstGeom prst="rect">
            <a:avLst/>
          </a:prstGeom>
          <a:noFill/>
          <a:ln>
            <a:noFill/>
          </a:ln>
        </p:spPr>
      </p:pic>
      <p:sp>
        <p:nvSpPr>
          <p:cNvPr id="238" name="Google Shape;238;p15"/>
          <p:cNvSpPr/>
          <p:nvPr/>
        </p:nvSpPr>
        <p:spPr>
          <a:xfrm>
            <a:off x="7003489" y="1322271"/>
            <a:ext cx="2078387" cy="2196197"/>
          </a:xfrm>
          <a:custGeom>
            <a:rect b="b" l="l" r="r" t="t"/>
            <a:pathLst>
              <a:path extrusionOk="0" h="2196197" w="2078387">
                <a:moveTo>
                  <a:pt x="0" y="0"/>
                </a:moveTo>
                <a:lnTo>
                  <a:pt x="2078387" y="0"/>
                </a:lnTo>
                <a:lnTo>
                  <a:pt x="2078387" y="2196197"/>
                </a:lnTo>
                <a:lnTo>
                  <a:pt x="0" y="2196197"/>
                </a:lnTo>
                <a:lnTo>
                  <a:pt x="0" y="0"/>
                </a:lnTo>
                <a:close/>
              </a:path>
            </a:pathLst>
          </a:custGeom>
          <a:blipFill rotWithShape="1">
            <a:blip r:embed="rId5">
              <a:alphaModFix/>
            </a:blip>
            <a:stretch>
              <a:fillRect b="-87353" l="-97972" r="0" t="0"/>
            </a:stretch>
          </a:blipFill>
          <a:ln>
            <a:noFill/>
          </a:ln>
        </p:spPr>
      </p:sp>
      <p:sp>
        <p:nvSpPr>
          <p:cNvPr id="239" name="Google Shape;239;p15"/>
          <p:cNvSpPr/>
          <p:nvPr/>
        </p:nvSpPr>
        <p:spPr>
          <a:xfrm>
            <a:off x="2279595" y="4221932"/>
            <a:ext cx="2078387" cy="2080468"/>
          </a:xfrm>
          <a:custGeom>
            <a:rect b="b" l="l" r="r" t="t"/>
            <a:pathLst>
              <a:path extrusionOk="0" h="2080468" w="2078387">
                <a:moveTo>
                  <a:pt x="0" y="0"/>
                </a:moveTo>
                <a:lnTo>
                  <a:pt x="2078387" y="0"/>
                </a:lnTo>
                <a:lnTo>
                  <a:pt x="2078387" y="2080468"/>
                </a:lnTo>
                <a:lnTo>
                  <a:pt x="0" y="2080468"/>
                </a:lnTo>
                <a:lnTo>
                  <a:pt x="0" y="0"/>
                </a:lnTo>
                <a:close/>
              </a:path>
            </a:pathLst>
          </a:custGeom>
          <a:blipFill rotWithShape="1">
            <a:blip r:embed="rId5">
              <a:alphaModFix/>
            </a:blip>
            <a:stretch>
              <a:fillRect b="0" l="-97972" r="0" t="-97776"/>
            </a:stretch>
          </a:blipFill>
          <a:ln>
            <a:noFill/>
          </a:ln>
        </p:spPr>
      </p:sp>
      <p:sp>
        <p:nvSpPr>
          <p:cNvPr id="240" name="Google Shape;240;p15"/>
          <p:cNvSpPr/>
          <p:nvPr/>
        </p:nvSpPr>
        <p:spPr>
          <a:xfrm>
            <a:off x="7723058" y="7084009"/>
            <a:ext cx="2207566" cy="2133423"/>
          </a:xfrm>
          <a:custGeom>
            <a:rect b="b" l="l" r="r" t="t"/>
            <a:pathLst>
              <a:path extrusionOk="0" h="2133423" w="2207566">
                <a:moveTo>
                  <a:pt x="0" y="0"/>
                </a:moveTo>
                <a:lnTo>
                  <a:pt x="2207566" y="0"/>
                </a:lnTo>
                <a:lnTo>
                  <a:pt x="2207566" y="2133423"/>
                </a:lnTo>
                <a:lnTo>
                  <a:pt x="0" y="2133423"/>
                </a:lnTo>
                <a:lnTo>
                  <a:pt x="0" y="0"/>
                </a:lnTo>
                <a:close/>
              </a:path>
            </a:pathLst>
          </a:custGeom>
          <a:blipFill rotWithShape="1">
            <a:blip r:embed="rId5">
              <a:alphaModFix/>
            </a:blip>
            <a:stretch>
              <a:fillRect b="0" l="0" r="-86393" t="-92867"/>
            </a:stretch>
          </a:blipFill>
          <a:ln>
            <a:noFill/>
          </a:ln>
        </p:spPr>
      </p:sp>
      <p:sp>
        <p:nvSpPr>
          <p:cNvPr id="241" name="Google Shape;241;p15"/>
          <p:cNvSpPr txBox="1"/>
          <p:nvPr/>
        </p:nvSpPr>
        <p:spPr>
          <a:xfrm>
            <a:off x="9144000" y="1122246"/>
            <a:ext cx="8115300" cy="7080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1" i="0" lang="en-US" sz="4600" u="none" cap="none" strike="noStrike">
                <a:solidFill>
                  <a:srgbClr val="FFFFFF"/>
                </a:solidFill>
                <a:latin typeface="Poppins"/>
                <a:ea typeface="Poppins"/>
                <a:cs typeface="Poppins"/>
                <a:sym typeface="Poppins"/>
              </a:rPr>
              <a:t>TARGET AUDIENCE</a:t>
            </a:r>
            <a:endParaRPr/>
          </a:p>
        </p:txBody>
      </p:sp>
      <p:sp>
        <p:nvSpPr>
          <p:cNvPr id="242" name="Google Shape;242;p15"/>
          <p:cNvSpPr txBox="1"/>
          <p:nvPr/>
        </p:nvSpPr>
        <p:spPr>
          <a:xfrm>
            <a:off x="1293940" y="7092818"/>
            <a:ext cx="5709600" cy="1963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Our target audience in Dubai includes adventure seekers, luxury travelers, families, and cultural enthusiasts seeking authentic experiences. We cater to both domestic and international tourists for desert adventures and relaxation.</a:t>
            </a:r>
            <a:endParaRPr/>
          </a:p>
        </p:txBody>
      </p:sp>
      <p:cxnSp>
        <p:nvCxnSpPr>
          <p:cNvPr id="243" name="Google Shape;243;p15"/>
          <p:cNvCxnSpPr/>
          <p:nvPr/>
        </p:nvCxnSpPr>
        <p:spPr>
          <a:xfrm>
            <a:off x="1014412" y="7087509"/>
            <a:ext cx="0" cy="2009658"/>
          </a:xfrm>
          <a:prstGeom prst="straightConnector1">
            <a:avLst/>
          </a:prstGeom>
          <a:noFill/>
          <a:ln cap="rnd" cmpd="sng" w="28575">
            <a:solidFill>
              <a:srgbClr val="FFFFFF"/>
            </a:solidFill>
            <a:prstDash val="solid"/>
            <a:round/>
            <a:headEnd len="sm" w="sm" type="none"/>
            <a:tailEnd len="sm" w="sm" type="none"/>
          </a:ln>
        </p:spPr>
      </p:cxnSp>
      <p:pic>
        <p:nvPicPr>
          <p:cNvPr id="244" name="Google Shape;244;p15"/>
          <p:cNvPicPr preferRelativeResize="0"/>
          <p:nvPr/>
        </p:nvPicPr>
        <p:blipFill>
          <a:blip r:embed="rId6">
            <a:alphaModFix/>
          </a:blip>
          <a:stretch>
            <a:fillRect/>
          </a:stretch>
        </p:blipFill>
        <p:spPr>
          <a:xfrm>
            <a:off x="477202" y="2419575"/>
            <a:ext cx="3604800" cy="3604800"/>
          </a:xfrm>
          <a:prstGeom prst="ellipse">
            <a:avLst/>
          </a:prstGeom>
          <a:noFill/>
          <a:ln>
            <a:noFill/>
          </a:ln>
        </p:spPr>
      </p:pic>
      <p:pic>
        <p:nvPicPr>
          <p:cNvPr id="245" name="Google Shape;245;p15"/>
          <p:cNvPicPr preferRelativeResize="0"/>
          <p:nvPr/>
        </p:nvPicPr>
        <p:blipFill>
          <a:blip r:embed="rId7">
            <a:alphaModFix/>
          </a:blip>
          <a:stretch>
            <a:fillRect/>
          </a:stretch>
        </p:blipFill>
        <p:spPr>
          <a:xfrm>
            <a:off x="5222088" y="1538700"/>
            <a:ext cx="3604800" cy="3604800"/>
          </a:xfrm>
          <a:prstGeom prst="ellipse">
            <a:avLst/>
          </a:prstGeom>
          <a:noFill/>
          <a:ln>
            <a:noFill/>
          </a:ln>
        </p:spPr>
      </p:pic>
      <p:pic>
        <p:nvPicPr>
          <p:cNvPr id="246" name="Google Shape;246;p15"/>
          <p:cNvPicPr preferRelativeResize="0"/>
          <p:nvPr/>
        </p:nvPicPr>
        <p:blipFill>
          <a:blip r:embed="rId8">
            <a:alphaModFix/>
          </a:blip>
          <a:stretch>
            <a:fillRect/>
          </a:stretch>
        </p:blipFill>
        <p:spPr>
          <a:xfrm>
            <a:off x="7992402" y="5285150"/>
            <a:ext cx="3604800" cy="36048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250" name="Shape 250"/>
        <p:cNvGrpSpPr/>
        <p:nvPr/>
      </p:nvGrpSpPr>
      <p:grpSpPr>
        <a:xfrm>
          <a:off x="0" y="0"/>
          <a:ext cx="0" cy="0"/>
          <a:chOff x="0" y="0"/>
          <a:chExt cx="0" cy="0"/>
        </a:xfrm>
      </p:grpSpPr>
      <p:sp>
        <p:nvSpPr>
          <p:cNvPr id="251" name="Google Shape;251;p16"/>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252" name="Google Shape;252;p16"/>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graphicFrame>
        <p:nvGraphicFramePr>
          <p:cNvPr id="253" name="Google Shape;253;p16"/>
          <p:cNvGraphicFramePr/>
          <p:nvPr/>
        </p:nvGraphicFramePr>
        <p:xfrm>
          <a:off x="1144749" y="2933223"/>
          <a:ext cx="3000000" cy="3000000"/>
        </p:xfrm>
        <a:graphic>
          <a:graphicData uri="http://schemas.openxmlformats.org/drawingml/2006/table">
            <a:tbl>
              <a:tblPr>
                <a:noFill/>
                <a:tableStyleId>{92D41ACC-892B-40A2-B656-82D425D7BD71}</a:tableStyleId>
              </a:tblPr>
              <a:tblGrid>
                <a:gridCol w="2441375"/>
                <a:gridCol w="3264725"/>
                <a:gridCol w="4439775"/>
                <a:gridCol w="5968675"/>
              </a:tblGrid>
              <a:tr h="1139575">
                <a:tc rowSpan="2">
                  <a:txBody>
                    <a:bodyPr/>
                    <a:lstStyle/>
                    <a:p>
                      <a:pPr indent="0" lvl="0" marL="0" marR="0" rtl="0" algn="l">
                        <a:lnSpc>
                          <a:spcPct val="140019"/>
                        </a:lnSpc>
                        <a:spcBef>
                          <a:spcPts val="0"/>
                        </a:spcBef>
                        <a:spcAft>
                          <a:spcPts val="0"/>
                        </a:spcAft>
                        <a:buNone/>
                      </a:pPr>
                      <a:r>
                        <a:rPr b="1" lang="en-US" sz="2099" u="none" cap="none" strike="noStrike">
                          <a:solidFill>
                            <a:srgbClr val="FFFFFF"/>
                          </a:solidFill>
                          <a:latin typeface="Poppins"/>
                          <a:ea typeface="Poppins"/>
                          <a:cs typeface="Poppins"/>
                          <a:sym typeface="Poppins"/>
                        </a:rPr>
                        <a:t>Competitor A</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Titillium Web"/>
                          <a:ea typeface="Titillium Web"/>
                          <a:cs typeface="Titillium Web"/>
                          <a:sym typeface="Titillium Web"/>
                        </a:rPr>
                        <a:t>Standard packages</a:t>
                      </a:r>
                      <a:endParaRPr sz="1100" u="none" cap="none" strike="noStrike"/>
                    </a:p>
                    <a:p>
                      <a:pPr indent="0" lvl="0" marL="0" marR="0" rtl="0" algn="l">
                        <a:lnSpc>
                          <a:spcPct val="140000"/>
                        </a:lnSpc>
                        <a:spcBef>
                          <a:spcPts val="0"/>
                        </a:spcBef>
                        <a:spcAft>
                          <a:spcPts val="0"/>
                        </a:spcAft>
                        <a:buNone/>
                      </a:pPr>
                      <a:r>
                        <a:rPr lang="en-US" sz="1900" u="none" cap="none" strike="noStrike">
                          <a:solidFill>
                            <a:srgbClr val="000000"/>
                          </a:solidFill>
                          <a:latin typeface="Titillium Web"/>
                          <a:ea typeface="Titillium Web"/>
                          <a:cs typeface="Titillium Web"/>
                          <a:sym typeface="Titillium Web"/>
                        </a:rPr>
                        <a:t>$50 to $100 per person</a:t>
                      </a:r>
                      <a:endParaRPr/>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rowSpan="2">
                  <a:txBody>
                    <a:bodyPr/>
                    <a:lstStyle/>
                    <a:p>
                      <a:pPr indent="0" lvl="0" marL="0" marR="0" rtl="0" algn="l">
                        <a:lnSpc>
                          <a:spcPct val="120000"/>
                        </a:lnSpc>
                        <a:spcBef>
                          <a:spcPts val="0"/>
                        </a:spcBef>
                        <a:spcAft>
                          <a:spcPts val="0"/>
                        </a:spcAft>
                        <a:buNone/>
                      </a:pPr>
                      <a:r>
                        <a:rPr lang="en-US" sz="1900" u="none" cap="none" strike="noStrike">
                          <a:solidFill>
                            <a:srgbClr val="000000"/>
                          </a:solidFill>
                          <a:latin typeface="Titillium Web"/>
                          <a:ea typeface="Titillium Web"/>
                          <a:cs typeface="Titillium Web"/>
                          <a:sym typeface="Titillium Web"/>
                        </a:rPr>
                        <a:t>Competitor 1 offers competitive pricing for their desert safari packages, catering to budget-conscious travelers without compromising on quality.</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solidFill>
                      <a:prstDash val="solid"/>
                      <a:round/>
                      <a:headEnd len="sm" w="sm" type="none"/>
                      <a:tailEnd len="sm" w="sm" type="none"/>
                    </a:lnB>
                  </a:tcPr>
                </a:tc>
                <a:tc rowSpan="2">
                  <a:txBody>
                    <a:bodyPr/>
                    <a:lstStyle/>
                    <a:p>
                      <a:pPr indent="0" lvl="0" marL="0" marR="0" rtl="0" algn="l">
                        <a:lnSpc>
                          <a:spcPct val="120000"/>
                        </a:lnSpc>
                        <a:spcBef>
                          <a:spcPts val="0"/>
                        </a:spcBef>
                        <a:spcAft>
                          <a:spcPts val="0"/>
                        </a:spcAft>
                        <a:buNone/>
                      </a:pPr>
                      <a:r>
                        <a:rPr lang="en-US" sz="1900" u="none" cap="none" strike="noStrike">
                          <a:solidFill>
                            <a:srgbClr val="000000"/>
                          </a:solidFill>
                          <a:latin typeface="Titillium Web"/>
                          <a:ea typeface="Titillium Web"/>
                          <a:cs typeface="Titillium Web"/>
                          <a:sym typeface="Titillium Web"/>
                        </a:rPr>
                        <a:t>Desert safari company offers various experiences from standard to premium packages. Customers praise professional staff, easy booking, and attention to detail during the safari.</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solidFill>
                      <a:prstDash val="solid"/>
                      <a:round/>
                      <a:headEnd len="sm" w="sm" type="none"/>
                      <a:tailEnd len="sm" w="sm" type="none"/>
                    </a:lnB>
                  </a:tcPr>
                </a:tc>
              </a:tr>
              <a:tr h="1084550">
                <a:tc vMerge="1"/>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Titillium Web"/>
                          <a:ea typeface="Titillium Web"/>
                          <a:cs typeface="Titillium Web"/>
                          <a:sym typeface="Titillium Web"/>
                        </a:rPr>
                        <a:t>Premium packages</a:t>
                      </a:r>
                      <a:endParaRPr sz="1100" u="none" cap="none" strike="noStrike"/>
                    </a:p>
                    <a:p>
                      <a:pPr indent="0" lvl="0" marL="0" marR="0" rtl="0" algn="l">
                        <a:lnSpc>
                          <a:spcPct val="140000"/>
                        </a:lnSpc>
                        <a:spcBef>
                          <a:spcPts val="0"/>
                        </a:spcBef>
                        <a:spcAft>
                          <a:spcPts val="0"/>
                        </a:spcAft>
                        <a:buNone/>
                      </a:pPr>
                      <a:r>
                        <a:rPr lang="en-US" sz="1900" u="none" cap="none" strike="noStrike">
                          <a:solidFill>
                            <a:srgbClr val="000000"/>
                          </a:solidFill>
                          <a:latin typeface="Titillium Web"/>
                          <a:ea typeface="Titillium Web"/>
                          <a:cs typeface="Titillium Web"/>
                          <a:sym typeface="Titillium Web"/>
                        </a:rPr>
                        <a:t>$100 to $200 per person.</a:t>
                      </a:r>
                      <a:endParaRPr/>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FFFFFF"/>
                      </a:solidFill>
                      <a:prstDash val="solid"/>
                      <a:round/>
                      <a:headEnd len="sm" w="sm" type="none"/>
                      <a:tailEnd len="sm" w="sm" type="none"/>
                    </a:lnB>
                  </a:tcPr>
                </a:tc>
                <a:tc vMerge="1"/>
                <a:tc vMerge="1"/>
              </a:tr>
              <a:tr h="1090275">
                <a:tc rowSpan="2">
                  <a:txBody>
                    <a:bodyPr/>
                    <a:lstStyle/>
                    <a:p>
                      <a:pPr indent="0" lvl="0" marL="0" marR="0" rtl="0" algn="l">
                        <a:lnSpc>
                          <a:spcPct val="140019"/>
                        </a:lnSpc>
                        <a:spcBef>
                          <a:spcPts val="0"/>
                        </a:spcBef>
                        <a:spcAft>
                          <a:spcPts val="0"/>
                        </a:spcAft>
                        <a:buNone/>
                      </a:pPr>
                      <a:r>
                        <a:rPr b="1" lang="en-US" sz="2099" u="none" cap="none" strike="noStrike">
                          <a:solidFill>
                            <a:srgbClr val="FFFFFF"/>
                          </a:solidFill>
                          <a:latin typeface="Poppins"/>
                          <a:ea typeface="Poppins"/>
                          <a:cs typeface="Poppins"/>
                          <a:sym typeface="Poppins"/>
                        </a:rPr>
                        <a:t>Competitor B</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b="1" lang="en-US" sz="1900" u="none" cap="none" strike="noStrike">
                          <a:solidFill>
                            <a:srgbClr val="000000"/>
                          </a:solidFill>
                          <a:latin typeface="Titillium Web"/>
                          <a:ea typeface="Titillium Web"/>
                          <a:cs typeface="Titillium Web"/>
                          <a:sym typeface="Titillium Web"/>
                        </a:rPr>
                        <a:t>Premium packages</a:t>
                      </a:r>
                      <a:endParaRPr sz="1100" u="none" cap="none" strike="noStrike"/>
                    </a:p>
                    <a:p>
                      <a:pPr indent="0" lvl="0" marL="0" marR="0" rtl="0" algn="l">
                        <a:lnSpc>
                          <a:spcPct val="140000"/>
                        </a:lnSpc>
                        <a:spcBef>
                          <a:spcPts val="0"/>
                        </a:spcBef>
                        <a:spcAft>
                          <a:spcPts val="0"/>
                        </a:spcAft>
                        <a:buNone/>
                      </a:pPr>
                      <a:r>
                        <a:rPr lang="en-US" sz="1900" u="none" cap="none" strike="noStrike">
                          <a:solidFill>
                            <a:srgbClr val="000000"/>
                          </a:solidFill>
                          <a:latin typeface="Titillium Web"/>
                          <a:ea typeface="Titillium Web"/>
                          <a:cs typeface="Titillium Web"/>
                          <a:sym typeface="Titillium Web"/>
                        </a:rPr>
                        <a:t>$200 to $300 per person</a:t>
                      </a:r>
                      <a:endParaRPr/>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rowSpan="2">
                  <a:txBody>
                    <a:bodyPr/>
                    <a:lstStyle/>
                    <a:p>
                      <a:pPr indent="0" lvl="0" marL="0" marR="0" rtl="0" algn="l">
                        <a:lnSpc>
                          <a:spcPct val="120000"/>
                        </a:lnSpc>
                        <a:spcBef>
                          <a:spcPts val="0"/>
                        </a:spcBef>
                        <a:spcAft>
                          <a:spcPts val="0"/>
                        </a:spcAft>
                        <a:buNone/>
                      </a:pPr>
                      <a:r>
                        <a:rPr lang="en-US" sz="1899" u="none" cap="none" strike="noStrike">
                          <a:solidFill>
                            <a:srgbClr val="000000"/>
                          </a:solidFill>
                          <a:latin typeface="Titillium Web"/>
                          <a:ea typeface="Titillium Web"/>
                          <a:cs typeface="Titillium Web"/>
                          <a:sym typeface="Titillium Web"/>
                        </a:rPr>
                        <a:t>Known for their premium pricing, Competitor 2 targets luxury travelers seeking exclusive and customized desert safari experiences with top-tier amenities and services.</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c rowSpan="2">
                  <a:txBody>
                    <a:bodyPr/>
                    <a:lstStyle/>
                    <a:p>
                      <a:pPr indent="0" lvl="0" marL="0" marR="0" rtl="0" algn="l">
                        <a:lnSpc>
                          <a:spcPct val="120000"/>
                        </a:lnSpc>
                        <a:spcBef>
                          <a:spcPts val="0"/>
                        </a:spcBef>
                        <a:spcAft>
                          <a:spcPts val="0"/>
                        </a:spcAft>
                        <a:buNone/>
                      </a:pPr>
                      <a:r>
                        <a:rPr lang="en-US" sz="1899" u="none" cap="none" strike="noStrike">
                          <a:solidFill>
                            <a:srgbClr val="000000"/>
                          </a:solidFill>
                          <a:latin typeface="Titillium Web"/>
                          <a:ea typeface="Titillium Web"/>
                          <a:cs typeface="Titillium Web"/>
                          <a:sym typeface="Titillium Web"/>
                        </a:rPr>
                        <a:t>Luxury desert adventure company offers customized experiences with private tours, gourmet dining, and VIP access. Customers appreciate the exceptional service, attention to detail, and unforgettable experiences.</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tcPr>
                </a:tc>
              </a:tr>
              <a:tr h="1109475">
                <a:tc vMerge="1"/>
                <a:tc>
                  <a:txBody>
                    <a:bodyPr/>
                    <a:lstStyle/>
                    <a:p>
                      <a:pPr indent="0" lvl="0" marL="0" marR="0" rtl="0" algn="l">
                        <a:lnSpc>
                          <a:spcPct val="140021"/>
                        </a:lnSpc>
                        <a:spcBef>
                          <a:spcPts val="0"/>
                        </a:spcBef>
                        <a:spcAft>
                          <a:spcPts val="0"/>
                        </a:spcAft>
                        <a:buNone/>
                      </a:pPr>
                      <a:r>
                        <a:rPr b="1" lang="en-US" sz="1899" u="none" cap="none" strike="noStrike">
                          <a:solidFill>
                            <a:srgbClr val="000000"/>
                          </a:solidFill>
                          <a:latin typeface="Titillium Web"/>
                          <a:ea typeface="Titillium Web"/>
                          <a:cs typeface="Titillium Web"/>
                          <a:sym typeface="Titillium Web"/>
                        </a:rPr>
                        <a:t>Exclusive VIP Packages</a:t>
                      </a:r>
                      <a:endParaRPr sz="1100" u="none" cap="none" strike="noStrike"/>
                    </a:p>
                    <a:p>
                      <a:pPr indent="0" lvl="0" marL="0" marR="0" rtl="0" algn="l">
                        <a:lnSpc>
                          <a:spcPct val="140021"/>
                        </a:lnSpc>
                        <a:spcBef>
                          <a:spcPts val="0"/>
                        </a:spcBef>
                        <a:spcAft>
                          <a:spcPts val="0"/>
                        </a:spcAft>
                        <a:buNone/>
                      </a:pPr>
                      <a:r>
                        <a:rPr lang="en-US" sz="1899" u="none" cap="none" strike="noStrike">
                          <a:solidFill>
                            <a:srgbClr val="000000"/>
                          </a:solidFill>
                          <a:latin typeface="Titillium Web"/>
                          <a:ea typeface="Titillium Web"/>
                          <a:cs typeface="Titillium Web"/>
                          <a:sym typeface="Titillium Web"/>
                        </a:rPr>
                        <a:t>$300 to $500 per person</a:t>
                      </a:r>
                      <a:endParaRPr/>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solidFill>
                      <a:prstDash val="solid"/>
                      <a:round/>
                      <a:headEnd len="sm" w="sm" type="none"/>
                      <a:tailEnd len="sm" w="sm" type="none"/>
                    </a:lnB>
                  </a:tcPr>
                </a:tc>
                <a:tc vMerge="1"/>
                <a:tc vMerge="1"/>
              </a:tr>
              <a:tr h="1369125">
                <a:tc rowSpan="2">
                  <a:txBody>
                    <a:bodyPr/>
                    <a:lstStyle/>
                    <a:p>
                      <a:pPr indent="0" lvl="0" marL="0" marR="0" rtl="0" algn="l">
                        <a:lnSpc>
                          <a:spcPct val="140019"/>
                        </a:lnSpc>
                        <a:spcBef>
                          <a:spcPts val="0"/>
                        </a:spcBef>
                        <a:spcAft>
                          <a:spcPts val="0"/>
                        </a:spcAft>
                        <a:buNone/>
                      </a:pPr>
                      <a:r>
                        <a:rPr b="1" lang="en-US" sz="2099" u="none" cap="none" strike="noStrike">
                          <a:solidFill>
                            <a:srgbClr val="FFFFFF"/>
                          </a:solidFill>
                          <a:latin typeface="Poppins"/>
                          <a:ea typeface="Poppins"/>
                          <a:cs typeface="Poppins"/>
                          <a:sym typeface="Poppins"/>
                        </a:rPr>
                        <a:t>Competitor C</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rowSpan="2">
                  <a:txBody>
                    <a:bodyPr/>
                    <a:lstStyle/>
                    <a:p>
                      <a:pPr indent="0" lvl="0" marL="0" marR="0" rtl="0" algn="l">
                        <a:lnSpc>
                          <a:spcPct val="140021"/>
                        </a:lnSpc>
                        <a:spcBef>
                          <a:spcPts val="0"/>
                        </a:spcBef>
                        <a:spcAft>
                          <a:spcPts val="0"/>
                        </a:spcAft>
                        <a:buNone/>
                      </a:pPr>
                      <a:r>
                        <a:rPr b="1" lang="en-US" sz="1899" u="none" cap="none" strike="noStrike">
                          <a:solidFill>
                            <a:srgbClr val="000000"/>
                          </a:solidFill>
                          <a:latin typeface="Titillium Web"/>
                          <a:ea typeface="Titillium Web"/>
                          <a:cs typeface="Titillium Web"/>
                          <a:sym typeface="Titillium Web"/>
                        </a:rPr>
                        <a:t>Mid-range packages</a:t>
                      </a:r>
                      <a:endParaRPr sz="1100" u="none" cap="none" strike="noStrike"/>
                    </a:p>
                    <a:p>
                      <a:pPr indent="0" lvl="0" marL="0" marR="0" rtl="0" algn="l">
                        <a:lnSpc>
                          <a:spcPct val="140021"/>
                        </a:lnSpc>
                        <a:spcBef>
                          <a:spcPts val="0"/>
                        </a:spcBef>
                        <a:spcAft>
                          <a:spcPts val="0"/>
                        </a:spcAft>
                        <a:buNone/>
                      </a:pPr>
                      <a:r>
                        <a:rPr lang="en-US" sz="1899" u="none" cap="none" strike="noStrike">
                          <a:solidFill>
                            <a:srgbClr val="000000"/>
                          </a:solidFill>
                          <a:latin typeface="Titillium Web"/>
                          <a:ea typeface="Titillium Web"/>
                          <a:cs typeface="Titillium Web"/>
                          <a:sym typeface="Titillium Web"/>
                        </a:rPr>
                        <a:t>$100 to $150 per person</a:t>
                      </a:r>
                      <a:endParaRPr/>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rowSpan="2">
                  <a:txBody>
                    <a:bodyPr/>
                    <a:lstStyle/>
                    <a:p>
                      <a:pPr indent="0" lvl="0" marL="0" marR="0" rtl="0" algn="l">
                        <a:lnSpc>
                          <a:spcPct val="120000"/>
                        </a:lnSpc>
                        <a:spcBef>
                          <a:spcPts val="0"/>
                        </a:spcBef>
                        <a:spcAft>
                          <a:spcPts val="0"/>
                        </a:spcAft>
                        <a:buNone/>
                      </a:pPr>
                      <a:r>
                        <a:rPr lang="en-US" sz="1899" u="none" cap="none" strike="noStrike">
                          <a:solidFill>
                            <a:srgbClr val="000000"/>
                          </a:solidFill>
                          <a:latin typeface="Titillium Web"/>
                          <a:ea typeface="Titillium Web"/>
                          <a:cs typeface="Titillium Web"/>
                          <a:sym typeface="Titillium Web"/>
                        </a:rPr>
                        <a:t>Competitor 3 provides comprehensive desert safari packages that include dune bashing, camel riding, cultural activities, and traditional Arabian entertainment, catering to families and groups.</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rowSpan="2">
                  <a:txBody>
                    <a:bodyPr/>
                    <a:lstStyle/>
                    <a:p>
                      <a:pPr indent="0" lvl="0" marL="0" marR="0" rtl="0" algn="l">
                        <a:lnSpc>
                          <a:spcPct val="120000"/>
                        </a:lnSpc>
                        <a:spcBef>
                          <a:spcPts val="0"/>
                        </a:spcBef>
                        <a:spcAft>
                          <a:spcPts val="0"/>
                        </a:spcAft>
                        <a:buNone/>
                      </a:pPr>
                      <a:r>
                        <a:rPr lang="en-US" sz="1899" u="none" cap="none" strike="noStrike">
                          <a:solidFill>
                            <a:srgbClr val="000000"/>
                          </a:solidFill>
                          <a:latin typeface="Titillium Web"/>
                          <a:ea typeface="Titillium Web"/>
                          <a:cs typeface="Titillium Web"/>
                          <a:sym typeface="Titillium Web"/>
                        </a:rPr>
                        <a:t>Customers appreciate the affordability and variety of activities offered, as well as the knowledgeable guides and entertaining performances during the safari.</a:t>
                      </a:r>
                      <a:endParaRPr sz="1100" u="none" cap="none" strike="noStrike"/>
                    </a:p>
                  </a:txBody>
                  <a:tcPr marT="76200" marB="76200" marR="76200" marL="7620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850500">
                <a:tc vMerge="1"/>
                <a:tc vMerge="1"/>
                <a:tc vMerge="1"/>
                <a:tc vMerge="1"/>
              </a:tr>
            </a:tbl>
          </a:graphicData>
        </a:graphic>
      </p:graphicFrame>
      <p:sp>
        <p:nvSpPr>
          <p:cNvPr id="254" name="Google Shape;254;p16"/>
          <p:cNvSpPr txBox="1"/>
          <p:nvPr/>
        </p:nvSpPr>
        <p:spPr>
          <a:xfrm>
            <a:off x="1992450" y="967972"/>
            <a:ext cx="8115300" cy="21540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t/>
            </a:r>
            <a:endParaRPr/>
          </a:p>
        </p:txBody>
      </p:sp>
      <p:cxnSp>
        <p:nvCxnSpPr>
          <p:cNvPr id="255" name="Google Shape;255;p16"/>
          <p:cNvCxnSpPr/>
          <p:nvPr/>
        </p:nvCxnSpPr>
        <p:spPr>
          <a:xfrm>
            <a:off x="1014413" y="2870764"/>
            <a:ext cx="0" cy="605400"/>
          </a:xfrm>
          <a:prstGeom prst="straightConnector1">
            <a:avLst/>
          </a:prstGeom>
          <a:noFill/>
          <a:ln cap="rnd" cmpd="sng" w="28575">
            <a:solidFill>
              <a:srgbClr val="FFFFFF"/>
            </a:solidFill>
            <a:prstDash val="solid"/>
            <a:round/>
            <a:headEnd len="sm" w="sm" type="none"/>
            <a:tailEnd len="sm" w="sm" type="none"/>
          </a:ln>
        </p:spPr>
      </p:cxnSp>
      <p:cxnSp>
        <p:nvCxnSpPr>
          <p:cNvPr id="256" name="Google Shape;256;p16"/>
          <p:cNvCxnSpPr/>
          <p:nvPr/>
        </p:nvCxnSpPr>
        <p:spPr>
          <a:xfrm>
            <a:off x="1014413" y="5081150"/>
            <a:ext cx="0" cy="605400"/>
          </a:xfrm>
          <a:prstGeom prst="straightConnector1">
            <a:avLst/>
          </a:prstGeom>
          <a:noFill/>
          <a:ln cap="rnd" cmpd="sng" w="28575">
            <a:solidFill>
              <a:srgbClr val="FFFFFF"/>
            </a:solidFill>
            <a:prstDash val="solid"/>
            <a:round/>
            <a:headEnd len="sm" w="sm" type="none"/>
            <a:tailEnd len="sm" w="sm" type="none"/>
          </a:ln>
        </p:spPr>
      </p:cxnSp>
      <p:cxnSp>
        <p:nvCxnSpPr>
          <p:cNvPr id="257" name="Google Shape;257;p16"/>
          <p:cNvCxnSpPr/>
          <p:nvPr/>
        </p:nvCxnSpPr>
        <p:spPr>
          <a:xfrm>
            <a:off x="1014413" y="7303404"/>
            <a:ext cx="0" cy="605400"/>
          </a:xfrm>
          <a:prstGeom prst="straightConnector1">
            <a:avLst/>
          </a:prstGeom>
          <a:noFill/>
          <a:ln cap="rnd" cmpd="sng" w="28575">
            <a:solidFill>
              <a:srgbClr val="FFFFFF"/>
            </a:solidFill>
            <a:prstDash val="solid"/>
            <a:round/>
            <a:headEnd len="sm" w="sm" type="none"/>
            <a:tailEnd len="sm" w="sm" type="none"/>
          </a:ln>
        </p:spPr>
      </p:cxnSp>
      <p:sp>
        <p:nvSpPr>
          <p:cNvPr id="258" name="Google Shape;258;p16"/>
          <p:cNvSpPr txBox="1"/>
          <p:nvPr/>
        </p:nvSpPr>
        <p:spPr>
          <a:xfrm>
            <a:off x="6510811" y="1180957"/>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COMPETITOR ANALYSIS</a:t>
            </a:r>
            <a:endParaRPr b="1" sz="4600">
              <a:solidFill>
                <a:srgbClr val="FFFFFF"/>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965D"/>
        </a:solidFill>
      </p:bgPr>
    </p:bg>
    <p:spTree>
      <p:nvGrpSpPr>
        <p:cNvPr id="262" name="Shape 262"/>
        <p:cNvGrpSpPr/>
        <p:nvPr/>
      </p:nvGrpSpPr>
      <p:grpSpPr>
        <a:xfrm>
          <a:off x="0" y="0"/>
          <a:ext cx="0" cy="0"/>
          <a:chOff x="0" y="0"/>
          <a:chExt cx="0" cy="0"/>
        </a:xfrm>
      </p:grpSpPr>
      <p:sp>
        <p:nvSpPr>
          <p:cNvPr id="263" name="Google Shape;263;p17"/>
          <p:cNvSpPr/>
          <p:nvPr/>
        </p:nvSpPr>
        <p:spPr>
          <a:xfrm>
            <a:off x="956747" y="735129"/>
            <a:ext cx="664613" cy="587143"/>
          </a:xfrm>
          <a:custGeom>
            <a:rect b="b" l="l" r="r" t="t"/>
            <a:pathLst>
              <a:path extrusionOk="0" h="587143" w="664613">
                <a:moveTo>
                  <a:pt x="0" y="0"/>
                </a:moveTo>
                <a:lnTo>
                  <a:pt x="664613" y="0"/>
                </a:lnTo>
                <a:lnTo>
                  <a:pt x="664613" y="587142"/>
                </a:lnTo>
                <a:lnTo>
                  <a:pt x="0" y="587142"/>
                </a:lnTo>
                <a:lnTo>
                  <a:pt x="0" y="0"/>
                </a:lnTo>
                <a:close/>
              </a:path>
            </a:pathLst>
          </a:custGeom>
          <a:blipFill rotWithShape="1">
            <a:blip r:embed="rId3">
              <a:alphaModFix/>
            </a:blip>
            <a:stretch>
              <a:fillRect b="-34587" l="-21022" r="-27156" t="-39138"/>
            </a:stretch>
          </a:blipFill>
          <a:ln>
            <a:noFill/>
          </a:ln>
        </p:spPr>
      </p:sp>
      <p:cxnSp>
        <p:nvCxnSpPr>
          <p:cNvPr id="264" name="Google Shape;264;p17"/>
          <p:cNvCxnSpPr/>
          <p:nvPr/>
        </p:nvCxnSpPr>
        <p:spPr>
          <a:xfrm>
            <a:off x="2556205" y="797899"/>
            <a:ext cx="14703095" cy="0"/>
          </a:xfrm>
          <a:prstGeom prst="straightConnector1">
            <a:avLst/>
          </a:prstGeom>
          <a:noFill/>
          <a:ln cap="rnd" cmpd="sng" w="28575">
            <a:solidFill>
              <a:srgbClr val="FFFFFF"/>
            </a:solidFill>
            <a:prstDash val="solid"/>
            <a:round/>
            <a:headEnd len="sm" w="sm" type="none"/>
            <a:tailEnd len="sm" w="sm" type="none"/>
          </a:ln>
        </p:spPr>
      </p:cxnSp>
      <p:cxnSp>
        <p:nvCxnSpPr>
          <p:cNvPr id="265" name="Google Shape;265;p17"/>
          <p:cNvCxnSpPr/>
          <p:nvPr/>
        </p:nvCxnSpPr>
        <p:spPr>
          <a:xfrm>
            <a:off x="3247927" y="3685527"/>
            <a:ext cx="3506620" cy="0"/>
          </a:xfrm>
          <a:prstGeom prst="straightConnector1">
            <a:avLst/>
          </a:prstGeom>
          <a:noFill/>
          <a:ln cap="rnd" cmpd="sng" w="28575">
            <a:solidFill>
              <a:srgbClr val="FFFFFF"/>
            </a:solidFill>
            <a:prstDash val="dash"/>
            <a:round/>
            <a:headEnd len="sm" w="sm" type="none"/>
            <a:tailEnd len="sm" w="sm" type="none"/>
          </a:ln>
        </p:spPr>
      </p:cxnSp>
      <p:cxnSp>
        <p:nvCxnSpPr>
          <p:cNvPr id="266" name="Google Shape;266;p17"/>
          <p:cNvCxnSpPr/>
          <p:nvPr/>
        </p:nvCxnSpPr>
        <p:spPr>
          <a:xfrm>
            <a:off x="13155723" y="3685527"/>
            <a:ext cx="3506620" cy="0"/>
          </a:xfrm>
          <a:prstGeom prst="straightConnector1">
            <a:avLst/>
          </a:prstGeom>
          <a:noFill/>
          <a:ln cap="rnd" cmpd="sng" w="28575">
            <a:solidFill>
              <a:srgbClr val="FFFFFF"/>
            </a:solidFill>
            <a:prstDash val="dash"/>
            <a:round/>
            <a:headEnd len="sm" w="sm" type="none"/>
            <a:tailEnd len="sm" w="sm" type="none"/>
          </a:ln>
        </p:spPr>
      </p:cxnSp>
      <p:grpSp>
        <p:nvGrpSpPr>
          <p:cNvPr id="267" name="Google Shape;267;p17"/>
          <p:cNvGrpSpPr/>
          <p:nvPr/>
        </p:nvGrpSpPr>
        <p:grpSpPr>
          <a:xfrm>
            <a:off x="7020068" y="3541241"/>
            <a:ext cx="317149" cy="317149"/>
            <a:chOff x="0" y="0"/>
            <a:chExt cx="812800" cy="812800"/>
          </a:xfrm>
        </p:grpSpPr>
        <p:sp>
          <p:nvSpPr>
            <p:cNvPr id="268" name="Google Shape;26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7"/>
          <p:cNvGrpSpPr/>
          <p:nvPr/>
        </p:nvGrpSpPr>
        <p:grpSpPr>
          <a:xfrm>
            <a:off x="16942151" y="3541241"/>
            <a:ext cx="317149" cy="317149"/>
            <a:chOff x="0" y="0"/>
            <a:chExt cx="812800" cy="812800"/>
          </a:xfrm>
        </p:grpSpPr>
        <p:sp>
          <p:nvSpPr>
            <p:cNvPr id="271" name="Google Shape;27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3" name="Google Shape;273;p17"/>
          <p:cNvPicPr preferRelativeResize="0"/>
          <p:nvPr/>
        </p:nvPicPr>
        <p:blipFill rotWithShape="1">
          <a:blip r:embed="rId4">
            <a:alphaModFix/>
          </a:blip>
          <a:srcRect b="0" l="12939" r="12939" t="0"/>
          <a:stretch/>
        </p:blipFill>
        <p:spPr>
          <a:xfrm>
            <a:off x="0" y="4211675"/>
            <a:ext cx="6754547" cy="6075325"/>
          </a:xfrm>
          <a:prstGeom prst="rect">
            <a:avLst/>
          </a:prstGeom>
          <a:noFill/>
          <a:ln>
            <a:noFill/>
          </a:ln>
        </p:spPr>
      </p:pic>
      <p:pic>
        <p:nvPicPr>
          <p:cNvPr id="274" name="Google Shape;274;p17"/>
          <p:cNvPicPr preferRelativeResize="0"/>
          <p:nvPr/>
        </p:nvPicPr>
        <p:blipFill rotWithShape="1">
          <a:blip r:embed="rId5">
            <a:alphaModFix/>
          </a:blip>
          <a:srcRect b="0" l="8132" r="15795" t="0"/>
          <a:stretch/>
        </p:blipFill>
        <p:spPr>
          <a:xfrm>
            <a:off x="9907796" y="4211675"/>
            <a:ext cx="6754547" cy="6075325"/>
          </a:xfrm>
          <a:prstGeom prst="rect">
            <a:avLst/>
          </a:prstGeom>
          <a:noFill/>
          <a:ln>
            <a:noFill/>
          </a:ln>
        </p:spPr>
      </p:pic>
      <p:sp>
        <p:nvSpPr>
          <p:cNvPr id="275" name="Google Shape;275;p17"/>
          <p:cNvSpPr txBox="1"/>
          <p:nvPr/>
        </p:nvSpPr>
        <p:spPr>
          <a:xfrm>
            <a:off x="2908525" y="2491664"/>
            <a:ext cx="3846000" cy="744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a:t>
            </a:r>
            <a:endParaRPr/>
          </a:p>
        </p:txBody>
      </p:sp>
      <p:sp>
        <p:nvSpPr>
          <p:cNvPr id="276" name="Google Shape;276;p17"/>
          <p:cNvSpPr txBox="1"/>
          <p:nvPr/>
        </p:nvSpPr>
        <p:spPr>
          <a:xfrm>
            <a:off x="12816321" y="2491664"/>
            <a:ext cx="3846000" cy="7446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2199" u="none" cap="none" strike="noStrike">
                <a:solidFill>
                  <a:srgbClr val="000000"/>
                </a:solidFill>
                <a:latin typeface="Titillium Web"/>
                <a:ea typeface="Titillium Web"/>
                <a:cs typeface="Titillium Web"/>
                <a:sym typeface="Titillium Web"/>
              </a:rPr>
              <a:t>Lorem ipsum dolor sit amet, consectetur adipiscing elit.</a:t>
            </a:r>
            <a:endParaRPr/>
          </a:p>
        </p:txBody>
      </p:sp>
      <p:cxnSp>
        <p:nvCxnSpPr>
          <p:cNvPr id="277" name="Google Shape;277;p17"/>
          <p:cNvCxnSpPr/>
          <p:nvPr/>
        </p:nvCxnSpPr>
        <p:spPr>
          <a:xfrm>
            <a:off x="7192930" y="4138671"/>
            <a:ext cx="0" cy="6532317"/>
          </a:xfrm>
          <a:prstGeom prst="straightConnector1">
            <a:avLst/>
          </a:prstGeom>
          <a:noFill/>
          <a:ln cap="rnd" cmpd="sng" w="28575">
            <a:solidFill>
              <a:srgbClr val="FFFFFF"/>
            </a:solidFill>
            <a:prstDash val="solid"/>
            <a:round/>
            <a:headEnd len="sm" w="sm" type="none"/>
            <a:tailEnd len="sm" w="sm" type="none"/>
          </a:ln>
        </p:spPr>
      </p:cxnSp>
      <p:cxnSp>
        <p:nvCxnSpPr>
          <p:cNvPr id="278" name="Google Shape;278;p17"/>
          <p:cNvCxnSpPr/>
          <p:nvPr/>
        </p:nvCxnSpPr>
        <p:spPr>
          <a:xfrm>
            <a:off x="17100726" y="4138671"/>
            <a:ext cx="0" cy="6532317"/>
          </a:xfrm>
          <a:prstGeom prst="straightConnector1">
            <a:avLst/>
          </a:prstGeom>
          <a:noFill/>
          <a:ln cap="rnd" cmpd="sng" w="28575">
            <a:solidFill>
              <a:srgbClr val="FFFFFF"/>
            </a:solidFill>
            <a:prstDash val="solid"/>
            <a:round/>
            <a:headEnd len="sm" w="sm" type="none"/>
            <a:tailEnd len="sm" w="sm" type="none"/>
          </a:ln>
        </p:spPr>
      </p:cxnSp>
      <p:sp>
        <p:nvSpPr>
          <p:cNvPr id="279" name="Google Shape;279;p17"/>
          <p:cNvSpPr txBox="1"/>
          <p:nvPr/>
        </p:nvSpPr>
        <p:spPr>
          <a:xfrm>
            <a:off x="6510811" y="1180957"/>
            <a:ext cx="10748400" cy="708000"/>
          </a:xfrm>
          <a:prstGeom prst="rect">
            <a:avLst/>
          </a:prstGeom>
          <a:noFill/>
          <a:ln>
            <a:noFill/>
          </a:ln>
        </p:spPr>
        <p:txBody>
          <a:bodyPr anchorCtr="0" anchor="t" bIns="0" lIns="0" spcFirstLastPara="1" rIns="0" wrap="square" tIns="0">
            <a:spAutoFit/>
          </a:bodyPr>
          <a:lstStyle/>
          <a:p>
            <a:pPr indent="0" lvl="0" marL="0" rtl="0" algn="r">
              <a:lnSpc>
                <a:spcPct val="140000"/>
              </a:lnSpc>
              <a:spcBef>
                <a:spcPts val="0"/>
              </a:spcBef>
              <a:spcAft>
                <a:spcPts val="0"/>
              </a:spcAft>
              <a:buNone/>
            </a:pPr>
            <a:r>
              <a:rPr b="1" lang="en-US" sz="4600">
                <a:solidFill>
                  <a:schemeClr val="lt1"/>
                </a:solidFill>
                <a:latin typeface="Poppins"/>
                <a:ea typeface="Poppins"/>
                <a:cs typeface="Poppins"/>
                <a:sym typeface="Poppins"/>
              </a:rPr>
              <a:t>WRITE AN IMPORTANT IDEA HERE</a:t>
            </a:r>
            <a:endParaRPr b="1" sz="4600">
              <a:solidFill>
                <a:schemeClr val="lt1"/>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