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Overpass Black"/>
      <p:bold r:id="rId25"/>
      <p:boldItalic r:id="rId26"/>
    </p:embeddedFont>
    <p:embeddedFont>
      <p:font typeface="Overpass"/>
      <p:regular r:id="rId27"/>
      <p:bold r:id="rId28"/>
      <p:italic r:id="rId29"/>
      <p:boldItalic r:id="rId30"/>
    </p:embeddedFont>
    <p:embeddedFont>
      <p:font typeface="Archivo Black"/>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verpassBlack-boldItalic.fntdata"/><Relationship Id="rId25" Type="http://schemas.openxmlformats.org/officeDocument/2006/relationships/font" Target="fonts/OverpassBlack-bold.fntdata"/><Relationship Id="rId28" Type="http://schemas.openxmlformats.org/officeDocument/2006/relationships/font" Target="fonts/Overpass-bold.fntdata"/><Relationship Id="rId27" Type="http://schemas.openxmlformats.org/officeDocument/2006/relationships/font" Target="fonts/Overpas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verpass-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ArchivoBlack-regular.fntdata"/><Relationship Id="rId30" Type="http://schemas.openxmlformats.org/officeDocument/2006/relationships/font" Target="fonts/Overpas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2.png"/><Relationship Id="rId9"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10.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81.png"/><Relationship Id="rId5" Type="http://schemas.openxmlformats.org/officeDocument/2006/relationships/image" Target="../media/image23.png"/><Relationship Id="rId6"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9.png"/><Relationship Id="rId9" Type="http://schemas.openxmlformats.org/officeDocument/2006/relationships/image" Target="../media/image41.png"/><Relationship Id="rId5" Type="http://schemas.openxmlformats.org/officeDocument/2006/relationships/image" Target="../media/image26.png"/><Relationship Id="rId6" Type="http://schemas.openxmlformats.org/officeDocument/2006/relationships/image" Target="../media/image45.png"/><Relationship Id="rId7" Type="http://schemas.openxmlformats.org/officeDocument/2006/relationships/image" Target="../media/image42.png"/><Relationship Id="rId8"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74.png"/><Relationship Id="rId5" Type="http://schemas.openxmlformats.org/officeDocument/2006/relationships/image" Target="../media/image31.png"/><Relationship Id="rId6"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94.png"/><Relationship Id="rId6" Type="http://schemas.openxmlformats.org/officeDocument/2006/relationships/image" Target="../media/image35.png"/><Relationship Id="rId7" Type="http://schemas.openxmlformats.org/officeDocument/2006/relationships/image" Target="../media/image4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7.png"/><Relationship Id="rId5"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50.png"/><Relationship Id="rId5"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46.png"/><Relationship Id="rId5" Type="http://schemas.openxmlformats.org/officeDocument/2006/relationships/image" Target="../media/image63.png"/><Relationship Id="rId6" Type="http://schemas.openxmlformats.org/officeDocument/2006/relationships/image" Target="../media/image57.png"/></Relationships>
</file>

<file path=ppt/slides/_rels/slide17.xml.rels><?xml version="1.0" encoding="UTF-8" standalone="yes"?><Relationships xmlns="http://schemas.openxmlformats.org/package/2006/relationships"><Relationship Id="rId20" Type="http://schemas.openxmlformats.org/officeDocument/2006/relationships/image" Target="../media/image35.png"/><Relationship Id="rId22" Type="http://schemas.openxmlformats.org/officeDocument/2006/relationships/image" Target="../media/image63.png"/><Relationship Id="rId21" Type="http://schemas.openxmlformats.org/officeDocument/2006/relationships/image" Target="../media/image44.png"/><Relationship Id="rId24" Type="http://schemas.openxmlformats.org/officeDocument/2006/relationships/image" Target="../media/image80.png"/><Relationship Id="rId23"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9.png"/><Relationship Id="rId9" Type="http://schemas.openxmlformats.org/officeDocument/2006/relationships/image" Target="../media/image21.png"/><Relationship Id="rId26" Type="http://schemas.openxmlformats.org/officeDocument/2006/relationships/image" Target="../media/image15.png"/><Relationship Id="rId25" Type="http://schemas.openxmlformats.org/officeDocument/2006/relationships/image" Target="../media/image11.png"/><Relationship Id="rId28" Type="http://schemas.openxmlformats.org/officeDocument/2006/relationships/image" Target="../media/image50.png"/><Relationship Id="rId27" Type="http://schemas.openxmlformats.org/officeDocument/2006/relationships/image" Target="../media/image37.png"/><Relationship Id="rId5" Type="http://schemas.openxmlformats.org/officeDocument/2006/relationships/image" Target="../media/image68.png"/><Relationship Id="rId6" Type="http://schemas.openxmlformats.org/officeDocument/2006/relationships/image" Target="../media/image6.png"/><Relationship Id="rId29" Type="http://schemas.openxmlformats.org/officeDocument/2006/relationships/image" Target="../media/image38.png"/><Relationship Id="rId7" Type="http://schemas.openxmlformats.org/officeDocument/2006/relationships/image" Target="../media/image10.png"/><Relationship Id="rId8" Type="http://schemas.openxmlformats.org/officeDocument/2006/relationships/image" Target="../media/image13.png"/><Relationship Id="rId31" Type="http://schemas.openxmlformats.org/officeDocument/2006/relationships/image" Target="../media/image83.png"/><Relationship Id="rId30" Type="http://schemas.openxmlformats.org/officeDocument/2006/relationships/image" Target="../media/image79.png"/><Relationship Id="rId11" Type="http://schemas.openxmlformats.org/officeDocument/2006/relationships/image" Target="../media/image26.png"/><Relationship Id="rId10" Type="http://schemas.openxmlformats.org/officeDocument/2006/relationships/image" Target="../media/image19.png"/><Relationship Id="rId13" Type="http://schemas.openxmlformats.org/officeDocument/2006/relationships/image" Target="../media/image42.png"/><Relationship Id="rId12" Type="http://schemas.openxmlformats.org/officeDocument/2006/relationships/image" Target="../media/image45.png"/><Relationship Id="rId15" Type="http://schemas.openxmlformats.org/officeDocument/2006/relationships/image" Target="../media/image41.png"/><Relationship Id="rId14" Type="http://schemas.openxmlformats.org/officeDocument/2006/relationships/image" Target="../media/image43.png"/><Relationship Id="rId17" Type="http://schemas.openxmlformats.org/officeDocument/2006/relationships/image" Target="../media/image77.png"/><Relationship Id="rId16" Type="http://schemas.openxmlformats.org/officeDocument/2006/relationships/image" Target="../media/image31.png"/><Relationship Id="rId19" Type="http://schemas.openxmlformats.org/officeDocument/2006/relationships/image" Target="../media/image94.png"/><Relationship Id="rId18"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8.png"/><Relationship Id="rId9" Type="http://schemas.openxmlformats.org/officeDocument/2006/relationships/image" Target="../media/image87.png"/><Relationship Id="rId5" Type="http://schemas.openxmlformats.org/officeDocument/2006/relationships/image" Target="../media/image19.png"/><Relationship Id="rId6" Type="http://schemas.openxmlformats.org/officeDocument/2006/relationships/image" Target="../media/image7.png"/><Relationship Id="rId7" Type="http://schemas.openxmlformats.org/officeDocument/2006/relationships/image" Target="../media/image24.png"/><Relationship Id="rId8" Type="http://schemas.openxmlformats.org/officeDocument/2006/relationships/image" Target="../media/image86.png"/><Relationship Id="rId11" Type="http://schemas.openxmlformats.org/officeDocument/2006/relationships/image" Target="../media/image90.png"/><Relationship Id="rId10" Type="http://schemas.openxmlformats.org/officeDocument/2006/relationships/image" Target="../media/image23.png"/><Relationship Id="rId13" Type="http://schemas.openxmlformats.org/officeDocument/2006/relationships/image" Target="../media/image76.png"/><Relationship Id="rId12" Type="http://schemas.openxmlformats.org/officeDocument/2006/relationships/image" Target="../media/image85.png"/><Relationship Id="rId15" Type="http://schemas.openxmlformats.org/officeDocument/2006/relationships/image" Target="../media/image89.png"/><Relationship Id="rId14" Type="http://schemas.openxmlformats.org/officeDocument/2006/relationships/image" Target="../media/image8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82.jpg"/><Relationship Id="rId5" Type="http://schemas.openxmlformats.org/officeDocument/2006/relationships/image" Target="../media/image7.png"/><Relationship Id="rId6" Type="http://schemas.openxmlformats.org/officeDocument/2006/relationships/image" Target="../media/image2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4.png"/><Relationship Id="rId5" Type="http://schemas.openxmlformats.org/officeDocument/2006/relationships/image" Target="../media/image13.png"/><Relationship Id="rId6"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88.png"/><Relationship Id="rId5"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7.png"/><Relationship Id="rId5" Type="http://schemas.openxmlformats.org/officeDocument/2006/relationships/image" Target="../media/image24.png"/><Relationship Id="rId6"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1.png"/><Relationship Id="rId5"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29.png"/><Relationship Id="rId5" Type="http://schemas.openxmlformats.org/officeDocument/2006/relationships/image" Target="../media/image28.png"/><Relationship Id="rId6" Type="http://schemas.openxmlformats.org/officeDocument/2006/relationships/image" Target="../media/image32.png"/><Relationship Id="rId7"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83" name="Shape 83"/>
        <p:cNvGrpSpPr/>
        <p:nvPr/>
      </p:nvGrpSpPr>
      <p:grpSpPr>
        <a:xfrm>
          <a:off x="0" y="0"/>
          <a:ext cx="0" cy="0"/>
          <a:chOff x="0" y="0"/>
          <a:chExt cx="0" cy="0"/>
        </a:xfrm>
      </p:grpSpPr>
      <p:grpSp>
        <p:nvGrpSpPr>
          <p:cNvPr id="84" name="Google Shape;84;p13"/>
          <p:cNvGrpSpPr/>
          <p:nvPr/>
        </p:nvGrpSpPr>
        <p:grpSpPr>
          <a:xfrm>
            <a:off x="-1020021" y="0"/>
            <a:ext cx="19795319" cy="10321957"/>
            <a:chOff x="-477358" y="0"/>
            <a:chExt cx="26393758" cy="13762609"/>
          </a:xfrm>
        </p:grpSpPr>
        <p:sp>
          <p:nvSpPr>
            <p:cNvPr id="85" name="Google Shape;85;p13"/>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6" name="Google Shape;86;p13"/>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87" name="Google Shape;87;p13"/>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88" name="Google Shape;88;p13"/>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89" name="Google Shape;89;p13"/>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90" name="Google Shape;90;p13"/>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91" name="Google Shape;91;p13"/>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92" name="Google Shape;92;p13"/>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3" name="Google Shape;93;p13"/>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4" name="Google Shape;94;p13"/>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5" name="Google Shape;95;p13"/>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6" name="Google Shape;96;p13"/>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7" name="Google Shape;97;p13"/>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8" name="Google Shape;98;p13"/>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9" name="Google Shape;99;p13"/>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100" name="Google Shape;100;p13"/>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101" name="Google Shape;101;p13"/>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102" name="Google Shape;102;p13"/>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103" name="Google Shape;103;p13"/>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104" name="Google Shape;104;p13"/>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105" name="Google Shape;105;p13"/>
            <p:cNvGrpSpPr/>
            <p:nvPr/>
          </p:nvGrpSpPr>
          <p:grpSpPr>
            <a:xfrm rot="-2700000">
              <a:off x="-402358" y="11312145"/>
              <a:ext cx="2458813" cy="1230607"/>
              <a:chOff x="0" y="-133350"/>
              <a:chExt cx="485691" cy="243082"/>
            </a:xfrm>
          </p:grpSpPr>
          <p:sp>
            <p:nvSpPr>
              <p:cNvPr id="106" name="Google Shape;106;p13"/>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107" name="Google Shape;107;p13"/>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8" name="Google Shape;108;p13"/>
            <p:cNvGrpSpPr/>
            <p:nvPr/>
          </p:nvGrpSpPr>
          <p:grpSpPr>
            <a:xfrm rot="-2700000">
              <a:off x="23327660" y="11312145"/>
              <a:ext cx="2458813" cy="1230607"/>
              <a:chOff x="0" y="-133350"/>
              <a:chExt cx="485691" cy="243082"/>
            </a:xfrm>
          </p:grpSpPr>
          <p:sp>
            <p:nvSpPr>
              <p:cNvPr id="109" name="Google Shape;109;p13"/>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110" name="Google Shape;110;p13"/>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11" name="Google Shape;111;p13"/>
          <p:cNvSpPr/>
          <p:nvPr/>
        </p:nvSpPr>
        <p:spPr>
          <a:xfrm>
            <a:off x="363900" y="352350"/>
            <a:ext cx="175602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112" name="Google Shape;112;p13"/>
          <p:cNvPicPr preferRelativeResize="0"/>
          <p:nvPr/>
        </p:nvPicPr>
        <p:blipFill>
          <a:blip r:embed="rId4">
            <a:alphaModFix/>
          </a:blip>
          <a:stretch>
            <a:fillRect/>
          </a:stretch>
        </p:blipFill>
        <p:spPr>
          <a:xfrm>
            <a:off x="1095450" y="5841925"/>
            <a:ext cx="3795975" cy="3416375"/>
          </a:xfrm>
          <a:prstGeom prst="rect">
            <a:avLst/>
          </a:prstGeom>
          <a:noFill/>
          <a:ln>
            <a:noFill/>
          </a:ln>
        </p:spPr>
      </p:pic>
      <p:sp>
        <p:nvSpPr>
          <p:cNvPr id="113" name="Google Shape;113;p13"/>
          <p:cNvSpPr txBox="1"/>
          <p:nvPr/>
        </p:nvSpPr>
        <p:spPr>
          <a:xfrm>
            <a:off x="2734915" y="2101517"/>
            <a:ext cx="12818100" cy="26181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100" u="none" cap="none" strike="noStrike">
                <a:solidFill>
                  <a:srgbClr val="000000"/>
                </a:solidFill>
                <a:latin typeface="Archivo Black"/>
                <a:ea typeface="Archivo Black"/>
                <a:cs typeface="Archivo Black"/>
                <a:sym typeface="Archivo Black"/>
              </a:rPr>
              <a:t>THEORETICAL DRIVING WORKSHOP:</a:t>
            </a:r>
            <a:endParaRPr/>
          </a:p>
        </p:txBody>
      </p:sp>
      <p:sp>
        <p:nvSpPr>
          <p:cNvPr id="114" name="Google Shape;114;p13"/>
          <p:cNvSpPr/>
          <p:nvPr/>
        </p:nvSpPr>
        <p:spPr>
          <a:xfrm>
            <a:off x="-1028409" y="1028700"/>
            <a:ext cx="4420017" cy="4420017"/>
          </a:xfrm>
          <a:custGeom>
            <a:rect b="b" l="l" r="r" t="t"/>
            <a:pathLst>
              <a:path extrusionOk="0" h="4420017" w="4420017">
                <a:moveTo>
                  <a:pt x="0" y="0"/>
                </a:moveTo>
                <a:lnTo>
                  <a:pt x="4420017" y="0"/>
                </a:lnTo>
                <a:lnTo>
                  <a:pt x="4420017" y="4420017"/>
                </a:lnTo>
                <a:lnTo>
                  <a:pt x="0" y="4420017"/>
                </a:lnTo>
                <a:lnTo>
                  <a:pt x="0" y="0"/>
                </a:lnTo>
                <a:close/>
              </a:path>
            </a:pathLst>
          </a:custGeom>
          <a:blipFill rotWithShape="1">
            <a:blip r:embed="rId5">
              <a:alphaModFix/>
            </a:blip>
            <a:stretch>
              <a:fillRect b="0" l="0" r="0" t="0"/>
            </a:stretch>
          </a:blipFill>
          <a:ln>
            <a:noFill/>
          </a:ln>
        </p:spPr>
      </p:sp>
      <p:sp>
        <p:nvSpPr>
          <p:cNvPr id="115" name="Google Shape;115;p13"/>
          <p:cNvSpPr/>
          <p:nvPr/>
        </p:nvSpPr>
        <p:spPr>
          <a:xfrm>
            <a:off x="15201900" y="215943"/>
            <a:ext cx="4114800" cy="41148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6">
              <a:alphaModFix/>
            </a:blip>
            <a:stretch>
              <a:fillRect b="0" l="0" r="0" t="0"/>
            </a:stretch>
          </a:blipFill>
          <a:ln>
            <a:noFill/>
          </a:ln>
        </p:spPr>
      </p:sp>
      <p:sp>
        <p:nvSpPr>
          <p:cNvPr id="116" name="Google Shape;116;p13"/>
          <p:cNvSpPr/>
          <p:nvPr/>
        </p:nvSpPr>
        <p:spPr>
          <a:xfrm>
            <a:off x="7902648" y="7738118"/>
            <a:ext cx="4220308" cy="4114800"/>
          </a:xfrm>
          <a:custGeom>
            <a:rect b="b" l="l" r="r" t="t"/>
            <a:pathLst>
              <a:path extrusionOk="0" h="4114800" w="4220308">
                <a:moveTo>
                  <a:pt x="0" y="0"/>
                </a:moveTo>
                <a:lnTo>
                  <a:pt x="4220307" y="0"/>
                </a:lnTo>
                <a:lnTo>
                  <a:pt x="4220307" y="4114800"/>
                </a:lnTo>
                <a:lnTo>
                  <a:pt x="0" y="4114800"/>
                </a:lnTo>
                <a:lnTo>
                  <a:pt x="0" y="0"/>
                </a:lnTo>
                <a:close/>
              </a:path>
            </a:pathLst>
          </a:custGeom>
          <a:blipFill rotWithShape="1">
            <a:blip r:embed="rId7">
              <a:alphaModFix/>
            </a:blip>
            <a:stretch>
              <a:fillRect b="0" l="0" r="0" t="0"/>
            </a:stretch>
          </a:blipFill>
          <a:ln>
            <a:noFill/>
          </a:ln>
        </p:spPr>
      </p:sp>
      <p:sp>
        <p:nvSpPr>
          <p:cNvPr id="117" name="Google Shape;117;p13"/>
          <p:cNvSpPr/>
          <p:nvPr/>
        </p:nvSpPr>
        <p:spPr>
          <a:xfrm rot="-296704">
            <a:off x="13507254" y="7143085"/>
            <a:ext cx="7898581" cy="4591050"/>
          </a:xfrm>
          <a:custGeom>
            <a:rect b="b" l="l" r="r" t="t"/>
            <a:pathLst>
              <a:path extrusionOk="0" h="4591050" w="7898581">
                <a:moveTo>
                  <a:pt x="0" y="0"/>
                </a:moveTo>
                <a:lnTo>
                  <a:pt x="7898580" y="0"/>
                </a:lnTo>
                <a:lnTo>
                  <a:pt x="7898580" y="4591050"/>
                </a:lnTo>
                <a:lnTo>
                  <a:pt x="0" y="4591050"/>
                </a:lnTo>
                <a:lnTo>
                  <a:pt x="0" y="0"/>
                </a:lnTo>
                <a:close/>
              </a:path>
            </a:pathLst>
          </a:custGeom>
          <a:blipFill rotWithShape="1">
            <a:blip r:embed="rId8">
              <a:alphaModFix/>
            </a:blip>
            <a:stretch>
              <a:fillRect b="0" l="0" r="0" t="0"/>
            </a:stretch>
          </a:blipFill>
          <a:ln>
            <a:noFill/>
          </a:ln>
        </p:spPr>
      </p:sp>
      <p:grpSp>
        <p:nvGrpSpPr>
          <p:cNvPr id="118" name="Google Shape;118;p13"/>
          <p:cNvGrpSpPr/>
          <p:nvPr/>
        </p:nvGrpSpPr>
        <p:grpSpPr>
          <a:xfrm>
            <a:off x="3986137" y="4418122"/>
            <a:ext cx="10315727" cy="2055933"/>
            <a:chOff x="0" y="-133350"/>
            <a:chExt cx="2531111" cy="504452"/>
          </a:xfrm>
        </p:grpSpPr>
        <p:sp>
          <p:nvSpPr>
            <p:cNvPr id="119" name="Google Shape;119;p13"/>
            <p:cNvSpPr/>
            <p:nvPr/>
          </p:nvSpPr>
          <p:spPr>
            <a:xfrm>
              <a:off x="0" y="0"/>
              <a:ext cx="2531111" cy="371102"/>
            </a:xfrm>
            <a:custGeom>
              <a:rect b="b" l="l" r="r" t="t"/>
              <a:pathLst>
                <a:path extrusionOk="0" h="371102" w="2531111">
                  <a:moveTo>
                    <a:pt x="0" y="0"/>
                  </a:moveTo>
                  <a:lnTo>
                    <a:pt x="2531111" y="0"/>
                  </a:lnTo>
                  <a:lnTo>
                    <a:pt x="2531111" y="371102"/>
                  </a:lnTo>
                  <a:lnTo>
                    <a:pt x="0" y="371102"/>
                  </a:lnTo>
                  <a:close/>
                </a:path>
              </a:pathLst>
            </a:custGeom>
            <a:solidFill>
              <a:srgbClr val="EE252F"/>
            </a:solidFill>
            <a:ln>
              <a:noFill/>
            </a:ln>
          </p:spPr>
        </p:sp>
        <p:sp>
          <p:nvSpPr>
            <p:cNvPr id="120" name="Google Shape;120;p13"/>
            <p:cNvSpPr txBox="1"/>
            <p:nvPr/>
          </p:nvSpPr>
          <p:spPr>
            <a:xfrm>
              <a:off x="0" y="-133350"/>
              <a:ext cx="2531111" cy="50445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13"/>
          <p:cNvSpPr txBox="1"/>
          <p:nvPr/>
        </p:nvSpPr>
        <p:spPr>
          <a:xfrm>
            <a:off x="4338845" y="6601647"/>
            <a:ext cx="9610311" cy="739775"/>
          </a:xfrm>
          <a:prstGeom prst="rect">
            <a:avLst/>
          </a:prstGeom>
          <a:noFill/>
          <a:ln>
            <a:noFill/>
          </a:ln>
        </p:spPr>
        <p:txBody>
          <a:bodyPr anchorCtr="0" anchor="t" bIns="0" lIns="0" spcFirstLastPara="1" rIns="0" wrap="square" tIns="0">
            <a:spAutoFit/>
          </a:bodyPr>
          <a:lstStyle/>
          <a:p>
            <a:pPr indent="0" lvl="1" marL="0" marR="0" rtl="0" algn="ctr">
              <a:lnSpc>
                <a:spcPct val="155015"/>
              </a:lnSpc>
              <a:spcBef>
                <a:spcPts val="0"/>
              </a:spcBef>
              <a:spcAft>
                <a:spcPts val="0"/>
              </a:spcAft>
              <a:buNone/>
            </a:pPr>
            <a:r>
              <a:rPr b="0" i="0" lang="en-US" sz="3499" u="none" cap="none" strike="noStrike">
                <a:solidFill>
                  <a:srgbClr val="000000"/>
                </a:solidFill>
                <a:latin typeface="Overpass"/>
                <a:ea typeface="Overpass"/>
                <a:cs typeface="Overpass"/>
                <a:sym typeface="Overpass"/>
              </a:rPr>
              <a:t>Write a subtitle for this presentation</a:t>
            </a:r>
            <a:endParaRPr/>
          </a:p>
        </p:txBody>
      </p:sp>
      <p:sp>
        <p:nvSpPr>
          <p:cNvPr id="122" name="Google Shape;122;p13"/>
          <p:cNvSpPr txBox="1"/>
          <p:nvPr/>
        </p:nvSpPr>
        <p:spPr>
          <a:xfrm>
            <a:off x="4272510" y="4999072"/>
            <a:ext cx="9743100" cy="1371300"/>
          </a:xfrm>
          <a:prstGeom prst="rect">
            <a:avLst/>
          </a:prstGeom>
          <a:noFill/>
          <a:ln>
            <a:noFill/>
          </a:ln>
        </p:spPr>
        <p:txBody>
          <a:bodyPr anchorCtr="0" anchor="t" bIns="0" lIns="0" spcFirstLastPara="1" rIns="0" wrap="square" tIns="0">
            <a:spAutoFit/>
          </a:bodyPr>
          <a:lstStyle/>
          <a:p>
            <a:pPr indent="0" lvl="0" marL="0" marR="0" rtl="0" algn="ctr">
              <a:lnSpc>
                <a:spcPct val="139993"/>
              </a:lnSpc>
              <a:spcBef>
                <a:spcPts val="0"/>
              </a:spcBef>
              <a:spcAft>
                <a:spcPts val="0"/>
              </a:spcAft>
              <a:buNone/>
            </a:pPr>
            <a:r>
              <a:rPr b="0" i="0" lang="en-US" sz="8909" u="none" cap="none" strike="noStrike">
                <a:solidFill>
                  <a:srgbClr val="FFFFFF"/>
                </a:solidFill>
                <a:latin typeface="Archivo Black"/>
                <a:ea typeface="Archivo Black"/>
                <a:cs typeface="Archivo Black"/>
                <a:sym typeface="Archivo Black"/>
              </a:rPr>
              <a:t>TRAFFIC SIGNS</a:t>
            </a:r>
            <a:endParaRPr/>
          </a:p>
        </p:txBody>
      </p:sp>
      <p:pic>
        <p:nvPicPr>
          <p:cNvPr id="123" name="Google Shape;123;p13"/>
          <p:cNvPicPr preferRelativeResize="0"/>
          <p:nvPr/>
        </p:nvPicPr>
        <p:blipFill>
          <a:blip r:embed="rId9">
            <a:alphaModFix/>
          </a:blip>
          <a:stretch>
            <a:fillRect/>
          </a:stretch>
        </p:blipFill>
        <p:spPr>
          <a:xfrm>
            <a:off x="14325450" y="4952740"/>
            <a:ext cx="3473599" cy="86206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504" name="Shape 504"/>
        <p:cNvGrpSpPr/>
        <p:nvPr/>
      </p:nvGrpSpPr>
      <p:grpSpPr>
        <a:xfrm>
          <a:off x="0" y="0"/>
          <a:ext cx="0" cy="0"/>
          <a:chOff x="0" y="0"/>
          <a:chExt cx="0" cy="0"/>
        </a:xfrm>
      </p:grpSpPr>
      <p:grpSp>
        <p:nvGrpSpPr>
          <p:cNvPr id="505" name="Google Shape;505;p22"/>
          <p:cNvGrpSpPr/>
          <p:nvPr/>
        </p:nvGrpSpPr>
        <p:grpSpPr>
          <a:xfrm>
            <a:off x="-1020021" y="0"/>
            <a:ext cx="19795319" cy="10321957"/>
            <a:chOff x="-477358" y="0"/>
            <a:chExt cx="26393758" cy="13762609"/>
          </a:xfrm>
        </p:grpSpPr>
        <p:sp>
          <p:nvSpPr>
            <p:cNvPr id="506" name="Google Shape;506;p22"/>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07" name="Google Shape;507;p22"/>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508" name="Google Shape;508;p22"/>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509" name="Google Shape;509;p22"/>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510" name="Google Shape;510;p22"/>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511" name="Google Shape;511;p22"/>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512" name="Google Shape;512;p22"/>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513" name="Google Shape;513;p22"/>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14" name="Google Shape;514;p22"/>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15" name="Google Shape;515;p22"/>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16" name="Google Shape;516;p22"/>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17" name="Google Shape;517;p22"/>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18" name="Google Shape;518;p22"/>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19" name="Google Shape;519;p22"/>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20" name="Google Shape;520;p22"/>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21" name="Google Shape;521;p22"/>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22" name="Google Shape;522;p22"/>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23" name="Google Shape;523;p22"/>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24" name="Google Shape;524;p22"/>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25" name="Google Shape;525;p22"/>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526" name="Google Shape;526;p22"/>
            <p:cNvGrpSpPr/>
            <p:nvPr/>
          </p:nvGrpSpPr>
          <p:grpSpPr>
            <a:xfrm rot="-2700000">
              <a:off x="-402358" y="11312145"/>
              <a:ext cx="2458813" cy="1230607"/>
              <a:chOff x="0" y="-133350"/>
              <a:chExt cx="485691" cy="243082"/>
            </a:xfrm>
          </p:grpSpPr>
          <p:sp>
            <p:nvSpPr>
              <p:cNvPr id="527" name="Google Shape;527;p22"/>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528" name="Google Shape;528;p22"/>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9" name="Google Shape;529;p22"/>
            <p:cNvGrpSpPr/>
            <p:nvPr/>
          </p:nvGrpSpPr>
          <p:grpSpPr>
            <a:xfrm rot="-2700000">
              <a:off x="23327660" y="11312145"/>
              <a:ext cx="2458813" cy="1230607"/>
              <a:chOff x="0" y="-133350"/>
              <a:chExt cx="485691" cy="243082"/>
            </a:xfrm>
          </p:grpSpPr>
          <p:sp>
            <p:nvSpPr>
              <p:cNvPr id="530" name="Google Shape;530;p22"/>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531" name="Google Shape;531;p22"/>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32" name="Google Shape;532;p22"/>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533" name="Google Shape;533;p22"/>
          <p:cNvPicPr preferRelativeResize="0"/>
          <p:nvPr/>
        </p:nvPicPr>
        <p:blipFill>
          <a:blip r:embed="rId4">
            <a:alphaModFix/>
          </a:blip>
          <a:stretch>
            <a:fillRect/>
          </a:stretch>
        </p:blipFill>
        <p:spPr>
          <a:xfrm>
            <a:off x="488725" y="407200"/>
            <a:ext cx="17310600" cy="9472800"/>
          </a:xfrm>
          <a:prstGeom prst="roundRect">
            <a:avLst>
              <a:gd fmla="val 3611" name="adj"/>
            </a:avLst>
          </a:prstGeom>
          <a:noFill/>
          <a:ln>
            <a:noFill/>
          </a:ln>
        </p:spPr>
      </p:pic>
      <p:sp>
        <p:nvSpPr>
          <p:cNvPr id="534" name="Google Shape;534;p22"/>
          <p:cNvSpPr/>
          <p:nvPr/>
        </p:nvSpPr>
        <p:spPr>
          <a:xfrm>
            <a:off x="0" y="3566652"/>
            <a:ext cx="3473614" cy="8630096"/>
          </a:xfrm>
          <a:custGeom>
            <a:rect b="b" l="l" r="r" t="t"/>
            <a:pathLst>
              <a:path extrusionOk="0" h="8630096" w="3473614">
                <a:moveTo>
                  <a:pt x="0" y="0"/>
                </a:moveTo>
                <a:lnTo>
                  <a:pt x="3473614" y="0"/>
                </a:lnTo>
                <a:lnTo>
                  <a:pt x="3473614" y="8630096"/>
                </a:lnTo>
                <a:lnTo>
                  <a:pt x="0" y="8630096"/>
                </a:lnTo>
                <a:lnTo>
                  <a:pt x="0" y="0"/>
                </a:lnTo>
                <a:close/>
              </a:path>
            </a:pathLst>
          </a:custGeom>
          <a:blipFill rotWithShape="1">
            <a:blip r:embed="rId5">
              <a:alphaModFix/>
            </a:blip>
            <a:stretch>
              <a:fillRect b="0" l="0" r="0" t="0"/>
            </a:stretch>
          </a:blipFill>
          <a:ln>
            <a:noFill/>
          </a:ln>
        </p:spPr>
      </p:sp>
      <p:grpSp>
        <p:nvGrpSpPr>
          <p:cNvPr id="535" name="Google Shape;535;p22"/>
          <p:cNvGrpSpPr/>
          <p:nvPr/>
        </p:nvGrpSpPr>
        <p:grpSpPr>
          <a:xfrm>
            <a:off x="9317726" y="433010"/>
            <a:ext cx="9457572" cy="1607977"/>
            <a:chOff x="0" y="-133350"/>
            <a:chExt cx="2619845" cy="445426"/>
          </a:xfrm>
        </p:grpSpPr>
        <p:sp>
          <p:nvSpPr>
            <p:cNvPr id="536" name="Google Shape;536;p22"/>
            <p:cNvSpPr/>
            <p:nvPr/>
          </p:nvSpPr>
          <p:spPr>
            <a:xfrm>
              <a:off x="0" y="0"/>
              <a:ext cx="2619845" cy="312076"/>
            </a:xfrm>
            <a:custGeom>
              <a:rect b="b" l="l" r="r" t="t"/>
              <a:pathLst>
                <a:path extrusionOk="0" h="312076" w="2619845">
                  <a:moveTo>
                    <a:pt x="0" y="0"/>
                  </a:moveTo>
                  <a:lnTo>
                    <a:pt x="2619845" y="0"/>
                  </a:lnTo>
                  <a:lnTo>
                    <a:pt x="2619845" y="312076"/>
                  </a:lnTo>
                  <a:lnTo>
                    <a:pt x="0" y="312076"/>
                  </a:lnTo>
                  <a:close/>
                </a:path>
              </a:pathLst>
            </a:custGeom>
            <a:solidFill>
              <a:srgbClr val="FCD116"/>
            </a:solidFill>
            <a:ln cap="sq" cmpd="sng" w="142875">
              <a:solidFill>
                <a:srgbClr val="000000"/>
              </a:solidFill>
              <a:prstDash val="solid"/>
              <a:miter lim="8000"/>
              <a:headEnd len="sm" w="sm" type="none"/>
              <a:tailEnd len="sm" w="sm" type="none"/>
            </a:ln>
          </p:spPr>
        </p:sp>
        <p:sp>
          <p:nvSpPr>
            <p:cNvPr id="537" name="Google Shape;537;p22"/>
            <p:cNvSpPr txBox="1"/>
            <p:nvPr/>
          </p:nvSpPr>
          <p:spPr>
            <a:xfrm>
              <a:off x="0" y="-133350"/>
              <a:ext cx="2619845" cy="445426"/>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22"/>
          <p:cNvGrpSpPr/>
          <p:nvPr/>
        </p:nvGrpSpPr>
        <p:grpSpPr>
          <a:xfrm>
            <a:off x="9317726" y="1758353"/>
            <a:ext cx="9457572" cy="1607977"/>
            <a:chOff x="0" y="-133350"/>
            <a:chExt cx="2619845" cy="445426"/>
          </a:xfrm>
        </p:grpSpPr>
        <p:sp>
          <p:nvSpPr>
            <p:cNvPr id="539" name="Google Shape;539;p22"/>
            <p:cNvSpPr/>
            <p:nvPr/>
          </p:nvSpPr>
          <p:spPr>
            <a:xfrm>
              <a:off x="0" y="0"/>
              <a:ext cx="2619845" cy="312076"/>
            </a:xfrm>
            <a:custGeom>
              <a:rect b="b" l="l" r="r" t="t"/>
              <a:pathLst>
                <a:path extrusionOk="0" h="312076" w="2619845">
                  <a:moveTo>
                    <a:pt x="0" y="0"/>
                  </a:moveTo>
                  <a:lnTo>
                    <a:pt x="2619845" y="0"/>
                  </a:lnTo>
                  <a:lnTo>
                    <a:pt x="2619845" y="312076"/>
                  </a:lnTo>
                  <a:lnTo>
                    <a:pt x="0" y="312076"/>
                  </a:lnTo>
                  <a:close/>
                </a:path>
              </a:pathLst>
            </a:custGeom>
            <a:solidFill>
              <a:srgbClr val="FCD116"/>
            </a:solidFill>
            <a:ln cap="sq" cmpd="sng" w="142875">
              <a:solidFill>
                <a:srgbClr val="000000"/>
              </a:solidFill>
              <a:prstDash val="solid"/>
              <a:miter lim="8000"/>
              <a:headEnd len="sm" w="sm" type="none"/>
              <a:tailEnd len="sm" w="sm" type="none"/>
            </a:ln>
          </p:spPr>
        </p:sp>
        <p:sp>
          <p:nvSpPr>
            <p:cNvPr id="540" name="Google Shape;540;p22"/>
            <p:cNvSpPr txBox="1"/>
            <p:nvPr/>
          </p:nvSpPr>
          <p:spPr>
            <a:xfrm>
              <a:off x="0" y="-133350"/>
              <a:ext cx="2619845" cy="445426"/>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1" name="Google Shape;541;p22"/>
          <p:cNvSpPr txBox="1"/>
          <p:nvPr/>
        </p:nvSpPr>
        <p:spPr>
          <a:xfrm>
            <a:off x="9535049" y="1002667"/>
            <a:ext cx="8441100" cy="2203800"/>
          </a:xfrm>
          <a:prstGeom prst="rect">
            <a:avLst/>
          </a:prstGeom>
          <a:noFill/>
          <a:ln>
            <a:noFill/>
          </a:ln>
        </p:spPr>
        <p:txBody>
          <a:bodyPr anchorCtr="0" anchor="t" bIns="0" lIns="0" spcFirstLastPara="1" rIns="0" wrap="square" tIns="0">
            <a:spAutoFit/>
          </a:bodyPr>
          <a:lstStyle/>
          <a:p>
            <a:pPr indent="0" lvl="0" marL="0" marR="0" rtl="0" algn="r">
              <a:lnSpc>
                <a:spcPct val="165000"/>
              </a:lnSpc>
              <a:spcBef>
                <a:spcPts val="0"/>
              </a:spcBef>
              <a:spcAft>
                <a:spcPts val="0"/>
              </a:spcAft>
              <a:buNone/>
            </a:pPr>
            <a:r>
              <a:rPr b="0" i="0" lang="en-US" sz="5403" u="none" cap="none" strike="noStrike">
                <a:solidFill>
                  <a:srgbClr val="000000"/>
                </a:solidFill>
                <a:latin typeface="Archivo Black"/>
                <a:ea typeface="Archivo Black"/>
                <a:cs typeface="Archivo Black"/>
                <a:sym typeface="Archivo Black"/>
              </a:rPr>
              <a:t>A PICTURE IS WORTH A THOUSAND WORDS</a:t>
            </a:r>
            <a:endParaRPr/>
          </a:p>
        </p:txBody>
      </p:sp>
      <p:pic>
        <p:nvPicPr>
          <p:cNvPr id="542" name="Google Shape;542;p22"/>
          <p:cNvPicPr preferRelativeResize="0"/>
          <p:nvPr/>
        </p:nvPicPr>
        <p:blipFill>
          <a:blip r:embed="rId6">
            <a:alphaModFix/>
          </a:blip>
          <a:stretch>
            <a:fillRect/>
          </a:stretch>
        </p:blipFill>
        <p:spPr>
          <a:xfrm>
            <a:off x="15403925" y="4485394"/>
            <a:ext cx="3710751" cy="853980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546" name="Shape 546"/>
        <p:cNvGrpSpPr/>
        <p:nvPr/>
      </p:nvGrpSpPr>
      <p:grpSpPr>
        <a:xfrm>
          <a:off x="0" y="0"/>
          <a:ext cx="0" cy="0"/>
          <a:chOff x="0" y="0"/>
          <a:chExt cx="0" cy="0"/>
        </a:xfrm>
      </p:grpSpPr>
      <p:grpSp>
        <p:nvGrpSpPr>
          <p:cNvPr id="547" name="Google Shape;547;p23"/>
          <p:cNvGrpSpPr/>
          <p:nvPr/>
        </p:nvGrpSpPr>
        <p:grpSpPr>
          <a:xfrm>
            <a:off x="-1020021" y="0"/>
            <a:ext cx="19795319" cy="10321957"/>
            <a:chOff x="-477358" y="0"/>
            <a:chExt cx="26393758" cy="13762609"/>
          </a:xfrm>
        </p:grpSpPr>
        <p:sp>
          <p:nvSpPr>
            <p:cNvPr id="548" name="Google Shape;548;p23"/>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49" name="Google Shape;549;p23"/>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550" name="Google Shape;550;p23"/>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551" name="Google Shape;551;p23"/>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552" name="Google Shape;552;p23"/>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553" name="Google Shape;553;p23"/>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554" name="Google Shape;554;p23"/>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555" name="Google Shape;555;p23"/>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56" name="Google Shape;556;p23"/>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57" name="Google Shape;557;p23"/>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58" name="Google Shape;558;p23"/>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59" name="Google Shape;559;p23"/>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60" name="Google Shape;560;p23"/>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61" name="Google Shape;561;p23"/>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62" name="Google Shape;562;p23"/>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63" name="Google Shape;563;p23"/>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64" name="Google Shape;564;p23"/>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65" name="Google Shape;565;p23"/>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566" name="Google Shape;566;p23"/>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567" name="Google Shape;567;p23"/>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568" name="Google Shape;568;p23"/>
            <p:cNvGrpSpPr/>
            <p:nvPr/>
          </p:nvGrpSpPr>
          <p:grpSpPr>
            <a:xfrm rot="-2700000">
              <a:off x="-402358" y="11312145"/>
              <a:ext cx="2458813" cy="1230607"/>
              <a:chOff x="0" y="-133350"/>
              <a:chExt cx="485691" cy="243082"/>
            </a:xfrm>
          </p:grpSpPr>
          <p:sp>
            <p:nvSpPr>
              <p:cNvPr id="569" name="Google Shape;569;p23"/>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570" name="Google Shape;570;p23"/>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1" name="Google Shape;571;p23"/>
            <p:cNvGrpSpPr/>
            <p:nvPr/>
          </p:nvGrpSpPr>
          <p:grpSpPr>
            <a:xfrm rot="-2700000">
              <a:off x="23327660" y="11312145"/>
              <a:ext cx="2458813" cy="1230607"/>
              <a:chOff x="0" y="-133350"/>
              <a:chExt cx="485691" cy="243082"/>
            </a:xfrm>
          </p:grpSpPr>
          <p:sp>
            <p:nvSpPr>
              <p:cNvPr id="572" name="Google Shape;572;p23"/>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573" name="Google Shape;573;p23"/>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574" name="Google Shape;574;p23"/>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75" name="Google Shape;575;p23"/>
          <p:cNvSpPr txBox="1"/>
          <p:nvPr/>
        </p:nvSpPr>
        <p:spPr>
          <a:xfrm>
            <a:off x="2611071" y="4265696"/>
            <a:ext cx="2602063" cy="576896"/>
          </a:xfrm>
          <a:prstGeom prst="rect">
            <a:avLst/>
          </a:prstGeom>
          <a:noFill/>
          <a:ln>
            <a:noFill/>
          </a:ln>
        </p:spPr>
        <p:txBody>
          <a:bodyPr anchorCtr="0" anchor="t" bIns="0" lIns="0" spcFirstLastPara="1" rIns="0" wrap="square" tIns="0">
            <a:spAutoFit/>
          </a:bodyPr>
          <a:lstStyle/>
          <a:p>
            <a:pPr indent="0" lvl="1" marL="0" marR="0" rtl="0" algn="ctr">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RED</a:t>
            </a:r>
            <a:endParaRPr/>
          </a:p>
        </p:txBody>
      </p:sp>
      <p:sp>
        <p:nvSpPr>
          <p:cNvPr id="576" name="Google Shape;576;p23"/>
          <p:cNvSpPr txBox="1"/>
          <p:nvPr/>
        </p:nvSpPr>
        <p:spPr>
          <a:xfrm>
            <a:off x="12235582" y="8294200"/>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577" name="Google Shape;577;p23"/>
          <p:cNvSpPr/>
          <p:nvPr/>
        </p:nvSpPr>
        <p:spPr>
          <a:xfrm>
            <a:off x="8368731" y="2652170"/>
            <a:ext cx="1550538" cy="1543487"/>
          </a:xfrm>
          <a:custGeom>
            <a:rect b="b" l="l" r="r" t="t"/>
            <a:pathLst>
              <a:path extrusionOk="0" h="1543487" w="1550538">
                <a:moveTo>
                  <a:pt x="0" y="0"/>
                </a:moveTo>
                <a:lnTo>
                  <a:pt x="1550538" y="0"/>
                </a:lnTo>
                <a:lnTo>
                  <a:pt x="1550538" y="1543486"/>
                </a:lnTo>
                <a:lnTo>
                  <a:pt x="0" y="1543486"/>
                </a:lnTo>
                <a:lnTo>
                  <a:pt x="0" y="0"/>
                </a:lnTo>
                <a:close/>
              </a:path>
            </a:pathLst>
          </a:custGeom>
          <a:blipFill rotWithShape="1">
            <a:blip r:embed="rId4">
              <a:alphaModFix/>
            </a:blip>
            <a:stretch>
              <a:fillRect b="-181976" l="0" r="0" t="0"/>
            </a:stretch>
          </a:blipFill>
          <a:ln>
            <a:noFill/>
          </a:ln>
        </p:spPr>
      </p:sp>
      <p:sp>
        <p:nvSpPr>
          <p:cNvPr id="578" name="Google Shape;578;p23"/>
          <p:cNvSpPr/>
          <p:nvPr/>
        </p:nvSpPr>
        <p:spPr>
          <a:xfrm>
            <a:off x="3148686" y="2597649"/>
            <a:ext cx="1526832" cy="1598007"/>
          </a:xfrm>
          <a:custGeom>
            <a:rect b="b" l="l" r="r" t="t"/>
            <a:pathLst>
              <a:path extrusionOk="0" h="1598007" w="1526832">
                <a:moveTo>
                  <a:pt x="0" y="0"/>
                </a:moveTo>
                <a:lnTo>
                  <a:pt x="1526832" y="0"/>
                </a:lnTo>
                <a:lnTo>
                  <a:pt x="1526832" y="1598007"/>
                </a:lnTo>
                <a:lnTo>
                  <a:pt x="0" y="1598007"/>
                </a:lnTo>
                <a:lnTo>
                  <a:pt x="0" y="0"/>
                </a:lnTo>
                <a:close/>
              </a:path>
            </a:pathLst>
          </a:custGeom>
          <a:blipFill rotWithShape="1">
            <a:blip r:embed="rId5">
              <a:alphaModFix/>
            </a:blip>
            <a:stretch>
              <a:fillRect b="0" l="0" r="0" t="0"/>
            </a:stretch>
          </a:blipFill>
          <a:ln>
            <a:noFill/>
          </a:ln>
        </p:spPr>
      </p:sp>
      <p:sp>
        <p:nvSpPr>
          <p:cNvPr id="579" name="Google Shape;579;p23"/>
          <p:cNvSpPr/>
          <p:nvPr/>
        </p:nvSpPr>
        <p:spPr>
          <a:xfrm>
            <a:off x="8380584" y="6134637"/>
            <a:ext cx="1526832" cy="1526832"/>
          </a:xfrm>
          <a:custGeom>
            <a:rect b="b" l="l" r="r" t="t"/>
            <a:pathLst>
              <a:path extrusionOk="0" h="1526832" w="1526832">
                <a:moveTo>
                  <a:pt x="0" y="0"/>
                </a:moveTo>
                <a:lnTo>
                  <a:pt x="1526832" y="0"/>
                </a:lnTo>
                <a:lnTo>
                  <a:pt x="1526832" y="1526832"/>
                </a:lnTo>
                <a:lnTo>
                  <a:pt x="0" y="1526832"/>
                </a:lnTo>
                <a:lnTo>
                  <a:pt x="0" y="0"/>
                </a:lnTo>
                <a:close/>
              </a:path>
            </a:pathLst>
          </a:custGeom>
          <a:blipFill rotWithShape="1">
            <a:blip r:embed="rId6">
              <a:alphaModFix/>
            </a:blip>
            <a:stretch>
              <a:fillRect b="0" l="0" r="0" t="0"/>
            </a:stretch>
          </a:blipFill>
          <a:ln>
            <a:noFill/>
          </a:ln>
        </p:spPr>
      </p:sp>
      <p:sp>
        <p:nvSpPr>
          <p:cNvPr id="580" name="Google Shape;580;p23"/>
          <p:cNvSpPr/>
          <p:nvPr/>
        </p:nvSpPr>
        <p:spPr>
          <a:xfrm>
            <a:off x="13612482" y="6134637"/>
            <a:ext cx="1526832" cy="1526832"/>
          </a:xfrm>
          <a:custGeom>
            <a:rect b="b" l="l" r="r" t="t"/>
            <a:pathLst>
              <a:path extrusionOk="0" h="1526832" w="1526832">
                <a:moveTo>
                  <a:pt x="0" y="0"/>
                </a:moveTo>
                <a:lnTo>
                  <a:pt x="1526832" y="0"/>
                </a:lnTo>
                <a:lnTo>
                  <a:pt x="1526832" y="1526832"/>
                </a:lnTo>
                <a:lnTo>
                  <a:pt x="0" y="1526832"/>
                </a:lnTo>
                <a:lnTo>
                  <a:pt x="0" y="0"/>
                </a:lnTo>
                <a:close/>
              </a:path>
            </a:pathLst>
          </a:custGeom>
          <a:blipFill rotWithShape="1">
            <a:blip r:embed="rId7">
              <a:alphaModFix/>
            </a:blip>
            <a:stretch>
              <a:fillRect b="0" l="0" r="0" t="0"/>
            </a:stretch>
          </a:blipFill>
          <a:ln>
            <a:noFill/>
          </a:ln>
        </p:spPr>
      </p:sp>
      <p:sp>
        <p:nvSpPr>
          <p:cNvPr id="581" name="Google Shape;581;p23"/>
          <p:cNvSpPr txBox="1"/>
          <p:nvPr/>
        </p:nvSpPr>
        <p:spPr>
          <a:xfrm>
            <a:off x="1028700" y="866775"/>
            <a:ext cx="16230600" cy="12267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199" u="none" cap="none" strike="noStrike">
                <a:solidFill>
                  <a:srgbClr val="000000"/>
                </a:solidFill>
                <a:latin typeface="Archivo Black"/>
                <a:ea typeface="Archivo Black"/>
                <a:cs typeface="Archivo Black"/>
                <a:sym typeface="Archivo Black"/>
              </a:rPr>
              <a:t>COLORS OF ROAD SIGNS</a:t>
            </a:r>
            <a:endParaRPr/>
          </a:p>
        </p:txBody>
      </p:sp>
      <p:sp>
        <p:nvSpPr>
          <p:cNvPr id="582" name="Google Shape;582;p23"/>
          <p:cNvSpPr txBox="1"/>
          <p:nvPr/>
        </p:nvSpPr>
        <p:spPr>
          <a:xfrm>
            <a:off x="2611071" y="7793504"/>
            <a:ext cx="2602063" cy="576896"/>
          </a:xfrm>
          <a:prstGeom prst="rect">
            <a:avLst/>
          </a:prstGeom>
          <a:noFill/>
          <a:ln>
            <a:noFill/>
          </a:ln>
        </p:spPr>
        <p:txBody>
          <a:bodyPr anchorCtr="0" anchor="t" bIns="0" lIns="0" spcFirstLastPara="1" rIns="0" wrap="square" tIns="0">
            <a:spAutoFit/>
          </a:bodyPr>
          <a:lstStyle/>
          <a:p>
            <a:pPr indent="0" lvl="1" marL="0" marR="0" rtl="0" algn="ctr">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ORANGE</a:t>
            </a:r>
            <a:endParaRPr/>
          </a:p>
        </p:txBody>
      </p:sp>
      <p:sp>
        <p:nvSpPr>
          <p:cNvPr id="583" name="Google Shape;583;p23"/>
          <p:cNvSpPr txBox="1"/>
          <p:nvPr/>
        </p:nvSpPr>
        <p:spPr>
          <a:xfrm>
            <a:off x="13074867" y="7793504"/>
            <a:ext cx="2602063" cy="576896"/>
          </a:xfrm>
          <a:prstGeom prst="rect">
            <a:avLst/>
          </a:prstGeom>
          <a:noFill/>
          <a:ln>
            <a:noFill/>
          </a:ln>
        </p:spPr>
        <p:txBody>
          <a:bodyPr anchorCtr="0" anchor="t" bIns="0" lIns="0" spcFirstLastPara="1" rIns="0" wrap="square" tIns="0">
            <a:spAutoFit/>
          </a:bodyPr>
          <a:lstStyle/>
          <a:p>
            <a:pPr indent="0" lvl="1" marL="0" marR="0" rtl="0" algn="ctr">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WHITE</a:t>
            </a:r>
            <a:endParaRPr/>
          </a:p>
        </p:txBody>
      </p:sp>
      <p:sp>
        <p:nvSpPr>
          <p:cNvPr id="584" name="Google Shape;584;p23"/>
          <p:cNvSpPr txBox="1"/>
          <p:nvPr/>
        </p:nvSpPr>
        <p:spPr>
          <a:xfrm>
            <a:off x="13072399" y="4265696"/>
            <a:ext cx="2602063" cy="576896"/>
          </a:xfrm>
          <a:prstGeom prst="rect">
            <a:avLst/>
          </a:prstGeom>
          <a:noFill/>
          <a:ln>
            <a:noFill/>
          </a:ln>
        </p:spPr>
        <p:txBody>
          <a:bodyPr anchorCtr="0" anchor="t" bIns="0" lIns="0" spcFirstLastPara="1" rIns="0" wrap="square" tIns="0">
            <a:spAutoFit/>
          </a:bodyPr>
          <a:lstStyle/>
          <a:p>
            <a:pPr indent="0" lvl="1" marL="0" marR="0" rtl="0" algn="ctr">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GREEN</a:t>
            </a:r>
            <a:endParaRPr/>
          </a:p>
        </p:txBody>
      </p:sp>
      <p:sp>
        <p:nvSpPr>
          <p:cNvPr id="585" name="Google Shape;585;p23"/>
          <p:cNvSpPr txBox="1"/>
          <p:nvPr/>
        </p:nvSpPr>
        <p:spPr>
          <a:xfrm>
            <a:off x="1771786" y="4766392"/>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586" name="Google Shape;586;p23"/>
          <p:cNvSpPr txBox="1"/>
          <p:nvPr/>
        </p:nvSpPr>
        <p:spPr>
          <a:xfrm>
            <a:off x="1771786" y="8294200"/>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587" name="Google Shape;587;p23"/>
          <p:cNvSpPr txBox="1"/>
          <p:nvPr/>
        </p:nvSpPr>
        <p:spPr>
          <a:xfrm>
            <a:off x="7003684" y="8294200"/>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588" name="Google Shape;588;p23"/>
          <p:cNvSpPr txBox="1"/>
          <p:nvPr/>
        </p:nvSpPr>
        <p:spPr>
          <a:xfrm>
            <a:off x="7842969" y="7793504"/>
            <a:ext cx="2602063" cy="576896"/>
          </a:xfrm>
          <a:prstGeom prst="rect">
            <a:avLst/>
          </a:prstGeom>
          <a:noFill/>
          <a:ln>
            <a:noFill/>
          </a:ln>
        </p:spPr>
        <p:txBody>
          <a:bodyPr anchorCtr="0" anchor="t" bIns="0" lIns="0" spcFirstLastPara="1" rIns="0" wrap="square" tIns="0">
            <a:spAutoFit/>
          </a:bodyPr>
          <a:lstStyle/>
          <a:p>
            <a:pPr indent="0" lvl="1" marL="0" marR="0" rtl="0" algn="ctr">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BLUE</a:t>
            </a:r>
            <a:endParaRPr/>
          </a:p>
        </p:txBody>
      </p:sp>
      <p:sp>
        <p:nvSpPr>
          <p:cNvPr id="589" name="Google Shape;589;p23"/>
          <p:cNvSpPr txBox="1"/>
          <p:nvPr/>
        </p:nvSpPr>
        <p:spPr>
          <a:xfrm>
            <a:off x="7842969" y="4265696"/>
            <a:ext cx="2602063" cy="576896"/>
          </a:xfrm>
          <a:prstGeom prst="rect">
            <a:avLst/>
          </a:prstGeom>
          <a:noFill/>
          <a:ln>
            <a:noFill/>
          </a:ln>
        </p:spPr>
        <p:txBody>
          <a:bodyPr anchorCtr="0" anchor="t" bIns="0" lIns="0" spcFirstLastPara="1" rIns="0" wrap="square" tIns="0">
            <a:spAutoFit/>
          </a:bodyPr>
          <a:lstStyle/>
          <a:p>
            <a:pPr indent="0" lvl="1" marL="0" marR="0" rtl="0" algn="ctr">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YELLOW</a:t>
            </a:r>
            <a:endParaRPr/>
          </a:p>
        </p:txBody>
      </p:sp>
      <p:sp>
        <p:nvSpPr>
          <p:cNvPr id="590" name="Google Shape;590;p23"/>
          <p:cNvSpPr txBox="1"/>
          <p:nvPr/>
        </p:nvSpPr>
        <p:spPr>
          <a:xfrm>
            <a:off x="7003684" y="4766392"/>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591" name="Google Shape;591;p23"/>
          <p:cNvSpPr txBox="1"/>
          <p:nvPr/>
        </p:nvSpPr>
        <p:spPr>
          <a:xfrm>
            <a:off x="12233115" y="4766392"/>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592" name="Google Shape;592;p23"/>
          <p:cNvSpPr/>
          <p:nvPr/>
        </p:nvSpPr>
        <p:spPr>
          <a:xfrm>
            <a:off x="13610015" y="2633237"/>
            <a:ext cx="1526832" cy="1526832"/>
          </a:xfrm>
          <a:custGeom>
            <a:rect b="b" l="l" r="r" t="t"/>
            <a:pathLst>
              <a:path extrusionOk="0" h="1526832" w="1526832">
                <a:moveTo>
                  <a:pt x="0" y="0"/>
                </a:moveTo>
                <a:lnTo>
                  <a:pt x="1526832" y="0"/>
                </a:lnTo>
                <a:lnTo>
                  <a:pt x="1526832" y="1526832"/>
                </a:lnTo>
                <a:lnTo>
                  <a:pt x="0" y="1526832"/>
                </a:lnTo>
                <a:lnTo>
                  <a:pt x="0" y="0"/>
                </a:lnTo>
                <a:close/>
              </a:path>
            </a:pathLst>
          </a:custGeom>
          <a:blipFill rotWithShape="1">
            <a:blip r:embed="rId8">
              <a:alphaModFix/>
            </a:blip>
            <a:stretch>
              <a:fillRect b="0" l="0" r="0" t="0"/>
            </a:stretch>
          </a:blipFill>
          <a:ln>
            <a:noFill/>
          </a:ln>
        </p:spPr>
      </p:sp>
      <p:sp>
        <p:nvSpPr>
          <p:cNvPr id="593" name="Google Shape;593;p23"/>
          <p:cNvSpPr/>
          <p:nvPr/>
        </p:nvSpPr>
        <p:spPr>
          <a:xfrm>
            <a:off x="3121426" y="6107377"/>
            <a:ext cx="1581353" cy="1581353"/>
          </a:xfrm>
          <a:custGeom>
            <a:rect b="b" l="l" r="r" t="t"/>
            <a:pathLst>
              <a:path extrusionOk="0" h="1581353" w="1581353">
                <a:moveTo>
                  <a:pt x="0" y="0"/>
                </a:moveTo>
                <a:lnTo>
                  <a:pt x="1581352" y="0"/>
                </a:lnTo>
                <a:lnTo>
                  <a:pt x="1581352" y="1581352"/>
                </a:lnTo>
                <a:lnTo>
                  <a:pt x="0" y="1581352"/>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597" name="Shape 597"/>
        <p:cNvGrpSpPr/>
        <p:nvPr/>
      </p:nvGrpSpPr>
      <p:grpSpPr>
        <a:xfrm>
          <a:off x="0" y="0"/>
          <a:ext cx="0" cy="0"/>
          <a:chOff x="0" y="0"/>
          <a:chExt cx="0" cy="0"/>
        </a:xfrm>
      </p:grpSpPr>
      <p:grpSp>
        <p:nvGrpSpPr>
          <p:cNvPr id="598" name="Google Shape;598;p24"/>
          <p:cNvGrpSpPr/>
          <p:nvPr/>
        </p:nvGrpSpPr>
        <p:grpSpPr>
          <a:xfrm>
            <a:off x="-1020021" y="0"/>
            <a:ext cx="19795319" cy="10321957"/>
            <a:chOff x="-477358" y="0"/>
            <a:chExt cx="26393758" cy="13762609"/>
          </a:xfrm>
        </p:grpSpPr>
        <p:sp>
          <p:nvSpPr>
            <p:cNvPr id="599" name="Google Shape;599;p24"/>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00" name="Google Shape;600;p24"/>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601" name="Google Shape;601;p24"/>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602" name="Google Shape;602;p24"/>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603" name="Google Shape;603;p24"/>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604" name="Google Shape;604;p24"/>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605" name="Google Shape;605;p24"/>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606" name="Google Shape;606;p24"/>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07" name="Google Shape;607;p24"/>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08" name="Google Shape;608;p24"/>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09" name="Google Shape;609;p24"/>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10" name="Google Shape;610;p24"/>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11" name="Google Shape;611;p24"/>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12" name="Google Shape;612;p24"/>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13" name="Google Shape;613;p24"/>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14" name="Google Shape;614;p24"/>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15" name="Google Shape;615;p24"/>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16" name="Google Shape;616;p24"/>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17" name="Google Shape;617;p24"/>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18" name="Google Shape;618;p24"/>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619" name="Google Shape;619;p24"/>
            <p:cNvGrpSpPr/>
            <p:nvPr/>
          </p:nvGrpSpPr>
          <p:grpSpPr>
            <a:xfrm rot="-2700000">
              <a:off x="-402358" y="11312145"/>
              <a:ext cx="2458813" cy="1230607"/>
              <a:chOff x="0" y="-133350"/>
              <a:chExt cx="485691" cy="243082"/>
            </a:xfrm>
          </p:grpSpPr>
          <p:sp>
            <p:nvSpPr>
              <p:cNvPr id="620" name="Google Shape;620;p24"/>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621" name="Google Shape;621;p24"/>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2" name="Google Shape;622;p24"/>
            <p:cNvGrpSpPr/>
            <p:nvPr/>
          </p:nvGrpSpPr>
          <p:grpSpPr>
            <a:xfrm rot="-2700000">
              <a:off x="23327660" y="11312145"/>
              <a:ext cx="2458813" cy="1230607"/>
              <a:chOff x="0" y="-133350"/>
              <a:chExt cx="485691" cy="243082"/>
            </a:xfrm>
          </p:grpSpPr>
          <p:sp>
            <p:nvSpPr>
              <p:cNvPr id="623" name="Google Shape;623;p24"/>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624" name="Google Shape;624;p24"/>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25" name="Google Shape;625;p24"/>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626" name="Google Shape;626;p24"/>
          <p:cNvPicPr preferRelativeResize="0"/>
          <p:nvPr/>
        </p:nvPicPr>
        <p:blipFill>
          <a:blip r:embed="rId4">
            <a:alphaModFix/>
          </a:blip>
          <a:stretch>
            <a:fillRect/>
          </a:stretch>
        </p:blipFill>
        <p:spPr>
          <a:xfrm>
            <a:off x="13890188" y="464363"/>
            <a:ext cx="3729900" cy="3729900"/>
          </a:xfrm>
          <a:prstGeom prst="rect">
            <a:avLst/>
          </a:prstGeom>
          <a:noFill/>
          <a:ln>
            <a:noFill/>
          </a:ln>
        </p:spPr>
      </p:pic>
      <p:sp>
        <p:nvSpPr>
          <p:cNvPr id="627" name="Google Shape;627;p24"/>
          <p:cNvSpPr/>
          <p:nvPr/>
        </p:nvSpPr>
        <p:spPr>
          <a:xfrm rot="-447017">
            <a:off x="929111" y="1011935"/>
            <a:ext cx="2706870" cy="2367156"/>
          </a:xfrm>
          <a:custGeom>
            <a:rect b="b" l="l" r="r" t="t"/>
            <a:pathLst>
              <a:path extrusionOk="0" h="2367156" w="2706870">
                <a:moveTo>
                  <a:pt x="0" y="0"/>
                </a:moveTo>
                <a:lnTo>
                  <a:pt x="2706870" y="0"/>
                </a:lnTo>
                <a:lnTo>
                  <a:pt x="2706870" y="2367155"/>
                </a:lnTo>
                <a:lnTo>
                  <a:pt x="0" y="2367155"/>
                </a:lnTo>
                <a:lnTo>
                  <a:pt x="0" y="0"/>
                </a:lnTo>
                <a:close/>
              </a:path>
            </a:pathLst>
          </a:custGeom>
          <a:blipFill rotWithShape="1">
            <a:blip r:embed="rId5">
              <a:alphaModFix/>
            </a:blip>
            <a:stretch>
              <a:fillRect b="0" l="0" r="0" t="0"/>
            </a:stretch>
          </a:blipFill>
          <a:ln>
            <a:noFill/>
          </a:ln>
        </p:spPr>
      </p:sp>
      <p:sp>
        <p:nvSpPr>
          <p:cNvPr id="628" name="Google Shape;628;p24"/>
          <p:cNvSpPr txBox="1"/>
          <p:nvPr/>
        </p:nvSpPr>
        <p:spPr>
          <a:xfrm>
            <a:off x="4284353" y="981075"/>
            <a:ext cx="9719400" cy="2308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500" u="none" cap="none" strike="noStrike">
                <a:solidFill>
                  <a:srgbClr val="000000"/>
                </a:solidFill>
                <a:latin typeface="Archivo Black"/>
                <a:ea typeface="Archivo Black"/>
                <a:cs typeface="Archivo Black"/>
                <a:sym typeface="Archivo Black"/>
              </a:rPr>
              <a:t>FEATURES OF DRIVING THEORY</a:t>
            </a:r>
            <a:endParaRPr/>
          </a:p>
        </p:txBody>
      </p:sp>
      <p:sp>
        <p:nvSpPr>
          <p:cNvPr id="629" name="Google Shape;629;p24"/>
          <p:cNvSpPr txBox="1"/>
          <p:nvPr/>
        </p:nvSpPr>
        <p:spPr>
          <a:xfrm>
            <a:off x="2282546" y="4085588"/>
            <a:ext cx="3729900" cy="9813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WRITE A MAIN TOPIC HERE</a:t>
            </a:r>
            <a:endParaRPr/>
          </a:p>
        </p:txBody>
      </p:sp>
      <p:sp>
        <p:nvSpPr>
          <p:cNvPr id="630" name="Google Shape;630;p24"/>
          <p:cNvSpPr txBox="1"/>
          <p:nvPr/>
        </p:nvSpPr>
        <p:spPr>
          <a:xfrm>
            <a:off x="2282546" y="6870447"/>
            <a:ext cx="3729900" cy="9813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WRITE A MAIN TOPIC HERE</a:t>
            </a:r>
            <a:endParaRPr/>
          </a:p>
        </p:txBody>
      </p:sp>
      <p:sp>
        <p:nvSpPr>
          <p:cNvPr id="631" name="Google Shape;631;p24"/>
          <p:cNvSpPr txBox="1"/>
          <p:nvPr/>
        </p:nvSpPr>
        <p:spPr>
          <a:xfrm>
            <a:off x="12275703" y="4085588"/>
            <a:ext cx="3729900" cy="9813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WRITE A MAIN TOPIC HERE</a:t>
            </a:r>
            <a:endParaRPr/>
          </a:p>
        </p:txBody>
      </p:sp>
      <p:sp>
        <p:nvSpPr>
          <p:cNvPr id="632" name="Google Shape;632;p24"/>
          <p:cNvSpPr txBox="1"/>
          <p:nvPr/>
        </p:nvSpPr>
        <p:spPr>
          <a:xfrm>
            <a:off x="12275703" y="6870447"/>
            <a:ext cx="3729900" cy="981300"/>
          </a:xfrm>
          <a:prstGeom prst="rect">
            <a:avLst/>
          </a:prstGeom>
          <a:noFill/>
          <a:ln>
            <a:noFill/>
          </a:ln>
        </p:spPr>
        <p:txBody>
          <a:bodyPr anchorCtr="0" anchor="t" bIns="0" lIns="0" spcFirstLastPara="1" rIns="0" wrap="square" tIns="0">
            <a:spAutoFit/>
          </a:bodyPr>
          <a:lstStyle/>
          <a:p>
            <a:pPr indent="0" lvl="1" marL="0" marR="0" rtl="0" algn="ctr">
              <a:lnSpc>
                <a:spcPct val="11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WRITE A MAIN TOPIC HERE</a:t>
            </a:r>
            <a:endParaRPr/>
          </a:p>
        </p:txBody>
      </p:sp>
      <p:sp>
        <p:nvSpPr>
          <p:cNvPr id="633" name="Google Shape;633;p24"/>
          <p:cNvSpPr txBox="1"/>
          <p:nvPr/>
        </p:nvSpPr>
        <p:spPr>
          <a:xfrm>
            <a:off x="2007106" y="5203827"/>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634" name="Google Shape;634;p24"/>
          <p:cNvSpPr txBox="1"/>
          <p:nvPr/>
        </p:nvSpPr>
        <p:spPr>
          <a:xfrm>
            <a:off x="2007106" y="7988686"/>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635" name="Google Shape;635;p24"/>
          <p:cNvSpPr txBox="1"/>
          <p:nvPr/>
        </p:nvSpPr>
        <p:spPr>
          <a:xfrm>
            <a:off x="12000263" y="5203827"/>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636" name="Google Shape;636;p24"/>
          <p:cNvSpPr txBox="1"/>
          <p:nvPr/>
        </p:nvSpPr>
        <p:spPr>
          <a:xfrm>
            <a:off x="12000263" y="7988686"/>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pic>
        <p:nvPicPr>
          <p:cNvPr id="637" name="Google Shape;637;p24"/>
          <p:cNvPicPr preferRelativeResize="0"/>
          <p:nvPr/>
        </p:nvPicPr>
        <p:blipFill>
          <a:blip r:embed="rId6">
            <a:alphaModFix/>
          </a:blip>
          <a:stretch>
            <a:fillRect/>
          </a:stretch>
        </p:blipFill>
        <p:spPr>
          <a:xfrm>
            <a:off x="7722463" y="3855156"/>
            <a:ext cx="2843150" cy="851674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641" name="Shape 641"/>
        <p:cNvGrpSpPr/>
        <p:nvPr/>
      </p:nvGrpSpPr>
      <p:grpSpPr>
        <a:xfrm>
          <a:off x="0" y="0"/>
          <a:ext cx="0" cy="0"/>
          <a:chOff x="0" y="0"/>
          <a:chExt cx="0" cy="0"/>
        </a:xfrm>
      </p:grpSpPr>
      <p:grpSp>
        <p:nvGrpSpPr>
          <p:cNvPr id="642" name="Google Shape;642;p25"/>
          <p:cNvGrpSpPr/>
          <p:nvPr/>
        </p:nvGrpSpPr>
        <p:grpSpPr>
          <a:xfrm>
            <a:off x="-1020021" y="0"/>
            <a:ext cx="19795319" cy="10321957"/>
            <a:chOff x="-477358" y="0"/>
            <a:chExt cx="26393758" cy="13762609"/>
          </a:xfrm>
        </p:grpSpPr>
        <p:sp>
          <p:nvSpPr>
            <p:cNvPr id="643" name="Google Shape;643;p25"/>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44" name="Google Shape;644;p25"/>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645" name="Google Shape;645;p25"/>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646" name="Google Shape;646;p25"/>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647" name="Google Shape;647;p25"/>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648" name="Google Shape;648;p25"/>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649" name="Google Shape;649;p25"/>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650" name="Google Shape;650;p25"/>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51" name="Google Shape;651;p25"/>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52" name="Google Shape;652;p25"/>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53" name="Google Shape;653;p25"/>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54" name="Google Shape;654;p25"/>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55" name="Google Shape;655;p25"/>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56" name="Google Shape;656;p25"/>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57" name="Google Shape;657;p25"/>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58" name="Google Shape;658;p25"/>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59" name="Google Shape;659;p25"/>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60" name="Google Shape;660;p25"/>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661" name="Google Shape;661;p25"/>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662" name="Google Shape;662;p25"/>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663" name="Google Shape;663;p25"/>
            <p:cNvGrpSpPr/>
            <p:nvPr/>
          </p:nvGrpSpPr>
          <p:grpSpPr>
            <a:xfrm rot="-2700000">
              <a:off x="-402358" y="11312145"/>
              <a:ext cx="2458813" cy="1230607"/>
              <a:chOff x="0" y="-133350"/>
              <a:chExt cx="485691" cy="243082"/>
            </a:xfrm>
          </p:grpSpPr>
          <p:sp>
            <p:nvSpPr>
              <p:cNvPr id="664" name="Google Shape;664;p25"/>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665" name="Google Shape;665;p25"/>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66" name="Google Shape;666;p25"/>
            <p:cNvGrpSpPr/>
            <p:nvPr/>
          </p:nvGrpSpPr>
          <p:grpSpPr>
            <a:xfrm rot="-2700000">
              <a:off x="23327660" y="11312145"/>
              <a:ext cx="2458813" cy="1230607"/>
              <a:chOff x="0" y="-133350"/>
              <a:chExt cx="485691" cy="243082"/>
            </a:xfrm>
          </p:grpSpPr>
          <p:sp>
            <p:nvSpPr>
              <p:cNvPr id="667" name="Google Shape;667;p25"/>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668" name="Google Shape;668;p25"/>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669" name="Google Shape;669;p25"/>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670" name="Google Shape;670;p25"/>
          <p:cNvSpPr txBox="1"/>
          <p:nvPr/>
        </p:nvSpPr>
        <p:spPr>
          <a:xfrm>
            <a:off x="1304172" y="895350"/>
            <a:ext cx="15679656" cy="122682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199" u="none" cap="none" strike="noStrike">
                <a:solidFill>
                  <a:srgbClr val="000000"/>
                </a:solidFill>
                <a:latin typeface="Archivo Black"/>
                <a:ea typeface="Archivo Black"/>
                <a:cs typeface="Archivo Black"/>
                <a:sym typeface="Archivo Black"/>
              </a:rPr>
              <a:t>SHAPES ON TRAFFIC SIGNS</a:t>
            </a:r>
            <a:endParaRPr/>
          </a:p>
        </p:txBody>
      </p:sp>
      <p:sp>
        <p:nvSpPr>
          <p:cNvPr id="671" name="Google Shape;671;p25"/>
          <p:cNvSpPr txBox="1"/>
          <p:nvPr/>
        </p:nvSpPr>
        <p:spPr>
          <a:xfrm>
            <a:off x="3800151" y="2700473"/>
            <a:ext cx="2602063" cy="53086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US" sz="3099" u="none" cap="none" strike="noStrike">
                <a:solidFill>
                  <a:srgbClr val="000000"/>
                </a:solidFill>
                <a:latin typeface="Archivo Black"/>
                <a:ea typeface="Archivo Black"/>
                <a:cs typeface="Archivo Black"/>
                <a:sym typeface="Archivo Black"/>
              </a:rPr>
              <a:t>SHAPE</a:t>
            </a:r>
            <a:endParaRPr/>
          </a:p>
        </p:txBody>
      </p:sp>
      <p:sp>
        <p:nvSpPr>
          <p:cNvPr id="672" name="Google Shape;672;p25"/>
          <p:cNvSpPr txBox="1"/>
          <p:nvPr/>
        </p:nvSpPr>
        <p:spPr>
          <a:xfrm>
            <a:off x="7712400" y="2700473"/>
            <a:ext cx="2602063" cy="53086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US" sz="3099" u="none" cap="none" strike="noStrike">
                <a:solidFill>
                  <a:srgbClr val="000000"/>
                </a:solidFill>
                <a:latin typeface="Archivo Black"/>
                <a:ea typeface="Archivo Black"/>
                <a:cs typeface="Archivo Black"/>
                <a:sym typeface="Archivo Black"/>
              </a:rPr>
              <a:t>MEANING</a:t>
            </a:r>
            <a:endParaRPr/>
          </a:p>
        </p:txBody>
      </p:sp>
      <p:sp>
        <p:nvSpPr>
          <p:cNvPr id="673" name="Google Shape;673;p25"/>
          <p:cNvSpPr txBox="1"/>
          <p:nvPr/>
        </p:nvSpPr>
        <p:spPr>
          <a:xfrm>
            <a:off x="12122620" y="2700473"/>
            <a:ext cx="4242952" cy="53086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US" sz="3099" u="none" cap="none" strike="noStrike">
                <a:solidFill>
                  <a:srgbClr val="000000"/>
                </a:solidFill>
                <a:latin typeface="Archivo Black"/>
                <a:ea typeface="Archivo Black"/>
                <a:cs typeface="Archivo Black"/>
                <a:sym typeface="Archivo Black"/>
              </a:rPr>
              <a:t>COMMON SIGNS</a:t>
            </a:r>
            <a:endParaRPr/>
          </a:p>
        </p:txBody>
      </p:sp>
      <p:sp>
        <p:nvSpPr>
          <p:cNvPr id="674" name="Google Shape;674;p25"/>
          <p:cNvSpPr/>
          <p:nvPr/>
        </p:nvSpPr>
        <p:spPr>
          <a:xfrm>
            <a:off x="1868996" y="5330545"/>
            <a:ext cx="1111940" cy="1000746"/>
          </a:xfrm>
          <a:custGeom>
            <a:rect b="b" l="l" r="r" t="t"/>
            <a:pathLst>
              <a:path extrusionOk="0" h="1000746" w="1111940">
                <a:moveTo>
                  <a:pt x="0" y="0"/>
                </a:moveTo>
                <a:lnTo>
                  <a:pt x="1111940" y="0"/>
                </a:lnTo>
                <a:lnTo>
                  <a:pt x="1111940" y="1000746"/>
                </a:lnTo>
                <a:lnTo>
                  <a:pt x="0" y="1000746"/>
                </a:lnTo>
                <a:lnTo>
                  <a:pt x="0" y="0"/>
                </a:lnTo>
                <a:close/>
              </a:path>
            </a:pathLst>
          </a:custGeom>
          <a:blipFill rotWithShape="1">
            <a:blip r:embed="rId4">
              <a:alphaModFix/>
            </a:blip>
            <a:stretch>
              <a:fillRect b="0" l="0" r="0" t="0"/>
            </a:stretch>
          </a:blipFill>
          <a:ln>
            <a:noFill/>
          </a:ln>
        </p:spPr>
      </p:sp>
      <p:sp>
        <p:nvSpPr>
          <p:cNvPr id="675" name="Google Shape;675;p25"/>
          <p:cNvSpPr/>
          <p:nvPr/>
        </p:nvSpPr>
        <p:spPr>
          <a:xfrm>
            <a:off x="1784772" y="6838737"/>
            <a:ext cx="1263029" cy="1263029"/>
          </a:xfrm>
          <a:custGeom>
            <a:rect b="b" l="l" r="r" t="t"/>
            <a:pathLst>
              <a:path extrusionOk="0" h="1263029" w="1263029">
                <a:moveTo>
                  <a:pt x="0" y="0"/>
                </a:moveTo>
                <a:lnTo>
                  <a:pt x="1263029" y="0"/>
                </a:lnTo>
                <a:lnTo>
                  <a:pt x="1263029" y="1263028"/>
                </a:lnTo>
                <a:lnTo>
                  <a:pt x="0" y="1263028"/>
                </a:lnTo>
                <a:lnTo>
                  <a:pt x="0" y="0"/>
                </a:lnTo>
                <a:close/>
              </a:path>
            </a:pathLst>
          </a:custGeom>
          <a:blipFill rotWithShape="1">
            <a:blip r:embed="rId5">
              <a:alphaModFix/>
            </a:blip>
            <a:stretch>
              <a:fillRect b="0" l="0" r="0" t="0"/>
            </a:stretch>
          </a:blipFill>
          <a:ln>
            <a:noFill/>
          </a:ln>
        </p:spPr>
      </p:sp>
      <p:sp>
        <p:nvSpPr>
          <p:cNvPr id="676" name="Google Shape;676;p25"/>
          <p:cNvSpPr/>
          <p:nvPr/>
        </p:nvSpPr>
        <p:spPr>
          <a:xfrm>
            <a:off x="1868996" y="8500986"/>
            <a:ext cx="1111940" cy="1111940"/>
          </a:xfrm>
          <a:custGeom>
            <a:rect b="b" l="l" r="r" t="t"/>
            <a:pathLst>
              <a:path extrusionOk="0" h="1111940" w="1111940">
                <a:moveTo>
                  <a:pt x="0" y="0"/>
                </a:moveTo>
                <a:lnTo>
                  <a:pt x="1111940" y="0"/>
                </a:lnTo>
                <a:lnTo>
                  <a:pt x="1111940" y="1111940"/>
                </a:lnTo>
                <a:lnTo>
                  <a:pt x="0" y="1111940"/>
                </a:lnTo>
                <a:lnTo>
                  <a:pt x="0" y="0"/>
                </a:lnTo>
                <a:close/>
              </a:path>
            </a:pathLst>
          </a:custGeom>
          <a:blipFill rotWithShape="1">
            <a:blip r:embed="rId6">
              <a:alphaModFix/>
            </a:blip>
            <a:stretch>
              <a:fillRect b="0" l="0" r="0" t="0"/>
            </a:stretch>
          </a:blipFill>
          <a:ln>
            <a:noFill/>
          </a:ln>
        </p:spPr>
      </p:sp>
      <p:sp>
        <p:nvSpPr>
          <p:cNvPr id="677" name="Google Shape;677;p25"/>
          <p:cNvSpPr/>
          <p:nvPr/>
        </p:nvSpPr>
        <p:spPr>
          <a:xfrm>
            <a:off x="1899499" y="3745324"/>
            <a:ext cx="1033575" cy="1033575"/>
          </a:xfrm>
          <a:custGeom>
            <a:rect b="b" l="l" r="r" t="t"/>
            <a:pathLst>
              <a:path extrusionOk="0" h="1033575" w="1033575">
                <a:moveTo>
                  <a:pt x="0" y="0"/>
                </a:moveTo>
                <a:lnTo>
                  <a:pt x="1033575" y="0"/>
                </a:lnTo>
                <a:lnTo>
                  <a:pt x="1033575" y="1033574"/>
                </a:lnTo>
                <a:lnTo>
                  <a:pt x="0" y="1033574"/>
                </a:lnTo>
                <a:lnTo>
                  <a:pt x="0" y="0"/>
                </a:lnTo>
                <a:close/>
              </a:path>
            </a:pathLst>
          </a:custGeom>
          <a:blipFill rotWithShape="1">
            <a:blip r:embed="rId7">
              <a:alphaModFix/>
            </a:blip>
            <a:stretch>
              <a:fillRect b="0" l="0" r="0" t="0"/>
            </a:stretch>
          </a:blipFill>
          <a:ln>
            <a:noFill/>
          </a:ln>
        </p:spPr>
      </p:sp>
      <p:sp>
        <p:nvSpPr>
          <p:cNvPr id="678" name="Google Shape;678;p25"/>
          <p:cNvSpPr txBox="1"/>
          <p:nvPr/>
        </p:nvSpPr>
        <p:spPr>
          <a:xfrm>
            <a:off x="4265803" y="4048181"/>
            <a:ext cx="1670700" cy="418500"/>
          </a:xfrm>
          <a:prstGeom prst="rect">
            <a:avLst/>
          </a:prstGeom>
          <a:noFill/>
          <a:ln>
            <a:noFill/>
          </a:ln>
        </p:spPr>
        <p:txBody>
          <a:bodyPr anchorCtr="0" anchor="t" bIns="0" lIns="0" spcFirstLastPara="1" rIns="0" wrap="square" tIns="0">
            <a:spAutoFit/>
          </a:bodyPr>
          <a:lstStyle/>
          <a:p>
            <a:pPr indent="0" lvl="1" marL="0" marR="0" rtl="0" algn="ctr">
              <a:lnSpc>
                <a:spcPct val="155003"/>
              </a:lnSpc>
              <a:spcBef>
                <a:spcPts val="0"/>
              </a:spcBef>
              <a:spcAft>
                <a:spcPts val="0"/>
              </a:spcAft>
              <a:buNone/>
            </a:pPr>
            <a:r>
              <a:rPr b="0" i="0" lang="en-US" sz="2718" u="none" cap="none" strike="noStrike">
                <a:solidFill>
                  <a:srgbClr val="000000"/>
                </a:solidFill>
                <a:latin typeface="Overpass"/>
                <a:ea typeface="Overpass"/>
                <a:cs typeface="Overpass"/>
                <a:sym typeface="Overpass"/>
              </a:rPr>
              <a:t>Octagon</a:t>
            </a:r>
            <a:endParaRPr/>
          </a:p>
        </p:txBody>
      </p:sp>
      <p:sp>
        <p:nvSpPr>
          <p:cNvPr id="679" name="Google Shape;679;p25"/>
          <p:cNvSpPr txBox="1"/>
          <p:nvPr/>
        </p:nvSpPr>
        <p:spPr>
          <a:xfrm>
            <a:off x="6873116" y="3858369"/>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680" name="Google Shape;680;p25"/>
          <p:cNvSpPr txBox="1"/>
          <p:nvPr/>
        </p:nvSpPr>
        <p:spPr>
          <a:xfrm>
            <a:off x="11587214" y="3858369"/>
            <a:ext cx="49428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Ut enim ad minim veniam, quis nostrud exercitation ullamco laboris nisi ut.</a:t>
            </a:r>
            <a:endParaRPr/>
          </a:p>
        </p:txBody>
      </p:sp>
      <p:sp>
        <p:nvSpPr>
          <p:cNvPr id="681" name="Google Shape;681;p25"/>
          <p:cNvSpPr txBox="1"/>
          <p:nvPr/>
        </p:nvSpPr>
        <p:spPr>
          <a:xfrm>
            <a:off x="4265803" y="5729883"/>
            <a:ext cx="1670700" cy="418500"/>
          </a:xfrm>
          <a:prstGeom prst="rect">
            <a:avLst/>
          </a:prstGeom>
          <a:noFill/>
          <a:ln>
            <a:noFill/>
          </a:ln>
        </p:spPr>
        <p:txBody>
          <a:bodyPr anchorCtr="0" anchor="t" bIns="0" lIns="0" spcFirstLastPara="1" rIns="0" wrap="square" tIns="0">
            <a:spAutoFit/>
          </a:bodyPr>
          <a:lstStyle/>
          <a:p>
            <a:pPr indent="0" lvl="1" marL="0" marR="0" rtl="0" algn="ctr">
              <a:lnSpc>
                <a:spcPct val="155003"/>
              </a:lnSpc>
              <a:spcBef>
                <a:spcPts val="0"/>
              </a:spcBef>
              <a:spcAft>
                <a:spcPts val="0"/>
              </a:spcAft>
              <a:buNone/>
            </a:pPr>
            <a:r>
              <a:rPr b="0" i="0" lang="en-US" sz="2718" u="none" cap="none" strike="noStrike">
                <a:solidFill>
                  <a:srgbClr val="000000"/>
                </a:solidFill>
                <a:latin typeface="Overpass"/>
                <a:ea typeface="Overpass"/>
                <a:cs typeface="Overpass"/>
                <a:sym typeface="Overpass"/>
              </a:rPr>
              <a:t>Triangle</a:t>
            </a:r>
            <a:endParaRPr/>
          </a:p>
        </p:txBody>
      </p:sp>
      <p:sp>
        <p:nvSpPr>
          <p:cNvPr id="682" name="Google Shape;682;p25"/>
          <p:cNvSpPr txBox="1"/>
          <p:nvPr/>
        </p:nvSpPr>
        <p:spPr>
          <a:xfrm>
            <a:off x="6873116" y="5545033"/>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683" name="Google Shape;683;p25"/>
          <p:cNvSpPr txBox="1"/>
          <p:nvPr/>
        </p:nvSpPr>
        <p:spPr>
          <a:xfrm>
            <a:off x="11587214" y="5545033"/>
            <a:ext cx="49428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Ut enim ad minim veniam, quis nostrud exercitation ullamco laboris nisi ut.</a:t>
            </a:r>
            <a:endParaRPr/>
          </a:p>
        </p:txBody>
      </p:sp>
      <p:sp>
        <p:nvSpPr>
          <p:cNvPr id="684" name="Google Shape;684;p25"/>
          <p:cNvSpPr txBox="1"/>
          <p:nvPr/>
        </p:nvSpPr>
        <p:spPr>
          <a:xfrm>
            <a:off x="4265803" y="7256321"/>
            <a:ext cx="1670700" cy="418500"/>
          </a:xfrm>
          <a:prstGeom prst="rect">
            <a:avLst/>
          </a:prstGeom>
          <a:noFill/>
          <a:ln>
            <a:noFill/>
          </a:ln>
        </p:spPr>
        <p:txBody>
          <a:bodyPr anchorCtr="0" anchor="t" bIns="0" lIns="0" spcFirstLastPara="1" rIns="0" wrap="square" tIns="0">
            <a:spAutoFit/>
          </a:bodyPr>
          <a:lstStyle/>
          <a:p>
            <a:pPr indent="0" lvl="1" marL="0" marR="0" rtl="0" algn="ctr">
              <a:lnSpc>
                <a:spcPct val="155003"/>
              </a:lnSpc>
              <a:spcBef>
                <a:spcPts val="0"/>
              </a:spcBef>
              <a:spcAft>
                <a:spcPts val="0"/>
              </a:spcAft>
              <a:buNone/>
            </a:pPr>
            <a:r>
              <a:rPr b="0" i="0" lang="en-US" sz="2718" u="none" cap="none" strike="noStrike">
                <a:solidFill>
                  <a:srgbClr val="000000"/>
                </a:solidFill>
                <a:latin typeface="Overpass"/>
                <a:ea typeface="Overpass"/>
                <a:cs typeface="Overpass"/>
                <a:sym typeface="Overpass"/>
              </a:rPr>
              <a:t>Diamond</a:t>
            </a:r>
            <a:endParaRPr/>
          </a:p>
        </p:txBody>
      </p:sp>
      <p:sp>
        <p:nvSpPr>
          <p:cNvPr id="685" name="Google Shape;685;p25"/>
          <p:cNvSpPr txBox="1"/>
          <p:nvPr/>
        </p:nvSpPr>
        <p:spPr>
          <a:xfrm>
            <a:off x="6873116" y="7071471"/>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686" name="Google Shape;686;p25"/>
          <p:cNvSpPr txBox="1"/>
          <p:nvPr/>
        </p:nvSpPr>
        <p:spPr>
          <a:xfrm>
            <a:off x="11587214" y="7071471"/>
            <a:ext cx="49428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Ut enim ad minim veniam, quis nostrud exercitation ullamco laboris nisi ut.</a:t>
            </a:r>
            <a:endParaRPr/>
          </a:p>
        </p:txBody>
      </p:sp>
      <p:sp>
        <p:nvSpPr>
          <p:cNvPr id="687" name="Google Shape;687;p25"/>
          <p:cNvSpPr txBox="1"/>
          <p:nvPr/>
        </p:nvSpPr>
        <p:spPr>
          <a:xfrm>
            <a:off x="4265803" y="8843026"/>
            <a:ext cx="1670700" cy="418500"/>
          </a:xfrm>
          <a:prstGeom prst="rect">
            <a:avLst/>
          </a:prstGeom>
          <a:noFill/>
          <a:ln>
            <a:noFill/>
          </a:ln>
        </p:spPr>
        <p:txBody>
          <a:bodyPr anchorCtr="0" anchor="t" bIns="0" lIns="0" spcFirstLastPara="1" rIns="0" wrap="square" tIns="0">
            <a:spAutoFit/>
          </a:bodyPr>
          <a:lstStyle/>
          <a:p>
            <a:pPr indent="0" lvl="1" marL="0" marR="0" rtl="0" algn="ctr">
              <a:lnSpc>
                <a:spcPct val="155003"/>
              </a:lnSpc>
              <a:spcBef>
                <a:spcPts val="0"/>
              </a:spcBef>
              <a:spcAft>
                <a:spcPts val="0"/>
              </a:spcAft>
              <a:buNone/>
            </a:pPr>
            <a:r>
              <a:rPr b="0" i="0" lang="en-US" sz="2718" u="none" cap="none" strike="noStrike">
                <a:solidFill>
                  <a:srgbClr val="000000"/>
                </a:solidFill>
                <a:latin typeface="Overpass"/>
                <a:ea typeface="Overpass"/>
                <a:cs typeface="Overpass"/>
                <a:sym typeface="Overpass"/>
              </a:rPr>
              <a:t>Circle</a:t>
            </a:r>
            <a:endParaRPr/>
          </a:p>
        </p:txBody>
      </p:sp>
      <p:sp>
        <p:nvSpPr>
          <p:cNvPr id="688" name="Google Shape;688;p25"/>
          <p:cNvSpPr txBox="1"/>
          <p:nvPr/>
        </p:nvSpPr>
        <p:spPr>
          <a:xfrm>
            <a:off x="6873116" y="8658176"/>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689" name="Google Shape;689;p25"/>
          <p:cNvSpPr txBox="1"/>
          <p:nvPr/>
        </p:nvSpPr>
        <p:spPr>
          <a:xfrm>
            <a:off x="11587214" y="8658176"/>
            <a:ext cx="49428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Ut enim ad minim veniam, quis nostrud exercitation ullamco laboris nisi ut.</a:t>
            </a:r>
            <a:endParaRPr/>
          </a:p>
        </p:txBody>
      </p:sp>
      <p:cxnSp>
        <p:nvCxnSpPr>
          <p:cNvPr id="690" name="Google Shape;690;p25"/>
          <p:cNvCxnSpPr/>
          <p:nvPr/>
        </p:nvCxnSpPr>
        <p:spPr>
          <a:xfrm>
            <a:off x="353193" y="3483386"/>
            <a:ext cx="17581614" cy="0"/>
          </a:xfrm>
          <a:prstGeom prst="straightConnector1">
            <a:avLst/>
          </a:prstGeom>
          <a:noFill/>
          <a:ln cap="flat" cmpd="sng" w="142875">
            <a:solidFill>
              <a:srgbClr val="000000"/>
            </a:solidFill>
            <a:prstDash val="solid"/>
            <a:round/>
            <a:headEnd len="sm" w="sm" type="none"/>
            <a:tailEnd len="sm" w="sm" type="none"/>
          </a:ln>
        </p:spPr>
      </p:cxnSp>
      <p:cxnSp>
        <p:nvCxnSpPr>
          <p:cNvPr id="691" name="Google Shape;691;p25"/>
          <p:cNvCxnSpPr/>
          <p:nvPr/>
        </p:nvCxnSpPr>
        <p:spPr>
          <a:xfrm>
            <a:off x="353193" y="5078132"/>
            <a:ext cx="17581614" cy="0"/>
          </a:xfrm>
          <a:prstGeom prst="straightConnector1">
            <a:avLst/>
          </a:prstGeom>
          <a:noFill/>
          <a:ln cap="flat" cmpd="sng" w="142875">
            <a:solidFill>
              <a:srgbClr val="000000"/>
            </a:solidFill>
            <a:prstDash val="solid"/>
            <a:round/>
            <a:headEnd len="sm" w="sm" type="none"/>
            <a:tailEnd len="sm" w="sm" type="none"/>
          </a:ln>
        </p:spPr>
      </p:cxnSp>
      <p:cxnSp>
        <p:nvCxnSpPr>
          <p:cNvPr id="692" name="Google Shape;692;p25"/>
          <p:cNvCxnSpPr/>
          <p:nvPr/>
        </p:nvCxnSpPr>
        <p:spPr>
          <a:xfrm>
            <a:off x="353193" y="6672878"/>
            <a:ext cx="17581614" cy="0"/>
          </a:xfrm>
          <a:prstGeom prst="straightConnector1">
            <a:avLst/>
          </a:prstGeom>
          <a:noFill/>
          <a:ln cap="flat" cmpd="sng" w="142875">
            <a:solidFill>
              <a:srgbClr val="000000"/>
            </a:solidFill>
            <a:prstDash val="solid"/>
            <a:round/>
            <a:headEnd len="sm" w="sm" type="none"/>
            <a:tailEnd len="sm" w="sm" type="none"/>
          </a:ln>
        </p:spPr>
      </p:cxnSp>
      <p:cxnSp>
        <p:nvCxnSpPr>
          <p:cNvPr id="693" name="Google Shape;693;p25"/>
          <p:cNvCxnSpPr/>
          <p:nvPr/>
        </p:nvCxnSpPr>
        <p:spPr>
          <a:xfrm>
            <a:off x="353193" y="8267624"/>
            <a:ext cx="17581614" cy="0"/>
          </a:xfrm>
          <a:prstGeom prst="straightConnector1">
            <a:avLst/>
          </a:prstGeom>
          <a:noFill/>
          <a:ln cap="flat" cmpd="sng" w="142875">
            <a:solidFill>
              <a:srgbClr val="000000"/>
            </a:solidFill>
            <a:prstDash val="solid"/>
            <a:round/>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697" name="Shape 697"/>
        <p:cNvGrpSpPr/>
        <p:nvPr/>
      </p:nvGrpSpPr>
      <p:grpSpPr>
        <a:xfrm>
          <a:off x="0" y="0"/>
          <a:ext cx="0" cy="0"/>
          <a:chOff x="0" y="0"/>
          <a:chExt cx="0" cy="0"/>
        </a:xfrm>
      </p:grpSpPr>
      <p:grpSp>
        <p:nvGrpSpPr>
          <p:cNvPr id="698" name="Google Shape;698;p26"/>
          <p:cNvGrpSpPr/>
          <p:nvPr/>
        </p:nvGrpSpPr>
        <p:grpSpPr>
          <a:xfrm>
            <a:off x="-1020021" y="0"/>
            <a:ext cx="19795319" cy="10321957"/>
            <a:chOff x="-477358" y="0"/>
            <a:chExt cx="26393758" cy="13762609"/>
          </a:xfrm>
        </p:grpSpPr>
        <p:sp>
          <p:nvSpPr>
            <p:cNvPr id="699" name="Google Shape;699;p26"/>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00" name="Google Shape;700;p26"/>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701" name="Google Shape;701;p26"/>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702" name="Google Shape;702;p26"/>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703" name="Google Shape;703;p26"/>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704" name="Google Shape;704;p26"/>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705" name="Google Shape;705;p26"/>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706" name="Google Shape;706;p26"/>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07" name="Google Shape;707;p26"/>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08" name="Google Shape;708;p26"/>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09" name="Google Shape;709;p26"/>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10" name="Google Shape;710;p26"/>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11" name="Google Shape;711;p26"/>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12" name="Google Shape;712;p26"/>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13" name="Google Shape;713;p26"/>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14" name="Google Shape;714;p26"/>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15" name="Google Shape;715;p26"/>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16" name="Google Shape;716;p26"/>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17" name="Google Shape;717;p26"/>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18" name="Google Shape;718;p26"/>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719" name="Google Shape;719;p26"/>
            <p:cNvGrpSpPr/>
            <p:nvPr/>
          </p:nvGrpSpPr>
          <p:grpSpPr>
            <a:xfrm rot="-2700000">
              <a:off x="-402358" y="11312145"/>
              <a:ext cx="2458813" cy="1230607"/>
              <a:chOff x="0" y="-133350"/>
              <a:chExt cx="485691" cy="243082"/>
            </a:xfrm>
          </p:grpSpPr>
          <p:sp>
            <p:nvSpPr>
              <p:cNvPr id="720" name="Google Shape;720;p26"/>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721" name="Google Shape;721;p26"/>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22" name="Google Shape;722;p26"/>
            <p:cNvGrpSpPr/>
            <p:nvPr/>
          </p:nvGrpSpPr>
          <p:grpSpPr>
            <a:xfrm rot="-2700000">
              <a:off x="23327660" y="11312145"/>
              <a:ext cx="2458813" cy="1230607"/>
              <a:chOff x="0" y="-133350"/>
              <a:chExt cx="485691" cy="243082"/>
            </a:xfrm>
          </p:grpSpPr>
          <p:sp>
            <p:nvSpPr>
              <p:cNvPr id="723" name="Google Shape;723;p26"/>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724" name="Google Shape;724;p26"/>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25" name="Google Shape;725;p26"/>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26" name="Google Shape;726;p26"/>
          <p:cNvSpPr txBox="1"/>
          <p:nvPr/>
        </p:nvSpPr>
        <p:spPr>
          <a:xfrm>
            <a:off x="1028700" y="1084213"/>
            <a:ext cx="16230600" cy="100340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6396" u="none" cap="none" strike="noStrike">
                <a:solidFill>
                  <a:srgbClr val="000000"/>
                </a:solidFill>
                <a:latin typeface="Archivo Black"/>
                <a:ea typeface="Archivo Black"/>
                <a:cs typeface="Archivo Black"/>
                <a:sym typeface="Archivo Black"/>
              </a:rPr>
              <a:t>MAIN TOPICS OF DRIVING THEORY</a:t>
            </a:r>
            <a:endParaRPr/>
          </a:p>
        </p:txBody>
      </p:sp>
      <p:grpSp>
        <p:nvGrpSpPr>
          <p:cNvPr id="727" name="Google Shape;727;p26"/>
          <p:cNvGrpSpPr/>
          <p:nvPr/>
        </p:nvGrpSpPr>
        <p:grpSpPr>
          <a:xfrm>
            <a:off x="6689686" y="2761949"/>
            <a:ext cx="4492088" cy="1058558"/>
            <a:chOff x="0" y="-133350"/>
            <a:chExt cx="2378533" cy="560499"/>
          </a:xfrm>
        </p:grpSpPr>
        <p:sp>
          <p:nvSpPr>
            <p:cNvPr id="728" name="Google Shape;728;p26"/>
            <p:cNvSpPr/>
            <p:nvPr/>
          </p:nvSpPr>
          <p:spPr>
            <a:xfrm>
              <a:off x="0" y="0"/>
              <a:ext cx="2378533" cy="427149"/>
            </a:xfrm>
            <a:custGeom>
              <a:rect b="b" l="l" r="r" t="t"/>
              <a:pathLst>
                <a:path extrusionOk="0" h="427149" w="2378533">
                  <a:moveTo>
                    <a:pt x="0" y="0"/>
                  </a:moveTo>
                  <a:lnTo>
                    <a:pt x="2378533" y="0"/>
                  </a:lnTo>
                  <a:lnTo>
                    <a:pt x="2378533" y="427149"/>
                  </a:lnTo>
                  <a:lnTo>
                    <a:pt x="0" y="427149"/>
                  </a:lnTo>
                  <a:close/>
                </a:path>
              </a:pathLst>
            </a:custGeom>
            <a:solidFill>
              <a:srgbClr val="EE252F"/>
            </a:solidFill>
            <a:ln>
              <a:noFill/>
            </a:ln>
          </p:spPr>
        </p:sp>
        <p:sp>
          <p:nvSpPr>
            <p:cNvPr id="729" name="Google Shape;729;p26"/>
            <p:cNvSpPr txBox="1"/>
            <p:nvPr/>
          </p:nvSpPr>
          <p:spPr>
            <a:xfrm>
              <a:off x="0" y="-133350"/>
              <a:ext cx="2378533" cy="560499"/>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730" name="Google Shape;730;p26"/>
          <p:cNvCxnSpPr/>
          <p:nvPr/>
        </p:nvCxnSpPr>
        <p:spPr>
          <a:xfrm>
            <a:off x="8935730" y="4882742"/>
            <a:ext cx="0" cy="1427989"/>
          </a:xfrm>
          <a:prstGeom prst="straightConnector1">
            <a:avLst/>
          </a:prstGeom>
          <a:noFill/>
          <a:ln cap="flat" cmpd="sng" w="38100">
            <a:solidFill>
              <a:srgbClr val="000000"/>
            </a:solidFill>
            <a:prstDash val="dash"/>
            <a:round/>
            <a:headEnd len="sm" w="sm" type="none"/>
            <a:tailEnd len="sm" w="sm" type="none"/>
          </a:ln>
        </p:spPr>
      </p:cxnSp>
      <p:cxnSp>
        <p:nvCxnSpPr>
          <p:cNvPr id="731" name="Google Shape;731;p26"/>
          <p:cNvCxnSpPr/>
          <p:nvPr/>
        </p:nvCxnSpPr>
        <p:spPr>
          <a:xfrm>
            <a:off x="3567102" y="5651034"/>
            <a:ext cx="0" cy="883116"/>
          </a:xfrm>
          <a:prstGeom prst="straightConnector1">
            <a:avLst/>
          </a:prstGeom>
          <a:noFill/>
          <a:ln cap="flat" cmpd="sng" w="38100">
            <a:solidFill>
              <a:srgbClr val="000000"/>
            </a:solidFill>
            <a:prstDash val="dash"/>
            <a:round/>
            <a:headEnd len="sm" w="sm" type="none"/>
            <a:tailEnd len="sm" w="sm" type="none"/>
          </a:ln>
        </p:spPr>
      </p:cxnSp>
      <p:cxnSp>
        <p:nvCxnSpPr>
          <p:cNvPr id="732" name="Google Shape;732;p26"/>
          <p:cNvCxnSpPr/>
          <p:nvPr/>
        </p:nvCxnSpPr>
        <p:spPr>
          <a:xfrm>
            <a:off x="14682798" y="5651034"/>
            <a:ext cx="0" cy="883116"/>
          </a:xfrm>
          <a:prstGeom prst="straightConnector1">
            <a:avLst/>
          </a:prstGeom>
          <a:noFill/>
          <a:ln cap="flat" cmpd="sng" w="38100">
            <a:solidFill>
              <a:srgbClr val="000000"/>
            </a:solidFill>
            <a:prstDash val="dash"/>
            <a:round/>
            <a:headEnd len="sm" w="sm" type="none"/>
            <a:tailEnd len="sm" w="sm" type="none"/>
          </a:ln>
        </p:spPr>
      </p:cxnSp>
      <p:cxnSp>
        <p:nvCxnSpPr>
          <p:cNvPr id="733" name="Google Shape;733;p26"/>
          <p:cNvCxnSpPr/>
          <p:nvPr/>
        </p:nvCxnSpPr>
        <p:spPr>
          <a:xfrm>
            <a:off x="3567102" y="5651034"/>
            <a:ext cx="11134745" cy="0"/>
          </a:xfrm>
          <a:prstGeom prst="straightConnector1">
            <a:avLst/>
          </a:prstGeom>
          <a:noFill/>
          <a:ln cap="flat" cmpd="sng" w="38100">
            <a:solidFill>
              <a:srgbClr val="000000"/>
            </a:solidFill>
            <a:prstDash val="dash"/>
            <a:round/>
            <a:headEnd len="sm" w="sm" type="none"/>
            <a:tailEnd len="sm" w="sm" type="none"/>
          </a:ln>
        </p:spPr>
      </p:cxnSp>
      <p:sp>
        <p:nvSpPr>
          <p:cNvPr id="734" name="Google Shape;734;p26"/>
          <p:cNvSpPr txBox="1"/>
          <p:nvPr/>
        </p:nvSpPr>
        <p:spPr>
          <a:xfrm>
            <a:off x="7019537" y="3107271"/>
            <a:ext cx="3832500" cy="6081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3950" u="none" cap="none" strike="noStrike">
                <a:solidFill>
                  <a:srgbClr val="FFFFFF"/>
                </a:solidFill>
                <a:latin typeface="Archivo Black"/>
                <a:ea typeface="Archivo Black"/>
                <a:cs typeface="Archivo Black"/>
                <a:sym typeface="Archivo Black"/>
              </a:rPr>
              <a:t>CATEGORIZE</a:t>
            </a:r>
            <a:endParaRPr/>
          </a:p>
        </p:txBody>
      </p:sp>
      <p:grpSp>
        <p:nvGrpSpPr>
          <p:cNvPr id="735" name="Google Shape;735;p26"/>
          <p:cNvGrpSpPr/>
          <p:nvPr/>
        </p:nvGrpSpPr>
        <p:grpSpPr>
          <a:xfrm>
            <a:off x="1340108" y="6237131"/>
            <a:ext cx="4492088" cy="1058558"/>
            <a:chOff x="0" y="-133350"/>
            <a:chExt cx="2378533" cy="560499"/>
          </a:xfrm>
        </p:grpSpPr>
        <p:sp>
          <p:nvSpPr>
            <p:cNvPr id="736" name="Google Shape;736;p26"/>
            <p:cNvSpPr/>
            <p:nvPr/>
          </p:nvSpPr>
          <p:spPr>
            <a:xfrm>
              <a:off x="0" y="0"/>
              <a:ext cx="2378533" cy="427149"/>
            </a:xfrm>
            <a:custGeom>
              <a:rect b="b" l="l" r="r" t="t"/>
              <a:pathLst>
                <a:path extrusionOk="0" h="427149" w="2378533">
                  <a:moveTo>
                    <a:pt x="0" y="0"/>
                  </a:moveTo>
                  <a:lnTo>
                    <a:pt x="2378533" y="0"/>
                  </a:lnTo>
                  <a:lnTo>
                    <a:pt x="2378533" y="427149"/>
                  </a:lnTo>
                  <a:lnTo>
                    <a:pt x="0" y="427149"/>
                  </a:lnTo>
                  <a:close/>
                </a:path>
              </a:pathLst>
            </a:custGeom>
            <a:solidFill>
              <a:srgbClr val="EE252F"/>
            </a:solidFill>
            <a:ln>
              <a:noFill/>
            </a:ln>
          </p:spPr>
        </p:sp>
        <p:sp>
          <p:nvSpPr>
            <p:cNvPr id="737" name="Google Shape;737;p26"/>
            <p:cNvSpPr txBox="1"/>
            <p:nvPr/>
          </p:nvSpPr>
          <p:spPr>
            <a:xfrm>
              <a:off x="0" y="-133350"/>
              <a:ext cx="2378533" cy="560499"/>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38" name="Google Shape;738;p26"/>
          <p:cNvSpPr txBox="1"/>
          <p:nvPr/>
        </p:nvSpPr>
        <p:spPr>
          <a:xfrm>
            <a:off x="1445837" y="6574701"/>
            <a:ext cx="4280700" cy="6081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3950" u="none" cap="none" strike="noStrike">
                <a:solidFill>
                  <a:srgbClr val="FFFFFF"/>
                </a:solidFill>
                <a:latin typeface="Archivo Black"/>
                <a:ea typeface="Archivo Black"/>
                <a:cs typeface="Archivo Black"/>
                <a:sym typeface="Archivo Black"/>
              </a:rPr>
              <a:t>LEARN</a:t>
            </a:r>
            <a:endParaRPr/>
          </a:p>
        </p:txBody>
      </p:sp>
      <p:grpSp>
        <p:nvGrpSpPr>
          <p:cNvPr id="739" name="Google Shape;739;p26"/>
          <p:cNvGrpSpPr/>
          <p:nvPr/>
        </p:nvGrpSpPr>
        <p:grpSpPr>
          <a:xfrm>
            <a:off x="6689686" y="6237131"/>
            <a:ext cx="4492088" cy="1058558"/>
            <a:chOff x="0" y="-133350"/>
            <a:chExt cx="2378533" cy="560499"/>
          </a:xfrm>
        </p:grpSpPr>
        <p:sp>
          <p:nvSpPr>
            <p:cNvPr id="740" name="Google Shape;740;p26"/>
            <p:cNvSpPr/>
            <p:nvPr/>
          </p:nvSpPr>
          <p:spPr>
            <a:xfrm>
              <a:off x="0" y="0"/>
              <a:ext cx="2378533" cy="427149"/>
            </a:xfrm>
            <a:custGeom>
              <a:rect b="b" l="l" r="r" t="t"/>
              <a:pathLst>
                <a:path extrusionOk="0" h="427149" w="2378533">
                  <a:moveTo>
                    <a:pt x="0" y="0"/>
                  </a:moveTo>
                  <a:lnTo>
                    <a:pt x="2378533" y="0"/>
                  </a:lnTo>
                  <a:lnTo>
                    <a:pt x="2378533" y="427149"/>
                  </a:lnTo>
                  <a:lnTo>
                    <a:pt x="0" y="427149"/>
                  </a:lnTo>
                  <a:close/>
                </a:path>
              </a:pathLst>
            </a:custGeom>
            <a:solidFill>
              <a:srgbClr val="EE252F"/>
            </a:solidFill>
            <a:ln>
              <a:noFill/>
            </a:ln>
          </p:spPr>
        </p:sp>
        <p:sp>
          <p:nvSpPr>
            <p:cNvPr id="741" name="Google Shape;741;p26"/>
            <p:cNvSpPr txBox="1"/>
            <p:nvPr/>
          </p:nvSpPr>
          <p:spPr>
            <a:xfrm>
              <a:off x="0" y="-133350"/>
              <a:ext cx="2378533" cy="560499"/>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2" name="Google Shape;742;p26"/>
          <p:cNvGrpSpPr/>
          <p:nvPr/>
        </p:nvGrpSpPr>
        <p:grpSpPr>
          <a:xfrm>
            <a:off x="12455804" y="6237131"/>
            <a:ext cx="4492088" cy="1058558"/>
            <a:chOff x="0" y="-133350"/>
            <a:chExt cx="2378533" cy="560499"/>
          </a:xfrm>
        </p:grpSpPr>
        <p:sp>
          <p:nvSpPr>
            <p:cNvPr id="743" name="Google Shape;743;p26"/>
            <p:cNvSpPr/>
            <p:nvPr/>
          </p:nvSpPr>
          <p:spPr>
            <a:xfrm>
              <a:off x="0" y="0"/>
              <a:ext cx="2378533" cy="427149"/>
            </a:xfrm>
            <a:custGeom>
              <a:rect b="b" l="l" r="r" t="t"/>
              <a:pathLst>
                <a:path extrusionOk="0" h="427149" w="2378533">
                  <a:moveTo>
                    <a:pt x="0" y="0"/>
                  </a:moveTo>
                  <a:lnTo>
                    <a:pt x="2378533" y="0"/>
                  </a:lnTo>
                  <a:lnTo>
                    <a:pt x="2378533" y="427149"/>
                  </a:lnTo>
                  <a:lnTo>
                    <a:pt x="0" y="427149"/>
                  </a:lnTo>
                  <a:close/>
                </a:path>
              </a:pathLst>
            </a:custGeom>
            <a:solidFill>
              <a:srgbClr val="EE252F"/>
            </a:solidFill>
            <a:ln>
              <a:noFill/>
            </a:ln>
          </p:spPr>
        </p:sp>
        <p:sp>
          <p:nvSpPr>
            <p:cNvPr id="744" name="Google Shape;744;p26"/>
            <p:cNvSpPr txBox="1"/>
            <p:nvPr/>
          </p:nvSpPr>
          <p:spPr>
            <a:xfrm>
              <a:off x="0" y="-133350"/>
              <a:ext cx="2378533" cy="560499"/>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5" name="Google Shape;745;p26"/>
          <p:cNvSpPr txBox="1"/>
          <p:nvPr/>
        </p:nvSpPr>
        <p:spPr>
          <a:xfrm>
            <a:off x="6901142" y="6574701"/>
            <a:ext cx="4280700" cy="6081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3950" u="none" cap="none" strike="noStrike">
                <a:solidFill>
                  <a:srgbClr val="FFFFFF"/>
                </a:solidFill>
                <a:latin typeface="Archivo Black"/>
                <a:ea typeface="Archivo Black"/>
                <a:cs typeface="Archivo Black"/>
                <a:sym typeface="Archivo Black"/>
              </a:rPr>
              <a:t>FAMILIARIZE</a:t>
            </a:r>
            <a:endParaRPr/>
          </a:p>
        </p:txBody>
      </p:sp>
      <p:sp>
        <p:nvSpPr>
          <p:cNvPr id="746" name="Google Shape;746;p26"/>
          <p:cNvSpPr txBox="1"/>
          <p:nvPr/>
        </p:nvSpPr>
        <p:spPr>
          <a:xfrm>
            <a:off x="12561532" y="6574701"/>
            <a:ext cx="4280700" cy="6081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3950" u="none" cap="none" strike="noStrike">
                <a:solidFill>
                  <a:srgbClr val="FFFFFF"/>
                </a:solidFill>
                <a:latin typeface="Archivo Black"/>
                <a:ea typeface="Archivo Black"/>
                <a:cs typeface="Archivo Black"/>
                <a:sym typeface="Archivo Black"/>
              </a:rPr>
              <a:t>UNDERSTAND</a:t>
            </a:r>
            <a:endParaRPr/>
          </a:p>
        </p:txBody>
      </p:sp>
      <p:sp>
        <p:nvSpPr>
          <p:cNvPr id="747" name="Google Shape;747;p26"/>
          <p:cNvSpPr txBox="1"/>
          <p:nvPr/>
        </p:nvSpPr>
        <p:spPr>
          <a:xfrm>
            <a:off x="6795414" y="4058776"/>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748" name="Google Shape;748;p26"/>
          <p:cNvSpPr txBox="1"/>
          <p:nvPr/>
        </p:nvSpPr>
        <p:spPr>
          <a:xfrm>
            <a:off x="1445837" y="7526207"/>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749" name="Google Shape;749;p26"/>
          <p:cNvSpPr txBox="1"/>
          <p:nvPr/>
        </p:nvSpPr>
        <p:spPr>
          <a:xfrm>
            <a:off x="6901142" y="7526207"/>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750" name="Google Shape;750;p26"/>
          <p:cNvSpPr txBox="1"/>
          <p:nvPr/>
        </p:nvSpPr>
        <p:spPr>
          <a:xfrm>
            <a:off x="12561532" y="7526207"/>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751" name="Google Shape;751;p26"/>
          <p:cNvSpPr/>
          <p:nvPr/>
        </p:nvSpPr>
        <p:spPr>
          <a:xfrm rot="-840970">
            <a:off x="14108146" y="2580234"/>
            <a:ext cx="1871661" cy="2371921"/>
          </a:xfrm>
          <a:custGeom>
            <a:rect b="b" l="l" r="r" t="t"/>
            <a:pathLst>
              <a:path extrusionOk="0" h="2371921" w="1871661">
                <a:moveTo>
                  <a:pt x="0" y="0"/>
                </a:moveTo>
                <a:lnTo>
                  <a:pt x="1871662" y="0"/>
                </a:lnTo>
                <a:lnTo>
                  <a:pt x="1871662" y="2371921"/>
                </a:lnTo>
                <a:lnTo>
                  <a:pt x="0" y="2371921"/>
                </a:lnTo>
                <a:lnTo>
                  <a:pt x="0" y="0"/>
                </a:lnTo>
                <a:close/>
              </a:path>
            </a:pathLst>
          </a:custGeom>
          <a:blipFill rotWithShape="1">
            <a:blip r:embed="rId4">
              <a:alphaModFix/>
            </a:blip>
            <a:stretch>
              <a:fillRect b="0" l="0" r="0" t="0"/>
            </a:stretch>
          </a:blipFill>
          <a:ln>
            <a:noFill/>
          </a:ln>
        </p:spPr>
      </p:sp>
      <p:pic>
        <p:nvPicPr>
          <p:cNvPr id="752" name="Google Shape;752;p26"/>
          <p:cNvPicPr preferRelativeResize="0"/>
          <p:nvPr/>
        </p:nvPicPr>
        <p:blipFill>
          <a:blip r:embed="rId5">
            <a:alphaModFix/>
          </a:blip>
          <a:stretch>
            <a:fillRect/>
          </a:stretch>
        </p:blipFill>
        <p:spPr>
          <a:xfrm>
            <a:off x="1632275" y="2587525"/>
            <a:ext cx="2390400" cy="25636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756" name="Shape 756"/>
        <p:cNvGrpSpPr/>
        <p:nvPr/>
      </p:nvGrpSpPr>
      <p:grpSpPr>
        <a:xfrm>
          <a:off x="0" y="0"/>
          <a:ext cx="0" cy="0"/>
          <a:chOff x="0" y="0"/>
          <a:chExt cx="0" cy="0"/>
        </a:xfrm>
      </p:grpSpPr>
      <p:grpSp>
        <p:nvGrpSpPr>
          <p:cNvPr id="757" name="Google Shape;757;p27"/>
          <p:cNvGrpSpPr/>
          <p:nvPr/>
        </p:nvGrpSpPr>
        <p:grpSpPr>
          <a:xfrm>
            <a:off x="-1020021" y="0"/>
            <a:ext cx="19795319" cy="10321957"/>
            <a:chOff x="-477358" y="0"/>
            <a:chExt cx="26393758" cy="13762609"/>
          </a:xfrm>
        </p:grpSpPr>
        <p:sp>
          <p:nvSpPr>
            <p:cNvPr id="758" name="Google Shape;758;p27"/>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59" name="Google Shape;759;p27"/>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760" name="Google Shape;760;p27"/>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761" name="Google Shape;761;p27"/>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762" name="Google Shape;762;p27"/>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763" name="Google Shape;763;p27"/>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764" name="Google Shape;764;p27"/>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765" name="Google Shape;765;p27"/>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66" name="Google Shape;766;p27"/>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67" name="Google Shape;767;p27"/>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68" name="Google Shape;768;p27"/>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69" name="Google Shape;769;p27"/>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70" name="Google Shape;770;p27"/>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71" name="Google Shape;771;p27"/>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72" name="Google Shape;772;p27"/>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73" name="Google Shape;773;p27"/>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74" name="Google Shape;774;p27"/>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75" name="Google Shape;775;p27"/>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76" name="Google Shape;776;p27"/>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777" name="Google Shape;777;p27"/>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778" name="Google Shape;778;p27"/>
            <p:cNvGrpSpPr/>
            <p:nvPr/>
          </p:nvGrpSpPr>
          <p:grpSpPr>
            <a:xfrm rot="-2700000">
              <a:off x="-402358" y="11312145"/>
              <a:ext cx="2458813" cy="1230607"/>
              <a:chOff x="0" y="-133350"/>
              <a:chExt cx="485691" cy="243082"/>
            </a:xfrm>
          </p:grpSpPr>
          <p:sp>
            <p:nvSpPr>
              <p:cNvPr id="779" name="Google Shape;779;p27"/>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780" name="Google Shape;780;p27"/>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81" name="Google Shape;781;p27"/>
            <p:cNvGrpSpPr/>
            <p:nvPr/>
          </p:nvGrpSpPr>
          <p:grpSpPr>
            <a:xfrm rot="-2700000">
              <a:off x="23327660" y="11312145"/>
              <a:ext cx="2458813" cy="1230607"/>
              <a:chOff x="0" y="-133350"/>
              <a:chExt cx="485691" cy="243082"/>
            </a:xfrm>
          </p:grpSpPr>
          <p:sp>
            <p:nvSpPr>
              <p:cNvPr id="782" name="Google Shape;782;p27"/>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783" name="Google Shape;783;p27"/>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784" name="Google Shape;784;p27"/>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785" name="Google Shape;785;p27"/>
          <p:cNvSpPr txBox="1"/>
          <p:nvPr/>
        </p:nvSpPr>
        <p:spPr>
          <a:xfrm>
            <a:off x="4303340" y="6890396"/>
            <a:ext cx="9681300" cy="17733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3200" u="none" cap="none" strike="noStrike">
                <a:solidFill>
                  <a:srgbClr val="000000"/>
                </a:solidFill>
                <a:latin typeface="Overpass"/>
                <a:ea typeface="Overpass"/>
                <a:cs typeface="Overpass"/>
                <a:sym typeface="Overpass"/>
              </a:rPr>
              <a:t>Drivers should be prepared to adjust their speed and behavior based on the warning presented, such as slowing down for a curve or preparing to stop.</a:t>
            </a:r>
            <a:endParaRPr/>
          </a:p>
        </p:txBody>
      </p:sp>
      <p:sp>
        <p:nvSpPr>
          <p:cNvPr id="786" name="Google Shape;786;p27"/>
          <p:cNvSpPr/>
          <p:nvPr/>
        </p:nvSpPr>
        <p:spPr>
          <a:xfrm>
            <a:off x="14734271" y="4218419"/>
            <a:ext cx="5736902" cy="5715388"/>
          </a:xfrm>
          <a:custGeom>
            <a:rect b="b" l="l" r="r" t="t"/>
            <a:pathLst>
              <a:path extrusionOk="0" h="5715388" w="5736902">
                <a:moveTo>
                  <a:pt x="0" y="0"/>
                </a:moveTo>
                <a:lnTo>
                  <a:pt x="5736901" y="0"/>
                </a:lnTo>
                <a:lnTo>
                  <a:pt x="5736901" y="5715388"/>
                </a:lnTo>
                <a:lnTo>
                  <a:pt x="0" y="5715388"/>
                </a:lnTo>
                <a:lnTo>
                  <a:pt x="0" y="0"/>
                </a:lnTo>
                <a:close/>
              </a:path>
            </a:pathLst>
          </a:custGeom>
          <a:blipFill rotWithShape="1">
            <a:blip r:embed="rId4">
              <a:alphaModFix/>
            </a:blip>
            <a:stretch>
              <a:fillRect b="0" l="0" r="0" t="0"/>
            </a:stretch>
          </a:blipFill>
          <a:ln>
            <a:noFill/>
          </a:ln>
        </p:spPr>
      </p:sp>
      <p:sp>
        <p:nvSpPr>
          <p:cNvPr id="787" name="Google Shape;787;p27"/>
          <p:cNvSpPr txBox="1"/>
          <p:nvPr/>
        </p:nvSpPr>
        <p:spPr>
          <a:xfrm>
            <a:off x="1802805" y="977685"/>
            <a:ext cx="14682391" cy="1220642"/>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199" u="none" cap="none" strike="noStrike">
                <a:solidFill>
                  <a:srgbClr val="000000"/>
                </a:solidFill>
                <a:latin typeface="Archivo Black"/>
                <a:ea typeface="Archivo Black"/>
                <a:cs typeface="Archivo Black"/>
                <a:sym typeface="Archivo Black"/>
              </a:rPr>
              <a:t>QUESTION &amp; ANSWER</a:t>
            </a:r>
            <a:endParaRPr/>
          </a:p>
        </p:txBody>
      </p:sp>
      <p:sp>
        <p:nvSpPr>
          <p:cNvPr id="788" name="Google Shape;788;p27"/>
          <p:cNvSpPr txBox="1"/>
          <p:nvPr/>
        </p:nvSpPr>
        <p:spPr>
          <a:xfrm>
            <a:off x="7672308" y="2359244"/>
            <a:ext cx="2943384" cy="1478808"/>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8529" u="none" cap="none" strike="noStrike">
                <a:solidFill>
                  <a:srgbClr val="ED171F"/>
                </a:solidFill>
                <a:latin typeface="Archivo Black"/>
                <a:ea typeface="Archivo Black"/>
                <a:cs typeface="Archivo Black"/>
                <a:sym typeface="Archivo Black"/>
              </a:rPr>
              <a:t>Q</a:t>
            </a:r>
            <a:endParaRPr/>
          </a:p>
        </p:txBody>
      </p:sp>
      <p:sp>
        <p:nvSpPr>
          <p:cNvPr id="789" name="Google Shape;789;p27"/>
          <p:cNvSpPr txBox="1"/>
          <p:nvPr/>
        </p:nvSpPr>
        <p:spPr>
          <a:xfrm>
            <a:off x="7672308" y="5523530"/>
            <a:ext cx="2943384" cy="1478808"/>
          </a:xfrm>
          <a:prstGeom prst="rect">
            <a:avLst/>
          </a:prstGeom>
          <a:noFill/>
          <a:ln>
            <a:noFill/>
          </a:ln>
        </p:spPr>
        <p:txBody>
          <a:bodyPr anchorCtr="0" anchor="t" bIns="0" lIns="0" spcFirstLastPara="1" rIns="0" wrap="square" tIns="0">
            <a:spAutoFit/>
          </a:bodyPr>
          <a:lstStyle/>
          <a:p>
            <a:pPr indent="0" lvl="0" marL="0" marR="0" rtl="0" algn="ctr">
              <a:lnSpc>
                <a:spcPct val="139992"/>
              </a:lnSpc>
              <a:spcBef>
                <a:spcPts val="0"/>
              </a:spcBef>
              <a:spcAft>
                <a:spcPts val="0"/>
              </a:spcAft>
              <a:buNone/>
            </a:pPr>
            <a:r>
              <a:rPr b="0" i="0" lang="en-US" sz="8529" u="none" cap="none" strike="noStrike">
                <a:solidFill>
                  <a:srgbClr val="ED171F"/>
                </a:solidFill>
                <a:latin typeface="Archivo Black"/>
                <a:ea typeface="Archivo Black"/>
                <a:cs typeface="Archivo Black"/>
                <a:sym typeface="Archivo Black"/>
              </a:rPr>
              <a:t>A</a:t>
            </a:r>
            <a:endParaRPr/>
          </a:p>
        </p:txBody>
      </p:sp>
      <p:sp>
        <p:nvSpPr>
          <p:cNvPr id="790" name="Google Shape;790;p27"/>
          <p:cNvSpPr txBox="1"/>
          <p:nvPr/>
        </p:nvSpPr>
        <p:spPr>
          <a:xfrm>
            <a:off x="6470572" y="3804420"/>
            <a:ext cx="5346900" cy="11328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3200" u="none" cap="none" strike="noStrike">
                <a:solidFill>
                  <a:srgbClr val="000000"/>
                </a:solidFill>
                <a:latin typeface="Overpass"/>
                <a:ea typeface="Overpass"/>
                <a:cs typeface="Overpass"/>
                <a:sym typeface="Overpass"/>
              </a:rPr>
              <a:t>How should drivers approach yellow warning signs?</a:t>
            </a:r>
            <a:endParaRPr/>
          </a:p>
        </p:txBody>
      </p:sp>
      <p:sp>
        <p:nvSpPr>
          <p:cNvPr id="791" name="Google Shape;791;p27"/>
          <p:cNvSpPr/>
          <p:nvPr/>
        </p:nvSpPr>
        <p:spPr>
          <a:xfrm>
            <a:off x="496294" y="3129867"/>
            <a:ext cx="3447651" cy="3223554"/>
          </a:xfrm>
          <a:custGeom>
            <a:rect b="b" l="l" r="r" t="t"/>
            <a:pathLst>
              <a:path extrusionOk="0" h="3223554" w="3447651">
                <a:moveTo>
                  <a:pt x="0" y="0"/>
                </a:moveTo>
                <a:lnTo>
                  <a:pt x="3447651" y="0"/>
                </a:lnTo>
                <a:lnTo>
                  <a:pt x="3447651" y="3223554"/>
                </a:lnTo>
                <a:lnTo>
                  <a:pt x="0" y="3223554"/>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795" name="Shape 795"/>
        <p:cNvGrpSpPr/>
        <p:nvPr/>
      </p:nvGrpSpPr>
      <p:grpSpPr>
        <a:xfrm>
          <a:off x="0" y="0"/>
          <a:ext cx="0" cy="0"/>
          <a:chOff x="0" y="0"/>
          <a:chExt cx="0" cy="0"/>
        </a:xfrm>
      </p:grpSpPr>
      <p:grpSp>
        <p:nvGrpSpPr>
          <p:cNvPr id="796" name="Google Shape;796;p28"/>
          <p:cNvGrpSpPr/>
          <p:nvPr/>
        </p:nvGrpSpPr>
        <p:grpSpPr>
          <a:xfrm>
            <a:off x="-1020021" y="0"/>
            <a:ext cx="19795319" cy="10321957"/>
            <a:chOff x="-477358" y="0"/>
            <a:chExt cx="26393758" cy="13762609"/>
          </a:xfrm>
        </p:grpSpPr>
        <p:sp>
          <p:nvSpPr>
            <p:cNvPr id="797" name="Google Shape;797;p28"/>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798" name="Google Shape;798;p28"/>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799" name="Google Shape;799;p28"/>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800" name="Google Shape;800;p28"/>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801" name="Google Shape;801;p28"/>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802" name="Google Shape;802;p28"/>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803" name="Google Shape;803;p28"/>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804" name="Google Shape;804;p28"/>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05" name="Google Shape;805;p28"/>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06" name="Google Shape;806;p28"/>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07" name="Google Shape;807;p28"/>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08" name="Google Shape;808;p28"/>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09" name="Google Shape;809;p28"/>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10" name="Google Shape;810;p28"/>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11" name="Google Shape;811;p28"/>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12" name="Google Shape;812;p28"/>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13" name="Google Shape;813;p28"/>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14" name="Google Shape;814;p28"/>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15" name="Google Shape;815;p28"/>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16" name="Google Shape;816;p28"/>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817" name="Google Shape;817;p28"/>
            <p:cNvGrpSpPr/>
            <p:nvPr/>
          </p:nvGrpSpPr>
          <p:grpSpPr>
            <a:xfrm rot="-2700000">
              <a:off x="-402358" y="11312145"/>
              <a:ext cx="2458813" cy="1230607"/>
              <a:chOff x="0" y="-133350"/>
              <a:chExt cx="485691" cy="243082"/>
            </a:xfrm>
          </p:grpSpPr>
          <p:sp>
            <p:nvSpPr>
              <p:cNvPr id="818" name="Google Shape;818;p28"/>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819" name="Google Shape;819;p28"/>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20" name="Google Shape;820;p28"/>
            <p:cNvGrpSpPr/>
            <p:nvPr/>
          </p:nvGrpSpPr>
          <p:grpSpPr>
            <a:xfrm rot="-2700000">
              <a:off x="23327660" y="11312145"/>
              <a:ext cx="2458813" cy="1230607"/>
              <a:chOff x="0" y="-133350"/>
              <a:chExt cx="485691" cy="243082"/>
            </a:xfrm>
          </p:grpSpPr>
          <p:sp>
            <p:nvSpPr>
              <p:cNvPr id="821" name="Google Shape;821;p28"/>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822" name="Google Shape;822;p28"/>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23" name="Google Shape;823;p28"/>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824" name="Google Shape;824;p28"/>
          <p:cNvPicPr preferRelativeResize="0"/>
          <p:nvPr/>
        </p:nvPicPr>
        <p:blipFill rotWithShape="1">
          <a:blip r:embed="rId4">
            <a:alphaModFix/>
          </a:blip>
          <a:srcRect b="0" l="0" r="0" t="0"/>
          <a:stretch/>
        </p:blipFill>
        <p:spPr>
          <a:xfrm>
            <a:off x="2234709" y="2246728"/>
            <a:ext cx="8638866" cy="7253736"/>
          </a:xfrm>
          <a:prstGeom prst="rect">
            <a:avLst/>
          </a:prstGeom>
          <a:noFill/>
          <a:ln>
            <a:noFill/>
          </a:ln>
        </p:spPr>
      </p:pic>
      <p:sp>
        <p:nvSpPr>
          <p:cNvPr id="825" name="Google Shape;825;p28"/>
          <p:cNvSpPr txBox="1"/>
          <p:nvPr/>
        </p:nvSpPr>
        <p:spPr>
          <a:xfrm>
            <a:off x="12101055" y="7063877"/>
            <a:ext cx="3729900" cy="7785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826" name="Google Shape;826;p28"/>
          <p:cNvSpPr/>
          <p:nvPr/>
        </p:nvSpPr>
        <p:spPr>
          <a:xfrm>
            <a:off x="15439468" y="6836402"/>
            <a:ext cx="2175914" cy="2965470"/>
          </a:xfrm>
          <a:custGeom>
            <a:rect b="b" l="l" r="r" t="t"/>
            <a:pathLst>
              <a:path extrusionOk="0" h="2965470" w="2175914">
                <a:moveTo>
                  <a:pt x="0" y="0"/>
                </a:moveTo>
                <a:lnTo>
                  <a:pt x="2175914" y="0"/>
                </a:lnTo>
                <a:lnTo>
                  <a:pt x="2175914" y="2965470"/>
                </a:lnTo>
                <a:lnTo>
                  <a:pt x="0" y="2965470"/>
                </a:lnTo>
                <a:lnTo>
                  <a:pt x="0" y="0"/>
                </a:lnTo>
                <a:close/>
              </a:path>
            </a:pathLst>
          </a:custGeom>
          <a:blipFill rotWithShape="1">
            <a:blip r:embed="rId5">
              <a:alphaModFix/>
            </a:blip>
            <a:stretch>
              <a:fillRect b="0" l="0" r="0" t="0"/>
            </a:stretch>
          </a:blipFill>
          <a:ln>
            <a:noFill/>
          </a:ln>
        </p:spPr>
      </p:sp>
      <p:grpSp>
        <p:nvGrpSpPr>
          <p:cNvPr id="827" name="Google Shape;827;p28"/>
          <p:cNvGrpSpPr/>
          <p:nvPr/>
        </p:nvGrpSpPr>
        <p:grpSpPr>
          <a:xfrm>
            <a:off x="11436011" y="3671730"/>
            <a:ext cx="452711" cy="526984"/>
            <a:chOff x="0" y="-133350"/>
            <a:chExt cx="812800" cy="946150"/>
          </a:xfrm>
        </p:grpSpPr>
        <p:sp>
          <p:nvSpPr>
            <p:cNvPr id="828" name="Google Shape;828;p2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DA251D"/>
            </a:solidFill>
            <a:ln>
              <a:noFill/>
            </a:ln>
          </p:spPr>
        </p:sp>
        <p:sp>
          <p:nvSpPr>
            <p:cNvPr id="829" name="Google Shape;829;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0" name="Google Shape;830;p28"/>
          <p:cNvGrpSpPr/>
          <p:nvPr/>
        </p:nvGrpSpPr>
        <p:grpSpPr>
          <a:xfrm>
            <a:off x="11436011" y="6440970"/>
            <a:ext cx="452711" cy="526984"/>
            <a:chOff x="0" y="-133350"/>
            <a:chExt cx="812800" cy="946150"/>
          </a:xfrm>
        </p:grpSpPr>
        <p:sp>
          <p:nvSpPr>
            <p:cNvPr id="831" name="Google Shape;831;p2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solidFill>
              <a:srgbClr val="268ED4"/>
            </a:solidFill>
            <a:ln>
              <a:noFill/>
            </a:ln>
          </p:spPr>
        </p:sp>
        <p:sp>
          <p:nvSpPr>
            <p:cNvPr id="832" name="Google Shape;832;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33" name="Google Shape;833;p28"/>
          <p:cNvSpPr txBox="1"/>
          <p:nvPr/>
        </p:nvSpPr>
        <p:spPr>
          <a:xfrm>
            <a:off x="1404006" y="895350"/>
            <a:ext cx="15479989" cy="122682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199" u="none" cap="none" strike="noStrike">
                <a:solidFill>
                  <a:srgbClr val="000000"/>
                </a:solidFill>
                <a:latin typeface="Archivo Black"/>
                <a:ea typeface="Archivo Black"/>
                <a:cs typeface="Archivo Black"/>
                <a:sym typeface="Archivo Black"/>
              </a:rPr>
              <a:t>ROAD SAFETY &amp; FATALITIES</a:t>
            </a:r>
            <a:endParaRPr/>
          </a:p>
        </p:txBody>
      </p:sp>
      <p:sp>
        <p:nvSpPr>
          <p:cNvPr id="834" name="Google Shape;834;p28"/>
          <p:cNvSpPr txBox="1"/>
          <p:nvPr/>
        </p:nvSpPr>
        <p:spPr>
          <a:xfrm>
            <a:off x="12101055" y="3666248"/>
            <a:ext cx="3729751" cy="568991"/>
          </a:xfrm>
          <a:prstGeom prst="rect">
            <a:avLst/>
          </a:prstGeom>
          <a:noFill/>
          <a:ln>
            <a:noFill/>
          </a:ln>
        </p:spPr>
        <p:txBody>
          <a:bodyPr anchorCtr="0" anchor="t" bIns="0" lIns="0" spcFirstLastPara="1" rIns="0" wrap="square" tIns="0">
            <a:spAutoFit/>
          </a:bodyPr>
          <a:lstStyle/>
          <a:p>
            <a:pPr indent="0" lvl="1" marL="0" marR="0" rtl="0" algn="l">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REPORTED</a:t>
            </a:r>
            <a:endParaRPr/>
          </a:p>
        </p:txBody>
      </p:sp>
      <p:sp>
        <p:nvSpPr>
          <p:cNvPr id="835" name="Google Shape;835;p28"/>
          <p:cNvSpPr txBox="1"/>
          <p:nvPr/>
        </p:nvSpPr>
        <p:spPr>
          <a:xfrm>
            <a:off x="12101055" y="6443883"/>
            <a:ext cx="3729751" cy="568991"/>
          </a:xfrm>
          <a:prstGeom prst="rect">
            <a:avLst/>
          </a:prstGeom>
          <a:noFill/>
          <a:ln>
            <a:noFill/>
          </a:ln>
        </p:spPr>
        <p:txBody>
          <a:bodyPr anchorCtr="0" anchor="t" bIns="0" lIns="0" spcFirstLastPara="1" rIns="0" wrap="square" tIns="0">
            <a:spAutoFit/>
          </a:bodyPr>
          <a:lstStyle/>
          <a:p>
            <a:pPr indent="0" lvl="1" marL="0" marR="0" rtl="0" algn="l">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NOT REPORTED</a:t>
            </a:r>
            <a:endParaRPr/>
          </a:p>
        </p:txBody>
      </p:sp>
      <p:sp>
        <p:nvSpPr>
          <p:cNvPr id="836" name="Google Shape;836;p28"/>
          <p:cNvSpPr txBox="1"/>
          <p:nvPr/>
        </p:nvSpPr>
        <p:spPr>
          <a:xfrm>
            <a:off x="12101055" y="4286242"/>
            <a:ext cx="4280700" cy="7785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pic>
        <p:nvPicPr>
          <p:cNvPr id="837" name="Google Shape;837;p28"/>
          <p:cNvPicPr preferRelativeResize="0"/>
          <p:nvPr/>
        </p:nvPicPr>
        <p:blipFill>
          <a:blip r:embed="rId6">
            <a:alphaModFix/>
          </a:blip>
          <a:stretch>
            <a:fillRect/>
          </a:stretch>
        </p:blipFill>
        <p:spPr>
          <a:xfrm>
            <a:off x="-1008075" y="2996049"/>
            <a:ext cx="3691249" cy="76606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841" name="Shape 841"/>
        <p:cNvGrpSpPr/>
        <p:nvPr/>
      </p:nvGrpSpPr>
      <p:grpSpPr>
        <a:xfrm>
          <a:off x="0" y="0"/>
          <a:ext cx="0" cy="0"/>
          <a:chOff x="0" y="0"/>
          <a:chExt cx="0" cy="0"/>
        </a:xfrm>
      </p:grpSpPr>
      <p:grpSp>
        <p:nvGrpSpPr>
          <p:cNvPr id="842" name="Google Shape;842;p29"/>
          <p:cNvGrpSpPr/>
          <p:nvPr/>
        </p:nvGrpSpPr>
        <p:grpSpPr>
          <a:xfrm>
            <a:off x="-1020021" y="0"/>
            <a:ext cx="19795319" cy="10321957"/>
            <a:chOff x="-477358" y="0"/>
            <a:chExt cx="26393758" cy="13762609"/>
          </a:xfrm>
        </p:grpSpPr>
        <p:sp>
          <p:nvSpPr>
            <p:cNvPr id="843" name="Google Shape;843;p29"/>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44" name="Google Shape;844;p29"/>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845" name="Google Shape;845;p29"/>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846" name="Google Shape;846;p29"/>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847" name="Google Shape;847;p29"/>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848" name="Google Shape;848;p29"/>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849" name="Google Shape;849;p29"/>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850" name="Google Shape;850;p29"/>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51" name="Google Shape;851;p29"/>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52" name="Google Shape;852;p29"/>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53" name="Google Shape;853;p29"/>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54" name="Google Shape;854;p29"/>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55" name="Google Shape;855;p29"/>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56" name="Google Shape;856;p29"/>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57" name="Google Shape;857;p29"/>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58" name="Google Shape;858;p29"/>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59" name="Google Shape;859;p29"/>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60" name="Google Shape;860;p29"/>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861" name="Google Shape;861;p29"/>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862" name="Google Shape;862;p29"/>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863" name="Google Shape;863;p29"/>
            <p:cNvGrpSpPr/>
            <p:nvPr/>
          </p:nvGrpSpPr>
          <p:grpSpPr>
            <a:xfrm rot="-2700000">
              <a:off x="-402358" y="11312145"/>
              <a:ext cx="2458813" cy="1230607"/>
              <a:chOff x="0" y="-133350"/>
              <a:chExt cx="485691" cy="243082"/>
            </a:xfrm>
          </p:grpSpPr>
          <p:sp>
            <p:nvSpPr>
              <p:cNvPr id="864" name="Google Shape;864;p29"/>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865" name="Google Shape;865;p29"/>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6" name="Google Shape;866;p29"/>
            <p:cNvGrpSpPr/>
            <p:nvPr/>
          </p:nvGrpSpPr>
          <p:grpSpPr>
            <a:xfrm rot="-2700000">
              <a:off x="23327660" y="11312145"/>
              <a:ext cx="2458813" cy="1230607"/>
              <a:chOff x="0" y="-133350"/>
              <a:chExt cx="485691" cy="243082"/>
            </a:xfrm>
          </p:grpSpPr>
          <p:sp>
            <p:nvSpPr>
              <p:cNvPr id="867" name="Google Shape;867;p29"/>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868" name="Google Shape;868;p29"/>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69" name="Google Shape;869;p29"/>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870" name="Google Shape;870;p29"/>
          <p:cNvSpPr txBox="1"/>
          <p:nvPr/>
        </p:nvSpPr>
        <p:spPr>
          <a:xfrm>
            <a:off x="1277368" y="4340798"/>
            <a:ext cx="3863700" cy="4806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This presentation template</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uses the following free fonts:</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Overpass"/>
              <a:ea typeface="Overpass"/>
              <a:cs typeface="Overpass"/>
              <a:sym typeface="Overpass"/>
            </a:endParaRPr>
          </a:p>
          <a:p>
            <a:pPr indent="0" lvl="0"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Titles: Archivo Black</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Headers: Overpass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Body Copy: Overpass</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Overpass"/>
              <a:ea typeface="Overpass"/>
              <a:cs typeface="Overpass"/>
              <a:sym typeface="Overpass"/>
            </a:endParaRPr>
          </a:p>
          <a:p>
            <a:pPr indent="0" lvl="0"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You can find these fonts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online too. Happy designing! </a:t>
            </a:r>
            <a:endParaRPr/>
          </a:p>
          <a:p>
            <a:pPr indent="0" lvl="0" marL="0" marR="0" rtl="0" algn="l">
              <a:lnSpc>
                <a:spcPct val="120000"/>
              </a:lnSpc>
              <a:spcBef>
                <a:spcPts val="0"/>
              </a:spcBef>
              <a:spcAft>
                <a:spcPts val="0"/>
              </a:spcAft>
              <a:buNone/>
            </a:pPr>
            <a:r>
              <a:t/>
            </a:r>
            <a:endParaRPr b="0" i="0" sz="2199" u="none" cap="none" strike="noStrike">
              <a:solidFill>
                <a:srgbClr val="000000"/>
              </a:solidFill>
              <a:latin typeface="Overpass"/>
              <a:ea typeface="Overpass"/>
              <a:cs typeface="Overpass"/>
              <a:sym typeface="Overpass"/>
            </a:endParaRPr>
          </a:p>
          <a:p>
            <a:pPr indent="0" lvl="0"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Don't forget to delete this</a:t>
            </a:r>
            <a:endParaRPr/>
          </a:p>
          <a:p>
            <a:pPr indent="0" lvl="0"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page before presenting. </a:t>
            </a:r>
            <a:endParaRPr/>
          </a:p>
        </p:txBody>
      </p:sp>
      <p:sp>
        <p:nvSpPr>
          <p:cNvPr id="871" name="Google Shape;871;p29"/>
          <p:cNvSpPr txBox="1"/>
          <p:nvPr/>
        </p:nvSpPr>
        <p:spPr>
          <a:xfrm>
            <a:off x="1277368" y="3228646"/>
            <a:ext cx="4178100" cy="744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2199" u="none" cap="none" strike="noStrike">
                <a:solidFill>
                  <a:srgbClr val="000000"/>
                </a:solidFill>
                <a:latin typeface="Overpass"/>
                <a:ea typeface="Overpass"/>
                <a:cs typeface="Overpass"/>
                <a:sym typeface="Overpass"/>
              </a:rPr>
              <a:t>Use these design resources</a:t>
            </a:r>
            <a:endParaRPr/>
          </a:p>
          <a:p>
            <a:pPr indent="0" lvl="1" marL="0" marR="0" rtl="0" algn="l">
              <a:lnSpc>
                <a:spcPct val="120000"/>
              </a:lnSpc>
              <a:spcBef>
                <a:spcPts val="0"/>
              </a:spcBef>
              <a:spcAft>
                <a:spcPts val="0"/>
              </a:spcAft>
              <a:buNone/>
            </a:pPr>
            <a:r>
              <a:rPr b="1" i="0" lang="en-US" sz="2199" u="none" cap="none" strike="noStrike">
                <a:solidFill>
                  <a:srgbClr val="000000"/>
                </a:solidFill>
                <a:latin typeface="Overpass"/>
                <a:ea typeface="Overpass"/>
                <a:cs typeface="Overpass"/>
                <a:sym typeface="Overpass"/>
              </a:rPr>
              <a:t>in your Canva Presentation.</a:t>
            </a:r>
            <a:endParaRPr/>
          </a:p>
        </p:txBody>
      </p:sp>
      <p:sp>
        <p:nvSpPr>
          <p:cNvPr id="872" name="Google Shape;872;p29"/>
          <p:cNvSpPr txBox="1"/>
          <p:nvPr/>
        </p:nvSpPr>
        <p:spPr>
          <a:xfrm>
            <a:off x="1277368" y="1140709"/>
            <a:ext cx="4539019" cy="1477387"/>
          </a:xfrm>
          <a:prstGeom prst="rect">
            <a:avLst/>
          </a:prstGeom>
          <a:noFill/>
          <a:ln>
            <a:noFill/>
          </a:ln>
        </p:spPr>
        <p:txBody>
          <a:bodyPr anchorCtr="0" anchor="t" bIns="0" lIns="0" spcFirstLastPara="1" rIns="0" wrap="square" tIns="0">
            <a:spAutoFit/>
          </a:bodyPr>
          <a:lstStyle/>
          <a:p>
            <a:pPr indent="0" lvl="0" marL="0" marR="0" rtl="0" algn="l">
              <a:lnSpc>
                <a:spcPct val="123003"/>
              </a:lnSpc>
              <a:spcBef>
                <a:spcPts val="0"/>
              </a:spcBef>
              <a:spcAft>
                <a:spcPts val="0"/>
              </a:spcAft>
              <a:buNone/>
            </a:pPr>
            <a:r>
              <a:rPr b="0" i="0" lang="en-US" sz="4734" u="none" cap="none" strike="noStrike">
                <a:solidFill>
                  <a:srgbClr val="000000"/>
                </a:solidFill>
                <a:latin typeface="Archivo Black"/>
                <a:ea typeface="Archivo Black"/>
                <a:cs typeface="Archivo Black"/>
                <a:sym typeface="Archivo Black"/>
              </a:rPr>
              <a:t>RESOURCE</a:t>
            </a:r>
            <a:endParaRPr/>
          </a:p>
          <a:p>
            <a:pPr indent="0" lvl="0" marL="0" marR="0" rtl="0" algn="l">
              <a:lnSpc>
                <a:spcPct val="123003"/>
              </a:lnSpc>
              <a:spcBef>
                <a:spcPts val="0"/>
              </a:spcBef>
              <a:spcAft>
                <a:spcPts val="0"/>
              </a:spcAft>
              <a:buNone/>
            </a:pPr>
            <a:r>
              <a:rPr b="0" i="0" lang="en-US" sz="4734" u="none" cap="none" strike="noStrike">
                <a:solidFill>
                  <a:srgbClr val="000000"/>
                </a:solidFill>
                <a:latin typeface="Archivo Black"/>
                <a:ea typeface="Archivo Black"/>
                <a:cs typeface="Archivo Black"/>
                <a:sym typeface="Archivo Black"/>
              </a:rPr>
              <a:t>PAGE</a:t>
            </a:r>
            <a:endParaRPr/>
          </a:p>
        </p:txBody>
      </p:sp>
      <p:sp>
        <p:nvSpPr>
          <p:cNvPr id="873" name="Google Shape;873;p29"/>
          <p:cNvSpPr/>
          <p:nvPr/>
        </p:nvSpPr>
        <p:spPr>
          <a:xfrm>
            <a:off x="11924452" y="1084963"/>
            <a:ext cx="1368953" cy="1368953"/>
          </a:xfrm>
          <a:custGeom>
            <a:rect b="b" l="l" r="r" t="t"/>
            <a:pathLst>
              <a:path extrusionOk="0" h="1368953" w="1368953">
                <a:moveTo>
                  <a:pt x="0" y="0"/>
                </a:moveTo>
                <a:lnTo>
                  <a:pt x="1368953" y="0"/>
                </a:lnTo>
                <a:lnTo>
                  <a:pt x="1368953" y="1368953"/>
                </a:lnTo>
                <a:lnTo>
                  <a:pt x="0" y="1368953"/>
                </a:lnTo>
                <a:lnTo>
                  <a:pt x="0" y="0"/>
                </a:lnTo>
                <a:close/>
              </a:path>
            </a:pathLst>
          </a:custGeom>
          <a:blipFill rotWithShape="1">
            <a:blip r:embed="rId4">
              <a:alphaModFix/>
            </a:blip>
            <a:stretch>
              <a:fillRect b="0" l="0" r="0" t="0"/>
            </a:stretch>
          </a:blipFill>
          <a:ln>
            <a:noFill/>
          </a:ln>
        </p:spPr>
      </p:sp>
      <p:sp>
        <p:nvSpPr>
          <p:cNvPr id="874" name="Google Shape;874;p29"/>
          <p:cNvSpPr/>
          <p:nvPr/>
        </p:nvSpPr>
        <p:spPr>
          <a:xfrm>
            <a:off x="13918727" y="2758010"/>
            <a:ext cx="1426159" cy="1283543"/>
          </a:xfrm>
          <a:custGeom>
            <a:rect b="b" l="l" r="r" t="t"/>
            <a:pathLst>
              <a:path extrusionOk="0" h="1283543" w="1426159">
                <a:moveTo>
                  <a:pt x="0" y="0"/>
                </a:moveTo>
                <a:lnTo>
                  <a:pt x="1426159" y="0"/>
                </a:lnTo>
                <a:lnTo>
                  <a:pt x="1426159" y="1283543"/>
                </a:lnTo>
                <a:lnTo>
                  <a:pt x="0" y="1283543"/>
                </a:lnTo>
                <a:lnTo>
                  <a:pt x="0" y="0"/>
                </a:lnTo>
                <a:close/>
              </a:path>
            </a:pathLst>
          </a:custGeom>
          <a:blipFill rotWithShape="1">
            <a:blip r:embed="rId5">
              <a:alphaModFix/>
            </a:blip>
            <a:stretch>
              <a:fillRect b="0" l="0" r="0" t="0"/>
            </a:stretch>
          </a:blipFill>
          <a:ln>
            <a:noFill/>
          </a:ln>
        </p:spPr>
      </p:sp>
      <p:sp>
        <p:nvSpPr>
          <p:cNvPr id="875" name="Google Shape;875;p29"/>
          <p:cNvSpPr/>
          <p:nvPr/>
        </p:nvSpPr>
        <p:spPr>
          <a:xfrm>
            <a:off x="10920835" y="4438294"/>
            <a:ext cx="1369092" cy="1369092"/>
          </a:xfrm>
          <a:custGeom>
            <a:rect b="b" l="l" r="r" t="t"/>
            <a:pathLst>
              <a:path extrusionOk="0" h="1369092" w="1369092">
                <a:moveTo>
                  <a:pt x="0" y="0"/>
                </a:moveTo>
                <a:lnTo>
                  <a:pt x="1369092" y="0"/>
                </a:lnTo>
                <a:lnTo>
                  <a:pt x="1369092" y="1369092"/>
                </a:lnTo>
                <a:lnTo>
                  <a:pt x="0" y="1369092"/>
                </a:lnTo>
                <a:lnTo>
                  <a:pt x="0" y="0"/>
                </a:lnTo>
                <a:close/>
              </a:path>
            </a:pathLst>
          </a:custGeom>
          <a:blipFill rotWithShape="1">
            <a:blip r:embed="rId6">
              <a:alphaModFix/>
            </a:blip>
            <a:stretch>
              <a:fillRect b="0" l="0" r="0" t="0"/>
            </a:stretch>
          </a:blipFill>
          <a:ln>
            <a:noFill/>
          </a:ln>
        </p:spPr>
      </p:sp>
      <p:sp>
        <p:nvSpPr>
          <p:cNvPr id="876" name="Google Shape;876;p29"/>
          <p:cNvSpPr/>
          <p:nvPr/>
        </p:nvSpPr>
        <p:spPr>
          <a:xfrm>
            <a:off x="16002055" y="1192890"/>
            <a:ext cx="1182667" cy="1153100"/>
          </a:xfrm>
          <a:custGeom>
            <a:rect b="b" l="l" r="r" t="t"/>
            <a:pathLst>
              <a:path extrusionOk="0" h="1153100" w="1182667">
                <a:moveTo>
                  <a:pt x="0" y="0"/>
                </a:moveTo>
                <a:lnTo>
                  <a:pt x="1182667" y="0"/>
                </a:lnTo>
                <a:lnTo>
                  <a:pt x="1182667" y="1153100"/>
                </a:lnTo>
                <a:lnTo>
                  <a:pt x="0" y="1153100"/>
                </a:lnTo>
                <a:lnTo>
                  <a:pt x="0" y="0"/>
                </a:lnTo>
                <a:close/>
              </a:path>
            </a:pathLst>
          </a:custGeom>
          <a:blipFill rotWithShape="1">
            <a:blip r:embed="rId7">
              <a:alphaModFix/>
            </a:blip>
            <a:stretch>
              <a:fillRect b="0" l="0" r="0" t="0"/>
            </a:stretch>
          </a:blipFill>
          <a:ln>
            <a:noFill/>
          </a:ln>
        </p:spPr>
      </p:sp>
      <p:sp>
        <p:nvSpPr>
          <p:cNvPr id="877" name="Google Shape;877;p29"/>
          <p:cNvSpPr/>
          <p:nvPr/>
        </p:nvSpPr>
        <p:spPr>
          <a:xfrm>
            <a:off x="5888289" y="2742269"/>
            <a:ext cx="1315025" cy="1315025"/>
          </a:xfrm>
          <a:custGeom>
            <a:rect b="b" l="l" r="r" t="t"/>
            <a:pathLst>
              <a:path extrusionOk="0" h="1315025" w="1315025">
                <a:moveTo>
                  <a:pt x="0" y="0"/>
                </a:moveTo>
                <a:lnTo>
                  <a:pt x="1315025" y="0"/>
                </a:lnTo>
                <a:lnTo>
                  <a:pt x="1315025" y="1315025"/>
                </a:lnTo>
                <a:lnTo>
                  <a:pt x="0" y="1315025"/>
                </a:lnTo>
                <a:lnTo>
                  <a:pt x="0" y="0"/>
                </a:lnTo>
                <a:close/>
              </a:path>
            </a:pathLst>
          </a:custGeom>
          <a:blipFill rotWithShape="1">
            <a:blip r:embed="rId8">
              <a:alphaModFix/>
            </a:blip>
            <a:stretch>
              <a:fillRect b="0" l="0" r="0" t="0"/>
            </a:stretch>
          </a:blipFill>
          <a:ln>
            <a:noFill/>
          </a:ln>
        </p:spPr>
      </p:sp>
      <p:sp>
        <p:nvSpPr>
          <p:cNvPr id="878" name="Google Shape;878;p29"/>
          <p:cNvSpPr/>
          <p:nvPr/>
        </p:nvSpPr>
        <p:spPr>
          <a:xfrm>
            <a:off x="9638634" y="3059608"/>
            <a:ext cx="1784514" cy="680346"/>
          </a:xfrm>
          <a:custGeom>
            <a:rect b="b" l="l" r="r" t="t"/>
            <a:pathLst>
              <a:path extrusionOk="0" h="680346" w="1784514">
                <a:moveTo>
                  <a:pt x="0" y="0"/>
                </a:moveTo>
                <a:lnTo>
                  <a:pt x="1784514" y="0"/>
                </a:lnTo>
                <a:lnTo>
                  <a:pt x="1784514" y="680346"/>
                </a:lnTo>
                <a:lnTo>
                  <a:pt x="0" y="680346"/>
                </a:lnTo>
                <a:lnTo>
                  <a:pt x="0" y="0"/>
                </a:lnTo>
                <a:close/>
              </a:path>
            </a:pathLst>
          </a:custGeom>
          <a:blipFill rotWithShape="1">
            <a:blip r:embed="rId9">
              <a:alphaModFix/>
            </a:blip>
            <a:stretch>
              <a:fillRect b="0" l="0" r="0" t="0"/>
            </a:stretch>
          </a:blipFill>
          <a:ln>
            <a:noFill/>
          </a:ln>
        </p:spPr>
      </p:sp>
      <p:sp>
        <p:nvSpPr>
          <p:cNvPr id="879" name="Google Shape;879;p29"/>
          <p:cNvSpPr/>
          <p:nvPr/>
        </p:nvSpPr>
        <p:spPr>
          <a:xfrm>
            <a:off x="5888289" y="1135558"/>
            <a:ext cx="1273556" cy="1267764"/>
          </a:xfrm>
          <a:custGeom>
            <a:rect b="b" l="l" r="r" t="t"/>
            <a:pathLst>
              <a:path extrusionOk="0" h="1267764" w="1273556">
                <a:moveTo>
                  <a:pt x="0" y="0"/>
                </a:moveTo>
                <a:lnTo>
                  <a:pt x="1273556" y="0"/>
                </a:lnTo>
                <a:lnTo>
                  <a:pt x="1273556" y="1267764"/>
                </a:lnTo>
                <a:lnTo>
                  <a:pt x="0" y="1267764"/>
                </a:lnTo>
                <a:lnTo>
                  <a:pt x="0" y="0"/>
                </a:lnTo>
                <a:close/>
              </a:path>
            </a:pathLst>
          </a:custGeom>
          <a:blipFill rotWithShape="1">
            <a:blip r:embed="rId10">
              <a:alphaModFix/>
            </a:blip>
            <a:stretch>
              <a:fillRect b="-181976" l="0" r="0" t="0"/>
            </a:stretch>
          </a:blipFill>
          <a:ln>
            <a:noFill/>
          </a:ln>
        </p:spPr>
      </p:sp>
      <p:sp>
        <p:nvSpPr>
          <p:cNvPr id="880" name="Google Shape;880;p29"/>
          <p:cNvSpPr/>
          <p:nvPr/>
        </p:nvSpPr>
        <p:spPr>
          <a:xfrm>
            <a:off x="9256394" y="4480558"/>
            <a:ext cx="1227349" cy="1284564"/>
          </a:xfrm>
          <a:custGeom>
            <a:rect b="b" l="l" r="r" t="t"/>
            <a:pathLst>
              <a:path extrusionOk="0" h="1284564" w="1227349">
                <a:moveTo>
                  <a:pt x="0" y="0"/>
                </a:moveTo>
                <a:lnTo>
                  <a:pt x="1227349" y="0"/>
                </a:lnTo>
                <a:lnTo>
                  <a:pt x="1227349" y="1284564"/>
                </a:lnTo>
                <a:lnTo>
                  <a:pt x="0" y="1284564"/>
                </a:lnTo>
                <a:lnTo>
                  <a:pt x="0" y="0"/>
                </a:lnTo>
                <a:close/>
              </a:path>
            </a:pathLst>
          </a:custGeom>
          <a:blipFill rotWithShape="1">
            <a:blip r:embed="rId11">
              <a:alphaModFix/>
            </a:blip>
            <a:stretch>
              <a:fillRect b="0" l="0" r="0" t="0"/>
            </a:stretch>
          </a:blipFill>
          <a:ln>
            <a:noFill/>
          </a:ln>
        </p:spPr>
      </p:sp>
      <p:sp>
        <p:nvSpPr>
          <p:cNvPr id="881" name="Google Shape;881;p29"/>
          <p:cNvSpPr/>
          <p:nvPr/>
        </p:nvSpPr>
        <p:spPr>
          <a:xfrm>
            <a:off x="12727019" y="4473519"/>
            <a:ext cx="1298643" cy="1298643"/>
          </a:xfrm>
          <a:custGeom>
            <a:rect b="b" l="l" r="r" t="t"/>
            <a:pathLst>
              <a:path extrusionOk="0" h="1298643" w="1298643">
                <a:moveTo>
                  <a:pt x="0" y="0"/>
                </a:moveTo>
                <a:lnTo>
                  <a:pt x="1298643" y="0"/>
                </a:lnTo>
                <a:lnTo>
                  <a:pt x="1298643" y="1298642"/>
                </a:lnTo>
                <a:lnTo>
                  <a:pt x="0" y="1298642"/>
                </a:lnTo>
                <a:lnTo>
                  <a:pt x="0" y="0"/>
                </a:lnTo>
                <a:close/>
              </a:path>
            </a:pathLst>
          </a:custGeom>
          <a:blipFill rotWithShape="1">
            <a:blip r:embed="rId12">
              <a:alphaModFix/>
            </a:blip>
            <a:stretch>
              <a:fillRect b="0" l="0" r="0" t="0"/>
            </a:stretch>
          </a:blipFill>
          <a:ln>
            <a:noFill/>
          </a:ln>
        </p:spPr>
      </p:sp>
      <p:sp>
        <p:nvSpPr>
          <p:cNvPr id="882" name="Google Shape;882;p29"/>
          <p:cNvSpPr/>
          <p:nvPr/>
        </p:nvSpPr>
        <p:spPr>
          <a:xfrm>
            <a:off x="5926682" y="4524455"/>
            <a:ext cx="1196771" cy="1196771"/>
          </a:xfrm>
          <a:custGeom>
            <a:rect b="b" l="l" r="r" t="t"/>
            <a:pathLst>
              <a:path extrusionOk="0" h="1196771" w="1196771">
                <a:moveTo>
                  <a:pt x="0" y="0"/>
                </a:moveTo>
                <a:lnTo>
                  <a:pt x="1196770" y="0"/>
                </a:lnTo>
                <a:lnTo>
                  <a:pt x="1196770" y="1196770"/>
                </a:lnTo>
                <a:lnTo>
                  <a:pt x="0" y="1196770"/>
                </a:lnTo>
                <a:lnTo>
                  <a:pt x="0" y="0"/>
                </a:lnTo>
                <a:close/>
              </a:path>
            </a:pathLst>
          </a:custGeom>
          <a:blipFill rotWithShape="1">
            <a:blip r:embed="rId13">
              <a:alphaModFix/>
            </a:blip>
            <a:stretch>
              <a:fillRect b="0" l="0" r="0" t="0"/>
            </a:stretch>
          </a:blipFill>
          <a:ln>
            <a:noFill/>
          </a:ln>
        </p:spPr>
      </p:sp>
      <p:sp>
        <p:nvSpPr>
          <p:cNvPr id="883" name="Google Shape;883;p29"/>
          <p:cNvSpPr/>
          <p:nvPr/>
        </p:nvSpPr>
        <p:spPr>
          <a:xfrm>
            <a:off x="14462753" y="4466919"/>
            <a:ext cx="1311843" cy="1311843"/>
          </a:xfrm>
          <a:custGeom>
            <a:rect b="b" l="l" r="r" t="t"/>
            <a:pathLst>
              <a:path extrusionOk="0" h="1311843" w="1311843">
                <a:moveTo>
                  <a:pt x="0" y="0"/>
                </a:moveTo>
                <a:lnTo>
                  <a:pt x="1311843" y="0"/>
                </a:lnTo>
                <a:lnTo>
                  <a:pt x="1311843" y="1311842"/>
                </a:lnTo>
                <a:lnTo>
                  <a:pt x="0" y="1311842"/>
                </a:lnTo>
                <a:lnTo>
                  <a:pt x="0" y="0"/>
                </a:lnTo>
                <a:close/>
              </a:path>
            </a:pathLst>
          </a:custGeom>
          <a:blipFill rotWithShape="1">
            <a:blip r:embed="rId14">
              <a:alphaModFix/>
            </a:blip>
            <a:stretch>
              <a:fillRect b="0" l="0" r="0" t="0"/>
            </a:stretch>
          </a:blipFill>
          <a:ln>
            <a:noFill/>
          </a:ln>
        </p:spPr>
      </p:sp>
      <p:sp>
        <p:nvSpPr>
          <p:cNvPr id="884" name="Google Shape;884;p29"/>
          <p:cNvSpPr/>
          <p:nvPr/>
        </p:nvSpPr>
        <p:spPr>
          <a:xfrm>
            <a:off x="13998297" y="1120007"/>
            <a:ext cx="1298866" cy="1298866"/>
          </a:xfrm>
          <a:custGeom>
            <a:rect b="b" l="l" r="r" t="t"/>
            <a:pathLst>
              <a:path extrusionOk="0" h="1298866" w="1298866">
                <a:moveTo>
                  <a:pt x="0" y="0"/>
                </a:moveTo>
                <a:lnTo>
                  <a:pt x="1298866" y="0"/>
                </a:lnTo>
                <a:lnTo>
                  <a:pt x="1298866" y="1298866"/>
                </a:lnTo>
                <a:lnTo>
                  <a:pt x="0" y="1298866"/>
                </a:lnTo>
                <a:lnTo>
                  <a:pt x="0" y="0"/>
                </a:lnTo>
                <a:close/>
              </a:path>
            </a:pathLst>
          </a:custGeom>
          <a:blipFill rotWithShape="1">
            <a:blip r:embed="rId15">
              <a:alphaModFix/>
            </a:blip>
            <a:stretch>
              <a:fillRect b="0" l="0" r="0" t="0"/>
            </a:stretch>
          </a:blipFill>
          <a:ln>
            <a:noFill/>
          </a:ln>
        </p:spPr>
      </p:sp>
      <p:sp>
        <p:nvSpPr>
          <p:cNvPr id="885" name="Google Shape;885;p29"/>
          <p:cNvSpPr/>
          <p:nvPr/>
        </p:nvSpPr>
        <p:spPr>
          <a:xfrm>
            <a:off x="15933924" y="2820261"/>
            <a:ext cx="1325376" cy="1159041"/>
          </a:xfrm>
          <a:custGeom>
            <a:rect b="b" l="l" r="r" t="t"/>
            <a:pathLst>
              <a:path extrusionOk="0" h="1159041" w="1325376">
                <a:moveTo>
                  <a:pt x="0" y="0"/>
                </a:moveTo>
                <a:lnTo>
                  <a:pt x="1325376" y="0"/>
                </a:lnTo>
                <a:lnTo>
                  <a:pt x="1325376" y="1159041"/>
                </a:lnTo>
                <a:lnTo>
                  <a:pt x="0" y="1159041"/>
                </a:lnTo>
                <a:lnTo>
                  <a:pt x="0" y="0"/>
                </a:lnTo>
                <a:close/>
              </a:path>
            </a:pathLst>
          </a:custGeom>
          <a:blipFill rotWithShape="1">
            <a:blip r:embed="rId16">
              <a:alphaModFix/>
            </a:blip>
            <a:stretch>
              <a:fillRect b="0" l="0" r="0" t="0"/>
            </a:stretch>
          </a:blipFill>
          <a:ln>
            <a:noFill/>
          </a:ln>
        </p:spPr>
      </p:sp>
      <p:sp>
        <p:nvSpPr>
          <p:cNvPr id="886" name="Google Shape;886;p29"/>
          <p:cNvSpPr/>
          <p:nvPr/>
        </p:nvSpPr>
        <p:spPr>
          <a:xfrm>
            <a:off x="9906003" y="1112661"/>
            <a:ext cx="1313558" cy="1313558"/>
          </a:xfrm>
          <a:custGeom>
            <a:rect b="b" l="l" r="r" t="t"/>
            <a:pathLst>
              <a:path extrusionOk="0" h="1313558" w="1313558">
                <a:moveTo>
                  <a:pt x="0" y="0"/>
                </a:moveTo>
                <a:lnTo>
                  <a:pt x="1313557" y="0"/>
                </a:lnTo>
                <a:lnTo>
                  <a:pt x="1313557" y="1313558"/>
                </a:lnTo>
                <a:lnTo>
                  <a:pt x="0" y="1313558"/>
                </a:lnTo>
                <a:lnTo>
                  <a:pt x="0" y="0"/>
                </a:lnTo>
                <a:close/>
              </a:path>
            </a:pathLst>
          </a:custGeom>
          <a:blipFill rotWithShape="1">
            <a:blip r:embed="rId17">
              <a:alphaModFix/>
            </a:blip>
            <a:stretch>
              <a:fillRect b="0" l="0" r="0" t="0"/>
            </a:stretch>
          </a:blipFill>
          <a:ln>
            <a:noFill/>
          </a:ln>
        </p:spPr>
      </p:sp>
      <p:sp>
        <p:nvSpPr>
          <p:cNvPr id="887" name="Google Shape;887;p29"/>
          <p:cNvSpPr/>
          <p:nvPr/>
        </p:nvSpPr>
        <p:spPr>
          <a:xfrm>
            <a:off x="12012185" y="2806904"/>
            <a:ext cx="1317504" cy="1185754"/>
          </a:xfrm>
          <a:custGeom>
            <a:rect b="b" l="l" r="r" t="t"/>
            <a:pathLst>
              <a:path extrusionOk="0" h="1185754" w="1317504">
                <a:moveTo>
                  <a:pt x="0" y="0"/>
                </a:moveTo>
                <a:lnTo>
                  <a:pt x="1317505" y="0"/>
                </a:lnTo>
                <a:lnTo>
                  <a:pt x="1317505" y="1185754"/>
                </a:lnTo>
                <a:lnTo>
                  <a:pt x="0" y="1185754"/>
                </a:lnTo>
                <a:lnTo>
                  <a:pt x="0" y="0"/>
                </a:lnTo>
                <a:close/>
              </a:path>
            </a:pathLst>
          </a:custGeom>
          <a:blipFill rotWithShape="1">
            <a:blip r:embed="rId18">
              <a:alphaModFix/>
            </a:blip>
            <a:stretch>
              <a:fillRect b="0" l="0" r="0" t="0"/>
            </a:stretch>
          </a:blipFill>
          <a:ln>
            <a:noFill/>
          </a:ln>
        </p:spPr>
      </p:sp>
      <p:sp>
        <p:nvSpPr>
          <p:cNvPr id="888" name="Google Shape;888;p29"/>
          <p:cNvSpPr/>
          <p:nvPr/>
        </p:nvSpPr>
        <p:spPr>
          <a:xfrm>
            <a:off x="7866737" y="1102253"/>
            <a:ext cx="1334374" cy="1334374"/>
          </a:xfrm>
          <a:custGeom>
            <a:rect b="b" l="l" r="r" t="t"/>
            <a:pathLst>
              <a:path extrusionOk="0" h="1334374" w="1334374">
                <a:moveTo>
                  <a:pt x="0" y="0"/>
                </a:moveTo>
                <a:lnTo>
                  <a:pt x="1334374" y="0"/>
                </a:lnTo>
                <a:lnTo>
                  <a:pt x="1334374" y="1334374"/>
                </a:lnTo>
                <a:lnTo>
                  <a:pt x="0" y="1334374"/>
                </a:lnTo>
                <a:lnTo>
                  <a:pt x="0" y="0"/>
                </a:lnTo>
                <a:close/>
              </a:path>
            </a:pathLst>
          </a:custGeom>
          <a:blipFill rotWithShape="1">
            <a:blip r:embed="rId19">
              <a:alphaModFix/>
            </a:blip>
            <a:stretch>
              <a:fillRect b="0" l="0" r="0" t="0"/>
            </a:stretch>
          </a:blipFill>
          <a:ln>
            <a:noFill/>
          </a:ln>
        </p:spPr>
      </p:sp>
      <p:sp>
        <p:nvSpPr>
          <p:cNvPr id="889" name="Google Shape;889;p29"/>
          <p:cNvSpPr/>
          <p:nvPr/>
        </p:nvSpPr>
        <p:spPr>
          <a:xfrm>
            <a:off x="7560544" y="4493461"/>
            <a:ext cx="1258758" cy="1258758"/>
          </a:xfrm>
          <a:custGeom>
            <a:rect b="b" l="l" r="r" t="t"/>
            <a:pathLst>
              <a:path extrusionOk="0" h="1258758" w="1258758">
                <a:moveTo>
                  <a:pt x="0" y="0"/>
                </a:moveTo>
                <a:lnTo>
                  <a:pt x="1258758" y="0"/>
                </a:lnTo>
                <a:lnTo>
                  <a:pt x="1258758" y="1258758"/>
                </a:lnTo>
                <a:lnTo>
                  <a:pt x="0" y="1258758"/>
                </a:lnTo>
                <a:lnTo>
                  <a:pt x="0" y="0"/>
                </a:lnTo>
                <a:close/>
              </a:path>
            </a:pathLst>
          </a:custGeom>
          <a:blipFill rotWithShape="1">
            <a:blip r:embed="rId20">
              <a:alphaModFix/>
            </a:blip>
            <a:stretch>
              <a:fillRect b="0" l="0" r="0" t="0"/>
            </a:stretch>
          </a:blipFill>
          <a:ln>
            <a:noFill/>
          </a:ln>
        </p:spPr>
      </p:sp>
      <p:sp>
        <p:nvSpPr>
          <p:cNvPr id="890" name="Google Shape;890;p29"/>
          <p:cNvSpPr/>
          <p:nvPr/>
        </p:nvSpPr>
        <p:spPr>
          <a:xfrm>
            <a:off x="7792352" y="2771159"/>
            <a:ext cx="1257245" cy="1257245"/>
          </a:xfrm>
          <a:custGeom>
            <a:rect b="b" l="l" r="r" t="t"/>
            <a:pathLst>
              <a:path extrusionOk="0" h="1257245" w="1257245">
                <a:moveTo>
                  <a:pt x="0" y="0"/>
                </a:moveTo>
                <a:lnTo>
                  <a:pt x="1257245" y="0"/>
                </a:lnTo>
                <a:lnTo>
                  <a:pt x="1257245" y="1257245"/>
                </a:lnTo>
                <a:lnTo>
                  <a:pt x="0" y="1257245"/>
                </a:lnTo>
                <a:lnTo>
                  <a:pt x="0" y="0"/>
                </a:lnTo>
                <a:close/>
              </a:path>
            </a:pathLst>
          </a:custGeom>
          <a:blipFill rotWithShape="1">
            <a:blip r:embed="rId21">
              <a:alphaModFix/>
            </a:blip>
            <a:stretch>
              <a:fillRect b="0" l="0" r="0" t="0"/>
            </a:stretch>
          </a:blipFill>
          <a:ln>
            <a:noFill/>
          </a:ln>
        </p:spPr>
      </p:sp>
      <p:sp>
        <p:nvSpPr>
          <p:cNvPr id="891" name="Google Shape;891;p29"/>
          <p:cNvSpPr/>
          <p:nvPr/>
        </p:nvSpPr>
        <p:spPr>
          <a:xfrm>
            <a:off x="16211688" y="4516558"/>
            <a:ext cx="889720" cy="1212565"/>
          </a:xfrm>
          <a:custGeom>
            <a:rect b="b" l="l" r="r" t="t"/>
            <a:pathLst>
              <a:path extrusionOk="0" h="1212565" w="889720">
                <a:moveTo>
                  <a:pt x="0" y="0"/>
                </a:moveTo>
                <a:lnTo>
                  <a:pt x="889719" y="0"/>
                </a:lnTo>
                <a:lnTo>
                  <a:pt x="889719" y="1212564"/>
                </a:lnTo>
                <a:lnTo>
                  <a:pt x="0" y="1212564"/>
                </a:lnTo>
                <a:lnTo>
                  <a:pt x="0" y="0"/>
                </a:lnTo>
                <a:close/>
              </a:path>
            </a:pathLst>
          </a:custGeom>
          <a:blipFill rotWithShape="1">
            <a:blip r:embed="rId22">
              <a:alphaModFix/>
            </a:blip>
            <a:stretch>
              <a:fillRect b="0" l="0" r="0" t="0"/>
            </a:stretch>
          </a:blipFill>
          <a:ln>
            <a:noFill/>
          </a:ln>
        </p:spPr>
      </p:sp>
      <p:sp>
        <p:nvSpPr>
          <p:cNvPr id="892" name="Google Shape;892;p29"/>
          <p:cNvSpPr/>
          <p:nvPr/>
        </p:nvSpPr>
        <p:spPr>
          <a:xfrm>
            <a:off x="13249167" y="6260541"/>
            <a:ext cx="1210928" cy="1132217"/>
          </a:xfrm>
          <a:custGeom>
            <a:rect b="b" l="l" r="r" t="t"/>
            <a:pathLst>
              <a:path extrusionOk="0" h="1132217" w="1210928">
                <a:moveTo>
                  <a:pt x="0" y="0"/>
                </a:moveTo>
                <a:lnTo>
                  <a:pt x="1210927" y="0"/>
                </a:lnTo>
                <a:lnTo>
                  <a:pt x="1210927" y="1132217"/>
                </a:lnTo>
                <a:lnTo>
                  <a:pt x="0" y="1132217"/>
                </a:lnTo>
                <a:lnTo>
                  <a:pt x="0" y="0"/>
                </a:lnTo>
                <a:close/>
              </a:path>
            </a:pathLst>
          </a:custGeom>
          <a:blipFill rotWithShape="1">
            <a:blip r:embed="rId23">
              <a:alphaModFix/>
            </a:blip>
            <a:stretch>
              <a:fillRect b="0" l="0" r="0" t="0"/>
            </a:stretch>
          </a:blipFill>
          <a:ln>
            <a:noFill/>
          </a:ln>
        </p:spPr>
      </p:sp>
      <p:sp>
        <p:nvSpPr>
          <p:cNvPr id="893" name="Google Shape;893;p29"/>
          <p:cNvSpPr/>
          <p:nvPr/>
        </p:nvSpPr>
        <p:spPr>
          <a:xfrm>
            <a:off x="10529595" y="8148575"/>
            <a:ext cx="2113933" cy="795608"/>
          </a:xfrm>
          <a:custGeom>
            <a:rect b="b" l="l" r="r" t="t"/>
            <a:pathLst>
              <a:path extrusionOk="0" h="795608" w="2113933">
                <a:moveTo>
                  <a:pt x="0" y="0"/>
                </a:moveTo>
                <a:lnTo>
                  <a:pt x="2113933" y="0"/>
                </a:lnTo>
                <a:lnTo>
                  <a:pt x="2113933" y="795607"/>
                </a:lnTo>
                <a:lnTo>
                  <a:pt x="0" y="795607"/>
                </a:lnTo>
                <a:lnTo>
                  <a:pt x="0" y="0"/>
                </a:lnTo>
                <a:close/>
              </a:path>
            </a:pathLst>
          </a:custGeom>
          <a:blipFill rotWithShape="1">
            <a:blip r:embed="rId24">
              <a:alphaModFix/>
            </a:blip>
            <a:stretch>
              <a:fillRect b="0" l="0" r="0" t="0"/>
            </a:stretch>
          </a:blipFill>
          <a:ln>
            <a:noFill/>
          </a:ln>
        </p:spPr>
      </p:sp>
      <p:sp>
        <p:nvSpPr>
          <p:cNvPr id="894" name="Google Shape;894;p29"/>
          <p:cNvSpPr/>
          <p:nvPr/>
        </p:nvSpPr>
        <p:spPr>
          <a:xfrm flipH="1">
            <a:off x="5888289" y="7945666"/>
            <a:ext cx="1620808" cy="1201424"/>
          </a:xfrm>
          <a:custGeom>
            <a:rect b="b" l="l" r="r" t="t"/>
            <a:pathLst>
              <a:path extrusionOk="0" h="1201424" w="1620808">
                <a:moveTo>
                  <a:pt x="1620808" y="0"/>
                </a:moveTo>
                <a:lnTo>
                  <a:pt x="0" y="0"/>
                </a:lnTo>
                <a:lnTo>
                  <a:pt x="0" y="1201424"/>
                </a:lnTo>
                <a:lnTo>
                  <a:pt x="1620808" y="1201424"/>
                </a:lnTo>
                <a:lnTo>
                  <a:pt x="1620808" y="0"/>
                </a:lnTo>
                <a:close/>
              </a:path>
            </a:pathLst>
          </a:custGeom>
          <a:blipFill rotWithShape="1">
            <a:blip r:embed="rId25">
              <a:alphaModFix/>
            </a:blip>
            <a:stretch>
              <a:fillRect b="0" l="0" r="0" t="0"/>
            </a:stretch>
          </a:blipFill>
          <a:ln>
            <a:noFill/>
          </a:ln>
        </p:spPr>
      </p:sp>
      <p:sp>
        <p:nvSpPr>
          <p:cNvPr id="895" name="Google Shape;895;p29"/>
          <p:cNvSpPr/>
          <p:nvPr/>
        </p:nvSpPr>
        <p:spPr>
          <a:xfrm>
            <a:off x="15773250" y="6349944"/>
            <a:ext cx="1640277" cy="953411"/>
          </a:xfrm>
          <a:custGeom>
            <a:rect b="b" l="l" r="r" t="t"/>
            <a:pathLst>
              <a:path extrusionOk="0" h="953411" w="1640277">
                <a:moveTo>
                  <a:pt x="0" y="0"/>
                </a:moveTo>
                <a:lnTo>
                  <a:pt x="1640277" y="0"/>
                </a:lnTo>
                <a:lnTo>
                  <a:pt x="1640277" y="953411"/>
                </a:lnTo>
                <a:lnTo>
                  <a:pt x="0" y="953411"/>
                </a:lnTo>
                <a:lnTo>
                  <a:pt x="0" y="0"/>
                </a:lnTo>
                <a:close/>
              </a:path>
            </a:pathLst>
          </a:custGeom>
          <a:blipFill rotWithShape="1">
            <a:blip r:embed="rId26">
              <a:alphaModFix/>
            </a:blip>
            <a:stretch>
              <a:fillRect b="0" l="0" r="0" t="0"/>
            </a:stretch>
          </a:blipFill>
          <a:ln>
            <a:noFill/>
          </a:ln>
        </p:spPr>
      </p:sp>
      <p:sp>
        <p:nvSpPr>
          <p:cNvPr id="896" name="Google Shape;896;p29"/>
          <p:cNvSpPr/>
          <p:nvPr/>
        </p:nvSpPr>
        <p:spPr>
          <a:xfrm>
            <a:off x="6057304" y="6207586"/>
            <a:ext cx="976995" cy="1238127"/>
          </a:xfrm>
          <a:custGeom>
            <a:rect b="b" l="l" r="r" t="t"/>
            <a:pathLst>
              <a:path extrusionOk="0" h="1238127" w="976995">
                <a:moveTo>
                  <a:pt x="0" y="0"/>
                </a:moveTo>
                <a:lnTo>
                  <a:pt x="976995" y="0"/>
                </a:lnTo>
                <a:lnTo>
                  <a:pt x="976995" y="1238127"/>
                </a:lnTo>
                <a:lnTo>
                  <a:pt x="0" y="1238127"/>
                </a:lnTo>
                <a:lnTo>
                  <a:pt x="0" y="0"/>
                </a:lnTo>
                <a:close/>
              </a:path>
            </a:pathLst>
          </a:custGeom>
          <a:blipFill rotWithShape="1">
            <a:blip r:embed="rId27">
              <a:alphaModFix/>
            </a:blip>
            <a:stretch>
              <a:fillRect b="0" l="0" r="0" t="0"/>
            </a:stretch>
          </a:blipFill>
          <a:ln>
            <a:noFill/>
          </a:ln>
        </p:spPr>
      </p:sp>
      <p:sp>
        <p:nvSpPr>
          <p:cNvPr id="897" name="Google Shape;897;p29"/>
          <p:cNvSpPr/>
          <p:nvPr/>
        </p:nvSpPr>
        <p:spPr>
          <a:xfrm>
            <a:off x="8304745" y="7834457"/>
            <a:ext cx="1429203" cy="1423843"/>
          </a:xfrm>
          <a:custGeom>
            <a:rect b="b" l="l" r="r" t="t"/>
            <a:pathLst>
              <a:path extrusionOk="0" h="1423843" w="1429203">
                <a:moveTo>
                  <a:pt x="0" y="0"/>
                </a:moveTo>
                <a:lnTo>
                  <a:pt x="1429202" y="0"/>
                </a:lnTo>
                <a:lnTo>
                  <a:pt x="1429202" y="1423843"/>
                </a:lnTo>
                <a:lnTo>
                  <a:pt x="0" y="1423843"/>
                </a:lnTo>
                <a:lnTo>
                  <a:pt x="0" y="0"/>
                </a:lnTo>
                <a:close/>
              </a:path>
            </a:pathLst>
          </a:custGeom>
          <a:blipFill rotWithShape="1">
            <a:blip r:embed="rId28">
              <a:alphaModFix/>
            </a:blip>
            <a:stretch>
              <a:fillRect b="0" l="0" r="0" t="0"/>
            </a:stretch>
          </a:blipFill>
          <a:ln>
            <a:noFill/>
          </a:ln>
        </p:spPr>
      </p:sp>
      <p:sp>
        <p:nvSpPr>
          <p:cNvPr id="898" name="Google Shape;898;p29"/>
          <p:cNvSpPr/>
          <p:nvPr/>
        </p:nvSpPr>
        <p:spPr>
          <a:xfrm>
            <a:off x="10758031" y="6275944"/>
            <a:ext cx="1177980" cy="1101411"/>
          </a:xfrm>
          <a:custGeom>
            <a:rect b="b" l="l" r="r" t="t"/>
            <a:pathLst>
              <a:path extrusionOk="0" h="1101411" w="1177980">
                <a:moveTo>
                  <a:pt x="0" y="0"/>
                </a:moveTo>
                <a:lnTo>
                  <a:pt x="1177980" y="0"/>
                </a:lnTo>
                <a:lnTo>
                  <a:pt x="1177980" y="1101411"/>
                </a:lnTo>
                <a:lnTo>
                  <a:pt x="0" y="1101411"/>
                </a:lnTo>
                <a:lnTo>
                  <a:pt x="0" y="0"/>
                </a:lnTo>
                <a:close/>
              </a:path>
            </a:pathLst>
          </a:custGeom>
          <a:blipFill rotWithShape="1">
            <a:blip r:embed="rId29">
              <a:alphaModFix/>
            </a:blip>
            <a:stretch>
              <a:fillRect b="0" l="0" r="0" t="0"/>
            </a:stretch>
          </a:blipFill>
          <a:ln>
            <a:noFill/>
          </a:ln>
        </p:spPr>
      </p:sp>
      <p:sp>
        <p:nvSpPr>
          <p:cNvPr id="899" name="Google Shape;899;p29"/>
          <p:cNvSpPr/>
          <p:nvPr/>
        </p:nvSpPr>
        <p:spPr>
          <a:xfrm>
            <a:off x="13439175" y="8317162"/>
            <a:ext cx="1815574" cy="458433"/>
          </a:xfrm>
          <a:custGeom>
            <a:rect b="b" l="l" r="r" t="t"/>
            <a:pathLst>
              <a:path extrusionOk="0" h="458433" w="1815574">
                <a:moveTo>
                  <a:pt x="0" y="0"/>
                </a:moveTo>
                <a:lnTo>
                  <a:pt x="1815575" y="0"/>
                </a:lnTo>
                <a:lnTo>
                  <a:pt x="1815575" y="458433"/>
                </a:lnTo>
                <a:lnTo>
                  <a:pt x="0" y="458433"/>
                </a:lnTo>
                <a:lnTo>
                  <a:pt x="0" y="0"/>
                </a:lnTo>
                <a:close/>
              </a:path>
            </a:pathLst>
          </a:custGeom>
          <a:blipFill rotWithShape="1">
            <a:blip r:embed="rId3">
              <a:alphaModFix/>
            </a:blip>
            <a:stretch>
              <a:fillRect b="0" l="0" r="0" t="0"/>
            </a:stretch>
          </a:blipFill>
          <a:ln>
            <a:noFill/>
          </a:ln>
        </p:spPr>
      </p:sp>
      <p:pic>
        <p:nvPicPr>
          <p:cNvPr id="900" name="Google Shape;900;p29"/>
          <p:cNvPicPr preferRelativeResize="0"/>
          <p:nvPr/>
        </p:nvPicPr>
        <p:blipFill>
          <a:blip r:embed="rId30">
            <a:alphaModFix/>
          </a:blip>
          <a:stretch>
            <a:fillRect/>
          </a:stretch>
        </p:blipFill>
        <p:spPr>
          <a:xfrm>
            <a:off x="8304750" y="6141299"/>
            <a:ext cx="1051000" cy="1316776"/>
          </a:xfrm>
          <a:prstGeom prst="rect">
            <a:avLst/>
          </a:prstGeom>
          <a:noFill/>
          <a:ln>
            <a:noFill/>
          </a:ln>
        </p:spPr>
      </p:pic>
      <p:pic>
        <p:nvPicPr>
          <p:cNvPr id="901" name="Google Shape;901;p29"/>
          <p:cNvPicPr preferRelativeResize="0"/>
          <p:nvPr/>
        </p:nvPicPr>
        <p:blipFill>
          <a:blip r:embed="rId31">
            <a:alphaModFix/>
          </a:blip>
          <a:stretch>
            <a:fillRect/>
          </a:stretch>
        </p:blipFill>
        <p:spPr>
          <a:xfrm>
            <a:off x="16050400" y="7924177"/>
            <a:ext cx="1177975" cy="99347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905" name="Shape 905"/>
        <p:cNvGrpSpPr/>
        <p:nvPr/>
      </p:nvGrpSpPr>
      <p:grpSpPr>
        <a:xfrm>
          <a:off x="0" y="0"/>
          <a:ext cx="0" cy="0"/>
          <a:chOff x="0" y="0"/>
          <a:chExt cx="0" cy="0"/>
        </a:xfrm>
      </p:grpSpPr>
      <p:grpSp>
        <p:nvGrpSpPr>
          <p:cNvPr id="906" name="Google Shape;906;p30"/>
          <p:cNvGrpSpPr/>
          <p:nvPr/>
        </p:nvGrpSpPr>
        <p:grpSpPr>
          <a:xfrm>
            <a:off x="-1020021" y="0"/>
            <a:ext cx="19795319" cy="10321957"/>
            <a:chOff x="-477358" y="0"/>
            <a:chExt cx="26393758" cy="13762609"/>
          </a:xfrm>
        </p:grpSpPr>
        <p:sp>
          <p:nvSpPr>
            <p:cNvPr id="907" name="Google Shape;907;p30"/>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08" name="Google Shape;908;p30"/>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909" name="Google Shape;909;p30"/>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910" name="Google Shape;910;p30"/>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911" name="Google Shape;911;p30"/>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912" name="Google Shape;912;p30"/>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913" name="Google Shape;913;p30"/>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914" name="Google Shape;914;p30"/>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15" name="Google Shape;915;p30"/>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16" name="Google Shape;916;p30"/>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17" name="Google Shape;917;p30"/>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18" name="Google Shape;918;p30"/>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19" name="Google Shape;919;p30"/>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20" name="Google Shape;920;p30"/>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21" name="Google Shape;921;p30"/>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22" name="Google Shape;922;p30"/>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23" name="Google Shape;923;p30"/>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24" name="Google Shape;924;p30"/>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25" name="Google Shape;925;p30"/>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26" name="Google Shape;926;p30"/>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927" name="Google Shape;927;p30"/>
            <p:cNvGrpSpPr/>
            <p:nvPr/>
          </p:nvGrpSpPr>
          <p:grpSpPr>
            <a:xfrm rot="-2700000">
              <a:off x="-402358" y="11312145"/>
              <a:ext cx="2458813" cy="1230607"/>
              <a:chOff x="0" y="-133350"/>
              <a:chExt cx="485691" cy="243082"/>
            </a:xfrm>
          </p:grpSpPr>
          <p:sp>
            <p:nvSpPr>
              <p:cNvPr id="928" name="Google Shape;928;p30"/>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929" name="Google Shape;929;p30"/>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0" name="Google Shape;930;p30"/>
            <p:cNvGrpSpPr/>
            <p:nvPr/>
          </p:nvGrpSpPr>
          <p:grpSpPr>
            <a:xfrm rot="-2700000">
              <a:off x="23327660" y="11312145"/>
              <a:ext cx="2458813" cy="1230607"/>
              <a:chOff x="0" y="-133350"/>
              <a:chExt cx="485691" cy="243082"/>
            </a:xfrm>
          </p:grpSpPr>
          <p:sp>
            <p:nvSpPr>
              <p:cNvPr id="931" name="Google Shape;931;p30"/>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932" name="Google Shape;932;p30"/>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33" name="Google Shape;933;p30"/>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934" name="Google Shape;934;p30"/>
          <p:cNvSpPr/>
          <p:nvPr/>
        </p:nvSpPr>
        <p:spPr>
          <a:xfrm>
            <a:off x="12311188" y="5636009"/>
            <a:ext cx="1900845" cy="2952769"/>
          </a:xfrm>
          <a:custGeom>
            <a:rect b="b" l="l" r="r" t="t"/>
            <a:pathLst>
              <a:path extrusionOk="0" h="2952769" w="1900845">
                <a:moveTo>
                  <a:pt x="0" y="0"/>
                </a:moveTo>
                <a:lnTo>
                  <a:pt x="1900845" y="0"/>
                </a:lnTo>
                <a:lnTo>
                  <a:pt x="1900845" y="2952769"/>
                </a:lnTo>
                <a:lnTo>
                  <a:pt x="0" y="2952769"/>
                </a:lnTo>
                <a:lnTo>
                  <a:pt x="0" y="0"/>
                </a:lnTo>
                <a:close/>
              </a:path>
            </a:pathLst>
          </a:custGeom>
          <a:blipFill rotWithShape="1">
            <a:blip r:embed="rId4">
              <a:alphaModFix/>
            </a:blip>
            <a:stretch>
              <a:fillRect b="0" l="0" r="0" t="0"/>
            </a:stretch>
          </a:blipFill>
          <a:ln>
            <a:noFill/>
          </a:ln>
        </p:spPr>
      </p:sp>
      <p:sp>
        <p:nvSpPr>
          <p:cNvPr id="935" name="Google Shape;935;p30"/>
          <p:cNvSpPr/>
          <p:nvPr/>
        </p:nvSpPr>
        <p:spPr>
          <a:xfrm>
            <a:off x="12568290" y="1238362"/>
            <a:ext cx="1207720" cy="3390090"/>
          </a:xfrm>
          <a:custGeom>
            <a:rect b="b" l="l" r="r" t="t"/>
            <a:pathLst>
              <a:path extrusionOk="0" h="3390090" w="1207720">
                <a:moveTo>
                  <a:pt x="0" y="0"/>
                </a:moveTo>
                <a:lnTo>
                  <a:pt x="1207720" y="0"/>
                </a:lnTo>
                <a:lnTo>
                  <a:pt x="1207720" y="3390090"/>
                </a:lnTo>
                <a:lnTo>
                  <a:pt x="0" y="3390090"/>
                </a:lnTo>
                <a:lnTo>
                  <a:pt x="0" y="0"/>
                </a:lnTo>
                <a:close/>
              </a:path>
            </a:pathLst>
          </a:custGeom>
          <a:blipFill rotWithShape="1">
            <a:blip r:embed="rId5">
              <a:alphaModFix/>
            </a:blip>
            <a:stretch>
              <a:fillRect b="0" l="0" r="0" t="0"/>
            </a:stretch>
          </a:blipFill>
          <a:ln>
            <a:noFill/>
          </a:ln>
        </p:spPr>
      </p:sp>
      <p:sp>
        <p:nvSpPr>
          <p:cNvPr id="936" name="Google Shape;936;p30"/>
          <p:cNvSpPr/>
          <p:nvPr/>
        </p:nvSpPr>
        <p:spPr>
          <a:xfrm>
            <a:off x="1377981" y="5451001"/>
            <a:ext cx="1420491" cy="3322786"/>
          </a:xfrm>
          <a:custGeom>
            <a:rect b="b" l="l" r="r" t="t"/>
            <a:pathLst>
              <a:path extrusionOk="0" h="3322786" w="1420491">
                <a:moveTo>
                  <a:pt x="0" y="0"/>
                </a:moveTo>
                <a:lnTo>
                  <a:pt x="1420491" y="0"/>
                </a:lnTo>
                <a:lnTo>
                  <a:pt x="1420491" y="3322786"/>
                </a:lnTo>
                <a:lnTo>
                  <a:pt x="0" y="3322786"/>
                </a:lnTo>
                <a:lnTo>
                  <a:pt x="0" y="0"/>
                </a:lnTo>
                <a:close/>
              </a:path>
            </a:pathLst>
          </a:custGeom>
          <a:blipFill rotWithShape="1">
            <a:blip r:embed="rId6">
              <a:alphaModFix/>
            </a:blip>
            <a:stretch>
              <a:fillRect b="0" l="0" r="0" t="0"/>
            </a:stretch>
          </a:blipFill>
          <a:ln>
            <a:noFill/>
          </a:ln>
        </p:spPr>
      </p:sp>
      <p:sp>
        <p:nvSpPr>
          <p:cNvPr id="937" name="Google Shape;937;p30"/>
          <p:cNvSpPr/>
          <p:nvPr/>
        </p:nvSpPr>
        <p:spPr>
          <a:xfrm>
            <a:off x="4264141" y="5426956"/>
            <a:ext cx="943845" cy="3370875"/>
          </a:xfrm>
          <a:custGeom>
            <a:rect b="b" l="l" r="r" t="t"/>
            <a:pathLst>
              <a:path extrusionOk="0" h="3370875" w="943845">
                <a:moveTo>
                  <a:pt x="0" y="0"/>
                </a:moveTo>
                <a:lnTo>
                  <a:pt x="943845" y="0"/>
                </a:lnTo>
                <a:lnTo>
                  <a:pt x="943845" y="3370875"/>
                </a:lnTo>
                <a:lnTo>
                  <a:pt x="0" y="3370875"/>
                </a:lnTo>
                <a:lnTo>
                  <a:pt x="0" y="0"/>
                </a:lnTo>
                <a:close/>
              </a:path>
            </a:pathLst>
          </a:custGeom>
          <a:blipFill rotWithShape="1">
            <a:blip r:embed="rId7">
              <a:alphaModFix/>
            </a:blip>
            <a:stretch>
              <a:fillRect b="0" l="0" r="0" t="0"/>
            </a:stretch>
          </a:blipFill>
          <a:ln>
            <a:noFill/>
          </a:ln>
        </p:spPr>
      </p:sp>
      <p:sp>
        <p:nvSpPr>
          <p:cNvPr id="938" name="Google Shape;938;p30"/>
          <p:cNvSpPr/>
          <p:nvPr/>
        </p:nvSpPr>
        <p:spPr>
          <a:xfrm>
            <a:off x="7116177" y="1190032"/>
            <a:ext cx="1019874" cy="3486750"/>
          </a:xfrm>
          <a:custGeom>
            <a:rect b="b" l="l" r="r" t="t"/>
            <a:pathLst>
              <a:path extrusionOk="0" h="3486750" w="1019874">
                <a:moveTo>
                  <a:pt x="0" y="0"/>
                </a:moveTo>
                <a:lnTo>
                  <a:pt x="1019874" y="0"/>
                </a:lnTo>
                <a:lnTo>
                  <a:pt x="1019874" y="3486750"/>
                </a:lnTo>
                <a:lnTo>
                  <a:pt x="0" y="3486750"/>
                </a:lnTo>
                <a:lnTo>
                  <a:pt x="0" y="0"/>
                </a:lnTo>
                <a:close/>
              </a:path>
            </a:pathLst>
          </a:custGeom>
          <a:blipFill rotWithShape="1">
            <a:blip r:embed="rId8">
              <a:alphaModFix/>
            </a:blip>
            <a:stretch>
              <a:fillRect b="0" l="0" r="0" t="0"/>
            </a:stretch>
          </a:blipFill>
          <a:ln>
            <a:noFill/>
          </a:ln>
        </p:spPr>
      </p:sp>
      <p:sp>
        <p:nvSpPr>
          <p:cNvPr id="939" name="Google Shape;939;p30"/>
          <p:cNvSpPr/>
          <p:nvPr/>
        </p:nvSpPr>
        <p:spPr>
          <a:xfrm>
            <a:off x="6673655" y="5445493"/>
            <a:ext cx="1260784" cy="3333803"/>
          </a:xfrm>
          <a:custGeom>
            <a:rect b="b" l="l" r="r" t="t"/>
            <a:pathLst>
              <a:path extrusionOk="0" h="3333803" w="1260784">
                <a:moveTo>
                  <a:pt x="0" y="0"/>
                </a:moveTo>
                <a:lnTo>
                  <a:pt x="1260784" y="0"/>
                </a:lnTo>
                <a:lnTo>
                  <a:pt x="1260784" y="3333802"/>
                </a:lnTo>
                <a:lnTo>
                  <a:pt x="0" y="3333802"/>
                </a:lnTo>
                <a:lnTo>
                  <a:pt x="0" y="0"/>
                </a:lnTo>
                <a:close/>
              </a:path>
            </a:pathLst>
          </a:custGeom>
          <a:blipFill rotWithShape="1">
            <a:blip r:embed="rId9">
              <a:alphaModFix/>
            </a:blip>
            <a:stretch>
              <a:fillRect b="0" l="0" r="0" t="0"/>
            </a:stretch>
          </a:blipFill>
          <a:ln>
            <a:noFill/>
          </a:ln>
        </p:spPr>
      </p:sp>
      <p:sp>
        <p:nvSpPr>
          <p:cNvPr id="940" name="Google Shape;940;p30"/>
          <p:cNvSpPr/>
          <p:nvPr/>
        </p:nvSpPr>
        <p:spPr>
          <a:xfrm>
            <a:off x="9658731" y="1210574"/>
            <a:ext cx="1386880" cy="3445665"/>
          </a:xfrm>
          <a:custGeom>
            <a:rect b="b" l="l" r="r" t="t"/>
            <a:pathLst>
              <a:path extrusionOk="0" h="3445665" w="1386880">
                <a:moveTo>
                  <a:pt x="0" y="0"/>
                </a:moveTo>
                <a:lnTo>
                  <a:pt x="1386880" y="0"/>
                </a:lnTo>
                <a:lnTo>
                  <a:pt x="1386880" y="3445665"/>
                </a:lnTo>
                <a:lnTo>
                  <a:pt x="0" y="3445665"/>
                </a:lnTo>
                <a:lnTo>
                  <a:pt x="0" y="0"/>
                </a:lnTo>
                <a:close/>
              </a:path>
            </a:pathLst>
          </a:custGeom>
          <a:blipFill rotWithShape="1">
            <a:blip r:embed="rId10">
              <a:alphaModFix/>
            </a:blip>
            <a:stretch>
              <a:fillRect b="0" l="0" r="0" t="0"/>
            </a:stretch>
          </a:blipFill>
          <a:ln>
            <a:noFill/>
          </a:ln>
        </p:spPr>
      </p:sp>
      <p:sp>
        <p:nvSpPr>
          <p:cNvPr id="941" name="Google Shape;941;p30"/>
          <p:cNvSpPr/>
          <p:nvPr/>
        </p:nvSpPr>
        <p:spPr>
          <a:xfrm>
            <a:off x="9400108" y="5451001"/>
            <a:ext cx="1445412" cy="3322786"/>
          </a:xfrm>
          <a:custGeom>
            <a:rect b="b" l="l" r="r" t="t"/>
            <a:pathLst>
              <a:path extrusionOk="0" h="3322786" w="1445412">
                <a:moveTo>
                  <a:pt x="0" y="0"/>
                </a:moveTo>
                <a:lnTo>
                  <a:pt x="1445411" y="0"/>
                </a:lnTo>
                <a:lnTo>
                  <a:pt x="1445411" y="3322786"/>
                </a:lnTo>
                <a:lnTo>
                  <a:pt x="0" y="3322786"/>
                </a:lnTo>
                <a:lnTo>
                  <a:pt x="0" y="0"/>
                </a:lnTo>
                <a:close/>
              </a:path>
            </a:pathLst>
          </a:custGeom>
          <a:blipFill rotWithShape="1">
            <a:blip r:embed="rId11">
              <a:alphaModFix/>
            </a:blip>
            <a:stretch>
              <a:fillRect b="0" l="0" r="0" t="0"/>
            </a:stretch>
          </a:blipFill>
          <a:ln>
            <a:noFill/>
          </a:ln>
        </p:spPr>
      </p:sp>
      <p:sp>
        <p:nvSpPr>
          <p:cNvPr id="942" name="Google Shape;942;p30"/>
          <p:cNvSpPr/>
          <p:nvPr/>
        </p:nvSpPr>
        <p:spPr>
          <a:xfrm>
            <a:off x="4462055" y="1238362"/>
            <a:ext cx="1131443" cy="3390090"/>
          </a:xfrm>
          <a:custGeom>
            <a:rect b="b" l="l" r="r" t="t"/>
            <a:pathLst>
              <a:path extrusionOk="0" h="3390090" w="1131443">
                <a:moveTo>
                  <a:pt x="0" y="0"/>
                </a:moveTo>
                <a:lnTo>
                  <a:pt x="1131443" y="0"/>
                </a:lnTo>
                <a:lnTo>
                  <a:pt x="1131443" y="3390090"/>
                </a:lnTo>
                <a:lnTo>
                  <a:pt x="0" y="3390090"/>
                </a:lnTo>
                <a:lnTo>
                  <a:pt x="0" y="0"/>
                </a:lnTo>
                <a:close/>
              </a:path>
            </a:pathLst>
          </a:custGeom>
          <a:blipFill rotWithShape="1">
            <a:blip r:embed="rId12">
              <a:alphaModFix/>
            </a:blip>
            <a:stretch>
              <a:fillRect b="0" l="0" r="0" t="0"/>
            </a:stretch>
          </a:blipFill>
          <a:ln>
            <a:noFill/>
          </a:ln>
        </p:spPr>
      </p:sp>
      <p:sp>
        <p:nvSpPr>
          <p:cNvPr id="943" name="Google Shape;943;p30"/>
          <p:cNvSpPr/>
          <p:nvPr/>
        </p:nvSpPr>
        <p:spPr>
          <a:xfrm>
            <a:off x="1246342" y="1169829"/>
            <a:ext cx="1693034" cy="3527155"/>
          </a:xfrm>
          <a:custGeom>
            <a:rect b="b" l="l" r="r" t="t"/>
            <a:pathLst>
              <a:path extrusionOk="0" h="3527155" w="1693034">
                <a:moveTo>
                  <a:pt x="0" y="0"/>
                </a:moveTo>
                <a:lnTo>
                  <a:pt x="1693034" y="0"/>
                </a:lnTo>
                <a:lnTo>
                  <a:pt x="1693034" y="3527155"/>
                </a:lnTo>
                <a:lnTo>
                  <a:pt x="0" y="3527155"/>
                </a:lnTo>
                <a:lnTo>
                  <a:pt x="0" y="0"/>
                </a:lnTo>
                <a:close/>
              </a:path>
            </a:pathLst>
          </a:custGeom>
          <a:blipFill rotWithShape="1">
            <a:blip r:embed="rId13">
              <a:alphaModFix/>
            </a:blip>
            <a:stretch>
              <a:fillRect b="0" l="0" r="0" t="0"/>
            </a:stretch>
          </a:blipFill>
          <a:ln>
            <a:noFill/>
          </a:ln>
        </p:spPr>
      </p:sp>
      <p:sp>
        <p:nvSpPr>
          <p:cNvPr id="944" name="Google Shape;944;p30"/>
          <p:cNvSpPr/>
          <p:nvPr/>
        </p:nvSpPr>
        <p:spPr>
          <a:xfrm>
            <a:off x="15677702" y="5426956"/>
            <a:ext cx="1057612" cy="3370875"/>
          </a:xfrm>
          <a:custGeom>
            <a:rect b="b" l="l" r="r" t="t"/>
            <a:pathLst>
              <a:path extrusionOk="0" h="3370875" w="1057612">
                <a:moveTo>
                  <a:pt x="0" y="0"/>
                </a:moveTo>
                <a:lnTo>
                  <a:pt x="1057612" y="0"/>
                </a:lnTo>
                <a:lnTo>
                  <a:pt x="1057612" y="3370875"/>
                </a:lnTo>
                <a:lnTo>
                  <a:pt x="0" y="3370875"/>
                </a:lnTo>
                <a:lnTo>
                  <a:pt x="0" y="0"/>
                </a:lnTo>
                <a:close/>
              </a:path>
            </a:pathLst>
          </a:custGeom>
          <a:blipFill rotWithShape="1">
            <a:blip r:embed="rId14">
              <a:alphaModFix/>
            </a:blip>
            <a:stretch>
              <a:fillRect b="0" l="0" r="0" t="0"/>
            </a:stretch>
          </a:blipFill>
          <a:ln>
            <a:noFill/>
          </a:ln>
        </p:spPr>
      </p:sp>
      <p:sp>
        <p:nvSpPr>
          <p:cNvPr id="945" name="Google Shape;945;p30"/>
          <p:cNvSpPr/>
          <p:nvPr/>
        </p:nvSpPr>
        <p:spPr>
          <a:xfrm>
            <a:off x="15298689" y="1365500"/>
            <a:ext cx="1748216" cy="3135814"/>
          </a:xfrm>
          <a:custGeom>
            <a:rect b="b" l="l" r="r" t="t"/>
            <a:pathLst>
              <a:path extrusionOk="0" h="3135814" w="1748216">
                <a:moveTo>
                  <a:pt x="0" y="0"/>
                </a:moveTo>
                <a:lnTo>
                  <a:pt x="1748216" y="0"/>
                </a:lnTo>
                <a:lnTo>
                  <a:pt x="1748216" y="3135814"/>
                </a:lnTo>
                <a:lnTo>
                  <a:pt x="0" y="3135814"/>
                </a:lnTo>
                <a:lnTo>
                  <a:pt x="0" y="0"/>
                </a:lnTo>
                <a:close/>
              </a:path>
            </a:pathLst>
          </a:custGeom>
          <a:blipFill rotWithShape="1">
            <a:blip r:embed="rId15">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949" name="Shape 949"/>
        <p:cNvGrpSpPr/>
        <p:nvPr/>
      </p:nvGrpSpPr>
      <p:grpSpPr>
        <a:xfrm>
          <a:off x="0" y="0"/>
          <a:ext cx="0" cy="0"/>
          <a:chOff x="0" y="0"/>
          <a:chExt cx="0" cy="0"/>
        </a:xfrm>
      </p:grpSpPr>
      <p:grpSp>
        <p:nvGrpSpPr>
          <p:cNvPr id="950" name="Google Shape;950;p31"/>
          <p:cNvGrpSpPr/>
          <p:nvPr/>
        </p:nvGrpSpPr>
        <p:grpSpPr>
          <a:xfrm>
            <a:off x="-1020021" y="0"/>
            <a:ext cx="19795319" cy="10321957"/>
            <a:chOff x="-477358" y="0"/>
            <a:chExt cx="26393758" cy="13762609"/>
          </a:xfrm>
        </p:grpSpPr>
        <p:sp>
          <p:nvSpPr>
            <p:cNvPr id="951" name="Google Shape;951;p31"/>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52" name="Google Shape;952;p31"/>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953" name="Google Shape;953;p31"/>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954" name="Google Shape;954;p31"/>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955" name="Google Shape;955;p31"/>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956" name="Google Shape;956;p31"/>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957" name="Google Shape;957;p31"/>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958" name="Google Shape;958;p31"/>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59" name="Google Shape;959;p31"/>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60" name="Google Shape;960;p31"/>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61" name="Google Shape;961;p31"/>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62" name="Google Shape;962;p31"/>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63" name="Google Shape;963;p31"/>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64" name="Google Shape;964;p31"/>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65" name="Google Shape;965;p31"/>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66" name="Google Shape;966;p31"/>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67" name="Google Shape;967;p31"/>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68" name="Google Shape;968;p31"/>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969" name="Google Shape;969;p31"/>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970" name="Google Shape;970;p31"/>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971" name="Google Shape;971;p31"/>
            <p:cNvGrpSpPr/>
            <p:nvPr/>
          </p:nvGrpSpPr>
          <p:grpSpPr>
            <a:xfrm rot="-2700000">
              <a:off x="-402358" y="11312145"/>
              <a:ext cx="2458813" cy="1230607"/>
              <a:chOff x="0" y="-133350"/>
              <a:chExt cx="485691" cy="243082"/>
            </a:xfrm>
          </p:grpSpPr>
          <p:sp>
            <p:nvSpPr>
              <p:cNvPr id="972" name="Google Shape;972;p31"/>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973" name="Google Shape;973;p31"/>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4" name="Google Shape;974;p31"/>
            <p:cNvGrpSpPr/>
            <p:nvPr/>
          </p:nvGrpSpPr>
          <p:grpSpPr>
            <a:xfrm rot="-2700000">
              <a:off x="23327660" y="11312145"/>
              <a:ext cx="2458813" cy="1230607"/>
              <a:chOff x="0" y="-133350"/>
              <a:chExt cx="485691" cy="243082"/>
            </a:xfrm>
          </p:grpSpPr>
          <p:sp>
            <p:nvSpPr>
              <p:cNvPr id="975" name="Google Shape;975;p31"/>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976" name="Google Shape;976;p31"/>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77" name="Google Shape;977;p31"/>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978" name="Google Shape;978;p31"/>
          <p:cNvPicPr preferRelativeResize="0"/>
          <p:nvPr/>
        </p:nvPicPr>
        <p:blipFill>
          <a:blip r:embed="rId4">
            <a:alphaModFix/>
          </a:blip>
          <a:stretch>
            <a:fillRect/>
          </a:stretch>
        </p:blipFill>
        <p:spPr>
          <a:xfrm>
            <a:off x="-283750" y="1057029"/>
            <a:ext cx="5571126" cy="9964746"/>
          </a:xfrm>
          <a:prstGeom prst="rect">
            <a:avLst/>
          </a:prstGeom>
          <a:noFill/>
          <a:ln>
            <a:noFill/>
          </a:ln>
        </p:spPr>
      </p:pic>
      <p:sp>
        <p:nvSpPr>
          <p:cNvPr id="979" name="Google Shape;979;p31"/>
          <p:cNvSpPr txBox="1"/>
          <p:nvPr/>
        </p:nvSpPr>
        <p:spPr>
          <a:xfrm>
            <a:off x="4978503" y="4629029"/>
            <a:ext cx="8331000" cy="11862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1" i="0" lang="en-US" sz="3350" u="none" cap="none" strike="noStrike">
                <a:solidFill>
                  <a:srgbClr val="000000"/>
                </a:solidFill>
                <a:latin typeface="Overpass"/>
                <a:ea typeface="Overpass"/>
                <a:cs typeface="Overpass"/>
                <a:sym typeface="Overpass"/>
              </a:rPr>
              <a:t>This presentation template is free for everyone to use thanks to the following:</a:t>
            </a:r>
            <a:endParaRPr/>
          </a:p>
        </p:txBody>
      </p:sp>
      <p:sp>
        <p:nvSpPr>
          <p:cNvPr id="980" name="Google Shape;980;p31"/>
          <p:cNvSpPr txBox="1"/>
          <p:nvPr/>
        </p:nvSpPr>
        <p:spPr>
          <a:xfrm>
            <a:off x="4528838" y="6583768"/>
            <a:ext cx="4291312" cy="54737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200" u="none" cap="none" strike="noStrike">
                <a:solidFill>
                  <a:srgbClr val="ED171F"/>
                </a:solidFill>
                <a:latin typeface="Archivo Black"/>
                <a:ea typeface="Archivo Black"/>
                <a:cs typeface="Archivo Black"/>
                <a:sym typeface="Archivo Black"/>
              </a:rPr>
              <a:t>SLIDESCARNIVAL</a:t>
            </a:r>
            <a:endParaRPr/>
          </a:p>
        </p:txBody>
      </p:sp>
      <p:sp>
        <p:nvSpPr>
          <p:cNvPr id="981" name="Google Shape;981;p31"/>
          <p:cNvSpPr txBox="1"/>
          <p:nvPr/>
        </p:nvSpPr>
        <p:spPr>
          <a:xfrm>
            <a:off x="4528838" y="7561705"/>
            <a:ext cx="4291312" cy="54737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200" u="none" cap="none" strike="noStrike">
                <a:solidFill>
                  <a:srgbClr val="ED171F"/>
                </a:solidFill>
                <a:latin typeface="Archivo Black"/>
                <a:ea typeface="Archivo Black"/>
                <a:cs typeface="Archivo Black"/>
                <a:sym typeface="Archivo Black"/>
              </a:rPr>
              <a:t>PEXELS</a:t>
            </a:r>
            <a:endParaRPr/>
          </a:p>
        </p:txBody>
      </p:sp>
      <p:sp>
        <p:nvSpPr>
          <p:cNvPr id="982" name="Google Shape;982;p31"/>
          <p:cNvSpPr txBox="1"/>
          <p:nvPr/>
        </p:nvSpPr>
        <p:spPr>
          <a:xfrm>
            <a:off x="9144000" y="6642186"/>
            <a:ext cx="4525196" cy="436074"/>
          </a:xfrm>
          <a:prstGeom prst="rect">
            <a:avLst/>
          </a:prstGeom>
          <a:noFill/>
          <a:ln>
            <a:noFill/>
          </a:ln>
        </p:spPr>
        <p:txBody>
          <a:bodyPr anchorCtr="0" anchor="t" bIns="0" lIns="0" spcFirstLastPara="1" rIns="0" wrap="square" tIns="0">
            <a:spAutoFit/>
          </a:bodyPr>
          <a:lstStyle/>
          <a:p>
            <a:pPr indent="0" lvl="1" marL="0" marR="0" rtl="0" algn="l">
              <a:lnSpc>
                <a:spcPct val="130004"/>
              </a:lnSpc>
              <a:spcBef>
                <a:spcPts val="0"/>
              </a:spcBef>
              <a:spcAft>
                <a:spcPts val="0"/>
              </a:spcAft>
              <a:buNone/>
            </a:pPr>
            <a:r>
              <a:rPr b="0" i="0" lang="en-US" sz="2413" u="none" cap="none" strike="noStrike">
                <a:solidFill>
                  <a:srgbClr val="000000"/>
                </a:solidFill>
                <a:latin typeface="Overpass"/>
                <a:ea typeface="Overpass"/>
                <a:cs typeface="Overpass"/>
                <a:sym typeface="Overpass"/>
              </a:rPr>
              <a:t>for the presentation template</a:t>
            </a:r>
            <a:endParaRPr/>
          </a:p>
        </p:txBody>
      </p:sp>
      <p:sp>
        <p:nvSpPr>
          <p:cNvPr id="983" name="Google Shape;983;p31"/>
          <p:cNvSpPr txBox="1"/>
          <p:nvPr/>
        </p:nvSpPr>
        <p:spPr>
          <a:xfrm>
            <a:off x="9144000" y="7620123"/>
            <a:ext cx="2622296" cy="436074"/>
          </a:xfrm>
          <a:prstGeom prst="rect">
            <a:avLst/>
          </a:prstGeom>
          <a:noFill/>
          <a:ln>
            <a:noFill/>
          </a:ln>
        </p:spPr>
        <p:txBody>
          <a:bodyPr anchorCtr="0" anchor="t" bIns="0" lIns="0" spcFirstLastPara="1" rIns="0" wrap="square" tIns="0">
            <a:spAutoFit/>
          </a:bodyPr>
          <a:lstStyle/>
          <a:p>
            <a:pPr indent="0" lvl="1" marL="0" marR="0" rtl="0" algn="l">
              <a:lnSpc>
                <a:spcPct val="130004"/>
              </a:lnSpc>
              <a:spcBef>
                <a:spcPts val="0"/>
              </a:spcBef>
              <a:spcAft>
                <a:spcPts val="0"/>
              </a:spcAft>
              <a:buNone/>
            </a:pPr>
            <a:r>
              <a:rPr b="0" i="0" lang="en-US" sz="2413" u="none" cap="none" strike="noStrike">
                <a:solidFill>
                  <a:srgbClr val="000000"/>
                </a:solidFill>
                <a:latin typeface="Overpass"/>
                <a:ea typeface="Overpass"/>
                <a:cs typeface="Overpass"/>
                <a:sym typeface="Overpass"/>
              </a:rPr>
              <a:t>for the photos</a:t>
            </a:r>
            <a:endParaRPr/>
          </a:p>
        </p:txBody>
      </p:sp>
      <p:sp>
        <p:nvSpPr>
          <p:cNvPr id="984" name="Google Shape;984;p31"/>
          <p:cNvSpPr txBox="1"/>
          <p:nvPr/>
        </p:nvSpPr>
        <p:spPr>
          <a:xfrm>
            <a:off x="5584793" y="1009874"/>
            <a:ext cx="7118414" cy="1618618"/>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399" u="none" cap="none" strike="noStrike">
                <a:solidFill>
                  <a:srgbClr val="000000"/>
                </a:solidFill>
                <a:latin typeface="Archivo Black"/>
                <a:ea typeface="Archivo Black"/>
                <a:cs typeface="Archivo Black"/>
                <a:sym typeface="Archivo Black"/>
              </a:rPr>
              <a:t>CREDITS</a:t>
            </a:r>
            <a:endParaRPr/>
          </a:p>
        </p:txBody>
      </p:sp>
      <p:sp>
        <p:nvSpPr>
          <p:cNvPr id="985" name="Google Shape;985;p31"/>
          <p:cNvSpPr txBox="1"/>
          <p:nvPr/>
        </p:nvSpPr>
        <p:spPr>
          <a:xfrm rot="-622780">
            <a:off x="3035035" y="2314081"/>
            <a:ext cx="1811673" cy="40709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2347" u="none" cap="none" strike="noStrike">
                <a:solidFill>
                  <a:srgbClr val="FFFFFF"/>
                </a:solidFill>
                <a:latin typeface="Archivo Black"/>
                <a:ea typeface="Archivo Black"/>
                <a:cs typeface="Archivo Black"/>
                <a:sym typeface="Archivo Black"/>
              </a:rPr>
              <a:t>HAPPY</a:t>
            </a:r>
            <a:endParaRPr/>
          </a:p>
        </p:txBody>
      </p:sp>
      <p:sp>
        <p:nvSpPr>
          <p:cNvPr id="986" name="Google Shape;986;p31"/>
          <p:cNvSpPr txBox="1"/>
          <p:nvPr/>
        </p:nvSpPr>
        <p:spPr>
          <a:xfrm rot="472243">
            <a:off x="163555" y="4050013"/>
            <a:ext cx="1988507" cy="409836"/>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2347" u="none" cap="none" strike="noStrike">
                <a:solidFill>
                  <a:srgbClr val="FFFFFF"/>
                </a:solidFill>
                <a:latin typeface="Archivo Black"/>
                <a:ea typeface="Archivo Black"/>
                <a:cs typeface="Archivo Black"/>
                <a:sym typeface="Archivo Black"/>
              </a:rPr>
              <a:t>DESIGNING</a:t>
            </a:r>
            <a:endParaRPr/>
          </a:p>
        </p:txBody>
      </p:sp>
      <p:pic>
        <p:nvPicPr>
          <p:cNvPr id="987" name="Google Shape;987;p31"/>
          <p:cNvPicPr preferRelativeResize="0"/>
          <p:nvPr/>
        </p:nvPicPr>
        <p:blipFill>
          <a:blip r:embed="rId5">
            <a:alphaModFix/>
          </a:blip>
          <a:stretch>
            <a:fillRect/>
          </a:stretch>
        </p:blipFill>
        <p:spPr>
          <a:xfrm>
            <a:off x="6762690" y="3026259"/>
            <a:ext cx="4762620" cy="1205000"/>
          </a:xfrm>
          <a:prstGeom prst="rect">
            <a:avLst/>
          </a:prstGeom>
          <a:noFill/>
          <a:ln>
            <a:noFill/>
          </a:ln>
        </p:spPr>
      </p:pic>
      <p:pic>
        <p:nvPicPr>
          <p:cNvPr id="988" name="Google Shape;988;p31"/>
          <p:cNvPicPr preferRelativeResize="0"/>
          <p:nvPr/>
        </p:nvPicPr>
        <p:blipFill>
          <a:blip r:embed="rId6">
            <a:alphaModFix/>
          </a:blip>
          <a:stretch>
            <a:fillRect/>
          </a:stretch>
        </p:blipFill>
        <p:spPr>
          <a:xfrm>
            <a:off x="13615299" y="1792875"/>
            <a:ext cx="3360000" cy="1070135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127" name="Shape 127"/>
        <p:cNvGrpSpPr/>
        <p:nvPr/>
      </p:nvGrpSpPr>
      <p:grpSpPr>
        <a:xfrm>
          <a:off x="0" y="0"/>
          <a:ext cx="0" cy="0"/>
          <a:chOff x="0" y="0"/>
          <a:chExt cx="0" cy="0"/>
        </a:xfrm>
      </p:grpSpPr>
      <p:sp>
        <p:nvSpPr>
          <p:cNvPr id="128" name="Google Shape;128;p14"/>
          <p:cNvSpPr/>
          <p:nvPr/>
        </p:nvSpPr>
        <p:spPr>
          <a:xfrm>
            <a:off x="-1483012" y="-76256"/>
            <a:ext cx="3392741" cy="856667"/>
          </a:xfrm>
          <a:custGeom>
            <a:rect b="b" l="l" r="r" t="t"/>
            <a:pathLst>
              <a:path extrusionOk="0" h="856667" w="3392741">
                <a:moveTo>
                  <a:pt x="0" y="0"/>
                </a:moveTo>
                <a:lnTo>
                  <a:pt x="3392741" y="0"/>
                </a:lnTo>
                <a:lnTo>
                  <a:pt x="3392741" y="856667"/>
                </a:lnTo>
                <a:lnTo>
                  <a:pt x="0" y="856667"/>
                </a:lnTo>
                <a:lnTo>
                  <a:pt x="0" y="0"/>
                </a:lnTo>
                <a:close/>
              </a:path>
            </a:pathLst>
          </a:custGeom>
          <a:blipFill rotWithShape="1">
            <a:blip r:embed="rId3">
              <a:alphaModFix/>
            </a:blip>
            <a:stretch>
              <a:fillRect b="0" l="0" r="0" t="0"/>
            </a:stretch>
          </a:blipFill>
          <a:ln>
            <a:noFill/>
          </a:ln>
        </p:spPr>
      </p:sp>
      <p:sp>
        <p:nvSpPr>
          <p:cNvPr id="129" name="Google Shape;129;p14"/>
          <p:cNvSpPr/>
          <p:nvPr/>
        </p:nvSpPr>
        <p:spPr>
          <a:xfrm>
            <a:off x="-1483012" y="9858666"/>
            <a:ext cx="3392741" cy="856667"/>
          </a:xfrm>
          <a:custGeom>
            <a:rect b="b" l="l" r="r" t="t"/>
            <a:pathLst>
              <a:path extrusionOk="0" h="856667" w="3392741">
                <a:moveTo>
                  <a:pt x="0" y="0"/>
                </a:moveTo>
                <a:lnTo>
                  <a:pt x="3392741" y="0"/>
                </a:lnTo>
                <a:lnTo>
                  <a:pt x="3392741" y="856668"/>
                </a:lnTo>
                <a:lnTo>
                  <a:pt x="0" y="856668"/>
                </a:lnTo>
                <a:lnTo>
                  <a:pt x="0" y="0"/>
                </a:lnTo>
                <a:close/>
              </a:path>
            </a:pathLst>
          </a:custGeom>
          <a:blipFill rotWithShape="1">
            <a:blip r:embed="rId3">
              <a:alphaModFix/>
            </a:blip>
            <a:stretch>
              <a:fillRect b="0" l="0" r="0" t="0"/>
            </a:stretch>
          </a:blipFill>
          <a:ln>
            <a:noFill/>
          </a:ln>
        </p:spPr>
      </p:sp>
      <p:sp>
        <p:nvSpPr>
          <p:cNvPr id="130" name="Google Shape;130;p14"/>
          <p:cNvSpPr/>
          <p:nvPr/>
        </p:nvSpPr>
        <p:spPr>
          <a:xfrm>
            <a:off x="4387110" y="-76256"/>
            <a:ext cx="3392741" cy="856667"/>
          </a:xfrm>
          <a:custGeom>
            <a:rect b="b" l="l" r="r" t="t"/>
            <a:pathLst>
              <a:path extrusionOk="0" h="856667" w="3392741">
                <a:moveTo>
                  <a:pt x="0" y="0"/>
                </a:moveTo>
                <a:lnTo>
                  <a:pt x="3392741" y="0"/>
                </a:lnTo>
                <a:lnTo>
                  <a:pt x="3392741" y="856667"/>
                </a:lnTo>
                <a:lnTo>
                  <a:pt x="0" y="856667"/>
                </a:lnTo>
                <a:lnTo>
                  <a:pt x="0" y="0"/>
                </a:lnTo>
                <a:close/>
              </a:path>
            </a:pathLst>
          </a:custGeom>
          <a:blipFill rotWithShape="1">
            <a:blip r:embed="rId3">
              <a:alphaModFix/>
            </a:blip>
            <a:stretch>
              <a:fillRect b="0" l="0" r="0" t="0"/>
            </a:stretch>
          </a:blipFill>
          <a:ln>
            <a:noFill/>
          </a:ln>
        </p:spPr>
      </p:sp>
      <p:sp>
        <p:nvSpPr>
          <p:cNvPr id="131" name="Google Shape;131;p14"/>
          <p:cNvSpPr/>
          <p:nvPr/>
        </p:nvSpPr>
        <p:spPr>
          <a:xfrm>
            <a:off x="4387110" y="9858666"/>
            <a:ext cx="3392741" cy="856667"/>
          </a:xfrm>
          <a:custGeom>
            <a:rect b="b" l="l" r="r" t="t"/>
            <a:pathLst>
              <a:path extrusionOk="0" h="856667" w="3392741">
                <a:moveTo>
                  <a:pt x="0" y="0"/>
                </a:moveTo>
                <a:lnTo>
                  <a:pt x="3392741" y="0"/>
                </a:lnTo>
                <a:lnTo>
                  <a:pt x="3392741" y="856668"/>
                </a:lnTo>
                <a:lnTo>
                  <a:pt x="0" y="856668"/>
                </a:lnTo>
                <a:lnTo>
                  <a:pt x="0" y="0"/>
                </a:lnTo>
                <a:close/>
              </a:path>
            </a:pathLst>
          </a:custGeom>
          <a:blipFill rotWithShape="1">
            <a:blip r:embed="rId3">
              <a:alphaModFix/>
            </a:blip>
            <a:stretch>
              <a:fillRect b="0" l="0" r="0" t="0"/>
            </a:stretch>
          </a:blipFill>
          <a:ln>
            <a:noFill/>
          </a:ln>
        </p:spPr>
      </p:sp>
      <p:sp>
        <p:nvSpPr>
          <p:cNvPr id="132" name="Google Shape;132;p14"/>
          <p:cNvSpPr/>
          <p:nvPr/>
        </p:nvSpPr>
        <p:spPr>
          <a:xfrm>
            <a:off x="1452049" y="-76256"/>
            <a:ext cx="3392741" cy="856667"/>
          </a:xfrm>
          <a:custGeom>
            <a:rect b="b" l="l" r="r" t="t"/>
            <a:pathLst>
              <a:path extrusionOk="0" h="856667" w="3392741">
                <a:moveTo>
                  <a:pt x="0" y="0"/>
                </a:moveTo>
                <a:lnTo>
                  <a:pt x="3392741" y="0"/>
                </a:lnTo>
                <a:lnTo>
                  <a:pt x="3392741" y="856667"/>
                </a:lnTo>
                <a:lnTo>
                  <a:pt x="0" y="856667"/>
                </a:lnTo>
                <a:lnTo>
                  <a:pt x="0" y="0"/>
                </a:lnTo>
                <a:close/>
              </a:path>
            </a:pathLst>
          </a:custGeom>
          <a:blipFill rotWithShape="1">
            <a:blip r:embed="rId3">
              <a:alphaModFix/>
            </a:blip>
            <a:stretch>
              <a:fillRect b="0" l="0" r="0" t="0"/>
            </a:stretch>
          </a:blipFill>
          <a:ln>
            <a:noFill/>
          </a:ln>
        </p:spPr>
      </p:sp>
      <p:sp>
        <p:nvSpPr>
          <p:cNvPr id="133" name="Google Shape;133;p14"/>
          <p:cNvSpPr/>
          <p:nvPr/>
        </p:nvSpPr>
        <p:spPr>
          <a:xfrm>
            <a:off x="1452049" y="9858666"/>
            <a:ext cx="3392741" cy="856667"/>
          </a:xfrm>
          <a:custGeom>
            <a:rect b="b" l="l" r="r" t="t"/>
            <a:pathLst>
              <a:path extrusionOk="0" h="856667" w="3392741">
                <a:moveTo>
                  <a:pt x="0" y="0"/>
                </a:moveTo>
                <a:lnTo>
                  <a:pt x="3392741" y="0"/>
                </a:lnTo>
                <a:lnTo>
                  <a:pt x="3392741" y="856668"/>
                </a:lnTo>
                <a:lnTo>
                  <a:pt x="0" y="856668"/>
                </a:lnTo>
                <a:lnTo>
                  <a:pt x="0" y="0"/>
                </a:lnTo>
                <a:close/>
              </a:path>
            </a:pathLst>
          </a:custGeom>
          <a:blipFill rotWithShape="1">
            <a:blip r:embed="rId3">
              <a:alphaModFix/>
            </a:blip>
            <a:stretch>
              <a:fillRect b="0" l="0" r="0" t="0"/>
            </a:stretch>
          </a:blipFill>
          <a:ln>
            <a:noFill/>
          </a:ln>
        </p:spPr>
      </p:sp>
      <p:sp>
        <p:nvSpPr>
          <p:cNvPr id="134" name="Google Shape;134;p14"/>
          <p:cNvSpPr/>
          <p:nvPr/>
        </p:nvSpPr>
        <p:spPr>
          <a:xfrm>
            <a:off x="7322171" y="-76256"/>
            <a:ext cx="3392741" cy="856667"/>
          </a:xfrm>
          <a:custGeom>
            <a:rect b="b" l="l" r="r" t="t"/>
            <a:pathLst>
              <a:path extrusionOk="0" h="856667" w="3392741">
                <a:moveTo>
                  <a:pt x="0" y="0"/>
                </a:moveTo>
                <a:lnTo>
                  <a:pt x="3392741" y="0"/>
                </a:lnTo>
                <a:lnTo>
                  <a:pt x="3392741" y="856667"/>
                </a:lnTo>
                <a:lnTo>
                  <a:pt x="0" y="856667"/>
                </a:lnTo>
                <a:lnTo>
                  <a:pt x="0" y="0"/>
                </a:lnTo>
                <a:close/>
              </a:path>
            </a:pathLst>
          </a:custGeom>
          <a:blipFill rotWithShape="1">
            <a:blip r:embed="rId3">
              <a:alphaModFix/>
            </a:blip>
            <a:stretch>
              <a:fillRect b="0" l="0" r="0" t="0"/>
            </a:stretch>
          </a:blipFill>
          <a:ln>
            <a:noFill/>
          </a:ln>
        </p:spPr>
      </p:sp>
      <p:sp>
        <p:nvSpPr>
          <p:cNvPr id="135" name="Google Shape;135;p14"/>
          <p:cNvSpPr/>
          <p:nvPr/>
        </p:nvSpPr>
        <p:spPr>
          <a:xfrm>
            <a:off x="7322171" y="9858666"/>
            <a:ext cx="3392741" cy="856667"/>
          </a:xfrm>
          <a:custGeom>
            <a:rect b="b" l="l" r="r" t="t"/>
            <a:pathLst>
              <a:path extrusionOk="0" h="856667" w="3392741">
                <a:moveTo>
                  <a:pt x="0" y="0"/>
                </a:moveTo>
                <a:lnTo>
                  <a:pt x="3392741" y="0"/>
                </a:lnTo>
                <a:lnTo>
                  <a:pt x="3392741" y="856668"/>
                </a:lnTo>
                <a:lnTo>
                  <a:pt x="0" y="856668"/>
                </a:lnTo>
                <a:lnTo>
                  <a:pt x="0" y="0"/>
                </a:lnTo>
                <a:close/>
              </a:path>
            </a:pathLst>
          </a:custGeom>
          <a:blipFill rotWithShape="1">
            <a:blip r:embed="rId3">
              <a:alphaModFix/>
            </a:blip>
            <a:stretch>
              <a:fillRect b="0" l="0" r="0" t="0"/>
            </a:stretch>
          </a:blipFill>
          <a:ln>
            <a:noFill/>
          </a:ln>
        </p:spPr>
      </p:sp>
      <p:sp>
        <p:nvSpPr>
          <p:cNvPr id="136" name="Google Shape;136;p14"/>
          <p:cNvSpPr/>
          <p:nvPr/>
        </p:nvSpPr>
        <p:spPr>
          <a:xfrm>
            <a:off x="10257232" y="-76256"/>
            <a:ext cx="3392741" cy="856667"/>
          </a:xfrm>
          <a:custGeom>
            <a:rect b="b" l="l" r="r" t="t"/>
            <a:pathLst>
              <a:path extrusionOk="0" h="856667" w="3392741">
                <a:moveTo>
                  <a:pt x="0" y="0"/>
                </a:moveTo>
                <a:lnTo>
                  <a:pt x="3392741" y="0"/>
                </a:lnTo>
                <a:lnTo>
                  <a:pt x="3392741" y="856667"/>
                </a:lnTo>
                <a:lnTo>
                  <a:pt x="0" y="856667"/>
                </a:lnTo>
                <a:lnTo>
                  <a:pt x="0" y="0"/>
                </a:lnTo>
                <a:close/>
              </a:path>
            </a:pathLst>
          </a:custGeom>
          <a:blipFill rotWithShape="1">
            <a:blip r:embed="rId3">
              <a:alphaModFix/>
            </a:blip>
            <a:stretch>
              <a:fillRect b="0" l="0" r="0" t="0"/>
            </a:stretch>
          </a:blipFill>
          <a:ln>
            <a:noFill/>
          </a:ln>
        </p:spPr>
      </p:sp>
      <p:sp>
        <p:nvSpPr>
          <p:cNvPr id="137" name="Google Shape;137;p14"/>
          <p:cNvSpPr/>
          <p:nvPr/>
        </p:nvSpPr>
        <p:spPr>
          <a:xfrm>
            <a:off x="10257232" y="9858666"/>
            <a:ext cx="3392741" cy="856667"/>
          </a:xfrm>
          <a:custGeom>
            <a:rect b="b" l="l" r="r" t="t"/>
            <a:pathLst>
              <a:path extrusionOk="0" h="856667" w="3392741">
                <a:moveTo>
                  <a:pt x="0" y="0"/>
                </a:moveTo>
                <a:lnTo>
                  <a:pt x="3392741" y="0"/>
                </a:lnTo>
                <a:lnTo>
                  <a:pt x="3392741" y="856668"/>
                </a:lnTo>
                <a:lnTo>
                  <a:pt x="0" y="856668"/>
                </a:lnTo>
                <a:lnTo>
                  <a:pt x="0" y="0"/>
                </a:lnTo>
                <a:close/>
              </a:path>
            </a:pathLst>
          </a:custGeom>
          <a:blipFill rotWithShape="1">
            <a:blip r:embed="rId3">
              <a:alphaModFix/>
            </a:blip>
            <a:stretch>
              <a:fillRect b="0" l="0" r="0" t="0"/>
            </a:stretch>
          </a:blipFill>
          <a:ln>
            <a:noFill/>
          </a:ln>
        </p:spPr>
      </p:sp>
      <p:sp>
        <p:nvSpPr>
          <p:cNvPr id="138" name="Google Shape;138;p14"/>
          <p:cNvSpPr/>
          <p:nvPr/>
        </p:nvSpPr>
        <p:spPr>
          <a:xfrm>
            <a:off x="13192293" y="-76256"/>
            <a:ext cx="3392741" cy="856667"/>
          </a:xfrm>
          <a:custGeom>
            <a:rect b="b" l="l" r="r" t="t"/>
            <a:pathLst>
              <a:path extrusionOk="0" h="856667" w="3392741">
                <a:moveTo>
                  <a:pt x="0" y="0"/>
                </a:moveTo>
                <a:lnTo>
                  <a:pt x="3392741" y="0"/>
                </a:lnTo>
                <a:lnTo>
                  <a:pt x="3392741" y="856667"/>
                </a:lnTo>
                <a:lnTo>
                  <a:pt x="0" y="856667"/>
                </a:lnTo>
                <a:lnTo>
                  <a:pt x="0" y="0"/>
                </a:lnTo>
                <a:close/>
              </a:path>
            </a:pathLst>
          </a:custGeom>
          <a:blipFill rotWithShape="1">
            <a:blip r:embed="rId3">
              <a:alphaModFix/>
            </a:blip>
            <a:stretch>
              <a:fillRect b="0" l="0" r="0" t="0"/>
            </a:stretch>
          </a:blipFill>
          <a:ln>
            <a:noFill/>
          </a:ln>
        </p:spPr>
      </p:sp>
      <p:sp>
        <p:nvSpPr>
          <p:cNvPr id="139" name="Google Shape;139;p14"/>
          <p:cNvSpPr/>
          <p:nvPr/>
        </p:nvSpPr>
        <p:spPr>
          <a:xfrm>
            <a:off x="13192293" y="9858666"/>
            <a:ext cx="3392741" cy="856667"/>
          </a:xfrm>
          <a:custGeom>
            <a:rect b="b" l="l" r="r" t="t"/>
            <a:pathLst>
              <a:path extrusionOk="0" h="856667" w="3392741">
                <a:moveTo>
                  <a:pt x="0" y="0"/>
                </a:moveTo>
                <a:lnTo>
                  <a:pt x="3392741" y="0"/>
                </a:lnTo>
                <a:lnTo>
                  <a:pt x="3392741" y="856668"/>
                </a:lnTo>
                <a:lnTo>
                  <a:pt x="0" y="856668"/>
                </a:lnTo>
                <a:lnTo>
                  <a:pt x="0" y="0"/>
                </a:lnTo>
                <a:close/>
              </a:path>
            </a:pathLst>
          </a:custGeom>
          <a:blipFill rotWithShape="1">
            <a:blip r:embed="rId3">
              <a:alphaModFix/>
            </a:blip>
            <a:stretch>
              <a:fillRect b="0" l="0" r="0" t="0"/>
            </a:stretch>
          </a:blipFill>
          <a:ln>
            <a:noFill/>
          </a:ln>
        </p:spPr>
      </p:sp>
      <p:sp>
        <p:nvSpPr>
          <p:cNvPr id="140" name="Google Shape;140;p14"/>
          <p:cNvSpPr/>
          <p:nvPr/>
        </p:nvSpPr>
        <p:spPr>
          <a:xfrm>
            <a:off x="16127354" y="-76256"/>
            <a:ext cx="3392741" cy="856667"/>
          </a:xfrm>
          <a:custGeom>
            <a:rect b="b" l="l" r="r" t="t"/>
            <a:pathLst>
              <a:path extrusionOk="0" h="856667" w="3392741">
                <a:moveTo>
                  <a:pt x="0" y="0"/>
                </a:moveTo>
                <a:lnTo>
                  <a:pt x="3392741" y="0"/>
                </a:lnTo>
                <a:lnTo>
                  <a:pt x="3392741" y="856667"/>
                </a:lnTo>
                <a:lnTo>
                  <a:pt x="0" y="856667"/>
                </a:lnTo>
                <a:lnTo>
                  <a:pt x="0" y="0"/>
                </a:lnTo>
                <a:close/>
              </a:path>
            </a:pathLst>
          </a:custGeom>
          <a:blipFill rotWithShape="1">
            <a:blip r:embed="rId3">
              <a:alphaModFix/>
            </a:blip>
            <a:stretch>
              <a:fillRect b="0" l="0" r="0" t="0"/>
            </a:stretch>
          </a:blipFill>
          <a:ln>
            <a:noFill/>
          </a:ln>
        </p:spPr>
      </p:sp>
      <p:sp>
        <p:nvSpPr>
          <p:cNvPr id="141" name="Google Shape;141;p14"/>
          <p:cNvSpPr/>
          <p:nvPr/>
        </p:nvSpPr>
        <p:spPr>
          <a:xfrm>
            <a:off x="16127354" y="9858666"/>
            <a:ext cx="3392741" cy="856667"/>
          </a:xfrm>
          <a:custGeom>
            <a:rect b="b" l="l" r="r" t="t"/>
            <a:pathLst>
              <a:path extrusionOk="0" h="856667" w="3392741">
                <a:moveTo>
                  <a:pt x="0" y="0"/>
                </a:moveTo>
                <a:lnTo>
                  <a:pt x="3392741" y="0"/>
                </a:lnTo>
                <a:lnTo>
                  <a:pt x="3392741" y="856668"/>
                </a:lnTo>
                <a:lnTo>
                  <a:pt x="0" y="856668"/>
                </a:lnTo>
                <a:lnTo>
                  <a:pt x="0" y="0"/>
                </a:lnTo>
                <a:close/>
              </a:path>
            </a:pathLst>
          </a:custGeom>
          <a:blipFill rotWithShape="1">
            <a:blip r:embed="rId3">
              <a:alphaModFix/>
            </a:blip>
            <a:stretch>
              <a:fillRect b="0" l="0" r="0" t="0"/>
            </a:stretch>
          </a:blipFill>
          <a:ln>
            <a:noFill/>
          </a:ln>
        </p:spPr>
      </p:sp>
      <p:grpSp>
        <p:nvGrpSpPr>
          <p:cNvPr id="142" name="Google Shape;142;p14"/>
          <p:cNvGrpSpPr/>
          <p:nvPr/>
        </p:nvGrpSpPr>
        <p:grpSpPr>
          <a:xfrm rot="-2700000">
            <a:off x="-2001149" y="9286181"/>
            <a:ext cx="2035023" cy="1018507"/>
            <a:chOff x="0" y="-133350"/>
            <a:chExt cx="485691" cy="243082"/>
          </a:xfrm>
        </p:grpSpPr>
        <p:sp>
          <p:nvSpPr>
            <p:cNvPr id="143" name="Google Shape;143;p14"/>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144" name="Google Shape;144;p14"/>
            <p:cNvSpPr txBox="1"/>
            <p:nvPr/>
          </p:nvSpPr>
          <p:spPr>
            <a:xfrm>
              <a:off x="0" y="-133350"/>
              <a:ext cx="485691" cy="243082"/>
            </a:xfrm>
            <a:prstGeom prst="rect">
              <a:avLst/>
            </a:prstGeom>
            <a:noFill/>
            <a:ln>
              <a:noFill/>
            </a:ln>
          </p:spPr>
          <p:txBody>
            <a:bodyPr anchorCtr="0" anchor="ctr" bIns="56050" lIns="56050" spcFirstLastPara="1" rIns="56050" wrap="square" tIns="5605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5" name="Google Shape;145;p14"/>
          <p:cNvGrpSpPr/>
          <p:nvPr/>
        </p:nvGrpSpPr>
        <p:grpSpPr>
          <a:xfrm rot="-2700000">
            <a:off x="17638878" y="9286181"/>
            <a:ext cx="2035023" cy="1018507"/>
            <a:chOff x="0" y="-133350"/>
            <a:chExt cx="485691" cy="243082"/>
          </a:xfrm>
        </p:grpSpPr>
        <p:sp>
          <p:nvSpPr>
            <p:cNvPr id="146" name="Google Shape;146;p14"/>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147" name="Google Shape;147;p14"/>
            <p:cNvSpPr txBox="1"/>
            <p:nvPr/>
          </p:nvSpPr>
          <p:spPr>
            <a:xfrm>
              <a:off x="0" y="-133350"/>
              <a:ext cx="485691" cy="243082"/>
            </a:xfrm>
            <a:prstGeom prst="rect">
              <a:avLst/>
            </a:prstGeom>
            <a:noFill/>
            <a:ln>
              <a:noFill/>
            </a:ln>
          </p:spPr>
          <p:txBody>
            <a:bodyPr anchorCtr="0" anchor="ctr" bIns="56050" lIns="56050" spcFirstLastPara="1" rIns="56050" wrap="square" tIns="5605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8" name="Google Shape;148;p14"/>
          <p:cNvSpPr/>
          <p:nvPr/>
        </p:nvSpPr>
        <p:spPr>
          <a:xfrm>
            <a:off x="-1270000" y="352350"/>
            <a:ext cx="20828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9" name="Google Shape;149;p14"/>
          <p:cNvSpPr/>
          <p:nvPr/>
        </p:nvSpPr>
        <p:spPr>
          <a:xfrm>
            <a:off x="13237464" y="5799995"/>
            <a:ext cx="3752960" cy="5829841"/>
          </a:xfrm>
          <a:custGeom>
            <a:rect b="b" l="l" r="r" t="t"/>
            <a:pathLst>
              <a:path extrusionOk="0" h="5829841" w="3752960">
                <a:moveTo>
                  <a:pt x="0" y="0"/>
                </a:moveTo>
                <a:lnTo>
                  <a:pt x="3752960" y="0"/>
                </a:lnTo>
                <a:lnTo>
                  <a:pt x="3752960" y="5829841"/>
                </a:lnTo>
                <a:lnTo>
                  <a:pt x="0" y="5829841"/>
                </a:lnTo>
                <a:lnTo>
                  <a:pt x="0" y="0"/>
                </a:lnTo>
                <a:close/>
              </a:path>
            </a:pathLst>
          </a:custGeom>
          <a:blipFill rotWithShape="1">
            <a:blip r:embed="rId4">
              <a:alphaModFix/>
            </a:blip>
            <a:stretch>
              <a:fillRect b="0" l="0" r="0" t="0"/>
            </a:stretch>
          </a:blipFill>
          <a:ln>
            <a:noFill/>
          </a:ln>
        </p:spPr>
      </p:sp>
      <p:sp>
        <p:nvSpPr>
          <p:cNvPr id="150" name="Google Shape;150;p14"/>
          <p:cNvSpPr txBox="1"/>
          <p:nvPr/>
        </p:nvSpPr>
        <p:spPr>
          <a:xfrm>
            <a:off x="7451899" y="3330750"/>
            <a:ext cx="4674300" cy="4496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Overpass"/>
                <a:ea typeface="Overpass"/>
                <a:cs typeface="Overpass"/>
                <a:sym typeface="Overpass"/>
              </a:rPr>
              <a:t>Click on the "PowerPoint" button below this presentation preview. Start editing your presentation.</a:t>
            </a:r>
            <a:endParaRPr/>
          </a:p>
          <a:p>
            <a:pPr indent="0" lvl="0" marL="0" marR="0" rtl="0" algn="ctr">
              <a:lnSpc>
                <a:spcPct val="130000"/>
              </a:lnSpc>
              <a:spcBef>
                <a:spcPts val="0"/>
              </a:spcBef>
              <a:spcAft>
                <a:spcPts val="0"/>
              </a:spcAft>
              <a:buNone/>
            </a:pPr>
            <a:r>
              <a:rPr b="0" i="0" lang="en-US" sz="2300" u="sng" cap="none" strike="noStrike">
                <a:solidFill>
                  <a:srgbClr val="000000"/>
                </a:solidFill>
                <a:latin typeface="Overpass"/>
                <a:ea typeface="Overpass"/>
                <a:cs typeface="Overpass"/>
                <a:sym typeface="Overpass"/>
              </a:rPr>
              <a:t>Alternative:</a:t>
            </a:r>
            <a:r>
              <a:rPr b="0" i="0" lang="en-US" sz="2300" u="none" cap="none" strike="noStrike">
                <a:solidFill>
                  <a:srgbClr val="000000"/>
                </a:solidFill>
                <a:latin typeface="Overpass"/>
                <a:ea typeface="Overpass"/>
                <a:cs typeface="Overpass"/>
                <a:sym typeface="Overpass"/>
              </a:rPr>
              <a:t> From Canva template file, Click on the "Share" button on the top right corner in Canva and click on "More" at the bottom of the menu. Enter "PowerPoint" in the search bar and click on the PowerPoint icon to download.</a:t>
            </a:r>
            <a:endParaRPr/>
          </a:p>
        </p:txBody>
      </p:sp>
      <p:sp>
        <p:nvSpPr>
          <p:cNvPr id="151" name="Google Shape;151;p14"/>
          <p:cNvSpPr txBox="1"/>
          <p:nvPr/>
        </p:nvSpPr>
        <p:spPr>
          <a:xfrm>
            <a:off x="2185597" y="3330750"/>
            <a:ext cx="4774800" cy="5414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299" u="none" cap="none" strike="noStrike">
                <a:solidFill>
                  <a:srgbClr val="000000"/>
                </a:solidFill>
                <a:latin typeface="Overpass"/>
                <a:ea typeface="Overpass"/>
                <a:cs typeface="Overpass"/>
                <a:sym typeface="Overpass"/>
              </a:rPr>
              <a:t>Click on the "Google Slides" button below this presentation preview. Make sure to sign in to your Google account. Click on "Make a copy." Start editing your presentation.</a:t>
            </a:r>
            <a:endParaRPr/>
          </a:p>
          <a:p>
            <a:pPr indent="0" lvl="0" marL="0" marR="0" rtl="0" algn="ctr">
              <a:lnSpc>
                <a:spcPct val="130000"/>
              </a:lnSpc>
              <a:spcBef>
                <a:spcPts val="0"/>
              </a:spcBef>
              <a:spcAft>
                <a:spcPts val="0"/>
              </a:spcAft>
              <a:buNone/>
            </a:pPr>
            <a:r>
              <a:rPr b="0" i="0" lang="en-US" sz="2299" u="sng" cap="none" strike="noStrike">
                <a:solidFill>
                  <a:srgbClr val="000000"/>
                </a:solidFill>
                <a:latin typeface="Overpass"/>
                <a:ea typeface="Overpass"/>
                <a:cs typeface="Overpass"/>
                <a:sym typeface="Overpass"/>
              </a:rPr>
              <a:t>Alternative:</a:t>
            </a:r>
            <a:r>
              <a:rPr b="0" i="0" lang="en-US" sz="2299" u="none" cap="none" strike="noStrike">
                <a:solidFill>
                  <a:srgbClr val="000000"/>
                </a:solidFill>
                <a:latin typeface="Overpass"/>
                <a:ea typeface="Overpass"/>
                <a:cs typeface="Overpass"/>
                <a:sym typeface="Overpas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52" name="Google Shape;152;p14"/>
          <p:cNvSpPr txBox="1"/>
          <p:nvPr/>
        </p:nvSpPr>
        <p:spPr>
          <a:xfrm>
            <a:off x="2787783" y="2543985"/>
            <a:ext cx="3570546" cy="6153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Overpass Black"/>
                <a:ea typeface="Overpass Black"/>
                <a:cs typeface="Overpass Black"/>
                <a:sym typeface="Overpass Black"/>
              </a:rPr>
              <a:t>GOOGLE SLIDES</a:t>
            </a:r>
            <a:endParaRPr/>
          </a:p>
        </p:txBody>
      </p:sp>
      <p:sp>
        <p:nvSpPr>
          <p:cNvPr id="153" name="Google Shape;153;p14"/>
          <p:cNvSpPr txBox="1"/>
          <p:nvPr/>
        </p:nvSpPr>
        <p:spPr>
          <a:xfrm>
            <a:off x="7218450" y="2543985"/>
            <a:ext cx="5141301" cy="6153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Overpass"/>
                <a:ea typeface="Overpass"/>
                <a:cs typeface="Overpass"/>
                <a:sym typeface="Overpass"/>
              </a:rPr>
              <a:t>POWERPOINT</a:t>
            </a:r>
            <a:endParaRPr/>
          </a:p>
        </p:txBody>
      </p:sp>
      <p:sp>
        <p:nvSpPr>
          <p:cNvPr id="154" name="Google Shape;154;p14"/>
          <p:cNvSpPr txBox="1"/>
          <p:nvPr/>
        </p:nvSpPr>
        <p:spPr>
          <a:xfrm>
            <a:off x="12616926" y="3330750"/>
            <a:ext cx="4046700" cy="2195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300" u="none" cap="none" strike="noStrike">
                <a:solidFill>
                  <a:srgbClr val="000000"/>
                </a:solidFill>
                <a:latin typeface="Overpass"/>
                <a:ea typeface="Overpass"/>
                <a:cs typeface="Overpass"/>
                <a:sym typeface="Overpass"/>
              </a:rPr>
              <a:t>Click on the "Canva" button under this presentation preview. Start editing your presentation. You need to sign in to your Canva account.</a:t>
            </a:r>
            <a:endParaRPr/>
          </a:p>
        </p:txBody>
      </p:sp>
      <p:sp>
        <p:nvSpPr>
          <p:cNvPr id="155" name="Google Shape;155;p14"/>
          <p:cNvSpPr txBox="1"/>
          <p:nvPr/>
        </p:nvSpPr>
        <p:spPr>
          <a:xfrm>
            <a:off x="13109061" y="2543985"/>
            <a:ext cx="3062361" cy="61531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300" u="none" cap="none" strike="noStrike">
                <a:solidFill>
                  <a:srgbClr val="000000"/>
                </a:solidFill>
                <a:latin typeface="Overpass"/>
                <a:ea typeface="Overpass"/>
                <a:cs typeface="Overpass"/>
                <a:sym typeface="Overpass"/>
              </a:rPr>
              <a:t>CANVA</a:t>
            </a:r>
            <a:endParaRPr/>
          </a:p>
        </p:txBody>
      </p:sp>
      <p:sp>
        <p:nvSpPr>
          <p:cNvPr id="156" name="Google Shape;156;p14"/>
          <p:cNvSpPr txBox="1"/>
          <p:nvPr/>
        </p:nvSpPr>
        <p:spPr>
          <a:xfrm>
            <a:off x="213358" y="933450"/>
            <a:ext cx="17861283" cy="1153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700" u="none" cap="none" strike="noStrike">
                <a:solidFill>
                  <a:srgbClr val="000000"/>
                </a:solidFill>
                <a:latin typeface="Archivo Black"/>
                <a:ea typeface="Archivo Black"/>
                <a:cs typeface="Archivo Black"/>
                <a:sym typeface="Archivo Black"/>
              </a:rPr>
              <a:t>HOW TO USE THIS PRESENTATION</a:t>
            </a:r>
            <a:endParaRPr/>
          </a:p>
        </p:txBody>
      </p:sp>
      <p:pic>
        <p:nvPicPr>
          <p:cNvPr id="157" name="Google Shape;157;p14"/>
          <p:cNvPicPr preferRelativeResize="0"/>
          <p:nvPr/>
        </p:nvPicPr>
        <p:blipFill>
          <a:blip r:embed="rId5">
            <a:alphaModFix/>
          </a:blip>
          <a:stretch>
            <a:fillRect/>
          </a:stretch>
        </p:blipFill>
        <p:spPr>
          <a:xfrm>
            <a:off x="-206825" y="5850342"/>
            <a:ext cx="2275500" cy="774933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161" name="Shape 161"/>
        <p:cNvGrpSpPr/>
        <p:nvPr/>
      </p:nvGrpSpPr>
      <p:grpSpPr>
        <a:xfrm>
          <a:off x="0" y="0"/>
          <a:ext cx="0" cy="0"/>
          <a:chOff x="0" y="0"/>
          <a:chExt cx="0" cy="0"/>
        </a:xfrm>
      </p:grpSpPr>
      <p:grpSp>
        <p:nvGrpSpPr>
          <p:cNvPr id="162" name="Google Shape;162;p15"/>
          <p:cNvGrpSpPr/>
          <p:nvPr/>
        </p:nvGrpSpPr>
        <p:grpSpPr>
          <a:xfrm>
            <a:off x="-1020021" y="0"/>
            <a:ext cx="19795319" cy="10321957"/>
            <a:chOff x="-477358" y="0"/>
            <a:chExt cx="26393758" cy="13762609"/>
          </a:xfrm>
        </p:grpSpPr>
        <p:sp>
          <p:nvSpPr>
            <p:cNvPr id="163" name="Google Shape;163;p15"/>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164" name="Google Shape;164;p15"/>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165" name="Google Shape;165;p15"/>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166" name="Google Shape;166;p15"/>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167" name="Google Shape;167;p15"/>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168" name="Google Shape;168;p15"/>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169" name="Google Shape;169;p15"/>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170" name="Google Shape;170;p15"/>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171" name="Google Shape;171;p15"/>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172" name="Google Shape;172;p15"/>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173" name="Google Shape;173;p15"/>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174" name="Google Shape;174;p15"/>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175" name="Google Shape;175;p15"/>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176" name="Google Shape;176;p15"/>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177" name="Google Shape;177;p15"/>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178" name="Google Shape;178;p15"/>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179" name="Google Shape;179;p15"/>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180" name="Google Shape;180;p15"/>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181" name="Google Shape;181;p15"/>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182" name="Google Shape;182;p15"/>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183" name="Google Shape;183;p15"/>
            <p:cNvGrpSpPr/>
            <p:nvPr/>
          </p:nvGrpSpPr>
          <p:grpSpPr>
            <a:xfrm rot="-2700000">
              <a:off x="-402358" y="11312145"/>
              <a:ext cx="2458813" cy="1230607"/>
              <a:chOff x="0" y="-133350"/>
              <a:chExt cx="485691" cy="243082"/>
            </a:xfrm>
          </p:grpSpPr>
          <p:sp>
            <p:nvSpPr>
              <p:cNvPr id="184" name="Google Shape;184;p15"/>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185" name="Google Shape;185;p15"/>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5"/>
            <p:cNvGrpSpPr/>
            <p:nvPr/>
          </p:nvGrpSpPr>
          <p:grpSpPr>
            <a:xfrm rot="-2700000">
              <a:off x="23327660" y="11312145"/>
              <a:ext cx="2458813" cy="1230607"/>
              <a:chOff x="0" y="-133350"/>
              <a:chExt cx="485691" cy="243082"/>
            </a:xfrm>
          </p:grpSpPr>
          <p:sp>
            <p:nvSpPr>
              <p:cNvPr id="187" name="Google Shape;187;p15"/>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188" name="Google Shape;188;p15"/>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189" name="Google Shape;189;p15"/>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90" name="Google Shape;190;p15"/>
          <p:cNvSpPr/>
          <p:nvPr/>
        </p:nvSpPr>
        <p:spPr>
          <a:xfrm flipH="1">
            <a:off x="12167215" y="7681658"/>
            <a:ext cx="5718675" cy="4238968"/>
          </a:xfrm>
          <a:custGeom>
            <a:rect b="b" l="l" r="r" t="t"/>
            <a:pathLst>
              <a:path extrusionOk="0" h="4238968" w="5718675">
                <a:moveTo>
                  <a:pt x="5718675" y="0"/>
                </a:moveTo>
                <a:lnTo>
                  <a:pt x="0" y="0"/>
                </a:lnTo>
                <a:lnTo>
                  <a:pt x="0" y="4238968"/>
                </a:lnTo>
                <a:lnTo>
                  <a:pt x="5718675" y="4238968"/>
                </a:lnTo>
                <a:lnTo>
                  <a:pt x="5718675" y="0"/>
                </a:lnTo>
                <a:close/>
              </a:path>
            </a:pathLst>
          </a:custGeom>
          <a:blipFill rotWithShape="1">
            <a:blip r:embed="rId4">
              <a:alphaModFix/>
            </a:blip>
            <a:stretch>
              <a:fillRect b="0" l="0" r="0" t="0"/>
            </a:stretch>
          </a:blipFill>
          <a:ln>
            <a:noFill/>
          </a:ln>
        </p:spPr>
      </p:sp>
      <p:sp>
        <p:nvSpPr>
          <p:cNvPr id="191" name="Google Shape;191;p15"/>
          <p:cNvSpPr/>
          <p:nvPr/>
        </p:nvSpPr>
        <p:spPr>
          <a:xfrm>
            <a:off x="15743817" y="5567785"/>
            <a:ext cx="5787367" cy="3363907"/>
          </a:xfrm>
          <a:custGeom>
            <a:rect b="b" l="l" r="r" t="t"/>
            <a:pathLst>
              <a:path extrusionOk="0" h="3363907" w="5787367">
                <a:moveTo>
                  <a:pt x="0" y="0"/>
                </a:moveTo>
                <a:lnTo>
                  <a:pt x="5787367" y="0"/>
                </a:lnTo>
                <a:lnTo>
                  <a:pt x="5787367" y="3363907"/>
                </a:lnTo>
                <a:lnTo>
                  <a:pt x="0" y="3363907"/>
                </a:lnTo>
                <a:lnTo>
                  <a:pt x="0" y="0"/>
                </a:lnTo>
                <a:close/>
              </a:path>
            </a:pathLst>
          </a:custGeom>
          <a:blipFill rotWithShape="1">
            <a:blip r:embed="rId5">
              <a:alphaModFix/>
            </a:blip>
            <a:stretch>
              <a:fillRect b="0" l="0" r="0" t="0"/>
            </a:stretch>
          </a:blipFill>
          <a:ln>
            <a:noFill/>
          </a:ln>
        </p:spPr>
      </p:sp>
      <p:grpSp>
        <p:nvGrpSpPr>
          <p:cNvPr id="192" name="Google Shape;192;p15"/>
          <p:cNvGrpSpPr/>
          <p:nvPr/>
        </p:nvGrpSpPr>
        <p:grpSpPr>
          <a:xfrm>
            <a:off x="1047401" y="783634"/>
            <a:ext cx="1891198" cy="2024173"/>
            <a:chOff x="0" y="-57150"/>
            <a:chExt cx="812800" cy="869950"/>
          </a:xfrm>
        </p:grpSpPr>
        <p:sp>
          <p:nvSpPr>
            <p:cNvPr id="193" name="Google Shape;19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313"/>
            </a:solidFill>
            <a:ln cap="sq" cmpd="sng" w="1428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5"/>
          <p:cNvGrpSpPr/>
          <p:nvPr/>
        </p:nvGrpSpPr>
        <p:grpSpPr>
          <a:xfrm>
            <a:off x="1047401" y="2952575"/>
            <a:ext cx="1891198" cy="2024173"/>
            <a:chOff x="0" y="-57150"/>
            <a:chExt cx="812800" cy="869950"/>
          </a:xfrm>
        </p:grpSpPr>
        <p:sp>
          <p:nvSpPr>
            <p:cNvPr id="196" name="Google Shape;19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313"/>
            </a:solidFill>
            <a:ln cap="sq" cmpd="sng" w="1428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5"/>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5"/>
          <p:cNvGrpSpPr/>
          <p:nvPr/>
        </p:nvGrpSpPr>
        <p:grpSpPr>
          <a:xfrm>
            <a:off x="1047401" y="5150219"/>
            <a:ext cx="1891198" cy="2024173"/>
            <a:chOff x="0" y="-57150"/>
            <a:chExt cx="812800" cy="869950"/>
          </a:xfrm>
        </p:grpSpPr>
        <p:sp>
          <p:nvSpPr>
            <p:cNvPr id="199" name="Google Shape;19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313"/>
            </a:solidFill>
            <a:ln cap="sq" cmpd="sng" w="1428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1" name="Google Shape;201;p15"/>
          <p:cNvGrpSpPr/>
          <p:nvPr/>
        </p:nvGrpSpPr>
        <p:grpSpPr>
          <a:xfrm>
            <a:off x="1047401" y="7346218"/>
            <a:ext cx="1891198" cy="2024173"/>
            <a:chOff x="0" y="-57150"/>
            <a:chExt cx="812800" cy="869950"/>
          </a:xfrm>
        </p:grpSpPr>
        <p:sp>
          <p:nvSpPr>
            <p:cNvPr id="202" name="Google Shape;20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D313"/>
            </a:solidFill>
            <a:ln cap="sq" cmpd="sng" w="1428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4" name="Google Shape;204;p15"/>
          <p:cNvSpPr txBox="1"/>
          <p:nvPr/>
        </p:nvSpPr>
        <p:spPr>
          <a:xfrm>
            <a:off x="10136292" y="3424155"/>
            <a:ext cx="7257600" cy="2586000"/>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8000" u="none" cap="none" strike="noStrike">
                <a:solidFill>
                  <a:srgbClr val="000000"/>
                </a:solidFill>
                <a:latin typeface="Archivo Black"/>
                <a:ea typeface="Archivo Black"/>
                <a:cs typeface="Archivo Black"/>
                <a:sym typeface="Archivo Black"/>
              </a:rPr>
              <a:t>TABLE OF CONTENTS</a:t>
            </a:r>
            <a:endParaRPr/>
          </a:p>
        </p:txBody>
      </p:sp>
      <p:sp>
        <p:nvSpPr>
          <p:cNvPr id="205" name="Google Shape;205;p15"/>
          <p:cNvSpPr txBox="1"/>
          <p:nvPr/>
        </p:nvSpPr>
        <p:spPr>
          <a:xfrm>
            <a:off x="1028700" y="1340853"/>
            <a:ext cx="1928700" cy="1000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500" u="none" cap="none" strike="noStrike">
                <a:solidFill>
                  <a:srgbClr val="000000"/>
                </a:solidFill>
                <a:latin typeface="Archivo Black"/>
                <a:ea typeface="Archivo Black"/>
                <a:cs typeface="Archivo Black"/>
                <a:sym typeface="Archivo Black"/>
              </a:rPr>
              <a:t>01</a:t>
            </a:r>
            <a:endParaRPr/>
          </a:p>
        </p:txBody>
      </p:sp>
      <p:sp>
        <p:nvSpPr>
          <p:cNvPr id="206" name="Google Shape;206;p15"/>
          <p:cNvSpPr txBox="1"/>
          <p:nvPr/>
        </p:nvSpPr>
        <p:spPr>
          <a:xfrm>
            <a:off x="1028700" y="3509794"/>
            <a:ext cx="1928700" cy="1000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500" u="none" cap="none" strike="noStrike">
                <a:solidFill>
                  <a:srgbClr val="000000"/>
                </a:solidFill>
                <a:latin typeface="Archivo Black"/>
                <a:ea typeface="Archivo Black"/>
                <a:cs typeface="Archivo Black"/>
                <a:sym typeface="Archivo Black"/>
              </a:rPr>
              <a:t>02</a:t>
            </a:r>
            <a:endParaRPr/>
          </a:p>
        </p:txBody>
      </p:sp>
      <p:sp>
        <p:nvSpPr>
          <p:cNvPr id="207" name="Google Shape;207;p15"/>
          <p:cNvSpPr txBox="1"/>
          <p:nvPr/>
        </p:nvSpPr>
        <p:spPr>
          <a:xfrm>
            <a:off x="1028700" y="5707439"/>
            <a:ext cx="1928700" cy="1000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500" u="none" cap="none" strike="noStrike">
                <a:solidFill>
                  <a:srgbClr val="000000"/>
                </a:solidFill>
                <a:latin typeface="Archivo Black"/>
                <a:ea typeface="Archivo Black"/>
                <a:cs typeface="Archivo Black"/>
                <a:sym typeface="Archivo Black"/>
              </a:rPr>
              <a:t>03</a:t>
            </a:r>
            <a:endParaRPr/>
          </a:p>
        </p:txBody>
      </p:sp>
      <p:sp>
        <p:nvSpPr>
          <p:cNvPr id="208" name="Google Shape;208;p15"/>
          <p:cNvSpPr txBox="1"/>
          <p:nvPr/>
        </p:nvSpPr>
        <p:spPr>
          <a:xfrm>
            <a:off x="1028700" y="7903437"/>
            <a:ext cx="1928700" cy="1000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500" u="none" cap="none" strike="noStrike">
                <a:solidFill>
                  <a:srgbClr val="000000"/>
                </a:solidFill>
                <a:latin typeface="Archivo Black"/>
                <a:ea typeface="Archivo Black"/>
                <a:cs typeface="Archivo Black"/>
                <a:sym typeface="Archivo Black"/>
              </a:rPr>
              <a:t>04</a:t>
            </a:r>
            <a:endParaRPr/>
          </a:p>
        </p:txBody>
      </p:sp>
      <p:sp>
        <p:nvSpPr>
          <p:cNvPr id="209" name="Google Shape;209;p15"/>
          <p:cNvSpPr txBox="1"/>
          <p:nvPr/>
        </p:nvSpPr>
        <p:spPr>
          <a:xfrm>
            <a:off x="3402676" y="1250305"/>
            <a:ext cx="2626883" cy="704215"/>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1" i="0" lang="en-US" sz="3799" u="none" cap="none" strike="noStrike">
                <a:solidFill>
                  <a:srgbClr val="000000"/>
                </a:solidFill>
                <a:latin typeface="Overpass Black"/>
                <a:ea typeface="Overpass Black"/>
                <a:cs typeface="Overpass Black"/>
                <a:sym typeface="Overpass Black"/>
              </a:rPr>
              <a:t>OVERVIEW</a:t>
            </a:r>
            <a:endParaRPr/>
          </a:p>
        </p:txBody>
      </p:sp>
      <p:sp>
        <p:nvSpPr>
          <p:cNvPr id="210" name="Google Shape;210;p15"/>
          <p:cNvSpPr txBox="1"/>
          <p:nvPr/>
        </p:nvSpPr>
        <p:spPr>
          <a:xfrm>
            <a:off x="3402676" y="3439011"/>
            <a:ext cx="5419405" cy="704215"/>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1" i="0" lang="en-US" sz="3799" u="none" cap="none" strike="noStrike">
                <a:solidFill>
                  <a:srgbClr val="000000"/>
                </a:solidFill>
                <a:latin typeface="Overpass Black"/>
                <a:ea typeface="Overpass Black"/>
                <a:cs typeface="Overpass Black"/>
                <a:sym typeface="Overpass Black"/>
              </a:rPr>
              <a:t>THEORY LESSON</a:t>
            </a:r>
            <a:endParaRPr/>
          </a:p>
        </p:txBody>
      </p:sp>
      <p:sp>
        <p:nvSpPr>
          <p:cNvPr id="211" name="Google Shape;211;p15"/>
          <p:cNvSpPr txBox="1"/>
          <p:nvPr/>
        </p:nvSpPr>
        <p:spPr>
          <a:xfrm>
            <a:off x="3402676" y="5572678"/>
            <a:ext cx="6502181" cy="704215"/>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1" i="0" lang="en-US" sz="3799" u="none" cap="none" strike="noStrike">
                <a:solidFill>
                  <a:srgbClr val="000000"/>
                </a:solidFill>
                <a:latin typeface="Overpass Black"/>
                <a:ea typeface="Overpass Black"/>
                <a:cs typeface="Overpass Black"/>
                <a:sym typeface="Overpass Black"/>
              </a:rPr>
              <a:t>TYPES OF TRAFFIC SIGNS</a:t>
            </a:r>
            <a:endParaRPr/>
          </a:p>
        </p:txBody>
      </p:sp>
      <p:sp>
        <p:nvSpPr>
          <p:cNvPr id="212" name="Google Shape;212;p15"/>
          <p:cNvSpPr txBox="1"/>
          <p:nvPr/>
        </p:nvSpPr>
        <p:spPr>
          <a:xfrm>
            <a:off x="3402675" y="8068525"/>
            <a:ext cx="6559500" cy="584700"/>
          </a:xfrm>
          <a:prstGeom prst="rect">
            <a:avLst/>
          </a:prstGeom>
          <a:noFill/>
          <a:ln>
            <a:noFill/>
          </a:ln>
        </p:spPr>
        <p:txBody>
          <a:bodyPr anchorCtr="0" anchor="t" bIns="0" lIns="0" spcFirstLastPara="1" rIns="0" wrap="square" tIns="0">
            <a:spAutoFit/>
          </a:bodyPr>
          <a:lstStyle/>
          <a:p>
            <a:pPr indent="0" lvl="0" marL="0" marR="0" rtl="0" algn="l">
              <a:lnSpc>
                <a:spcPct val="130007"/>
              </a:lnSpc>
              <a:spcBef>
                <a:spcPts val="0"/>
              </a:spcBef>
              <a:spcAft>
                <a:spcPts val="0"/>
              </a:spcAft>
              <a:buNone/>
            </a:pPr>
            <a:r>
              <a:rPr b="1" i="0" lang="en-US" sz="3799" u="none" cap="none" strike="noStrike">
                <a:solidFill>
                  <a:srgbClr val="000000"/>
                </a:solidFill>
                <a:latin typeface="Overpass Black"/>
                <a:ea typeface="Overpass Black"/>
                <a:cs typeface="Overpass Black"/>
                <a:sym typeface="Overpass Black"/>
              </a:rPr>
              <a:t>FEATURES OF THE TOPIC</a:t>
            </a:r>
            <a:endParaRPr/>
          </a:p>
        </p:txBody>
      </p:sp>
      <p:sp>
        <p:nvSpPr>
          <p:cNvPr id="213" name="Google Shape;213;p15"/>
          <p:cNvSpPr txBox="1"/>
          <p:nvPr/>
        </p:nvSpPr>
        <p:spPr>
          <a:xfrm>
            <a:off x="3402676" y="1837519"/>
            <a:ext cx="6132304" cy="464185"/>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US" sz="2200" u="none" cap="none" strike="noStrike">
                <a:solidFill>
                  <a:srgbClr val="000000"/>
                </a:solidFill>
                <a:latin typeface="Overpass"/>
                <a:ea typeface="Overpass"/>
                <a:cs typeface="Overpass"/>
                <a:sym typeface="Overpass"/>
              </a:rPr>
              <a:t>You can describe the topic of the section here</a:t>
            </a:r>
            <a:endParaRPr/>
          </a:p>
        </p:txBody>
      </p:sp>
      <p:sp>
        <p:nvSpPr>
          <p:cNvPr id="214" name="Google Shape;214;p15"/>
          <p:cNvSpPr txBox="1"/>
          <p:nvPr/>
        </p:nvSpPr>
        <p:spPr>
          <a:xfrm>
            <a:off x="3402676" y="4025751"/>
            <a:ext cx="6132304" cy="464185"/>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US" sz="2200" u="none" cap="none" strike="noStrike">
                <a:solidFill>
                  <a:srgbClr val="000000"/>
                </a:solidFill>
                <a:latin typeface="Overpass"/>
                <a:ea typeface="Overpass"/>
                <a:cs typeface="Overpass"/>
                <a:sym typeface="Overpass"/>
              </a:rPr>
              <a:t>You can describe the topic of the section here</a:t>
            </a:r>
            <a:endParaRPr/>
          </a:p>
        </p:txBody>
      </p:sp>
      <p:sp>
        <p:nvSpPr>
          <p:cNvPr id="215" name="Google Shape;215;p15"/>
          <p:cNvSpPr txBox="1"/>
          <p:nvPr/>
        </p:nvSpPr>
        <p:spPr>
          <a:xfrm>
            <a:off x="3402676" y="6159418"/>
            <a:ext cx="6132304" cy="464185"/>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US" sz="2200" u="none" cap="none" strike="noStrike">
                <a:solidFill>
                  <a:srgbClr val="000000"/>
                </a:solidFill>
                <a:latin typeface="Overpass"/>
                <a:ea typeface="Overpass"/>
                <a:cs typeface="Overpass"/>
                <a:sym typeface="Overpass"/>
              </a:rPr>
              <a:t>You can describe the topic of the section here</a:t>
            </a:r>
            <a:endParaRPr/>
          </a:p>
        </p:txBody>
      </p:sp>
      <p:sp>
        <p:nvSpPr>
          <p:cNvPr id="216" name="Google Shape;216;p15"/>
          <p:cNvSpPr txBox="1"/>
          <p:nvPr/>
        </p:nvSpPr>
        <p:spPr>
          <a:xfrm>
            <a:off x="3402676" y="8655266"/>
            <a:ext cx="6132300" cy="338700"/>
          </a:xfrm>
          <a:prstGeom prst="rect">
            <a:avLst/>
          </a:prstGeom>
          <a:noFill/>
          <a:ln>
            <a:noFill/>
          </a:ln>
        </p:spPr>
        <p:txBody>
          <a:bodyPr anchorCtr="0" anchor="t" bIns="0" lIns="0" spcFirstLastPara="1" rIns="0" wrap="square" tIns="0">
            <a:spAutoFit/>
          </a:bodyPr>
          <a:lstStyle/>
          <a:p>
            <a:pPr indent="0" lvl="0" marL="0" marR="0" rtl="0" algn="l">
              <a:lnSpc>
                <a:spcPct val="155000"/>
              </a:lnSpc>
              <a:spcBef>
                <a:spcPts val="0"/>
              </a:spcBef>
              <a:spcAft>
                <a:spcPts val="0"/>
              </a:spcAft>
              <a:buNone/>
            </a:pPr>
            <a:r>
              <a:rPr b="0" i="0" lang="en-US" sz="2200" u="none" cap="none" strike="noStrike">
                <a:solidFill>
                  <a:srgbClr val="000000"/>
                </a:solidFill>
                <a:latin typeface="Overpass"/>
                <a:ea typeface="Overpass"/>
                <a:cs typeface="Overpass"/>
                <a:sym typeface="Overpass"/>
              </a:rPr>
              <a:t>You can describe the topic of the section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220" name="Shape 220"/>
        <p:cNvGrpSpPr/>
        <p:nvPr/>
      </p:nvGrpSpPr>
      <p:grpSpPr>
        <a:xfrm>
          <a:off x="0" y="0"/>
          <a:ext cx="0" cy="0"/>
          <a:chOff x="0" y="0"/>
          <a:chExt cx="0" cy="0"/>
        </a:xfrm>
      </p:grpSpPr>
      <p:grpSp>
        <p:nvGrpSpPr>
          <p:cNvPr id="221" name="Google Shape;221;p16"/>
          <p:cNvGrpSpPr/>
          <p:nvPr/>
        </p:nvGrpSpPr>
        <p:grpSpPr>
          <a:xfrm>
            <a:off x="-1020021" y="0"/>
            <a:ext cx="19795319" cy="10321957"/>
            <a:chOff x="-477358" y="0"/>
            <a:chExt cx="26393758" cy="13762609"/>
          </a:xfrm>
        </p:grpSpPr>
        <p:sp>
          <p:nvSpPr>
            <p:cNvPr id="222" name="Google Shape;222;p16"/>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23" name="Google Shape;223;p16"/>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224" name="Google Shape;224;p16"/>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225" name="Google Shape;225;p16"/>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226" name="Google Shape;226;p16"/>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227" name="Google Shape;227;p16"/>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228" name="Google Shape;228;p16"/>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229" name="Google Shape;229;p16"/>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30" name="Google Shape;230;p16"/>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31" name="Google Shape;231;p16"/>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32" name="Google Shape;232;p16"/>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33" name="Google Shape;233;p16"/>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34" name="Google Shape;234;p16"/>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35" name="Google Shape;235;p16"/>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36" name="Google Shape;236;p16"/>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37" name="Google Shape;237;p16"/>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38" name="Google Shape;238;p16"/>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39" name="Google Shape;239;p16"/>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40" name="Google Shape;240;p16"/>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41" name="Google Shape;241;p16"/>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242" name="Google Shape;242;p16"/>
            <p:cNvGrpSpPr/>
            <p:nvPr/>
          </p:nvGrpSpPr>
          <p:grpSpPr>
            <a:xfrm rot="-2700000">
              <a:off x="-402358" y="11312145"/>
              <a:ext cx="2458813" cy="1230607"/>
              <a:chOff x="0" y="-133350"/>
              <a:chExt cx="485691" cy="243082"/>
            </a:xfrm>
          </p:grpSpPr>
          <p:sp>
            <p:nvSpPr>
              <p:cNvPr id="243" name="Google Shape;243;p16"/>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244" name="Google Shape;244;p16"/>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5" name="Google Shape;245;p16"/>
            <p:cNvGrpSpPr/>
            <p:nvPr/>
          </p:nvGrpSpPr>
          <p:grpSpPr>
            <a:xfrm rot="-2700000">
              <a:off x="23327660" y="11312145"/>
              <a:ext cx="2458813" cy="1230607"/>
              <a:chOff x="0" y="-133350"/>
              <a:chExt cx="485691" cy="243082"/>
            </a:xfrm>
          </p:grpSpPr>
          <p:sp>
            <p:nvSpPr>
              <p:cNvPr id="246" name="Google Shape;246;p16"/>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247" name="Google Shape;247;p16"/>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48" name="Google Shape;248;p16"/>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249" name="Google Shape;249;p16"/>
          <p:cNvGrpSpPr/>
          <p:nvPr/>
        </p:nvGrpSpPr>
        <p:grpSpPr>
          <a:xfrm>
            <a:off x="493923" y="1538092"/>
            <a:ext cx="17300153" cy="5572626"/>
            <a:chOff x="0" y="-133350"/>
            <a:chExt cx="4556419" cy="1467688"/>
          </a:xfrm>
        </p:grpSpPr>
        <p:sp>
          <p:nvSpPr>
            <p:cNvPr id="250" name="Google Shape;250;p16"/>
            <p:cNvSpPr/>
            <p:nvPr/>
          </p:nvSpPr>
          <p:spPr>
            <a:xfrm>
              <a:off x="0" y="0"/>
              <a:ext cx="4556419" cy="1334338"/>
            </a:xfrm>
            <a:custGeom>
              <a:rect b="b" l="l" r="r" t="t"/>
              <a:pathLst>
                <a:path extrusionOk="0" h="1334338" w="4556419">
                  <a:moveTo>
                    <a:pt x="0" y="0"/>
                  </a:moveTo>
                  <a:lnTo>
                    <a:pt x="4556419" y="0"/>
                  </a:lnTo>
                  <a:lnTo>
                    <a:pt x="4556419" y="1334338"/>
                  </a:lnTo>
                  <a:lnTo>
                    <a:pt x="0" y="1334338"/>
                  </a:lnTo>
                  <a:close/>
                </a:path>
              </a:pathLst>
            </a:custGeom>
            <a:solidFill>
              <a:srgbClr val="000000"/>
            </a:solidFill>
            <a:ln>
              <a:noFill/>
            </a:ln>
          </p:spPr>
        </p:sp>
        <p:sp>
          <p:nvSpPr>
            <p:cNvPr id="251" name="Google Shape;251;p16"/>
            <p:cNvSpPr txBox="1"/>
            <p:nvPr/>
          </p:nvSpPr>
          <p:spPr>
            <a:xfrm>
              <a:off x="0" y="-133350"/>
              <a:ext cx="4556419" cy="1467688"/>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2" name="Google Shape;252;p16"/>
          <p:cNvPicPr preferRelativeResize="0"/>
          <p:nvPr/>
        </p:nvPicPr>
        <p:blipFill rotWithShape="1">
          <a:blip r:embed="rId4">
            <a:alphaModFix/>
          </a:blip>
          <a:srcRect b="29140" l="0" r="0" t="29140"/>
          <a:stretch/>
        </p:blipFill>
        <p:spPr>
          <a:xfrm>
            <a:off x="493923" y="2171700"/>
            <a:ext cx="17300153" cy="4811723"/>
          </a:xfrm>
          <a:prstGeom prst="rect">
            <a:avLst/>
          </a:prstGeom>
          <a:noFill/>
          <a:ln>
            <a:noFill/>
          </a:ln>
        </p:spPr>
      </p:pic>
      <p:sp>
        <p:nvSpPr>
          <p:cNvPr id="253" name="Google Shape;253;p16"/>
          <p:cNvSpPr txBox="1"/>
          <p:nvPr/>
        </p:nvSpPr>
        <p:spPr>
          <a:xfrm>
            <a:off x="3211504" y="629708"/>
            <a:ext cx="11865000" cy="12312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7999" u="none" cap="none" strike="noStrike">
                <a:solidFill>
                  <a:srgbClr val="000000"/>
                </a:solidFill>
                <a:latin typeface="Archivo Black"/>
                <a:ea typeface="Archivo Black"/>
                <a:cs typeface="Archivo Black"/>
                <a:sym typeface="Archivo Black"/>
              </a:rPr>
              <a:t>INTRODUCTION</a:t>
            </a:r>
            <a:endParaRPr/>
          </a:p>
        </p:txBody>
      </p:sp>
      <p:sp>
        <p:nvSpPr>
          <p:cNvPr id="254" name="Google Shape;254;p16"/>
          <p:cNvSpPr txBox="1"/>
          <p:nvPr/>
        </p:nvSpPr>
        <p:spPr>
          <a:xfrm>
            <a:off x="5243654" y="7534661"/>
            <a:ext cx="7626000" cy="16584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 sed do eiusmod tempor incididunt ut labore et dolore magna aliqua. Ut enim ad minim veniam, quis nostrud exercitation ullamco laboris nisi ut aliquip ex ea commodo consequat.</a:t>
            </a:r>
            <a:endParaRPr/>
          </a:p>
        </p:txBody>
      </p:sp>
      <p:sp>
        <p:nvSpPr>
          <p:cNvPr id="255" name="Google Shape;255;p16"/>
          <p:cNvSpPr/>
          <p:nvPr/>
        </p:nvSpPr>
        <p:spPr>
          <a:xfrm>
            <a:off x="14029774" y="4218291"/>
            <a:ext cx="3319697" cy="7765373"/>
          </a:xfrm>
          <a:custGeom>
            <a:rect b="b" l="l" r="r" t="t"/>
            <a:pathLst>
              <a:path extrusionOk="0" h="7765373" w="3319697">
                <a:moveTo>
                  <a:pt x="0" y="0"/>
                </a:moveTo>
                <a:lnTo>
                  <a:pt x="3319697" y="0"/>
                </a:lnTo>
                <a:lnTo>
                  <a:pt x="3319697" y="7765374"/>
                </a:lnTo>
                <a:lnTo>
                  <a:pt x="0" y="7765374"/>
                </a:lnTo>
                <a:lnTo>
                  <a:pt x="0" y="0"/>
                </a:lnTo>
                <a:close/>
              </a:path>
            </a:pathLst>
          </a:custGeom>
          <a:blipFill rotWithShape="1">
            <a:blip r:embed="rId5">
              <a:alphaModFix/>
            </a:blip>
            <a:stretch>
              <a:fillRect b="0" l="0" r="0" t="0"/>
            </a:stretch>
          </a:blipFill>
          <a:ln>
            <a:noFill/>
          </a:ln>
        </p:spPr>
      </p:sp>
      <p:pic>
        <p:nvPicPr>
          <p:cNvPr id="256" name="Google Shape;256;p16"/>
          <p:cNvPicPr preferRelativeResize="0"/>
          <p:nvPr/>
        </p:nvPicPr>
        <p:blipFill>
          <a:blip r:embed="rId6">
            <a:alphaModFix/>
          </a:blip>
          <a:stretch>
            <a:fillRect/>
          </a:stretch>
        </p:blipFill>
        <p:spPr>
          <a:xfrm>
            <a:off x="1028700" y="5157998"/>
            <a:ext cx="3867751" cy="1084232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260" name="Shape 260"/>
        <p:cNvGrpSpPr/>
        <p:nvPr/>
      </p:nvGrpSpPr>
      <p:grpSpPr>
        <a:xfrm>
          <a:off x="0" y="0"/>
          <a:ext cx="0" cy="0"/>
          <a:chOff x="0" y="0"/>
          <a:chExt cx="0" cy="0"/>
        </a:xfrm>
      </p:grpSpPr>
      <p:grpSp>
        <p:nvGrpSpPr>
          <p:cNvPr id="261" name="Google Shape;261;p17"/>
          <p:cNvGrpSpPr/>
          <p:nvPr/>
        </p:nvGrpSpPr>
        <p:grpSpPr>
          <a:xfrm>
            <a:off x="-1020021" y="0"/>
            <a:ext cx="19795319" cy="10321957"/>
            <a:chOff x="-477358" y="0"/>
            <a:chExt cx="26393758" cy="13762609"/>
          </a:xfrm>
        </p:grpSpPr>
        <p:sp>
          <p:nvSpPr>
            <p:cNvPr id="262" name="Google Shape;262;p17"/>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63" name="Google Shape;263;p17"/>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264" name="Google Shape;264;p17"/>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265" name="Google Shape;265;p17"/>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266" name="Google Shape;266;p17"/>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267" name="Google Shape;267;p17"/>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268" name="Google Shape;268;p17"/>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269" name="Google Shape;269;p17"/>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70" name="Google Shape;270;p17"/>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71" name="Google Shape;271;p17"/>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72" name="Google Shape;272;p17"/>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73" name="Google Shape;273;p17"/>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74" name="Google Shape;274;p17"/>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75" name="Google Shape;275;p17"/>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76" name="Google Shape;276;p17"/>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77" name="Google Shape;277;p17"/>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78" name="Google Shape;278;p17"/>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79" name="Google Shape;279;p17"/>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280" name="Google Shape;280;p17"/>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281" name="Google Shape;281;p17"/>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282" name="Google Shape;282;p17"/>
            <p:cNvGrpSpPr/>
            <p:nvPr/>
          </p:nvGrpSpPr>
          <p:grpSpPr>
            <a:xfrm rot="-2700000">
              <a:off x="-402358" y="11312145"/>
              <a:ext cx="2458813" cy="1230607"/>
              <a:chOff x="0" y="-133350"/>
              <a:chExt cx="485691" cy="243082"/>
            </a:xfrm>
          </p:grpSpPr>
          <p:sp>
            <p:nvSpPr>
              <p:cNvPr id="283" name="Google Shape;283;p17"/>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284" name="Google Shape;284;p17"/>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5" name="Google Shape;285;p17"/>
            <p:cNvGrpSpPr/>
            <p:nvPr/>
          </p:nvGrpSpPr>
          <p:grpSpPr>
            <a:xfrm rot="-2700000">
              <a:off x="23327660" y="11312145"/>
              <a:ext cx="2458813" cy="1230607"/>
              <a:chOff x="0" y="-133350"/>
              <a:chExt cx="485691" cy="243082"/>
            </a:xfrm>
          </p:grpSpPr>
          <p:sp>
            <p:nvSpPr>
              <p:cNvPr id="286" name="Google Shape;286;p17"/>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287" name="Google Shape;287;p17"/>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88" name="Google Shape;288;p17"/>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289" name="Google Shape;289;p17"/>
          <p:cNvPicPr preferRelativeResize="0"/>
          <p:nvPr/>
        </p:nvPicPr>
        <p:blipFill>
          <a:blip r:embed="rId4">
            <a:alphaModFix/>
          </a:blip>
          <a:stretch>
            <a:fillRect/>
          </a:stretch>
        </p:blipFill>
        <p:spPr>
          <a:xfrm>
            <a:off x="4228563" y="3631624"/>
            <a:ext cx="1588550" cy="1347101"/>
          </a:xfrm>
          <a:prstGeom prst="rect">
            <a:avLst/>
          </a:prstGeom>
          <a:noFill/>
          <a:ln>
            <a:noFill/>
          </a:ln>
        </p:spPr>
      </p:pic>
      <p:sp>
        <p:nvSpPr>
          <p:cNvPr id="290" name="Google Shape;290;p17"/>
          <p:cNvSpPr txBox="1"/>
          <p:nvPr/>
        </p:nvSpPr>
        <p:spPr>
          <a:xfrm>
            <a:off x="10192894" y="6470958"/>
            <a:ext cx="5795100" cy="1150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 sed do eiusmod tempor incididunt ut labore et dolore magna aliqua..</a:t>
            </a:r>
            <a:endParaRPr/>
          </a:p>
        </p:txBody>
      </p:sp>
      <p:sp>
        <p:nvSpPr>
          <p:cNvPr id="291" name="Google Shape;291;p17"/>
          <p:cNvSpPr txBox="1"/>
          <p:nvPr/>
        </p:nvSpPr>
        <p:spPr>
          <a:xfrm>
            <a:off x="2125267" y="6470958"/>
            <a:ext cx="5795100" cy="1150800"/>
          </a:xfrm>
          <a:prstGeom prst="rect">
            <a:avLst/>
          </a:prstGeom>
          <a:noFill/>
          <a:ln>
            <a:noFill/>
          </a:ln>
        </p:spPr>
        <p:txBody>
          <a:bodyPr anchorCtr="0" anchor="t" bIns="0" lIns="0" spcFirstLastPara="1" rIns="0" wrap="square" tIns="0">
            <a:spAutoFit/>
          </a:bodyPr>
          <a:lstStyle/>
          <a:p>
            <a:pPr indent="0" lvl="1" marL="0" marR="0" rtl="0" algn="ctr">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 sed do eiusmod tempor incididunt ut labore et dolore magna aliqua..</a:t>
            </a:r>
            <a:endParaRPr/>
          </a:p>
        </p:txBody>
      </p:sp>
      <p:sp>
        <p:nvSpPr>
          <p:cNvPr id="292" name="Google Shape;292;p17"/>
          <p:cNvSpPr/>
          <p:nvPr/>
        </p:nvSpPr>
        <p:spPr>
          <a:xfrm>
            <a:off x="12177275" y="3393374"/>
            <a:ext cx="1826373" cy="1826373"/>
          </a:xfrm>
          <a:custGeom>
            <a:rect b="b" l="l" r="r" t="t"/>
            <a:pathLst>
              <a:path extrusionOk="0" h="1826373" w="1826373">
                <a:moveTo>
                  <a:pt x="0" y="0"/>
                </a:moveTo>
                <a:lnTo>
                  <a:pt x="1826372" y="0"/>
                </a:lnTo>
                <a:lnTo>
                  <a:pt x="1826372" y="1826372"/>
                </a:lnTo>
                <a:lnTo>
                  <a:pt x="0" y="1826372"/>
                </a:lnTo>
                <a:lnTo>
                  <a:pt x="0" y="0"/>
                </a:lnTo>
                <a:close/>
              </a:path>
            </a:pathLst>
          </a:custGeom>
          <a:blipFill rotWithShape="1">
            <a:blip r:embed="rId5">
              <a:alphaModFix/>
            </a:blip>
            <a:stretch>
              <a:fillRect b="0" l="0" r="0" t="0"/>
            </a:stretch>
          </a:blipFill>
          <a:ln>
            <a:noFill/>
          </a:ln>
        </p:spPr>
      </p:sp>
      <p:sp>
        <p:nvSpPr>
          <p:cNvPr id="293" name="Google Shape;293;p17"/>
          <p:cNvSpPr txBox="1"/>
          <p:nvPr/>
        </p:nvSpPr>
        <p:spPr>
          <a:xfrm>
            <a:off x="798308" y="1160195"/>
            <a:ext cx="16691383" cy="1126490"/>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7100" u="none" cap="none" strike="noStrike">
                <a:solidFill>
                  <a:srgbClr val="000000"/>
                </a:solidFill>
                <a:latin typeface="Archivo Black"/>
                <a:ea typeface="Archivo Black"/>
                <a:cs typeface="Archivo Black"/>
                <a:sym typeface="Archivo Black"/>
              </a:rPr>
              <a:t>IMPORTANCE OF ROAD SIGNS</a:t>
            </a:r>
            <a:endParaRPr/>
          </a:p>
        </p:txBody>
      </p:sp>
      <p:sp>
        <p:nvSpPr>
          <p:cNvPr id="294" name="Google Shape;294;p17"/>
          <p:cNvSpPr txBox="1"/>
          <p:nvPr/>
        </p:nvSpPr>
        <p:spPr>
          <a:xfrm>
            <a:off x="3737452" y="5352719"/>
            <a:ext cx="2570700" cy="934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TRAFFIC FLOW</a:t>
            </a:r>
            <a:endParaRPr/>
          </a:p>
        </p:txBody>
      </p:sp>
      <p:sp>
        <p:nvSpPr>
          <p:cNvPr id="295" name="Google Shape;295;p17"/>
          <p:cNvSpPr txBox="1"/>
          <p:nvPr/>
        </p:nvSpPr>
        <p:spPr>
          <a:xfrm>
            <a:off x="11547582" y="5352719"/>
            <a:ext cx="3085800" cy="934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ACCIDENT PREVENTION</a:t>
            </a:r>
            <a:endParaRPr/>
          </a:p>
        </p:txBody>
      </p:sp>
      <p:pic>
        <p:nvPicPr>
          <p:cNvPr id="296" name="Google Shape;296;p17"/>
          <p:cNvPicPr preferRelativeResize="0"/>
          <p:nvPr/>
        </p:nvPicPr>
        <p:blipFill>
          <a:blip r:embed="rId6">
            <a:alphaModFix/>
          </a:blip>
          <a:stretch>
            <a:fillRect/>
          </a:stretch>
        </p:blipFill>
        <p:spPr>
          <a:xfrm>
            <a:off x="12179863" y="7805475"/>
            <a:ext cx="8808813" cy="3325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300" name="Shape 300"/>
        <p:cNvGrpSpPr/>
        <p:nvPr/>
      </p:nvGrpSpPr>
      <p:grpSpPr>
        <a:xfrm>
          <a:off x="0" y="0"/>
          <a:ext cx="0" cy="0"/>
          <a:chOff x="0" y="0"/>
          <a:chExt cx="0" cy="0"/>
        </a:xfrm>
      </p:grpSpPr>
      <p:grpSp>
        <p:nvGrpSpPr>
          <p:cNvPr id="301" name="Google Shape;301;p18"/>
          <p:cNvGrpSpPr/>
          <p:nvPr/>
        </p:nvGrpSpPr>
        <p:grpSpPr>
          <a:xfrm>
            <a:off x="-1020021" y="0"/>
            <a:ext cx="19795319" cy="10321957"/>
            <a:chOff x="-477358" y="0"/>
            <a:chExt cx="26393758" cy="13762609"/>
          </a:xfrm>
        </p:grpSpPr>
        <p:sp>
          <p:nvSpPr>
            <p:cNvPr id="302" name="Google Shape;302;p18"/>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03" name="Google Shape;303;p18"/>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304" name="Google Shape;304;p18"/>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305" name="Google Shape;305;p18"/>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306" name="Google Shape;306;p18"/>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307" name="Google Shape;307;p18"/>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308" name="Google Shape;308;p18"/>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309" name="Google Shape;309;p18"/>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10" name="Google Shape;310;p18"/>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11" name="Google Shape;311;p18"/>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12" name="Google Shape;312;p18"/>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13" name="Google Shape;313;p18"/>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14" name="Google Shape;314;p18"/>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15" name="Google Shape;315;p18"/>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16" name="Google Shape;316;p18"/>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17" name="Google Shape;317;p18"/>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18" name="Google Shape;318;p18"/>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19" name="Google Shape;319;p18"/>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20" name="Google Shape;320;p18"/>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21" name="Google Shape;321;p18"/>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322" name="Google Shape;322;p18"/>
            <p:cNvGrpSpPr/>
            <p:nvPr/>
          </p:nvGrpSpPr>
          <p:grpSpPr>
            <a:xfrm rot="-2700000">
              <a:off x="-402358" y="11312145"/>
              <a:ext cx="2458813" cy="1230607"/>
              <a:chOff x="0" y="-133350"/>
              <a:chExt cx="485691" cy="243082"/>
            </a:xfrm>
          </p:grpSpPr>
          <p:sp>
            <p:nvSpPr>
              <p:cNvPr id="323" name="Google Shape;323;p18"/>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324" name="Google Shape;324;p18"/>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18"/>
            <p:cNvGrpSpPr/>
            <p:nvPr/>
          </p:nvGrpSpPr>
          <p:grpSpPr>
            <a:xfrm rot="-2700000">
              <a:off x="23327660" y="11312145"/>
              <a:ext cx="2458813" cy="1230607"/>
              <a:chOff x="0" y="-133350"/>
              <a:chExt cx="485691" cy="243082"/>
            </a:xfrm>
          </p:grpSpPr>
          <p:sp>
            <p:nvSpPr>
              <p:cNvPr id="326" name="Google Shape;326;p18"/>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327" name="Google Shape;327;p18"/>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28" name="Google Shape;328;p18"/>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pic>
        <p:nvPicPr>
          <p:cNvPr id="329" name="Google Shape;329;p18"/>
          <p:cNvPicPr preferRelativeResize="0"/>
          <p:nvPr/>
        </p:nvPicPr>
        <p:blipFill>
          <a:blip r:embed="rId4">
            <a:alphaModFix/>
          </a:blip>
          <a:stretch>
            <a:fillRect/>
          </a:stretch>
        </p:blipFill>
        <p:spPr>
          <a:xfrm>
            <a:off x="457150" y="402375"/>
            <a:ext cx="12869076" cy="9493376"/>
          </a:xfrm>
          <a:prstGeom prst="rect">
            <a:avLst/>
          </a:prstGeom>
          <a:noFill/>
          <a:ln>
            <a:noFill/>
          </a:ln>
        </p:spPr>
      </p:pic>
      <p:sp>
        <p:nvSpPr>
          <p:cNvPr id="330" name="Google Shape;330;p18"/>
          <p:cNvSpPr txBox="1"/>
          <p:nvPr/>
        </p:nvSpPr>
        <p:spPr>
          <a:xfrm>
            <a:off x="10456158" y="1095292"/>
            <a:ext cx="6432300" cy="36558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5163" u="none" cap="none" strike="noStrike">
                <a:solidFill>
                  <a:srgbClr val="000000"/>
                </a:solidFill>
                <a:latin typeface="Archivo Black"/>
                <a:ea typeface="Archivo Black"/>
                <a:cs typeface="Archivo Black"/>
                <a:sym typeface="Archivo Black"/>
              </a:rPr>
              <a:t>PLEASE PROVIDE THE IMAGE TO REINFORCE THE CONCEPT.</a:t>
            </a:r>
            <a:endParaRPr/>
          </a:p>
        </p:txBody>
      </p:sp>
      <p:cxnSp>
        <p:nvCxnSpPr>
          <p:cNvPr id="331" name="Google Shape;331;p18"/>
          <p:cNvCxnSpPr/>
          <p:nvPr/>
        </p:nvCxnSpPr>
        <p:spPr>
          <a:xfrm rot="10800000">
            <a:off x="8005695" y="430454"/>
            <a:ext cx="5204219" cy="9433272"/>
          </a:xfrm>
          <a:prstGeom prst="straightConnector1">
            <a:avLst/>
          </a:prstGeom>
          <a:noFill/>
          <a:ln cap="flat" cmpd="sng" w="142875">
            <a:solidFill>
              <a:srgbClr val="000000"/>
            </a:solidFill>
            <a:prstDash val="solid"/>
            <a:round/>
            <a:headEnd len="sm" w="sm" type="none"/>
            <a:tailEnd len="sm" w="sm" type="none"/>
          </a:ln>
        </p:spPr>
      </p:cxnSp>
      <p:sp>
        <p:nvSpPr>
          <p:cNvPr id="332" name="Google Shape;332;p18"/>
          <p:cNvSpPr/>
          <p:nvPr/>
        </p:nvSpPr>
        <p:spPr>
          <a:xfrm flipH="1">
            <a:off x="13839689" y="5160978"/>
            <a:ext cx="3950942" cy="3694131"/>
          </a:xfrm>
          <a:custGeom>
            <a:rect b="b" l="l" r="r" t="t"/>
            <a:pathLst>
              <a:path extrusionOk="0" h="3694131" w="3950942">
                <a:moveTo>
                  <a:pt x="3950943" y="0"/>
                </a:moveTo>
                <a:lnTo>
                  <a:pt x="0" y="0"/>
                </a:lnTo>
                <a:lnTo>
                  <a:pt x="0" y="3694132"/>
                </a:lnTo>
                <a:lnTo>
                  <a:pt x="3950943" y="3694132"/>
                </a:lnTo>
                <a:lnTo>
                  <a:pt x="3950943" y="0"/>
                </a:lnTo>
                <a:close/>
              </a:path>
            </a:pathLst>
          </a:custGeom>
          <a:blipFill rotWithShape="1">
            <a:blip r:embed="rId5">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336" name="Shape 336"/>
        <p:cNvGrpSpPr/>
        <p:nvPr/>
      </p:nvGrpSpPr>
      <p:grpSpPr>
        <a:xfrm>
          <a:off x="0" y="0"/>
          <a:ext cx="0" cy="0"/>
          <a:chOff x="0" y="0"/>
          <a:chExt cx="0" cy="0"/>
        </a:xfrm>
      </p:grpSpPr>
      <p:grpSp>
        <p:nvGrpSpPr>
          <p:cNvPr id="337" name="Google Shape;337;p19"/>
          <p:cNvGrpSpPr/>
          <p:nvPr/>
        </p:nvGrpSpPr>
        <p:grpSpPr>
          <a:xfrm>
            <a:off x="-1020021" y="0"/>
            <a:ext cx="19795319" cy="10321957"/>
            <a:chOff x="-477358" y="0"/>
            <a:chExt cx="26393758" cy="13762609"/>
          </a:xfrm>
        </p:grpSpPr>
        <p:sp>
          <p:nvSpPr>
            <p:cNvPr id="338" name="Google Shape;338;p19"/>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39" name="Google Shape;339;p19"/>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340" name="Google Shape;340;p19"/>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341" name="Google Shape;341;p19"/>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342" name="Google Shape;342;p19"/>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343" name="Google Shape;343;p19"/>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344" name="Google Shape;344;p19"/>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345" name="Google Shape;345;p19"/>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46" name="Google Shape;346;p19"/>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47" name="Google Shape;347;p19"/>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48" name="Google Shape;348;p19"/>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49" name="Google Shape;349;p19"/>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50" name="Google Shape;350;p19"/>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51" name="Google Shape;351;p19"/>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52" name="Google Shape;352;p19"/>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53" name="Google Shape;353;p19"/>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54" name="Google Shape;354;p19"/>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55" name="Google Shape;355;p19"/>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356" name="Google Shape;356;p19"/>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357" name="Google Shape;357;p19"/>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358" name="Google Shape;358;p19"/>
            <p:cNvGrpSpPr/>
            <p:nvPr/>
          </p:nvGrpSpPr>
          <p:grpSpPr>
            <a:xfrm rot="-2700000">
              <a:off x="-402358" y="11312145"/>
              <a:ext cx="2458813" cy="1230607"/>
              <a:chOff x="0" y="-133350"/>
              <a:chExt cx="485691" cy="243082"/>
            </a:xfrm>
          </p:grpSpPr>
          <p:sp>
            <p:nvSpPr>
              <p:cNvPr id="359" name="Google Shape;359;p19"/>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360" name="Google Shape;360;p19"/>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19"/>
            <p:cNvGrpSpPr/>
            <p:nvPr/>
          </p:nvGrpSpPr>
          <p:grpSpPr>
            <a:xfrm rot="-2700000">
              <a:off x="23327660" y="11312145"/>
              <a:ext cx="2458813" cy="1230607"/>
              <a:chOff x="0" y="-133350"/>
              <a:chExt cx="485691" cy="243082"/>
            </a:xfrm>
          </p:grpSpPr>
          <p:sp>
            <p:nvSpPr>
              <p:cNvPr id="362" name="Google Shape;362;p19"/>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363" name="Google Shape;363;p19"/>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64" name="Google Shape;364;p19"/>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365" name="Google Shape;365;p19"/>
          <p:cNvGrpSpPr/>
          <p:nvPr/>
        </p:nvGrpSpPr>
        <p:grpSpPr>
          <a:xfrm>
            <a:off x="2146504" y="2483493"/>
            <a:ext cx="2188412" cy="952708"/>
            <a:chOff x="0" y="-133350"/>
            <a:chExt cx="1158750" cy="504452"/>
          </a:xfrm>
        </p:grpSpPr>
        <p:sp>
          <p:nvSpPr>
            <p:cNvPr id="366" name="Google Shape;366;p19"/>
            <p:cNvSpPr/>
            <p:nvPr/>
          </p:nvSpPr>
          <p:spPr>
            <a:xfrm>
              <a:off x="0" y="0"/>
              <a:ext cx="1158750" cy="371102"/>
            </a:xfrm>
            <a:custGeom>
              <a:rect b="b" l="l" r="r" t="t"/>
              <a:pathLst>
                <a:path extrusionOk="0" h="371102" w="1158750">
                  <a:moveTo>
                    <a:pt x="0" y="0"/>
                  </a:moveTo>
                  <a:lnTo>
                    <a:pt x="1158750" y="0"/>
                  </a:lnTo>
                  <a:lnTo>
                    <a:pt x="1158750" y="371102"/>
                  </a:lnTo>
                  <a:lnTo>
                    <a:pt x="0" y="371102"/>
                  </a:lnTo>
                  <a:close/>
                </a:path>
              </a:pathLst>
            </a:custGeom>
            <a:solidFill>
              <a:srgbClr val="EE252F"/>
            </a:solidFill>
            <a:ln>
              <a:noFill/>
            </a:ln>
          </p:spPr>
        </p:sp>
        <p:sp>
          <p:nvSpPr>
            <p:cNvPr id="367" name="Google Shape;367;p19"/>
            <p:cNvSpPr txBox="1"/>
            <p:nvPr/>
          </p:nvSpPr>
          <p:spPr>
            <a:xfrm>
              <a:off x="0" y="-133350"/>
              <a:ext cx="1158750" cy="50445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8" name="Google Shape;368;p19"/>
          <p:cNvSpPr txBox="1"/>
          <p:nvPr/>
        </p:nvSpPr>
        <p:spPr>
          <a:xfrm>
            <a:off x="2265287" y="2779681"/>
            <a:ext cx="1950900" cy="6081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3950" u="none" cap="none" strike="noStrike">
                <a:solidFill>
                  <a:srgbClr val="FFFFFF"/>
                </a:solidFill>
                <a:latin typeface="Archivo Black"/>
                <a:ea typeface="Archivo Black"/>
                <a:cs typeface="Archivo Black"/>
                <a:sym typeface="Archivo Black"/>
              </a:rPr>
              <a:t>STEP 1</a:t>
            </a:r>
            <a:endParaRPr/>
          </a:p>
        </p:txBody>
      </p:sp>
      <p:grpSp>
        <p:nvGrpSpPr>
          <p:cNvPr id="369" name="Google Shape;369;p19"/>
          <p:cNvGrpSpPr/>
          <p:nvPr/>
        </p:nvGrpSpPr>
        <p:grpSpPr>
          <a:xfrm>
            <a:off x="5022966" y="5778445"/>
            <a:ext cx="2188412" cy="952708"/>
            <a:chOff x="0" y="-133350"/>
            <a:chExt cx="1158750" cy="504452"/>
          </a:xfrm>
        </p:grpSpPr>
        <p:sp>
          <p:nvSpPr>
            <p:cNvPr id="370" name="Google Shape;370;p19"/>
            <p:cNvSpPr/>
            <p:nvPr/>
          </p:nvSpPr>
          <p:spPr>
            <a:xfrm>
              <a:off x="0" y="0"/>
              <a:ext cx="1158750" cy="371102"/>
            </a:xfrm>
            <a:custGeom>
              <a:rect b="b" l="l" r="r" t="t"/>
              <a:pathLst>
                <a:path extrusionOk="0" h="371102" w="1158750">
                  <a:moveTo>
                    <a:pt x="0" y="0"/>
                  </a:moveTo>
                  <a:lnTo>
                    <a:pt x="1158750" y="0"/>
                  </a:lnTo>
                  <a:lnTo>
                    <a:pt x="1158750" y="371102"/>
                  </a:lnTo>
                  <a:lnTo>
                    <a:pt x="0" y="371102"/>
                  </a:lnTo>
                  <a:close/>
                </a:path>
              </a:pathLst>
            </a:custGeom>
            <a:solidFill>
              <a:srgbClr val="EE252F"/>
            </a:solidFill>
            <a:ln>
              <a:noFill/>
            </a:ln>
          </p:spPr>
        </p:sp>
        <p:sp>
          <p:nvSpPr>
            <p:cNvPr id="371" name="Google Shape;371;p19"/>
            <p:cNvSpPr txBox="1"/>
            <p:nvPr/>
          </p:nvSpPr>
          <p:spPr>
            <a:xfrm>
              <a:off x="0" y="-133350"/>
              <a:ext cx="1158750" cy="50445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2" name="Google Shape;372;p19"/>
          <p:cNvSpPr txBox="1"/>
          <p:nvPr/>
        </p:nvSpPr>
        <p:spPr>
          <a:xfrm>
            <a:off x="5141749" y="6074633"/>
            <a:ext cx="1950900" cy="6081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3950" u="none" cap="none" strike="noStrike">
                <a:solidFill>
                  <a:srgbClr val="FFFFFF"/>
                </a:solidFill>
                <a:latin typeface="Archivo Black"/>
                <a:ea typeface="Archivo Black"/>
                <a:cs typeface="Archivo Black"/>
                <a:sym typeface="Archivo Black"/>
              </a:rPr>
              <a:t>STEP 4</a:t>
            </a:r>
            <a:endParaRPr/>
          </a:p>
        </p:txBody>
      </p:sp>
      <p:grpSp>
        <p:nvGrpSpPr>
          <p:cNvPr id="373" name="Google Shape;373;p19"/>
          <p:cNvGrpSpPr/>
          <p:nvPr/>
        </p:nvGrpSpPr>
        <p:grpSpPr>
          <a:xfrm>
            <a:off x="7582512" y="2483493"/>
            <a:ext cx="2188412" cy="952708"/>
            <a:chOff x="0" y="-133350"/>
            <a:chExt cx="1158750" cy="504452"/>
          </a:xfrm>
        </p:grpSpPr>
        <p:sp>
          <p:nvSpPr>
            <p:cNvPr id="374" name="Google Shape;374;p19"/>
            <p:cNvSpPr/>
            <p:nvPr/>
          </p:nvSpPr>
          <p:spPr>
            <a:xfrm>
              <a:off x="0" y="0"/>
              <a:ext cx="1158750" cy="371102"/>
            </a:xfrm>
            <a:custGeom>
              <a:rect b="b" l="l" r="r" t="t"/>
              <a:pathLst>
                <a:path extrusionOk="0" h="371102" w="1158750">
                  <a:moveTo>
                    <a:pt x="0" y="0"/>
                  </a:moveTo>
                  <a:lnTo>
                    <a:pt x="1158750" y="0"/>
                  </a:lnTo>
                  <a:lnTo>
                    <a:pt x="1158750" y="371102"/>
                  </a:lnTo>
                  <a:lnTo>
                    <a:pt x="0" y="371102"/>
                  </a:lnTo>
                  <a:close/>
                </a:path>
              </a:pathLst>
            </a:custGeom>
            <a:solidFill>
              <a:srgbClr val="EE252F"/>
            </a:solidFill>
            <a:ln>
              <a:noFill/>
            </a:ln>
          </p:spPr>
        </p:sp>
        <p:sp>
          <p:nvSpPr>
            <p:cNvPr id="375" name="Google Shape;375;p19"/>
            <p:cNvSpPr txBox="1"/>
            <p:nvPr/>
          </p:nvSpPr>
          <p:spPr>
            <a:xfrm>
              <a:off x="0" y="-133350"/>
              <a:ext cx="1158750" cy="50445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 name="Google Shape;376;p19"/>
          <p:cNvSpPr txBox="1"/>
          <p:nvPr/>
        </p:nvSpPr>
        <p:spPr>
          <a:xfrm>
            <a:off x="7701295" y="2779681"/>
            <a:ext cx="1950900" cy="6081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3950" u="none" cap="none" strike="noStrike">
                <a:solidFill>
                  <a:srgbClr val="FFFFFF"/>
                </a:solidFill>
                <a:latin typeface="Archivo Black"/>
                <a:ea typeface="Archivo Black"/>
                <a:cs typeface="Archivo Black"/>
                <a:sym typeface="Archivo Black"/>
              </a:rPr>
              <a:t>STEP 2</a:t>
            </a:r>
            <a:endParaRPr/>
          </a:p>
        </p:txBody>
      </p:sp>
      <p:grpSp>
        <p:nvGrpSpPr>
          <p:cNvPr id="377" name="Google Shape;377;p19"/>
          <p:cNvGrpSpPr/>
          <p:nvPr/>
        </p:nvGrpSpPr>
        <p:grpSpPr>
          <a:xfrm>
            <a:off x="10458974" y="5778445"/>
            <a:ext cx="2188412" cy="952708"/>
            <a:chOff x="0" y="-133350"/>
            <a:chExt cx="1158750" cy="504452"/>
          </a:xfrm>
        </p:grpSpPr>
        <p:sp>
          <p:nvSpPr>
            <p:cNvPr id="378" name="Google Shape;378;p19"/>
            <p:cNvSpPr/>
            <p:nvPr/>
          </p:nvSpPr>
          <p:spPr>
            <a:xfrm>
              <a:off x="0" y="0"/>
              <a:ext cx="1158750" cy="371102"/>
            </a:xfrm>
            <a:custGeom>
              <a:rect b="b" l="l" r="r" t="t"/>
              <a:pathLst>
                <a:path extrusionOk="0" h="371102" w="1158750">
                  <a:moveTo>
                    <a:pt x="0" y="0"/>
                  </a:moveTo>
                  <a:lnTo>
                    <a:pt x="1158750" y="0"/>
                  </a:lnTo>
                  <a:lnTo>
                    <a:pt x="1158750" y="371102"/>
                  </a:lnTo>
                  <a:lnTo>
                    <a:pt x="0" y="371102"/>
                  </a:lnTo>
                  <a:close/>
                </a:path>
              </a:pathLst>
            </a:custGeom>
            <a:solidFill>
              <a:srgbClr val="EE252F"/>
            </a:solidFill>
            <a:ln>
              <a:noFill/>
            </a:ln>
          </p:spPr>
        </p:sp>
        <p:sp>
          <p:nvSpPr>
            <p:cNvPr id="379" name="Google Shape;379;p19"/>
            <p:cNvSpPr txBox="1"/>
            <p:nvPr/>
          </p:nvSpPr>
          <p:spPr>
            <a:xfrm>
              <a:off x="0" y="-133350"/>
              <a:ext cx="1158750" cy="50445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0" name="Google Shape;380;p19"/>
          <p:cNvSpPr txBox="1"/>
          <p:nvPr/>
        </p:nvSpPr>
        <p:spPr>
          <a:xfrm>
            <a:off x="10577757" y="6074633"/>
            <a:ext cx="1950900" cy="6081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3950" u="none" cap="none" strike="noStrike">
                <a:solidFill>
                  <a:srgbClr val="FFFFFF"/>
                </a:solidFill>
                <a:latin typeface="Archivo Black"/>
                <a:ea typeface="Archivo Black"/>
                <a:cs typeface="Archivo Black"/>
                <a:sym typeface="Archivo Black"/>
              </a:rPr>
              <a:t>STEP 5</a:t>
            </a:r>
            <a:endParaRPr/>
          </a:p>
        </p:txBody>
      </p:sp>
      <p:grpSp>
        <p:nvGrpSpPr>
          <p:cNvPr id="381" name="Google Shape;381;p19"/>
          <p:cNvGrpSpPr/>
          <p:nvPr/>
        </p:nvGrpSpPr>
        <p:grpSpPr>
          <a:xfrm>
            <a:off x="13291893" y="2483493"/>
            <a:ext cx="2188412" cy="952708"/>
            <a:chOff x="0" y="-133350"/>
            <a:chExt cx="1158750" cy="504452"/>
          </a:xfrm>
        </p:grpSpPr>
        <p:sp>
          <p:nvSpPr>
            <p:cNvPr id="382" name="Google Shape;382;p19"/>
            <p:cNvSpPr/>
            <p:nvPr/>
          </p:nvSpPr>
          <p:spPr>
            <a:xfrm>
              <a:off x="0" y="0"/>
              <a:ext cx="1158750" cy="371102"/>
            </a:xfrm>
            <a:custGeom>
              <a:rect b="b" l="l" r="r" t="t"/>
              <a:pathLst>
                <a:path extrusionOk="0" h="371102" w="1158750">
                  <a:moveTo>
                    <a:pt x="0" y="0"/>
                  </a:moveTo>
                  <a:lnTo>
                    <a:pt x="1158750" y="0"/>
                  </a:lnTo>
                  <a:lnTo>
                    <a:pt x="1158750" y="371102"/>
                  </a:lnTo>
                  <a:lnTo>
                    <a:pt x="0" y="371102"/>
                  </a:lnTo>
                  <a:close/>
                </a:path>
              </a:pathLst>
            </a:custGeom>
            <a:solidFill>
              <a:srgbClr val="EE252F"/>
            </a:solidFill>
            <a:ln>
              <a:noFill/>
            </a:ln>
          </p:spPr>
        </p:sp>
        <p:sp>
          <p:nvSpPr>
            <p:cNvPr id="383" name="Google Shape;383;p19"/>
            <p:cNvSpPr txBox="1"/>
            <p:nvPr/>
          </p:nvSpPr>
          <p:spPr>
            <a:xfrm>
              <a:off x="0" y="-133350"/>
              <a:ext cx="1158750" cy="50445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4" name="Google Shape;384;p19"/>
          <p:cNvSpPr txBox="1"/>
          <p:nvPr/>
        </p:nvSpPr>
        <p:spPr>
          <a:xfrm>
            <a:off x="13410676" y="2779681"/>
            <a:ext cx="1950900" cy="608100"/>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3950" u="none" cap="none" strike="noStrike">
                <a:solidFill>
                  <a:srgbClr val="FFFFFF"/>
                </a:solidFill>
                <a:latin typeface="Archivo Black"/>
                <a:ea typeface="Archivo Black"/>
                <a:cs typeface="Archivo Black"/>
                <a:sym typeface="Archivo Black"/>
              </a:rPr>
              <a:t>STEP 3</a:t>
            </a:r>
            <a:endParaRPr/>
          </a:p>
        </p:txBody>
      </p:sp>
      <p:sp>
        <p:nvSpPr>
          <p:cNvPr id="385" name="Google Shape;385;p19"/>
          <p:cNvSpPr/>
          <p:nvPr/>
        </p:nvSpPr>
        <p:spPr>
          <a:xfrm>
            <a:off x="5297523" y="2735338"/>
            <a:ext cx="1322382" cy="700863"/>
          </a:xfrm>
          <a:custGeom>
            <a:rect b="b" l="l" r="r" t="t"/>
            <a:pathLst>
              <a:path extrusionOk="0" h="700863" w="1322382">
                <a:moveTo>
                  <a:pt x="0" y="0"/>
                </a:moveTo>
                <a:lnTo>
                  <a:pt x="1322382" y="0"/>
                </a:lnTo>
                <a:lnTo>
                  <a:pt x="1322382" y="700862"/>
                </a:lnTo>
                <a:lnTo>
                  <a:pt x="0" y="700862"/>
                </a:lnTo>
                <a:lnTo>
                  <a:pt x="0" y="0"/>
                </a:lnTo>
                <a:close/>
              </a:path>
            </a:pathLst>
          </a:custGeom>
          <a:blipFill rotWithShape="1">
            <a:blip r:embed="rId4">
              <a:alphaModFix/>
            </a:blip>
            <a:stretch>
              <a:fillRect b="0" l="0" r="0" t="0"/>
            </a:stretch>
          </a:blipFill>
          <a:ln>
            <a:noFill/>
          </a:ln>
        </p:spPr>
      </p:sp>
      <p:sp>
        <p:nvSpPr>
          <p:cNvPr id="386" name="Google Shape;386;p19"/>
          <p:cNvSpPr/>
          <p:nvPr/>
        </p:nvSpPr>
        <p:spPr>
          <a:xfrm>
            <a:off x="8173985" y="6030290"/>
            <a:ext cx="1322382" cy="700863"/>
          </a:xfrm>
          <a:custGeom>
            <a:rect b="b" l="l" r="r" t="t"/>
            <a:pathLst>
              <a:path extrusionOk="0" h="700863" w="1322382">
                <a:moveTo>
                  <a:pt x="0" y="0"/>
                </a:moveTo>
                <a:lnTo>
                  <a:pt x="1322382" y="0"/>
                </a:lnTo>
                <a:lnTo>
                  <a:pt x="1322382" y="700862"/>
                </a:lnTo>
                <a:lnTo>
                  <a:pt x="0" y="700862"/>
                </a:lnTo>
                <a:lnTo>
                  <a:pt x="0" y="0"/>
                </a:lnTo>
                <a:close/>
              </a:path>
            </a:pathLst>
          </a:custGeom>
          <a:blipFill rotWithShape="1">
            <a:blip r:embed="rId4">
              <a:alphaModFix/>
            </a:blip>
            <a:stretch>
              <a:fillRect b="0" l="0" r="0" t="0"/>
            </a:stretch>
          </a:blipFill>
          <a:ln>
            <a:noFill/>
          </a:ln>
        </p:spPr>
      </p:sp>
      <p:sp>
        <p:nvSpPr>
          <p:cNvPr id="387" name="Google Shape;387;p19"/>
          <p:cNvSpPr/>
          <p:nvPr/>
        </p:nvSpPr>
        <p:spPr>
          <a:xfrm>
            <a:off x="10923401" y="2735338"/>
            <a:ext cx="1322382" cy="700863"/>
          </a:xfrm>
          <a:custGeom>
            <a:rect b="b" l="l" r="r" t="t"/>
            <a:pathLst>
              <a:path extrusionOk="0" h="700863" w="1322382">
                <a:moveTo>
                  <a:pt x="0" y="0"/>
                </a:moveTo>
                <a:lnTo>
                  <a:pt x="1322382" y="0"/>
                </a:lnTo>
                <a:lnTo>
                  <a:pt x="1322382" y="700862"/>
                </a:lnTo>
                <a:lnTo>
                  <a:pt x="0" y="700862"/>
                </a:lnTo>
                <a:lnTo>
                  <a:pt x="0" y="0"/>
                </a:lnTo>
                <a:close/>
              </a:path>
            </a:pathLst>
          </a:custGeom>
          <a:blipFill rotWithShape="1">
            <a:blip r:embed="rId4">
              <a:alphaModFix/>
            </a:blip>
            <a:stretch>
              <a:fillRect b="0" l="0" r="0" t="0"/>
            </a:stretch>
          </a:blipFill>
          <a:ln>
            <a:noFill/>
          </a:ln>
        </p:spPr>
      </p:sp>
      <p:sp>
        <p:nvSpPr>
          <p:cNvPr id="388" name="Google Shape;388;p19"/>
          <p:cNvSpPr/>
          <p:nvPr/>
        </p:nvSpPr>
        <p:spPr>
          <a:xfrm>
            <a:off x="15865224" y="2735338"/>
            <a:ext cx="1322382" cy="700863"/>
          </a:xfrm>
          <a:custGeom>
            <a:rect b="b" l="l" r="r" t="t"/>
            <a:pathLst>
              <a:path extrusionOk="0" h="700863" w="1322382">
                <a:moveTo>
                  <a:pt x="0" y="0"/>
                </a:moveTo>
                <a:lnTo>
                  <a:pt x="1322382" y="0"/>
                </a:lnTo>
                <a:lnTo>
                  <a:pt x="1322382" y="700862"/>
                </a:lnTo>
                <a:lnTo>
                  <a:pt x="0" y="700862"/>
                </a:lnTo>
                <a:lnTo>
                  <a:pt x="0" y="0"/>
                </a:lnTo>
                <a:close/>
              </a:path>
            </a:pathLst>
          </a:custGeom>
          <a:blipFill rotWithShape="1">
            <a:blip r:embed="rId4">
              <a:alphaModFix/>
            </a:blip>
            <a:stretch>
              <a:fillRect b="0" l="0" r="0" t="0"/>
            </a:stretch>
          </a:blipFill>
          <a:ln>
            <a:noFill/>
          </a:ln>
        </p:spPr>
      </p:sp>
      <p:sp>
        <p:nvSpPr>
          <p:cNvPr id="389" name="Google Shape;389;p19"/>
          <p:cNvSpPr/>
          <p:nvPr/>
        </p:nvSpPr>
        <p:spPr>
          <a:xfrm>
            <a:off x="14386099" y="6030290"/>
            <a:ext cx="1728216" cy="6172200"/>
          </a:xfrm>
          <a:custGeom>
            <a:rect b="b" l="l" r="r" t="t"/>
            <a:pathLst>
              <a:path extrusionOk="0" h="6172200" w="1728216">
                <a:moveTo>
                  <a:pt x="0" y="0"/>
                </a:moveTo>
                <a:lnTo>
                  <a:pt x="1728216" y="0"/>
                </a:lnTo>
                <a:lnTo>
                  <a:pt x="1728216" y="6172200"/>
                </a:lnTo>
                <a:lnTo>
                  <a:pt x="0" y="6172200"/>
                </a:lnTo>
                <a:lnTo>
                  <a:pt x="0" y="0"/>
                </a:lnTo>
                <a:close/>
              </a:path>
            </a:pathLst>
          </a:custGeom>
          <a:blipFill rotWithShape="1">
            <a:blip r:embed="rId5">
              <a:alphaModFix/>
            </a:blip>
            <a:stretch>
              <a:fillRect b="0" l="0" r="0" t="0"/>
            </a:stretch>
          </a:blipFill>
          <a:ln>
            <a:noFill/>
          </a:ln>
        </p:spPr>
      </p:sp>
      <p:sp>
        <p:nvSpPr>
          <p:cNvPr id="390" name="Google Shape;390;p19"/>
          <p:cNvSpPr txBox="1"/>
          <p:nvPr/>
        </p:nvSpPr>
        <p:spPr>
          <a:xfrm>
            <a:off x="1966516" y="981075"/>
            <a:ext cx="14354967" cy="1190625"/>
          </a:xfrm>
          <a:prstGeom prst="rect">
            <a:avLst/>
          </a:prstGeom>
          <a:noFill/>
          <a:ln>
            <a:noFill/>
          </a:ln>
        </p:spPr>
        <p:txBody>
          <a:bodyPr anchorCtr="0" anchor="t" bIns="0" lIns="0" spcFirstLastPara="1" rIns="0" wrap="square" tIns="0">
            <a:spAutoFit/>
          </a:bodyPr>
          <a:lstStyle/>
          <a:p>
            <a:pPr indent="0" lvl="0" marL="0" marR="0" rtl="0" algn="ctr">
              <a:lnSpc>
                <a:spcPct val="125000"/>
              </a:lnSpc>
              <a:spcBef>
                <a:spcPts val="0"/>
              </a:spcBef>
              <a:spcAft>
                <a:spcPts val="0"/>
              </a:spcAft>
              <a:buNone/>
            </a:pPr>
            <a:r>
              <a:rPr b="0" i="0" lang="en-US" sz="7500" u="none" cap="none" strike="noStrike">
                <a:solidFill>
                  <a:srgbClr val="000000"/>
                </a:solidFill>
                <a:latin typeface="Archivo Black"/>
                <a:ea typeface="Archivo Black"/>
                <a:cs typeface="Archivo Black"/>
                <a:sym typeface="Archivo Black"/>
              </a:rPr>
              <a:t>LEARNING SEQUENCE</a:t>
            </a:r>
            <a:endParaRPr/>
          </a:p>
        </p:txBody>
      </p:sp>
      <p:sp>
        <p:nvSpPr>
          <p:cNvPr id="391" name="Google Shape;391;p19"/>
          <p:cNvSpPr txBox="1"/>
          <p:nvPr/>
        </p:nvSpPr>
        <p:spPr>
          <a:xfrm>
            <a:off x="1375834" y="3588965"/>
            <a:ext cx="3729900" cy="934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WRITE A MAIN TOPIC HERE</a:t>
            </a:r>
            <a:endParaRPr/>
          </a:p>
        </p:txBody>
      </p:sp>
      <p:sp>
        <p:nvSpPr>
          <p:cNvPr id="392" name="Google Shape;392;p19"/>
          <p:cNvSpPr txBox="1"/>
          <p:nvPr/>
        </p:nvSpPr>
        <p:spPr>
          <a:xfrm>
            <a:off x="4252296" y="6883916"/>
            <a:ext cx="3729900" cy="934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WRITE A MAIN TOPIC HERE</a:t>
            </a:r>
            <a:endParaRPr/>
          </a:p>
        </p:txBody>
      </p:sp>
      <p:sp>
        <p:nvSpPr>
          <p:cNvPr id="393" name="Google Shape;393;p19"/>
          <p:cNvSpPr txBox="1"/>
          <p:nvPr/>
        </p:nvSpPr>
        <p:spPr>
          <a:xfrm>
            <a:off x="6811842" y="3588965"/>
            <a:ext cx="3729900" cy="934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WRITE A MAIN TOPIC HERE</a:t>
            </a:r>
            <a:endParaRPr/>
          </a:p>
        </p:txBody>
      </p:sp>
      <p:sp>
        <p:nvSpPr>
          <p:cNvPr id="394" name="Google Shape;394;p19"/>
          <p:cNvSpPr txBox="1"/>
          <p:nvPr/>
        </p:nvSpPr>
        <p:spPr>
          <a:xfrm>
            <a:off x="9688304" y="6883916"/>
            <a:ext cx="3729900" cy="934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WRITE A MAIN TOPIC HERE</a:t>
            </a:r>
            <a:endParaRPr/>
          </a:p>
        </p:txBody>
      </p:sp>
      <p:sp>
        <p:nvSpPr>
          <p:cNvPr id="395" name="Google Shape;395;p19"/>
          <p:cNvSpPr txBox="1"/>
          <p:nvPr/>
        </p:nvSpPr>
        <p:spPr>
          <a:xfrm>
            <a:off x="12521223" y="3588965"/>
            <a:ext cx="3729900" cy="934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WRITE A MAIN TOPIC HERE</a:t>
            </a:r>
            <a:endParaRPr/>
          </a:p>
        </p:txBody>
      </p:sp>
      <p:sp>
        <p:nvSpPr>
          <p:cNvPr id="396" name="Google Shape;396;p19"/>
          <p:cNvSpPr txBox="1"/>
          <p:nvPr/>
        </p:nvSpPr>
        <p:spPr>
          <a:xfrm>
            <a:off x="1100394" y="4592903"/>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397" name="Google Shape;397;p19"/>
          <p:cNvSpPr txBox="1"/>
          <p:nvPr/>
        </p:nvSpPr>
        <p:spPr>
          <a:xfrm>
            <a:off x="3976856" y="7887855"/>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398" name="Google Shape;398;p19"/>
          <p:cNvSpPr txBox="1"/>
          <p:nvPr/>
        </p:nvSpPr>
        <p:spPr>
          <a:xfrm>
            <a:off x="6536402" y="4592903"/>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399" name="Google Shape;399;p19"/>
          <p:cNvSpPr txBox="1"/>
          <p:nvPr/>
        </p:nvSpPr>
        <p:spPr>
          <a:xfrm>
            <a:off x="9412864" y="7887855"/>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400" name="Google Shape;400;p19"/>
          <p:cNvSpPr txBox="1"/>
          <p:nvPr/>
        </p:nvSpPr>
        <p:spPr>
          <a:xfrm>
            <a:off x="12245783" y="4592903"/>
            <a:ext cx="4280700" cy="7785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pic>
        <p:nvPicPr>
          <p:cNvPr id="401" name="Google Shape;401;p19"/>
          <p:cNvPicPr preferRelativeResize="0"/>
          <p:nvPr/>
        </p:nvPicPr>
        <p:blipFill>
          <a:blip r:embed="rId6">
            <a:alphaModFix/>
          </a:blip>
          <a:stretch>
            <a:fillRect/>
          </a:stretch>
        </p:blipFill>
        <p:spPr>
          <a:xfrm>
            <a:off x="1008750" y="5671246"/>
            <a:ext cx="2275500" cy="77493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405" name="Shape 405"/>
        <p:cNvGrpSpPr/>
        <p:nvPr/>
      </p:nvGrpSpPr>
      <p:grpSpPr>
        <a:xfrm>
          <a:off x="0" y="0"/>
          <a:ext cx="0" cy="0"/>
          <a:chOff x="0" y="0"/>
          <a:chExt cx="0" cy="0"/>
        </a:xfrm>
      </p:grpSpPr>
      <p:grpSp>
        <p:nvGrpSpPr>
          <p:cNvPr id="406" name="Google Shape;406;p20"/>
          <p:cNvGrpSpPr/>
          <p:nvPr/>
        </p:nvGrpSpPr>
        <p:grpSpPr>
          <a:xfrm>
            <a:off x="-1020021" y="0"/>
            <a:ext cx="19795319" cy="10321957"/>
            <a:chOff x="-477358" y="0"/>
            <a:chExt cx="26393758" cy="13762609"/>
          </a:xfrm>
        </p:grpSpPr>
        <p:sp>
          <p:nvSpPr>
            <p:cNvPr id="407" name="Google Shape;407;p20"/>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08" name="Google Shape;408;p20"/>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409" name="Google Shape;409;p20"/>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410" name="Google Shape;410;p20"/>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411" name="Google Shape;411;p20"/>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412" name="Google Shape;412;p20"/>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413" name="Google Shape;413;p20"/>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414" name="Google Shape;414;p20"/>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15" name="Google Shape;415;p20"/>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16" name="Google Shape;416;p20"/>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17" name="Google Shape;417;p20"/>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18" name="Google Shape;418;p20"/>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19" name="Google Shape;419;p20"/>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20" name="Google Shape;420;p20"/>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21" name="Google Shape;421;p20"/>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22" name="Google Shape;422;p20"/>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23" name="Google Shape;423;p20"/>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24" name="Google Shape;424;p20"/>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25" name="Google Shape;425;p20"/>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26" name="Google Shape;426;p20"/>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427" name="Google Shape;427;p20"/>
            <p:cNvGrpSpPr/>
            <p:nvPr/>
          </p:nvGrpSpPr>
          <p:grpSpPr>
            <a:xfrm rot="-2700000">
              <a:off x="-402358" y="11312145"/>
              <a:ext cx="2458813" cy="1230607"/>
              <a:chOff x="0" y="-133350"/>
              <a:chExt cx="485691" cy="243082"/>
            </a:xfrm>
          </p:grpSpPr>
          <p:sp>
            <p:nvSpPr>
              <p:cNvPr id="428" name="Google Shape;428;p20"/>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429" name="Google Shape;429;p20"/>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20"/>
            <p:cNvGrpSpPr/>
            <p:nvPr/>
          </p:nvGrpSpPr>
          <p:grpSpPr>
            <a:xfrm rot="-2700000">
              <a:off x="23327660" y="11312145"/>
              <a:ext cx="2458813" cy="1230607"/>
              <a:chOff x="0" y="-133350"/>
              <a:chExt cx="485691" cy="243082"/>
            </a:xfrm>
          </p:grpSpPr>
          <p:sp>
            <p:nvSpPr>
              <p:cNvPr id="431" name="Google Shape;431;p20"/>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432" name="Google Shape;432;p20"/>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33" name="Google Shape;433;p20"/>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34" name="Google Shape;434;p20"/>
          <p:cNvSpPr txBox="1"/>
          <p:nvPr/>
        </p:nvSpPr>
        <p:spPr>
          <a:xfrm>
            <a:off x="8057392" y="5890228"/>
            <a:ext cx="8931931" cy="1826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580" u="none" cap="none" strike="noStrike">
                <a:solidFill>
                  <a:srgbClr val="EE252F"/>
                </a:solidFill>
                <a:latin typeface="Archivo Black"/>
                <a:ea typeface="Archivo Black"/>
                <a:cs typeface="Archivo Black"/>
                <a:sym typeface="Archivo Black"/>
              </a:rPr>
              <a:t>285,000 km</a:t>
            </a:r>
            <a:endParaRPr/>
          </a:p>
        </p:txBody>
      </p:sp>
      <p:sp>
        <p:nvSpPr>
          <p:cNvPr id="435" name="Google Shape;435;p20"/>
          <p:cNvSpPr txBox="1"/>
          <p:nvPr/>
        </p:nvSpPr>
        <p:spPr>
          <a:xfrm>
            <a:off x="1437508" y="1003194"/>
            <a:ext cx="8777102" cy="1826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0580" u="none" cap="none" strike="noStrike">
                <a:solidFill>
                  <a:srgbClr val="EE252F"/>
                </a:solidFill>
                <a:latin typeface="Archivo Black"/>
                <a:ea typeface="Archivo Black"/>
                <a:cs typeface="Archivo Black"/>
                <a:sym typeface="Archivo Black"/>
              </a:rPr>
              <a:t>8h 40m 20s</a:t>
            </a:r>
            <a:endParaRPr/>
          </a:p>
        </p:txBody>
      </p:sp>
      <p:sp>
        <p:nvSpPr>
          <p:cNvPr id="436" name="Google Shape;436;p20"/>
          <p:cNvSpPr txBox="1"/>
          <p:nvPr/>
        </p:nvSpPr>
        <p:spPr>
          <a:xfrm>
            <a:off x="9650564" y="7726111"/>
            <a:ext cx="5745600" cy="1218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 sed do eiusmod tempor incididunt ut labore et dolore magna aliqua..</a:t>
            </a:r>
            <a:endParaRPr/>
          </a:p>
        </p:txBody>
      </p:sp>
      <p:sp>
        <p:nvSpPr>
          <p:cNvPr id="437" name="Google Shape;437;p20"/>
          <p:cNvSpPr txBox="1"/>
          <p:nvPr/>
        </p:nvSpPr>
        <p:spPr>
          <a:xfrm>
            <a:off x="2953265" y="2737319"/>
            <a:ext cx="5745600" cy="121860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 sed do eiusmod tempor incididunt ut labore et dolore magna aliqua..</a:t>
            </a:r>
            <a:endParaRPr/>
          </a:p>
        </p:txBody>
      </p:sp>
      <p:sp>
        <p:nvSpPr>
          <p:cNvPr id="438" name="Google Shape;438;p20"/>
          <p:cNvSpPr/>
          <p:nvPr/>
        </p:nvSpPr>
        <p:spPr>
          <a:xfrm rot="484851">
            <a:off x="11197604" y="1973505"/>
            <a:ext cx="4906302" cy="1870528"/>
          </a:xfrm>
          <a:custGeom>
            <a:rect b="b" l="l" r="r" t="t"/>
            <a:pathLst>
              <a:path extrusionOk="0" h="1870528" w="4906302">
                <a:moveTo>
                  <a:pt x="0" y="0"/>
                </a:moveTo>
                <a:lnTo>
                  <a:pt x="4906302" y="0"/>
                </a:lnTo>
                <a:lnTo>
                  <a:pt x="4906302" y="1870528"/>
                </a:lnTo>
                <a:lnTo>
                  <a:pt x="0" y="1870528"/>
                </a:lnTo>
                <a:lnTo>
                  <a:pt x="0" y="0"/>
                </a:lnTo>
                <a:close/>
              </a:path>
            </a:pathLst>
          </a:custGeom>
          <a:blipFill rotWithShape="1">
            <a:blip r:embed="rId4">
              <a:alphaModFix/>
            </a:blip>
            <a:stretch>
              <a:fillRect b="0" l="0" r="0" t="0"/>
            </a:stretch>
          </a:blipFill>
          <a:ln>
            <a:noFill/>
          </a:ln>
        </p:spPr>
      </p:sp>
      <p:pic>
        <p:nvPicPr>
          <p:cNvPr id="439" name="Google Shape;439;p20"/>
          <p:cNvPicPr preferRelativeResize="0"/>
          <p:nvPr/>
        </p:nvPicPr>
        <p:blipFill>
          <a:blip r:embed="rId5">
            <a:alphaModFix/>
          </a:blip>
          <a:stretch>
            <a:fillRect/>
          </a:stretch>
        </p:blipFill>
        <p:spPr>
          <a:xfrm>
            <a:off x="2938150" y="4478150"/>
            <a:ext cx="3236777" cy="8546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D116"/>
        </a:solidFill>
      </p:bgPr>
    </p:bg>
    <p:spTree>
      <p:nvGrpSpPr>
        <p:cNvPr id="443" name="Shape 443"/>
        <p:cNvGrpSpPr/>
        <p:nvPr/>
      </p:nvGrpSpPr>
      <p:grpSpPr>
        <a:xfrm>
          <a:off x="0" y="0"/>
          <a:ext cx="0" cy="0"/>
          <a:chOff x="0" y="0"/>
          <a:chExt cx="0" cy="0"/>
        </a:xfrm>
      </p:grpSpPr>
      <p:grpSp>
        <p:nvGrpSpPr>
          <p:cNvPr id="444" name="Google Shape;444;p21"/>
          <p:cNvGrpSpPr/>
          <p:nvPr/>
        </p:nvGrpSpPr>
        <p:grpSpPr>
          <a:xfrm>
            <a:off x="-1020021" y="0"/>
            <a:ext cx="19795319" cy="10321957"/>
            <a:chOff x="-477358" y="0"/>
            <a:chExt cx="26393758" cy="13762609"/>
          </a:xfrm>
        </p:grpSpPr>
        <p:sp>
          <p:nvSpPr>
            <p:cNvPr id="445" name="Google Shape;445;p21"/>
            <p:cNvSpPr/>
            <p:nvPr/>
          </p:nvSpPr>
          <p:spPr>
            <a:xfrm>
              <a:off x="223679"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46" name="Google Shape;446;p21"/>
            <p:cNvSpPr/>
            <p:nvPr/>
          </p:nvSpPr>
          <p:spPr>
            <a:xfrm flipH="1" rot="5400000">
              <a:off x="-696043" y="2003026"/>
              <a:ext cx="4099272" cy="1035066"/>
            </a:xfrm>
            <a:custGeom>
              <a:rect b="b" l="l" r="r" t="t"/>
              <a:pathLst>
                <a:path extrusionOk="0" h="1035066" w="4099272">
                  <a:moveTo>
                    <a:pt x="0" y="1035067"/>
                  </a:moveTo>
                  <a:lnTo>
                    <a:pt x="4099272" y="1035067"/>
                  </a:lnTo>
                  <a:lnTo>
                    <a:pt x="4099272" y="0"/>
                  </a:lnTo>
                  <a:lnTo>
                    <a:pt x="0" y="0"/>
                  </a:lnTo>
                  <a:lnTo>
                    <a:pt x="0" y="1035067"/>
                  </a:lnTo>
                  <a:close/>
                </a:path>
              </a:pathLst>
            </a:custGeom>
            <a:blipFill rotWithShape="1">
              <a:blip r:embed="rId3">
                <a:alphaModFix/>
              </a:blip>
              <a:stretch>
                <a:fillRect b="0" l="0" r="0" t="0"/>
              </a:stretch>
            </a:blipFill>
            <a:ln>
              <a:noFill/>
            </a:ln>
          </p:spPr>
        </p:sp>
        <p:sp>
          <p:nvSpPr>
            <p:cNvPr id="447" name="Google Shape;447;p21"/>
            <p:cNvSpPr/>
            <p:nvPr/>
          </p:nvSpPr>
          <p:spPr>
            <a:xfrm flipH="1" rot="5400000">
              <a:off x="-696043" y="5428956"/>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448" name="Google Shape;448;p21"/>
            <p:cNvSpPr/>
            <p:nvPr/>
          </p:nvSpPr>
          <p:spPr>
            <a:xfrm flipH="1" rot="5400000">
              <a:off x="-696043" y="8781998"/>
              <a:ext cx="4099272" cy="1035066"/>
            </a:xfrm>
            <a:custGeom>
              <a:rect b="b" l="l" r="r" t="t"/>
              <a:pathLst>
                <a:path extrusionOk="0" h="1035066" w="4099272">
                  <a:moveTo>
                    <a:pt x="0" y="1035066"/>
                  </a:moveTo>
                  <a:lnTo>
                    <a:pt x="4099272" y="1035066"/>
                  </a:lnTo>
                  <a:lnTo>
                    <a:pt x="4099272" y="0"/>
                  </a:lnTo>
                  <a:lnTo>
                    <a:pt x="0" y="0"/>
                  </a:lnTo>
                  <a:lnTo>
                    <a:pt x="0" y="1035066"/>
                  </a:lnTo>
                  <a:close/>
                </a:path>
              </a:pathLst>
            </a:custGeom>
            <a:blipFill rotWithShape="1">
              <a:blip r:embed="rId3">
                <a:alphaModFix/>
              </a:blip>
              <a:stretch>
                <a:fillRect b="0" l="0" r="0" t="0"/>
              </a:stretch>
            </a:blipFill>
            <a:ln>
              <a:noFill/>
            </a:ln>
          </p:spPr>
        </p:sp>
        <p:sp>
          <p:nvSpPr>
            <p:cNvPr id="449" name="Google Shape;449;p21"/>
            <p:cNvSpPr/>
            <p:nvPr/>
          </p:nvSpPr>
          <p:spPr>
            <a:xfrm flipH="1" rot="5400000">
              <a:off x="23058853" y="2003026"/>
              <a:ext cx="4099272" cy="1035066"/>
            </a:xfrm>
            <a:custGeom>
              <a:rect b="b" l="l" r="r" t="t"/>
              <a:pathLst>
                <a:path extrusionOk="0" h="1035066" w="4099272">
                  <a:moveTo>
                    <a:pt x="0" y="1035067"/>
                  </a:moveTo>
                  <a:lnTo>
                    <a:pt x="4099271" y="1035067"/>
                  </a:lnTo>
                  <a:lnTo>
                    <a:pt x="4099271" y="0"/>
                  </a:lnTo>
                  <a:lnTo>
                    <a:pt x="0" y="0"/>
                  </a:lnTo>
                  <a:lnTo>
                    <a:pt x="0" y="1035067"/>
                  </a:lnTo>
                  <a:close/>
                </a:path>
              </a:pathLst>
            </a:custGeom>
            <a:blipFill rotWithShape="1">
              <a:blip r:embed="rId3">
                <a:alphaModFix/>
              </a:blip>
              <a:stretch>
                <a:fillRect b="0" l="0" r="0" t="0"/>
              </a:stretch>
            </a:blipFill>
            <a:ln>
              <a:noFill/>
            </a:ln>
          </p:spPr>
        </p:sp>
        <p:sp>
          <p:nvSpPr>
            <p:cNvPr id="450" name="Google Shape;450;p21"/>
            <p:cNvSpPr/>
            <p:nvPr/>
          </p:nvSpPr>
          <p:spPr>
            <a:xfrm flipH="1" rot="5400000">
              <a:off x="23058853" y="5428956"/>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451" name="Google Shape;451;p21"/>
            <p:cNvSpPr/>
            <p:nvPr/>
          </p:nvSpPr>
          <p:spPr>
            <a:xfrm flipH="1" rot="5400000">
              <a:off x="23058853" y="8781998"/>
              <a:ext cx="4099272" cy="1035066"/>
            </a:xfrm>
            <a:custGeom>
              <a:rect b="b" l="l" r="r" t="t"/>
              <a:pathLst>
                <a:path extrusionOk="0" h="1035066" w="4099272">
                  <a:moveTo>
                    <a:pt x="0" y="1035066"/>
                  </a:moveTo>
                  <a:lnTo>
                    <a:pt x="4099271" y="1035066"/>
                  </a:lnTo>
                  <a:lnTo>
                    <a:pt x="4099271" y="0"/>
                  </a:lnTo>
                  <a:lnTo>
                    <a:pt x="0" y="0"/>
                  </a:lnTo>
                  <a:lnTo>
                    <a:pt x="0" y="1035066"/>
                  </a:lnTo>
                  <a:close/>
                </a:path>
              </a:pathLst>
            </a:custGeom>
            <a:blipFill rotWithShape="1">
              <a:blip r:embed="rId3">
                <a:alphaModFix/>
              </a:blip>
              <a:stretch>
                <a:fillRect b="0" l="0" r="0" t="0"/>
              </a:stretch>
            </a:blipFill>
            <a:ln>
              <a:noFill/>
            </a:ln>
          </p:spPr>
        </p:sp>
        <p:sp>
          <p:nvSpPr>
            <p:cNvPr id="452" name="Google Shape;452;p21"/>
            <p:cNvSpPr/>
            <p:nvPr/>
          </p:nvSpPr>
          <p:spPr>
            <a:xfrm>
              <a:off x="539443"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53" name="Google Shape;453;p21"/>
            <p:cNvSpPr/>
            <p:nvPr/>
          </p:nvSpPr>
          <p:spPr>
            <a:xfrm>
              <a:off x="7316241"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54" name="Google Shape;454;p21"/>
            <p:cNvSpPr/>
            <p:nvPr/>
          </p:nvSpPr>
          <p:spPr>
            <a:xfrm>
              <a:off x="7632005"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55" name="Google Shape;455;p21"/>
            <p:cNvSpPr/>
            <p:nvPr/>
          </p:nvSpPr>
          <p:spPr>
            <a:xfrm>
              <a:off x="3769960"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56" name="Google Shape;456;p21"/>
            <p:cNvSpPr/>
            <p:nvPr/>
          </p:nvSpPr>
          <p:spPr>
            <a:xfrm>
              <a:off x="4085724"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57" name="Google Shape;457;p21"/>
            <p:cNvSpPr/>
            <p:nvPr/>
          </p:nvSpPr>
          <p:spPr>
            <a:xfrm>
              <a:off x="10862522" y="0"/>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58" name="Google Shape;458;p21"/>
            <p:cNvSpPr/>
            <p:nvPr/>
          </p:nvSpPr>
          <p:spPr>
            <a:xfrm>
              <a:off x="11178286" y="12727543"/>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59" name="Google Shape;459;p21"/>
            <p:cNvSpPr/>
            <p:nvPr/>
          </p:nvSpPr>
          <p:spPr>
            <a:xfrm>
              <a:off x="14408803"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60" name="Google Shape;460;p21"/>
            <p:cNvSpPr/>
            <p:nvPr/>
          </p:nvSpPr>
          <p:spPr>
            <a:xfrm>
              <a:off x="14724566"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61" name="Google Shape;461;p21"/>
            <p:cNvSpPr/>
            <p:nvPr/>
          </p:nvSpPr>
          <p:spPr>
            <a:xfrm>
              <a:off x="17955084"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62" name="Google Shape;462;p21"/>
            <p:cNvSpPr/>
            <p:nvPr/>
          </p:nvSpPr>
          <p:spPr>
            <a:xfrm>
              <a:off x="18270847"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sp>
          <p:nvSpPr>
            <p:cNvPr id="463" name="Google Shape;463;p21"/>
            <p:cNvSpPr/>
            <p:nvPr/>
          </p:nvSpPr>
          <p:spPr>
            <a:xfrm>
              <a:off x="21501365" y="0"/>
              <a:ext cx="4099272" cy="1035066"/>
            </a:xfrm>
            <a:custGeom>
              <a:rect b="b" l="l" r="r" t="t"/>
              <a:pathLst>
                <a:path extrusionOk="0" h="1035066" w="4099272">
                  <a:moveTo>
                    <a:pt x="0" y="0"/>
                  </a:moveTo>
                  <a:lnTo>
                    <a:pt x="4099271" y="0"/>
                  </a:lnTo>
                  <a:lnTo>
                    <a:pt x="4099271" y="1035066"/>
                  </a:lnTo>
                  <a:lnTo>
                    <a:pt x="0" y="1035066"/>
                  </a:lnTo>
                  <a:lnTo>
                    <a:pt x="0" y="0"/>
                  </a:lnTo>
                  <a:close/>
                </a:path>
              </a:pathLst>
            </a:custGeom>
            <a:blipFill rotWithShape="1">
              <a:blip r:embed="rId3">
                <a:alphaModFix/>
              </a:blip>
              <a:stretch>
                <a:fillRect b="0" l="0" r="0" t="0"/>
              </a:stretch>
            </a:blipFill>
            <a:ln>
              <a:noFill/>
            </a:ln>
          </p:spPr>
        </p:sp>
        <p:sp>
          <p:nvSpPr>
            <p:cNvPr id="464" name="Google Shape;464;p21"/>
            <p:cNvSpPr/>
            <p:nvPr/>
          </p:nvSpPr>
          <p:spPr>
            <a:xfrm>
              <a:off x="21817128" y="12727543"/>
              <a:ext cx="4099272" cy="1035066"/>
            </a:xfrm>
            <a:custGeom>
              <a:rect b="b" l="l" r="r" t="t"/>
              <a:pathLst>
                <a:path extrusionOk="0" h="1035066" w="4099272">
                  <a:moveTo>
                    <a:pt x="0" y="0"/>
                  </a:moveTo>
                  <a:lnTo>
                    <a:pt x="4099272" y="0"/>
                  </a:lnTo>
                  <a:lnTo>
                    <a:pt x="4099272" y="1035066"/>
                  </a:lnTo>
                  <a:lnTo>
                    <a:pt x="0" y="1035066"/>
                  </a:lnTo>
                  <a:lnTo>
                    <a:pt x="0" y="0"/>
                  </a:lnTo>
                  <a:close/>
                </a:path>
              </a:pathLst>
            </a:custGeom>
            <a:blipFill rotWithShape="1">
              <a:blip r:embed="rId3">
                <a:alphaModFix/>
              </a:blip>
              <a:stretch>
                <a:fillRect b="0" l="0" r="0" t="0"/>
              </a:stretch>
            </a:blipFill>
            <a:ln>
              <a:noFill/>
            </a:ln>
          </p:spPr>
        </p:sp>
        <p:grpSp>
          <p:nvGrpSpPr>
            <p:cNvPr id="465" name="Google Shape;465;p21"/>
            <p:cNvGrpSpPr/>
            <p:nvPr/>
          </p:nvGrpSpPr>
          <p:grpSpPr>
            <a:xfrm rot="-2700000">
              <a:off x="-402358" y="11312145"/>
              <a:ext cx="2458813" cy="1230607"/>
              <a:chOff x="0" y="-133350"/>
              <a:chExt cx="485691" cy="243082"/>
            </a:xfrm>
          </p:grpSpPr>
          <p:sp>
            <p:nvSpPr>
              <p:cNvPr id="466" name="Google Shape;466;p21"/>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467" name="Google Shape;467;p21"/>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8" name="Google Shape;468;p21"/>
            <p:cNvGrpSpPr/>
            <p:nvPr/>
          </p:nvGrpSpPr>
          <p:grpSpPr>
            <a:xfrm rot="-2700000">
              <a:off x="23327660" y="11312145"/>
              <a:ext cx="2458813" cy="1230607"/>
              <a:chOff x="0" y="-133350"/>
              <a:chExt cx="485691" cy="243082"/>
            </a:xfrm>
          </p:grpSpPr>
          <p:sp>
            <p:nvSpPr>
              <p:cNvPr id="469" name="Google Shape;469;p21"/>
              <p:cNvSpPr/>
              <p:nvPr/>
            </p:nvSpPr>
            <p:spPr>
              <a:xfrm>
                <a:off x="0" y="0"/>
                <a:ext cx="485691" cy="109732"/>
              </a:xfrm>
              <a:custGeom>
                <a:rect b="b" l="l" r="r" t="t"/>
                <a:pathLst>
                  <a:path extrusionOk="0" h="109732" w="485691">
                    <a:moveTo>
                      <a:pt x="0" y="0"/>
                    </a:moveTo>
                    <a:lnTo>
                      <a:pt x="485691" y="0"/>
                    </a:lnTo>
                    <a:lnTo>
                      <a:pt x="485691" y="109732"/>
                    </a:lnTo>
                    <a:lnTo>
                      <a:pt x="0" y="109732"/>
                    </a:lnTo>
                    <a:close/>
                  </a:path>
                </a:pathLst>
              </a:custGeom>
              <a:solidFill>
                <a:srgbClr val="000000"/>
              </a:solidFill>
              <a:ln>
                <a:noFill/>
              </a:ln>
            </p:spPr>
          </p:sp>
          <p:sp>
            <p:nvSpPr>
              <p:cNvPr id="470" name="Google Shape;470;p21"/>
              <p:cNvSpPr txBox="1"/>
              <p:nvPr/>
            </p:nvSpPr>
            <p:spPr>
              <a:xfrm>
                <a:off x="0" y="-133350"/>
                <a:ext cx="485691" cy="243082"/>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71" name="Google Shape;471;p21"/>
          <p:cNvSpPr/>
          <p:nvPr/>
        </p:nvSpPr>
        <p:spPr>
          <a:xfrm>
            <a:off x="435575" y="352350"/>
            <a:ext cx="17417100" cy="9582300"/>
          </a:xfrm>
          <a:prstGeom prst="roundRect">
            <a:avLst>
              <a:gd fmla="val 4126" name="adj"/>
            </a:avLst>
          </a:prstGeom>
          <a:solidFill>
            <a:schemeClr val="lt1"/>
          </a:solidFill>
          <a:ln cap="flat" cmpd="sng" w="1143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472" name="Google Shape;472;p21"/>
          <p:cNvGrpSpPr/>
          <p:nvPr/>
        </p:nvGrpSpPr>
        <p:grpSpPr>
          <a:xfrm>
            <a:off x="1442872" y="2432787"/>
            <a:ext cx="2924630" cy="3130268"/>
            <a:chOff x="0" y="-57150"/>
            <a:chExt cx="812800" cy="869950"/>
          </a:xfrm>
        </p:grpSpPr>
        <p:sp>
          <p:nvSpPr>
            <p:cNvPr id="473" name="Google Shape;47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1"/>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1"/>
          <p:cNvGrpSpPr/>
          <p:nvPr/>
        </p:nvGrpSpPr>
        <p:grpSpPr>
          <a:xfrm>
            <a:off x="9287441" y="2432787"/>
            <a:ext cx="2924630" cy="3130268"/>
            <a:chOff x="0" y="-57150"/>
            <a:chExt cx="812800" cy="869950"/>
          </a:xfrm>
        </p:grpSpPr>
        <p:sp>
          <p:nvSpPr>
            <p:cNvPr id="476" name="Google Shape;47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1"/>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8" name="Google Shape;478;p21"/>
          <p:cNvGrpSpPr/>
          <p:nvPr/>
        </p:nvGrpSpPr>
        <p:grpSpPr>
          <a:xfrm>
            <a:off x="1442872" y="5895750"/>
            <a:ext cx="2924630" cy="3130268"/>
            <a:chOff x="0" y="-57150"/>
            <a:chExt cx="812800" cy="869950"/>
          </a:xfrm>
        </p:grpSpPr>
        <p:sp>
          <p:nvSpPr>
            <p:cNvPr id="479" name="Google Shape;47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1"/>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1" name="Google Shape;481;p21"/>
          <p:cNvGrpSpPr/>
          <p:nvPr/>
        </p:nvGrpSpPr>
        <p:grpSpPr>
          <a:xfrm>
            <a:off x="9287441" y="5895750"/>
            <a:ext cx="2924630" cy="3130268"/>
            <a:chOff x="0" y="-57150"/>
            <a:chExt cx="812800" cy="869950"/>
          </a:xfrm>
        </p:grpSpPr>
        <p:sp>
          <p:nvSpPr>
            <p:cNvPr id="482" name="Google Shape;48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1"/>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0" marL="0" marR="0" rtl="0" algn="ctr">
                <a:lnSpc>
                  <a:spcPct val="189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84" name="Google Shape;484;p21"/>
          <p:cNvSpPr txBox="1"/>
          <p:nvPr/>
        </p:nvSpPr>
        <p:spPr>
          <a:xfrm>
            <a:off x="1028700" y="981075"/>
            <a:ext cx="16230600" cy="1263651"/>
          </a:xfrm>
          <a:prstGeom prst="rect">
            <a:avLst/>
          </a:prstGeom>
          <a:noFill/>
          <a:ln>
            <a:noFill/>
          </a:ln>
        </p:spPr>
        <p:txBody>
          <a:bodyPr anchorCtr="0" anchor="t" bIns="0" lIns="0" spcFirstLastPara="1" rIns="0" wrap="square" tIns="0">
            <a:spAutoFit/>
          </a:bodyPr>
          <a:lstStyle/>
          <a:p>
            <a:pPr indent="0" lvl="0" marL="0" marR="0" rtl="0" algn="ctr">
              <a:lnSpc>
                <a:spcPct val="125003"/>
              </a:lnSpc>
              <a:spcBef>
                <a:spcPts val="0"/>
              </a:spcBef>
              <a:spcAft>
                <a:spcPts val="0"/>
              </a:spcAft>
              <a:buNone/>
            </a:pPr>
            <a:r>
              <a:rPr b="0" i="0" lang="en-US" sz="7999" u="none" cap="none" strike="noStrike">
                <a:solidFill>
                  <a:srgbClr val="000000"/>
                </a:solidFill>
                <a:latin typeface="Archivo Black"/>
                <a:ea typeface="Archivo Black"/>
                <a:cs typeface="Archivo Black"/>
                <a:sym typeface="Archivo Black"/>
              </a:rPr>
              <a:t>TYPES OF TRAFFIC SIGNS</a:t>
            </a:r>
            <a:endParaRPr/>
          </a:p>
        </p:txBody>
      </p:sp>
      <p:sp>
        <p:nvSpPr>
          <p:cNvPr id="485" name="Google Shape;485;p21"/>
          <p:cNvSpPr txBox="1"/>
          <p:nvPr/>
        </p:nvSpPr>
        <p:spPr>
          <a:xfrm>
            <a:off x="4606910" y="3304239"/>
            <a:ext cx="3568657" cy="568991"/>
          </a:xfrm>
          <a:prstGeom prst="rect">
            <a:avLst/>
          </a:prstGeom>
          <a:noFill/>
          <a:ln>
            <a:noFill/>
          </a:ln>
        </p:spPr>
        <p:txBody>
          <a:bodyPr anchorCtr="0" anchor="t" bIns="0" lIns="0" spcFirstLastPara="1" rIns="0" wrap="square" tIns="0">
            <a:spAutoFit/>
          </a:bodyPr>
          <a:lstStyle/>
          <a:p>
            <a:pPr indent="0" lvl="1" marL="0" marR="0" rtl="0" algn="l">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REGULATORY</a:t>
            </a:r>
            <a:endParaRPr/>
          </a:p>
        </p:txBody>
      </p:sp>
      <p:sp>
        <p:nvSpPr>
          <p:cNvPr id="486" name="Google Shape;486;p21"/>
          <p:cNvSpPr txBox="1"/>
          <p:nvPr/>
        </p:nvSpPr>
        <p:spPr>
          <a:xfrm>
            <a:off x="4606910" y="6882032"/>
            <a:ext cx="2924279" cy="568991"/>
          </a:xfrm>
          <a:prstGeom prst="rect">
            <a:avLst/>
          </a:prstGeom>
          <a:noFill/>
          <a:ln>
            <a:noFill/>
          </a:ln>
        </p:spPr>
        <p:txBody>
          <a:bodyPr anchorCtr="0" anchor="t" bIns="0" lIns="0" spcFirstLastPara="1" rIns="0" wrap="square" tIns="0">
            <a:spAutoFit/>
          </a:bodyPr>
          <a:lstStyle/>
          <a:p>
            <a:pPr indent="0" lvl="1" marL="0" marR="0" rtl="0" algn="l">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WARNING</a:t>
            </a:r>
            <a:endParaRPr/>
          </a:p>
        </p:txBody>
      </p:sp>
      <p:sp>
        <p:nvSpPr>
          <p:cNvPr id="487" name="Google Shape;487;p21"/>
          <p:cNvSpPr txBox="1"/>
          <p:nvPr/>
        </p:nvSpPr>
        <p:spPr>
          <a:xfrm>
            <a:off x="12450284" y="3304239"/>
            <a:ext cx="3971393" cy="568991"/>
          </a:xfrm>
          <a:prstGeom prst="rect">
            <a:avLst/>
          </a:prstGeom>
          <a:noFill/>
          <a:ln>
            <a:noFill/>
          </a:ln>
        </p:spPr>
        <p:txBody>
          <a:bodyPr anchorCtr="0" anchor="t" bIns="0" lIns="0" spcFirstLastPara="1" rIns="0" wrap="square" tIns="0">
            <a:spAutoFit/>
          </a:bodyPr>
          <a:lstStyle/>
          <a:p>
            <a:pPr indent="0" lvl="1" marL="0" marR="0" rtl="0" algn="l">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INFORMATIONAL</a:t>
            </a:r>
            <a:endParaRPr/>
          </a:p>
        </p:txBody>
      </p:sp>
      <p:sp>
        <p:nvSpPr>
          <p:cNvPr id="488" name="Google Shape;488;p21"/>
          <p:cNvSpPr txBox="1"/>
          <p:nvPr/>
        </p:nvSpPr>
        <p:spPr>
          <a:xfrm>
            <a:off x="12450284" y="6882032"/>
            <a:ext cx="3774079" cy="568991"/>
          </a:xfrm>
          <a:prstGeom prst="rect">
            <a:avLst/>
          </a:prstGeom>
          <a:noFill/>
          <a:ln>
            <a:noFill/>
          </a:ln>
        </p:spPr>
        <p:txBody>
          <a:bodyPr anchorCtr="0" anchor="t" bIns="0" lIns="0" spcFirstLastPara="1" rIns="0" wrap="square" tIns="0">
            <a:spAutoFit/>
          </a:bodyPr>
          <a:lstStyle/>
          <a:p>
            <a:pPr indent="0" lvl="1" marL="0" marR="0" rtl="0" algn="l">
              <a:lnSpc>
                <a:spcPct val="133003"/>
              </a:lnSpc>
              <a:spcBef>
                <a:spcPts val="0"/>
              </a:spcBef>
              <a:spcAft>
                <a:spcPts val="0"/>
              </a:spcAft>
              <a:buNone/>
            </a:pPr>
            <a:r>
              <a:rPr b="1" i="0" lang="en-US" sz="3036" u="none" cap="none" strike="noStrike">
                <a:solidFill>
                  <a:srgbClr val="000000"/>
                </a:solidFill>
                <a:latin typeface="Overpass Black"/>
                <a:ea typeface="Overpass Black"/>
                <a:cs typeface="Overpass Black"/>
                <a:sym typeface="Overpass Black"/>
              </a:rPr>
              <a:t>TRAFFIC CONTROL</a:t>
            </a:r>
            <a:endParaRPr/>
          </a:p>
        </p:txBody>
      </p:sp>
      <p:sp>
        <p:nvSpPr>
          <p:cNvPr id="489" name="Google Shape;489;p21"/>
          <p:cNvSpPr txBox="1"/>
          <p:nvPr/>
        </p:nvSpPr>
        <p:spPr>
          <a:xfrm>
            <a:off x="4606910" y="3776360"/>
            <a:ext cx="4280700" cy="7446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490" name="Google Shape;490;p21"/>
          <p:cNvSpPr txBox="1"/>
          <p:nvPr/>
        </p:nvSpPr>
        <p:spPr>
          <a:xfrm>
            <a:off x="4606910" y="7439878"/>
            <a:ext cx="4280700" cy="7446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491" name="Google Shape;491;p21"/>
          <p:cNvSpPr txBox="1"/>
          <p:nvPr/>
        </p:nvSpPr>
        <p:spPr>
          <a:xfrm>
            <a:off x="12450284" y="7439878"/>
            <a:ext cx="4280700" cy="7446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492" name="Google Shape;492;p21"/>
          <p:cNvSpPr txBox="1"/>
          <p:nvPr/>
        </p:nvSpPr>
        <p:spPr>
          <a:xfrm>
            <a:off x="12450284" y="3776360"/>
            <a:ext cx="4280700" cy="7446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2199" u="none" cap="none" strike="noStrike">
                <a:solidFill>
                  <a:srgbClr val="000000"/>
                </a:solidFill>
                <a:latin typeface="Overpass"/>
                <a:ea typeface="Overpass"/>
                <a:cs typeface="Overpass"/>
                <a:sym typeface="Overpass"/>
              </a:rPr>
              <a:t>Lorem ipsum dolor sit amet, consectetur adipiscing elit.</a:t>
            </a:r>
            <a:endParaRPr/>
          </a:p>
        </p:txBody>
      </p:sp>
      <p:sp>
        <p:nvSpPr>
          <p:cNvPr id="493" name="Google Shape;493;p21"/>
          <p:cNvSpPr txBox="1"/>
          <p:nvPr/>
        </p:nvSpPr>
        <p:spPr>
          <a:xfrm>
            <a:off x="4606910" y="4583173"/>
            <a:ext cx="4280632" cy="456311"/>
          </a:xfrm>
          <a:prstGeom prst="rect">
            <a:avLst/>
          </a:prstGeom>
          <a:noFill/>
          <a:ln>
            <a:noFill/>
          </a:ln>
        </p:spPr>
        <p:txBody>
          <a:bodyPr anchorCtr="0" anchor="t" bIns="0" lIns="0" spcFirstLastPara="1" rIns="0" wrap="square" tIns="0">
            <a:spAutoFit/>
          </a:bodyPr>
          <a:lstStyle/>
          <a:p>
            <a:pPr indent="0" lvl="1" marL="0" marR="0" rtl="0" algn="l">
              <a:lnSpc>
                <a:spcPct val="151023"/>
              </a:lnSpc>
              <a:spcBef>
                <a:spcPts val="0"/>
              </a:spcBef>
              <a:spcAft>
                <a:spcPts val="0"/>
              </a:spcAft>
              <a:buNone/>
            </a:pPr>
            <a:r>
              <a:rPr b="1" i="0" lang="en-US" sz="2199" u="none" cap="none" strike="noStrike">
                <a:solidFill>
                  <a:srgbClr val="EE252F"/>
                </a:solidFill>
                <a:latin typeface="Overpass Black"/>
                <a:ea typeface="Overpass Black"/>
                <a:cs typeface="Overpass Black"/>
                <a:sym typeface="Overpass Black"/>
              </a:rPr>
              <a:t>(e.g., Stop, Yield)</a:t>
            </a:r>
            <a:endParaRPr/>
          </a:p>
        </p:txBody>
      </p:sp>
      <p:sp>
        <p:nvSpPr>
          <p:cNvPr id="494" name="Google Shape;494;p21"/>
          <p:cNvSpPr txBox="1"/>
          <p:nvPr/>
        </p:nvSpPr>
        <p:spPr>
          <a:xfrm>
            <a:off x="4606910" y="8246691"/>
            <a:ext cx="4280632" cy="456311"/>
          </a:xfrm>
          <a:prstGeom prst="rect">
            <a:avLst/>
          </a:prstGeom>
          <a:noFill/>
          <a:ln>
            <a:noFill/>
          </a:ln>
        </p:spPr>
        <p:txBody>
          <a:bodyPr anchorCtr="0" anchor="t" bIns="0" lIns="0" spcFirstLastPara="1" rIns="0" wrap="square" tIns="0">
            <a:spAutoFit/>
          </a:bodyPr>
          <a:lstStyle/>
          <a:p>
            <a:pPr indent="0" lvl="1" marL="0" marR="0" rtl="0" algn="l">
              <a:lnSpc>
                <a:spcPct val="151023"/>
              </a:lnSpc>
              <a:spcBef>
                <a:spcPts val="0"/>
              </a:spcBef>
              <a:spcAft>
                <a:spcPts val="0"/>
              </a:spcAft>
              <a:buNone/>
            </a:pPr>
            <a:r>
              <a:rPr b="1" i="0" lang="en-US" sz="2199" u="none" cap="none" strike="noStrike">
                <a:solidFill>
                  <a:srgbClr val="EE252F"/>
                </a:solidFill>
                <a:latin typeface="Overpass Black"/>
                <a:ea typeface="Overpass Black"/>
                <a:cs typeface="Overpass Black"/>
                <a:sym typeface="Overpass Black"/>
              </a:rPr>
              <a:t>(e.g., Curve Ahead, School Zone)</a:t>
            </a:r>
            <a:endParaRPr/>
          </a:p>
        </p:txBody>
      </p:sp>
      <p:sp>
        <p:nvSpPr>
          <p:cNvPr id="495" name="Google Shape;495;p21"/>
          <p:cNvSpPr txBox="1"/>
          <p:nvPr/>
        </p:nvSpPr>
        <p:spPr>
          <a:xfrm>
            <a:off x="12450284" y="8246691"/>
            <a:ext cx="4280632" cy="456311"/>
          </a:xfrm>
          <a:prstGeom prst="rect">
            <a:avLst/>
          </a:prstGeom>
          <a:noFill/>
          <a:ln>
            <a:noFill/>
          </a:ln>
        </p:spPr>
        <p:txBody>
          <a:bodyPr anchorCtr="0" anchor="t" bIns="0" lIns="0" spcFirstLastPara="1" rIns="0" wrap="square" tIns="0">
            <a:spAutoFit/>
          </a:bodyPr>
          <a:lstStyle/>
          <a:p>
            <a:pPr indent="0" lvl="1" marL="0" marR="0" rtl="0" algn="l">
              <a:lnSpc>
                <a:spcPct val="151023"/>
              </a:lnSpc>
              <a:spcBef>
                <a:spcPts val="0"/>
              </a:spcBef>
              <a:spcAft>
                <a:spcPts val="0"/>
              </a:spcAft>
              <a:buNone/>
            </a:pPr>
            <a:r>
              <a:rPr b="1" i="0" lang="en-US" sz="2199" u="none" cap="none" strike="noStrike">
                <a:solidFill>
                  <a:srgbClr val="EE252F"/>
                </a:solidFill>
                <a:latin typeface="Overpass Black"/>
                <a:ea typeface="Overpass Black"/>
                <a:cs typeface="Overpass Black"/>
                <a:sym typeface="Overpass Black"/>
              </a:rPr>
              <a:t>(e.g., Construction Signs)</a:t>
            </a:r>
            <a:endParaRPr/>
          </a:p>
        </p:txBody>
      </p:sp>
      <p:sp>
        <p:nvSpPr>
          <p:cNvPr id="496" name="Google Shape;496;p21"/>
          <p:cNvSpPr txBox="1"/>
          <p:nvPr/>
        </p:nvSpPr>
        <p:spPr>
          <a:xfrm>
            <a:off x="12450284" y="4583173"/>
            <a:ext cx="4280632" cy="456311"/>
          </a:xfrm>
          <a:prstGeom prst="rect">
            <a:avLst/>
          </a:prstGeom>
          <a:noFill/>
          <a:ln>
            <a:noFill/>
          </a:ln>
        </p:spPr>
        <p:txBody>
          <a:bodyPr anchorCtr="0" anchor="t" bIns="0" lIns="0" spcFirstLastPara="1" rIns="0" wrap="square" tIns="0">
            <a:spAutoFit/>
          </a:bodyPr>
          <a:lstStyle/>
          <a:p>
            <a:pPr indent="0" lvl="1" marL="0" marR="0" rtl="0" algn="l">
              <a:lnSpc>
                <a:spcPct val="151023"/>
              </a:lnSpc>
              <a:spcBef>
                <a:spcPts val="0"/>
              </a:spcBef>
              <a:spcAft>
                <a:spcPts val="0"/>
              </a:spcAft>
              <a:buNone/>
            </a:pPr>
            <a:r>
              <a:rPr b="1" i="0" lang="en-US" sz="2199" u="none" cap="none" strike="noStrike">
                <a:solidFill>
                  <a:srgbClr val="EE252F"/>
                </a:solidFill>
                <a:latin typeface="Overpass Black"/>
                <a:ea typeface="Overpass Black"/>
                <a:cs typeface="Overpass Black"/>
                <a:sym typeface="Overpass Black"/>
              </a:rPr>
              <a:t>(e.g., Exit Signs, Mileage Signs)</a:t>
            </a:r>
            <a:endParaRPr/>
          </a:p>
        </p:txBody>
      </p:sp>
      <p:pic>
        <p:nvPicPr>
          <p:cNvPr id="497" name="Google Shape;497;p21"/>
          <p:cNvPicPr preferRelativeResize="0"/>
          <p:nvPr/>
        </p:nvPicPr>
        <p:blipFill>
          <a:blip r:embed="rId4">
            <a:alphaModFix/>
          </a:blip>
          <a:stretch>
            <a:fillRect/>
          </a:stretch>
        </p:blipFill>
        <p:spPr>
          <a:xfrm>
            <a:off x="1556989" y="2752538"/>
            <a:ext cx="2696400" cy="2696400"/>
          </a:xfrm>
          <a:prstGeom prst="ellipse">
            <a:avLst/>
          </a:prstGeom>
          <a:noFill/>
          <a:ln>
            <a:noFill/>
          </a:ln>
        </p:spPr>
      </p:pic>
      <p:pic>
        <p:nvPicPr>
          <p:cNvPr id="498" name="Google Shape;498;p21"/>
          <p:cNvPicPr preferRelativeResize="0"/>
          <p:nvPr/>
        </p:nvPicPr>
        <p:blipFill>
          <a:blip r:embed="rId5">
            <a:alphaModFix/>
          </a:blip>
          <a:stretch>
            <a:fillRect/>
          </a:stretch>
        </p:blipFill>
        <p:spPr>
          <a:xfrm>
            <a:off x="9401552" y="2747560"/>
            <a:ext cx="2696400" cy="2696400"/>
          </a:xfrm>
          <a:prstGeom prst="ellipse">
            <a:avLst/>
          </a:prstGeom>
          <a:noFill/>
          <a:ln>
            <a:noFill/>
          </a:ln>
        </p:spPr>
      </p:pic>
      <p:pic>
        <p:nvPicPr>
          <p:cNvPr id="499" name="Google Shape;499;p21"/>
          <p:cNvPicPr preferRelativeResize="0"/>
          <p:nvPr/>
        </p:nvPicPr>
        <p:blipFill>
          <a:blip r:embed="rId6">
            <a:alphaModFix/>
          </a:blip>
          <a:stretch>
            <a:fillRect/>
          </a:stretch>
        </p:blipFill>
        <p:spPr>
          <a:xfrm>
            <a:off x="1556989" y="6215488"/>
            <a:ext cx="2696400" cy="2696400"/>
          </a:xfrm>
          <a:prstGeom prst="ellipse">
            <a:avLst/>
          </a:prstGeom>
          <a:noFill/>
          <a:ln>
            <a:noFill/>
          </a:ln>
        </p:spPr>
      </p:pic>
      <p:pic>
        <p:nvPicPr>
          <p:cNvPr id="500" name="Google Shape;500;p21"/>
          <p:cNvPicPr preferRelativeResize="0"/>
          <p:nvPr/>
        </p:nvPicPr>
        <p:blipFill>
          <a:blip r:embed="rId7">
            <a:alphaModFix/>
          </a:blip>
          <a:stretch>
            <a:fillRect/>
          </a:stretch>
        </p:blipFill>
        <p:spPr>
          <a:xfrm>
            <a:off x="9401539" y="6215488"/>
            <a:ext cx="2696400" cy="2696400"/>
          </a:xfrm>
          <a:prstGeom prst="ellipse">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