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Prata"/>
      <p:regular r:id="rId23"/>
    </p:embeddedFont>
    <p:embeddedFont>
      <p:font typeface="Poppins"/>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oppins-regular.fntdata"/><Relationship Id="rId23" Type="http://schemas.openxmlformats.org/officeDocument/2006/relationships/font" Target="fonts/Prat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italic.fntdata"/><Relationship Id="rId25" Type="http://schemas.openxmlformats.org/officeDocument/2006/relationships/font" Target="fonts/Poppins-bold.fntdata"/><Relationship Id="rId27" Type="http://schemas.openxmlformats.org/officeDocument/2006/relationships/font" Target="fonts/Poppi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66c29675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66c296758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66c296758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6c2967588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66c296758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66c2967588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66c296758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66c2967588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66c296758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66c2967588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66c2967588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66c2967588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66c2967588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66c2967588_0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5.png"/><Relationship Id="rId5" Type="http://schemas.openxmlformats.org/officeDocument/2006/relationships/image" Target="../media/image42.png"/><Relationship Id="rId6"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45.png"/><Relationship Id="rId6"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2.png"/><Relationship Id="rId4" Type="http://schemas.openxmlformats.org/officeDocument/2006/relationships/image" Target="../media/image49.png"/><Relationship Id="rId5"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6.png"/></Relationships>
</file>

<file path=ppt/slides/_rels/slide16.xml.rels><?xml version="1.0" encoding="UTF-8" standalone="yes"?><Relationships xmlns="http://schemas.openxmlformats.org/package/2006/relationships"><Relationship Id="rId40" Type="http://schemas.openxmlformats.org/officeDocument/2006/relationships/image" Target="../media/image106.png"/><Relationship Id="rId20" Type="http://schemas.openxmlformats.org/officeDocument/2006/relationships/image" Target="../media/image29.png"/><Relationship Id="rId42" Type="http://schemas.openxmlformats.org/officeDocument/2006/relationships/image" Target="../media/image8.png"/><Relationship Id="rId41" Type="http://schemas.openxmlformats.org/officeDocument/2006/relationships/image" Target="../media/image98.png"/><Relationship Id="rId22" Type="http://schemas.openxmlformats.org/officeDocument/2006/relationships/image" Target="../media/image84.png"/><Relationship Id="rId21" Type="http://schemas.openxmlformats.org/officeDocument/2006/relationships/image" Target="../media/image94.png"/><Relationship Id="rId43" Type="http://schemas.openxmlformats.org/officeDocument/2006/relationships/image" Target="../media/image37.png"/><Relationship Id="rId24" Type="http://schemas.openxmlformats.org/officeDocument/2006/relationships/image" Target="../media/image26.png"/><Relationship Id="rId23"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64.png"/><Relationship Id="rId9" Type="http://schemas.openxmlformats.org/officeDocument/2006/relationships/image" Target="../media/image70.png"/><Relationship Id="rId26" Type="http://schemas.openxmlformats.org/officeDocument/2006/relationships/image" Target="../media/image87.png"/><Relationship Id="rId25" Type="http://schemas.openxmlformats.org/officeDocument/2006/relationships/image" Target="../media/image85.png"/><Relationship Id="rId28" Type="http://schemas.openxmlformats.org/officeDocument/2006/relationships/image" Target="../media/image34.png"/><Relationship Id="rId27" Type="http://schemas.openxmlformats.org/officeDocument/2006/relationships/image" Target="../media/image79.png"/><Relationship Id="rId5" Type="http://schemas.openxmlformats.org/officeDocument/2006/relationships/image" Target="../media/image62.png"/><Relationship Id="rId6" Type="http://schemas.openxmlformats.org/officeDocument/2006/relationships/image" Target="../media/image63.png"/><Relationship Id="rId29" Type="http://schemas.openxmlformats.org/officeDocument/2006/relationships/image" Target="../media/image91.png"/><Relationship Id="rId7" Type="http://schemas.openxmlformats.org/officeDocument/2006/relationships/image" Target="../media/image67.png"/><Relationship Id="rId8" Type="http://schemas.openxmlformats.org/officeDocument/2006/relationships/image" Target="../media/image61.png"/><Relationship Id="rId31" Type="http://schemas.openxmlformats.org/officeDocument/2006/relationships/image" Target="../media/image45.png"/><Relationship Id="rId30" Type="http://schemas.openxmlformats.org/officeDocument/2006/relationships/image" Target="../media/image96.png"/><Relationship Id="rId11" Type="http://schemas.openxmlformats.org/officeDocument/2006/relationships/image" Target="../media/image71.png"/><Relationship Id="rId33" Type="http://schemas.openxmlformats.org/officeDocument/2006/relationships/image" Target="../media/image49.png"/><Relationship Id="rId10" Type="http://schemas.openxmlformats.org/officeDocument/2006/relationships/image" Target="../media/image68.png"/><Relationship Id="rId32" Type="http://schemas.openxmlformats.org/officeDocument/2006/relationships/image" Target="../media/image46.png"/><Relationship Id="rId13" Type="http://schemas.openxmlformats.org/officeDocument/2006/relationships/image" Target="../media/image7.png"/><Relationship Id="rId35" Type="http://schemas.openxmlformats.org/officeDocument/2006/relationships/image" Target="../media/image56.png"/><Relationship Id="rId12" Type="http://schemas.openxmlformats.org/officeDocument/2006/relationships/image" Target="../media/image73.png"/><Relationship Id="rId34" Type="http://schemas.openxmlformats.org/officeDocument/2006/relationships/image" Target="../media/image51.png"/><Relationship Id="rId15" Type="http://schemas.openxmlformats.org/officeDocument/2006/relationships/image" Target="../media/image75.png"/><Relationship Id="rId37" Type="http://schemas.openxmlformats.org/officeDocument/2006/relationships/image" Target="../media/image55.png"/><Relationship Id="rId14" Type="http://schemas.openxmlformats.org/officeDocument/2006/relationships/image" Target="../media/image81.png"/><Relationship Id="rId36" Type="http://schemas.openxmlformats.org/officeDocument/2006/relationships/image" Target="../media/image38.png"/><Relationship Id="rId17" Type="http://schemas.openxmlformats.org/officeDocument/2006/relationships/image" Target="../media/image77.png"/><Relationship Id="rId39" Type="http://schemas.openxmlformats.org/officeDocument/2006/relationships/image" Target="../media/image59.png"/><Relationship Id="rId16" Type="http://schemas.openxmlformats.org/officeDocument/2006/relationships/image" Target="../media/image72.png"/><Relationship Id="rId38" Type="http://schemas.openxmlformats.org/officeDocument/2006/relationships/image" Target="../media/image58.png"/><Relationship Id="rId19" Type="http://schemas.openxmlformats.org/officeDocument/2006/relationships/image" Target="../media/image83.png"/><Relationship Id="rId18" Type="http://schemas.openxmlformats.org/officeDocument/2006/relationships/image" Target="../media/image8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98.png"/><Relationship Id="rId6" Type="http://schemas.openxmlformats.org/officeDocument/2006/relationships/image" Target="../media/image8.png"/><Relationship Id="rId7"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13.png"/><Relationship Id="rId5"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32.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29.png"/><Relationship Id="rId8"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36.png"/><Relationship Id="rId7"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0" scaled="0"/>
        </a:gradFill>
      </p:bgPr>
    </p:bg>
    <p:spTree>
      <p:nvGrpSpPr>
        <p:cNvPr id="83" name="Shape 83"/>
        <p:cNvGrpSpPr/>
        <p:nvPr/>
      </p:nvGrpSpPr>
      <p:grpSpPr>
        <a:xfrm>
          <a:off x="0" y="0"/>
          <a:ext cx="0" cy="0"/>
          <a:chOff x="0" y="0"/>
          <a:chExt cx="0" cy="0"/>
        </a:xfrm>
      </p:grpSpPr>
      <p:cxnSp>
        <p:nvCxnSpPr>
          <p:cNvPr id="84" name="Google Shape;84;p13"/>
          <p:cNvCxnSpPr/>
          <p:nvPr/>
        </p:nvCxnSpPr>
        <p:spPr>
          <a:xfrm>
            <a:off x="-303865" y="9872768"/>
            <a:ext cx="18895730" cy="0"/>
          </a:xfrm>
          <a:prstGeom prst="straightConnector1">
            <a:avLst/>
          </a:prstGeom>
          <a:noFill/>
          <a:ln cap="flat" cmpd="sng" w="47625">
            <a:solidFill>
              <a:srgbClr val="B5300B"/>
            </a:solidFill>
            <a:prstDash val="solid"/>
            <a:round/>
            <a:headEnd len="sm" w="sm" type="none"/>
            <a:tailEnd len="sm" w="sm" type="none"/>
          </a:ln>
        </p:spPr>
      </p:cxnSp>
      <p:sp>
        <p:nvSpPr>
          <p:cNvPr id="85" name="Google Shape;85;p13"/>
          <p:cNvSpPr/>
          <p:nvPr/>
        </p:nvSpPr>
        <p:spPr>
          <a:xfrm>
            <a:off x="-3334495" y="4803241"/>
            <a:ext cx="9864255" cy="9864255"/>
          </a:xfrm>
          <a:custGeom>
            <a:rect b="b" l="l" r="r" t="t"/>
            <a:pathLst>
              <a:path extrusionOk="0" h="9864255" w="9864255">
                <a:moveTo>
                  <a:pt x="0" y="0"/>
                </a:moveTo>
                <a:lnTo>
                  <a:pt x="9864255" y="0"/>
                </a:lnTo>
                <a:lnTo>
                  <a:pt x="9864255" y="9864255"/>
                </a:lnTo>
                <a:lnTo>
                  <a:pt x="0" y="9864255"/>
                </a:lnTo>
                <a:lnTo>
                  <a:pt x="0" y="0"/>
                </a:lnTo>
                <a:close/>
              </a:path>
            </a:pathLst>
          </a:custGeom>
          <a:blipFill rotWithShape="1">
            <a:blip r:embed="rId3">
              <a:alphaModFix/>
            </a:blip>
            <a:stretch>
              <a:fillRect b="0" l="0" r="0" t="0"/>
            </a:stretch>
          </a:blipFill>
          <a:ln>
            <a:noFill/>
          </a:ln>
        </p:spPr>
      </p:sp>
      <p:pic>
        <p:nvPicPr>
          <p:cNvPr id="86" name="Google Shape;86;p13"/>
          <p:cNvPicPr preferRelativeResize="0"/>
          <p:nvPr/>
        </p:nvPicPr>
        <p:blipFill>
          <a:blip r:embed="rId4">
            <a:alphaModFix/>
          </a:blip>
          <a:stretch>
            <a:fillRect/>
          </a:stretch>
        </p:blipFill>
        <p:spPr>
          <a:xfrm>
            <a:off x="-6664525" y="2639313"/>
            <a:ext cx="15566602" cy="15384151"/>
          </a:xfrm>
          <a:prstGeom prst="rect">
            <a:avLst/>
          </a:prstGeom>
          <a:noFill/>
          <a:ln>
            <a:noFill/>
          </a:ln>
        </p:spPr>
      </p:pic>
      <p:sp>
        <p:nvSpPr>
          <p:cNvPr id="87" name="Google Shape;87;p13"/>
          <p:cNvSpPr txBox="1"/>
          <p:nvPr/>
        </p:nvSpPr>
        <p:spPr>
          <a:xfrm>
            <a:off x="1028700" y="667357"/>
            <a:ext cx="3467400" cy="854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13" u="none" cap="none" strike="noStrike">
                <a:solidFill>
                  <a:srgbClr val="000000"/>
                </a:solidFill>
                <a:latin typeface="Poppins"/>
                <a:ea typeface="Poppins"/>
                <a:cs typeface="Poppins"/>
                <a:sym typeface="Poppins"/>
              </a:rPr>
              <a:t>Write a subtitle for</a:t>
            </a:r>
            <a:endParaRPr/>
          </a:p>
          <a:p>
            <a:pPr indent="0" lvl="1" marL="0" marR="0" rtl="0" algn="l">
              <a:lnSpc>
                <a:spcPct val="130000"/>
              </a:lnSpc>
              <a:spcBef>
                <a:spcPts val="0"/>
              </a:spcBef>
              <a:spcAft>
                <a:spcPts val="0"/>
              </a:spcAft>
              <a:buNone/>
            </a:pPr>
            <a:r>
              <a:rPr b="0" i="0" lang="en-US" sz="2413" u="none" cap="none" strike="noStrike">
                <a:solidFill>
                  <a:srgbClr val="000000"/>
                </a:solidFill>
                <a:latin typeface="Poppins"/>
                <a:ea typeface="Poppins"/>
                <a:cs typeface="Poppins"/>
                <a:sym typeface="Poppins"/>
              </a:rPr>
              <a:t>this presentation here</a:t>
            </a:r>
            <a:endParaRPr/>
          </a:p>
        </p:txBody>
      </p:sp>
      <p:sp>
        <p:nvSpPr>
          <p:cNvPr id="88" name="Google Shape;88;p13"/>
          <p:cNvSpPr txBox="1"/>
          <p:nvPr/>
        </p:nvSpPr>
        <p:spPr>
          <a:xfrm>
            <a:off x="4744656" y="4625115"/>
            <a:ext cx="12673200" cy="4911300"/>
          </a:xfrm>
          <a:prstGeom prst="rect">
            <a:avLst/>
          </a:prstGeom>
          <a:noFill/>
          <a:ln>
            <a:noFill/>
          </a:ln>
        </p:spPr>
        <p:txBody>
          <a:bodyPr anchorCtr="0" anchor="t" bIns="0" lIns="0" spcFirstLastPara="1" rIns="0" wrap="square" tIns="0">
            <a:spAutoFit/>
          </a:bodyPr>
          <a:lstStyle/>
          <a:p>
            <a:pPr indent="0" lvl="0" marL="0" marR="0" rtl="0" algn="r">
              <a:lnSpc>
                <a:spcPct val="95000"/>
              </a:lnSpc>
              <a:spcBef>
                <a:spcPts val="0"/>
              </a:spcBef>
              <a:spcAft>
                <a:spcPts val="0"/>
              </a:spcAft>
              <a:buNone/>
            </a:pPr>
            <a:r>
              <a:rPr b="0" i="0" lang="en-US" sz="16793" u="none" cap="none" strike="noStrike">
                <a:solidFill>
                  <a:srgbClr val="B5300B"/>
                </a:solidFill>
                <a:latin typeface="Prata"/>
                <a:ea typeface="Prata"/>
                <a:cs typeface="Prata"/>
                <a:sym typeface="Prata"/>
              </a:rPr>
              <a:t>COOKING TUTORIAL</a:t>
            </a:r>
            <a:endParaRPr/>
          </a:p>
        </p:txBody>
      </p:sp>
      <p:cxnSp>
        <p:nvCxnSpPr>
          <p:cNvPr id="89" name="Google Shape;89;p13"/>
          <p:cNvCxnSpPr/>
          <p:nvPr/>
        </p:nvCxnSpPr>
        <p:spPr>
          <a:xfrm>
            <a:off x="-303865" y="414232"/>
            <a:ext cx="18895730" cy="0"/>
          </a:xfrm>
          <a:prstGeom prst="straightConnector1">
            <a:avLst/>
          </a:prstGeom>
          <a:noFill/>
          <a:ln cap="flat" cmpd="sng" w="47625">
            <a:solidFill>
              <a:srgbClr val="B5300B"/>
            </a:solidFill>
            <a:prstDash val="solid"/>
            <a:round/>
            <a:headEnd len="sm" w="sm" type="none"/>
            <a:tailEnd len="sm" w="sm" type="none"/>
          </a:ln>
        </p:spPr>
      </p:cxnSp>
      <p:sp>
        <p:nvSpPr>
          <p:cNvPr id="90" name="Google Shape;90;p13"/>
          <p:cNvSpPr/>
          <p:nvPr/>
        </p:nvSpPr>
        <p:spPr>
          <a:xfrm rot="1464892">
            <a:off x="6434462" y="-4685041"/>
            <a:ext cx="13405827" cy="8940011"/>
          </a:xfrm>
          <a:custGeom>
            <a:rect b="b" l="l" r="r" t="t"/>
            <a:pathLst>
              <a:path extrusionOk="0" h="8940011" w="13405827">
                <a:moveTo>
                  <a:pt x="0" y="0"/>
                </a:moveTo>
                <a:lnTo>
                  <a:pt x="13405827" y="0"/>
                </a:lnTo>
                <a:lnTo>
                  <a:pt x="13405827" y="8940011"/>
                </a:lnTo>
                <a:lnTo>
                  <a:pt x="0" y="8940011"/>
                </a:lnTo>
                <a:lnTo>
                  <a:pt x="0" y="0"/>
                </a:lnTo>
                <a:close/>
              </a:path>
            </a:pathLst>
          </a:custGeom>
          <a:blipFill rotWithShape="1">
            <a:blip r:embed="rId5">
              <a:alphaModFix/>
            </a:blip>
            <a:stretch>
              <a:fillRect b="0" l="0" r="0" t="0"/>
            </a:stretch>
          </a:blipFill>
          <a:ln>
            <a:noFill/>
          </a:ln>
        </p:spPr>
      </p:sp>
      <p:sp>
        <p:nvSpPr>
          <p:cNvPr id="91" name="Google Shape;91;p13"/>
          <p:cNvSpPr/>
          <p:nvPr/>
        </p:nvSpPr>
        <p:spPr>
          <a:xfrm>
            <a:off x="6634535" y="867382"/>
            <a:ext cx="1593190" cy="3256947"/>
          </a:xfrm>
          <a:custGeom>
            <a:rect b="b" l="l" r="r" t="t"/>
            <a:pathLst>
              <a:path extrusionOk="0" h="3256947" w="1593190">
                <a:moveTo>
                  <a:pt x="0" y="0"/>
                </a:moveTo>
                <a:lnTo>
                  <a:pt x="1593190" y="0"/>
                </a:lnTo>
                <a:lnTo>
                  <a:pt x="1593190" y="3256948"/>
                </a:lnTo>
                <a:lnTo>
                  <a:pt x="0" y="3256948"/>
                </a:lnTo>
                <a:lnTo>
                  <a:pt x="0" y="0"/>
                </a:lnTo>
                <a:close/>
              </a:path>
            </a:pathLst>
          </a:custGeom>
          <a:blipFill rotWithShape="1">
            <a:blip r:embed="rId6">
              <a:alphaModFix/>
            </a:blip>
            <a:stretch>
              <a:fillRect b="0" l="0" r="0" t="0"/>
            </a:stretch>
          </a:blipFill>
          <a:ln>
            <a:noFill/>
          </a:ln>
        </p:spPr>
      </p:sp>
      <p:sp>
        <p:nvSpPr>
          <p:cNvPr id="92" name="Google Shape;92;p13"/>
          <p:cNvSpPr/>
          <p:nvPr/>
        </p:nvSpPr>
        <p:spPr>
          <a:xfrm rot="2280856">
            <a:off x="-192688" y="1956879"/>
            <a:ext cx="1940632" cy="2667535"/>
          </a:xfrm>
          <a:custGeom>
            <a:rect b="b" l="l" r="r" t="t"/>
            <a:pathLst>
              <a:path extrusionOk="0" h="2667535" w="1940632">
                <a:moveTo>
                  <a:pt x="0" y="0"/>
                </a:moveTo>
                <a:lnTo>
                  <a:pt x="1940632" y="0"/>
                </a:lnTo>
                <a:lnTo>
                  <a:pt x="1940632" y="2667535"/>
                </a:lnTo>
                <a:lnTo>
                  <a:pt x="0" y="2667535"/>
                </a:lnTo>
                <a:lnTo>
                  <a:pt x="0" y="0"/>
                </a:lnTo>
                <a:close/>
              </a:path>
            </a:pathLst>
          </a:custGeom>
          <a:blipFill rotWithShape="1">
            <a:blip r:embed="rId7">
              <a:alphaModFix/>
            </a:blip>
            <a:stretch>
              <a:fillRect b="0" l="0" r="0" t="0"/>
            </a:stretch>
          </a:blipFill>
          <a:ln>
            <a:noFill/>
          </a:ln>
        </p:spPr>
      </p:sp>
      <p:sp>
        <p:nvSpPr>
          <p:cNvPr id="93" name="Google Shape;93;p13"/>
          <p:cNvSpPr/>
          <p:nvPr/>
        </p:nvSpPr>
        <p:spPr>
          <a:xfrm rot="-1213069">
            <a:off x="1715344" y="2931486"/>
            <a:ext cx="4490226" cy="1481775"/>
          </a:xfrm>
          <a:custGeom>
            <a:rect b="b" l="l" r="r" t="t"/>
            <a:pathLst>
              <a:path extrusionOk="0" h="1481775" w="4490226">
                <a:moveTo>
                  <a:pt x="0" y="0"/>
                </a:moveTo>
                <a:lnTo>
                  <a:pt x="4490226" y="0"/>
                </a:lnTo>
                <a:lnTo>
                  <a:pt x="4490226" y="1481774"/>
                </a:lnTo>
                <a:lnTo>
                  <a:pt x="0" y="1481774"/>
                </a:lnTo>
                <a:lnTo>
                  <a:pt x="0" y="0"/>
                </a:lnTo>
                <a:close/>
              </a:path>
            </a:pathLst>
          </a:custGeom>
          <a:blipFill rotWithShape="1">
            <a:blip r:embed="rId8">
              <a:alphaModFix/>
            </a:blip>
            <a:stretch>
              <a:fillRect b="0" l="0" r="0" t="0"/>
            </a:stretch>
          </a:blipFill>
          <a:ln>
            <a:noFill/>
          </a:ln>
        </p:spPr>
      </p:sp>
      <p:sp>
        <p:nvSpPr>
          <p:cNvPr id="94" name="Google Shape;94;p13"/>
          <p:cNvSpPr/>
          <p:nvPr/>
        </p:nvSpPr>
        <p:spPr>
          <a:xfrm rot="18144">
            <a:off x="16301507" y="2941822"/>
            <a:ext cx="1893652" cy="1282156"/>
          </a:xfrm>
          <a:custGeom>
            <a:rect b="b" l="l" r="r" t="t"/>
            <a:pathLst>
              <a:path extrusionOk="0" h="1282156" w="1893652">
                <a:moveTo>
                  <a:pt x="0" y="187010"/>
                </a:moveTo>
                <a:lnTo>
                  <a:pt x="1778497" y="0"/>
                </a:lnTo>
                <a:lnTo>
                  <a:pt x="1893653" y="1095146"/>
                </a:lnTo>
                <a:lnTo>
                  <a:pt x="115156" y="1282156"/>
                </a:lnTo>
                <a:lnTo>
                  <a:pt x="0" y="187010"/>
                </a:lnTo>
                <a:close/>
              </a:path>
            </a:pathLst>
          </a:custGeom>
          <a:blipFill rotWithShape="1">
            <a:blip r:embed="rId9">
              <a:alphaModFix/>
            </a:blip>
            <a:stretch>
              <a:fillRect b="-2840" l="-51669" r="-6844" t="-122775"/>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0" scaled="0"/>
        </a:gradFill>
      </p:bgPr>
    </p:bg>
    <p:spTree>
      <p:nvGrpSpPr>
        <p:cNvPr id="219" name="Shape 219"/>
        <p:cNvGrpSpPr/>
        <p:nvPr/>
      </p:nvGrpSpPr>
      <p:grpSpPr>
        <a:xfrm>
          <a:off x="0" y="0"/>
          <a:ext cx="0" cy="0"/>
          <a:chOff x="0" y="0"/>
          <a:chExt cx="0" cy="0"/>
        </a:xfrm>
      </p:grpSpPr>
      <p:pic>
        <p:nvPicPr>
          <p:cNvPr id="220" name="Google Shape;220;p22"/>
          <p:cNvPicPr preferRelativeResize="0"/>
          <p:nvPr/>
        </p:nvPicPr>
        <p:blipFill>
          <a:blip r:embed="rId3">
            <a:alphaModFix/>
          </a:blip>
          <a:stretch>
            <a:fillRect/>
          </a:stretch>
        </p:blipFill>
        <p:spPr>
          <a:xfrm>
            <a:off x="0" y="3913600"/>
            <a:ext cx="9144000" cy="5943602"/>
          </a:xfrm>
          <a:prstGeom prst="rect">
            <a:avLst/>
          </a:prstGeom>
          <a:noFill/>
          <a:ln>
            <a:noFill/>
          </a:ln>
        </p:spPr>
      </p:pic>
      <p:cxnSp>
        <p:nvCxnSpPr>
          <p:cNvPr id="221" name="Google Shape;221;p22"/>
          <p:cNvCxnSpPr/>
          <p:nvPr/>
        </p:nvCxnSpPr>
        <p:spPr>
          <a:xfrm>
            <a:off x="-303865" y="9872768"/>
            <a:ext cx="18895730" cy="0"/>
          </a:xfrm>
          <a:prstGeom prst="straightConnector1">
            <a:avLst/>
          </a:prstGeom>
          <a:noFill/>
          <a:ln cap="flat" cmpd="sng" w="47625">
            <a:solidFill>
              <a:srgbClr val="B5300B"/>
            </a:solidFill>
            <a:prstDash val="solid"/>
            <a:round/>
            <a:headEnd len="sm" w="sm" type="none"/>
            <a:tailEnd len="sm" w="sm" type="none"/>
          </a:ln>
        </p:spPr>
      </p:cxnSp>
      <p:cxnSp>
        <p:nvCxnSpPr>
          <p:cNvPr id="222" name="Google Shape;222;p22"/>
          <p:cNvCxnSpPr/>
          <p:nvPr/>
        </p:nvCxnSpPr>
        <p:spPr>
          <a:xfrm>
            <a:off x="-303865" y="414232"/>
            <a:ext cx="18895730" cy="0"/>
          </a:xfrm>
          <a:prstGeom prst="straightConnector1">
            <a:avLst/>
          </a:prstGeom>
          <a:noFill/>
          <a:ln cap="flat" cmpd="sng" w="47625">
            <a:solidFill>
              <a:srgbClr val="B5300B"/>
            </a:solidFill>
            <a:prstDash val="solid"/>
            <a:round/>
            <a:headEnd len="sm" w="sm" type="none"/>
            <a:tailEnd len="sm" w="sm" type="none"/>
          </a:ln>
        </p:spPr>
      </p:cxnSp>
      <p:sp>
        <p:nvSpPr>
          <p:cNvPr id="223" name="Google Shape;223;p22"/>
          <p:cNvSpPr txBox="1"/>
          <p:nvPr/>
        </p:nvSpPr>
        <p:spPr>
          <a:xfrm>
            <a:off x="374376" y="1496721"/>
            <a:ext cx="6275276" cy="1520120"/>
          </a:xfrm>
          <a:prstGeom prst="rect">
            <a:avLst/>
          </a:prstGeom>
          <a:noFill/>
          <a:ln>
            <a:noFill/>
          </a:ln>
        </p:spPr>
        <p:txBody>
          <a:bodyPr anchorCtr="0" anchor="t" bIns="0" lIns="0" spcFirstLastPara="1" rIns="0" wrap="square" tIns="0">
            <a:spAutoFit/>
          </a:bodyPr>
          <a:lstStyle/>
          <a:p>
            <a:pPr indent="0" lvl="0" marL="0" marR="0" rtl="0" algn="r">
              <a:lnSpc>
                <a:spcPct val="103996"/>
              </a:lnSpc>
              <a:spcBef>
                <a:spcPts val="0"/>
              </a:spcBef>
              <a:spcAft>
                <a:spcPts val="0"/>
              </a:spcAft>
              <a:buNone/>
            </a:pPr>
            <a:r>
              <a:rPr b="0" i="0" lang="en-US" sz="11059" u="none" cap="none" strike="noStrike">
                <a:solidFill>
                  <a:srgbClr val="B5300B"/>
                </a:solidFill>
                <a:latin typeface="Prata"/>
                <a:ea typeface="Prata"/>
                <a:cs typeface="Prata"/>
                <a:sym typeface="Prata"/>
              </a:rPr>
              <a:t>STEP 02</a:t>
            </a:r>
            <a:endParaRPr/>
          </a:p>
        </p:txBody>
      </p:sp>
      <p:grpSp>
        <p:nvGrpSpPr>
          <p:cNvPr id="224" name="Google Shape;224;p22"/>
          <p:cNvGrpSpPr/>
          <p:nvPr/>
        </p:nvGrpSpPr>
        <p:grpSpPr>
          <a:xfrm>
            <a:off x="10627346" y="151550"/>
            <a:ext cx="6177308" cy="4845893"/>
            <a:chOff x="0" y="-66675"/>
            <a:chExt cx="1626945" cy="1276285"/>
          </a:xfrm>
        </p:grpSpPr>
        <p:sp>
          <p:nvSpPr>
            <p:cNvPr id="225" name="Google Shape;225;p22"/>
            <p:cNvSpPr/>
            <p:nvPr/>
          </p:nvSpPr>
          <p:spPr>
            <a:xfrm>
              <a:off x="0" y="0"/>
              <a:ext cx="1626945" cy="1209610"/>
            </a:xfrm>
            <a:custGeom>
              <a:rect b="b" l="l" r="r" t="t"/>
              <a:pathLst>
                <a:path extrusionOk="0" h="1209610" w="1626945">
                  <a:moveTo>
                    <a:pt x="0" y="0"/>
                  </a:moveTo>
                  <a:lnTo>
                    <a:pt x="1626945" y="0"/>
                  </a:lnTo>
                  <a:lnTo>
                    <a:pt x="1626945" y="1209610"/>
                  </a:lnTo>
                  <a:lnTo>
                    <a:pt x="0" y="1209610"/>
                  </a:lnTo>
                  <a:close/>
                </a:path>
              </a:pathLst>
            </a:custGeom>
            <a:solidFill>
              <a:srgbClr val="FFFFFF"/>
            </a:solidFill>
            <a:ln cap="sq" cmpd="sng" w="38100">
              <a:solidFill>
                <a:srgbClr val="B5300B"/>
              </a:solidFill>
              <a:prstDash val="solid"/>
              <a:miter lim="8000"/>
              <a:headEnd len="sm" w="sm" type="none"/>
              <a:tailEnd len="sm" w="sm" type="none"/>
            </a:ln>
          </p:spPr>
        </p:sp>
        <p:sp>
          <p:nvSpPr>
            <p:cNvPr id="226" name="Google Shape;226;p22"/>
            <p:cNvSpPr txBox="1"/>
            <p:nvPr/>
          </p:nvSpPr>
          <p:spPr>
            <a:xfrm>
              <a:off x="0" y="-66675"/>
              <a:ext cx="1626945" cy="127628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27" name="Google Shape;227;p22"/>
          <p:cNvCxnSpPr/>
          <p:nvPr/>
        </p:nvCxnSpPr>
        <p:spPr>
          <a:xfrm>
            <a:off x="-303865" y="3889781"/>
            <a:ext cx="18895730" cy="0"/>
          </a:xfrm>
          <a:prstGeom prst="straightConnector1">
            <a:avLst/>
          </a:prstGeom>
          <a:noFill/>
          <a:ln cap="flat" cmpd="sng" w="47625">
            <a:solidFill>
              <a:srgbClr val="B5300B"/>
            </a:solidFill>
            <a:prstDash val="solid"/>
            <a:round/>
            <a:headEnd len="sm" w="sm" type="none"/>
            <a:tailEnd len="sm" w="sm" type="none"/>
          </a:ln>
        </p:spPr>
      </p:cxnSp>
      <p:sp>
        <p:nvSpPr>
          <p:cNvPr id="228" name="Google Shape;228;p22"/>
          <p:cNvSpPr txBox="1"/>
          <p:nvPr/>
        </p:nvSpPr>
        <p:spPr>
          <a:xfrm>
            <a:off x="11928946" y="740081"/>
            <a:ext cx="3574107" cy="613411"/>
          </a:xfrm>
          <a:prstGeom prst="rect">
            <a:avLst/>
          </a:prstGeom>
          <a:noFill/>
          <a:ln>
            <a:noFill/>
          </a:ln>
        </p:spPr>
        <p:txBody>
          <a:bodyPr anchorCtr="0" anchor="t" bIns="0" lIns="0" spcFirstLastPara="1" rIns="0" wrap="square" tIns="0">
            <a:spAutoFit/>
          </a:bodyPr>
          <a:lstStyle/>
          <a:p>
            <a:pPr indent="0" lvl="0" marL="0" marR="0" rtl="0" algn="ctr">
              <a:lnSpc>
                <a:spcPct val="169023"/>
              </a:lnSpc>
              <a:spcBef>
                <a:spcPts val="0"/>
              </a:spcBef>
              <a:spcAft>
                <a:spcPts val="0"/>
              </a:spcAft>
              <a:buNone/>
            </a:pPr>
            <a:r>
              <a:rPr b="1" i="0" lang="en-US" sz="2999" u="none" cap="none" strike="noStrike">
                <a:solidFill>
                  <a:srgbClr val="B5300B"/>
                </a:solidFill>
                <a:latin typeface="Poppins"/>
                <a:ea typeface="Poppins"/>
                <a:cs typeface="Poppins"/>
                <a:sym typeface="Poppins"/>
              </a:rPr>
              <a:t>Sauce Application</a:t>
            </a:r>
            <a:endParaRPr/>
          </a:p>
        </p:txBody>
      </p:sp>
      <p:sp>
        <p:nvSpPr>
          <p:cNvPr id="229" name="Google Shape;229;p22"/>
          <p:cNvSpPr txBox="1"/>
          <p:nvPr/>
        </p:nvSpPr>
        <p:spPr>
          <a:xfrm>
            <a:off x="11205133" y="1515657"/>
            <a:ext cx="5021700" cy="1997100"/>
          </a:xfrm>
          <a:prstGeom prst="rect">
            <a:avLst/>
          </a:prstGeom>
          <a:noFill/>
          <a:ln>
            <a:noFill/>
          </a:ln>
        </p:spPr>
        <p:txBody>
          <a:bodyPr anchorCtr="0" anchor="t" bIns="0" lIns="0" spcFirstLastPara="1" rIns="0" wrap="square" tIns="0">
            <a:spAutoFit/>
          </a:bodyPr>
          <a:lstStyle/>
          <a:p>
            <a:pPr indent="0" lvl="1" marL="0" marR="0" rtl="0" algn="ctr">
              <a:lnSpc>
                <a:spcPct val="160000"/>
              </a:lnSpc>
              <a:spcBef>
                <a:spcPts val="0"/>
              </a:spcBef>
              <a:spcAft>
                <a:spcPts val="0"/>
              </a:spcAft>
              <a:buNone/>
            </a:pPr>
            <a:r>
              <a:rPr b="0" i="0" lang="en-US" sz="2237"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a:p>
        </p:txBody>
      </p:sp>
      <p:cxnSp>
        <p:nvCxnSpPr>
          <p:cNvPr id="230" name="Google Shape;230;p22"/>
          <p:cNvCxnSpPr/>
          <p:nvPr/>
        </p:nvCxnSpPr>
        <p:spPr>
          <a:xfrm rot="10800000">
            <a:off x="9144000" y="3913594"/>
            <a:ext cx="0" cy="5939888"/>
          </a:xfrm>
          <a:prstGeom prst="straightConnector1">
            <a:avLst/>
          </a:prstGeom>
          <a:noFill/>
          <a:ln cap="flat" cmpd="sng" w="47625">
            <a:solidFill>
              <a:srgbClr val="B5300B"/>
            </a:solidFill>
            <a:prstDash val="solid"/>
            <a:round/>
            <a:headEnd len="sm" w="sm" type="none"/>
            <a:tailEnd len="sm" w="sm" type="none"/>
          </a:ln>
        </p:spPr>
      </p:cxnSp>
      <p:sp>
        <p:nvSpPr>
          <p:cNvPr id="231" name="Google Shape;231;p22"/>
          <p:cNvSpPr/>
          <p:nvPr/>
        </p:nvSpPr>
        <p:spPr>
          <a:xfrm flipH="1" rot="-2443529">
            <a:off x="8629271" y="1212095"/>
            <a:ext cx="1940632" cy="2667535"/>
          </a:xfrm>
          <a:custGeom>
            <a:rect b="b" l="l" r="r" t="t"/>
            <a:pathLst>
              <a:path extrusionOk="0" h="2667535" w="1940632">
                <a:moveTo>
                  <a:pt x="1940632" y="0"/>
                </a:moveTo>
                <a:lnTo>
                  <a:pt x="0" y="0"/>
                </a:lnTo>
                <a:lnTo>
                  <a:pt x="0" y="2667535"/>
                </a:lnTo>
                <a:lnTo>
                  <a:pt x="1940632" y="2667535"/>
                </a:lnTo>
                <a:lnTo>
                  <a:pt x="1940632" y="0"/>
                </a:lnTo>
                <a:close/>
              </a:path>
            </a:pathLst>
          </a:custGeom>
          <a:blipFill rotWithShape="1">
            <a:blip r:embed="rId4">
              <a:alphaModFix/>
            </a:blip>
            <a:stretch>
              <a:fillRect b="0" l="0" r="0" t="0"/>
            </a:stretch>
          </a:blipFill>
          <a:ln>
            <a:noFill/>
          </a:ln>
        </p:spPr>
      </p:sp>
      <p:sp>
        <p:nvSpPr>
          <p:cNvPr id="232" name="Google Shape;232;p22"/>
          <p:cNvSpPr/>
          <p:nvPr/>
        </p:nvSpPr>
        <p:spPr>
          <a:xfrm>
            <a:off x="-1139581" y="9039335"/>
            <a:ext cx="4336563" cy="2495331"/>
          </a:xfrm>
          <a:custGeom>
            <a:rect b="b" l="l" r="r" t="t"/>
            <a:pathLst>
              <a:path extrusionOk="0" h="2495331" w="4336563">
                <a:moveTo>
                  <a:pt x="0" y="0"/>
                </a:moveTo>
                <a:lnTo>
                  <a:pt x="4336562" y="0"/>
                </a:lnTo>
                <a:lnTo>
                  <a:pt x="4336562" y="2495330"/>
                </a:lnTo>
                <a:lnTo>
                  <a:pt x="0" y="2495330"/>
                </a:lnTo>
                <a:lnTo>
                  <a:pt x="0" y="0"/>
                </a:lnTo>
                <a:close/>
              </a:path>
            </a:pathLst>
          </a:custGeom>
          <a:blipFill rotWithShape="1">
            <a:blip r:embed="rId5">
              <a:alphaModFix/>
            </a:blip>
            <a:stretch>
              <a:fillRect b="0" l="0" r="0" t="0"/>
            </a:stretch>
          </a:blipFill>
          <a:ln>
            <a:noFill/>
          </a:ln>
        </p:spPr>
      </p:sp>
      <p:pic>
        <p:nvPicPr>
          <p:cNvPr id="233" name="Google Shape;233;p22"/>
          <p:cNvPicPr preferRelativeResize="0"/>
          <p:nvPr/>
        </p:nvPicPr>
        <p:blipFill>
          <a:blip r:embed="rId6">
            <a:alphaModFix/>
          </a:blip>
          <a:stretch>
            <a:fillRect/>
          </a:stretch>
        </p:blipFill>
        <p:spPr>
          <a:xfrm>
            <a:off x="9167675" y="3911337"/>
            <a:ext cx="9138265" cy="5939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6" scaled="0"/>
        </a:gradFill>
      </p:bgPr>
    </p:bg>
    <p:spTree>
      <p:nvGrpSpPr>
        <p:cNvPr id="237" name="Shape 237"/>
        <p:cNvGrpSpPr/>
        <p:nvPr/>
      </p:nvGrpSpPr>
      <p:grpSpPr>
        <a:xfrm>
          <a:off x="0" y="0"/>
          <a:ext cx="0" cy="0"/>
          <a:chOff x="0" y="0"/>
          <a:chExt cx="0" cy="0"/>
        </a:xfrm>
      </p:grpSpPr>
      <p:pic>
        <p:nvPicPr>
          <p:cNvPr id="238" name="Google Shape;238;p23"/>
          <p:cNvPicPr preferRelativeResize="0"/>
          <p:nvPr/>
        </p:nvPicPr>
        <p:blipFill>
          <a:blip r:embed="rId3">
            <a:alphaModFix/>
          </a:blip>
          <a:stretch>
            <a:fillRect/>
          </a:stretch>
        </p:blipFill>
        <p:spPr>
          <a:xfrm>
            <a:off x="7862039" y="443475"/>
            <a:ext cx="6591274" cy="9410674"/>
          </a:xfrm>
          <a:prstGeom prst="rect">
            <a:avLst/>
          </a:prstGeom>
          <a:noFill/>
          <a:ln>
            <a:noFill/>
          </a:ln>
        </p:spPr>
      </p:pic>
      <p:pic>
        <p:nvPicPr>
          <p:cNvPr id="239" name="Google Shape;239;p23"/>
          <p:cNvPicPr preferRelativeResize="0"/>
          <p:nvPr/>
        </p:nvPicPr>
        <p:blipFill>
          <a:blip r:embed="rId4">
            <a:alphaModFix/>
          </a:blip>
          <a:stretch>
            <a:fillRect/>
          </a:stretch>
        </p:blipFill>
        <p:spPr>
          <a:xfrm>
            <a:off x="0" y="437312"/>
            <a:ext cx="6591274" cy="9410689"/>
          </a:xfrm>
          <a:prstGeom prst="rect">
            <a:avLst/>
          </a:prstGeom>
          <a:noFill/>
          <a:ln>
            <a:noFill/>
          </a:ln>
        </p:spPr>
      </p:pic>
      <p:cxnSp>
        <p:nvCxnSpPr>
          <p:cNvPr id="240" name="Google Shape;240;p23"/>
          <p:cNvCxnSpPr/>
          <p:nvPr/>
        </p:nvCxnSpPr>
        <p:spPr>
          <a:xfrm>
            <a:off x="-303865" y="9872768"/>
            <a:ext cx="18895800" cy="0"/>
          </a:xfrm>
          <a:prstGeom prst="straightConnector1">
            <a:avLst/>
          </a:prstGeom>
          <a:noFill/>
          <a:ln cap="flat" cmpd="sng" w="47625">
            <a:solidFill>
              <a:srgbClr val="B5300B"/>
            </a:solidFill>
            <a:prstDash val="solid"/>
            <a:round/>
            <a:headEnd len="sm" w="sm" type="none"/>
            <a:tailEnd len="sm" w="sm" type="none"/>
          </a:ln>
        </p:spPr>
      </p:cxnSp>
      <p:cxnSp>
        <p:nvCxnSpPr>
          <p:cNvPr id="241" name="Google Shape;241;p23"/>
          <p:cNvCxnSpPr/>
          <p:nvPr/>
        </p:nvCxnSpPr>
        <p:spPr>
          <a:xfrm>
            <a:off x="-303865" y="414232"/>
            <a:ext cx="18895800" cy="0"/>
          </a:xfrm>
          <a:prstGeom prst="straightConnector1">
            <a:avLst/>
          </a:prstGeom>
          <a:noFill/>
          <a:ln cap="flat" cmpd="sng" w="47625">
            <a:solidFill>
              <a:srgbClr val="B5300B"/>
            </a:solidFill>
            <a:prstDash val="solid"/>
            <a:round/>
            <a:headEnd len="sm" w="sm" type="none"/>
            <a:tailEnd len="sm" w="sm" type="none"/>
          </a:ln>
        </p:spPr>
      </p:cxnSp>
      <p:cxnSp>
        <p:nvCxnSpPr>
          <p:cNvPr id="242" name="Google Shape;242;p23"/>
          <p:cNvCxnSpPr/>
          <p:nvPr/>
        </p:nvCxnSpPr>
        <p:spPr>
          <a:xfrm rot="10800000">
            <a:off x="6614769" y="414120"/>
            <a:ext cx="0" cy="5940000"/>
          </a:xfrm>
          <a:prstGeom prst="straightConnector1">
            <a:avLst/>
          </a:prstGeom>
          <a:noFill/>
          <a:ln cap="flat" cmpd="sng" w="47625">
            <a:solidFill>
              <a:srgbClr val="B5300B"/>
            </a:solidFill>
            <a:prstDash val="solid"/>
            <a:round/>
            <a:headEnd len="sm" w="sm" type="none"/>
            <a:tailEnd len="sm" w="sm" type="none"/>
          </a:ln>
        </p:spPr>
      </p:cxnSp>
      <p:cxnSp>
        <p:nvCxnSpPr>
          <p:cNvPr id="243" name="Google Shape;243;p23"/>
          <p:cNvCxnSpPr/>
          <p:nvPr/>
        </p:nvCxnSpPr>
        <p:spPr>
          <a:xfrm rot="10800000">
            <a:off x="7837914" y="414200"/>
            <a:ext cx="0" cy="9433800"/>
          </a:xfrm>
          <a:prstGeom prst="straightConnector1">
            <a:avLst/>
          </a:prstGeom>
          <a:noFill/>
          <a:ln cap="flat" cmpd="sng" w="47625">
            <a:solidFill>
              <a:srgbClr val="B5300B"/>
            </a:solidFill>
            <a:prstDash val="solid"/>
            <a:round/>
            <a:headEnd len="sm" w="sm" type="none"/>
            <a:tailEnd len="sm" w="sm" type="none"/>
          </a:ln>
        </p:spPr>
      </p:cxnSp>
      <p:cxnSp>
        <p:nvCxnSpPr>
          <p:cNvPr id="244" name="Google Shape;244;p23"/>
          <p:cNvCxnSpPr/>
          <p:nvPr/>
        </p:nvCxnSpPr>
        <p:spPr>
          <a:xfrm rot="10800000">
            <a:off x="14476496" y="414200"/>
            <a:ext cx="0" cy="9433800"/>
          </a:xfrm>
          <a:prstGeom prst="straightConnector1">
            <a:avLst/>
          </a:prstGeom>
          <a:noFill/>
          <a:ln cap="flat" cmpd="sng" w="47625">
            <a:solidFill>
              <a:srgbClr val="B5300B"/>
            </a:solidFill>
            <a:prstDash val="solid"/>
            <a:round/>
            <a:headEnd len="sm" w="sm" type="none"/>
            <a:tailEnd len="sm" w="sm" type="none"/>
          </a:ln>
        </p:spPr>
      </p:cxnSp>
      <p:grpSp>
        <p:nvGrpSpPr>
          <p:cNvPr id="245" name="Google Shape;245;p23"/>
          <p:cNvGrpSpPr/>
          <p:nvPr/>
        </p:nvGrpSpPr>
        <p:grpSpPr>
          <a:xfrm>
            <a:off x="12224057" y="6994509"/>
            <a:ext cx="6177347" cy="4845927"/>
            <a:chOff x="0" y="-66675"/>
            <a:chExt cx="1626945" cy="1276285"/>
          </a:xfrm>
        </p:grpSpPr>
        <p:sp>
          <p:nvSpPr>
            <p:cNvPr id="246" name="Google Shape;246;p23"/>
            <p:cNvSpPr/>
            <p:nvPr/>
          </p:nvSpPr>
          <p:spPr>
            <a:xfrm>
              <a:off x="0" y="0"/>
              <a:ext cx="1626945" cy="1209610"/>
            </a:xfrm>
            <a:custGeom>
              <a:rect b="b" l="l" r="r" t="t"/>
              <a:pathLst>
                <a:path extrusionOk="0" h="1209610" w="1626945">
                  <a:moveTo>
                    <a:pt x="0" y="0"/>
                  </a:moveTo>
                  <a:lnTo>
                    <a:pt x="1626945" y="0"/>
                  </a:lnTo>
                  <a:lnTo>
                    <a:pt x="1626945" y="1209610"/>
                  </a:lnTo>
                  <a:lnTo>
                    <a:pt x="0" y="1209610"/>
                  </a:lnTo>
                  <a:close/>
                </a:path>
              </a:pathLst>
            </a:custGeom>
            <a:solidFill>
              <a:srgbClr val="FFFFFF"/>
            </a:solidFill>
            <a:ln cap="sq" cmpd="sng" w="38100">
              <a:solidFill>
                <a:srgbClr val="B5300B"/>
              </a:solidFill>
              <a:prstDash val="solid"/>
              <a:miter lim="8000"/>
              <a:headEnd len="sm" w="sm" type="none"/>
              <a:tailEnd len="sm" w="sm" type="none"/>
            </a:ln>
          </p:spPr>
        </p:sp>
        <p:sp>
          <p:nvSpPr>
            <p:cNvPr id="247" name="Google Shape;247;p23"/>
            <p:cNvSpPr txBox="1"/>
            <p:nvPr/>
          </p:nvSpPr>
          <p:spPr>
            <a:xfrm>
              <a:off x="0" y="-66675"/>
              <a:ext cx="1626900" cy="1276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8" name="Google Shape;248;p23"/>
          <p:cNvSpPr txBox="1"/>
          <p:nvPr/>
        </p:nvSpPr>
        <p:spPr>
          <a:xfrm rot="5400000">
            <a:off x="13250828" y="2992292"/>
            <a:ext cx="6275400" cy="1702200"/>
          </a:xfrm>
          <a:prstGeom prst="rect">
            <a:avLst/>
          </a:prstGeom>
          <a:noFill/>
          <a:ln>
            <a:noFill/>
          </a:ln>
        </p:spPr>
        <p:txBody>
          <a:bodyPr anchorCtr="0" anchor="t" bIns="0" lIns="0" spcFirstLastPara="1" rIns="0" wrap="square" tIns="0">
            <a:spAutoFit/>
          </a:bodyPr>
          <a:lstStyle/>
          <a:p>
            <a:pPr indent="0" lvl="0" marL="0" marR="0" rtl="0" algn="ctr">
              <a:lnSpc>
                <a:spcPct val="103996"/>
              </a:lnSpc>
              <a:spcBef>
                <a:spcPts val="0"/>
              </a:spcBef>
              <a:spcAft>
                <a:spcPts val="0"/>
              </a:spcAft>
              <a:buNone/>
            </a:pPr>
            <a:r>
              <a:rPr b="0" i="0" lang="en-US" sz="11059" u="none" cap="none" strike="noStrike">
                <a:solidFill>
                  <a:srgbClr val="B5300B"/>
                </a:solidFill>
                <a:latin typeface="Prata"/>
                <a:ea typeface="Prata"/>
                <a:cs typeface="Prata"/>
                <a:sym typeface="Prata"/>
              </a:rPr>
              <a:t>STEP 03</a:t>
            </a:r>
            <a:endParaRPr/>
          </a:p>
        </p:txBody>
      </p:sp>
      <p:sp>
        <p:nvSpPr>
          <p:cNvPr id="249" name="Google Shape;249;p23"/>
          <p:cNvSpPr txBox="1"/>
          <p:nvPr/>
        </p:nvSpPr>
        <p:spPr>
          <a:xfrm>
            <a:off x="13687173" y="7668766"/>
            <a:ext cx="3251100" cy="461700"/>
          </a:xfrm>
          <a:prstGeom prst="rect">
            <a:avLst/>
          </a:prstGeom>
          <a:noFill/>
          <a:ln>
            <a:noFill/>
          </a:ln>
        </p:spPr>
        <p:txBody>
          <a:bodyPr anchorCtr="0" anchor="t" bIns="0" lIns="0" spcFirstLastPara="1" rIns="0" wrap="square" tIns="0">
            <a:spAutoFit/>
          </a:bodyPr>
          <a:lstStyle/>
          <a:p>
            <a:pPr indent="0" lvl="0" marL="0" marR="0" rtl="0" algn="ctr">
              <a:lnSpc>
                <a:spcPct val="169023"/>
              </a:lnSpc>
              <a:spcBef>
                <a:spcPts val="0"/>
              </a:spcBef>
              <a:spcAft>
                <a:spcPts val="0"/>
              </a:spcAft>
              <a:buNone/>
            </a:pPr>
            <a:r>
              <a:rPr b="1" i="0" lang="en-US" sz="2999" u="none" cap="none" strike="noStrike">
                <a:solidFill>
                  <a:srgbClr val="B5300B"/>
                </a:solidFill>
                <a:latin typeface="Poppins"/>
                <a:ea typeface="Poppins"/>
                <a:cs typeface="Poppins"/>
                <a:sym typeface="Poppins"/>
              </a:rPr>
              <a:t>Cheese Layering</a:t>
            </a:r>
            <a:endParaRPr/>
          </a:p>
        </p:txBody>
      </p:sp>
      <p:sp>
        <p:nvSpPr>
          <p:cNvPr id="250" name="Google Shape;250;p23"/>
          <p:cNvSpPr txBox="1"/>
          <p:nvPr/>
        </p:nvSpPr>
        <p:spPr>
          <a:xfrm>
            <a:off x="12801844" y="8646910"/>
            <a:ext cx="5021700" cy="895200"/>
          </a:xfrm>
          <a:prstGeom prst="rect">
            <a:avLst/>
          </a:prstGeom>
          <a:noFill/>
          <a:ln>
            <a:noFill/>
          </a:ln>
        </p:spPr>
        <p:txBody>
          <a:bodyPr anchorCtr="0" anchor="t" bIns="0" lIns="0" spcFirstLastPara="1" rIns="0" wrap="square" tIns="0">
            <a:spAutoFit/>
          </a:bodyPr>
          <a:lstStyle/>
          <a:p>
            <a:pPr indent="0" lvl="1" marL="0" marR="0" rtl="0" algn="ctr">
              <a:lnSpc>
                <a:spcPct val="160000"/>
              </a:lnSpc>
              <a:spcBef>
                <a:spcPts val="0"/>
              </a:spcBef>
              <a:spcAft>
                <a:spcPts val="0"/>
              </a:spcAft>
              <a:buNone/>
            </a:pPr>
            <a:r>
              <a:rPr b="0" i="0" lang="en-US" sz="2237" u="none" cap="none" strike="noStrike">
                <a:solidFill>
                  <a:srgbClr val="000000"/>
                </a:solidFill>
                <a:latin typeface="Poppins"/>
                <a:ea typeface="Poppins"/>
                <a:cs typeface="Poppins"/>
                <a:sym typeface="Poppins"/>
              </a:rPr>
              <a:t>Lorem ipsum dolor sit amet, consectetur adipiscing elit.</a:t>
            </a:r>
            <a:endParaRPr/>
          </a:p>
        </p:txBody>
      </p:sp>
      <p:sp>
        <p:nvSpPr>
          <p:cNvPr id="251" name="Google Shape;251;p23"/>
          <p:cNvSpPr/>
          <p:nvPr/>
        </p:nvSpPr>
        <p:spPr>
          <a:xfrm flipH="1">
            <a:off x="-2748428" y="-1374373"/>
            <a:ext cx="5853407" cy="4060801"/>
          </a:xfrm>
          <a:custGeom>
            <a:rect b="b" l="l" r="r" t="t"/>
            <a:pathLst>
              <a:path extrusionOk="0" h="4060801" w="5853407">
                <a:moveTo>
                  <a:pt x="5853406" y="0"/>
                </a:moveTo>
                <a:lnTo>
                  <a:pt x="0" y="0"/>
                </a:lnTo>
                <a:lnTo>
                  <a:pt x="0" y="4060801"/>
                </a:lnTo>
                <a:lnTo>
                  <a:pt x="5853406" y="4060801"/>
                </a:lnTo>
                <a:lnTo>
                  <a:pt x="5853406" y="0"/>
                </a:lnTo>
                <a:close/>
              </a:path>
            </a:pathLst>
          </a:custGeom>
          <a:blipFill rotWithShape="1">
            <a:blip r:embed="rId5">
              <a:alphaModFix/>
            </a:blip>
            <a:stretch>
              <a:fillRect b="0" l="0" r="0" t="0"/>
            </a:stretch>
          </a:blipFill>
          <a:ln>
            <a:noFill/>
          </a:ln>
        </p:spPr>
      </p:sp>
      <p:sp>
        <p:nvSpPr>
          <p:cNvPr id="252" name="Google Shape;252;p23"/>
          <p:cNvSpPr/>
          <p:nvPr/>
        </p:nvSpPr>
        <p:spPr>
          <a:xfrm rot="7271098">
            <a:off x="4492081" y="7452023"/>
            <a:ext cx="2856266" cy="2501613"/>
          </a:xfrm>
          <a:custGeom>
            <a:rect b="b" l="l" r="r" t="t"/>
            <a:pathLst>
              <a:path extrusionOk="0" h="2503076" w="2857937">
                <a:moveTo>
                  <a:pt x="0" y="0"/>
                </a:moveTo>
                <a:lnTo>
                  <a:pt x="2857937" y="0"/>
                </a:lnTo>
                <a:lnTo>
                  <a:pt x="2857937" y="2503076"/>
                </a:lnTo>
                <a:lnTo>
                  <a:pt x="0" y="2503076"/>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6" scaled="0"/>
        </a:gradFill>
      </p:bgPr>
    </p:bg>
    <p:spTree>
      <p:nvGrpSpPr>
        <p:cNvPr id="256" name="Shape 256"/>
        <p:cNvGrpSpPr/>
        <p:nvPr/>
      </p:nvGrpSpPr>
      <p:grpSpPr>
        <a:xfrm>
          <a:off x="0" y="0"/>
          <a:ext cx="0" cy="0"/>
          <a:chOff x="0" y="0"/>
          <a:chExt cx="0" cy="0"/>
        </a:xfrm>
      </p:grpSpPr>
      <p:pic>
        <p:nvPicPr>
          <p:cNvPr id="257" name="Google Shape;257;p24"/>
          <p:cNvPicPr preferRelativeResize="0"/>
          <p:nvPr/>
        </p:nvPicPr>
        <p:blipFill>
          <a:blip r:embed="rId3">
            <a:alphaModFix/>
          </a:blip>
          <a:stretch>
            <a:fillRect/>
          </a:stretch>
        </p:blipFill>
        <p:spPr>
          <a:xfrm>
            <a:off x="7202368" y="443492"/>
            <a:ext cx="11086201" cy="9409981"/>
          </a:xfrm>
          <a:prstGeom prst="rect">
            <a:avLst/>
          </a:prstGeom>
          <a:noFill/>
          <a:ln>
            <a:noFill/>
          </a:ln>
        </p:spPr>
      </p:pic>
      <p:cxnSp>
        <p:nvCxnSpPr>
          <p:cNvPr id="258" name="Google Shape;258;p24"/>
          <p:cNvCxnSpPr/>
          <p:nvPr/>
        </p:nvCxnSpPr>
        <p:spPr>
          <a:xfrm>
            <a:off x="-303865" y="9872768"/>
            <a:ext cx="18895800" cy="0"/>
          </a:xfrm>
          <a:prstGeom prst="straightConnector1">
            <a:avLst/>
          </a:prstGeom>
          <a:noFill/>
          <a:ln cap="flat" cmpd="sng" w="47625">
            <a:solidFill>
              <a:srgbClr val="B5300B"/>
            </a:solidFill>
            <a:prstDash val="solid"/>
            <a:round/>
            <a:headEnd len="sm" w="sm" type="none"/>
            <a:tailEnd len="sm" w="sm" type="none"/>
          </a:ln>
        </p:spPr>
      </p:cxnSp>
      <p:cxnSp>
        <p:nvCxnSpPr>
          <p:cNvPr id="259" name="Google Shape;259;p24"/>
          <p:cNvCxnSpPr/>
          <p:nvPr/>
        </p:nvCxnSpPr>
        <p:spPr>
          <a:xfrm>
            <a:off x="-303865" y="414232"/>
            <a:ext cx="18895800" cy="0"/>
          </a:xfrm>
          <a:prstGeom prst="straightConnector1">
            <a:avLst/>
          </a:prstGeom>
          <a:noFill/>
          <a:ln cap="flat" cmpd="sng" w="47625">
            <a:solidFill>
              <a:srgbClr val="B5300B"/>
            </a:solidFill>
            <a:prstDash val="solid"/>
            <a:round/>
            <a:headEnd len="sm" w="sm" type="none"/>
            <a:tailEnd len="sm" w="sm" type="none"/>
          </a:ln>
        </p:spPr>
      </p:cxnSp>
      <p:sp>
        <p:nvSpPr>
          <p:cNvPr id="260" name="Google Shape;260;p24"/>
          <p:cNvSpPr txBox="1"/>
          <p:nvPr/>
        </p:nvSpPr>
        <p:spPr>
          <a:xfrm>
            <a:off x="374376" y="1496721"/>
            <a:ext cx="6275400" cy="1702200"/>
          </a:xfrm>
          <a:prstGeom prst="rect">
            <a:avLst/>
          </a:prstGeom>
          <a:noFill/>
          <a:ln>
            <a:noFill/>
          </a:ln>
        </p:spPr>
        <p:txBody>
          <a:bodyPr anchorCtr="0" anchor="t" bIns="0" lIns="0" spcFirstLastPara="1" rIns="0" wrap="square" tIns="0">
            <a:spAutoFit/>
          </a:bodyPr>
          <a:lstStyle/>
          <a:p>
            <a:pPr indent="0" lvl="0" marL="0" marR="0" rtl="0" algn="r">
              <a:lnSpc>
                <a:spcPct val="103996"/>
              </a:lnSpc>
              <a:spcBef>
                <a:spcPts val="0"/>
              </a:spcBef>
              <a:spcAft>
                <a:spcPts val="0"/>
              </a:spcAft>
              <a:buNone/>
            </a:pPr>
            <a:r>
              <a:rPr b="0" i="0" lang="en-US" sz="11059" u="none" cap="none" strike="noStrike">
                <a:solidFill>
                  <a:srgbClr val="B5300B"/>
                </a:solidFill>
                <a:latin typeface="Prata"/>
                <a:ea typeface="Prata"/>
                <a:cs typeface="Prata"/>
                <a:sym typeface="Prata"/>
              </a:rPr>
              <a:t>STEP 04</a:t>
            </a:r>
            <a:endParaRPr/>
          </a:p>
        </p:txBody>
      </p:sp>
      <p:grpSp>
        <p:nvGrpSpPr>
          <p:cNvPr id="261" name="Google Shape;261;p24"/>
          <p:cNvGrpSpPr/>
          <p:nvPr/>
        </p:nvGrpSpPr>
        <p:grpSpPr>
          <a:xfrm>
            <a:off x="490035" y="5453726"/>
            <a:ext cx="6177347" cy="4438120"/>
            <a:chOff x="0" y="-66675"/>
            <a:chExt cx="1626945" cy="1168880"/>
          </a:xfrm>
        </p:grpSpPr>
        <p:sp>
          <p:nvSpPr>
            <p:cNvPr id="262" name="Google Shape;262;p24"/>
            <p:cNvSpPr/>
            <p:nvPr/>
          </p:nvSpPr>
          <p:spPr>
            <a:xfrm>
              <a:off x="0" y="0"/>
              <a:ext cx="1626945" cy="1102205"/>
            </a:xfrm>
            <a:custGeom>
              <a:rect b="b" l="l" r="r" t="t"/>
              <a:pathLst>
                <a:path extrusionOk="0" h="1102205" w="1626945">
                  <a:moveTo>
                    <a:pt x="0" y="0"/>
                  </a:moveTo>
                  <a:lnTo>
                    <a:pt x="1626945" y="0"/>
                  </a:lnTo>
                  <a:lnTo>
                    <a:pt x="1626945" y="1102205"/>
                  </a:lnTo>
                  <a:lnTo>
                    <a:pt x="0" y="1102205"/>
                  </a:lnTo>
                  <a:close/>
                </a:path>
              </a:pathLst>
            </a:custGeom>
            <a:solidFill>
              <a:srgbClr val="FFFFFF"/>
            </a:solidFill>
            <a:ln cap="sq" cmpd="sng" w="38100">
              <a:solidFill>
                <a:srgbClr val="B5300B"/>
              </a:solidFill>
              <a:prstDash val="solid"/>
              <a:miter lim="8000"/>
              <a:headEnd len="sm" w="sm" type="none"/>
              <a:tailEnd len="sm" w="sm" type="none"/>
            </a:ln>
          </p:spPr>
        </p:sp>
        <p:sp>
          <p:nvSpPr>
            <p:cNvPr id="263" name="Google Shape;263;p24"/>
            <p:cNvSpPr txBox="1"/>
            <p:nvPr/>
          </p:nvSpPr>
          <p:spPr>
            <a:xfrm>
              <a:off x="0" y="-66675"/>
              <a:ext cx="1626900" cy="1168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4" name="Google Shape;264;p24"/>
          <p:cNvSpPr txBox="1"/>
          <p:nvPr/>
        </p:nvSpPr>
        <p:spPr>
          <a:xfrm>
            <a:off x="1292950" y="6210586"/>
            <a:ext cx="4571400" cy="461700"/>
          </a:xfrm>
          <a:prstGeom prst="rect">
            <a:avLst/>
          </a:prstGeom>
          <a:noFill/>
          <a:ln>
            <a:noFill/>
          </a:ln>
        </p:spPr>
        <p:txBody>
          <a:bodyPr anchorCtr="0" anchor="t" bIns="0" lIns="0" spcFirstLastPara="1" rIns="0" wrap="square" tIns="0">
            <a:spAutoFit/>
          </a:bodyPr>
          <a:lstStyle/>
          <a:p>
            <a:pPr indent="0" lvl="0" marL="0" marR="0" rtl="0" algn="ctr">
              <a:lnSpc>
                <a:spcPct val="169023"/>
              </a:lnSpc>
              <a:spcBef>
                <a:spcPts val="0"/>
              </a:spcBef>
              <a:spcAft>
                <a:spcPts val="0"/>
              </a:spcAft>
              <a:buNone/>
            </a:pPr>
            <a:r>
              <a:rPr b="1" i="0" lang="en-US" sz="2999" u="none" cap="none" strike="noStrike">
                <a:solidFill>
                  <a:srgbClr val="B5300B"/>
                </a:solidFill>
                <a:latin typeface="Poppins"/>
                <a:ea typeface="Poppins"/>
                <a:cs typeface="Poppins"/>
                <a:sym typeface="Poppins"/>
              </a:rPr>
              <a:t>Toppings Arrangement</a:t>
            </a:r>
            <a:endParaRPr/>
          </a:p>
        </p:txBody>
      </p:sp>
      <p:sp>
        <p:nvSpPr>
          <p:cNvPr id="265" name="Google Shape;265;p24"/>
          <p:cNvSpPr txBox="1"/>
          <p:nvPr/>
        </p:nvSpPr>
        <p:spPr>
          <a:xfrm>
            <a:off x="1067822" y="7188730"/>
            <a:ext cx="5021700" cy="1997100"/>
          </a:xfrm>
          <a:prstGeom prst="rect">
            <a:avLst/>
          </a:prstGeom>
          <a:noFill/>
          <a:ln>
            <a:noFill/>
          </a:ln>
        </p:spPr>
        <p:txBody>
          <a:bodyPr anchorCtr="0" anchor="t" bIns="0" lIns="0" spcFirstLastPara="1" rIns="0" wrap="square" tIns="0">
            <a:spAutoFit/>
          </a:bodyPr>
          <a:lstStyle/>
          <a:p>
            <a:pPr indent="0" lvl="1" marL="0" marR="0" rtl="0" algn="ctr">
              <a:lnSpc>
                <a:spcPct val="160000"/>
              </a:lnSpc>
              <a:spcBef>
                <a:spcPts val="0"/>
              </a:spcBef>
              <a:spcAft>
                <a:spcPts val="0"/>
              </a:spcAft>
              <a:buNone/>
            </a:pPr>
            <a:r>
              <a:rPr b="0" i="0" lang="en-US" sz="2237"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a:p>
        </p:txBody>
      </p:sp>
      <p:sp>
        <p:nvSpPr>
          <p:cNvPr id="266" name="Google Shape;266;p24"/>
          <p:cNvSpPr/>
          <p:nvPr/>
        </p:nvSpPr>
        <p:spPr>
          <a:xfrm rot="-388013">
            <a:off x="1946140" y="3509103"/>
            <a:ext cx="2696424" cy="2827181"/>
          </a:xfrm>
          <a:custGeom>
            <a:rect b="b" l="l" r="r" t="t"/>
            <a:pathLst>
              <a:path extrusionOk="0" h="2830420" w="2699513">
                <a:moveTo>
                  <a:pt x="0" y="0"/>
                </a:moveTo>
                <a:lnTo>
                  <a:pt x="2699513" y="0"/>
                </a:lnTo>
                <a:lnTo>
                  <a:pt x="2699513" y="2830421"/>
                </a:lnTo>
                <a:lnTo>
                  <a:pt x="0" y="2830421"/>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6" scaled="0"/>
        </a:gradFill>
      </p:bgPr>
    </p:bg>
    <p:spTree>
      <p:nvGrpSpPr>
        <p:cNvPr id="270" name="Shape 270"/>
        <p:cNvGrpSpPr/>
        <p:nvPr/>
      </p:nvGrpSpPr>
      <p:grpSpPr>
        <a:xfrm>
          <a:off x="0" y="0"/>
          <a:ext cx="0" cy="0"/>
          <a:chOff x="0" y="0"/>
          <a:chExt cx="0" cy="0"/>
        </a:xfrm>
      </p:grpSpPr>
      <p:pic>
        <p:nvPicPr>
          <p:cNvPr id="271" name="Google Shape;271;p25"/>
          <p:cNvPicPr preferRelativeResize="0"/>
          <p:nvPr/>
        </p:nvPicPr>
        <p:blipFill>
          <a:blip r:embed="rId3">
            <a:alphaModFix/>
          </a:blip>
          <a:stretch>
            <a:fillRect/>
          </a:stretch>
        </p:blipFill>
        <p:spPr>
          <a:xfrm>
            <a:off x="2587825" y="441012"/>
            <a:ext cx="15697961" cy="9404976"/>
          </a:xfrm>
          <a:prstGeom prst="rect">
            <a:avLst/>
          </a:prstGeom>
          <a:noFill/>
          <a:ln>
            <a:noFill/>
          </a:ln>
        </p:spPr>
      </p:pic>
      <p:cxnSp>
        <p:nvCxnSpPr>
          <p:cNvPr id="272" name="Google Shape;272;p25"/>
          <p:cNvCxnSpPr/>
          <p:nvPr/>
        </p:nvCxnSpPr>
        <p:spPr>
          <a:xfrm>
            <a:off x="-303865" y="9872768"/>
            <a:ext cx="18895800" cy="0"/>
          </a:xfrm>
          <a:prstGeom prst="straightConnector1">
            <a:avLst/>
          </a:prstGeom>
          <a:noFill/>
          <a:ln cap="flat" cmpd="sng" w="47625">
            <a:solidFill>
              <a:srgbClr val="B5300B"/>
            </a:solidFill>
            <a:prstDash val="solid"/>
            <a:round/>
            <a:headEnd len="sm" w="sm" type="none"/>
            <a:tailEnd len="sm" w="sm" type="none"/>
          </a:ln>
        </p:spPr>
      </p:cxnSp>
      <p:cxnSp>
        <p:nvCxnSpPr>
          <p:cNvPr id="273" name="Google Shape;273;p25"/>
          <p:cNvCxnSpPr/>
          <p:nvPr/>
        </p:nvCxnSpPr>
        <p:spPr>
          <a:xfrm>
            <a:off x="-303865" y="414232"/>
            <a:ext cx="18895800" cy="0"/>
          </a:xfrm>
          <a:prstGeom prst="straightConnector1">
            <a:avLst/>
          </a:prstGeom>
          <a:noFill/>
          <a:ln cap="flat" cmpd="sng" w="47625">
            <a:solidFill>
              <a:srgbClr val="B5300B"/>
            </a:solidFill>
            <a:prstDash val="solid"/>
            <a:round/>
            <a:headEnd len="sm" w="sm" type="none"/>
            <a:tailEnd len="sm" w="sm" type="none"/>
          </a:ln>
        </p:spPr>
      </p:cxnSp>
      <p:grpSp>
        <p:nvGrpSpPr>
          <p:cNvPr id="274" name="Google Shape;274;p25"/>
          <p:cNvGrpSpPr/>
          <p:nvPr/>
        </p:nvGrpSpPr>
        <p:grpSpPr>
          <a:xfrm>
            <a:off x="11691229" y="5919042"/>
            <a:ext cx="6177347" cy="4845927"/>
            <a:chOff x="0" y="-66675"/>
            <a:chExt cx="1626945" cy="1276285"/>
          </a:xfrm>
        </p:grpSpPr>
        <p:sp>
          <p:nvSpPr>
            <p:cNvPr id="275" name="Google Shape;275;p25"/>
            <p:cNvSpPr/>
            <p:nvPr/>
          </p:nvSpPr>
          <p:spPr>
            <a:xfrm>
              <a:off x="0" y="0"/>
              <a:ext cx="1626945" cy="1209610"/>
            </a:xfrm>
            <a:custGeom>
              <a:rect b="b" l="l" r="r" t="t"/>
              <a:pathLst>
                <a:path extrusionOk="0" h="1209610" w="1626945">
                  <a:moveTo>
                    <a:pt x="0" y="0"/>
                  </a:moveTo>
                  <a:lnTo>
                    <a:pt x="1626945" y="0"/>
                  </a:lnTo>
                  <a:lnTo>
                    <a:pt x="1626945" y="1209610"/>
                  </a:lnTo>
                  <a:lnTo>
                    <a:pt x="0" y="1209610"/>
                  </a:lnTo>
                  <a:close/>
                </a:path>
              </a:pathLst>
            </a:custGeom>
            <a:solidFill>
              <a:srgbClr val="FFFFFF"/>
            </a:solidFill>
            <a:ln cap="sq" cmpd="sng" w="38100">
              <a:solidFill>
                <a:srgbClr val="B5300B"/>
              </a:solidFill>
              <a:prstDash val="solid"/>
              <a:miter lim="8000"/>
              <a:headEnd len="sm" w="sm" type="none"/>
              <a:tailEnd len="sm" w="sm" type="none"/>
            </a:ln>
          </p:spPr>
        </p:sp>
        <p:sp>
          <p:nvSpPr>
            <p:cNvPr id="276" name="Google Shape;276;p25"/>
            <p:cNvSpPr txBox="1"/>
            <p:nvPr/>
          </p:nvSpPr>
          <p:spPr>
            <a:xfrm>
              <a:off x="0" y="-66675"/>
              <a:ext cx="1626900" cy="1276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7" name="Google Shape;277;p25"/>
          <p:cNvSpPr txBox="1"/>
          <p:nvPr/>
        </p:nvSpPr>
        <p:spPr>
          <a:xfrm rot="-5400000">
            <a:off x="-1750341" y="2992168"/>
            <a:ext cx="6275400" cy="1702200"/>
          </a:xfrm>
          <a:prstGeom prst="rect">
            <a:avLst/>
          </a:prstGeom>
          <a:noFill/>
          <a:ln>
            <a:noFill/>
          </a:ln>
        </p:spPr>
        <p:txBody>
          <a:bodyPr anchorCtr="0" anchor="t" bIns="0" lIns="0" spcFirstLastPara="1" rIns="0" wrap="square" tIns="0">
            <a:spAutoFit/>
          </a:bodyPr>
          <a:lstStyle/>
          <a:p>
            <a:pPr indent="0" lvl="0" marL="0" marR="0" rtl="0" algn="ctr">
              <a:lnSpc>
                <a:spcPct val="103996"/>
              </a:lnSpc>
              <a:spcBef>
                <a:spcPts val="0"/>
              </a:spcBef>
              <a:spcAft>
                <a:spcPts val="0"/>
              </a:spcAft>
              <a:buNone/>
            </a:pPr>
            <a:r>
              <a:rPr b="0" i="0" lang="en-US" sz="11059" u="none" cap="none" strike="noStrike">
                <a:solidFill>
                  <a:srgbClr val="B5300B"/>
                </a:solidFill>
                <a:latin typeface="Prata"/>
                <a:ea typeface="Prata"/>
                <a:cs typeface="Prata"/>
                <a:sym typeface="Prata"/>
              </a:rPr>
              <a:t>STEP 05</a:t>
            </a:r>
            <a:endParaRPr/>
          </a:p>
        </p:txBody>
      </p:sp>
      <p:sp>
        <p:nvSpPr>
          <p:cNvPr id="278" name="Google Shape;278;p25"/>
          <p:cNvSpPr txBox="1"/>
          <p:nvPr/>
        </p:nvSpPr>
        <p:spPr>
          <a:xfrm>
            <a:off x="13299676" y="6593299"/>
            <a:ext cx="2960400" cy="461700"/>
          </a:xfrm>
          <a:prstGeom prst="rect">
            <a:avLst/>
          </a:prstGeom>
          <a:noFill/>
          <a:ln>
            <a:noFill/>
          </a:ln>
        </p:spPr>
        <p:txBody>
          <a:bodyPr anchorCtr="0" anchor="t" bIns="0" lIns="0" spcFirstLastPara="1" rIns="0" wrap="square" tIns="0">
            <a:spAutoFit/>
          </a:bodyPr>
          <a:lstStyle/>
          <a:p>
            <a:pPr indent="0" lvl="0" marL="0" marR="0" rtl="0" algn="ctr">
              <a:lnSpc>
                <a:spcPct val="169023"/>
              </a:lnSpc>
              <a:spcBef>
                <a:spcPts val="0"/>
              </a:spcBef>
              <a:spcAft>
                <a:spcPts val="0"/>
              </a:spcAft>
              <a:buNone/>
            </a:pPr>
            <a:r>
              <a:rPr b="1" i="0" lang="en-US" sz="2999" u="none" cap="none" strike="noStrike">
                <a:solidFill>
                  <a:srgbClr val="B5300B"/>
                </a:solidFill>
                <a:latin typeface="Poppins"/>
                <a:ea typeface="Poppins"/>
                <a:cs typeface="Poppins"/>
                <a:sym typeface="Poppins"/>
              </a:rPr>
              <a:t>Olive Oil Drizzle</a:t>
            </a:r>
            <a:endParaRPr/>
          </a:p>
        </p:txBody>
      </p:sp>
      <p:sp>
        <p:nvSpPr>
          <p:cNvPr id="279" name="Google Shape;279;p25"/>
          <p:cNvSpPr txBox="1"/>
          <p:nvPr/>
        </p:nvSpPr>
        <p:spPr>
          <a:xfrm>
            <a:off x="12269016" y="7571443"/>
            <a:ext cx="5021700" cy="1997100"/>
          </a:xfrm>
          <a:prstGeom prst="rect">
            <a:avLst/>
          </a:prstGeom>
          <a:noFill/>
          <a:ln>
            <a:noFill/>
          </a:ln>
        </p:spPr>
        <p:txBody>
          <a:bodyPr anchorCtr="0" anchor="t" bIns="0" lIns="0" spcFirstLastPara="1" rIns="0" wrap="square" tIns="0">
            <a:spAutoFit/>
          </a:bodyPr>
          <a:lstStyle/>
          <a:p>
            <a:pPr indent="0" lvl="1" marL="0" marR="0" rtl="0" algn="ctr">
              <a:lnSpc>
                <a:spcPct val="160000"/>
              </a:lnSpc>
              <a:spcBef>
                <a:spcPts val="0"/>
              </a:spcBef>
              <a:spcAft>
                <a:spcPts val="0"/>
              </a:spcAft>
              <a:buNone/>
            </a:pPr>
            <a:r>
              <a:rPr b="0" i="0" lang="en-US" sz="2237"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a:p>
        </p:txBody>
      </p:sp>
      <p:sp>
        <p:nvSpPr>
          <p:cNvPr id="280" name="Google Shape;280;p25"/>
          <p:cNvSpPr/>
          <p:nvPr/>
        </p:nvSpPr>
        <p:spPr>
          <a:xfrm>
            <a:off x="-303865" y="7247667"/>
            <a:ext cx="3314808" cy="2842448"/>
          </a:xfrm>
          <a:custGeom>
            <a:rect b="b" l="l" r="r" t="t"/>
            <a:pathLst>
              <a:path extrusionOk="0" h="2842448" w="3314808">
                <a:moveTo>
                  <a:pt x="0" y="0"/>
                </a:moveTo>
                <a:lnTo>
                  <a:pt x="3314808" y="0"/>
                </a:lnTo>
                <a:lnTo>
                  <a:pt x="3314808" y="2842448"/>
                </a:lnTo>
                <a:lnTo>
                  <a:pt x="0" y="2842448"/>
                </a:lnTo>
                <a:lnTo>
                  <a:pt x="0" y="0"/>
                </a:lnTo>
                <a:close/>
              </a:path>
            </a:pathLst>
          </a:custGeom>
          <a:blipFill rotWithShape="1">
            <a:blip r:embed="rId4">
              <a:alphaModFix/>
            </a:blip>
            <a:stretch>
              <a:fillRect b="0" l="0" r="0" t="0"/>
            </a:stretch>
          </a:blipFill>
          <a:ln>
            <a:noFill/>
          </a:ln>
        </p:spPr>
      </p:sp>
      <p:sp>
        <p:nvSpPr>
          <p:cNvPr id="281" name="Google Shape;281;p25"/>
          <p:cNvSpPr/>
          <p:nvPr/>
        </p:nvSpPr>
        <p:spPr>
          <a:xfrm rot="-1890256">
            <a:off x="13231981" y="1219524"/>
            <a:ext cx="2703178" cy="3476756"/>
          </a:xfrm>
          <a:custGeom>
            <a:rect b="b" l="l" r="r" t="t"/>
            <a:pathLst>
              <a:path extrusionOk="0" h="3477169" w="2703499">
                <a:moveTo>
                  <a:pt x="0" y="0"/>
                </a:moveTo>
                <a:lnTo>
                  <a:pt x="2703498" y="0"/>
                </a:lnTo>
                <a:lnTo>
                  <a:pt x="2703498" y="3477168"/>
                </a:lnTo>
                <a:lnTo>
                  <a:pt x="0" y="347716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6" scaled="0"/>
        </a:gradFill>
      </p:bgPr>
    </p:bg>
    <p:spTree>
      <p:nvGrpSpPr>
        <p:cNvPr id="285" name="Shape 285"/>
        <p:cNvGrpSpPr/>
        <p:nvPr/>
      </p:nvGrpSpPr>
      <p:grpSpPr>
        <a:xfrm>
          <a:off x="0" y="0"/>
          <a:ext cx="0" cy="0"/>
          <a:chOff x="0" y="0"/>
          <a:chExt cx="0" cy="0"/>
        </a:xfrm>
      </p:grpSpPr>
      <p:pic>
        <p:nvPicPr>
          <p:cNvPr id="286" name="Google Shape;286;p26"/>
          <p:cNvPicPr preferRelativeResize="0"/>
          <p:nvPr/>
        </p:nvPicPr>
        <p:blipFill>
          <a:blip r:embed="rId3">
            <a:alphaModFix/>
          </a:blip>
          <a:stretch>
            <a:fillRect/>
          </a:stretch>
        </p:blipFill>
        <p:spPr>
          <a:xfrm>
            <a:off x="0" y="443527"/>
            <a:ext cx="18288000" cy="6804422"/>
          </a:xfrm>
          <a:prstGeom prst="rect">
            <a:avLst/>
          </a:prstGeom>
          <a:noFill/>
          <a:ln>
            <a:noFill/>
          </a:ln>
        </p:spPr>
      </p:pic>
      <p:cxnSp>
        <p:nvCxnSpPr>
          <p:cNvPr id="287" name="Google Shape;287;p26"/>
          <p:cNvCxnSpPr/>
          <p:nvPr/>
        </p:nvCxnSpPr>
        <p:spPr>
          <a:xfrm>
            <a:off x="-303865" y="9872768"/>
            <a:ext cx="18895800" cy="0"/>
          </a:xfrm>
          <a:prstGeom prst="straightConnector1">
            <a:avLst/>
          </a:prstGeom>
          <a:noFill/>
          <a:ln cap="flat" cmpd="sng" w="47625">
            <a:solidFill>
              <a:srgbClr val="B5300B"/>
            </a:solidFill>
            <a:prstDash val="solid"/>
            <a:round/>
            <a:headEnd len="sm" w="sm" type="none"/>
            <a:tailEnd len="sm" w="sm" type="none"/>
          </a:ln>
        </p:spPr>
      </p:cxnSp>
      <p:cxnSp>
        <p:nvCxnSpPr>
          <p:cNvPr id="288" name="Google Shape;288;p26"/>
          <p:cNvCxnSpPr/>
          <p:nvPr/>
        </p:nvCxnSpPr>
        <p:spPr>
          <a:xfrm>
            <a:off x="-303865" y="414232"/>
            <a:ext cx="18895800" cy="0"/>
          </a:xfrm>
          <a:prstGeom prst="straightConnector1">
            <a:avLst/>
          </a:prstGeom>
          <a:noFill/>
          <a:ln cap="flat" cmpd="sng" w="47625">
            <a:solidFill>
              <a:srgbClr val="B5300B"/>
            </a:solidFill>
            <a:prstDash val="solid"/>
            <a:round/>
            <a:headEnd len="sm" w="sm" type="none"/>
            <a:tailEnd len="sm" w="sm" type="none"/>
          </a:ln>
        </p:spPr>
      </p:cxnSp>
      <p:grpSp>
        <p:nvGrpSpPr>
          <p:cNvPr id="289" name="Google Shape;289;p26"/>
          <p:cNvGrpSpPr/>
          <p:nvPr/>
        </p:nvGrpSpPr>
        <p:grpSpPr>
          <a:xfrm>
            <a:off x="11732009" y="5919042"/>
            <a:ext cx="6177347" cy="4845927"/>
            <a:chOff x="0" y="-66675"/>
            <a:chExt cx="1626945" cy="1276285"/>
          </a:xfrm>
        </p:grpSpPr>
        <p:sp>
          <p:nvSpPr>
            <p:cNvPr id="290" name="Google Shape;290;p26"/>
            <p:cNvSpPr/>
            <p:nvPr/>
          </p:nvSpPr>
          <p:spPr>
            <a:xfrm>
              <a:off x="0" y="0"/>
              <a:ext cx="1626945" cy="1209610"/>
            </a:xfrm>
            <a:custGeom>
              <a:rect b="b" l="l" r="r" t="t"/>
              <a:pathLst>
                <a:path extrusionOk="0" h="1209610" w="1626945">
                  <a:moveTo>
                    <a:pt x="0" y="0"/>
                  </a:moveTo>
                  <a:lnTo>
                    <a:pt x="1626945" y="0"/>
                  </a:lnTo>
                  <a:lnTo>
                    <a:pt x="1626945" y="1209610"/>
                  </a:lnTo>
                  <a:lnTo>
                    <a:pt x="0" y="1209610"/>
                  </a:lnTo>
                  <a:close/>
                </a:path>
              </a:pathLst>
            </a:custGeom>
            <a:solidFill>
              <a:srgbClr val="FFFFFF"/>
            </a:solidFill>
            <a:ln cap="sq" cmpd="sng" w="38100">
              <a:solidFill>
                <a:srgbClr val="B5300B"/>
              </a:solidFill>
              <a:prstDash val="solid"/>
              <a:miter lim="8000"/>
              <a:headEnd len="sm" w="sm" type="none"/>
              <a:tailEnd len="sm" w="sm" type="none"/>
            </a:ln>
          </p:spPr>
        </p:sp>
        <p:sp>
          <p:nvSpPr>
            <p:cNvPr id="291" name="Google Shape;291;p26"/>
            <p:cNvSpPr txBox="1"/>
            <p:nvPr/>
          </p:nvSpPr>
          <p:spPr>
            <a:xfrm>
              <a:off x="0" y="-66675"/>
              <a:ext cx="1626900" cy="1276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2" name="Google Shape;292;p26"/>
          <p:cNvSpPr txBox="1"/>
          <p:nvPr/>
        </p:nvSpPr>
        <p:spPr>
          <a:xfrm>
            <a:off x="13326912" y="6593299"/>
            <a:ext cx="2987400" cy="461700"/>
          </a:xfrm>
          <a:prstGeom prst="rect">
            <a:avLst/>
          </a:prstGeom>
          <a:noFill/>
          <a:ln>
            <a:noFill/>
          </a:ln>
        </p:spPr>
        <p:txBody>
          <a:bodyPr anchorCtr="0" anchor="t" bIns="0" lIns="0" spcFirstLastPara="1" rIns="0" wrap="square" tIns="0">
            <a:spAutoFit/>
          </a:bodyPr>
          <a:lstStyle/>
          <a:p>
            <a:pPr indent="0" lvl="0" marL="0" marR="0" rtl="0" algn="ctr">
              <a:lnSpc>
                <a:spcPct val="169023"/>
              </a:lnSpc>
              <a:spcBef>
                <a:spcPts val="0"/>
              </a:spcBef>
              <a:spcAft>
                <a:spcPts val="0"/>
              </a:spcAft>
              <a:buNone/>
            </a:pPr>
            <a:r>
              <a:rPr b="1" i="0" lang="en-US" sz="2999" u="none" cap="none" strike="noStrike">
                <a:solidFill>
                  <a:srgbClr val="B5300B"/>
                </a:solidFill>
                <a:latin typeface="Poppins"/>
                <a:ea typeface="Poppins"/>
                <a:cs typeface="Poppins"/>
                <a:sym typeface="Poppins"/>
              </a:rPr>
              <a:t>Baking Process</a:t>
            </a:r>
            <a:endParaRPr/>
          </a:p>
        </p:txBody>
      </p:sp>
      <p:sp>
        <p:nvSpPr>
          <p:cNvPr id="293" name="Google Shape;293;p26"/>
          <p:cNvSpPr txBox="1"/>
          <p:nvPr/>
        </p:nvSpPr>
        <p:spPr>
          <a:xfrm>
            <a:off x="12309796" y="7571443"/>
            <a:ext cx="5021700" cy="1997100"/>
          </a:xfrm>
          <a:prstGeom prst="rect">
            <a:avLst/>
          </a:prstGeom>
          <a:noFill/>
          <a:ln>
            <a:noFill/>
          </a:ln>
        </p:spPr>
        <p:txBody>
          <a:bodyPr anchorCtr="0" anchor="t" bIns="0" lIns="0" spcFirstLastPara="1" rIns="0" wrap="square" tIns="0">
            <a:spAutoFit/>
          </a:bodyPr>
          <a:lstStyle/>
          <a:p>
            <a:pPr indent="0" lvl="1" marL="0" marR="0" rtl="0" algn="ctr">
              <a:lnSpc>
                <a:spcPct val="160000"/>
              </a:lnSpc>
              <a:spcBef>
                <a:spcPts val="0"/>
              </a:spcBef>
              <a:spcAft>
                <a:spcPts val="0"/>
              </a:spcAft>
              <a:buNone/>
            </a:pPr>
            <a:r>
              <a:rPr b="0" i="0" lang="en-US" sz="2237"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a:p>
        </p:txBody>
      </p:sp>
      <p:sp>
        <p:nvSpPr>
          <p:cNvPr id="294" name="Google Shape;294;p26"/>
          <p:cNvSpPr txBox="1"/>
          <p:nvPr/>
        </p:nvSpPr>
        <p:spPr>
          <a:xfrm>
            <a:off x="451201" y="7895293"/>
            <a:ext cx="6275400" cy="1702200"/>
          </a:xfrm>
          <a:prstGeom prst="rect">
            <a:avLst/>
          </a:prstGeom>
          <a:noFill/>
          <a:ln>
            <a:noFill/>
          </a:ln>
        </p:spPr>
        <p:txBody>
          <a:bodyPr anchorCtr="0" anchor="t" bIns="0" lIns="0" spcFirstLastPara="1" rIns="0" wrap="square" tIns="0">
            <a:spAutoFit/>
          </a:bodyPr>
          <a:lstStyle/>
          <a:p>
            <a:pPr indent="0" lvl="0" marL="0" marR="0" rtl="0" algn="r">
              <a:lnSpc>
                <a:spcPct val="103996"/>
              </a:lnSpc>
              <a:spcBef>
                <a:spcPts val="0"/>
              </a:spcBef>
              <a:spcAft>
                <a:spcPts val="0"/>
              </a:spcAft>
              <a:buNone/>
            </a:pPr>
            <a:r>
              <a:rPr b="0" i="0" lang="en-US" sz="11059" u="none" cap="none" strike="noStrike">
                <a:solidFill>
                  <a:srgbClr val="B5300B"/>
                </a:solidFill>
                <a:latin typeface="Prata"/>
                <a:ea typeface="Prata"/>
                <a:cs typeface="Prata"/>
                <a:sym typeface="Prata"/>
              </a:rPr>
              <a:t>STEP 06</a:t>
            </a:r>
            <a:endParaRPr/>
          </a:p>
        </p:txBody>
      </p:sp>
      <p:sp>
        <p:nvSpPr>
          <p:cNvPr id="295" name="Google Shape;295;p26"/>
          <p:cNvSpPr/>
          <p:nvPr/>
        </p:nvSpPr>
        <p:spPr>
          <a:xfrm>
            <a:off x="16302225" y="4899928"/>
            <a:ext cx="3100611" cy="2616140"/>
          </a:xfrm>
          <a:custGeom>
            <a:rect b="b" l="l" r="r" t="t"/>
            <a:pathLst>
              <a:path extrusionOk="0" h="2616140" w="3100611">
                <a:moveTo>
                  <a:pt x="0" y="0"/>
                </a:moveTo>
                <a:lnTo>
                  <a:pt x="3100611" y="0"/>
                </a:lnTo>
                <a:lnTo>
                  <a:pt x="3100611" y="2616140"/>
                </a:lnTo>
                <a:lnTo>
                  <a:pt x="0" y="2616140"/>
                </a:lnTo>
                <a:lnTo>
                  <a:pt x="0" y="0"/>
                </a:lnTo>
                <a:close/>
              </a:path>
            </a:pathLst>
          </a:custGeom>
          <a:blipFill rotWithShape="1">
            <a:blip r:embed="rId4">
              <a:alphaModFix/>
            </a:blip>
            <a:stretch>
              <a:fillRect b="0" l="0" r="0" t="0"/>
            </a:stretch>
          </a:blipFill>
          <a:ln>
            <a:noFill/>
          </a:ln>
        </p:spPr>
      </p:sp>
      <p:sp>
        <p:nvSpPr>
          <p:cNvPr id="296" name="Google Shape;296;p26"/>
          <p:cNvSpPr/>
          <p:nvPr/>
        </p:nvSpPr>
        <p:spPr>
          <a:xfrm rot="3975345">
            <a:off x="8286103" y="7623908"/>
            <a:ext cx="1714346" cy="1647915"/>
          </a:xfrm>
          <a:custGeom>
            <a:rect b="b" l="l" r="r" t="t"/>
            <a:pathLst>
              <a:path extrusionOk="0" h="1648549" w="1715005">
                <a:moveTo>
                  <a:pt x="0" y="0"/>
                </a:moveTo>
                <a:lnTo>
                  <a:pt x="1715006" y="0"/>
                </a:lnTo>
                <a:lnTo>
                  <a:pt x="1715006" y="1648548"/>
                </a:lnTo>
                <a:lnTo>
                  <a:pt x="0" y="164854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300B"/>
        </a:solidFill>
      </p:bgPr>
    </p:bg>
    <p:spTree>
      <p:nvGrpSpPr>
        <p:cNvPr id="300" name="Shape 300"/>
        <p:cNvGrpSpPr/>
        <p:nvPr/>
      </p:nvGrpSpPr>
      <p:grpSpPr>
        <a:xfrm>
          <a:off x="0" y="0"/>
          <a:ext cx="0" cy="0"/>
          <a:chOff x="0" y="0"/>
          <a:chExt cx="0" cy="0"/>
        </a:xfrm>
      </p:grpSpPr>
      <p:sp>
        <p:nvSpPr>
          <p:cNvPr id="301" name="Google Shape;301;p27"/>
          <p:cNvSpPr txBox="1"/>
          <p:nvPr/>
        </p:nvSpPr>
        <p:spPr>
          <a:xfrm>
            <a:off x="8261197" y="8401939"/>
            <a:ext cx="8998200" cy="860700"/>
          </a:xfrm>
          <a:prstGeom prst="rect">
            <a:avLst/>
          </a:prstGeom>
          <a:noFill/>
          <a:ln>
            <a:noFill/>
          </a:ln>
        </p:spPr>
        <p:txBody>
          <a:bodyPr anchorCtr="0" anchor="t" bIns="0" lIns="0" spcFirstLastPara="1" rIns="0" wrap="square" tIns="0">
            <a:spAutoFit/>
          </a:bodyPr>
          <a:lstStyle/>
          <a:p>
            <a:pPr indent="0" lvl="1" marL="0" marR="0" rtl="0" algn="r">
              <a:lnSpc>
                <a:spcPct val="150000"/>
              </a:lnSpc>
              <a:spcBef>
                <a:spcPts val="0"/>
              </a:spcBef>
              <a:spcAft>
                <a:spcPts val="0"/>
              </a:spcAft>
              <a:buNone/>
            </a:pPr>
            <a:r>
              <a:rPr b="0" i="0" lang="en-US" sz="2237" u="none" cap="none" strike="noStrike">
                <a:solidFill>
                  <a:srgbClr val="FFFFFF"/>
                </a:solidFill>
                <a:latin typeface="Poppins"/>
                <a:ea typeface="Poppins"/>
                <a:cs typeface="Poppins"/>
                <a:sym typeface="Poppins"/>
              </a:rPr>
              <a:t>Lorem ipsum dolor sit amet, consectetur adipiscing elit, sed do eiusmod tempor incididunt ut labore et dolore magna aliqua.</a:t>
            </a:r>
            <a:endParaRPr/>
          </a:p>
        </p:txBody>
      </p:sp>
      <p:cxnSp>
        <p:nvCxnSpPr>
          <p:cNvPr id="302" name="Google Shape;302;p27"/>
          <p:cNvCxnSpPr/>
          <p:nvPr/>
        </p:nvCxnSpPr>
        <p:spPr>
          <a:xfrm>
            <a:off x="-303865" y="9872768"/>
            <a:ext cx="18895800" cy="0"/>
          </a:xfrm>
          <a:prstGeom prst="straightConnector1">
            <a:avLst/>
          </a:prstGeom>
          <a:noFill/>
          <a:ln cap="flat" cmpd="sng" w="47625">
            <a:solidFill>
              <a:srgbClr val="EDEDED"/>
            </a:solidFill>
            <a:prstDash val="solid"/>
            <a:round/>
            <a:headEnd len="sm" w="sm" type="none"/>
            <a:tailEnd len="sm" w="sm" type="none"/>
          </a:ln>
        </p:spPr>
      </p:cxnSp>
      <p:sp>
        <p:nvSpPr>
          <p:cNvPr id="303" name="Google Shape;303;p27"/>
          <p:cNvSpPr/>
          <p:nvPr/>
        </p:nvSpPr>
        <p:spPr>
          <a:xfrm rot="-5460154">
            <a:off x="16581960" y="6556130"/>
            <a:ext cx="5044037" cy="7943366"/>
          </a:xfrm>
          <a:custGeom>
            <a:rect b="b" l="l" r="r" t="t"/>
            <a:pathLst>
              <a:path extrusionOk="0" h="7942150" w="5043265">
                <a:moveTo>
                  <a:pt x="0" y="0"/>
                </a:moveTo>
                <a:lnTo>
                  <a:pt x="5043265" y="0"/>
                </a:lnTo>
                <a:lnTo>
                  <a:pt x="5043265" y="7942150"/>
                </a:lnTo>
                <a:lnTo>
                  <a:pt x="0" y="7942150"/>
                </a:lnTo>
                <a:lnTo>
                  <a:pt x="0" y="0"/>
                </a:lnTo>
                <a:close/>
              </a:path>
            </a:pathLst>
          </a:custGeom>
          <a:blipFill rotWithShape="1">
            <a:blip r:embed="rId3">
              <a:alphaModFix/>
            </a:blip>
            <a:stretch>
              <a:fillRect b="0" l="0" r="0" t="0"/>
            </a:stretch>
          </a:blipFill>
          <a:ln>
            <a:noFill/>
          </a:ln>
        </p:spPr>
      </p:sp>
      <p:sp>
        <p:nvSpPr>
          <p:cNvPr id="304" name="Google Shape;304;p27"/>
          <p:cNvSpPr txBox="1"/>
          <p:nvPr/>
        </p:nvSpPr>
        <p:spPr>
          <a:xfrm>
            <a:off x="7946895" y="5486483"/>
            <a:ext cx="9312300" cy="3119400"/>
          </a:xfrm>
          <a:prstGeom prst="rect">
            <a:avLst/>
          </a:prstGeom>
          <a:noFill/>
          <a:ln>
            <a:noFill/>
          </a:ln>
        </p:spPr>
        <p:txBody>
          <a:bodyPr anchorCtr="0" anchor="t" bIns="0" lIns="0" spcFirstLastPara="1" rIns="0" wrap="square" tIns="0">
            <a:spAutoFit/>
          </a:bodyPr>
          <a:lstStyle/>
          <a:p>
            <a:pPr indent="0" lvl="0" marL="0" marR="0" rtl="0" algn="r">
              <a:lnSpc>
                <a:spcPct val="104001"/>
              </a:lnSpc>
              <a:spcBef>
                <a:spcPts val="0"/>
              </a:spcBef>
              <a:spcAft>
                <a:spcPts val="0"/>
              </a:spcAft>
              <a:buNone/>
            </a:pPr>
            <a:r>
              <a:rPr b="0" i="0" lang="en-US" sz="20266" u="none" cap="none" strike="noStrike">
                <a:solidFill>
                  <a:srgbClr val="FFFFFF"/>
                </a:solidFill>
                <a:latin typeface="Prata"/>
                <a:ea typeface="Prata"/>
                <a:cs typeface="Prata"/>
                <a:sym typeface="Prata"/>
              </a:rPr>
              <a:t>VOILÀ</a:t>
            </a:r>
            <a:endParaRPr/>
          </a:p>
        </p:txBody>
      </p:sp>
      <p:sp>
        <p:nvSpPr>
          <p:cNvPr id="305" name="Google Shape;305;p27"/>
          <p:cNvSpPr/>
          <p:nvPr/>
        </p:nvSpPr>
        <p:spPr>
          <a:xfrm rot="85926">
            <a:off x="8732213" y="950785"/>
            <a:ext cx="1580749" cy="1773631"/>
          </a:xfrm>
          <a:custGeom>
            <a:rect b="b" l="l" r="r" t="t"/>
            <a:pathLst>
              <a:path extrusionOk="0" h="1773077" w="1580255">
                <a:moveTo>
                  <a:pt x="0" y="0"/>
                </a:moveTo>
                <a:lnTo>
                  <a:pt x="1580255" y="0"/>
                </a:lnTo>
                <a:lnTo>
                  <a:pt x="1580255" y="1773077"/>
                </a:lnTo>
                <a:lnTo>
                  <a:pt x="0" y="1773077"/>
                </a:lnTo>
                <a:lnTo>
                  <a:pt x="0" y="0"/>
                </a:lnTo>
                <a:close/>
              </a:path>
            </a:pathLst>
          </a:custGeom>
          <a:blipFill rotWithShape="1">
            <a:blip r:embed="rId4">
              <a:alphaModFix/>
            </a:blip>
            <a:stretch>
              <a:fillRect b="0" l="0" r="0" t="0"/>
            </a:stretch>
          </a:blipFill>
          <a:ln>
            <a:noFill/>
          </a:ln>
        </p:spPr>
      </p:sp>
      <p:sp>
        <p:nvSpPr>
          <p:cNvPr id="306" name="Google Shape;306;p27"/>
          <p:cNvSpPr/>
          <p:nvPr/>
        </p:nvSpPr>
        <p:spPr>
          <a:xfrm rot="-499954">
            <a:off x="7633127" y="3349771"/>
            <a:ext cx="3617699" cy="2631876"/>
          </a:xfrm>
          <a:custGeom>
            <a:rect b="b" l="l" r="r" t="t"/>
            <a:pathLst>
              <a:path extrusionOk="0" h="2630397" w="3615666">
                <a:moveTo>
                  <a:pt x="0" y="0"/>
                </a:moveTo>
                <a:lnTo>
                  <a:pt x="3615666" y="0"/>
                </a:lnTo>
                <a:lnTo>
                  <a:pt x="3615666" y="2630397"/>
                </a:lnTo>
                <a:lnTo>
                  <a:pt x="0" y="2630397"/>
                </a:lnTo>
                <a:lnTo>
                  <a:pt x="0" y="0"/>
                </a:lnTo>
                <a:close/>
              </a:path>
            </a:pathLst>
          </a:custGeom>
          <a:blipFill rotWithShape="1">
            <a:blip r:embed="rId5">
              <a:alphaModFix/>
            </a:blip>
            <a:stretch>
              <a:fillRect b="0" l="0" r="0" t="0"/>
            </a:stretch>
          </a:blipFill>
          <a:ln>
            <a:noFill/>
          </a:ln>
        </p:spPr>
      </p:sp>
      <p:pic>
        <p:nvPicPr>
          <p:cNvPr id="307" name="Google Shape;307;p27"/>
          <p:cNvPicPr preferRelativeResize="0"/>
          <p:nvPr/>
        </p:nvPicPr>
        <p:blipFill>
          <a:blip r:embed="rId6">
            <a:alphaModFix/>
          </a:blip>
          <a:stretch>
            <a:fillRect/>
          </a:stretch>
        </p:blipFill>
        <p:spPr>
          <a:xfrm>
            <a:off x="11402625" y="60625"/>
            <a:ext cx="6869975" cy="7390632"/>
          </a:xfrm>
          <a:prstGeom prst="rect">
            <a:avLst/>
          </a:prstGeom>
          <a:noFill/>
          <a:ln>
            <a:noFill/>
          </a:ln>
        </p:spPr>
      </p:pic>
      <p:cxnSp>
        <p:nvCxnSpPr>
          <p:cNvPr id="308" name="Google Shape;308;p27"/>
          <p:cNvCxnSpPr/>
          <p:nvPr/>
        </p:nvCxnSpPr>
        <p:spPr>
          <a:xfrm>
            <a:off x="-303865" y="414232"/>
            <a:ext cx="18895800" cy="0"/>
          </a:xfrm>
          <a:prstGeom prst="straightConnector1">
            <a:avLst/>
          </a:prstGeom>
          <a:noFill/>
          <a:ln cap="flat" cmpd="sng" w="47625">
            <a:solidFill>
              <a:srgbClr val="EDEDED"/>
            </a:solidFill>
            <a:prstDash val="solid"/>
            <a:round/>
            <a:headEnd len="sm" w="sm" type="none"/>
            <a:tailEnd len="sm" w="sm" type="none"/>
          </a:ln>
        </p:spPr>
      </p:cxnSp>
      <p:pic>
        <p:nvPicPr>
          <p:cNvPr id="309" name="Google Shape;309;p27"/>
          <p:cNvPicPr preferRelativeResize="0"/>
          <p:nvPr/>
        </p:nvPicPr>
        <p:blipFill>
          <a:blip r:embed="rId7">
            <a:alphaModFix/>
          </a:blip>
          <a:stretch>
            <a:fillRect/>
          </a:stretch>
        </p:blipFill>
        <p:spPr>
          <a:xfrm>
            <a:off x="-883000" y="-952600"/>
            <a:ext cx="9611827" cy="112222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6" scaled="0"/>
        </a:gradFill>
      </p:bgPr>
    </p:bg>
    <p:spTree>
      <p:nvGrpSpPr>
        <p:cNvPr id="313" name="Shape 313"/>
        <p:cNvGrpSpPr/>
        <p:nvPr/>
      </p:nvGrpSpPr>
      <p:grpSpPr>
        <a:xfrm>
          <a:off x="0" y="0"/>
          <a:ext cx="0" cy="0"/>
          <a:chOff x="0" y="0"/>
          <a:chExt cx="0" cy="0"/>
        </a:xfrm>
      </p:grpSpPr>
      <p:sp>
        <p:nvSpPr>
          <p:cNvPr id="314" name="Google Shape;314;p28"/>
          <p:cNvSpPr txBox="1"/>
          <p:nvPr/>
        </p:nvSpPr>
        <p:spPr>
          <a:xfrm>
            <a:off x="712178" y="4319661"/>
            <a:ext cx="3747600" cy="479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34" u="none" cap="none" strike="noStrike">
                <a:solidFill>
                  <a:srgbClr val="000000"/>
                </a:solidFill>
                <a:latin typeface="Poppins"/>
                <a:ea typeface="Poppins"/>
                <a:cs typeface="Poppins"/>
                <a:sym typeface="Poppins"/>
              </a:rPr>
              <a:t>This presentation template</a:t>
            </a:r>
            <a:endParaRPr/>
          </a:p>
          <a:p>
            <a:pPr indent="0" lvl="0" marL="0" marR="0" rtl="0" algn="l">
              <a:lnSpc>
                <a:spcPct val="130000"/>
              </a:lnSpc>
              <a:spcBef>
                <a:spcPts val="0"/>
              </a:spcBef>
              <a:spcAft>
                <a:spcPts val="0"/>
              </a:spcAft>
              <a:buNone/>
            </a:pPr>
            <a:r>
              <a:rPr b="0" i="0" lang="en-US" sz="2034" u="none" cap="none" strike="noStrike">
                <a:solidFill>
                  <a:srgbClr val="000000"/>
                </a:solidFill>
                <a:latin typeface="Poppins"/>
                <a:ea typeface="Poppins"/>
                <a:cs typeface="Poppins"/>
                <a:sym typeface="Poppins"/>
              </a:rPr>
              <a:t>uses the following free fonts:</a:t>
            </a:r>
            <a:endParaRPr/>
          </a:p>
          <a:p>
            <a:pPr indent="0" lvl="0" marL="0" marR="0" rtl="0" algn="l">
              <a:lnSpc>
                <a:spcPct val="130000"/>
              </a:lnSpc>
              <a:spcBef>
                <a:spcPts val="0"/>
              </a:spcBef>
              <a:spcAft>
                <a:spcPts val="0"/>
              </a:spcAft>
              <a:buNone/>
            </a:pPr>
            <a:r>
              <a:t/>
            </a:r>
            <a:endParaRPr b="0" i="0" sz="2034" u="none" cap="none" strike="noStrike">
              <a:solidFill>
                <a:srgbClr val="000000"/>
              </a:solidFill>
              <a:latin typeface="Poppins"/>
              <a:ea typeface="Poppins"/>
              <a:cs typeface="Poppins"/>
              <a:sym typeface="Poppins"/>
            </a:endParaRPr>
          </a:p>
          <a:p>
            <a:pPr indent="0" lvl="0" marL="0" marR="0" rtl="0" algn="l">
              <a:lnSpc>
                <a:spcPct val="130000"/>
              </a:lnSpc>
              <a:spcBef>
                <a:spcPts val="0"/>
              </a:spcBef>
              <a:spcAft>
                <a:spcPts val="0"/>
              </a:spcAft>
              <a:buNone/>
            </a:pPr>
            <a:r>
              <a:rPr b="0" i="0" lang="en-US" sz="2034" u="none" cap="none" strike="noStrike">
                <a:solidFill>
                  <a:srgbClr val="000000"/>
                </a:solidFill>
                <a:latin typeface="Poppins"/>
                <a:ea typeface="Poppins"/>
                <a:cs typeface="Poppins"/>
                <a:sym typeface="Poppins"/>
              </a:rPr>
              <a:t>Titles: Prata</a:t>
            </a:r>
            <a:endParaRPr/>
          </a:p>
          <a:p>
            <a:pPr indent="0" lvl="0" marL="0" marR="0" rtl="0" algn="l">
              <a:lnSpc>
                <a:spcPct val="130000"/>
              </a:lnSpc>
              <a:spcBef>
                <a:spcPts val="0"/>
              </a:spcBef>
              <a:spcAft>
                <a:spcPts val="0"/>
              </a:spcAft>
              <a:buNone/>
            </a:pPr>
            <a:r>
              <a:rPr b="0" i="0" lang="en-US" sz="2034" u="none" cap="none" strike="noStrike">
                <a:solidFill>
                  <a:srgbClr val="000000"/>
                </a:solidFill>
                <a:latin typeface="Poppins"/>
                <a:ea typeface="Poppins"/>
                <a:cs typeface="Poppins"/>
                <a:sym typeface="Poppins"/>
              </a:rPr>
              <a:t>Headers: Poppins</a:t>
            </a:r>
            <a:endParaRPr/>
          </a:p>
          <a:p>
            <a:pPr indent="0" lvl="0" marL="0" marR="0" rtl="0" algn="l">
              <a:lnSpc>
                <a:spcPct val="130000"/>
              </a:lnSpc>
              <a:spcBef>
                <a:spcPts val="0"/>
              </a:spcBef>
              <a:spcAft>
                <a:spcPts val="0"/>
              </a:spcAft>
              <a:buNone/>
            </a:pPr>
            <a:r>
              <a:rPr b="0" i="0" lang="en-US" sz="2034" u="none" cap="none" strike="noStrike">
                <a:solidFill>
                  <a:srgbClr val="000000"/>
                </a:solidFill>
                <a:latin typeface="Poppins"/>
                <a:ea typeface="Poppins"/>
                <a:cs typeface="Poppins"/>
                <a:sym typeface="Poppins"/>
              </a:rPr>
              <a:t>Body Copy: Poppins</a:t>
            </a:r>
            <a:endParaRPr/>
          </a:p>
          <a:p>
            <a:pPr indent="0" lvl="0" marL="0" marR="0" rtl="0" algn="l">
              <a:lnSpc>
                <a:spcPct val="130000"/>
              </a:lnSpc>
              <a:spcBef>
                <a:spcPts val="0"/>
              </a:spcBef>
              <a:spcAft>
                <a:spcPts val="0"/>
              </a:spcAft>
              <a:buNone/>
            </a:pPr>
            <a:r>
              <a:t/>
            </a:r>
            <a:endParaRPr b="0" i="0" sz="2034" u="none" cap="none" strike="noStrike">
              <a:solidFill>
                <a:srgbClr val="000000"/>
              </a:solidFill>
              <a:latin typeface="Poppins"/>
              <a:ea typeface="Poppins"/>
              <a:cs typeface="Poppins"/>
              <a:sym typeface="Poppins"/>
            </a:endParaRPr>
          </a:p>
          <a:p>
            <a:pPr indent="0" lvl="0" marL="0" marR="0" rtl="0" algn="l">
              <a:lnSpc>
                <a:spcPct val="130000"/>
              </a:lnSpc>
              <a:spcBef>
                <a:spcPts val="0"/>
              </a:spcBef>
              <a:spcAft>
                <a:spcPts val="0"/>
              </a:spcAft>
              <a:buNone/>
            </a:pPr>
            <a:r>
              <a:rPr b="0" i="0" lang="en-US" sz="2034" u="none" cap="none" strike="noStrike">
                <a:solidFill>
                  <a:srgbClr val="000000"/>
                </a:solidFill>
                <a:latin typeface="Poppins"/>
                <a:ea typeface="Poppins"/>
                <a:cs typeface="Poppins"/>
                <a:sym typeface="Poppins"/>
              </a:rPr>
              <a:t>You can find these fonts</a:t>
            </a:r>
            <a:endParaRPr/>
          </a:p>
          <a:p>
            <a:pPr indent="0" lvl="0" marL="0" marR="0" rtl="0" algn="l">
              <a:lnSpc>
                <a:spcPct val="130000"/>
              </a:lnSpc>
              <a:spcBef>
                <a:spcPts val="0"/>
              </a:spcBef>
              <a:spcAft>
                <a:spcPts val="0"/>
              </a:spcAft>
              <a:buNone/>
            </a:pPr>
            <a:r>
              <a:rPr b="0" i="0" lang="en-US" sz="2034" u="none" cap="none" strike="noStrike">
                <a:solidFill>
                  <a:srgbClr val="000000"/>
                </a:solidFill>
                <a:latin typeface="Poppins"/>
                <a:ea typeface="Poppins"/>
                <a:cs typeface="Poppins"/>
                <a:sym typeface="Poppins"/>
              </a:rPr>
              <a:t>online too. Happy designing! </a:t>
            </a:r>
            <a:endParaRPr/>
          </a:p>
          <a:p>
            <a:pPr indent="0" lvl="0" marL="0" marR="0" rtl="0" algn="l">
              <a:lnSpc>
                <a:spcPct val="130000"/>
              </a:lnSpc>
              <a:spcBef>
                <a:spcPts val="0"/>
              </a:spcBef>
              <a:spcAft>
                <a:spcPts val="0"/>
              </a:spcAft>
              <a:buNone/>
            </a:pPr>
            <a:r>
              <a:t/>
            </a:r>
            <a:endParaRPr b="0" i="0" sz="2034" u="none" cap="none" strike="noStrike">
              <a:solidFill>
                <a:srgbClr val="000000"/>
              </a:solidFill>
              <a:latin typeface="Poppins"/>
              <a:ea typeface="Poppins"/>
              <a:cs typeface="Poppins"/>
              <a:sym typeface="Poppins"/>
            </a:endParaRPr>
          </a:p>
          <a:p>
            <a:pPr indent="0" lvl="0" marL="0" marR="0" rtl="0" algn="l">
              <a:lnSpc>
                <a:spcPct val="130000"/>
              </a:lnSpc>
              <a:spcBef>
                <a:spcPts val="0"/>
              </a:spcBef>
              <a:spcAft>
                <a:spcPts val="0"/>
              </a:spcAft>
              <a:buNone/>
            </a:pPr>
            <a:r>
              <a:rPr b="0" i="0" lang="en-US" sz="2034" u="none" cap="none" strike="noStrike">
                <a:solidFill>
                  <a:srgbClr val="000000"/>
                </a:solidFill>
                <a:latin typeface="Poppins"/>
                <a:ea typeface="Poppins"/>
                <a:cs typeface="Poppins"/>
                <a:sym typeface="Poppins"/>
              </a:rPr>
              <a:t>Don't forget to delete this</a:t>
            </a:r>
            <a:endParaRPr/>
          </a:p>
          <a:p>
            <a:pPr indent="0" lvl="0" marL="0" marR="0" rtl="0" algn="l">
              <a:lnSpc>
                <a:spcPct val="130000"/>
              </a:lnSpc>
              <a:spcBef>
                <a:spcPts val="0"/>
              </a:spcBef>
              <a:spcAft>
                <a:spcPts val="0"/>
              </a:spcAft>
              <a:buNone/>
            </a:pPr>
            <a:r>
              <a:rPr b="0" i="0" lang="en-US" sz="2034" u="none" cap="none" strike="noStrike">
                <a:solidFill>
                  <a:srgbClr val="000000"/>
                </a:solidFill>
                <a:latin typeface="Poppins"/>
                <a:ea typeface="Poppins"/>
                <a:cs typeface="Poppins"/>
                <a:sym typeface="Poppins"/>
              </a:rPr>
              <a:t>page before presenting. </a:t>
            </a:r>
            <a:endParaRPr/>
          </a:p>
        </p:txBody>
      </p:sp>
      <p:sp>
        <p:nvSpPr>
          <p:cNvPr id="315" name="Google Shape;315;p28"/>
          <p:cNvSpPr txBox="1"/>
          <p:nvPr/>
        </p:nvSpPr>
        <p:spPr>
          <a:xfrm>
            <a:off x="712178" y="3201608"/>
            <a:ext cx="3863700" cy="720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034" u="none" cap="none" strike="noStrike">
                <a:solidFill>
                  <a:srgbClr val="000000"/>
                </a:solidFill>
                <a:latin typeface="Poppins"/>
                <a:ea typeface="Poppins"/>
                <a:cs typeface="Poppins"/>
                <a:sym typeface="Poppins"/>
              </a:rPr>
              <a:t>Use these design resources</a:t>
            </a:r>
            <a:endParaRPr/>
          </a:p>
          <a:p>
            <a:pPr indent="0" lvl="1" marL="0" marR="0" rtl="0" algn="l">
              <a:lnSpc>
                <a:spcPct val="130000"/>
              </a:lnSpc>
              <a:spcBef>
                <a:spcPts val="0"/>
              </a:spcBef>
              <a:spcAft>
                <a:spcPts val="0"/>
              </a:spcAft>
              <a:buNone/>
            </a:pPr>
            <a:r>
              <a:rPr b="1" i="0" lang="en-US" sz="2034" u="none" cap="none" strike="noStrike">
                <a:solidFill>
                  <a:srgbClr val="000000"/>
                </a:solidFill>
                <a:latin typeface="Poppins"/>
                <a:ea typeface="Poppins"/>
                <a:cs typeface="Poppins"/>
                <a:sym typeface="Poppins"/>
              </a:rPr>
              <a:t>in your Canva Presentation.</a:t>
            </a:r>
            <a:endParaRPr/>
          </a:p>
        </p:txBody>
      </p:sp>
      <p:sp>
        <p:nvSpPr>
          <p:cNvPr id="316" name="Google Shape;316;p28"/>
          <p:cNvSpPr txBox="1"/>
          <p:nvPr/>
        </p:nvSpPr>
        <p:spPr>
          <a:xfrm>
            <a:off x="712178" y="981694"/>
            <a:ext cx="3863700" cy="189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154" u="none" cap="none" strike="noStrike">
                <a:solidFill>
                  <a:srgbClr val="B5300B"/>
                </a:solidFill>
                <a:latin typeface="Prata"/>
                <a:ea typeface="Prata"/>
                <a:cs typeface="Prata"/>
                <a:sym typeface="Prata"/>
              </a:rPr>
              <a:t>Resource</a:t>
            </a:r>
            <a:endParaRPr/>
          </a:p>
          <a:p>
            <a:pPr indent="0" lvl="0" marL="0" marR="0" rtl="0" algn="l">
              <a:lnSpc>
                <a:spcPct val="100000"/>
              </a:lnSpc>
              <a:spcBef>
                <a:spcPts val="0"/>
              </a:spcBef>
              <a:spcAft>
                <a:spcPts val="0"/>
              </a:spcAft>
              <a:buNone/>
            </a:pPr>
            <a:r>
              <a:rPr b="0" i="0" lang="en-US" sz="6154" u="none" cap="none" strike="noStrike">
                <a:solidFill>
                  <a:srgbClr val="B5300B"/>
                </a:solidFill>
                <a:latin typeface="Prata"/>
                <a:ea typeface="Prata"/>
                <a:cs typeface="Prata"/>
                <a:sym typeface="Prata"/>
              </a:rPr>
              <a:t>Page</a:t>
            </a:r>
            <a:endParaRPr/>
          </a:p>
        </p:txBody>
      </p:sp>
      <p:cxnSp>
        <p:nvCxnSpPr>
          <p:cNvPr id="317" name="Google Shape;317;p28"/>
          <p:cNvCxnSpPr/>
          <p:nvPr/>
        </p:nvCxnSpPr>
        <p:spPr>
          <a:xfrm>
            <a:off x="-303865" y="9872768"/>
            <a:ext cx="18895800" cy="0"/>
          </a:xfrm>
          <a:prstGeom prst="straightConnector1">
            <a:avLst/>
          </a:prstGeom>
          <a:noFill/>
          <a:ln cap="flat" cmpd="sng" w="47625">
            <a:solidFill>
              <a:srgbClr val="B5300B"/>
            </a:solidFill>
            <a:prstDash val="solid"/>
            <a:round/>
            <a:headEnd len="sm" w="sm" type="none"/>
            <a:tailEnd len="sm" w="sm" type="none"/>
          </a:ln>
        </p:spPr>
      </p:cxnSp>
      <p:cxnSp>
        <p:nvCxnSpPr>
          <p:cNvPr id="318" name="Google Shape;318;p28"/>
          <p:cNvCxnSpPr/>
          <p:nvPr/>
        </p:nvCxnSpPr>
        <p:spPr>
          <a:xfrm>
            <a:off x="-303865" y="414232"/>
            <a:ext cx="18895800" cy="0"/>
          </a:xfrm>
          <a:prstGeom prst="straightConnector1">
            <a:avLst/>
          </a:prstGeom>
          <a:noFill/>
          <a:ln cap="flat" cmpd="sng" w="47625">
            <a:solidFill>
              <a:srgbClr val="B5300B"/>
            </a:solidFill>
            <a:prstDash val="solid"/>
            <a:round/>
            <a:headEnd len="sm" w="sm" type="none"/>
            <a:tailEnd len="sm" w="sm" type="none"/>
          </a:ln>
        </p:spPr>
      </p:cxnSp>
      <p:sp>
        <p:nvSpPr>
          <p:cNvPr id="319" name="Google Shape;319;p28"/>
          <p:cNvSpPr/>
          <p:nvPr/>
        </p:nvSpPr>
        <p:spPr>
          <a:xfrm>
            <a:off x="7079509" y="861681"/>
            <a:ext cx="1138231" cy="1193427"/>
          </a:xfrm>
          <a:custGeom>
            <a:rect b="b" l="l" r="r" t="t"/>
            <a:pathLst>
              <a:path extrusionOk="0" h="1193427" w="1138231">
                <a:moveTo>
                  <a:pt x="0" y="0"/>
                </a:moveTo>
                <a:lnTo>
                  <a:pt x="1138231" y="0"/>
                </a:lnTo>
                <a:lnTo>
                  <a:pt x="1138231" y="1193426"/>
                </a:lnTo>
                <a:lnTo>
                  <a:pt x="0" y="1193426"/>
                </a:lnTo>
                <a:lnTo>
                  <a:pt x="0" y="0"/>
                </a:lnTo>
                <a:close/>
              </a:path>
            </a:pathLst>
          </a:custGeom>
          <a:blipFill rotWithShape="1">
            <a:blip r:embed="rId3">
              <a:alphaModFix/>
            </a:blip>
            <a:stretch>
              <a:fillRect b="0" l="0" r="0" t="0"/>
            </a:stretch>
          </a:blipFill>
          <a:ln>
            <a:noFill/>
          </a:ln>
        </p:spPr>
      </p:sp>
      <p:sp>
        <p:nvSpPr>
          <p:cNvPr id="320" name="Google Shape;320;p28"/>
          <p:cNvSpPr/>
          <p:nvPr/>
        </p:nvSpPr>
        <p:spPr>
          <a:xfrm>
            <a:off x="16039408" y="2508701"/>
            <a:ext cx="1690277" cy="916975"/>
          </a:xfrm>
          <a:custGeom>
            <a:rect b="b" l="l" r="r" t="t"/>
            <a:pathLst>
              <a:path extrusionOk="0" h="916975" w="1690277">
                <a:moveTo>
                  <a:pt x="0" y="0"/>
                </a:moveTo>
                <a:lnTo>
                  <a:pt x="1690278" y="0"/>
                </a:lnTo>
                <a:lnTo>
                  <a:pt x="1690278" y="916975"/>
                </a:lnTo>
                <a:lnTo>
                  <a:pt x="0" y="916975"/>
                </a:lnTo>
                <a:lnTo>
                  <a:pt x="0" y="0"/>
                </a:lnTo>
                <a:close/>
              </a:path>
            </a:pathLst>
          </a:custGeom>
          <a:blipFill rotWithShape="1">
            <a:blip r:embed="rId4">
              <a:alphaModFix/>
            </a:blip>
            <a:stretch>
              <a:fillRect b="0" l="0" r="0" t="0"/>
            </a:stretch>
          </a:blipFill>
          <a:ln>
            <a:noFill/>
          </a:ln>
        </p:spPr>
      </p:sp>
      <p:sp>
        <p:nvSpPr>
          <p:cNvPr id="321" name="Google Shape;321;p28"/>
          <p:cNvSpPr/>
          <p:nvPr/>
        </p:nvSpPr>
        <p:spPr>
          <a:xfrm>
            <a:off x="7127200" y="3750878"/>
            <a:ext cx="1081959" cy="1229499"/>
          </a:xfrm>
          <a:custGeom>
            <a:rect b="b" l="l" r="r" t="t"/>
            <a:pathLst>
              <a:path extrusionOk="0" h="1229499" w="1081959">
                <a:moveTo>
                  <a:pt x="0" y="0"/>
                </a:moveTo>
                <a:lnTo>
                  <a:pt x="1081959" y="0"/>
                </a:lnTo>
                <a:lnTo>
                  <a:pt x="1081959" y="1229499"/>
                </a:lnTo>
                <a:lnTo>
                  <a:pt x="0" y="1229499"/>
                </a:lnTo>
                <a:lnTo>
                  <a:pt x="0" y="0"/>
                </a:lnTo>
                <a:close/>
              </a:path>
            </a:pathLst>
          </a:custGeom>
          <a:blipFill rotWithShape="1">
            <a:blip r:embed="rId5">
              <a:alphaModFix/>
            </a:blip>
            <a:stretch>
              <a:fillRect b="0" l="0" r="0" t="0"/>
            </a:stretch>
          </a:blipFill>
          <a:ln>
            <a:noFill/>
          </a:ln>
        </p:spPr>
      </p:sp>
      <p:sp>
        <p:nvSpPr>
          <p:cNvPr id="322" name="Google Shape;322;p28"/>
          <p:cNvSpPr/>
          <p:nvPr/>
        </p:nvSpPr>
        <p:spPr>
          <a:xfrm>
            <a:off x="6704851" y="6670731"/>
            <a:ext cx="732729" cy="1497913"/>
          </a:xfrm>
          <a:custGeom>
            <a:rect b="b" l="l" r="r" t="t"/>
            <a:pathLst>
              <a:path extrusionOk="0" h="1497913" w="732729">
                <a:moveTo>
                  <a:pt x="0" y="0"/>
                </a:moveTo>
                <a:lnTo>
                  <a:pt x="732729" y="0"/>
                </a:lnTo>
                <a:lnTo>
                  <a:pt x="732729" y="1497913"/>
                </a:lnTo>
                <a:lnTo>
                  <a:pt x="0" y="1497913"/>
                </a:lnTo>
                <a:lnTo>
                  <a:pt x="0" y="0"/>
                </a:lnTo>
                <a:close/>
              </a:path>
            </a:pathLst>
          </a:custGeom>
          <a:blipFill rotWithShape="1">
            <a:blip r:embed="rId6">
              <a:alphaModFix/>
            </a:blip>
            <a:stretch>
              <a:fillRect b="0" l="0" r="0" t="0"/>
            </a:stretch>
          </a:blipFill>
          <a:ln>
            <a:noFill/>
          </a:ln>
        </p:spPr>
      </p:sp>
      <p:sp>
        <p:nvSpPr>
          <p:cNvPr id="323" name="Google Shape;323;p28"/>
          <p:cNvSpPr/>
          <p:nvPr/>
        </p:nvSpPr>
        <p:spPr>
          <a:xfrm>
            <a:off x="9331251" y="2400368"/>
            <a:ext cx="824723" cy="1133640"/>
          </a:xfrm>
          <a:custGeom>
            <a:rect b="b" l="l" r="r" t="t"/>
            <a:pathLst>
              <a:path extrusionOk="0" h="1133640" w="824723">
                <a:moveTo>
                  <a:pt x="0" y="0"/>
                </a:moveTo>
                <a:lnTo>
                  <a:pt x="824723" y="0"/>
                </a:lnTo>
                <a:lnTo>
                  <a:pt x="824723" y="1133640"/>
                </a:lnTo>
                <a:lnTo>
                  <a:pt x="0" y="1133640"/>
                </a:lnTo>
                <a:lnTo>
                  <a:pt x="0" y="0"/>
                </a:lnTo>
                <a:close/>
              </a:path>
            </a:pathLst>
          </a:custGeom>
          <a:blipFill rotWithShape="1">
            <a:blip r:embed="rId7">
              <a:alphaModFix/>
            </a:blip>
            <a:stretch>
              <a:fillRect b="0" l="0" r="0" t="0"/>
            </a:stretch>
          </a:blipFill>
          <a:ln>
            <a:noFill/>
          </a:ln>
        </p:spPr>
      </p:sp>
      <p:sp>
        <p:nvSpPr>
          <p:cNvPr id="324" name="Google Shape;324;p28"/>
          <p:cNvSpPr/>
          <p:nvPr/>
        </p:nvSpPr>
        <p:spPr>
          <a:xfrm>
            <a:off x="7044235" y="5473901"/>
            <a:ext cx="1931750" cy="637477"/>
          </a:xfrm>
          <a:custGeom>
            <a:rect b="b" l="l" r="r" t="t"/>
            <a:pathLst>
              <a:path extrusionOk="0" h="637477" w="1931750">
                <a:moveTo>
                  <a:pt x="0" y="0"/>
                </a:moveTo>
                <a:lnTo>
                  <a:pt x="1931749" y="0"/>
                </a:lnTo>
                <a:lnTo>
                  <a:pt x="1931749" y="637478"/>
                </a:lnTo>
                <a:lnTo>
                  <a:pt x="0" y="637478"/>
                </a:lnTo>
                <a:lnTo>
                  <a:pt x="0" y="0"/>
                </a:lnTo>
                <a:close/>
              </a:path>
            </a:pathLst>
          </a:custGeom>
          <a:blipFill rotWithShape="1">
            <a:blip r:embed="rId8">
              <a:alphaModFix/>
            </a:blip>
            <a:stretch>
              <a:fillRect b="0" l="0" r="0" t="0"/>
            </a:stretch>
          </a:blipFill>
          <a:ln>
            <a:noFill/>
          </a:ln>
        </p:spPr>
      </p:sp>
      <p:sp>
        <p:nvSpPr>
          <p:cNvPr id="325" name="Google Shape;325;p28"/>
          <p:cNvSpPr/>
          <p:nvPr/>
        </p:nvSpPr>
        <p:spPr>
          <a:xfrm>
            <a:off x="5403855" y="6696564"/>
            <a:ext cx="605616" cy="1446247"/>
          </a:xfrm>
          <a:custGeom>
            <a:rect b="b" l="l" r="r" t="t"/>
            <a:pathLst>
              <a:path extrusionOk="0" h="1446247" w="605616">
                <a:moveTo>
                  <a:pt x="0" y="0"/>
                </a:moveTo>
                <a:lnTo>
                  <a:pt x="605616" y="0"/>
                </a:lnTo>
                <a:lnTo>
                  <a:pt x="605616" y="1446247"/>
                </a:lnTo>
                <a:lnTo>
                  <a:pt x="0" y="1446247"/>
                </a:lnTo>
                <a:lnTo>
                  <a:pt x="0" y="0"/>
                </a:lnTo>
                <a:close/>
              </a:path>
            </a:pathLst>
          </a:custGeom>
          <a:blipFill rotWithShape="1">
            <a:blip r:embed="rId9">
              <a:alphaModFix/>
            </a:blip>
            <a:stretch>
              <a:fillRect b="0" l="0" r="0" t="0"/>
            </a:stretch>
          </a:blipFill>
          <a:ln>
            <a:noFill/>
          </a:ln>
        </p:spPr>
      </p:sp>
      <p:sp>
        <p:nvSpPr>
          <p:cNvPr id="326" name="Google Shape;326;p28"/>
          <p:cNvSpPr/>
          <p:nvPr/>
        </p:nvSpPr>
        <p:spPr>
          <a:xfrm>
            <a:off x="9794379" y="8665586"/>
            <a:ext cx="1108237" cy="781811"/>
          </a:xfrm>
          <a:custGeom>
            <a:rect b="b" l="l" r="r" t="t"/>
            <a:pathLst>
              <a:path extrusionOk="0" h="781811" w="1108237">
                <a:moveTo>
                  <a:pt x="0" y="0"/>
                </a:moveTo>
                <a:lnTo>
                  <a:pt x="1108237" y="0"/>
                </a:lnTo>
                <a:lnTo>
                  <a:pt x="1108237" y="781811"/>
                </a:lnTo>
                <a:lnTo>
                  <a:pt x="0" y="781811"/>
                </a:lnTo>
                <a:lnTo>
                  <a:pt x="0" y="0"/>
                </a:lnTo>
                <a:close/>
              </a:path>
            </a:pathLst>
          </a:custGeom>
          <a:blipFill rotWithShape="1">
            <a:blip r:embed="rId10">
              <a:alphaModFix/>
            </a:blip>
            <a:stretch>
              <a:fillRect b="0" l="0" r="0" t="0"/>
            </a:stretch>
          </a:blipFill>
          <a:ln>
            <a:noFill/>
          </a:ln>
        </p:spPr>
      </p:sp>
      <p:sp>
        <p:nvSpPr>
          <p:cNvPr id="327" name="Google Shape;327;p28"/>
          <p:cNvSpPr/>
          <p:nvPr/>
        </p:nvSpPr>
        <p:spPr>
          <a:xfrm>
            <a:off x="12570418" y="8482969"/>
            <a:ext cx="967688" cy="1147044"/>
          </a:xfrm>
          <a:custGeom>
            <a:rect b="b" l="l" r="r" t="t"/>
            <a:pathLst>
              <a:path extrusionOk="0" h="1147044" w="967688">
                <a:moveTo>
                  <a:pt x="0" y="0"/>
                </a:moveTo>
                <a:lnTo>
                  <a:pt x="967688" y="0"/>
                </a:lnTo>
                <a:lnTo>
                  <a:pt x="967688" y="1147044"/>
                </a:lnTo>
                <a:lnTo>
                  <a:pt x="0" y="1147044"/>
                </a:lnTo>
                <a:lnTo>
                  <a:pt x="0" y="0"/>
                </a:lnTo>
                <a:close/>
              </a:path>
            </a:pathLst>
          </a:custGeom>
          <a:blipFill rotWithShape="1">
            <a:blip r:embed="rId11">
              <a:alphaModFix/>
            </a:blip>
            <a:stretch>
              <a:fillRect b="0" l="0" r="0" t="0"/>
            </a:stretch>
          </a:blipFill>
          <a:ln>
            <a:noFill/>
          </a:ln>
        </p:spPr>
      </p:sp>
      <p:sp>
        <p:nvSpPr>
          <p:cNvPr id="328" name="Google Shape;328;p28"/>
          <p:cNvSpPr/>
          <p:nvPr/>
        </p:nvSpPr>
        <p:spPr>
          <a:xfrm>
            <a:off x="11289222" y="8593192"/>
            <a:ext cx="894589" cy="926599"/>
          </a:xfrm>
          <a:custGeom>
            <a:rect b="b" l="l" r="r" t="t"/>
            <a:pathLst>
              <a:path extrusionOk="0" h="926599" w="894589">
                <a:moveTo>
                  <a:pt x="0" y="0"/>
                </a:moveTo>
                <a:lnTo>
                  <a:pt x="894590" y="0"/>
                </a:lnTo>
                <a:lnTo>
                  <a:pt x="894590" y="926599"/>
                </a:lnTo>
                <a:lnTo>
                  <a:pt x="0" y="926599"/>
                </a:lnTo>
                <a:lnTo>
                  <a:pt x="0" y="0"/>
                </a:lnTo>
                <a:close/>
              </a:path>
            </a:pathLst>
          </a:custGeom>
          <a:blipFill rotWithShape="1">
            <a:blip r:embed="rId12">
              <a:alphaModFix/>
            </a:blip>
            <a:stretch>
              <a:fillRect b="0" l="0" r="0" t="0"/>
            </a:stretch>
          </a:blipFill>
          <a:ln>
            <a:noFill/>
          </a:ln>
        </p:spPr>
      </p:sp>
      <p:sp>
        <p:nvSpPr>
          <p:cNvPr id="329" name="Google Shape;329;p28"/>
          <p:cNvSpPr/>
          <p:nvPr/>
        </p:nvSpPr>
        <p:spPr>
          <a:xfrm>
            <a:off x="16730227" y="3901087"/>
            <a:ext cx="833270" cy="929082"/>
          </a:xfrm>
          <a:custGeom>
            <a:rect b="b" l="l" r="r" t="t"/>
            <a:pathLst>
              <a:path extrusionOk="0" h="929082" w="833270">
                <a:moveTo>
                  <a:pt x="0" y="0"/>
                </a:moveTo>
                <a:lnTo>
                  <a:pt x="833270" y="0"/>
                </a:lnTo>
                <a:lnTo>
                  <a:pt x="833270" y="929081"/>
                </a:lnTo>
                <a:lnTo>
                  <a:pt x="0" y="929081"/>
                </a:lnTo>
                <a:lnTo>
                  <a:pt x="0" y="0"/>
                </a:lnTo>
                <a:close/>
              </a:path>
            </a:pathLst>
          </a:custGeom>
          <a:blipFill rotWithShape="1">
            <a:blip r:embed="rId13">
              <a:alphaModFix/>
            </a:blip>
            <a:stretch>
              <a:fillRect b="0" l="0" r="0" t="0"/>
            </a:stretch>
          </a:blipFill>
          <a:ln>
            <a:noFill/>
          </a:ln>
        </p:spPr>
      </p:sp>
      <p:sp>
        <p:nvSpPr>
          <p:cNvPr id="330" name="Google Shape;330;p28"/>
          <p:cNvSpPr/>
          <p:nvPr/>
        </p:nvSpPr>
        <p:spPr>
          <a:xfrm flipH="1">
            <a:off x="13643160" y="914834"/>
            <a:ext cx="2147399" cy="1087121"/>
          </a:xfrm>
          <a:custGeom>
            <a:rect b="b" l="l" r="r" t="t"/>
            <a:pathLst>
              <a:path extrusionOk="0" h="1087121" w="2147399">
                <a:moveTo>
                  <a:pt x="2147400" y="0"/>
                </a:moveTo>
                <a:lnTo>
                  <a:pt x="0" y="0"/>
                </a:lnTo>
                <a:lnTo>
                  <a:pt x="0" y="1087121"/>
                </a:lnTo>
                <a:lnTo>
                  <a:pt x="2147400" y="1087121"/>
                </a:lnTo>
                <a:lnTo>
                  <a:pt x="2147400" y="0"/>
                </a:lnTo>
                <a:close/>
              </a:path>
            </a:pathLst>
          </a:custGeom>
          <a:blipFill rotWithShape="1">
            <a:blip r:embed="rId14">
              <a:alphaModFix/>
            </a:blip>
            <a:stretch>
              <a:fillRect b="0" l="0" r="0" t="0"/>
            </a:stretch>
          </a:blipFill>
          <a:ln>
            <a:noFill/>
          </a:ln>
        </p:spPr>
      </p:sp>
      <p:sp>
        <p:nvSpPr>
          <p:cNvPr id="331" name="Google Shape;331;p28"/>
          <p:cNvSpPr/>
          <p:nvPr/>
        </p:nvSpPr>
        <p:spPr>
          <a:xfrm>
            <a:off x="14934069" y="3868626"/>
            <a:ext cx="889632" cy="994003"/>
          </a:xfrm>
          <a:custGeom>
            <a:rect b="b" l="l" r="r" t="t"/>
            <a:pathLst>
              <a:path extrusionOk="0" h="994003" w="889632">
                <a:moveTo>
                  <a:pt x="0" y="0"/>
                </a:moveTo>
                <a:lnTo>
                  <a:pt x="889632" y="0"/>
                </a:lnTo>
                <a:lnTo>
                  <a:pt x="889632" y="994003"/>
                </a:lnTo>
                <a:lnTo>
                  <a:pt x="0" y="994003"/>
                </a:lnTo>
                <a:lnTo>
                  <a:pt x="0" y="0"/>
                </a:lnTo>
                <a:close/>
              </a:path>
            </a:pathLst>
          </a:custGeom>
          <a:blipFill rotWithShape="1">
            <a:blip r:embed="rId15">
              <a:alphaModFix/>
            </a:blip>
            <a:stretch>
              <a:fillRect b="0" l="0" r="0" t="0"/>
            </a:stretch>
          </a:blipFill>
          <a:ln>
            <a:noFill/>
          </a:ln>
        </p:spPr>
      </p:sp>
      <p:sp>
        <p:nvSpPr>
          <p:cNvPr id="332" name="Google Shape;332;p28"/>
          <p:cNvSpPr/>
          <p:nvPr/>
        </p:nvSpPr>
        <p:spPr>
          <a:xfrm>
            <a:off x="10735761" y="771250"/>
            <a:ext cx="651069" cy="1374289"/>
          </a:xfrm>
          <a:custGeom>
            <a:rect b="b" l="l" r="r" t="t"/>
            <a:pathLst>
              <a:path extrusionOk="0" h="1374289" w="651069">
                <a:moveTo>
                  <a:pt x="0" y="0"/>
                </a:moveTo>
                <a:lnTo>
                  <a:pt x="651070" y="0"/>
                </a:lnTo>
                <a:lnTo>
                  <a:pt x="651070" y="1374288"/>
                </a:lnTo>
                <a:lnTo>
                  <a:pt x="0" y="1374288"/>
                </a:lnTo>
                <a:lnTo>
                  <a:pt x="0" y="0"/>
                </a:lnTo>
                <a:close/>
              </a:path>
            </a:pathLst>
          </a:custGeom>
          <a:blipFill rotWithShape="1">
            <a:blip r:embed="rId16">
              <a:alphaModFix/>
            </a:blip>
            <a:stretch>
              <a:fillRect b="0" l="0" r="0" t="0"/>
            </a:stretch>
          </a:blipFill>
          <a:ln>
            <a:noFill/>
          </a:ln>
        </p:spPr>
      </p:sp>
      <p:sp>
        <p:nvSpPr>
          <p:cNvPr id="333" name="Google Shape;333;p28"/>
          <p:cNvSpPr/>
          <p:nvPr/>
        </p:nvSpPr>
        <p:spPr>
          <a:xfrm>
            <a:off x="9902160" y="6770086"/>
            <a:ext cx="1454724" cy="1299204"/>
          </a:xfrm>
          <a:custGeom>
            <a:rect b="b" l="l" r="r" t="t"/>
            <a:pathLst>
              <a:path extrusionOk="0" h="1299204" w="1454724">
                <a:moveTo>
                  <a:pt x="0" y="0"/>
                </a:moveTo>
                <a:lnTo>
                  <a:pt x="1454723" y="0"/>
                </a:lnTo>
                <a:lnTo>
                  <a:pt x="1454723" y="1299203"/>
                </a:lnTo>
                <a:lnTo>
                  <a:pt x="0" y="1299203"/>
                </a:lnTo>
                <a:lnTo>
                  <a:pt x="0" y="0"/>
                </a:lnTo>
                <a:close/>
              </a:path>
            </a:pathLst>
          </a:custGeom>
          <a:blipFill rotWithShape="1">
            <a:blip r:embed="rId17">
              <a:alphaModFix/>
            </a:blip>
            <a:stretch>
              <a:fillRect b="-69" l="0" r="0" t="0"/>
            </a:stretch>
          </a:blipFill>
          <a:ln>
            <a:noFill/>
          </a:ln>
        </p:spPr>
      </p:sp>
      <p:sp>
        <p:nvSpPr>
          <p:cNvPr id="334" name="Google Shape;334;p28"/>
          <p:cNvSpPr/>
          <p:nvPr/>
        </p:nvSpPr>
        <p:spPr>
          <a:xfrm>
            <a:off x="5204871" y="1010269"/>
            <a:ext cx="1111053" cy="896249"/>
          </a:xfrm>
          <a:custGeom>
            <a:rect b="b" l="l" r="r" t="t"/>
            <a:pathLst>
              <a:path extrusionOk="0" h="896249" w="1111053">
                <a:moveTo>
                  <a:pt x="0" y="0"/>
                </a:moveTo>
                <a:lnTo>
                  <a:pt x="1111053" y="0"/>
                </a:lnTo>
                <a:lnTo>
                  <a:pt x="1111053" y="896250"/>
                </a:lnTo>
                <a:lnTo>
                  <a:pt x="0" y="896250"/>
                </a:lnTo>
                <a:lnTo>
                  <a:pt x="0" y="0"/>
                </a:lnTo>
                <a:close/>
              </a:path>
            </a:pathLst>
          </a:custGeom>
          <a:blipFill rotWithShape="1">
            <a:blip r:embed="rId18">
              <a:alphaModFix/>
            </a:blip>
            <a:stretch>
              <a:fillRect b="0" l="0" r="0" t="0"/>
            </a:stretch>
          </a:blipFill>
          <a:ln>
            <a:noFill/>
          </a:ln>
        </p:spPr>
      </p:sp>
      <p:sp>
        <p:nvSpPr>
          <p:cNvPr id="335" name="Google Shape;335;p28"/>
          <p:cNvSpPr/>
          <p:nvPr/>
        </p:nvSpPr>
        <p:spPr>
          <a:xfrm>
            <a:off x="16659918" y="5244228"/>
            <a:ext cx="973888" cy="1096823"/>
          </a:xfrm>
          <a:custGeom>
            <a:rect b="b" l="l" r="r" t="t"/>
            <a:pathLst>
              <a:path extrusionOk="0" h="1096823" w="973888">
                <a:moveTo>
                  <a:pt x="0" y="0"/>
                </a:moveTo>
                <a:lnTo>
                  <a:pt x="973888" y="0"/>
                </a:lnTo>
                <a:lnTo>
                  <a:pt x="973888" y="1096823"/>
                </a:lnTo>
                <a:lnTo>
                  <a:pt x="0" y="1096823"/>
                </a:lnTo>
                <a:lnTo>
                  <a:pt x="0" y="0"/>
                </a:lnTo>
                <a:close/>
              </a:path>
            </a:pathLst>
          </a:custGeom>
          <a:blipFill rotWithShape="1">
            <a:blip r:embed="rId19">
              <a:alphaModFix/>
            </a:blip>
            <a:stretch>
              <a:fillRect b="0" l="0" r="0" t="0"/>
            </a:stretch>
          </a:blipFill>
          <a:ln>
            <a:noFill/>
          </a:ln>
        </p:spPr>
      </p:sp>
      <p:sp>
        <p:nvSpPr>
          <p:cNvPr id="336" name="Google Shape;336;p28"/>
          <p:cNvSpPr/>
          <p:nvPr/>
        </p:nvSpPr>
        <p:spPr>
          <a:xfrm>
            <a:off x="16492858" y="6907177"/>
            <a:ext cx="1236828" cy="1025021"/>
          </a:xfrm>
          <a:custGeom>
            <a:rect b="b" l="l" r="r" t="t"/>
            <a:pathLst>
              <a:path extrusionOk="0" h="1025021" w="1236828">
                <a:moveTo>
                  <a:pt x="0" y="0"/>
                </a:moveTo>
                <a:lnTo>
                  <a:pt x="1236828" y="0"/>
                </a:lnTo>
                <a:lnTo>
                  <a:pt x="1236828" y="1025021"/>
                </a:lnTo>
                <a:lnTo>
                  <a:pt x="0" y="1025021"/>
                </a:lnTo>
                <a:lnTo>
                  <a:pt x="0" y="0"/>
                </a:lnTo>
                <a:close/>
              </a:path>
            </a:pathLst>
          </a:custGeom>
          <a:blipFill rotWithShape="1">
            <a:blip r:embed="rId20">
              <a:alphaModFix/>
            </a:blip>
            <a:stretch>
              <a:fillRect b="0" l="0" r="0" t="0"/>
            </a:stretch>
          </a:blipFill>
          <a:ln>
            <a:noFill/>
          </a:ln>
        </p:spPr>
      </p:sp>
      <p:sp>
        <p:nvSpPr>
          <p:cNvPr id="337" name="Google Shape;337;p28"/>
          <p:cNvSpPr/>
          <p:nvPr/>
        </p:nvSpPr>
        <p:spPr>
          <a:xfrm>
            <a:off x="7418290" y="2250313"/>
            <a:ext cx="1109364" cy="1433750"/>
          </a:xfrm>
          <a:custGeom>
            <a:rect b="b" l="l" r="r" t="t"/>
            <a:pathLst>
              <a:path extrusionOk="0" h="1433750" w="1109364">
                <a:moveTo>
                  <a:pt x="0" y="0"/>
                </a:moveTo>
                <a:lnTo>
                  <a:pt x="1109364" y="0"/>
                </a:lnTo>
                <a:lnTo>
                  <a:pt x="1109364" y="1433750"/>
                </a:lnTo>
                <a:lnTo>
                  <a:pt x="0" y="1433750"/>
                </a:lnTo>
                <a:lnTo>
                  <a:pt x="0" y="0"/>
                </a:lnTo>
                <a:close/>
              </a:path>
            </a:pathLst>
          </a:custGeom>
          <a:blipFill rotWithShape="1">
            <a:blip r:embed="rId21">
              <a:alphaModFix/>
            </a:blip>
            <a:stretch>
              <a:fillRect b="0" l="0" r="0" t="0"/>
            </a:stretch>
          </a:blipFill>
          <a:ln>
            <a:noFill/>
          </a:ln>
        </p:spPr>
      </p:sp>
      <p:sp>
        <p:nvSpPr>
          <p:cNvPr id="338" name="Google Shape;338;p28"/>
          <p:cNvSpPr/>
          <p:nvPr/>
        </p:nvSpPr>
        <p:spPr>
          <a:xfrm>
            <a:off x="14310165" y="6790368"/>
            <a:ext cx="1487314" cy="1258639"/>
          </a:xfrm>
          <a:custGeom>
            <a:rect b="b" l="l" r="r" t="t"/>
            <a:pathLst>
              <a:path extrusionOk="0" h="1258639" w="1487314">
                <a:moveTo>
                  <a:pt x="0" y="0"/>
                </a:moveTo>
                <a:lnTo>
                  <a:pt x="1487314" y="0"/>
                </a:lnTo>
                <a:lnTo>
                  <a:pt x="1487314" y="1258639"/>
                </a:lnTo>
                <a:lnTo>
                  <a:pt x="0" y="1258639"/>
                </a:lnTo>
                <a:lnTo>
                  <a:pt x="0" y="0"/>
                </a:lnTo>
                <a:close/>
              </a:path>
            </a:pathLst>
          </a:custGeom>
          <a:blipFill rotWithShape="1">
            <a:blip r:embed="rId22">
              <a:alphaModFix/>
            </a:blip>
            <a:stretch>
              <a:fillRect b="0" l="0" r="0" t="0"/>
            </a:stretch>
          </a:blipFill>
          <a:ln>
            <a:noFill/>
          </a:ln>
        </p:spPr>
      </p:sp>
      <p:sp>
        <p:nvSpPr>
          <p:cNvPr id="339" name="Google Shape;339;p28"/>
          <p:cNvSpPr/>
          <p:nvPr/>
        </p:nvSpPr>
        <p:spPr>
          <a:xfrm>
            <a:off x="13924713" y="8591373"/>
            <a:ext cx="930237" cy="930237"/>
          </a:xfrm>
          <a:custGeom>
            <a:rect b="b" l="l" r="r" t="t"/>
            <a:pathLst>
              <a:path extrusionOk="0" h="930237" w="930237">
                <a:moveTo>
                  <a:pt x="0" y="0"/>
                </a:moveTo>
                <a:lnTo>
                  <a:pt x="930237" y="0"/>
                </a:lnTo>
                <a:lnTo>
                  <a:pt x="930237" y="930237"/>
                </a:lnTo>
                <a:lnTo>
                  <a:pt x="0" y="930237"/>
                </a:lnTo>
                <a:lnTo>
                  <a:pt x="0" y="0"/>
                </a:lnTo>
                <a:close/>
              </a:path>
            </a:pathLst>
          </a:custGeom>
          <a:blipFill rotWithShape="1">
            <a:blip r:embed="rId23">
              <a:alphaModFix/>
            </a:blip>
            <a:stretch>
              <a:fillRect b="0" l="0" r="0" t="0"/>
            </a:stretch>
          </a:blipFill>
          <a:ln>
            <a:noFill/>
          </a:ln>
        </p:spPr>
      </p:sp>
      <p:sp>
        <p:nvSpPr>
          <p:cNvPr id="340" name="Google Shape;340;p28"/>
          <p:cNvSpPr/>
          <p:nvPr/>
        </p:nvSpPr>
        <p:spPr>
          <a:xfrm>
            <a:off x="15241556" y="8552847"/>
            <a:ext cx="1041369" cy="1007287"/>
          </a:xfrm>
          <a:custGeom>
            <a:rect b="b" l="l" r="r" t="t"/>
            <a:pathLst>
              <a:path extrusionOk="0" h="1007287" w="1041369">
                <a:moveTo>
                  <a:pt x="0" y="0"/>
                </a:moveTo>
                <a:lnTo>
                  <a:pt x="1041369" y="0"/>
                </a:lnTo>
                <a:lnTo>
                  <a:pt x="1041369" y="1007288"/>
                </a:lnTo>
                <a:lnTo>
                  <a:pt x="0" y="1007288"/>
                </a:lnTo>
                <a:lnTo>
                  <a:pt x="0" y="0"/>
                </a:lnTo>
                <a:close/>
              </a:path>
            </a:pathLst>
          </a:custGeom>
          <a:blipFill rotWithShape="1">
            <a:blip r:embed="rId24">
              <a:alphaModFix/>
            </a:blip>
            <a:stretch>
              <a:fillRect b="0" l="0" r="0" t="0"/>
            </a:stretch>
          </a:blipFill>
          <a:ln>
            <a:noFill/>
          </a:ln>
        </p:spPr>
      </p:sp>
      <p:sp>
        <p:nvSpPr>
          <p:cNvPr id="341" name="Google Shape;341;p28"/>
          <p:cNvSpPr/>
          <p:nvPr/>
        </p:nvSpPr>
        <p:spPr>
          <a:xfrm flipH="1" rot="10800000">
            <a:off x="16669531" y="8624389"/>
            <a:ext cx="883481" cy="864205"/>
          </a:xfrm>
          <a:custGeom>
            <a:rect b="b" l="l" r="r" t="t"/>
            <a:pathLst>
              <a:path extrusionOk="0" h="864205" w="883481">
                <a:moveTo>
                  <a:pt x="0" y="864204"/>
                </a:moveTo>
                <a:lnTo>
                  <a:pt x="883481" y="864204"/>
                </a:lnTo>
                <a:lnTo>
                  <a:pt x="883481" y="0"/>
                </a:lnTo>
                <a:lnTo>
                  <a:pt x="0" y="0"/>
                </a:lnTo>
                <a:lnTo>
                  <a:pt x="0" y="864204"/>
                </a:lnTo>
                <a:close/>
              </a:path>
            </a:pathLst>
          </a:custGeom>
          <a:blipFill rotWithShape="1">
            <a:blip r:embed="rId25">
              <a:alphaModFix/>
            </a:blip>
            <a:stretch>
              <a:fillRect b="0" l="0" r="0" t="0"/>
            </a:stretch>
          </a:blipFill>
          <a:ln>
            <a:noFill/>
          </a:ln>
        </p:spPr>
      </p:sp>
      <p:sp>
        <p:nvSpPr>
          <p:cNvPr id="342" name="Google Shape;342;p28"/>
          <p:cNvSpPr/>
          <p:nvPr/>
        </p:nvSpPr>
        <p:spPr>
          <a:xfrm flipH="1">
            <a:off x="14530196" y="5117335"/>
            <a:ext cx="1401412" cy="1350611"/>
          </a:xfrm>
          <a:custGeom>
            <a:rect b="b" l="l" r="r" t="t"/>
            <a:pathLst>
              <a:path extrusionOk="0" h="1350611" w="1401412">
                <a:moveTo>
                  <a:pt x="1401412" y="0"/>
                </a:moveTo>
                <a:lnTo>
                  <a:pt x="0" y="0"/>
                </a:lnTo>
                <a:lnTo>
                  <a:pt x="0" y="1350610"/>
                </a:lnTo>
                <a:lnTo>
                  <a:pt x="1401412" y="1350610"/>
                </a:lnTo>
                <a:lnTo>
                  <a:pt x="1401412" y="0"/>
                </a:lnTo>
                <a:close/>
              </a:path>
            </a:pathLst>
          </a:custGeom>
          <a:blipFill rotWithShape="1">
            <a:blip r:embed="rId26">
              <a:alphaModFix/>
            </a:blip>
            <a:stretch>
              <a:fillRect b="0" l="0" r="0" t="0"/>
            </a:stretch>
          </a:blipFill>
          <a:ln>
            <a:noFill/>
          </a:ln>
        </p:spPr>
      </p:sp>
      <p:sp>
        <p:nvSpPr>
          <p:cNvPr id="343" name="Google Shape;343;p28"/>
          <p:cNvSpPr/>
          <p:nvPr/>
        </p:nvSpPr>
        <p:spPr>
          <a:xfrm>
            <a:off x="13010088" y="3808118"/>
            <a:ext cx="1017454" cy="1115018"/>
          </a:xfrm>
          <a:custGeom>
            <a:rect b="b" l="l" r="r" t="t"/>
            <a:pathLst>
              <a:path extrusionOk="0" h="1115018" w="1017454">
                <a:moveTo>
                  <a:pt x="0" y="0"/>
                </a:moveTo>
                <a:lnTo>
                  <a:pt x="1017455" y="0"/>
                </a:lnTo>
                <a:lnTo>
                  <a:pt x="1017455" y="1115019"/>
                </a:lnTo>
                <a:lnTo>
                  <a:pt x="0" y="1115019"/>
                </a:lnTo>
                <a:lnTo>
                  <a:pt x="0" y="0"/>
                </a:lnTo>
                <a:close/>
              </a:path>
            </a:pathLst>
          </a:custGeom>
          <a:blipFill rotWithShape="1">
            <a:blip r:embed="rId27">
              <a:alphaModFix/>
            </a:blip>
            <a:stretch>
              <a:fillRect b="0" l="0" r="0" t="0"/>
            </a:stretch>
          </a:blipFill>
          <a:ln>
            <a:noFill/>
          </a:ln>
        </p:spPr>
      </p:sp>
      <p:sp>
        <p:nvSpPr>
          <p:cNvPr id="344" name="Google Shape;344;p28"/>
          <p:cNvSpPr/>
          <p:nvPr/>
        </p:nvSpPr>
        <p:spPr>
          <a:xfrm>
            <a:off x="16554144" y="1049913"/>
            <a:ext cx="1185435" cy="816962"/>
          </a:xfrm>
          <a:custGeom>
            <a:rect b="b" l="l" r="r" t="t"/>
            <a:pathLst>
              <a:path extrusionOk="0" h="816962" w="1185435">
                <a:moveTo>
                  <a:pt x="0" y="0"/>
                </a:moveTo>
                <a:lnTo>
                  <a:pt x="1185436" y="0"/>
                </a:lnTo>
                <a:lnTo>
                  <a:pt x="1185436" y="816962"/>
                </a:lnTo>
                <a:lnTo>
                  <a:pt x="0" y="816962"/>
                </a:lnTo>
                <a:lnTo>
                  <a:pt x="0" y="0"/>
                </a:lnTo>
                <a:close/>
              </a:path>
            </a:pathLst>
          </a:custGeom>
          <a:blipFill rotWithShape="1">
            <a:blip r:embed="rId28">
              <a:alphaModFix/>
            </a:blip>
            <a:stretch>
              <a:fillRect b="0" l="0" r="0" t="0"/>
            </a:stretch>
          </a:blipFill>
          <a:ln>
            <a:noFill/>
          </a:ln>
        </p:spPr>
      </p:sp>
      <p:sp>
        <p:nvSpPr>
          <p:cNvPr id="345" name="Google Shape;345;p28"/>
          <p:cNvSpPr/>
          <p:nvPr/>
        </p:nvSpPr>
        <p:spPr>
          <a:xfrm>
            <a:off x="8981325" y="775048"/>
            <a:ext cx="990852" cy="1366692"/>
          </a:xfrm>
          <a:custGeom>
            <a:rect b="b" l="l" r="r" t="t"/>
            <a:pathLst>
              <a:path extrusionOk="0" h="1366692" w="990852">
                <a:moveTo>
                  <a:pt x="0" y="0"/>
                </a:moveTo>
                <a:lnTo>
                  <a:pt x="990852" y="0"/>
                </a:lnTo>
                <a:lnTo>
                  <a:pt x="990852" y="1366692"/>
                </a:lnTo>
                <a:lnTo>
                  <a:pt x="0" y="1366692"/>
                </a:lnTo>
                <a:lnTo>
                  <a:pt x="0" y="0"/>
                </a:lnTo>
                <a:close/>
              </a:path>
            </a:pathLst>
          </a:custGeom>
          <a:blipFill rotWithShape="1">
            <a:blip r:embed="rId29">
              <a:alphaModFix/>
            </a:blip>
            <a:stretch>
              <a:fillRect b="0" l="0" r="0" t="0"/>
            </a:stretch>
          </a:blipFill>
          <a:ln>
            <a:noFill/>
          </a:ln>
        </p:spPr>
      </p:sp>
      <p:sp>
        <p:nvSpPr>
          <p:cNvPr id="346" name="Google Shape;346;p28"/>
          <p:cNvSpPr/>
          <p:nvPr/>
        </p:nvSpPr>
        <p:spPr>
          <a:xfrm flipH="1">
            <a:off x="5270575" y="3712638"/>
            <a:ext cx="950099" cy="1305978"/>
          </a:xfrm>
          <a:custGeom>
            <a:rect b="b" l="l" r="r" t="t"/>
            <a:pathLst>
              <a:path extrusionOk="0" h="1305978" w="950099">
                <a:moveTo>
                  <a:pt x="950099" y="0"/>
                </a:moveTo>
                <a:lnTo>
                  <a:pt x="0" y="0"/>
                </a:lnTo>
                <a:lnTo>
                  <a:pt x="0" y="1305979"/>
                </a:lnTo>
                <a:lnTo>
                  <a:pt x="950099" y="1305979"/>
                </a:lnTo>
                <a:lnTo>
                  <a:pt x="950099" y="0"/>
                </a:lnTo>
                <a:close/>
              </a:path>
            </a:pathLst>
          </a:custGeom>
          <a:blipFill rotWithShape="1">
            <a:blip r:embed="rId7">
              <a:alphaModFix/>
            </a:blip>
            <a:stretch>
              <a:fillRect b="0" l="0" r="0" t="0"/>
            </a:stretch>
          </a:blipFill>
          <a:ln>
            <a:noFill/>
          </a:ln>
        </p:spPr>
      </p:sp>
      <p:sp>
        <p:nvSpPr>
          <p:cNvPr id="347" name="Google Shape;347;p28"/>
          <p:cNvSpPr/>
          <p:nvPr/>
        </p:nvSpPr>
        <p:spPr>
          <a:xfrm>
            <a:off x="5194977" y="2558725"/>
            <a:ext cx="1419715" cy="816927"/>
          </a:xfrm>
          <a:custGeom>
            <a:rect b="b" l="l" r="r" t="t"/>
            <a:pathLst>
              <a:path extrusionOk="0" h="816927" w="1419715">
                <a:moveTo>
                  <a:pt x="0" y="0"/>
                </a:moveTo>
                <a:lnTo>
                  <a:pt x="1419715" y="0"/>
                </a:lnTo>
                <a:lnTo>
                  <a:pt x="1419715" y="816927"/>
                </a:lnTo>
                <a:lnTo>
                  <a:pt x="0" y="816927"/>
                </a:lnTo>
                <a:lnTo>
                  <a:pt x="0" y="0"/>
                </a:lnTo>
                <a:close/>
              </a:path>
            </a:pathLst>
          </a:custGeom>
          <a:blipFill rotWithShape="1">
            <a:blip r:embed="rId30">
              <a:alphaModFix/>
            </a:blip>
            <a:stretch>
              <a:fillRect b="0" l="0" r="0" t="0"/>
            </a:stretch>
          </a:blipFill>
          <a:ln>
            <a:noFill/>
          </a:ln>
        </p:spPr>
      </p:sp>
      <p:sp>
        <p:nvSpPr>
          <p:cNvPr id="348" name="Google Shape;348;p28"/>
          <p:cNvSpPr/>
          <p:nvPr/>
        </p:nvSpPr>
        <p:spPr>
          <a:xfrm flipH="1">
            <a:off x="12197168" y="5236003"/>
            <a:ext cx="1604718" cy="1113273"/>
          </a:xfrm>
          <a:custGeom>
            <a:rect b="b" l="l" r="r" t="t"/>
            <a:pathLst>
              <a:path extrusionOk="0" h="1113273" w="1604718">
                <a:moveTo>
                  <a:pt x="1604718" y="0"/>
                </a:moveTo>
                <a:lnTo>
                  <a:pt x="0" y="0"/>
                </a:lnTo>
                <a:lnTo>
                  <a:pt x="0" y="1113273"/>
                </a:lnTo>
                <a:lnTo>
                  <a:pt x="1604718" y="1113273"/>
                </a:lnTo>
                <a:lnTo>
                  <a:pt x="1604718" y="0"/>
                </a:lnTo>
                <a:close/>
              </a:path>
            </a:pathLst>
          </a:custGeom>
          <a:blipFill rotWithShape="1">
            <a:blip r:embed="rId31">
              <a:alphaModFix/>
            </a:blip>
            <a:stretch>
              <a:fillRect b="0" l="0" r="0" t="0"/>
            </a:stretch>
          </a:blipFill>
          <a:ln>
            <a:noFill/>
          </a:ln>
        </p:spPr>
      </p:sp>
      <p:sp>
        <p:nvSpPr>
          <p:cNvPr id="349" name="Google Shape;349;p28"/>
          <p:cNvSpPr/>
          <p:nvPr/>
        </p:nvSpPr>
        <p:spPr>
          <a:xfrm>
            <a:off x="5204871" y="5306091"/>
            <a:ext cx="1111053" cy="973097"/>
          </a:xfrm>
          <a:custGeom>
            <a:rect b="b" l="l" r="r" t="t"/>
            <a:pathLst>
              <a:path extrusionOk="0" h="973097" w="1111053">
                <a:moveTo>
                  <a:pt x="0" y="0"/>
                </a:moveTo>
                <a:lnTo>
                  <a:pt x="1111053" y="0"/>
                </a:lnTo>
                <a:lnTo>
                  <a:pt x="1111053" y="973098"/>
                </a:lnTo>
                <a:lnTo>
                  <a:pt x="0" y="973098"/>
                </a:lnTo>
                <a:lnTo>
                  <a:pt x="0" y="0"/>
                </a:lnTo>
                <a:close/>
              </a:path>
            </a:pathLst>
          </a:custGeom>
          <a:blipFill rotWithShape="1">
            <a:blip r:embed="rId32">
              <a:alphaModFix/>
            </a:blip>
            <a:stretch>
              <a:fillRect b="0" l="0" r="0" t="0"/>
            </a:stretch>
          </a:blipFill>
          <a:ln>
            <a:noFill/>
          </a:ln>
        </p:spPr>
      </p:sp>
      <p:sp>
        <p:nvSpPr>
          <p:cNvPr id="350" name="Google Shape;350;p28"/>
          <p:cNvSpPr/>
          <p:nvPr/>
        </p:nvSpPr>
        <p:spPr>
          <a:xfrm>
            <a:off x="12195093" y="2346878"/>
            <a:ext cx="1446788" cy="1240621"/>
          </a:xfrm>
          <a:custGeom>
            <a:rect b="b" l="l" r="r" t="t"/>
            <a:pathLst>
              <a:path extrusionOk="0" h="1240621" w="1446788">
                <a:moveTo>
                  <a:pt x="0" y="0"/>
                </a:moveTo>
                <a:lnTo>
                  <a:pt x="1446788" y="0"/>
                </a:lnTo>
                <a:lnTo>
                  <a:pt x="1446788" y="1240621"/>
                </a:lnTo>
                <a:lnTo>
                  <a:pt x="0" y="1240621"/>
                </a:lnTo>
                <a:lnTo>
                  <a:pt x="0" y="0"/>
                </a:lnTo>
                <a:close/>
              </a:path>
            </a:pathLst>
          </a:custGeom>
          <a:blipFill rotWithShape="1">
            <a:blip r:embed="rId33">
              <a:alphaModFix/>
            </a:blip>
            <a:stretch>
              <a:fillRect b="0" l="0" r="0" t="0"/>
            </a:stretch>
          </a:blipFill>
          <a:ln>
            <a:noFill/>
          </a:ln>
        </p:spPr>
      </p:sp>
      <p:sp>
        <p:nvSpPr>
          <p:cNvPr id="351" name="Google Shape;351;p28"/>
          <p:cNvSpPr/>
          <p:nvPr/>
        </p:nvSpPr>
        <p:spPr>
          <a:xfrm>
            <a:off x="8132959" y="6729127"/>
            <a:ext cx="1073822" cy="1381121"/>
          </a:xfrm>
          <a:custGeom>
            <a:rect b="b" l="l" r="r" t="t"/>
            <a:pathLst>
              <a:path extrusionOk="0" h="1381121" w="1073822">
                <a:moveTo>
                  <a:pt x="0" y="0"/>
                </a:moveTo>
                <a:lnTo>
                  <a:pt x="1073822" y="0"/>
                </a:lnTo>
                <a:lnTo>
                  <a:pt x="1073822" y="1381121"/>
                </a:lnTo>
                <a:lnTo>
                  <a:pt x="0" y="1381121"/>
                </a:lnTo>
                <a:lnTo>
                  <a:pt x="0" y="0"/>
                </a:lnTo>
                <a:close/>
              </a:path>
            </a:pathLst>
          </a:custGeom>
          <a:blipFill rotWithShape="1">
            <a:blip r:embed="rId34">
              <a:alphaModFix/>
            </a:blip>
            <a:stretch>
              <a:fillRect b="0" l="0" r="0" t="0"/>
            </a:stretch>
          </a:blipFill>
          <a:ln>
            <a:noFill/>
          </a:ln>
        </p:spPr>
      </p:sp>
      <p:sp>
        <p:nvSpPr>
          <p:cNvPr id="352" name="Google Shape;352;p28"/>
          <p:cNvSpPr/>
          <p:nvPr/>
        </p:nvSpPr>
        <p:spPr>
          <a:xfrm>
            <a:off x="12052262" y="6760498"/>
            <a:ext cx="1562524" cy="1318379"/>
          </a:xfrm>
          <a:custGeom>
            <a:rect b="b" l="l" r="r" t="t"/>
            <a:pathLst>
              <a:path extrusionOk="0" h="1318379" w="1562524">
                <a:moveTo>
                  <a:pt x="0" y="0"/>
                </a:moveTo>
                <a:lnTo>
                  <a:pt x="1562524" y="0"/>
                </a:lnTo>
                <a:lnTo>
                  <a:pt x="1562524" y="1318379"/>
                </a:lnTo>
                <a:lnTo>
                  <a:pt x="0" y="1318379"/>
                </a:lnTo>
                <a:lnTo>
                  <a:pt x="0" y="0"/>
                </a:lnTo>
                <a:close/>
              </a:path>
            </a:pathLst>
          </a:custGeom>
          <a:blipFill rotWithShape="1">
            <a:blip r:embed="rId35">
              <a:alphaModFix/>
            </a:blip>
            <a:stretch>
              <a:fillRect b="0" l="0" r="0" t="0"/>
            </a:stretch>
          </a:blipFill>
          <a:ln>
            <a:noFill/>
          </a:ln>
        </p:spPr>
      </p:sp>
      <p:sp>
        <p:nvSpPr>
          <p:cNvPr id="353" name="Google Shape;353;p28"/>
          <p:cNvSpPr/>
          <p:nvPr/>
        </p:nvSpPr>
        <p:spPr>
          <a:xfrm>
            <a:off x="14445478" y="2587335"/>
            <a:ext cx="790332" cy="759707"/>
          </a:xfrm>
          <a:custGeom>
            <a:rect b="b" l="l" r="r" t="t"/>
            <a:pathLst>
              <a:path extrusionOk="0" h="759707" w="790332">
                <a:moveTo>
                  <a:pt x="0" y="0"/>
                </a:moveTo>
                <a:lnTo>
                  <a:pt x="790333" y="0"/>
                </a:lnTo>
                <a:lnTo>
                  <a:pt x="790333" y="759707"/>
                </a:lnTo>
                <a:lnTo>
                  <a:pt x="0" y="759707"/>
                </a:lnTo>
                <a:lnTo>
                  <a:pt x="0" y="0"/>
                </a:lnTo>
                <a:close/>
              </a:path>
            </a:pathLst>
          </a:custGeom>
          <a:blipFill rotWithShape="1">
            <a:blip r:embed="rId36">
              <a:alphaModFix/>
            </a:blip>
            <a:stretch>
              <a:fillRect b="0" l="0" r="0" t="0"/>
            </a:stretch>
          </a:blipFill>
          <a:ln>
            <a:noFill/>
          </a:ln>
        </p:spPr>
      </p:sp>
      <p:sp>
        <p:nvSpPr>
          <p:cNvPr id="354" name="Google Shape;354;p28"/>
          <p:cNvSpPr/>
          <p:nvPr/>
        </p:nvSpPr>
        <p:spPr>
          <a:xfrm rot="-5460154">
            <a:off x="10032997" y="4920545"/>
            <a:ext cx="1108113" cy="1745060"/>
          </a:xfrm>
          <a:custGeom>
            <a:rect b="b" l="l" r="r" t="t"/>
            <a:pathLst>
              <a:path extrusionOk="0" h="1744793" w="1107943">
                <a:moveTo>
                  <a:pt x="0" y="0"/>
                </a:moveTo>
                <a:lnTo>
                  <a:pt x="1107943" y="0"/>
                </a:lnTo>
                <a:lnTo>
                  <a:pt x="1107943" y="1744792"/>
                </a:lnTo>
                <a:lnTo>
                  <a:pt x="0" y="1744792"/>
                </a:lnTo>
                <a:lnTo>
                  <a:pt x="0" y="0"/>
                </a:lnTo>
                <a:close/>
              </a:path>
            </a:pathLst>
          </a:custGeom>
          <a:blipFill rotWithShape="1">
            <a:blip r:embed="rId37">
              <a:alphaModFix/>
            </a:blip>
            <a:stretch>
              <a:fillRect b="0" l="0" r="0" t="0"/>
            </a:stretch>
          </a:blipFill>
          <a:ln>
            <a:noFill/>
          </a:ln>
        </p:spPr>
      </p:sp>
      <p:sp>
        <p:nvSpPr>
          <p:cNvPr id="355" name="Google Shape;355;p28"/>
          <p:cNvSpPr/>
          <p:nvPr/>
        </p:nvSpPr>
        <p:spPr>
          <a:xfrm>
            <a:off x="12150415" y="1049328"/>
            <a:ext cx="729160" cy="818132"/>
          </a:xfrm>
          <a:custGeom>
            <a:rect b="b" l="l" r="r" t="t"/>
            <a:pathLst>
              <a:path extrusionOk="0" h="818132" w="729160">
                <a:moveTo>
                  <a:pt x="0" y="0"/>
                </a:moveTo>
                <a:lnTo>
                  <a:pt x="729161" y="0"/>
                </a:lnTo>
                <a:lnTo>
                  <a:pt x="729161" y="818132"/>
                </a:lnTo>
                <a:lnTo>
                  <a:pt x="0" y="818132"/>
                </a:lnTo>
                <a:lnTo>
                  <a:pt x="0" y="0"/>
                </a:lnTo>
                <a:close/>
              </a:path>
            </a:pathLst>
          </a:custGeom>
          <a:blipFill rotWithShape="1">
            <a:blip r:embed="rId38">
              <a:alphaModFix/>
            </a:blip>
            <a:stretch>
              <a:fillRect b="0" l="0" r="0" t="0"/>
            </a:stretch>
          </a:blipFill>
          <a:ln>
            <a:noFill/>
          </a:ln>
        </p:spPr>
      </p:sp>
      <p:sp>
        <p:nvSpPr>
          <p:cNvPr id="356" name="Google Shape;356;p28"/>
          <p:cNvSpPr/>
          <p:nvPr/>
        </p:nvSpPr>
        <p:spPr>
          <a:xfrm>
            <a:off x="10928562" y="3938221"/>
            <a:ext cx="1175001" cy="854813"/>
          </a:xfrm>
          <a:custGeom>
            <a:rect b="b" l="l" r="r" t="t"/>
            <a:pathLst>
              <a:path extrusionOk="0" h="854813" w="1175001">
                <a:moveTo>
                  <a:pt x="0" y="0"/>
                </a:moveTo>
                <a:lnTo>
                  <a:pt x="1175001" y="0"/>
                </a:lnTo>
                <a:lnTo>
                  <a:pt x="1175001" y="854813"/>
                </a:lnTo>
                <a:lnTo>
                  <a:pt x="0" y="854813"/>
                </a:lnTo>
                <a:lnTo>
                  <a:pt x="0" y="0"/>
                </a:lnTo>
                <a:close/>
              </a:path>
            </a:pathLst>
          </a:custGeom>
          <a:blipFill rotWithShape="1">
            <a:blip r:embed="rId39">
              <a:alphaModFix/>
            </a:blip>
            <a:stretch>
              <a:fillRect b="0" l="0" r="0" t="0"/>
            </a:stretch>
          </a:blipFill>
          <a:ln>
            <a:noFill/>
          </a:ln>
        </p:spPr>
      </p:sp>
      <p:sp>
        <p:nvSpPr>
          <p:cNvPr id="357" name="Google Shape;357;p28"/>
          <p:cNvSpPr/>
          <p:nvPr/>
        </p:nvSpPr>
        <p:spPr>
          <a:xfrm>
            <a:off x="9115685" y="3902908"/>
            <a:ext cx="906351" cy="925438"/>
          </a:xfrm>
          <a:custGeom>
            <a:rect b="b" l="l" r="r" t="t"/>
            <a:pathLst>
              <a:path extrusionOk="0" h="925438" w="906351">
                <a:moveTo>
                  <a:pt x="0" y="0"/>
                </a:moveTo>
                <a:lnTo>
                  <a:pt x="906351" y="0"/>
                </a:lnTo>
                <a:lnTo>
                  <a:pt x="906351" y="925439"/>
                </a:lnTo>
                <a:lnTo>
                  <a:pt x="0" y="925439"/>
                </a:lnTo>
                <a:lnTo>
                  <a:pt x="0" y="0"/>
                </a:lnTo>
                <a:close/>
              </a:path>
            </a:pathLst>
          </a:custGeom>
          <a:blipFill rotWithShape="1">
            <a:blip r:embed="rId40">
              <a:alphaModFix/>
            </a:blip>
            <a:stretch>
              <a:fillRect b="0" l="0" r="0" t="0"/>
            </a:stretch>
          </a:blipFill>
          <a:ln>
            <a:noFill/>
          </a:ln>
        </p:spPr>
      </p:sp>
      <p:sp>
        <p:nvSpPr>
          <p:cNvPr id="358" name="Google Shape;358;p28"/>
          <p:cNvSpPr/>
          <p:nvPr/>
        </p:nvSpPr>
        <p:spPr>
          <a:xfrm>
            <a:off x="10959572" y="2302691"/>
            <a:ext cx="431923" cy="1328995"/>
          </a:xfrm>
          <a:custGeom>
            <a:rect b="b" l="l" r="r" t="t"/>
            <a:pathLst>
              <a:path extrusionOk="0" h="1328995" w="431923">
                <a:moveTo>
                  <a:pt x="0" y="0"/>
                </a:moveTo>
                <a:lnTo>
                  <a:pt x="431923" y="0"/>
                </a:lnTo>
                <a:lnTo>
                  <a:pt x="431923" y="1328995"/>
                </a:lnTo>
                <a:lnTo>
                  <a:pt x="0" y="1328995"/>
                </a:lnTo>
                <a:lnTo>
                  <a:pt x="0" y="0"/>
                </a:lnTo>
                <a:close/>
              </a:path>
            </a:pathLst>
          </a:custGeom>
          <a:blipFill rotWithShape="1">
            <a:blip r:embed="rId41">
              <a:alphaModFix/>
            </a:blip>
            <a:stretch>
              <a:fillRect b="0" l="0" r="0" t="0"/>
            </a:stretch>
          </a:blipFill>
          <a:ln>
            <a:noFill/>
          </a:ln>
        </p:spPr>
      </p:sp>
      <p:sp>
        <p:nvSpPr>
          <p:cNvPr id="359" name="Google Shape;359;p28"/>
          <p:cNvSpPr/>
          <p:nvPr/>
        </p:nvSpPr>
        <p:spPr>
          <a:xfrm rot="-5400000">
            <a:off x="8238141" y="8122654"/>
            <a:ext cx="471588" cy="1867674"/>
          </a:xfrm>
          <a:custGeom>
            <a:rect b="b" l="l" r="r" t="t"/>
            <a:pathLst>
              <a:path extrusionOk="0" h="1867674" w="471588">
                <a:moveTo>
                  <a:pt x="0" y="0"/>
                </a:moveTo>
                <a:lnTo>
                  <a:pt x="471588" y="0"/>
                </a:lnTo>
                <a:lnTo>
                  <a:pt x="471588" y="1867674"/>
                </a:lnTo>
                <a:lnTo>
                  <a:pt x="0" y="1867674"/>
                </a:lnTo>
                <a:lnTo>
                  <a:pt x="0" y="0"/>
                </a:lnTo>
                <a:close/>
              </a:path>
            </a:pathLst>
          </a:custGeom>
          <a:blipFill rotWithShape="1">
            <a:blip r:embed="rId42">
              <a:alphaModFix/>
            </a:blip>
            <a:stretch>
              <a:fillRect b="0" l="0" r="0" t="0"/>
            </a:stretch>
          </a:blipFill>
          <a:ln>
            <a:noFill/>
          </a:ln>
        </p:spPr>
      </p:sp>
      <p:sp>
        <p:nvSpPr>
          <p:cNvPr id="360" name="Google Shape;360;p28"/>
          <p:cNvSpPr/>
          <p:nvPr/>
        </p:nvSpPr>
        <p:spPr>
          <a:xfrm rot="-5400000">
            <a:off x="5755700" y="8170656"/>
            <a:ext cx="670014" cy="1771671"/>
          </a:xfrm>
          <a:custGeom>
            <a:rect b="b" l="l" r="r" t="t"/>
            <a:pathLst>
              <a:path extrusionOk="0" h="1771671" w="670014">
                <a:moveTo>
                  <a:pt x="0" y="0"/>
                </a:moveTo>
                <a:lnTo>
                  <a:pt x="670014" y="0"/>
                </a:lnTo>
                <a:lnTo>
                  <a:pt x="670014" y="1771671"/>
                </a:lnTo>
                <a:lnTo>
                  <a:pt x="0" y="1771671"/>
                </a:lnTo>
                <a:lnTo>
                  <a:pt x="0" y="0"/>
                </a:lnTo>
                <a:close/>
              </a:path>
            </a:pathLst>
          </a:custGeom>
          <a:blipFill rotWithShape="1">
            <a:blip r:embed="rId43">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6" scaled="0"/>
        </a:gradFill>
      </p:bgPr>
    </p:bg>
    <p:spTree>
      <p:nvGrpSpPr>
        <p:cNvPr id="364" name="Shape 364"/>
        <p:cNvGrpSpPr/>
        <p:nvPr/>
      </p:nvGrpSpPr>
      <p:grpSpPr>
        <a:xfrm>
          <a:off x="0" y="0"/>
          <a:ext cx="0" cy="0"/>
          <a:chOff x="0" y="0"/>
          <a:chExt cx="0" cy="0"/>
        </a:xfrm>
      </p:grpSpPr>
      <p:pic>
        <p:nvPicPr>
          <p:cNvPr id="365" name="Google Shape;365;p29"/>
          <p:cNvPicPr preferRelativeResize="0"/>
          <p:nvPr/>
        </p:nvPicPr>
        <p:blipFill>
          <a:blip r:embed="rId3">
            <a:alphaModFix/>
          </a:blip>
          <a:stretch>
            <a:fillRect/>
          </a:stretch>
        </p:blipFill>
        <p:spPr>
          <a:xfrm>
            <a:off x="6731800" y="3113450"/>
            <a:ext cx="4824400" cy="1206100"/>
          </a:xfrm>
          <a:prstGeom prst="rect">
            <a:avLst/>
          </a:prstGeom>
          <a:noFill/>
          <a:ln>
            <a:noFill/>
          </a:ln>
        </p:spPr>
      </p:pic>
      <p:sp>
        <p:nvSpPr>
          <p:cNvPr id="366" name="Google Shape;366;p29"/>
          <p:cNvSpPr txBox="1"/>
          <p:nvPr/>
        </p:nvSpPr>
        <p:spPr>
          <a:xfrm>
            <a:off x="3800046" y="1130181"/>
            <a:ext cx="10687800" cy="1702200"/>
          </a:xfrm>
          <a:prstGeom prst="rect">
            <a:avLst/>
          </a:prstGeom>
          <a:noFill/>
          <a:ln>
            <a:noFill/>
          </a:ln>
        </p:spPr>
        <p:txBody>
          <a:bodyPr anchorCtr="0" anchor="t" bIns="0" lIns="0" spcFirstLastPara="1" rIns="0" wrap="square" tIns="0">
            <a:spAutoFit/>
          </a:bodyPr>
          <a:lstStyle/>
          <a:p>
            <a:pPr indent="0" lvl="0" marL="0" marR="0" rtl="0" algn="ctr">
              <a:lnSpc>
                <a:spcPct val="103996"/>
              </a:lnSpc>
              <a:spcBef>
                <a:spcPts val="0"/>
              </a:spcBef>
              <a:spcAft>
                <a:spcPts val="0"/>
              </a:spcAft>
              <a:buNone/>
            </a:pPr>
            <a:r>
              <a:rPr b="0" i="0" lang="en-US" sz="11059" u="none" cap="none" strike="noStrike">
                <a:solidFill>
                  <a:srgbClr val="B5300B"/>
                </a:solidFill>
                <a:latin typeface="Prata"/>
                <a:ea typeface="Prata"/>
                <a:cs typeface="Prata"/>
                <a:sym typeface="Prata"/>
              </a:rPr>
              <a:t>CREDITS</a:t>
            </a:r>
            <a:endParaRPr/>
          </a:p>
        </p:txBody>
      </p:sp>
      <p:cxnSp>
        <p:nvCxnSpPr>
          <p:cNvPr id="367" name="Google Shape;367;p29"/>
          <p:cNvCxnSpPr/>
          <p:nvPr/>
        </p:nvCxnSpPr>
        <p:spPr>
          <a:xfrm>
            <a:off x="-303865" y="9872768"/>
            <a:ext cx="18895800" cy="0"/>
          </a:xfrm>
          <a:prstGeom prst="straightConnector1">
            <a:avLst/>
          </a:prstGeom>
          <a:noFill/>
          <a:ln cap="flat" cmpd="sng" w="47625">
            <a:solidFill>
              <a:srgbClr val="B5300B"/>
            </a:solidFill>
            <a:prstDash val="solid"/>
            <a:round/>
            <a:headEnd len="sm" w="sm" type="none"/>
            <a:tailEnd len="sm" w="sm" type="none"/>
          </a:ln>
        </p:spPr>
      </p:cxnSp>
      <p:cxnSp>
        <p:nvCxnSpPr>
          <p:cNvPr id="368" name="Google Shape;368;p29"/>
          <p:cNvCxnSpPr/>
          <p:nvPr/>
        </p:nvCxnSpPr>
        <p:spPr>
          <a:xfrm>
            <a:off x="-303865" y="414232"/>
            <a:ext cx="18895800" cy="0"/>
          </a:xfrm>
          <a:prstGeom prst="straightConnector1">
            <a:avLst/>
          </a:prstGeom>
          <a:noFill/>
          <a:ln cap="flat" cmpd="sng" w="47625">
            <a:solidFill>
              <a:srgbClr val="B5300B"/>
            </a:solidFill>
            <a:prstDash val="solid"/>
            <a:round/>
            <a:headEnd len="sm" w="sm" type="none"/>
            <a:tailEnd len="sm" w="sm" type="none"/>
          </a:ln>
        </p:spPr>
      </p:cxnSp>
      <p:sp>
        <p:nvSpPr>
          <p:cNvPr id="369" name="Google Shape;369;p29"/>
          <p:cNvSpPr/>
          <p:nvPr/>
        </p:nvSpPr>
        <p:spPr>
          <a:xfrm>
            <a:off x="13522040" y="4304087"/>
            <a:ext cx="3927760" cy="4010476"/>
          </a:xfrm>
          <a:custGeom>
            <a:rect b="b" l="l" r="r" t="t"/>
            <a:pathLst>
              <a:path extrusionOk="0" h="4010476" w="3927760">
                <a:moveTo>
                  <a:pt x="0" y="0"/>
                </a:moveTo>
                <a:lnTo>
                  <a:pt x="3927760" y="0"/>
                </a:lnTo>
                <a:lnTo>
                  <a:pt x="3927760" y="4010475"/>
                </a:lnTo>
                <a:lnTo>
                  <a:pt x="0" y="4010475"/>
                </a:lnTo>
                <a:lnTo>
                  <a:pt x="0" y="0"/>
                </a:lnTo>
                <a:close/>
              </a:path>
            </a:pathLst>
          </a:custGeom>
          <a:blipFill rotWithShape="1">
            <a:blip r:embed="rId4">
              <a:alphaModFix/>
            </a:blip>
            <a:stretch>
              <a:fillRect b="0" l="0" r="0" t="0"/>
            </a:stretch>
          </a:blipFill>
          <a:ln>
            <a:noFill/>
          </a:ln>
        </p:spPr>
      </p:sp>
      <p:sp>
        <p:nvSpPr>
          <p:cNvPr id="370" name="Google Shape;370;p29"/>
          <p:cNvSpPr/>
          <p:nvPr/>
        </p:nvSpPr>
        <p:spPr>
          <a:xfrm rot="1613108">
            <a:off x="1051165" y="141936"/>
            <a:ext cx="2372841" cy="7301049"/>
          </a:xfrm>
          <a:custGeom>
            <a:rect b="b" l="l" r="r" t="t"/>
            <a:pathLst>
              <a:path extrusionOk="0" h="7296262" w="2371285">
                <a:moveTo>
                  <a:pt x="0" y="0"/>
                </a:moveTo>
                <a:lnTo>
                  <a:pt x="2371285" y="0"/>
                </a:lnTo>
                <a:lnTo>
                  <a:pt x="2371285" y="7296261"/>
                </a:lnTo>
                <a:lnTo>
                  <a:pt x="0" y="7296261"/>
                </a:lnTo>
                <a:lnTo>
                  <a:pt x="0" y="0"/>
                </a:lnTo>
                <a:close/>
              </a:path>
            </a:pathLst>
          </a:custGeom>
          <a:blipFill rotWithShape="1">
            <a:blip r:embed="rId5">
              <a:alphaModFix/>
            </a:blip>
            <a:stretch>
              <a:fillRect b="0" l="0" r="0" t="0"/>
            </a:stretch>
          </a:blipFill>
          <a:ln>
            <a:noFill/>
          </a:ln>
        </p:spPr>
      </p:sp>
      <p:sp>
        <p:nvSpPr>
          <p:cNvPr id="371" name="Google Shape;371;p29"/>
          <p:cNvSpPr/>
          <p:nvPr/>
        </p:nvSpPr>
        <p:spPr>
          <a:xfrm rot="-7190023">
            <a:off x="15004235" y="-1994"/>
            <a:ext cx="1098792" cy="4351654"/>
          </a:xfrm>
          <a:custGeom>
            <a:rect b="b" l="l" r="r" t="t"/>
            <a:pathLst>
              <a:path extrusionOk="0" h="4351518" w="1098758">
                <a:moveTo>
                  <a:pt x="0" y="0"/>
                </a:moveTo>
                <a:lnTo>
                  <a:pt x="1098758" y="0"/>
                </a:lnTo>
                <a:lnTo>
                  <a:pt x="1098758" y="4351518"/>
                </a:lnTo>
                <a:lnTo>
                  <a:pt x="0" y="4351518"/>
                </a:lnTo>
                <a:lnTo>
                  <a:pt x="0" y="0"/>
                </a:lnTo>
                <a:close/>
              </a:path>
            </a:pathLst>
          </a:custGeom>
          <a:blipFill rotWithShape="1">
            <a:blip r:embed="rId6">
              <a:alphaModFix/>
            </a:blip>
            <a:stretch>
              <a:fillRect b="0" l="0" r="0" t="0"/>
            </a:stretch>
          </a:blipFill>
          <a:ln>
            <a:noFill/>
          </a:ln>
        </p:spPr>
      </p:sp>
      <p:sp>
        <p:nvSpPr>
          <p:cNvPr id="372" name="Google Shape;372;p29"/>
          <p:cNvSpPr/>
          <p:nvPr/>
        </p:nvSpPr>
        <p:spPr>
          <a:xfrm rot="-3218761">
            <a:off x="3108410" y="5080087"/>
            <a:ext cx="1697387" cy="4488283"/>
          </a:xfrm>
          <a:custGeom>
            <a:rect b="b" l="l" r="r" t="t"/>
            <a:pathLst>
              <a:path extrusionOk="0" h="4490346" w="1698167">
                <a:moveTo>
                  <a:pt x="0" y="0"/>
                </a:moveTo>
                <a:lnTo>
                  <a:pt x="1698167" y="0"/>
                </a:lnTo>
                <a:lnTo>
                  <a:pt x="1698167" y="4490346"/>
                </a:lnTo>
                <a:lnTo>
                  <a:pt x="0" y="4490346"/>
                </a:lnTo>
                <a:lnTo>
                  <a:pt x="0" y="0"/>
                </a:lnTo>
                <a:close/>
              </a:path>
            </a:pathLst>
          </a:custGeom>
          <a:blipFill rotWithShape="1">
            <a:blip r:embed="rId7">
              <a:alphaModFix/>
            </a:blip>
            <a:stretch>
              <a:fillRect b="0" l="0" r="0" t="0"/>
            </a:stretch>
          </a:blipFill>
          <a:ln>
            <a:noFill/>
          </a:ln>
        </p:spPr>
      </p:sp>
      <p:sp>
        <p:nvSpPr>
          <p:cNvPr id="373" name="Google Shape;373;p29"/>
          <p:cNvSpPr txBox="1"/>
          <p:nvPr/>
        </p:nvSpPr>
        <p:spPr>
          <a:xfrm>
            <a:off x="4946170" y="4600621"/>
            <a:ext cx="8395800" cy="1155600"/>
          </a:xfrm>
          <a:prstGeom prst="rect">
            <a:avLst/>
          </a:prstGeom>
          <a:noFill/>
          <a:ln>
            <a:noFill/>
          </a:ln>
        </p:spPr>
        <p:txBody>
          <a:bodyPr anchorCtr="0" anchor="t" bIns="0" lIns="0" spcFirstLastPara="1" rIns="0" wrap="square" tIns="0">
            <a:spAutoFit/>
          </a:bodyPr>
          <a:lstStyle/>
          <a:p>
            <a:pPr indent="0" lvl="1" marL="0" marR="0" rtl="0" algn="ctr">
              <a:lnSpc>
                <a:spcPct val="159040"/>
              </a:lnSpc>
              <a:spcBef>
                <a:spcPts val="0"/>
              </a:spcBef>
              <a:spcAft>
                <a:spcPts val="0"/>
              </a:spcAft>
              <a:buNone/>
            </a:pPr>
            <a:r>
              <a:rPr b="0" i="0" lang="en-US" sz="2898" u="none" cap="none" strike="noStrike">
                <a:solidFill>
                  <a:srgbClr val="000000"/>
                </a:solidFill>
                <a:latin typeface="Poppins"/>
                <a:ea typeface="Poppins"/>
                <a:cs typeface="Poppins"/>
                <a:sym typeface="Poppins"/>
              </a:rPr>
              <a:t>This presentation template is free for everyone to use thanks to the following:</a:t>
            </a:r>
            <a:endParaRPr/>
          </a:p>
        </p:txBody>
      </p:sp>
      <p:sp>
        <p:nvSpPr>
          <p:cNvPr id="374" name="Google Shape;374;p29"/>
          <p:cNvSpPr txBox="1"/>
          <p:nvPr/>
        </p:nvSpPr>
        <p:spPr>
          <a:xfrm>
            <a:off x="6271154" y="6334168"/>
            <a:ext cx="5745600" cy="677100"/>
          </a:xfrm>
          <a:prstGeom prst="rect">
            <a:avLst/>
          </a:prstGeom>
          <a:noFill/>
          <a:ln>
            <a:noFill/>
          </a:ln>
        </p:spPr>
        <p:txBody>
          <a:bodyPr anchorCtr="0" anchor="t" bIns="0" lIns="0" spcFirstLastPara="1" rIns="0" wrap="square" tIns="0">
            <a:spAutoFit/>
          </a:bodyPr>
          <a:lstStyle/>
          <a:p>
            <a:pPr indent="0" lvl="0" marL="0" marR="0" rtl="0" algn="ctr">
              <a:lnSpc>
                <a:spcPct val="131007"/>
              </a:lnSpc>
              <a:spcBef>
                <a:spcPts val="0"/>
              </a:spcBef>
              <a:spcAft>
                <a:spcPts val="0"/>
              </a:spcAft>
              <a:buNone/>
            </a:pPr>
            <a:r>
              <a:rPr b="0" i="0" lang="en-US" sz="4399" u="none" cap="none" strike="noStrike">
                <a:solidFill>
                  <a:srgbClr val="B5300B"/>
                </a:solidFill>
                <a:latin typeface="Prata"/>
                <a:ea typeface="Prata"/>
                <a:cs typeface="Prata"/>
                <a:sym typeface="Prata"/>
              </a:rPr>
              <a:t>SlidesCarnival</a:t>
            </a:r>
            <a:endParaRPr/>
          </a:p>
        </p:txBody>
      </p:sp>
      <p:sp>
        <p:nvSpPr>
          <p:cNvPr id="375" name="Google Shape;375;p29"/>
          <p:cNvSpPr txBox="1"/>
          <p:nvPr/>
        </p:nvSpPr>
        <p:spPr>
          <a:xfrm>
            <a:off x="6271154" y="8022421"/>
            <a:ext cx="5745600" cy="677100"/>
          </a:xfrm>
          <a:prstGeom prst="rect">
            <a:avLst/>
          </a:prstGeom>
          <a:noFill/>
          <a:ln>
            <a:noFill/>
          </a:ln>
        </p:spPr>
        <p:txBody>
          <a:bodyPr anchorCtr="0" anchor="t" bIns="0" lIns="0" spcFirstLastPara="1" rIns="0" wrap="square" tIns="0">
            <a:spAutoFit/>
          </a:bodyPr>
          <a:lstStyle/>
          <a:p>
            <a:pPr indent="0" lvl="0" marL="0" marR="0" rtl="0" algn="ctr">
              <a:lnSpc>
                <a:spcPct val="131007"/>
              </a:lnSpc>
              <a:spcBef>
                <a:spcPts val="0"/>
              </a:spcBef>
              <a:spcAft>
                <a:spcPts val="0"/>
              </a:spcAft>
              <a:buNone/>
            </a:pPr>
            <a:r>
              <a:rPr b="0" i="0" lang="en-US" sz="4399" u="none" cap="none" strike="noStrike">
                <a:solidFill>
                  <a:srgbClr val="B5300B"/>
                </a:solidFill>
                <a:latin typeface="Prata"/>
                <a:ea typeface="Prata"/>
                <a:cs typeface="Prata"/>
                <a:sym typeface="Prata"/>
              </a:rPr>
              <a:t>Pexels</a:t>
            </a:r>
            <a:endParaRPr/>
          </a:p>
        </p:txBody>
      </p:sp>
      <p:sp>
        <p:nvSpPr>
          <p:cNvPr id="376" name="Google Shape;376;p29"/>
          <p:cNvSpPr txBox="1"/>
          <p:nvPr/>
        </p:nvSpPr>
        <p:spPr>
          <a:xfrm>
            <a:off x="6895121" y="8714587"/>
            <a:ext cx="4497900" cy="429000"/>
          </a:xfrm>
          <a:prstGeom prst="rect">
            <a:avLst/>
          </a:prstGeom>
          <a:noFill/>
          <a:ln>
            <a:noFill/>
          </a:ln>
        </p:spPr>
        <p:txBody>
          <a:bodyPr anchorCtr="0" anchor="t" bIns="0" lIns="0" spcFirstLastPara="1" rIns="0" wrap="square" tIns="0">
            <a:spAutoFit/>
          </a:bodyPr>
          <a:lstStyle/>
          <a:p>
            <a:pPr indent="0" lvl="1" marL="0" marR="0" rtl="0" algn="ctr">
              <a:lnSpc>
                <a:spcPct val="130032"/>
              </a:lnSpc>
              <a:spcBef>
                <a:spcPts val="0"/>
              </a:spcBef>
              <a:spcAft>
                <a:spcPts val="0"/>
              </a:spcAft>
              <a:buNone/>
            </a:pPr>
            <a:r>
              <a:rPr b="0" i="0" lang="en-US" sz="2787" u="none" cap="none" strike="noStrike">
                <a:solidFill>
                  <a:srgbClr val="000000"/>
                </a:solidFill>
                <a:latin typeface="Poppins"/>
                <a:ea typeface="Poppins"/>
                <a:cs typeface="Poppins"/>
                <a:sym typeface="Poppins"/>
              </a:rPr>
              <a:t>for the photos</a:t>
            </a:r>
            <a:endParaRPr/>
          </a:p>
        </p:txBody>
      </p:sp>
      <p:sp>
        <p:nvSpPr>
          <p:cNvPr id="377" name="Google Shape;377;p29"/>
          <p:cNvSpPr txBox="1"/>
          <p:nvPr/>
        </p:nvSpPr>
        <p:spPr>
          <a:xfrm>
            <a:off x="6530531" y="7056160"/>
            <a:ext cx="5226900" cy="429000"/>
          </a:xfrm>
          <a:prstGeom prst="rect">
            <a:avLst/>
          </a:prstGeom>
          <a:noFill/>
          <a:ln>
            <a:noFill/>
          </a:ln>
        </p:spPr>
        <p:txBody>
          <a:bodyPr anchorCtr="0" anchor="t" bIns="0" lIns="0" spcFirstLastPara="1" rIns="0" wrap="square" tIns="0">
            <a:spAutoFit/>
          </a:bodyPr>
          <a:lstStyle/>
          <a:p>
            <a:pPr indent="0" lvl="1" marL="0" marR="0" rtl="0" algn="ctr">
              <a:lnSpc>
                <a:spcPct val="130032"/>
              </a:lnSpc>
              <a:spcBef>
                <a:spcPts val="0"/>
              </a:spcBef>
              <a:spcAft>
                <a:spcPts val="0"/>
              </a:spcAft>
              <a:buNone/>
            </a:pPr>
            <a:r>
              <a:rPr b="0" i="0" lang="en-US" sz="2787" u="none" cap="none" strike="noStrike">
                <a:solidFill>
                  <a:srgbClr val="000000"/>
                </a:solidFill>
                <a:latin typeface="Poppins"/>
                <a:ea typeface="Poppins"/>
                <a:cs typeface="Poppins"/>
                <a:sym typeface="Poppins"/>
              </a:rPr>
              <a:t>for the presentation template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0" scaled="0"/>
        </a:gradFill>
      </p:bgPr>
    </p:bg>
    <p:spTree>
      <p:nvGrpSpPr>
        <p:cNvPr id="98" name="Shape 98"/>
        <p:cNvGrpSpPr/>
        <p:nvPr/>
      </p:nvGrpSpPr>
      <p:grpSpPr>
        <a:xfrm>
          <a:off x="0" y="0"/>
          <a:ext cx="0" cy="0"/>
          <a:chOff x="0" y="0"/>
          <a:chExt cx="0" cy="0"/>
        </a:xfrm>
      </p:grpSpPr>
      <p:sp>
        <p:nvSpPr>
          <p:cNvPr id="99" name="Google Shape;99;p14"/>
          <p:cNvSpPr/>
          <p:nvPr/>
        </p:nvSpPr>
        <p:spPr>
          <a:xfrm rot="-1303441">
            <a:off x="14684789" y="5954266"/>
            <a:ext cx="1480598" cy="3535757"/>
          </a:xfrm>
          <a:custGeom>
            <a:rect b="b" l="l" r="r" t="t"/>
            <a:pathLst>
              <a:path extrusionOk="0" h="3535757" w="1480598">
                <a:moveTo>
                  <a:pt x="0" y="0"/>
                </a:moveTo>
                <a:lnTo>
                  <a:pt x="1480598" y="0"/>
                </a:lnTo>
                <a:lnTo>
                  <a:pt x="1480598" y="3535757"/>
                </a:lnTo>
                <a:lnTo>
                  <a:pt x="0" y="3535757"/>
                </a:lnTo>
                <a:lnTo>
                  <a:pt x="0" y="0"/>
                </a:lnTo>
                <a:close/>
              </a:path>
            </a:pathLst>
          </a:custGeom>
          <a:blipFill rotWithShape="1">
            <a:blip r:embed="rId3">
              <a:alphaModFix/>
            </a:blip>
            <a:stretch>
              <a:fillRect b="0" l="0" r="0" t="0"/>
            </a:stretch>
          </a:blipFill>
          <a:ln>
            <a:noFill/>
          </a:ln>
        </p:spPr>
      </p:sp>
      <p:sp>
        <p:nvSpPr>
          <p:cNvPr id="100" name="Google Shape;100;p14"/>
          <p:cNvSpPr txBox="1"/>
          <p:nvPr/>
        </p:nvSpPr>
        <p:spPr>
          <a:xfrm>
            <a:off x="7041616" y="3320065"/>
            <a:ext cx="5141400" cy="4683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37" u="none" cap="none" strike="noStrike">
                <a:solidFill>
                  <a:srgbClr val="000000"/>
                </a:solidFill>
                <a:latin typeface="Poppins"/>
                <a:ea typeface="Poppins"/>
                <a:cs typeface="Poppins"/>
                <a:sym typeface="Poppins"/>
              </a:rPr>
              <a:t>Click on the "PowerPoint" button below this presentation preview. Start editing your presentation.</a:t>
            </a:r>
            <a:endParaRPr/>
          </a:p>
          <a:p>
            <a:pPr indent="0" lvl="0" marL="0" marR="0" rtl="0" algn="ctr">
              <a:lnSpc>
                <a:spcPct val="140000"/>
              </a:lnSpc>
              <a:spcBef>
                <a:spcPts val="0"/>
              </a:spcBef>
              <a:spcAft>
                <a:spcPts val="0"/>
              </a:spcAft>
              <a:buNone/>
            </a:pPr>
            <a:r>
              <a:rPr b="0" i="0" lang="en-US" sz="2237" u="sng" cap="none" strike="noStrike">
                <a:solidFill>
                  <a:srgbClr val="000000"/>
                </a:solidFill>
                <a:latin typeface="Poppins"/>
                <a:ea typeface="Poppins"/>
                <a:cs typeface="Poppins"/>
                <a:sym typeface="Poppins"/>
              </a:rPr>
              <a:t>Alternative:</a:t>
            </a:r>
            <a:r>
              <a:rPr b="0" i="0" lang="en-US" sz="2237" u="none" cap="none" strike="noStrike">
                <a:solidFill>
                  <a:srgbClr val="000000"/>
                </a:solidFill>
                <a:latin typeface="Poppins"/>
                <a:ea typeface="Poppins"/>
                <a:cs typeface="Poppins"/>
                <a:sym typeface="Poppins"/>
              </a:rPr>
              <a:t> From Canva template file, Click on the "Share" button on the top right corner in Canva and click on "More" at the bottom of the menu. Enter "PowerPoint" in the search bar and click on the PowerPoint icon to download.</a:t>
            </a:r>
            <a:endParaRPr/>
          </a:p>
        </p:txBody>
      </p:sp>
      <p:sp>
        <p:nvSpPr>
          <p:cNvPr id="101" name="Google Shape;101;p14"/>
          <p:cNvSpPr txBox="1"/>
          <p:nvPr/>
        </p:nvSpPr>
        <p:spPr>
          <a:xfrm>
            <a:off x="891776" y="3320065"/>
            <a:ext cx="5292900" cy="564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37" u="none" cap="none" strike="noStrike">
                <a:solidFill>
                  <a:srgbClr val="000000"/>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a:p>
          <a:p>
            <a:pPr indent="0" lvl="0" marL="0" marR="0" rtl="0" algn="ctr">
              <a:lnSpc>
                <a:spcPct val="140000"/>
              </a:lnSpc>
              <a:spcBef>
                <a:spcPts val="0"/>
              </a:spcBef>
              <a:spcAft>
                <a:spcPts val="0"/>
              </a:spcAft>
              <a:buNone/>
            </a:pPr>
            <a:r>
              <a:rPr b="0" i="0" lang="en-US" sz="2237" u="sng" cap="none" strike="noStrike">
                <a:solidFill>
                  <a:srgbClr val="000000"/>
                </a:solidFill>
                <a:latin typeface="Poppins"/>
                <a:ea typeface="Poppins"/>
                <a:cs typeface="Poppins"/>
                <a:sym typeface="Poppins"/>
              </a:rPr>
              <a:t>Alternative:</a:t>
            </a:r>
            <a:r>
              <a:rPr b="0" i="0" lang="en-US" sz="2237" u="none" cap="none" strike="noStrike">
                <a:solidFill>
                  <a:srgbClr val="000000"/>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2" name="Google Shape;102;p14"/>
          <p:cNvSpPr txBox="1"/>
          <p:nvPr/>
        </p:nvSpPr>
        <p:spPr>
          <a:xfrm>
            <a:off x="1752927" y="2619025"/>
            <a:ext cx="3570546"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Prata"/>
                <a:ea typeface="Prata"/>
                <a:cs typeface="Prata"/>
                <a:sym typeface="Prata"/>
              </a:rPr>
              <a:t>Google Slides</a:t>
            </a:r>
            <a:endParaRPr/>
          </a:p>
        </p:txBody>
      </p:sp>
      <p:sp>
        <p:nvSpPr>
          <p:cNvPr id="103" name="Google Shape;103;p14"/>
          <p:cNvSpPr txBox="1"/>
          <p:nvPr/>
        </p:nvSpPr>
        <p:spPr>
          <a:xfrm>
            <a:off x="7041616" y="2619025"/>
            <a:ext cx="514130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Prata"/>
                <a:ea typeface="Prata"/>
                <a:cs typeface="Prata"/>
                <a:sym typeface="Prata"/>
              </a:rPr>
              <a:t>PowerPoint</a:t>
            </a:r>
            <a:endParaRPr/>
          </a:p>
        </p:txBody>
      </p:sp>
      <p:sp>
        <p:nvSpPr>
          <p:cNvPr id="104" name="Google Shape;104;p14"/>
          <p:cNvSpPr txBox="1"/>
          <p:nvPr/>
        </p:nvSpPr>
        <p:spPr>
          <a:xfrm>
            <a:off x="13039909" y="3320065"/>
            <a:ext cx="4392300" cy="2272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37" u="none" cap="none" strike="noStrike">
                <a:solidFill>
                  <a:srgbClr val="000000"/>
                </a:solidFill>
                <a:latin typeface="Poppins"/>
                <a:ea typeface="Poppins"/>
                <a:cs typeface="Poppins"/>
                <a:sym typeface="Poppins"/>
              </a:rPr>
              <a:t>Click on the "Canva" button under this presentation preview. Start editing your presentation. You need to sign in to your Canva account.</a:t>
            </a:r>
            <a:endParaRPr/>
          </a:p>
        </p:txBody>
      </p:sp>
      <p:sp>
        <p:nvSpPr>
          <p:cNvPr id="105" name="Google Shape;105;p14"/>
          <p:cNvSpPr txBox="1"/>
          <p:nvPr/>
        </p:nvSpPr>
        <p:spPr>
          <a:xfrm>
            <a:off x="13704805" y="2619025"/>
            <a:ext cx="306236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Prata"/>
                <a:ea typeface="Prata"/>
                <a:cs typeface="Prata"/>
                <a:sym typeface="Prata"/>
              </a:rPr>
              <a:t>Canva</a:t>
            </a:r>
            <a:endParaRPr/>
          </a:p>
        </p:txBody>
      </p:sp>
      <p:sp>
        <p:nvSpPr>
          <p:cNvPr id="106" name="Google Shape;106;p14"/>
          <p:cNvSpPr txBox="1"/>
          <p:nvPr/>
        </p:nvSpPr>
        <p:spPr>
          <a:xfrm>
            <a:off x="-1497432" y="1133475"/>
            <a:ext cx="21282864" cy="934237"/>
          </a:xfrm>
          <a:prstGeom prst="rect">
            <a:avLst/>
          </a:prstGeom>
          <a:noFill/>
          <a:ln>
            <a:noFill/>
          </a:ln>
        </p:spPr>
        <p:txBody>
          <a:bodyPr anchorCtr="0" anchor="t" bIns="0" lIns="0" spcFirstLastPara="1" rIns="0" wrap="square" tIns="0">
            <a:spAutoFit/>
          </a:bodyPr>
          <a:lstStyle/>
          <a:p>
            <a:pPr indent="0" lvl="0" marL="0" marR="0" rtl="0" algn="ctr">
              <a:lnSpc>
                <a:spcPct val="104004"/>
              </a:lnSpc>
              <a:spcBef>
                <a:spcPts val="0"/>
              </a:spcBef>
              <a:spcAft>
                <a:spcPts val="0"/>
              </a:spcAft>
              <a:buNone/>
            </a:pPr>
            <a:r>
              <a:rPr b="0" i="0" lang="en-US" sz="6867" u="none" cap="none" strike="noStrike">
                <a:solidFill>
                  <a:srgbClr val="B5300B"/>
                </a:solidFill>
                <a:latin typeface="Prata"/>
                <a:ea typeface="Prata"/>
                <a:cs typeface="Prata"/>
                <a:sym typeface="Prata"/>
              </a:rPr>
              <a:t>HOW TO USE THIS PRESENTATION</a:t>
            </a:r>
            <a:endParaRPr/>
          </a:p>
        </p:txBody>
      </p:sp>
      <p:cxnSp>
        <p:nvCxnSpPr>
          <p:cNvPr id="107" name="Google Shape;107;p14"/>
          <p:cNvCxnSpPr/>
          <p:nvPr/>
        </p:nvCxnSpPr>
        <p:spPr>
          <a:xfrm>
            <a:off x="-303865" y="9872768"/>
            <a:ext cx="18895730" cy="0"/>
          </a:xfrm>
          <a:prstGeom prst="straightConnector1">
            <a:avLst/>
          </a:prstGeom>
          <a:noFill/>
          <a:ln cap="flat" cmpd="sng" w="47625">
            <a:solidFill>
              <a:srgbClr val="B5300B"/>
            </a:solidFill>
            <a:prstDash val="solid"/>
            <a:round/>
            <a:headEnd len="sm" w="sm" type="none"/>
            <a:tailEnd len="sm" w="sm" type="none"/>
          </a:ln>
        </p:spPr>
      </p:cxnSp>
      <p:cxnSp>
        <p:nvCxnSpPr>
          <p:cNvPr id="108" name="Google Shape;108;p14"/>
          <p:cNvCxnSpPr/>
          <p:nvPr/>
        </p:nvCxnSpPr>
        <p:spPr>
          <a:xfrm>
            <a:off x="-303865" y="414232"/>
            <a:ext cx="18895730" cy="0"/>
          </a:xfrm>
          <a:prstGeom prst="straightConnector1">
            <a:avLst/>
          </a:prstGeom>
          <a:noFill/>
          <a:ln cap="flat" cmpd="sng" w="47625">
            <a:solidFill>
              <a:srgbClr val="B5300B"/>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0" scaled="0"/>
        </a:gradFill>
      </p:bgPr>
    </p:bg>
    <p:spTree>
      <p:nvGrpSpPr>
        <p:cNvPr id="112" name="Shape 112"/>
        <p:cNvGrpSpPr/>
        <p:nvPr/>
      </p:nvGrpSpPr>
      <p:grpSpPr>
        <a:xfrm>
          <a:off x="0" y="0"/>
          <a:ext cx="0" cy="0"/>
          <a:chOff x="0" y="0"/>
          <a:chExt cx="0" cy="0"/>
        </a:xfrm>
      </p:grpSpPr>
      <p:pic>
        <p:nvPicPr>
          <p:cNvPr id="113" name="Google Shape;113;p15"/>
          <p:cNvPicPr preferRelativeResize="0"/>
          <p:nvPr/>
        </p:nvPicPr>
        <p:blipFill>
          <a:blip r:embed="rId3">
            <a:alphaModFix/>
          </a:blip>
          <a:stretch>
            <a:fillRect/>
          </a:stretch>
        </p:blipFill>
        <p:spPr>
          <a:xfrm>
            <a:off x="-1" y="414225"/>
            <a:ext cx="12700777" cy="9458550"/>
          </a:xfrm>
          <a:prstGeom prst="rect">
            <a:avLst/>
          </a:prstGeom>
          <a:noFill/>
          <a:ln>
            <a:noFill/>
          </a:ln>
        </p:spPr>
      </p:pic>
      <p:cxnSp>
        <p:nvCxnSpPr>
          <p:cNvPr id="114" name="Google Shape;114;p15"/>
          <p:cNvCxnSpPr/>
          <p:nvPr/>
        </p:nvCxnSpPr>
        <p:spPr>
          <a:xfrm>
            <a:off x="-303865" y="9872768"/>
            <a:ext cx="18895730" cy="0"/>
          </a:xfrm>
          <a:prstGeom prst="straightConnector1">
            <a:avLst/>
          </a:prstGeom>
          <a:noFill/>
          <a:ln cap="flat" cmpd="sng" w="47625">
            <a:solidFill>
              <a:srgbClr val="B5300B"/>
            </a:solidFill>
            <a:prstDash val="solid"/>
            <a:round/>
            <a:headEnd len="sm" w="sm" type="none"/>
            <a:tailEnd len="sm" w="sm" type="none"/>
          </a:ln>
        </p:spPr>
      </p:cxnSp>
      <p:cxnSp>
        <p:nvCxnSpPr>
          <p:cNvPr id="115" name="Google Shape;115;p15"/>
          <p:cNvCxnSpPr/>
          <p:nvPr/>
        </p:nvCxnSpPr>
        <p:spPr>
          <a:xfrm>
            <a:off x="-303865" y="414232"/>
            <a:ext cx="18895730" cy="0"/>
          </a:xfrm>
          <a:prstGeom prst="straightConnector1">
            <a:avLst/>
          </a:prstGeom>
          <a:noFill/>
          <a:ln cap="flat" cmpd="sng" w="47625">
            <a:solidFill>
              <a:srgbClr val="B5300B"/>
            </a:solidFill>
            <a:prstDash val="solid"/>
            <a:round/>
            <a:headEnd len="sm" w="sm" type="none"/>
            <a:tailEnd len="sm" w="sm" type="none"/>
          </a:ln>
        </p:spPr>
      </p:cxnSp>
      <p:sp>
        <p:nvSpPr>
          <p:cNvPr id="116" name="Google Shape;116;p15"/>
          <p:cNvSpPr txBox="1"/>
          <p:nvPr/>
        </p:nvSpPr>
        <p:spPr>
          <a:xfrm>
            <a:off x="8503165" y="5934650"/>
            <a:ext cx="9041885" cy="1745322"/>
          </a:xfrm>
          <a:prstGeom prst="rect">
            <a:avLst/>
          </a:prstGeom>
          <a:noFill/>
          <a:ln>
            <a:noFill/>
          </a:ln>
        </p:spPr>
        <p:txBody>
          <a:bodyPr anchorCtr="0" anchor="t" bIns="0" lIns="0" spcFirstLastPara="1" rIns="0" wrap="square" tIns="0">
            <a:spAutoFit/>
          </a:bodyPr>
          <a:lstStyle/>
          <a:p>
            <a:pPr indent="0" lvl="0" marL="0" marR="0" rtl="0" algn="r">
              <a:lnSpc>
                <a:spcPct val="104007"/>
              </a:lnSpc>
              <a:spcBef>
                <a:spcPts val="0"/>
              </a:spcBef>
              <a:spcAft>
                <a:spcPts val="0"/>
              </a:spcAft>
              <a:buNone/>
            </a:pPr>
            <a:r>
              <a:rPr b="0" i="0" lang="en-US" sz="12800" u="none" cap="none" strike="noStrike">
                <a:solidFill>
                  <a:srgbClr val="B5300B"/>
                </a:solidFill>
                <a:latin typeface="Prata"/>
                <a:ea typeface="Prata"/>
                <a:cs typeface="Prata"/>
                <a:sym typeface="Prata"/>
              </a:rPr>
              <a:t>ABOUT US</a:t>
            </a:r>
            <a:endParaRPr/>
          </a:p>
        </p:txBody>
      </p:sp>
      <p:sp>
        <p:nvSpPr>
          <p:cNvPr id="117" name="Google Shape;117;p15"/>
          <p:cNvSpPr txBox="1"/>
          <p:nvPr/>
        </p:nvSpPr>
        <p:spPr>
          <a:xfrm>
            <a:off x="10632408" y="7871860"/>
            <a:ext cx="6912600" cy="1377300"/>
          </a:xfrm>
          <a:prstGeom prst="rect">
            <a:avLst/>
          </a:prstGeom>
          <a:noFill/>
          <a:ln>
            <a:noFill/>
          </a:ln>
        </p:spPr>
        <p:txBody>
          <a:bodyPr anchorCtr="0" anchor="t" bIns="0" lIns="0" spcFirstLastPara="1" rIns="0" wrap="square" tIns="0">
            <a:spAutoFit/>
          </a:bodyPr>
          <a:lstStyle/>
          <a:p>
            <a:pPr indent="0" lvl="1" marL="0" marR="0" rtl="0" algn="r">
              <a:lnSpc>
                <a:spcPct val="150000"/>
              </a:lnSpc>
              <a:spcBef>
                <a:spcPts val="0"/>
              </a:spcBef>
              <a:spcAft>
                <a:spcPts val="0"/>
              </a:spcAft>
              <a:buNone/>
            </a:pPr>
            <a:r>
              <a:rPr b="0" i="0" lang="en-US" sz="2237"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a:p>
        </p:txBody>
      </p:sp>
      <p:sp>
        <p:nvSpPr>
          <p:cNvPr id="118" name="Google Shape;118;p15"/>
          <p:cNvSpPr/>
          <p:nvPr/>
        </p:nvSpPr>
        <p:spPr>
          <a:xfrm rot="102261">
            <a:off x="12691723" y="1392435"/>
            <a:ext cx="3176254" cy="3609379"/>
          </a:xfrm>
          <a:custGeom>
            <a:rect b="b" l="l" r="r" t="t"/>
            <a:pathLst>
              <a:path extrusionOk="0" h="3609379" w="3176254">
                <a:moveTo>
                  <a:pt x="0" y="0"/>
                </a:moveTo>
                <a:lnTo>
                  <a:pt x="3176254" y="0"/>
                </a:lnTo>
                <a:lnTo>
                  <a:pt x="3176254" y="3609379"/>
                </a:lnTo>
                <a:lnTo>
                  <a:pt x="0" y="3609379"/>
                </a:lnTo>
                <a:lnTo>
                  <a:pt x="0" y="0"/>
                </a:lnTo>
                <a:close/>
              </a:path>
            </a:pathLst>
          </a:custGeom>
          <a:blipFill rotWithShape="1">
            <a:blip r:embed="rId4">
              <a:alphaModFix/>
            </a:blip>
            <a:stretch>
              <a:fillRect b="0" l="0" r="0" t="0"/>
            </a:stretch>
          </a:blipFill>
          <a:ln>
            <a:noFill/>
          </a:ln>
        </p:spPr>
      </p:sp>
      <p:sp>
        <p:nvSpPr>
          <p:cNvPr id="119" name="Google Shape;119;p15"/>
          <p:cNvSpPr/>
          <p:nvPr/>
        </p:nvSpPr>
        <p:spPr>
          <a:xfrm rot="5150577">
            <a:off x="7953745" y="6385506"/>
            <a:ext cx="1098902" cy="4352089"/>
          </a:xfrm>
          <a:custGeom>
            <a:rect b="b" l="l" r="r" t="t"/>
            <a:pathLst>
              <a:path extrusionOk="0" h="4351518" w="1098758">
                <a:moveTo>
                  <a:pt x="0" y="0"/>
                </a:moveTo>
                <a:lnTo>
                  <a:pt x="1098758" y="0"/>
                </a:lnTo>
                <a:lnTo>
                  <a:pt x="1098758" y="4351518"/>
                </a:lnTo>
                <a:lnTo>
                  <a:pt x="0" y="435151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300B"/>
        </a:solidFill>
      </p:bgPr>
    </p:bg>
    <p:spTree>
      <p:nvGrpSpPr>
        <p:cNvPr id="123" name="Shape 123"/>
        <p:cNvGrpSpPr/>
        <p:nvPr/>
      </p:nvGrpSpPr>
      <p:grpSpPr>
        <a:xfrm>
          <a:off x="0" y="0"/>
          <a:ext cx="0" cy="0"/>
          <a:chOff x="0" y="0"/>
          <a:chExt cx="0" cy="0"/>
        </a:xfrm>
      </p:grpSpPr>
      <p:sp>
        <p:nvSpPr>
          <p:cNvPr id="124" name="Google Shape;124;p16"/>
          <p:cNvSpPr txBox="1"/>
          <p:nvPr/>
        </p:nvSpPr>
        <p:spPr>
          <a:xfrm>
            <a:off x="791569" y="6424771"/>
            <a:ext cx="4625400" cy="1760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99" u="none" cap="none" strike="noStrike">
                <a:solidFill>
                  <a:srgbClr val="FFFFFF"/>
                </a:solidFill>
                <a:latin typeface="Poppins"/>
                <a:ea typeface="Poppins"/>
                <a:cs typeface="Poppins"/>
                <a:sym typeface="Poppins"/>
              </a:rPr>
              <a:t>Lorem ipsum dolor sit amet, consectetur adipiscing elit, sed do eiusmod tempor incididunt ut labore et dolore magna aliqua.</a:t>
            </a:r>
            <a:endParaRPr/>
          </a:p>
        </p:txBody>
      </p:sp>
      <p:sp>
        <p:nvSpPr>
          <p:cNvPr id="125" name="Google Shape;125;p16"/>
          <p:cNvSpPr txBox="1"/>
          <p:nvPr/>
        </p:nvSpPr>
        <p:spPr>
          <a:xfrm>
            <a:off x="6831255" y="4677524"/>
            <a:ext cx="4625400" cy="1760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99" u="none" cap="none" strike="noStrike">
                <a:solidFill>
                  <a:srgbClr val="FFFFFF"/>
                </a:solidFill>
                <a:latin typeface="Poppins"/>
                <a:ea typeface="Poppins"/>
                <a:cs typeface="Poppins"/>
                <a:sym typeface="Poppins"/>
              </a:rPr>
              <a:t>Lorem ipsum dolor sit amet, consectetur adipiscing elit, sed do eiusmod tempor incididunt ut labore et dolore magna aliqua.</a:t>
            </a:r>
            <a:endParaRPr/>
          </a:p>
        </p:txBody>
      </p:sp>
      <p:sp>
        <p:nvSpPr>
          <p:cNvPr id="126" name="Google Shape;126;p16"/>
          <p:cNvSpPr txBox="1"/>
          <p:nvPr/>
        </p:nvSpPr>
        <p:spPr>
          <a:xfrm>
            <a:off x="12866445" y="6424771"/>
            <a:ext cx="4625400" cy="1760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99" u="none" cap="none" strike="noStrike">
                <a:solidFill>
                  <a:srgbClr val="FFFFFF"/>
                </a:solidFill>
                <a:latin typeface="Poppins"/>
                <a:ea typeface="Poppins"/>
                <a:cs typeface="Poppins"/>
                <a:sym typeface="Poppins"/>
              </a:rPr>
              <a:t>Lorem ipsum dolor sit amet, consectetur adipiscing elit, sed do eiusmod tempor incididunt ut labore et dolore magna aliqua.</a:t>
            </a:r>
            <a:endParaRPr/>
          </a:p>
        </p:txBody>
      </p:sp>
      <p:sp>
        <p:nvSpPr>
          <p:cNvPr id="127" name="Google Shape;127;p16"/>
          <p:cNvSpPr/>
          <p:nvPr/>
        </p:nvSpPr>
        <p:spPr>
          <a:xfrm rot="1430709">
            <a:off x="1291" y="1064029"/>
            <a:ext cx="2014039" cy="2245618"/>
          </a:xfrm>
          <a:custGeom>
            <a:rect b="b" l="l" r="r" t="t"/>
            <a:pathLst>
              <a:path extrusionOk="0" h="2245618" w="2014039">
                <a:moveTo>
                  <a:pt x="0" y="0"/>
                </a:moveTo>
                <a:lnTo>
                  <a:pt x="2014039" y="0"/>
                </a:lnTo>
                <a:lnTo>
                  <a:pt x="2014039" y="2245618"/>
                </a:lnTo>
                <a:lnTo>
                  <a:pt x="0" y="2245618"/>
                </a:lnTo>
                <a:lnTo>
                  <a:pt x="0" y="0"/>
                </a:lnTo>
                <a:close/>
              </a:path>
            </a:pathLst>
          </a:custGeom>
          <a:blipFill rotWithShape="1">
            <a:blip r:embed="rId3">
              <a:alphaModFix/>
            </a:blip>
            <a:stretch>
              <a:fillRect b="0" l="0" r="0" t="0"/>
            </a:stretch>
          </a:blipFill>
          <a:ln>
            <a:noFill/>
          </a:ln>
        </p:spPr>
      </p:sp>
      <p:cxnSp>
        <p:nvCxnSpPr>
          <p:cNvPr id="128" name="Google Shape;128;p16"/>
          <p:cNvCxnSpPr/>
          <p:nvPr/>
        </p:nvCxnSpPr>
        <p:spPr>
          <a:xfrm>
            <a:off x="-303865" y="9872768"/>
            <a:ext cx="18895730" cy="0"/>
          </a:xfrm>
          <a:prstGeom prst="straightConnector1">
            <a:avLst/>
          </a:prstGeom>
          <a:noFill/>
          <a:ln cap="flat" cmpd="sng" w="47625">
            <a:solidFill>
              <a:srgbClr val="FFFFFF"/>
            </a:solidFill>
            <a:prstDash val="solid"/>
            <a:round/>
            <a:headEnd len="sm" w="sm" type="none"/>
            <a:tailEnd len="sm" w="sm" type="none"/>
          </a:ln>
        </p:spPr>
      </p:cxnSp>
      <p:sp>
        <p:nvSpPr>
          <p:cNvPr id="129" name="Google Shape;129;p16"/>
          <p:cNvSpPr/>
          <p:nvPr/>
        </p:nvSpPr>
        <p:spPr>
          <a:xfrm rot="-695450">
            <a:off x="5868854" y="6692175"/>
            <a:ext cx="7027882" cy="7189649"/>
          </a:xfrm>
          <a:custGeom>
            <a:rect b="b" l="l" r="r" t="t"/>
            <a:pathLst>
              <a:path extrusionOk="0" h="7189649" w="7027882">
                <a:moveTo>
                  <a:pt x="0" y="0"/>
                </a:moveTo>
                <a:lnTo>
                  <a:pt x="7027882" y="0"/>
                </a:lnTo>
                <a:lnTo>
                  <a:pt x="7027882" y="7189650"/>
                </a:lnTo>
                <a:lnTo>
                  <a:pt x="0" y="7189650"/>
                </a:lnTo>
                <a:lnTo>
                  <a:pt x="0" y="0"/>
                </a:lnTo>
                <a:close/>
              </a:path>
            </a:pathLst>
          </a:custGeom>
          <a:blipFill rotWithShape="1">
            <a:blip r:embed="rId4">
              <a:alphaModFix/>
            </a:blip>
            <a:stretch>
              <a:fillRect b="0" l="0" r="0" t="0"/>
            </a:stretch>
          </a:blipFill>
          <a:ln>
            <a:noFill/>
          </a:ln>
        </p:spPr>
      </p:sp>
      <p:cxnSp>
        <p:nvCxnSpPr>
          <p:cNvPr id="130" name="Google Shape;130;p16"/>
          <p:cNvCxnSpPr/>
          <p:nvPr/>
        </p:nvCxnSpPr>
        <p:spPr>
          <a:xfrm>
            <a:off x="-303865" y="414232"/>
            <a:ext cx="18895730" cy="0"/>
          </a:xfrm>
          <a:prstGeom prst="straightConnector1">
            <a:avLst/>
          </a:prstGeom>
          <a:noFill/>
          <a:ln cap="flat" cmpd="sng" w="47625">
            <a:solidFill>
              <a:srgbClr val="FFFFFF"/>
            </a:solidFill>
            <a:prstDash val="solid"/>
            <a:round/>
            <a:headEnd len="sm" w="sm" type="none"/>
            <a:tailEnd len="sm" w="sm" type="none"/>
          </a:ln>
        </p:spPr>
      </p:cxnSp>
      <p:sp>
        <p:nvSpPr>
          <p:cNvPr id="131" name="Google Shape;131;p16"/>
          <p:cNvSpPr/>
          <p:nvPr/>
        </p:nvSpPr>
        <p:spPr>
          <a:xfrm>
            <a:off x="2170882" y="4536344"/>
            <a:ext cx="1866865" cy="1316988"/>
          </a:xfrm>
          <a:custGeom>
            <a:rect b="b" l="l" r="r" t="t"/>
            <a:pathLst>
              <a:path extrusionOk="0" h="1316988" w="1866865">
                <a:moveTo>
                  <a:pt x="0" y="0"/>
                </a:moveTo>
                <a:lnTo>
                  <a:pt x="1866864" y="0"/>
                </a:lnTo>
                <a:lnTo>
                  <a:pt x="1866864" y="1316988"/>
                </a:lnTo>
                <a:lnTo>
                  <a:pt x="0" y="1316988"/>
                </a:lnTo>
                <a:lnTo>
                  <a:pt x="0" y="0"/>
                </a:lnTo>
                <a:close/>
              </a:path>
            </a:pathLst>
          </a:custGeom>
          <a:blipFill rotWithShape="1">
            <a:blip r:embed="rId5">
              <a:alphaModFix/>
            </a:blip>
            <a:stretch>
              <a:fillRect b="0" l="0" r="0" t="0"/>
            </a:stretch>
          </a:blipFill>
          <a:ln>
            <a:noFill/>
          </a:ln>
        </p:spPr>
      </p:sp>
      <p:sp>
        <p:nvSpPr>
          <p:cNvPr id="132" name="Google Shape;132;p16"/>
          <p:cNvSpPr/>
          <p:nvPr/>
        </p:nvSpPr>
        <p:spPr>
          <a:xfrm>
            <a:off x="14364137" y="4164677"/>
            <a:ext cx="1630105" cy="1932237"/>
          </a:xfrm>
          <a:custGeom>
            <a:rect b="b" l="l" r="r" t="t"/>
            <a:pathLst>
              <a:path extrusionOk="0" h="1932237" w="1630105">
                <a:moveTo>
                  <a:pt x="0" y="0"/>
                </a:moveTo>
                <a:lnTo>
                  <a:pt x="1630105" y="0"/>
                </a:lnTo>
                <a:lnTo>
                  <a:pt x="1630105" y="1932236"/>
                </a:lnTo>
                <a:lnTo>
                  <a:pt x="0" y="1932236"/>
                </a:lnTo>
                <a:lnTo>
                  <a:pt x="0" y="0"/>
                </a:lnTo>
                <a:close/>
              </a:path>
            </a:pathLst>
          </a:custGeom>
          <a:blipFill rotWithShape="1">
            <a:blip r:embed="rId6">
              <a:alphaModFix/>
            </a:blip>
            <a:stretch>
              <a:fillRect b="0" l="0" r="0" t="0"/>
            </a:stretch>
          </a:blipFill>
          <a:ln>
            <a:noFill/>
          </a:ln>
        </p:spPr>
      </p:sp>
      <p:sp>
        <p:nvSpPr>
          <p:cNvPr id="133" name="Google Shape;133;p16"/>
          <p:cNvSpPr/>
          <p:nvPr/>
        </p:nvSpPr>
        <p:spPr>
          <a:xfrm>
            <a:off x="8390516" y="2916610"/>
            <a:ext cx="1506967" cy="1560889"/>
          </a:xfrm>
          <a:custGeom>
            <a:rect b="b" l="l" r="r" t="t"/>
            <a:pathLst>
              <a:path extrusionOk="0" h="1560889" w="1506967">
                <a:moveTo>
                  <a:pt x="0" y="0"/>
                </a:moveTo>
                <a:lnTo>
                  <a:pt x="1506968" y="0"/>
                </a:lnTo>
                <a:lnTo>
                  <a:pt x="1506968" y="1560889"/>
                </a:lnTo>
                <a:lnTo>
                  <a:pt x="0" y="1560889"/>
                </a:lnTo>
                <a:lnTo>
                  <a:pt x="0" y="0"/>
                </a:lnTo>
                <a:close/>
              </a:path>
            </a:pathLst>
          </a:custGeom>
          <a:blipFill rotWithShape="1">
            <a:blip r:embed="rId7">
              <a:alphaModFix/>
            </a:blip>
            <a:stretch>
              <a:fillRect b="0" l="0" r="0" t="0"/>
            </a:stretch>
          </a:blipFill>
          <a:ln>
            <a:noFill/>
          </a:ln>
        </p:spPr>
      </p:sp>
      <p:sp>
        <p:nvSpPr>
          <p:cNvPr id="134" name="Google Shape;134;p16"/>
          <p:cNvSpPr txBox="1"/>
          <p:nvPr/>
        </p:nvSpPr>
        <p:spPr>
          <a:xfrm>
            <a:off x="2383286" y="1181100"/>
            <a:ext cx="13521428" cy="1413211"/>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10348" u="none" cap="none" strike="noStrike">
                <a:solidFill>
                  <a:srgbClr val="FFFFFF"/>
                </a:solidFill>
                <a:latin typeface="Prata"/>
                <a:ea typeface="Prata"/>
                <a:cs typeface="Prata"/>
                <a:sym typeface="Prata"/>
              </a:rPr>
              <a:t>INTRODUCTION</a:t>
            </a:r>
            <a:endParaRPr/>
          </a:p>
        </p:txBody>
      </p:sp>
      <p:sp>
        <p:nvSpPr>
          <p:cNvPr id="135" name="Google Shape;135;p16"/>
          <p:cNvSpPr/>
          <p:nvPr/>
        </p:nvSpPr>
        <p:spPr>
          <a:xfrm flipH="1">
            <a:off x="15013934" y="1655702"/>
            <a:ext cx="4955999" cy="2508974"/>
          </a:xfrm>
          <a:custGeom>
            <a:rect b="b" l="l" r="r" t="t"/>
            <a:pathLst>
              <a:path extrusionOk="0" h="2508974" w="4955999">
                <a:moveTo>
                  <a:pt x="4955999" y="0"/>
                </a:moveTo>
                <a:lnTo>
                  <a:pt x="0" y="0"/>
                </a:lnTo>
                <a:lnTo>
                  <a:pt x="0" y="2508975"/>
                </a:lnTo>
                <a:lnTo>
                  <a:pt x="4955999" y="2508975"/>
                </a:lnTo>
                <a:lnTo>
                  <a:pt x="4955999" y="0"/>
                </a:lnTo>
                <a:close/>
              </a:path>
            </a:pathLst>
          </a:custGeom>
          <a:blipFill rotWithShape="1">
            <a:blip r:embed="rId8">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0" scaled="0"/>
        </a:gradFill>
      </p:bgPr>
    </p:bg>
    <p:spTree>
      <p:nvGrpSpPr>
        <p:cNvPr id="139" name="Shape 139"/>
        <p:cNvGrpSpPr/>
        <p:nvPr/>
      </p:nvGrpSpPr>
      <p:grpSpPr>
        <a:xfrm>
          <a:off x="0" y="0"/>
          <a:ext cx="0" cy="0"/>
          <a:chOff x="0" y="0"/>
          <a:chExt cx="0" cy="0"/>
        </a:xfrm>
      </p:grpSpPr>
      <p:pic>
        <p:nvPicPr>
          <p:cNvPr id="140" name="Google Shape;140;p17"/>
          <p:cNvPicPr preferRelativeResize="0"/>
          <p:nvPr/>
        </p:nvPicPr>
        <p:blipFill rotWithShape="1">
          <a:blip r:embed="rId3">
            <a:alphaModFix/>
          </a:blip>
          <a:srcRect b="10686" l="0" r="0" t="64400"/>
          <a:stretch/>
        </p:blipFill>
        <p:spPr>
          <a:xfrm>
            <a:off x="0" y="6825971"/>
            <a:ext cx="18288000" cy="3037272"/>
          </a:xfrm>
          <a:prstGeom prst="rect">
            <a:avLst/>
          </a:prstGeom>
          <a:noFill/>
          <a:ln>
            <a:noFill/>
          </a:ln>
        </p:spPr>
      </p:pic>
      <p:pic>
        <p:nvPicPr>
          <p:cNvPr id="141" name="Google Shape;141;p17"/>
          <p:cNvPicPr preferRelativeResize="0"/>
          <p:nvPr/>
        </p:nvPicPr>
        <p:blipFill rotWithShape="1">
          <a:blip r:embed="rId3">
            <a:alphaModFix/>
          </a:blip>
          <a:srcRect b="78419" l="0" r="0" t="6207"/>
          <a:stretch/>
        </p:blipFill>
        <p:spPr>
          <a:xfrm>
            <a:off x="0" y="427822"/>
            <a:ext cx="18288003" cy="1874283"/>
          </a:xfrm>
          <a:prstGeom prst="rect">
            <a:avLst/>
          </a:prstGeom>
          <a:noFill/>
          <a:ln>
            <a:noFill/>
          </a:ln>
        </p:spPr>
      </p:pic>
      <p:sp>
        <p:nvSpPr>
          <p:cNvPr id="142" name="Google Shape;142;p17"/>
          <p:cNvSpPr/>
          <p:nvPr/>
        </p:nvSpPr>
        <p:spPr>
          <a:xfrm>
            <a:off x="-217750" y="2881009"/>
            <a:ext cx="3008984" cy="3361994"/>
          </a:xfrm>
          <a:custGeom>
            <a:rect b="b" l="l" r="r" t="t"/>
            <a:pathLst>
              <a:path extrusionOk="0" h="3361994" w="3008984">
                <a:moveTo>
                  <a:pt x="0" y="0"/>
                </a:moveTo>
                <a:lnTo>
                  <a:pt x="3008984" y="0"/>
                </a:lnTo>
                <a:lnTo>
                  <a:pt x="3008984" y="3361993"/>
                </a:lnTo>
                <a:lnTo>
                  <a:pt x="0" y="3361993"/>
                </a:lnTo>
                <a:lnTo>
                  <a:pt x="0" y="0"/>
                </a:lnTo>
                <a:close/>
              </a:path>
            </a:pathLst>
          </a:custGeom>
          <a:blipFill rotWithShape="1">
            <a:blip r:embed="rId4">
              <a:alphaModFix/>
            </a:blip>
            <a:stretch>
              <a:fillRect b="0" l="0" r="0" t="0"/>
            </a:stretch>
          </a:blipFill>
          <a:ln>
            <a:noFill/>
          </a:ln>
        </p:spPr>
      </p:sp>
      <p:sp>
        <p:nvSpPr>
          <p:cNvPr id="143" name="Google Shape;143;p17"/>
          <p:cNvSpPr/>
          <p:nvPr/>
        </p:nvSpPr>
        <p:spPr>
          <a:xfrm rot="1249626">
            <a:off x="16066331" y="2815538"/>
            <a:ext cx="1654777" cy="3492934"/>
          </a:xfrm>
          <a:custGeom>
            <a:rect b="b" l="l" r="r" t="t"/>
            <a:pathLst>
              <a:path extrusionOk="0" h="3492934" w="1654777">
                <a:moveTo>
                  <a:pt x="0" y="0"/>
                </a:moveTo>
                <a:lnTo>
                  <a:pt x="1654777" y="0"/>
                </a:lnTo>
                <a:lnTo>
                  <a:pt x="1654777" y="3492934"/>
                </a:lnTo>
                <a:lnTo>
                  <a:pt x="0" y="3492934"/>
                </a:lnTo>
                <a:lnTo>
                  <a:pt x="0" y="0"/>
                </a:lnTo>
                <a:close/>
              </a:path>
            </a:pathLst>
          </a:custGeom>
          <a:blipFill rotWithShape="1">
            <a:blip r:embed="rId5">
              <a:alphaModFix/>
            </a:blip>
            <a:stretch>
              <a:fillRect b="0" l="0" r="0" t="0"/>
            </a:stretch>
          </a:blipFill>
          <a:ln>
            <a:noFill/>
          </a:ln>
        </p:spPr>
      </p:sp>
      <p:sp>
        <p:nvSpPr>
          <p:cNvPr id="144" name="Google Shape;144;p17"/>
          <p:cNvSpPr txBox="1"/>
          <p:nvPr/>
        </p:nvSpPr>
        <p:spPr>
          <a:xfrm>
            <a:off x="4210459" y="4873061"/>
            <a:ext cx="9867000" cy="895200"/>
          </a:xfrm>
          <a:prstGeom prst="rect">
            <a:avLst/>
          </a:prstGeom>
          <a:noFill/>
          <a:ln>
            <a:noFill/>
          </a:ln>
        </p:spPr>
        <p:txBody>
          <a:bodyPr anchorCtr="0" anchor="t" bIns="0" lIns="0" spcFirstLastPara="1" rIns="0" wrap="square" tIns="0">
            <a:spAutoFit/>
          </a:bodyPr>
          <a:lstStyle/>
          <a:p>
            <a:pPr indent="0" lvl="1" marL="0" marR="0" rtl="0" algn="ctr">
              <a:lnSpc>
                <a:spcPct val="160000"/>
              </a:lnSpc>
              <a:spcBef>
                <a:spcPts val="0"/>
              </a:spcBef>
              <a:spcAft>
                <a:spcPts val="0"/>
              </a:spcAft>
              <a:buNone/>
            </a:pPr>
            <a:r>
              <a:rPr b="0" i="0" lang="en-US" sz="2237"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a:p>
        </p:txBody>
      </p:sp>
      <p:sp>
        <p:nvSpPr>
          <p:cNvPr id="145" name="Google Shape;145;p17"/>
          <p:cNvSpPr txBox="1"/>
          <p:nvPr/>
        </p:nvSpPr>
        <p:spPr>
          <a:xfrm>
            <a:off x="1628225" y="3482288"/>
            <a:ext cx="15031500" cy="1117500"/>
          </a:xfrm>
          <a:prstGeom prst="rect">
            <a:avLst/>
          </a:prstGeom>
          <a:noFill/>
          <a:ln>
            <a:noFill/>
          </a:ln>
        </p:spPr>
        <p:txBody>
          <a:bodyPr anchorCtr="0" anchor="t" bIns="0" lIns="0" spcFirstLastPara="1" rIns="0" wrap="square" tIns="0">
            <a:spAutoFit/>
          </a:bodyPr>
          <a:lstStyle/>
          <a:p>
            <a:pPr indent="0" lvl="0" marL="0" marR="0" rtl="0" algn="ctr">
              <a:lnSpc>
                <a:spcPct val="103994"/>
              </a:lnSpc>
              <a:spcBef>
                <a:spcPts val="0"/>
              </a:spcBef>
              <a:spcAft>
                <a:spcPts val="0"/>
              </a:spcAft>
              <a:buNone/>
            </a:pPr>
            <a:r>
              <a:rPr b="0" i="0" lang="en-US" sz="7260" u="none" cap="none" strike="noStrike">
                <a:solidFill>
                  <a:srgbClr val="B5300B"/>
                </a:solidFill>
                <a:latin typeface="Prata"/>
                <a:ea typeface="Prata"/>
                <a:cs typeface="Prata"/>
                <a:sym typeface="Prata"/>
              </a:rPr>
              <a:t>WRITE A MAIN TITLE HERE</a:t>
            </a:r>
            <a:endParaRPr/>
          </a:p>
        </p:txBody>
      </p:sp>
      <p:cxnSp>
        <p:nvCxnSpPr>
          <p:cNvPr id="146" name="Google Shape;146;p17"/>
          <p:cNvCxnSpPr/>
          <p:nvPr/>
        </p:nvCxnSpPr>
        <p:spPr>
          <a:xfrm>
            <a:off x="-303865" y="9872768"/>
            <a:ext cx="18895730" cy="0"/>
          </a:xfrm>
          <a:prstGeom prst="straightConnector1">
            <a:avLst/>
          </a:prstGeom>
          <a:noFill/>
          <a:ln cap="flat" cmpd="sng" w="47625">
            <a:solidFill>
              <a:srgbClr val="B5300B"/>
            </a:solidFill>
            <a:prstDash val="solid"/>
            <a:round/>
            <a:headEnd len="sm" w="sm" type="none"/>
            <a:tailEnd len="sm" w="sm" type="none"/>
          </a:ln>
        </p:spPr>
      </p:cxnSp>
      <p:cxnSp>
        <p:nvCxnSpPr>
          <p:cNvPr id="147" name="Google Shape;147;p17"/>
          <p:cNvCxnSpPr/>
          <p:nvPr/>
        </p:nvCxnSpPr>
        <p:spPr>
          <a:xfrm>
            <a:off x="-303865" y="414232"/>
            <a:ext cx="18895730" cy="0"/>
          </a:xfrm>
          <a:prstGeom prst="straightConnector1">
            <a:avLst/>
          </a:prstGeom>
          <a:noFill/>
          <a:ln cap="flat" cmpd="sng" w="47625">
            <a:solidFill>
              <a:srgbClr val="B5300B"/>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0" scaled="0"/>
        </a:gradFill>
      </p:bgPr>
    </p:bg>
    <p:spTree>
      <p:nvGrpSpPr>
        <p:cNvPr id="151" name="Shape 151"/>
        <p:cNvGrpSpPr/>
        <p:nvPr/>
      </p:nvGrpSpPr>
      <p:grpSpPr>
        <a:xfrm>
          <a:off x="0" y="0"/>
          <a:ext cx="0" cy="0"/>
          <a:chOff x="0" y="0"/>
          <a:chExt cx="0" cy="0"/>
        </a:xfrm>
      </p:grpSpPr>
      <p:sp>
        <p:nvSpPr>
          <p:cNvPr id="152" name="Google Shape;152;p18"/>
          <p:cNvSpPr txBox="1"/>
          <p:nvPr/>
        </p:nvSpPr>
        <p:spPr>
          <a:xfrm>
            <a:off x="3363442" y="2328528"/>
            <a:ext cx="11566800" cy="5467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6578" u="none" cap="none" strike="noStrike">
                <a:solidFill>
                  <a:srgbClr val="B5300B"/>
                </a:solidFill>
                <a:latin typeface="Prata"/>
                <a:ea typeface="Prata"/>
                <a:cs typeface="Prata"/>
                <a:sym typeface="Prata"/>
              </a:rPr>
              <a:t>Lorem ipsum dolor sit amet, consectetur adipiscing elit, sed do eiusmod tempor incididunt ut labore et dolore magna aliqua.</a:t>
            </a:r>
            <a:endParaRPr/>
          </a:p>
        </p:txBody>
      </p:sp>
      <p:sp>
        <p:nvSpPr>
          <p:cNvPr id="153" name="Google Shape;153;p18"/>
          <p:cNvSpPr/>
          <p:nvPr/>
        </p:nvSpPr>
        <p:spPr>
          <a:xfrm>
            <a:off x="-2590599" y="6502284"/>
            <a:ext cx="6482290" cy="4084852"/>
          </a:xfrm>
          <a:custGeom>
            <a:rect b="b" l="l" r="r" t="t"/>
            <a:pathLst>
              <a:path extrusionOk="0" h="4084852" w="6482290">
                <a:moveTo>
                  <a:pt x="0" y="0"/>
                </a:moveTo>
                <a:lnTo>
                  <a:pt x="6482290" y="0"/>
                </a:lnTo>
                <a:lnTo>
                  <a:pt x="6482290" y="4084852"/>
                </a:lnTo>
                <a:lnTo>
                  <a:pt x="0" y="4084852"/>
                </a:lnTo>
                <a:lnTo>
                  <a:pt x="0" y="0"/>
                </a:lnTo>
                <a:close/>
              </a:path>
            </a:pathLst>
          </a:custGeom>
          <a:blipFill rotWithShape="1">
            <a:blip r:embed="rId3">
              <a:alphaModFix/>
            </a:blip>
            <a:stretch>
              <a:fillRect b="-41827" l="0" r="0" t="0"/>
            </a:stretch>
          </a:blipFill>
          <a:ln>
            <a:noFill/>
          </a:ln>
        </p:spPr>
      </p:sp>
      <p:sp>
        <p:nvSpPr>
          <p:cNvPr id="154" name="Google Shape;154;p18"/>
          <p:cNvSpPr/>
          <p:nvPr/>
        </p:nvSpPr>
        <p:spPr>
          <a:xfrm>
            <a:off x="16046098" y="-2943901"/>
            <a:ext cx="6587751" cy="5887803"/>
          </a:xfrm>
          <a:custGeom>
            <a:rect b="b" l="l" r="r" t="t"/>
            <a:pathLst>
              <a:path extrusionOk="0" h="5887803" w="6587751">
                <a:moveTo>
                  <a:pt x="0" y="0"/>
                </a:moveTo>
                <a:lnTo>
                  <a:pt x="6587751" y="0"/>
                </a:lnTo>
                <a:lnTo>
                  <a:pt x="6587751" y="5887802"/>
                </a:lnTo>
                <a:lnTo>
                  <a:pt x="0" y="5887802"/>
                </a:lnTo>
                <a:lnTo>
                  <a:pt x="0" y="0"/>
                </a:lnTo>
                <a:close/>
              </a:path>
            </a:pathLst>
          </a:custGeom>
          <a:blipFill rotWithShape="1">
            <a:blip r:embed="rId3">
              <a:alphaModFix/>
            </a:blip>
            <a:stretch>
              <a:fillRect b="0" l="0" r="0" t="0"/>
            </a:stretch>
          </a:blipFill>
          <a:ln>
            <a:noFill/>
          </a:ln>
        </p:spPr>
      </p:sp>
      <p:sp>
        <p:nvSpPr>
          <p:cNvPr id="155" name="Google Shape;155;p18"/>
          <p:cNvSpPr/>
          <p:nvPr/>
        </p:nvSpPr>
        <p:spPr>
          <a:xfrm rot="-907371">
            <a:off x="-562160" y="-853446"/>
            <a:ext cx="4666479" cy="3764293"/>
          </a:xfrm>
          <a:custGeom>
            <a:rect b="b" l="l" r="r" t="t"/>
            <a:pathLst>
              <a:path extrusionOk="0" h="3764293" w="4666479">
                <a:moveTo>
                  <a:pt x="0" y="0"/>
                </a:moveTo>
                <a:lnTo>
                  <a:pt x="4666478" y="0"/>
                </a:lnTo>
                <a:lnTo>
                  <a:pt x="4666478" y="3764292"/>
                </a:lnTo>
                <a:lnTo>
                  <a:pt x="0" y="3764292"/>
                </a:lnTo>
                <a:lnTo>
                  <a:pt x="0" y="0"/>
                </a:lnTo>
                <a:close/>
              </a:path>
            </a:pathLst>
          </a:custGeom>
          <a:blipFill rotWithShape="1">
            <a:blip r:embed="rId4">
              <a:alphaModFix/>
            </a:blip>
            <a:stretch>
              <a:fillRect b="0" l="0" r="0" t="0"/>
            </a:stretch>
          </a:blipFill>
          <a:ln>
            <a:noFill/>
          </a:ln>
        </p:spPr>
      </p:sp>
      <p:sp>
        <p:nvSpPr>
          <p:cNvPr id="156" name="Google Shape;156;p18"/>
          <p:cNvSpPr txBox="1"/>
          <p:nvPr/>
        </p:nvSpPr>
        <p:spPr>
          <a:xfrm>
            <a:off x="7852826" y="284274"/>
            <a:ext cx="2588049" cy="391705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892" u="none" cap="none" strike="noStrike">
                <a:solidFill>
                  <a:srgbClr val="B5300B"/>
                </a:solidFill>
                <a:latin typeface="Prata"/>
                <a:ea typeface="Prata"/>
                <a:cs typeface="Prata"/>
                <a:sym typeface="Prata"/>
              </a:rPr>
              <a:t>“</a:t>
            </a:r>
            <a:endParaRPr/>
          </a:p>
        </p:txBody>
      </p:sp>
      <p:sp>
        <p:nvSpPr>
          <p:cNvPr id="157" name="Google Shape;157;p18"/>
          <p:cNvSpPr/>
          <p:nvPr/>
        </p:nvSpPr>
        <p:spPr>
          <a:xfrm rot="-680208">
            <a:off x="14413409" y="5917562"/>
            <a:ext cx="4290967" cy="4832624"/>
          </a:xfrm>
          <a:custGeom>
            <a:rect b="b" l="l" r="r" t="t"/>
            <a:pathLst>
              <a:path extrusionOk="0" h="4832624" w="4290967">
                <a:moveTo>
                  <a:pt x="0" y="0"/>
                </a:moveTo>
                <a:lnTo>
                  <a:pt x="4290967" y="0"/>
                </a:lnTo>
                <a:lnTo>
                  <a:pt x="4290967" y="4832624"/>
                </a:lnTo>
                <a:lnTo>
                  <a:pt x="0" y="4832624"/>
                </a:lnTo>
                <a:lnTo>
                  <a:pt x="0" y="0"/>
                </a:lnTo>
                <a:close/>
              </a:path>
            </a:pathLst>
          </a:custGeom>
          <a:blipFill rotWithShape="1">
            <a:blip r:embed="rId5">
              <a:alphaModFix/>
            </a:blip>
            <a:stretch>
              <a:fillRect b="0" l="0" r="0" t="0"/>
            </a:stretch>
          </a:blipFill>
          <a:ln>
            <a:noFill/>
          </a:ln>
        </p:spPr>
      </p:sp>
      <p:sp>
        <p:nvSpPr>
          <p:cNvPr id="158" name="Google Shape;158;p18"/>
          <p:cNvSpPr txBox="1"/>
          <p:nvPr/>
        </p:nvSpPr>
        <p:spPr>
          <a:xfrm>
            <a:off x="7280733" y="8316110"/>
            <a:ext cx="3732235" cy="708079"/>
          </a:xfrm>
          <a:prstGeom prst="rect">
            <a:avLst/>
          </a:prstGeom>
          <a:noFill/>
          <a:ln>
            <a:noFill/>
          </a:ln>
        </p:spPr>
        <p:txBody>
          <a:bodyPr anchorCtr="0" anchor="t" bIns="0" lIns="0" spcFirstLastPara="1" rIns="0" wrap="square" tIns="0">
            <a:spAutoFit/>
          </a:bodyPr>
          <a:lstStyle/>
          <a:p>
            <a:pPr indent="0" lvl="1" marL="0" marR="0" rtl="0" algn="ctr">
              <a:lnSpc>
                <a:spcPct val="184093"/>
              </a:lnSpc>
              <a:spcBef>
                <a:spcPts val="0"/>
              </a:spcBef>
              <a:spcAft>
                <a:spcPts val="0"/>
              </a:spcAft>
              <a:buNone/>
            </a:pPr>
            <a:r>
              <a:rPr b="0" i="0" lang="en-US" sz="3225" u="none" cap="none" strike="noStrike">
                <a:solidFill>
                  <a:srgbClr val="000000"/>
                </a:solidFill>
                <a:latin typeface="Poppins"/>
                <a:ea typeface="Poppins"/>
                <a:cs typeface="Poppins"/>
                <a:sym typeface="Poppins"/>
              </a:rPr>
              <a:t>Jane Doe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0" scaled="0"/>
        </a:gradFill>
      </p:bgPr>
    </p:bg>
    <p:spTree>
      <p:nvGrpSpPr>
        <p:cNvPr id="162" name="Shape 162"/>
        <p:cNvGrpSpPr/>
        <p:nvPr/>
      </p:nvGrpSpPr>
      <p:grpSpPr>
        <a:xfrm>
          <a:off x="0" y="0"/>
          <a:ext cx="0" cy="0"/>
          <a:chOff x="0" y="0"/>
          <a:chExt cx="0" cy="0"/>
        </a:xfrm>
      </p:grpSpPr>
      <p:pic>
        <p:nvPicPr>
          <p:cNvPr id="163" name="Google Shape;163;p19"/>
          <p:cNvPicPr preferRelativeResize="0"/>
          <p:nvPr/>
        </p:nvPicPr>
        <p:blipFill>
          <a:blip r:embed="rId3">
            <a:alphaModFix/>
          </a:blip>
          <a:stretch>
            <a:fillRect/>
          </a:stretch>
        </p:blipFill>
        <p:spPr>
          <a:xfrm>
            <a:off x="5845797" y="421948"/>
            <a:ext cx="12438140" cy="9417401"/>
          </a:xfrm>
          <a:prstGeom prst="rect">
            <a:avLst/>
          </a:prstGeom>
          <a:noFill/>
          <a:ln>
            <a:noFill/>
          </a:ln>
        </p:spPr>
      </p:pic>
      <p:pic>
        <p:nvPicPr>
          <p:cNvPr id="164" name="Google Shape;164;p19"/>
          <p:cNvPicPr preferRelativeResize="0"/>
          <p:nvPr/>
        </p:nvPicPr>
        <p:blipFill>
          <a:blip r:embed="rId4">
            <a:alphaModFix/>
          </a:blip>
          <a:stretch>
            <a:fillRect/>
          </a:stretch>
        </p:blipFill>
        <p:spPr>
          <a:xfrm>
            <a:off x="940576" y="7802470"/>
            <a:ext cx="1238275" cy="1211655"/>
          </a:xfrm>
          <a:prstGeom prst="rect">
            <a:avLst/>
          </a:prstGeom>
          <a:noFill/>
          <a:ln>
            <a:noFill/>
          </a:ln>
        </p:spPr>
      </p:pic>
      <p:cxnSp>
        <p:nvCxnSpPr>
          <p:cNvPr id="165" name="Google Shape;165;p19"/>
          <p:cNvCxnSpPr/>
          <p:nvPr/>
        </p:nvCxnSpPr>
        <p:spPr>
          <a:xfrm>
            <a:off x="-303865" y="9872768"/>
            <a:ext cx="18895730" cy="0"/>
          </a:xfrm>
          <a:prstGeom prst="straightConnector1">
            <a:avLst/>
          </a:prstGeom>
          <a:noFill/>
          <a:ln cap="flat" cmpd="sng" w="47625">
            <a:solidFill>
              <a:srgbClr val="B5300B"/>
            </a:solidFill>
            <a:prstDash val="solid"/>
            <a:round/>
            <a:headEnd len="sm" w="sm" type="none"/>
            <a:tailEnd len="sm" w="sm" type="none"/>
          </a:ln>
        </p:spPr>
      </p:cxnSp>
      <p:cxnSp>
        <p:nvCxnSpPr>
          <p:cNvPr id="166" name="Google Shape;166;p19"/>
          <p:cNvCxnSpPr/>
          <p:nvPr/>
        </p:nvCxnSpPr>
        <p:spPr>
          <a:xfrm>
            <a:off x="-303865" y="414232"/>
            <a:ext cx="18895730" cy="0"/>
          </a:xfrm>
          <a:prstGeom prst="straightConnector1">
            <a:avLst/>
          </a:prstGeom>
          <a:noFill/>
          <a:ln cap="flat" cmpd="sng" w="47625">
            <a:solidFill>
              <a:srgbClr val="B5300B"/>
            </a:solidFill>
            <a:prstDash val="solid"/>
            <a:round/>
            <a:headEnd len="sm" w="sm" type="none"/>
            <a:tailEnd len="sm" w="sm" type="none"/>
          </a:ln>
        </p:spPr>
      </p:cxnSp>
      <p:sp>
        <p:nvSpPr>
          <p:cNvPr id="167" name="Google Shape;167;p19"/>
          <p:cNvSpPr/>
          <p:nvPr/>
        </p:nvSpPr>
        <p:spPr>
          <a:xfrm>
            <a:off x="1014542" y="4208274"/>
            <a:ext cx="1238280" cy="1238280"/>
          </a:xfrm>
          <a:custGeom>
            <a:rect b="b" l="l" r="r" t="t"/>
            <a:pathLst>
              <a:path extrusionOk="0" h="1238280" w="1238280">
                <a:moveTo>
                  <a:pt x="0" y="0"/>
                </a:moveTo>
                <a:lnTo>
                  <a:pt x="1238280" y="0"/>
                </a:lnTo>
                <a:lnTo>
                  <a:pt x="1238280" y="1238280"/>
                </a:lnTo>
                <a:lnTo>
                  <a:pt x="0" y="1238280"/>
                </a:lnTo>
                <a:lnTo>
                  <a:pt x="0" y="0"/>
                </a:lnTo>
                <a:close/>
              </a:path>
            </a:pathLst>
          </a:custGeom>
          <a:blipFill rotWithShape="1">
            <a:blip r:embed="rId5">
              <a:alphaModFix/>
            </a:blip>
            <a:stretch>
              <a:fillRect b="0" l="0" r="0" t="0"/>
            </a:stretch>
          </a:blipFill>
          <a:ln>
            <a:noFill/>
          </a:ln>
        </p:spPr>
      </p:sp>
      <p:sp>
        <p:nvSpPr>
          <p:cNvPr id="168" name="Google Shape;168;p19"/>
          <p:cNvSpPr/>
          <p:nvPr/>
        </p:nvSpPr>
        <p:spPr>
          <a:xfrm>
            <a:off x="771465" y="5967633"/>
            <a:ext cx="1386213" cy="1340846"/>
          </a:xfrm>
          <a:custGeom>
            <a:rect b="b" l="l" r="r" t="t"/>
            <a:pathLst>
              <a:path extrusionOk="0" h="1340846" w="1386213">
                <a:moveTo>
                  <a:pt x="0" y="0"/>
                </a:moveTo>
                <a:lnTo>
                  <a:pt x="1386213" y="0"/>
                </a:lnTo>
                <a:lnTo>
                  <a:pt x="1386213" y="1340846"/>
                </a:lnTo>
                <a:lnTo>
                  <a:pt x="0" y="1340846"/>
                </a:lnTo>
                <a:lnTo>
                  <a:pt x="0" y="0"/>
                </a:lnTo>
                <a:close/>
              </a:path>
            </a:pathLst>
          </a:custGeom>
          <a:blipFill rotWithShape="1">
            <a:blip r:embed="rId6">
              <a:alphaModFix/>
            </a:blip>
            <a:stretch>
              <a:fillRect b="0" l="0" r="0" t="0"/>
            </a:stretch>
          </a:blipFill>
          <a:ln>
            <a:noFill/>
          </a:ln>
        </p:spPr>
      </p:sp>
      <p:sp>
        <p:nvSpPr>
          <p:cNvPr id="169" name="Google Shape;169;p19"/>
          <p:cNvSpPr/>
          <p:nvPr/>
        </p:nvSpPr>
        <p:spPr>
          <a:xfrm rot="2050381">
            <a:off x="9655407" y="522399"/>
            <a:ext cx="2140986" cy="1774342"/>
          </a:xfrm>
          <a:custGeom>
            <a:rect b="b" l="l" r="r" t="t"/>
            <a:pathLst>
              <a:path extrusionOk="0" h="1774342" w="2140986">
                <a:moveTo>
                  <a:pt x="0" y="0"/>
                </a:moveTo>
                <a:lnTo>
                  <a:pt x="2140986" y="0"/>
                </a:lnTo>
                <a:lnTo>
                  <a:pt x="2140986" y="1774342"/>
                </a:lnTo>
                <a:lnTo>
                  <a:pt x="0" y="1774342"/>
                </a:lnTo>
                <a:lnTo>
                  <a:pt x="0" y="0"/>
                </a:lnTo>
                <a:close/>
              </a:path>
            </a:pathLst>
          </a:custGeom>
          <a:blipFill rotWithShape="1">
            <a:blip r:embed="rId7">
              <a:alphaModFix/>
            </a:blip>
            <a:stretch>
              <a:fillRect b="0" l="0" r="0" t="0"/>
            </a:stretch>
          </a:blipFill>
          <a:ln>
            <a:noFill/>
          </a:ln>
        </p:spPr>
      </p:sp>
      <p:sp>
        <p:nvSpPr>
          <p:cNvPr id="170" name="Google Shape;170;p19"/>
          <p:cNvSpPr/>
          <p:nvPr/>
        </p:nvSpPr>
        <p:spPr>
          <a:xfrm>
            <a:off x="5545530" y="2862594"/>
            <a:ext cx="2402524" cy="3105039"/>
          </a:xfrm>
          <a:custGeom>
            <a:rect b="b" l="l" r="r" t="t"/>
            <a:pathLst>
              <a:path extrusionOk="0" h="3105039" w="2402524">
                <a:moveTo>
                  <a:pt x="0" y="0"/>
                </a:moveTo>
                <a:lnTo>
                  <a:pt x="2402523" y="0"/>
                </a:lnTo>
                <a:lnTo>
                  <a:pt x="2402523" y="3105039"/>
                </a:lnTo>
                <a:lnTo>
                  <a:pt x="0" y="3105039"/>
                </a:lnTo>
                <a:lnTo>
                  <a:pt x="0" y="0"/>
                </a:lnTo>
                <a:close/>
              </a:path>
            </a:pathLst>
          </a:custGeom>
          <a:blipFill rotWithShape="1">
            <a:blip r:embed="rId8">
              <a:alphaModFix/>
            </a:blip>
            <a:stretch>
              <a:fillRect b="0" l="0" r="0" t="0"/>
            </a:stretch>
          </a:blipFill>
          <a:ln>
            <a:noFill/>
          </a:ln>
        </p:spPr>
      </p:sp>
      <p:sp>
        <p:nvSpPr>
          <p:cNvPr id="171" name="Google Shape;171;p19"/>
          <p:cNvSpPr txBox="1"/>
          <p:nvPr/>
        </p:nvSpPr>
        <p:spPr>
          <a:xfrm>
            <a:off x="2636096" y="4089705"/>
            <a:ext cx="2851814" cy="555697"/>
          </a:xfrm>
          <a:prstGeom prst="rect">
            <a:avLst/>
          </a:prstGeom>
          <a:noFill/>
          <a:ln>
            <a:noFill/>
          </a:ln>
        </p:spPr>
        <p:txBody>
          <a:bodyPr anchorCtr="0" anchor="t" bIns="0" lIns="0" spcFirstLastPara="1" rIns="0" wrap="square" tIns="0">
            <a:spAutoFit/>
          </a:bodyPr>
          <a:lstStyle/>
          <a:p>
            <a:pPr indent="0" lvl="1" marL="0" marR="0" rtl="0" algn="l">
              <a:lnSpc>
                <a:spcPct val="169022"/>
              </a:lnSpc>
              <a:spcBef>
                <a:spcPts val="0"/>
              </a:spcBef>
              <a:spcAft>
                <a:spcPts val="0"/>
              </a:spcAft>
              <a:buNone/>
            </a:pPr>
            <a:r>
              <a:rPr b="1" i="0" lang="en-US" sz="2702" u="none" cap="none" strike="noStrike">
                <a:solidFill>
                  <a:srgbClr val="B5300B"/>
                </a:solidFill>
                <a:latin typeface="Poppins"/>
                <a:ea typeface="Poppins"/>
                <a:cs typeface="Poppins"/>
                <a:sym typeface="Poppins"/>
              </a:rPr>
              <a:t>Prep Time</a:t>
            </a:r>
            <a:endParaRPr/>
          </a:p>
        </p:txBody>
      </p:sp>
      <p:sp>
        <p:nvSpPr>
          <p:cNvPr id="172" name="Google Shape;172;p19"/>
          <p:cNvSpPr txBox="1"/>
          <p:nvPr/>
        </p:nvSpPr>
        <p:spPr>
          <a:xfrm>
            <a:off x="2636096" y="4665489"/>
            <a:ext cx="1983826" cy="613411"/>
          </a:xfrm>
          <a:prstGeom prst="rect">
            <a:avLst/>
          </a:prstGeom>
          <a:noFill/>
          <a:ln>
            <a:noFill/>
          </a:ln>
        </p:spPr>
        <p:txBody>
          <a:bodyPr anchorCtr="0" anchor="t" bIns="0" lIns="0" spcFirstLastPara="1" rIns="0" wrap="square" tIns="0">
            <a:spAutoFit/>
          </a:bodyPr>
          <a:lstStyle/>
          <a:p>
            <a:pPr indent="0" lvl="1" marL="0" marR="0" rtl="0" algn="l">
              <a:lnSpc>
                <a:spcPct val="169023"/>
              </a:lnSpc>
              <a:spcBef>
                <a:spcPts val="0"/>
              </a:spcBef>
              <a:spcAft>
                <a:spcPts val="0"/>
              </a:spcAft>
              <a:buNone/>
            </a:pPr>
            <a:r>
              <a:rPr b="0" i="0" lang="en-US" sz="2999" u="none" cap="none" strike="noStrike">
                <a:solidFill>
                  <a:srgbClr val="000000"/>
                </a:solidFill>
                <a:latin typeface="Poppins"/>
                <a:ea typeface="Poppins"/>
                <a:cs typeface="Poppins"/>
                <a:sym typeface="Poppins"/>
              </a:rPr>
              <a:t>50 mins</a:t>
            </a:r>
            <a:endParaRPr/>
          </a:p>
        </p:txBody>
      </p:sp>
      <p:sp>
        <p:nvSpPr>
          <p:cNvPr id="173" name="Google Shape;173;p19"/>
          <p:cNvSpPr txBox="1"/>
          <p:nvPr/>
        </p:nvSpPr>
        <p:spPr>
          <a:xfrm>
            <a:off x="2636096" y="6211314"/>
            <a:ext cx="2851814" cy="555697"/>
          </a:xfrm>
          <a:prstGeom prst="rect">
            <a:avLst/>
          </a:prstGeom>
          <a:noFill/>
          <a:ln>
            <a:noFill/>
          </a:ln>
        </p:spPr>
        <p:txBody>
          <a:bodyPr anchorCtr="0" anchor="t" bIns="0" lIns="0" spcFirstLastPara="1" rIns="0" wrap="square" tIns="0">
            <a:spAutoFit/>
          </a:bodyPr>
          <a:lstStyle/>
          <a:p>
            <a:pPr indent="0" lvl="1" marL="0" marR="0" rtl="0" algn="l">
              <a:lnSpc>
                <a:spcPct val="169022"/>
              </a:lnSpc>
              <a:spcBef>
                <a:spcPts val="0"/>
              </a:spcBef>
              <a:spcAft>
                <a:spcPts val="0"/>
              </a:spcAft>
              <a:buNone/>
            </a:pPr>
            <a:r>
              <a:rPr b="1" i="0" lang="en-US" sz="2702" u="none" cap="none" strike="noStrike">
                <a:solidFill>
                  <a:srgbClr val="B5300B"/>
                </a:solidFill>
                <a:latin typeface="Poppins"/>
                <a:ea typeface="Poppins"/>
                <a:cs typeface="Poppins"/>
                <a:sym typeface="Poppins"/>
              </a:rPr>
              <a:t>Serves</a:t>
            </a:r>
            <a:endParaRPr/>
          </a:p>
        </p:txBody>
      </p:sp>
      <p:sp>
        <p:nvSpPr>
          <p:cNvPr id="174" name="Google Shape;174;p19"/>
          <p:cNvSpPr txBox="1"/>
          <p:nvPr/>
        </p:nvSpPr>
        <p:spPr>
          <a:xfrm>
            <a:off x="2636096" y="6787097"/>
            <a:ext cx="4625489" cy="613411"/>
          </a:xfrm>
          <a:prstGeom prst="rect">
            <a:avLst/>
          </a:prstGeom>
          <a:noFill/>
          <a:ln>
            <a:noFill/>
          </a:ln>
        </p:spPr>
        <p:txBody>
          <a:bodyPr anchorCtr="0" anchor="t" bIns="0" lIns="0" spcFirstLastPara="1" rIns="0" wrap="square" tIns="0">
            <a:spAutoFit/>
          </a:bodyPr>
          <a:lstStyle/>
          <a:p>
            <a:pPr indent="0" lvl="1" marL="0" marR="0" rtl="0" algn="l">
              <a:lnSpc>
                <a:spcPct val="169023"/>
              </a:lnSpc>
              <a:spcBef>
                <a:spcPts val="0"/>
              </a:spcBef>
              <a:spcAft>
                <a:spcPts val="0"/>
              </a:spcAft>
              <a:buNone/>
            </a:pPr>
            <a:r>
              <a:rPr b="0" i="0" lang="en-US" sz="2999" u="none" cap="none" strike="noStrike">
                <a:solidFill>
                  <a:srgbClr val="000000"/>
                </a:solidFill>
                <a:latin typeface="Poppins"/>
                <a:ea typeface="Poppins"/>
                <a:cs typeface="Poppins"/>
                <a:sym typeface="Poppins"/>
              </a:rPr>
              <a:t>4</a:t>
            </a:r>
            <a:endParaRPr/>
          </a:p>
        </p:txBody>
      </p:sp>
      <p:sp>
        <p:nvSpPr>
          <p:cNvPr id="175" name="Google Shape;175;p19"/>
          <p:cNvSpPr txBox="1"/>
          <p:nvPr/>
        </p:nvSpPr>
        <p:spPr>
          <a:xfrm>
            <a:off x="2636096" y="7883240"/>
            <a:ext cx="2851814" cy="555697"/>
          </a:xfrm>
          <a:prstGeom prst="rect">
            <a:avLst/>
          </a:prstGeom>
          <a:noFill/>
          <a:ln>
            <a:noFill/>
          </a:ln>
        </p:spPr>
        <p:txBody>
          <a:bodyPr anchorCtr="0" anchor="t" bIns="0" lIns="0" spcFirstLastPara="1" rIns="0" wrap="square" tIns="0">
            <a:spAutoFit/>
          </a:bodyPr>
          <a:lstStyle/>
          <a:p>
            <a:pPr indent="0" lvl="1" marL="0" marR="0" rtl="0" algn="l">
              <a:lnSpc>
                <a:spcPct val="169022"/>
              </a:lnSpc>
              <a:spcBef>
                <a:spcPts val="0"/>
              </a:spcBef>
              <a:spcAft>
                <a:spcPts val="0"/>
              </a:spcAft>
              <a:buNone/>
            </a:pPr>
            <a:r>
              <a:rPr b="1" i="0" lang="en-US" sz="2702" u="none" cap="none" strike="noStrike">
                <a:solidFill>
                  <a:srgbClr val="B5300B"/>
                </a:solidFill>
                <a:latin typeface="Poppins"/>
                <a:ea typeface="Poppins"/>
                <a:cs typeface="Poppins"/>
                <a:sym typeface="Poppins"/>
              </a:rPr>
              <a:t>Difficulty</a:t>
            </a:r>
            <a:endParaRPr/>
          </a:p>
        </p:txBody>
      </p:sp>
      <p:sp>
        <p:nvSpPr>
          <p:cNvPr id="176" name="Google Shape;176;p19"/>
          <p:cNvSpPr txBox="1"/>
          <p:nvPr/>
        </p:nvSpPr>
        <p:spPr>
          <a:xfrm>
            <a:off x="2636096" y="8459023"/>
            <a:ext cx="4625489" cy="613411"/>
          </a:xfrm>
          <a:prstGeom prst="rect">
            <a:avLst/>
          </a:prstGeom>
          <a:noFill/>
          <a:ln>
            <a:noFill/>
          </a:ln>
        </p:spPr>
        <p:txBody>
          <a:bodyPr anchorCtr="0" anchor="t" bIns="0" lIns="0" spcFirstLastPara="1" rIns="0" wrap="square" tIns="0">
            <a:spAutoFit/>
          </a:bodyPr>
          <a:lstStyle/>
          <a:p>
            <a:pPr indent="0" lvl="1" marL="0" marR="0" rtl="0" algn="l">
              <a:lnSpc>
                <a:spcPct val="169023"/>
              </a:lnSpc>
              <a:spcBef>
                <a:spcPts val="0"/>
              </a:spcBef>
              <a:spcAft>
                <a:spcPts val="0"/>
              </a:spcAft>
              <a:buNone/>
            </a:pPr>
            <a:r>
              <a:rPr b="0" i="0" lang="en-US" sz="2999" u="none" cap="none" strike="noStrike">
                <a:solidFill>
                  <a:srgbClr val="000000"/>
                </a:solidFill>
                <a:latin typeface="Poppins"/>
                <a:ea typeface="Poppins"/>
                <a:cs typeface="Poppins"/>
                <a:sym typeface="Poppins"/>
              </a:rPr>
              <a:t>Easy</a:t>
            </a:r>
            <a:endParaRPr/>
          </a:p>
        </p:txBody>
      </p:sp>
      <p:sp>
        <p:nvSpPr>
          <p:cNvPr id="177" name="Google Shape;177;p19"/>
          <p:cNvSpPr/>
          <p:nvPr/>
        </p:nvSpPr>
        <p:spPr>
          <a:xfrm>
            <a:off x="6222748" y="6722183"/>
            <a:ext cx="2996889" cy="2536117"/>
          </a:xfrm>
          <a:custGeom>
            <a:rect b="b" l="l" r="r" t="t"/>
            <a:pathLst>
              <a:path extrusionOk="0" h="2536117" w="2996889">
                <a:moveTo>
                  <a:pt x="0" y="0"/>
                </a:moveTo>
                <a:lnTo>
                  <a:pt x="2996889" y="0"/>
                </a:lnTo>
                <a:lnTo>
                  <a:pt x="2996889" y="2536117"/>
                </a:lnTo>
                <a:lnTo>
                  <a:pt x="0" y="2536117"/>
                </a:lnTo>
                <a:lnTo>
                  <a:pt x="0" y="0"/>
                </a:lnTo>
                <a:close/>
              </a:path>
            </a:pathLst>
          </a:custGeom>
          <a:blipFill rotWithShape="1">
            <a:blip r:embed="rId9">
              <a:alphaModFix/>
            </a:blip>
            <a:stretch>
              <a:fillRect b="0" l="0" r="0" t="0"/>
            </a:stretch>
          </a:blipFill>
          <a:ln>
            <a:noFill/>
          </a:ln>
        </p:spPr>
      </p:sp>
      <p:sp>
        <p:nvSpPr>
          <p:cNvPr id="178" name="Google Shape;178;p19"/>
          <p:cNvSpPr txBox="1"/>
          <p:nvPr/>
        </p:nvSpPr>
        <p:spPr>
          <a:xfrm>
            <a:off x="939807" y="763040"/>
            <a:ext cx="9211500" cy="26382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8162" u="none" cap="none" strike="noStrike">
                <a:solidFill>
                  <a:srgbClr val="B5300B"/>
                </a:solidFill>
                <a:latin typeface="Prata"/>
                <a:ea typeface="Prata"/>
                <a:cs typeface="Prata"/>
                <a:sym typeface="Prata"/>
              </a:rPr>
              <a:t>MARGHERITA PIZZA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0" scaled="0"/>
        </a:gradFill>
      </p:bgPr>
    </p:bg>
    <p:spTree>
      <p:nvGrpSpPr>
        <p:cNvPr id="182" name="Shape 182"/>
        <p:cNvGrpSpPr/>
        <p:nvPr/>
      </p:nvGrpSpPr>
      <p:grpSpPr>
        <a:xfrm>
          <a:off x="0" y="0"/>
          <a:ext cx="0" cy="0"/>
          <a:chOff x="0" y="0"/>
          <a:chExt cx="0" cy="0"/>
        </a:xfrm>
      </p:grpSpPr>
      <p:sp>
        <p:nvSpPr>
          <p:cNvPr id="183" name="Google Shape;183;p20"/>
          <p:cNvSpPr txBox="1"/>
          <p:nvPr/>
        </p:nvSpPr>
        <p:spPr>
          <a:xfrm>
            <a:off x="5780633" y="3253592"/>
            <a:ext cx="6726600" cy="5667900"/>
          </a:xfrm>
          <a:prstGeom prst="rect">
            <a:avLst/>
          </a:prstGeom>
          <a:noFill/>
          <a:ln>
            <a:noFill/>
          </a:ln>
        </p:spPr>
        <p:txBody>
          <a:bodyPr anchorCtr="0" anchor="t" bIns="0" lIns="0" spcFirstLastPara="1" rIns="0" wrap="square" tIns="0">
            <a:spAutoFit/>
          </a:bodyPr>
          <a:lstStyle/>
          <a:p>
            <a:pPr indent="0" lvl="0" marL="0" marR="0" rtl="0" algn="ctr">
              <a:lnSpc>
                <a:spcPct val="174000"/>
              </a:lnSpc>
              <a:spcBef>
                <a:spcPts val="0"/>
              </a:spcBef>
              <a:spcAft>
                <a:spcPts val="0"/>
              </a:spcAft>
              <a:buNone/>
            </a:pPr>
            <a:r>
              <a:rPr b="0" i="0" lang="en-US" sz="2468" u="none" cap="none" strike="noStrike">
                <a:solidFill>
                  <a:srgbClr val="000000"/>
                </a:solidFill>
                <a:latin typeface="Poppins"/>
                <a:ea typeface="Poppins"/>
                <a:cs typeface="Poppins"/>
                <a:sym typeface="Poppins"/>
              </a:rPr>
              <a:t>1 can crushed tomatoes</a:t>
            </a:r>
            <a:endParaRPr/>
          </a:p>
          <a:p>
            <a:pPr indent="0" lvl="0" marL="0" marR="0" rtl="0" algn="ctr">
              <a:lnSpc>
                <a:spcPct val="174000"/>
              </a:lnSpc>
              <a:spcBef>
                <a:spcPts val="0"/>
              </a:spcBef>
              <a:spcAft>
                <a:spcPts val="0"/>
              </a:spcAft>
              <a:buNone/>
            </a:pPr>
            <a:r>
              <a:rPr b="0" i="0" lang="en-US" sz="2468" u="none" cap="none" strike="noStrike">
                <a:solidFill>
                  <a:srgbClr val="000000"/>
                </a:solidFill>
                <a:latin typeface="Poppins"/>
                <a:ea typeface="Poppins"/>
                <a:cs typeface="Poppins"/>
                <a:sym typeface="Poppins"/>
              </a:rPr>
              <a:t>3 medium garlic cloves, minced</a:t>
            </a:r>
            <a:endParaRPr/>
          </a:p>
          <a:p>
            <a:pPr indent="0" lvl="0" marL="0" marR="0" rtl="0" algn="ctr">
              <a:lnSpc>
                <a:spcPct val="174000"/>
              </a:lnSpc>
              <a:spcBef>
                <a:spcPts val="0"/>
              </a:spcBef>
              <a:spcAft>
                <a:spcPts val="0"/>
              </a:spcAft>
              <a:buNone/>
            </a:pPr>
            <a:r>
              <a:rPr b="0" i="0" lang="en-US" sz="2468" u="none" cap="none" strike="noStrike">
                <a:solidFill>
                  <a:srgbClr val="000000"/>
                </a:solidFill>
                <a:latin typeface="Poppins"/>
                <a:ea typeface="Poppins"/>
                <a:cs typeface="Poppins"/>
                <a:sym typeface="Poppins"/>
              </a:rPr>
              <a:t>¾ teaspoon salt</a:t>
            </a:r>
            <a:endParaRPr/>
          </a:p>
          <a:p>
            <a:pPr indent="0" lvl="0" marL="0" marR="0" rtl="0" algn="ctr">
              <a:lnSpc>
                <a:spcPct val="174000"/>
              </a:lnSpc>
              <a:spcBef>
                <a:spcPts val="0"/>
              </a:spcBef>
              <a:spcAft>
                <a:spcPts val="0"/>
              </a:spcAft>
              <a:buNone/>
            </a:pPr>
            <a:r>
              <a:rPr b="0" i="0" lang="en-US" sz="2468" u="none" cap="none" strike="noStrike">
                <a:solidFill>
                  <a:srgbClr val="000000"/>
                </a:solidFill>
                <a:latin typeface="Poppins"/>
                <a:ea typeface="Poppins"/>
                <a:cs typeface="Poppins"/>
                <a:sym typeface="Poppins"/>
              </a:rPr>
              <a:t>½ teaspoon sugar</a:t>
            </a:r>
            <a:endParaRPr/>
          </a:p>
          <a:p>
            <a:pPr indent="0" lvl="0" marL="0" marR="0" rtl="0" algn="ctr">
              <a:lnSpc>
                <a:spcPct val="174000"/>
              </a:lnSpc>
              <a:spcBef>
                <a:spcPts val="0"/>
              </a:spcBef>
              <a:spcAft>
                <a:spcPts val="0"/>
              </a:spcAft>
              <a:buNone/>
            </a:pPr>
            <a:r>
              <a:rPr b="0" i="0" lang="en-US" sz="2468" u="none" cap="none" strike="noStrike">
                <a:solidFill>
                  <a:srgbClr val="000000"/>
                </a:solidFill>
                <a:latin typeface="Poppins"/>
                <a:ea typeface="Poppins"/>
                <a:cs typeface="Poppins"/>
                <a:sym typeface="Poppins"/>
              </a:rPr>
              <a:t>2 tablespoons extra-virgin olive oil</a:t>
            </a:r>
            <a:endParaRPr/>
          </a:p>
          <a:p>
            <a:pPr indent="0" lvl="0" marL="0" marR="0" rtl="0" algn="ctr">
              <a:lnSpc>
                <a:spcPct val="174000"/>
              </a:lnSpc>
              <a:spcBef>
                <a:spcPts val="0"/>
              </a:spcBef>
              <a:spcAft>
                <a:spcPts val="0"/>
              </a:spcAft>
              <a:buNone/>
            </a:pPr>
            <a:r>
              <a:rPr b="0" i="0" lang="en-US" sz="2468" u="none" cap="none" strike="noStrike">
                <a:solidFill>
                  <a:srgbClr val="000000"/>
                </a:solidFill>
                <a:latin typeface="Poppins"/>
                <a:ea typeface="Poppins"/>
                <a:cs typeface="Poppins"/>
                <a:sym typeface="Poppins"/>
              </a:rPr>
              <a:t>Pizza Dough</a:t>
            </a:r>
            <a:endParaRPr/>
          </a:p>
          <a:p>
            <a:pPr indent="0" lvl="0" marL="0" marR="0" rtl="0" algn="ctr">
              <a:lnSpc>
                <a:spcPct val="174000"/>
              </a:lnSpc>
              <a:spcBef>
                <a:spcPts val="0"/>
              </a:spcBef>
              <a:spcAft>
                <a:spcPts val="0"/>
              </a:spcAft>
              <a:buNone/>
            </a:pPr>
            <a:r>
              <a:rPr b="0" i="0" lang="en-US" sz="2468" u="none" cap="none" strike="noStrike">
                <a:solidFill>
                  <a:srgbClr val="000000"/>
                </a:solidFill>
                <a:latin typeface="Poppins"/>
                <a:ea typeface="Poppins"/>
                <a:cs typeface="Poppins"/>
                <a:sym typeface="Poppins"/>
              </a:rPr>
              <a:t>8 oz fresh mozzarella</a:t>
            </a:r>
            <a:endParaRPr/>
          </a:p>
          <a:p>
            <a:pPr indent="0" lvl="0" marL="0" marR="0" rtl="0" algn="ctr">
              <a:lnSpc>
                <a:spcPct val="174000"/>
              </a:lnSpc>
              <a:spcBef>
                <a:spcPts val="0"/>
              </a:spcBef>
              <a:spcAft>
                <a:spcPts val="0"/>
              </a:spcAft>
              <a:buNone/>
            </a:pPr>
            <a:r>
              <a:rPr b="0" i="0" lang="en-US" sz="2468" u="none" cap="none" strike="noStrike">
                <a:solidFill>
                  <a:srgbClr val="000000"/>
                </a:solidFill>
                <a:latin typeface="Poppins"/>
                <a:ea typeface="Poppins"/>
                <a:cs typeface="Poppins"/>
                <a:sym typeface="Poppins"/>
              </a:rPr>
              <a:t>½ cup freshly grated Parmigiano-Reggiano</a:t>
            </a:r>
            <a:endParaRPr/>
          </a:p>
          <a:p>
            <a:pPr indent="0" lvl="0" marL="0" marR="0" rtl="0" algn="ctr">
              <a:lnSpc>
                <a:spcPct val="174000"/>
              </a:lnSpc>
              <a:spcBef>
                <a:spcPts val="0"/>
              </a:spcBef>
              <a:spcAft>
                <a:spcPts val="0"/>
              </a:spcAft>
              <a:buNone/>
            </a:pPr>
            <a:r>
              <a:rPr b="0" i="0" lang="en-US" sz="2468" u="none" cap="none" strike="noStrike">
                <a:solidFill>
                  <a:srgbClr val="000000"/>
                </a:solidFill>
                <a:latin typeface="Poppins"/>
                <a:ea typeface="Poppins"/>
                <a:cs typeface="Poppins"/>
                <a:sym typeface="Poppins"/>
              </a:rPr>
              <a:t>½ cup chopped fresh basil</a:t>
            </a:r>
            <a:endParaRPr/>
          </a:p>
        </p:txBody>
      </p:sp>
      <p:cxnSp>
        <p:nvCxnSpPr>
          <p:cNvPr id="184" name="Google Shape;184;p20"/>
          <p:cNvCxnSpPr/>
          <p:nvPr/>
        </p:nvCxnSpPr>
        <p:spPr>
          <a:xfrm>
            <a:off x="-303865" y="9872768"/>
            <a:ext cx="18895730" cy="0"/>
          </a:xfrm>
          <a:prstGeom prst="straightConnector1">
            <a:avLst/>
          </a:prstGeom>
          <a:noFill/>
          <a:ln cap="flat" cmpd="sng" w="47625">
            <a:solidFill>
              <a:srgbClr val="B5300B"/>
            </a:solidFill>
            <a:prstDash val="solid"/>
            <a:round/>
            <a:headEnd len="sm" w="sm" type="none"/>
            <a:tailEnd len="sm" w="sm" type="none"/>
          </a:ln>
        </p:spPr>
      </p:cxnSp>
      <p:cxnSp>
        <p:nvCxnSpPr>
          <p:cNvPr id="185" name="Google Shape;185;p20"/>
          <p:cNvCxnSpPr/>
          <p:nvPr/>
        </p:nvCxnSpPr>
        <p:spPr>
          <a:xfrm>
            <a:off x="-303865" y="414232"/>
            <a:ext cx="18895730" cy="0"/>
          </a:xfrm>
          <a:prstGeom prst="straightConnector1">
            <a:avLst/>
          </a:prstGeom>
          <a:noFill/>
          <a:ln cap="flat" cmpd="sng" w="47625">
            <a:solidFill>
              <a:srgbClr val="B5300B"/>
            </a:solidFill>
            <a:prstDash val="solid"/>
            <a:round/>
            <a:headEnd len="sm" w="sm" type="none"/>
            <a:tailEnd len="sm" w="sm" type="none"/>
          </a:ln>
        </p:spPr>
      </p:cxnSp>
      <p:sp>
        <p:nvSpPr>
          <p:cNvPr id="186" name="Google Shape;186;p20"/>
          <p:cNvSpPr/>
          <p:nvPr/>
        </p:nvSpPr>
        <p:spPr>
          <a:xfrm flipH="1">
            <a:off x="14382007" y="1028700"/>
            <a:ext cx="3329510" cy="3208815"/>
          </a:xfrm>
          <a:custGeom>
            <a:rect b="b" l="l" r="r" t="t"/>
            <a:pathLst>
              <a:path extrusionOk="0" h="3208815" w="3329510">
                <a:moveTo>
                  <a:pt x="3329510" y="0"/>
                </a:moveTo>
                <a:lnTo>
                  <a:pt x="0" y="0"/>
                </a:lnTo>
                <a:lnTo>
                  <a:pt x="0" y="3208815"/>
                </a:lnTo>
                <a:lnTo>
                  <a:pt x="3329510" y="3208815"/>
                </a:lnTo>
                <a:lnTo>
                  <a:pt x="3329510" y="0"/>
                </a:lnTo>
                <a:close/>
              </a:path>
            </a:pathLst>
          </a:custGeom>
          <a:blipFill rotWithShape="1">
            <a:blip r:embed="rId3">
              <a:alphaModFix/>
            </a:blip>
            <a:stretch>
              <a:fillRect b="0" l="0" r="0" t="0"/>
            </a:stretch>
          </a:blipFill>
          <a:ln>
            <a:noFill/>
          </a:ln>
        </p:spPr>
      </p:sp>
      <p:sp>
        <p:nvSpPr>
          <p:cNvPr id="187" name="Google Shape;187;p20"/>
          <p:cNvSpPr/>
          <p:nvPr/>
        </p:nvSpPr>
        <p:spPr>
          <a:xfrm rot="-470403">
            <a:off x="579260" y="594625"/>
            <a:ext cx="2859655" cy="3133868"/>
          </a:xfrm>
          <a:custGeom>
            <a:rect b="b" l="l" r="r" t="t"/>
            <a:pathLst>
              <a:path extrusionOk="0" h="3133868" w="2859655">
                <a:moveTo>
                  <a:pt x="0" y="0"/>
                </a:moveTo>
                <a:lnTo>
                  <a:pt x="2859655" y="0"/>
                </a:lnTo>
                <a:lnTo>
                  <a:pt x="2859655" y="3133869"/>
                </a:lnTo>
                <a:lnTo>
                  <a:pt x="0" y="3133869"/>
                </a:lnTo>
                <a:lnTo>
                  <a:pt x="0" y="0"/>
                </a:lnTo>
                <a:close/>
              </a:path>
            </a:pathLst>
          </a:custGeom>
          <a:blipFill rotWithShape="1">
            <a:blip r:embed="rId4">
              <a:alphaModFix/>
            </a:blip>
            <a:stretch>
              <a:fillRect b="0" l="0" r="0" t="0"/>
            </a:stretch>
          </a:blipFill>
          <a:ln>
            <a:noFill/>
          </a:ln>
        </p:spPr>
      </p:sp>
      <p:sp>
        <p:nvSpPr>
          <p:cNvPr id="188" name="Google Shape;188;p20"/>
          <p:cNvSpPr/>
          <p:nvPr/>
        </p:nvSpPr>
        <p:spPr>
          <a:xfrm>
            <a:off x="13500008" y="7467299"/>
            <a:ext cx="2354147" cy="1622400"/>
          </a:xfrm>
          <a:custGeom>
            <a:rect b="b" l="l" r="r" t="t"/>
            <a:pathLst>
              <a:path extrusionOk="0" h="1622400" w="2354147">
                <a:moveTo>
                  <a:pt x="0" y="0"/>
                </a:moveTo>
                <a:lnTo>
                  <a:pt x="2354147" y="0"/>
                </a:lnTo>
                <a:lnTo>
                  <a:pt x="2354147" y="1622400"/>
                </a:lnTo>
                <a:lnTo>
                  <a:pt x="0" y="1622400"/>
                </a:lnTo>
                <a:lnTo>
                  <a:pt x="0" y="0"/>
                </a:lnTo>
                <a:close/>
              </a:path>
            </a:pathLst>
          </a:custGeom>
          <a:blipFill rotWithShape="1">
            <a:blip r:embed="rId5">
              <a:alphaModFix/>
            </a:blip>
            <a:stretch>
              <a:fillRect b="0" l="0" r="0" t="0"/>
            </a:stretch>
          </a:blipFill>
          <a:ln>
            <a:noFill/>
          </a:ln>
        </p:spPr>
      </p:sp>
      <p:cxnSp>
        <p:nvCxnSpPr>
          <p:cNvPr id="189" name="Google Shape;189;p20"/>
          <p:cNvCxnSpPr/>
          <p:nvPr/>
        </p:nvCxnSpPr>
        <p:spPr>
          <a:xfrm>
            <a:off x="5780633" y="3789825"/>
            <a:ext cx="6726600" cy="0"/>
          </a:xfrm>
          <a:prstGeom prst="straightConnector1">
            <a:avLst/>
          </a:prstGeom>
          <a:noFill/>
          <a:ln cap="flat" cmpd="sng" w="28575">
            <a:solidFill>
              <a:srgbClr val="B5300B"/>
            </a:solidFill>
            <a:prstDash val="solid"/>
            <a:round/>
            <a:headEnd len="sm" w="sm" type="none"/>
            <a:tailEnd len="sm" w="sm" type="none"/>
          </a:ln>
        </p:spPr>
      </p:cxnSp>
      <p:cxnSp>
        <p:nvCxnSpPr>
          <p:cNvPr id="190" name="Google Shape;190;p20"/>
          <p:cNvCxnSpPr/>
          <p:nvPr/>
        </p:nvCxnSpPr>
        <p:spPr>
          <a:xfrm>
            <a:off x="5780633" y="4467420"/>
            <a:ext cx="6726600" cy="0"/>
          </a:xfrm>
          <a:prstGeom prst="straightConnector1">
            <a:avLst/>
          </a:prstGeom>
          <a:noFill/>
          <a:ln cap="flat" cmpd="sng" w="28575">
            <a:solidFill>
              <a:srgbClr val="B5300B"/>
            </a:solidFill>
            <a:prstDash val="solid"/>
            <a:round/>
            <a:headEnd len="sm" w="sm" type="none"/>
            <a:tailEnd len="sm" w="sm" type="none"/>
          </a:ln>
        </p:spPr>
      </p:cxnSp>
      <p:cxnSp>
        <p:nvCxnSpPr>
          <p:cNvPr id="191" name="Google Shape;191;p20"/>
          <p:cNvCxnSpPr/>
          <p:nvPr/>
        </p:nvCxnSpPr>
        <p:spPr>
          <a:xfrm>
            <a:off x="5780633" y="5119687"/>
            <a:ext cx="6726600" cy="0"/>
          </a:xfrm>
          <a:prstGeom prst="straightConnector1">
            <a:avLst/>
          </a:prstGeom>
          <a:noFill/>
          <a:ln cap="flat" cmpd="sng" w="28575">
            <a:solidFill>
              <a:srgbClr val="B5300B"/>
            </a:solidFill>
            <a:prstDash val="solid"/>
            <a:round/>
            <a:headEnd len="sm" w="sm" type="none"/>
            <a:tailEnd len="sm" w="sm" type="none"/>
          </a:ln>
        </p:spPr>
      </p:cxnSp>
      <p:cxnSp>
        <p:nvCxnSpPr>
          <p:cNvPr id="192" name="Google Shape;192;p20"/>
          <p:cNvCxnSpPr/>
          <p:nvPr/>
        </p:nvCxnSpPr>
        <p:spPr>
          <a:xfrm>
            <a:off x="5780633" y="5747460"/>
            <a:ext cx="6726600" cy="0"/>
          </a:xfrm>
          <a:prstGeom prst="straightConnector1">
            <a:avLst/>
          </a:prstGeom>
          <a:noFill/>
          <a:ln cap="flat" cmpd="sng" w="28575">
            <a:solidFill>
              <a:srgbClr val="B5300B"/>
            </a:solidFill>
            <a:prstDash val="solid"/>
            <a:round/>
            <a:headEnd len="sm" w="sm" type="none"/>
            <a:tailEnd len="sm" w="sm" type="none"/>
          </a:ln>
        </p:spPr>
      </p:cxnSp>
      <p:cxnSp>
        <p:nvCxnSpPr>
          <p:cNvPr id="193" name="Google Shape;193;p20"/>
          <p:cNvCxnSpPr/>
          <p:nvPr/>
        </p:nvCxnSpPr>
        <p:spPr>
          <a:xfrm>
            <a:off x="5780633" y="6454950"/>
            <a:ext cx="6726600" cy="0"/>
          </a:xfrm>
          <a:prstGeom prst="straightConnector1">
            <a:avLst/>
          </a:prstGeom>
          <a:noFill/>
          <a:ln cap="flat" cmpd="sng" w="28575">
            <a:solidFill>
              <a:srgbClr val="B5300B"/>
            </a:solidFill>
            <a:prstDash val="solid"/>
            <a:round/>
            <a:headEnd len="sm" w="sm" type="none"/>
            <a:tailEnd len="sm" w="sm" type="none"/>
          </a:ln>
        </p:spPr>
      </p:cxnSp>
      <p:cxnSp>
        <p:nvCxnSpPr>
          <p:cNvPr id="194" name="Google Shape;194;p20"/>
          <p:cNvCxnSpPr/>
          <p:nvPr/>
        </p:nvCxnSpPr>
        <p:spPr>
          <a:xfrm>
            <a:off x="5780633" y="7092707"/>
            <a:ext cx="6726600" cy="0"/>
          </a:xfrm>
          <a:prstGeom prst="straightConnector1">
            <a:avLst/>
          </a:prstGeom>
          <a:noFill/>
          <a:ln cap="flat" cmpd="sng" w="28575">
            <a:solidFill>
              <a:srgbClr val="B5300B"/>
            </a:solidFill>
            <a:prstDash val="solid"/>
            <a:round/>
            <a:headEnd len="sm" w="sm" type="none"/>
            <a:tailEnd len="sm" w="sm" type="none"/>
          </a:ln>
        </p:spPr>
      </p:cxnSp>
      <p:cxnSp>
        <p:nvCxnSpPr>
          <p:cNvPr id="195" name="Google Shape;195;p20"/>
          <p:cNvCxnSpPr/>
          <p:nvPr/>
        </p:nvCxnSpPr>
        <p:spPr>
          <a:xfrm>
            <a:off x="5780633" y="7700550"/>
            <a:ext cx="6726600" cy="0"/>
          </a:xfrm>
          <a:prstGeom prst="straightConnector1">
            <a:avLst/>
          </a:prstGeom>
          <a:noFill/>
          <a:ln cap="flat" cmpd="sng" w="28575">
            <a:solidFill>
              <a:srgbClr val="B5300B"/>
            </a:solidFill>
            <a:prstDash val="solid"/>
            <a:round/>
            <a:headEnd len="sm" w="sm" type="none"/>
            <a:tailEnd len="sm" w="sm" type="none"/>
          </a:ln>
        </p:spPr>
      </p:cxnSp>
      <p:cxnSp>
        <p:nvCxnSpPr>
          <p:cNvPr id="196" name="Google Shape;196;p20"/>
          <p:cNvCxnSpPr/>
          <p:nvPr/>
        </p:nvCxnSpPr>
        <p:spPr>
          <a:xfrm>
            <a:off x="5780633" y="8278499"/>
            <a:ext cx="6726600" cy="0"/>
          </a:xfrm>
          <a:prstGeom prst="straightConnector1">
            <a:avLst/>
          </a:prstGeom>
          <a:noFill/>
          <a:ln cap="flat" cmpd="sng" w="28575">
            <a:solidFill>
              <a:srgbClr val="B5300B"/>
            </a:solidFill>
            <a:prstDash val="solid"/>
            <a:round/>
            <a:headEnd len="sm" w="sm" type="none"/>
            <a:tailEnd len="sm" w="sm" type="none"/>
          </a:ln>
        </p:spPr>
      </p:cxnSp>
      <p:cxnSp>
        <p:nvCxnSpPr>
          <p:cNvPr id="197" name="Google Shape;197;p20"/>
          <p:cNvCxnSpPr/>
          <p:nvPr/>
        </p:nvCxnSpPr>
        <p:spPr>
          <a:xfrm>
            <a:off x="5780633" y="9018174"/>
            <a:ext cx="6726600" cy="0"/>
          </a:xfrm>
          <a:prstGeom prst="straightConnector1">
            <a:avLst/>
          </a:prstGeom>
          <a:noFill/>
          <a:ln cap="flat" cmpd="sng" w="28575">
            <a:solidFill>
              <a:srgbClr val="B5300B"/>
            </a:solidFill>
            <a:prstDash val="solid"/>
            <a:round/>
            <a:headEnd len="sm" w="sm" type="none"/>
            <a:tailEnd len="sm" w="sm" type="none"/>
          </a:ln>
        </p:spPr>
      </p:cxnSp>
      <p:sp>
        <p:nvSpPr>
          <p:cNvPr id="198" name="Google Shape;198;p20"/>
          <p:cNvSpPr txBox="1"/>
          <p:nvPr/>
        </p:nvSpPr>
        <p:spPr>
          <a:xfrm>
            <a:off x="3905993" y="841435"/>
            <a:ext cx="10476000" cy="1675500"/>
          </a:xfrm>
          <a:prstGeom prst="rect">
            <a:avLst/>
          </a:prstGeom>
          <a:noFill/>
          <a:ln>
            <a:noFill/>
          </a:ln>
        </p:spPr>
        <p:txBody>
          <a:bodyPr anchorCtr="0" anchor="t" bIns="0" lIns="0" spcFirstLastPara="1" rIns="0" wrap="square" tIns="0">
            <a:spAutoFit/>
          </a:bodyPr>
          <a:lstStyle/>
          <a:p>
            <a:pPr indent="0" lvl="0" marL="0" marR="0" rtl="0" algn="ctr">
              <a:lnSpc>
                <a:spcPct val="103996"/>
              </a:lnSpc>
              <a:spcBef>
                <a:spcPts val="0"/>
              </a:spcBef>
              <a:spcAft>
                <a:spcPts val="0"/>
              </a:spcAft>
              <a:buNone/>
            </a:pPr>
            <a:r>
              <a:rPr b="0" i="0" lang="en-US" sz="10885" u="none" cap="none" strike="noStrike">
                <a:solidFill>
                  <a:srgbClr val="B5300B"/>
                </a:solidFill>
                <a:latin typeface="Prata"/>
                <a:ea typeface="Prata"/>
                <a:cs typeface="Prata"/>
                <a:sym typeface="Prata"/>
              </a:rPr>
              <a:t>INGREDIENTS</a:t>
            </a:r>
            <a:endParaRPr/>
          </a:p>
        </p:txBody>
      </p:sp>
      <p:sp>
        <p:nvSpPr>
          <p:cNvPr id="199" name="Google Shape;199;p20"/>
          <p:cNvSpPr/>
          <p:nvPr/>
        </p:nvSpPr>
        <p:spPr>
          <a:xfrm rot="425642">
            <a:off x="1026294" y="4424116"/>
            <a:ext cx="3304443" cy="4557853"/>
          </a:xfrm>
          <a:custGeom>
            <a:rect b="b" l="l" r="r" t="t"/>
            <a:pathLst>
              <a:path extrusionOk="0" h="4557853" w="3304443">
                <a:moveTo>
                  <a:pt x="0" y="0"/>
                </a:moveTo>
                <a:lnTo>
                  <a:pt x="3304444" y="0"/>
                </a:lnTo>
                <a:lnTo>
                  <a:pt x="3304444" y="4557853"/>
                </a:lnTo>
                <a:lnTo>
                  <a:pt x="0" y="4557853"/>
                </a:lnTo>
                <a:lnTo>
                  <a:pt x="0" y="0"/>
                </a:lnTo>
                <a:close/>
              </a:path>
            </a:pathLst>
          </a:custGeom>
          <a:blipFill rotWithShape="1">
            <a:blip r:embed="rId6">
              <a:alphaModFix/>
            </a:blip>
            <a:stretch>
              <a:fillRect b="0" l="0" r="0" t="0"/>
            </a:stretch>
          </a:blipFill>
          <a:ln>
            <a:noFill/>
          </a:ln>
        </p:spPr>
      </p:sp>
      <p:sp>
        <p:nvSpPr>
          <p:cNvPr id="200" name="Google Shape;200;p20"/>
          <p:cNvSpPr/>
          <p:nvPr/>
        </p:nvSpPr>
        <p:spPr>
          <a:xfrm rot="-3501913">
            <a:off x="15854496" y="4305027"/>
            <a:ext cx="1698167" cy="4490346"/>
          </a:xfrm>
          <a:custGeom>
            <a:rect b="b" l="l" r="r" t="t"/>
            <a:pathLst>
              <a:path extrusionOk="0" h="4490346" w="1698167">
                <a:moveTo>
                  <a:pt x="0" y="0"/>
                </a:moveTo>
                <a:lnTo>
                  <a:pt x="1698167" y="0"/>
                </a:lnTo>
                <a:lnTo>
                  <a:pt x="1698167" y="4490345"/>
                </a:lnTo>
                <a:lnTo>
                  <a:pt x="0" y="449034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DED"/>
            </a:gs>
            <a:gs pos="100000">
              <a:srgbClr val="DFDEDA"/>
            </a:gs>
          </a:gsLst>
          <a:lin ang="2700000" scaled="0"/>
        </a:gradFill>
      </p:bgPr>
    </p:bg>
    <p:spTree>
      <p:nvGrpSpPr>
        <p:cNvPr id="204" name="Shape 204"/>
        <p:cNvGrpSpPr/>
        <p:nvPr/>
      </p:nvGrpSpPr>
      <p:grpSpPr>
        <a:xfrm>
          <a:off x="0" y="0"/>
          <a:ext cx="0" cy="0"/>
          <a:chOff x="0" y="0"/>
          <a:chExt cx="0" cy="0"/>
        </a:xfrm>
      </p:grpSpPr>
      <p:pic>
        <p:nvPicPr>
          <p:cNvPr id="205" name="Google Shape;205;p21"/>
          <p:cNvPicPr preferRelativeResize="0"/>
          <p:nvPr/>
        </p:nvPicPr>
        <p:blipFill>
          <a:blip r:embed="rId3">
            <a:alphaModFix/>
          </a:blip>
          <a:stretch>
            <a:fillRect/>
          </a:stretch>
        </p:blipFill>
        <p:spPr>
          <a:xfrm>
            <a:off x="0" y="443475"/>
            <a:ext cx="15697193" cy="9404526"/>
          </a:xfrm>
          <a:prstGeom prst="rect">
            <a:avLst/>
          </a:prstGeom>
          <a:noFill/>
          <a:ln>
            <a:noFill/>
          </a:ln>
        </p:spPr>
      </p:pic>
      <p:cxnSp>
        <p:nvCxnSpPr>
          <p:cNvPr id="206" name="Google Shape;206;p21"/>
          <p:cNvCxnSpPr/>
          <p:nvPr/>
        </p:nvCxnSpPr>
        <p:spPr>
          <a:xfrm>
            <a:off x="-303865" y="9872768"/>
            <a:ext cx="18895730" cy="0"/>
          </a:xfrm>
          <a:prstGeom prst="straightConnector1">
            <a:avLst/>
          </a:prstGeom>
          <a:noFill/>
          <a:ln cap="flat" cmpd="sng" w="47625">
            <a:solidFill>
              <a:srgbClr val="B5300B"/>
            </a:solidFill>
            <a:prstDash val="solid"/>
            <a:round/>
            <a:headEnd len="sm" w="sm" type="none"/>
            <a:tailEnd len="sm" w="sm" type="none"/>
          </a:ln>
        </p:spPr>
      </p:cxnSp>
      <p:cxnSp>
        <p:nvCxnSpPr>
          <p:cNvPr id="207" name="Google Shape;207;p21"/>
          <p:cNvCxnSpPr/>
          <p:nvPr/>
        </p:nvCxnSpPr>
        <p:spPr>
          <a:xfrm>
            <a:off x="-303865" y="414232"/>
            <a:ext cx="18895730" cy="0"/>
          </a:xfrm>
          <a:prstGeom prst="straightConnector1">
            <a:avLst/>
          </a:prstGeom>
          <a:noFill/>
          <a:ln cap="flat" cmpd="sng" w="47625">
            <a:solidFill>
              <a:srgbClr val="B5300B"/>
            </a:solidFill>
            <a:prstDash val="solid"/>
            <a:round/>
            <a:headEnd len="sm" w="sm" type="none"/>
            <a:tailEnd len="sm" w="sm" type="none"/>
          </a:ln>
        </p:spPr>
      </p:cxnSp>
      <p:grpSp>
        <p:nvGrpSpPr>
          <p:cNvPr id="208" name="Google Shape;208;p21"/>
          <p:cNvGrpSpPr/>
          <p:nvPr/>
        </p:nvGrpSpPr>
        <p:grpSpPr>
          <a:xfrm>
            <a:off x="699213" y="5919043"/>
            <a:ext cx="6177308" cy="4845893"/>
            <a:chOff x="0" y="-66675"/>
            <a:chExt cx="1626945" cy="1276285"/>
          </a:xfrm>
        </p:grpSpPr>
        <p:sp>
          <p:nvSpPr>
            <p:cNvPr id="209" name="Google Shape;209;p21"/>
            <p:cNvSpPr/>
            <p:nvPr/>
          </p:nvSpPr>
          <p:spPr>
            <a:xfrm>
              <a:off x="0" y="0"/>
              <a:ext cx="1626945" cy="1209610"/>
            </a:xfrm>
            <a:custGeom>
              <a:rect b="b" l="l" r="r" t="t"/>
              <a:pathLst>
                <a:path extrusionOk="0" h="1209610" w="1626945">
                  <a:moveTo>
                    <a:pt x="0" y="0"/>
                  </a:moveTo>
                  <a:lnTo>
                    <a:pt x="1626945" y="0"/>
                  </a:lnTo>
                  <a:lnTo>
                    <a:pt x="1626945" y="1209610"/>
                  </a:lnTo>
                  <a:lnTo>
                    <a:pt x="0" y="1209610"/>
                  </a:lnTo>
                  <a:close/>
                </a:path>
              </a:pathLst>
            </a:custGeom>
            <a:solidFill>
              <a:srgbClr val="FFFFFF"/>
            </a:solidFill>
            <a:ln cap="sq" cmpd="sng" w="38100">
              <a:solidFill>
                <a:srgbClr val="B5300B"/>
              </a:solidFill>
              <a:prstDash val="solid"/>
              <a:miter lim="8000"/>
              <a:headEnd len="sm" w="sm" type="none"/>
              <a:tailEnd len="sm" w="sm" type="none"/>
            </a:ln>
          </p:spPr>
        </p:sp>
        <p:sp>
          <p:nvSpPr>
            <p:cNvPr id="210" name="Google Shape;210;p21"/>
            <p:cNvSpPr txBox="1"/>
            <p:nvPr/>
          </p:nvSpPr>
          <p:spPr>
            <a:xfrm>
              <a:off x="0" y="-66675"/>
              <a:ext cx="1626945" cy="127628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1" name="Google Shape;211;p21"/>
          <p:cNvSpPr/>
          <p:nvPr/>
        </p:nvSpPr>
        <p:spPr>
          <a:xfrm rot="-475432">
            <a:off x="12843537" y="7472103"/>
            <a:ext cx="6585056" cy="3572393"/>
          </a:xfrm>
          <a:custGeom>
            <a:rect b="b" l="l" r="r" t="t"/>
            <a:pathLst>
              <a:path extrusionOk="0" h="3572393" w="6585056">
                <a:moveTo>
                  <a:pt x="0" y="0"/>
                </a:moveTo>
                <a:lnTo>
                  <a:pt x="6585057" y="0"/>
                </a:lnTo>
                <a:lnTo>
                  <a:pt x="6585057" y="3572394"/>
                </a:lnTo>
                <a:lnTo>
                  <a:pt x="0" y="3572394"/>
                </a:lnTo>
                <a:lnTo>
                  <a:pt x="0" y="0"/>
                </a:lnTo>
                <a:close/>
              </a:path>
            </a:pathLst>
          </a:custGeom>
          <a:blipFill rotWithShape="1">
            <a:blip r:embed="rId4">
              <a:alphaModFix/>
            </a:blip>
            <a:stretch>
              <a:fillRect b="0" l="0" r="0" t="0"/>
            </a:stretch>
          </a:blipFill>
          <a:ln>
            <a:noFill/>
          </a:ln>
        </p:spPr>
      </p:sp>
      <p:sp>
        <p:nvSpPr>
          <p:cNvPr id="212" name="Google Shape;212;p21"/>
          <p:cNvSpPr txBox="1"/>
          <p:nvPr/>
        </p:nvSpPr>
        <p:spPr>
          <a:xfrm rot="5400000">
            <a:off x="13758488" y="3083270"/>
            <a:ext cx="6275276" cy="1520120"/>
          </a:xfrm>
          <a:prstGeom prst="rect">
            <a:avLst/>
          </a:prstGeom>
          <a:noFill/>
          <a:ln>
            <a:noFill/>
          </a:ln>
        </p:spPr>
        <p:txBody>
          <a:bodyPr anchorCtr="0" anchor="t" bIns="0" lIns="0" spcFirstLastPara="1" rIns="0" wrap="square" tIns="0">
            <a:spAutoFit/>
          </a:bodyPr>
          <a:lstStyle/>
          <a:p>
            <a:pPr indent="0" lvl="0" marL="0" marR="0" rtl="0" algn="ctr">
              <a:lnSpc>
                <a:spcPct val="103996"/>
              </a:lnSpc>
              <a:spcBef>
                <a:spcPts val="0"/>
              </a:spcBef>
              <a:spcAft>
                <a:spcPts val="0"/>
              </a:spcAft>
              <a:buNone/>
            </a:pPr>
            <a:r>
              <a:rPr b="0" i="0" lang="en-US" sz="11059" u="none" cap="none" strike="noStrike">
                <a:solidFill>
                  <a:srgbClr val="B5300B"/>
                </a:solidFill>
                <a:latin typeface="Prata"/>
                <a:ea typeface="Prata"/>
                <a:cs typeface="Prata"/>
                <a:sym typeface="Prata"/>
              </a:rPr>
              <a:t>STEP 01</a:t>
            </a:r>
            <a:endParaRPr/>
          </a:p>
        </p:txBody>
      </p:sp>
      <p:sp>
        <p:nvSpPr>
          <p:cNvPr id="213" name="Google Shape;213;p21"/>
          <p:cNvSpPr txBox="1"/>
          <p:nvPr/>
        </p:nvSpPr>
        <p:spPr>
          <a:xfrm>
            <a:off x="1397390" y="6593299"/>
            <a:ext cx="4780955" cy="613411"/>
          </a:xfrm>
          <a:prstGeom prst="rect">
            <a:avLst/>
          </a:prstGeom>
          <a:noFill/>
          <a:ln>
            <a:noFill/>
          </a:ln>
        </p:spPr>
        <p:txBody>
          <a:bodyPr anchorCtr="0" anchor="t" bIns="0" lIns="0" spcFirstLastPara="1" rIns="0" wrap="square" tIns="0">
            <a:spAutoFit/>
          </a:bodyPr>
          <a:lstStyle/>
          <a:p>
            <a:pPr indent="0" lvl="0" marL="0" marR="0" rtl="0" algn="ctr">
              <a:lnSpc>
                <a:spcPct val="169023"/>
              </a:lnSpc>
              <a:spcBef>
                <a:spcPts val="0"/>
              </a:spcBef>
              <a:spcAft>
                <a:spcPts val="0"/>
              </a:spcAft>
              <a:buNone/>
            </a:pPr>
            <a:r>
              <a:rPr b="1" i="0" lang="en-US" sz="2999" u="none" cap="none" strike="noStrike">
                <a:solidFill>
                  <a:srgbClr val="B5300B"/>
                </a:solidFill>
                <a:latin typeface="Poppins"/>
                <a:ea typeface="Poppins"/>
                <a:cs typeface="Poppins"/>
                <a:sym typeface="Poppins"/>
              </a:rPr>
              <a:t>Pizza Dough Preparation</a:t>
            </a:r>
            <a:endParaRPr/>
          </a:p>
        </p:txBody>
      </p:sp>
      <p:sp>
        <p:nvSpPr>
          <p:cNvPr id="214" name="Google Shape;214;p21"/>
          <p:cNvSpPr txBox="1"/>
          <p:nvPr/>
        </p:nvSpPr>
        <p:spPr>
          <a:xfrm>
            <a:off x="1277000" y="7571443"/>
            <a:ext cx="5021700" cy="1997100"/>
          </a:xfrm>
          <a:prstGeom prst="rect">
            <a:avLst/>
          </a:prstGeom>
          <a:noFill/>
          <a:ln>
            <a:noFill/>
          </a:ln>
        </p:spPr>
        <p:txBody>
          <a:bodyPr anchorCtr="0" anchor="t" bIns="0" lIns="0" spcFirstLastPara="1" rIns="0" wrap="square" tIns="0">
            <a:spAutoFit/>
          </a:bodyPr>
          <a:lstStyle/>
          <a:p>
            <a:pPr indent="0" lvl="1" marL="0" marR="0" rtl="0" algn="ctr">
              <a:lnSpc>
                <a:spcPct val="160000"/>
              </a:lnSpc>
              <a:spcBef>
                <a:spcPts val="0"/>
              </a:spcBef>
              <a:spcAft>
                <a:spcPts val="0"/>
              </a:spcAft>
              <a:buNone/>
            </a:pPr>
            <a:r>
              <a:rPr b="0" i="0" lang="en-US" sz="2237"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a:p>
        </p:txBody>
      </p:sp>
      <p:sp>
        <p:nvSpPr>
          <p:cNvPr id="215" name="Google Shape;215;p21"/>
          <p:cNvSpPr/>
          <p:nvPr/>
        </p:nvSpPr>
        <p:spPr>
          <a:xfrm>
            <a:off x="9976224" y="985732"/>
            <a:ext cx="1715005" cy="1648549"/>
          </a:xfrm>
          <a:custGeom>
            <a:rect b="b" l="l" r="r" t="t"/>
            <a:pathLst>
              <a:path extrusionOk="0" h="1648549" w="1715005">
                <a:moveTo>
                  <a:pt x="0" y="0"/>
                </a:moveTo>
                <a:lnTo>
                  <a:pt x="1715005" y="0"/>
                </a:lnTo>
                <a:lnTo>
                  <a:pt x="1715005" y="1648549"/>
                </a:lnTo>
                <a:lnTo>
                  <a:pt x="0" y="1648549"/>
                </a:lnTo>
                <a:lnTo>
                  <a:pt x="0" y="0"/>
                </a:lnTo>
                <a:close/>
              </a:path>
            </a:pathLst>
          </a:custGeom>
          <a:blipFill rotWithShape="1">
            <a:blip r:embed="rId5">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