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Rubik"/>
      <p:regular r:id="rId24"/>
      <p:bold r:id="rId25"/>
      <p:italic r:id="rId26"/>
      <p:boldItalic r:id="rId27"/>
    </p:embeddedFont>
    <p:embeddedFont>
      <p:font typeface="Rubik Spray Paint"/>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ubik-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ubik-italic.fntdata"/><Relationship Id="rId25" Type="http://schemas.openxmlformats.org/officeDocument/2006/relationships/font" Target="fonts/Rubik-bold.fntdata"/><Relationship Id="rId28" Type="http://schemas.openxmlformats.org/officeDocument/2006/relationships/font" Target="fonts/RubikSprayPaint-regular.fntdata"/><Relationship Id="rId27" Type="http://schemas.openxmlformats.org/officeDocument/2006/relationships/font" Target="fonts/Rubik-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66c48017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66c480177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66c480177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66c4801773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66c4801773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66c4801773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66c4801773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66c4801773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66c4801773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66c4801773_0_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66c4801773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66c4801773_0_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66c4801773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66c4801773_0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66c4801773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66c4801773_0_1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jpg"/><Relationship Id="rId4" Type="http://schemas.openxmlformats.org/officeDocument/2006/relationships/image" Target="../media/image2.png"/><Relationship Id="rId5" Type="http://schemas.openxmlformats.org/officeDocument/2006/relationships/image" Target="../media/image6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image" Target="../media/image2.png"/><Relationship Id="rId5"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jpg"/><Relationship Id="rId4" Type="http://schemas.openxmlformats.org/officeDocument/2006/relationships/image" Target="../media/image2.png"/><Relationship Id="rId5" Type="http://schemas.openxmlformats.org/officeDocument/2006/relationships/image" Target="../media/image46.png"/><Relationship Id="rId6"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9.jpg"/><Relationship Id="rId4" Type="http://schemas.openxmlformats.org/officeDocument/2006/relationships/image" Target="../media/image2.png"/><Relationship Id="rId5" Type="http://schemas.openxmlformats.org/officeDocument/2006/relationships/image" Target="../media/image34.png"/><Relationship Id="rId6"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jpg"/><Relationship Id="rId4" Type="http://schemas.openxmlformats.org/officeDocument/2006/relationships/image" Target="../media/image2.png"/><Relationship Id="rId5" Type="http://schemas.openxmlformats.org/officeDocument/2006/relationships/image" Target="../media/image55.png"/><Relationship Id="rId6"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38.jpg"/><Relationship Id="rId5"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jpg"/><Relationship Id="rId4" Type="http://schemas.openxmlformats.org/officeDocument/2006/relationships/image" Target="../media/image2.png"/><Relationship Id="rId5"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1.png"/><Relationship Id="rId4" Type="http://schemas.openxmlformats.org/officeDocument/2006/relationships/image" Target="../media/image8.png"/><Relationship Id="rId9" Type="http://schemas.openxmlformats.org/officeDocument/2006/relationships/image" Target="../media/image43.png"/><Relationship Id="rId5" Type="http://schemas.openxmlformats.org/officeDocument/2006/relationships/image" Target="../media/image50.png"/><Relationship Id="rId6" Type="http://schemas.openxmlformats.org/officeDocument/2006/relationships/image" Target="../media/image41.png"/><Relationship Id="rId7" Type="http://schemas.openxmlformats.org/officeDocument/2006/relationships/image" Target="../media/image49.png"/><Relationship Id="rId8"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 Id="rId4" Type="http://schemas.openxmlformats.org/officeDocument/2006/relationships/image" Target="../media/image59.png"/><Relationship Id="rId5" Type="http://schemas.openxmlformats.org/officeDocument/2006/relationships/image" Target="../media/image2.png"/><Relationship Id="rId6"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jpg"/><Relationship Id="rId4" Type="http://schemas.openxmlformats.org/officeDocument/2006/relationships/image" Target="../media/image7.png"/><Relationship Id="rId5"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1.png"/><Relationship Id="rId4" Type="http://schemas.openxmlformats.org/officeDocument/2006/relationships/image" Target="../media/image7.png"/><Relationship Id="rId5"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jp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jpg"/><Relationship Id="rId4" Type="http://schemas.openxmlformats.org/officeDocument/2006/relationships/image" Target="../media/image2.png"/><Relationship Id="rId5" Type="http://schemas.openxmlformats.org/officeDocument/2006/relationships/image" Target="../media/image17.png"/><Relationship Id="rId6"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9.jpg"/><Relationship Id="rId4" Type="http://schemas.openxmlformats.org/officeDocument/2006/relationships/image" Target="../media/image2.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jpg"/><Relationship Id="rId4" Type="http://schemas.openxmlformats.org/officeDocument/2006/relationships/image" Target="../media/image2.png"/><Relationship Id="rId5" Type="http://schemas.openxmlformats.org/officeDocument/2006/relationships/image" Target="../media/image19.png"/><Relationship Id="rId6" Type="http://schemas.openxmlformats.org/officeDocument/2006/relationships/image" Target="../media/image29.png"/><Relationship Id="rId7" Type="http://schemas.openxmlformats.org/officeDocument/2006/relationships/image" Target="../media/image16.png"/><Relationship Id="rId8"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8.jpg"/><Relationship Id="rId4" Type="http://schemas.openxmlformats.org/officeDocument/2006/relationships/image" Target="../media/image2.png"/><Relationship Id="rId5" Type="http://schemas.openxmlformats.org/officeDocument/2006/relationships/image" Target="../media/image23.png"/><Relationship Id="rId6" Type="http://schemas.openxmlformats.org/officeDocument/2006/relationships/image" Target="../media/image21.png"/><Relationship Id="rId7" Type="http://schemas.openxmlformats.org/officeDocument/2006/relationships/image" Target="../media/image24.png"/><Relationship Id="rId8"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7811" l="0" r="0" t="7812"/>
          <a:stretch/>
        </p:blipFill>
        <p:spPr>
          <a:xfrm>
            <a:off x="0" y="0"/>
            <a:ext cx="18288000" cy="10287000"/>
          </a:xfrm>
          <a:prstGeom prst="rect">
            <a:avLst/>
          </a:prstGeom>
          <a:noFill/>
          <a:ln>
            <a:noFill/>
          </a:ln>
        </p:spPr>
      </p:pic>
      <p:sp>
        <p:nvSpPr>
          <p:cNvPr id="85" name="Google Shape;85;p13"/>
          <p:cNvSpPr/>
          <p:nvPr/>
        </p:nvSpPr>
        <p:spPr>
          <a:xfrm rot="10800000">
            <a:off x="-215760" y="709336"/>
            <a:ext cx="18719520" cy="973320"/>
          </a:xfrm>
          <a:custGeom>
            <a:rect b="b" l="l" r="r" t="t"/>
            <a:pathLst>
              <a:path extrusionOk="0" h="973320" w="18719520">
                <a:moveTo>
                  <a:pt x="0" y="0"/>
                </a:moveTo>
                <a:lnTo>
                  <a:pt x="18719520" y="0"/>
                </a:lnTo>
                <a:lnTo>
                  <a:pt x="18719520" y="973320"/>
                </a:lnTo>
                <a:lnTo>
                  <a:pt x="0" y="973320"/>
                </a:lnTo>
                <a:lnTo>
                  <a:pt x="0" y="0"/>
                </a:lnTo>
                <a:close/>
              </a:path>
            </a:pathLst>
          </a:custGeom>
          <a:blipFill rotWithShape="1">
            <a:blip r:embed="rId4">
              <a:alphaModFix amt="12000"/>
            </a:blip>
            <a:stretch>
              <a:fillRect b="0" l="0" r="0" t="-1195672"/>
            </a:stretch>
          </a:blipFill>
          <a:ln>
            <a:noFill/>
          </a:ln>
        </p:spPr>
      </p:sp>
      <p:sp>
        <p:nvSpPr>
          <p:cNvPr id="86" name="Google Shape;86;p13"/>
          <p:cNvSpPr/>
          <p:nvPr/>
        </p:nvSpPr>
        <p:spPr>
          <a:xfrm>
            <a:off x="-215760" y="8604344"/>
            <a:ext cx="18719520" cy="973320"/>
          </a:xfrm>
          <a:custGeom>
            <a:rect b="b" l="l" r="r" t="t"/>
            <a:pathLst>
              <a:path extrusionOk="0" h="973320" w="18719520">
                <a:moveTo>
                  <a:pt x="0" y="0"/>
                </a:moveTo>
                <a:lnTo>
                  <a:pt x="18719520" y="0"/>
                </a:lnTo>
                <a:lnTo>
                  <a:pt x="18719520" y="973320"/>
                </a:lnTo>
                <a:lnTo>
                  <a:pt x="0" y="973320"/>
                </a:lnTo>
                <a:lnTo>
                  <a:pt x="0" y="0"/>
                </a:lnTo>
                <a:close/>
              </a:path>
            </a:pathLst>
          </a:custGeom>
          <a:blipFill rotWithShape="1">
            <a:blip r:embed="rId4">
              <a:alphaModFix amt="21999"/>
            </a:blip>
            <a:stretch>
              <a:fillRect b="0" l="0" r="0" t="-1195672"/>
            </a:stretch>
          </a:blipFill>
          <a:ln>
            <a:noFill/>
          </a:ln>
        </p:spPr>
      </p:sp>
      <p:grpSp>
        <p:nvGrpSpPr>
          <p:cNvPr id="87" name="Google Shape;87;p13"/>
          <p:cNvGrpSpPr/>
          <p:nvPr/>
        </p:nvGrpSpPr>
        <p:grpSpPr>
          <a:xfrm>
            <a:off x="-215760" y="1357169"/>
            <a:ext cx="18719520" cy="7247175"/>
            <a:chOff x="0" y="-85725"/>
            <a:chExt cx="4930244" cy="1908721"/>
          </a:xfrm>
        </p:grpSpPr>
        <p:sp>
          <p:nvSpPr>
            <p:cNvPr id="88" name="Google Shape;88;p13"/>
            <p:cNvSpPr/>
            <p:nvPr/>
          </p:nvSpPr>
          <p:spPr>
            <a:xfrm>
              <a:off x="0" y="0"/>
              <a:ext cx="4930244" cy="1822996"/>
            </a:xfrm>
            <a:custGeom>
              <a:rect b="b" l="l" r="r" t="t"/>
              <a:pathLst>
                <a:path extrusionOk="0" h="1822996" w="4930244">
                  <a:moveTo>
                    <a:pt x="0" y="0"/>
                  </a:moveTo>
                  <a:lnTo>
                    <a:pt x="4930244" y="0"/>
                  </a:lnTo>
                  <a:lnTo>
                    <a:pt x="4930244" y="1822996"/>
                  </a:lnTo>
                  <a:lnTo>
                    <a:pt x="0" y="1822996"/>
                  </a:lnTo>
                  <a:close/>
                </a:path>
              </a:pathLst>
            </a:custGeom>
            <a:solidFill>
              <a:srgbClr val="FFFFFF">
                <a:alpha val="64705"/>
              </a:srgbClr>
            </a:solidFill>
            <a:ln>
              <a:noFill/>
            </a:ln>
          </p:spPr>
        </p:sp>
        <p:sp>
          <p:nvSpPr>
            <p:cNvPr id="89" name="Google Shape;89;p13"/>
            <p:cNvSpPr txBox="1"/>
            <p:nvPr/>
          </p:nvSpPr>
          <p:spPr>
            <a:xfrm>
              <a:off x="0" y="-85725"/>
              <a:ext cx="4930244" cy="1908721"/>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0" name="Google Shape;90;p13"/>
          <p:cNvPicPr preferRelativeResize="0"/>
          <p:nvPr/>
        </p:nvPicPr>
        <p:blipFill rotWithShape="1">
          <a:blip r:embed="rId5">
            <a:alphaModFix/>
          </a:blip>
          <a:srcRect b="23132" l="56374" r="3864" t="40397"/>
          <a:stretch/>
        </p:blipFill>
        <p:spPr>
          <a:xfrm>
            <a:off x="10303824" y="0"/>
            <a:ext cx="7476859" cy="10287000"/>
          </a:xfrm>
          <a:prstGeom prst="rect">
            <a:avLst/>
          </a:prstGeom>
          <a:noFill/>
          <a:ln>
            <a:noFill/>
          </a:ln>
        </p:spPr>
      </p:pic>
      <p:sp>
        <p:nvSpPr>
          <p:cNvPr id="91" name="Google Shape;91;p13"/>
          <p:cNvSpPr txBox="1"/>
          <p:nvPr/>
        </p:nvSpPr>
        <p:spPr>
          <a:xfrm>
            <a:off x="1571447" y="7443940"/>
            <a:ext cx="7212297" cy="507357"/>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2660" u="none" cap="none" strike="noStrike">
                <a:solidFill>
                  <a:srgbClr val="000000"/>
                </a:solidFill>
                <a:latin typeface="Rubik"/>
                <a:ea typeface="Rubik"/>
                <a:cs typeface="Rubik"/>
                <a:sym typeface="Rubik"/>
              </a:rPr>
              <a:t>Write a subtitle for this presentation</a:t>
            </a:r>
            <a:endParaRPr/>
          </a:p>
        </p:txBody>
      </p:sp>
      <p:grpSp>
        <p:nvGrpSpPr>
          <p:cNvPr id="92" name="Google Shape;92;p13"/>
          <p:cNvGrpSpPr/>
          <p:nvPr/>
        </p:nvGrpSpPr>
        <p:grpSpPr>
          <a:xfrm>
            <a:off x="1571447" y="2307359"/>
            <a:ext cx="8739899" cy="5270397"/>
            <a:chOff x="0" y="180975"/>
            <a:chExt cx="11653200" cy="7027196"/>
          </a:xfrm>
        </p:grpSpPr>
        <p:sp>
          <p:nvSpPr>
            <p:cNvPr id="93" name="Google Shape;93;p13"/>
            <p:cNvSpPr txBox="1"/>
            <p:nvPr/>
          </p:nvSpPr>
          <p:spPr>
            <a:xfrm>
              <a:off x="0" y="180975"/>
              <a:ext cx="11653200" cy="4702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2729" u="none" cap="none" strike="noStrike">
                  <a:solidFill>
                    <a:srgbClr val="57ABC2"/>
                  </a:solidFill>
                  <a:latin typeface="Rubik Spray Paint"/>
                  <a:ea typeface="Rubik Spray Paint"/>
                  <a:cs typeface="Rubik Spray Paint"/>
                  <a:sym typeface="Rubik Spray Paint"/>
                </a:rPr>
                <a:t>T-SHIRT TIE DYE</a:t>
              </a:r>
              <a:endParaRPr/>
            </a:p>
          </p:txBody>
        </p:sp>
        <p:sp>
          <p:nvSpPr>
            <p:cNvPr id="94" name="Google Shape;94;p13"/>
            <p:cNvSpPr txBox="1"/>
            <p:nvPr/>
          </p:nvSpPr>
          <p:spPr>
            <a:xfrm>
              <a:off x="0" y="4595771"/>
              <a:ext cx="11439000" cy="2612400"/>
            </a:xfrm>
            <a:prstGeom prst="rect">
              <a:avLst/>
            </a:prstGeom>
            <a:noFill/>
            <a:ln>
              <a:noFill/>
            </a:ln>
          </p:spPr>
          <p:txBody>
            <a:bodyPr anchorCtr="0" anchor="t" bIns="0" lIns="0" spcFirstLastPara="1" rIns="0" wrap="square" tIns="0">
              <a:spAutoFit/>
            </a:bodyPr>
            <a:lstStyle/>
            <a:p>
              <a:pPr indent="0" lvl="0" marL="0" marR="0" rtl="0" algn="l">
                <a:lnSpc>
                  <a:spcPct val="103998"/>
                </a:lnSpc>
                <a:spcBef>
                  <a:spcPts val="0"/>
                </a:spcBef>
                <a:spcAft>
                  <a:spcPts val="0"/>
                </a:spcAft>
                <a:buNone/>
              </a:pPr>
              <a:r>
                <a:rPr b="0" i="0" lang="en-US" sz="12729" u="none" cap="none" strike="noStrike">
                  <a:solidFill>
                    <a:srgbClr val="FF9B9B"/>
                  </a:solidFill>
                  <a:latin typeface="Rubik Spray Paint"/>
                  <a:ea typeface="Rubik Spray Paint"/>
                  <a:cs typeface="Rubik Spray Paint"/>
                  <a:sym typeface="Rubik Spray Paint"/>
                </a:rPr>
                <a:t>TUTORIAL</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22"/>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02" name="Google Shape;302;p22"/>
          <p:cNvSpPr/>
          <p:nvPr/>
        </p:nvSpPr>
        <p:spPr>
          <a:xfrm>
            <a:off x="1347543" y="-109363"/>
            <a:ext cx="15592915" cy="10505726"/>
          </a:xfrm>
          <a:custGeom>
            <a:rect b="b" l="l" r="r" t="t"/>
            <a:pathLst>
              <a:path extrusionOk="0" h="10505726" w="15592915">
                <a:moveTo>
                  <a:pt x="0" y="0"/>
                </a:moveTo>
                <a:lnTo>
                  <a:pt x="15592914" y="0"/>
                </a:lnTo>
                <a:lnTo>
                  <a:pt x="15592914" y="10505726"/>
                </a:lnTo>
                <a:lnTo>
                  <a:pt x="0" y="10505726"/>
                </a:lnTo>
                <a:lnTo>
                  <a:pt x="0" y="0"/>
                </a:lnTo>
                <a:close/>
              </a:path>
            </a:pathLst>
          </a:custGeom>
          <a:blipFill rotWithShape="1">
            <a:blip r:embed="rId4">
              <a:alphaModFix amt="28000"/>
            </a:blip>
            <a:stretch>
              <a:fillRect b="0" l="0" r="0" t="0"/>
            </a:stretch>
          </a:blipFill>
          <a:ln>
            <a:noFill/>
          </a:ln>
        </p:spPr>
      </p:sp>
      <p:sp>
        <p:nvSpPr>
          <p:cNvPr id="303" name="Google Shape;303;p22"/>
          <p:cNvSpPr/>
          <p:nvPr/>
        </p:nvSpPr>
        <p:spPr>
          <a:xfrm>
            <a:off x="1040700" y="758475"/>
            <a:ext cx="16230600" cy="8803200"/>
          </a:xfrm>
          <a:prstGeom prst="roundRect">
            <a:avLst>
              <a:gd fmla="val 581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304" name="Google Shape;304;p22"/>
          <p:cNvGrpSpPr/>
          <p:nvPr/>
        </p:nvGrpSpPr>
        <p:grpSpPr>
          <a:xfrm>
            <a:off x="1928779" y="2299662"/>
            <a:ext cx="6818729" cy="5258844"/>
            <a:chOff x="0" y="-85725"/>
            <a:chExt cx="1795879" cy="1385045"/>
          </a:xfrm>
        </p:grpSpPr>
        <p:sp>
          <p:nvSpPr>
            <p:cNvPr id="305" name="Google Shape;305;p22"/>
            <p:cNvSpPr/>
            <p:nvPr/>
          </p:nvSpPr>
          <p:spPr>
            <a:xfrm>
              <a:off x="0" y="0"/>
              <a:ext cx="1795879" cy="1299320"/>
            </a:xfrm>
            <a:custGeom>
              <a:rect b="b" l="l" r="r" t="t"/>
              <a:pathLst>
                <a:path extrusionOk="0" h="1299320" w="1795879">
                  <a:moveTo>
                    <a:pt x="28385" y="0"/>
                  </a:moveTo>
                  <a:lnTo>
                    <a:pt x="1767495" y="0"/>
                  </a:lnTo>
                  <a:cubicBezTo>
                    <a:pt x="1775023" y="0"/>
                    <a:pt x="1782242" y="2991"/>
                    <a:pt x="1787566" y="8314"/>
                  </a:cubicBezTo>
                  <a:cubicBezTo>
                    <a:pt x="1792889" y="13637"/>
                    <a:pt x="1795879" y="20857"/>
                    <a:pt x="1795879" y="28385"/>
                  </a:cubicBezTo>
                  <a:lnTo>
                    <a:pt x="1795879" y="1270936"/>
                  </a:lnTo>
                  <a:cubicBezTo>
                    <a:pt x="1795879" y="1286612"/>
                    <a:pt x="1783171" y="1299320"/>
                    <a:pt x="1767495" y="1299320"/>
                  </a:cubicBezTo>
                  <a:lnTo>
                    <a:pt x="28385" y="1299320"/>
                  </a:lnTo>
                  <a:cubicBezTo>
                    <a:pt x="20857" y="1299320"/>
                    <a:pt x="13637" y="1296330"/>
                    <a:pt x="8314" y="1291007"/>
                  </a:cubicBezTo>
                  <a:cubicBezTo>
                    <a:pt x="2991" y="1285684"/>
                    <a:pt x="0" y="1278464"/>
                    <a:pt x="0" y="1270936"/>
                  </a:cubicBezTo>
                  <a:lnTo>
                    <a:pt x="0" y="28385"/>
                  </a:lnTo>
                  <a:cubicBezTo>
                    <a:pt x="0" y="12708"/>
                    <a:pt x="12708" y="0"/>
                    <a:pt x="28385" y="0"/>
                  </a:cubicBezTo>
                  <a:close/>
                </a:path>
              </a:pathLst>
            </a:custGeom>
            <a:solidFill>
              <a:srgbClr val="F36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2"/>
            <p:cNvSpPr txBox="1"/>
            <p:nvPr/>
          </p:nvSpPr>
          <p:spPr>
            <a:xfrm>
              <a:off x="0" y="-85725"/>
              <a:ext cx="1795879" cy="1385045"/>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22"/>
          <p:cNvGrpSpPr/>
          <p:nvPr/>
        </p:nvGrpSpPr>
        <p:grpSpPr>
          <a:xfrm>
            <a:off x="9921491" y="2299662"/>
            <a:ext cx="6818729" cy="5258844"/>
            <a:chOff x="0" y="-85725"/>
            <a:chExt cx="1795879" cy="1385045"/>
          </a:xfrm>
        </p:grpSpPr>
        <p:sp>
          <p:nvSpPr>
            <p:cNvPr id="308" name="Google Shape;308;p22"/>
            <p:cNvSpPr/>
            <p:nvPr/>
          </p:nvSpPr>
          <p:spPr>
            <a:xfrm>
              <a:off x="0" y="0"/>
              <a:ext cx="1795879" cy="1299320"/>
            </a:xfrm>
            <a:custGeom>
              <a:rect b="b" l="l" r="r" t="t"/>
              <a:pathLst>
                <a:path extrusionOk="0" h="1299320" w="1795879">
                  <a:moveTo>
                    <a:pt x="28385" y="0"/>
                  </a:moveTo>
                  <a:lnTo>
                    <a:pt x="1767495" y="0"/>
                  </a:lnTo>
                  <a:cubicBezTo>
                    <a:pt x="1775023" y="0"/>
                    <a:pt x="1782242" y="2991"/>
                    <a:pt x="1787566" y="8314"/>
                  </a:cubicBezTo>
                  <a:cubicBezTo>
                    <a:pt x="1792889" y="13637"/>
                    <a:pt x="1795879" y="20857"/>
                    <a:pt x="1795879" y="28385"/>
                  </a:cubicBezTo>
                  <a:lnTo>
                    <a:pt x="1795879" y="1270936"/>
                  </a:lnTo>
                  <a:cubicBezTo>
                    <a:pt x="1795879" y="1286612"/>
                    <a:pt x="1783171" y="1299320"/>
                    <a:pt x="1767495" y="1299320"/>
                  </a:cubicBezTo>
                  <a:lnTo>
                    <a:pt x="28385" y="1299320"/>
                  </a:lnTo>
                  <a:cubicBezTo>
                    <a:pt x="20857" y="1299320"/>
                    <a:pt x="13637" y="1296330"/>
                    <a:pt x="8314" y="1291007"/>
                  </a:cubicBezTo>
                  <a:cubicBezTo>
                    <a:pt x="2991" y="1285684"/>
                    <a:pt x="0" y="1278464"/>
                    <a:pt x="0" y="1270936"/>
                  </a:cubicBezTo>
                  <a:lnTo>
                    <a:pt x="0" y="28385"/>
                  </a:lnTo>
                  <a:cubicBezTo>
                    <a:pt x="0" y="12708"/>
                    <a:pt x="12708" y="0"/>
                    <a:pt x="28385" y="0"/>
                  </a:cubicBezTo>
                  <a:close/>
                </a:path>
              </a:pathLst>
            </a:custGeom>
            <a:solidFill>
              <a:srgbClr val="F36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2"/>
            <p:cNvSpPr txBox="1"/>
            <p:nvPr/>
          </p:nvSpPr>
          <p:spPr>
            <a:xfrm>
              <a:off x="0" y="-85725"/>
              <a:ext cx="1795879" cy="1385045"/>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0" name="Google Shape;310;p22"/>
          <p:cNvSpPr txBox="1"/>
          <p:nvPr/>
        </p:nvSpPr>
        <p:spPr>
          <a:xfrm>
            <a:off x="7670246" y="1130275"/>
            <a:ext cx="8879400" cy="903000"/>
          </a:xfrm>
          <a:prstGeom prst="rect">
            <a:avLst/>
          </a:prstGeom>
          <a:noFill/>
          <a:ln>
            <a:noFill/>
          </a:ln>
        </p:spPr>
        <p:txBody>
          <a:bodyPr anchorCtr="0" anchor="t" bIns="0" lIns="0" spcFirstLastPara="1" rIns="0" wrap="square" tIns="0">
            <a:spAutoFit/>
          </a:bodyPr>
          <a:lstStyle/>
          <a:p>
            <a:pPr indent="0" lvl="0" marL="0" marR="0" rtl="0" algn="r">
              <a:lnSpc>
                <a:spcPct val="155011"/>
              </a:lnSpc>
              <a:spcBef>
                <a:spcPts val="0"/>
              </a:spcBef>
              <a:spcAft>
                <a:spcPts val="0"/>
              </a:spcAft>
              <a:buNone/>
            </a:pPr>
            <a:r>
              <a:rPr b="0" i="0" lang="en-US" sz="5866" u="none" cap="none" strike="noStrike">
                <a:solidFill>
                  <a:srgbClr val="F3617D"/>
                </a:solidFill>
                <a:latin typeface="Rubik Spray Paint"/>
                <a:ea typeface="Rubik Spray Paint"/>
                <a:cs typeface="Rubik Spray Paint"/>
                <a:sym typeface="Rubik Spray Paint"/>
              </a:rPr>
              <a:t>MIX YOUR DYES</a:t>
            </a:r>
            <a:endParaRPr/>
          </a:p>
        </p:txBody>
      </p:sp>
      <p:pic>
        <p:nvPicPr>
          <p:cNvPr id="311" name="Google Shape;311;p22"/>
          <p:cNvPicPr preferRelativeResize="0"/>
          <p:nvPr/>
        </p:nvPicPr>
        <p:blipFill>
          <a:blip r:embed="rId5">
            <a:alphaModFix/>
          </a:blip>
          <a:stretch>
            <a:fillRect/>
          </a:stretch>
        </p:blipFill>
        <p:spPr>
          <a:xfrm>
            <a:off x="9731000" y="2434650"/>
            <a:ext cx="6810300" cy="4933500"/>
          </a:xfrm>
          <a:prstGeom prst="roundRect">
            <a:avLst>
              <a:gd fmla="val 3851" name="adj"/>
            </a:avLst>
          </a:prstGeom>
          <a:noFill/>
          <a:ln>
            <a:noFill/>
          </a:ln>
        </p:spPr>
      </p:pic>
      <p:pic>
        <p:nvPicPr>
          <p:cNvPr id="312" name="Google Shape;312;p22"/>
          <p:cNvPicPr preferRelativeResize="0"/>
          <p:nvPr/>
        </p:nvPicPr>
        <p:blipFill>
          <a:blip r:embed="rId6">
            <a:alphaModFix/>
          </a:blip>
          <a:stretch>
            <a:fillRect/>
          </a:stretch>
        </p:blipFill>
        <p:spPr>
          <a:xfrm>
            <a:off x="1738275" y="2470973"/>
            <a:ext cx="6818700" cy="4939500"/>
          </a:xfrm>
          <a:prstGeom prst="roundRect">
            <a:avLst>
              <a:gd fmla="val 3841" name="adj"/>
            </a:avLst>
          </a:prstGeom>
          <a:noFill/>
          <a:ln>
            <a:noFill/>
          </a:ln>
        </p:spPr>
      </p:pic>
      <p:sp>
        <p:nvSpPr>
          <p:cNvPr id="313" name="Google Shape;313;p22"/>
          <p:cNvSpPr txBox="1"/>
          <p:nvPr/>
        </p:nvSpPr>
        <p:spPr>
          <a:xfrm>
            <a:off x="10157420" y="7909854"/>
            <a:ext cx="5965800" cy="1170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37"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
        <p:nvSpPr>
          <p:cNvPr id="314" name="Google Shape;314;p22"/>
          <p:cNvSpPr txBox="1"/>
          <p:nvPr/>
        </p:nvSpPr>
        <p:spPr>
          <a:xfrm>
            <a:off x="2164708" y="7909854"/>
            <a:ext cx="5965800" cy="1170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37"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
        <p:nvSpPr>
          <p:cNvPr id="315" name="Google Shape;315;p22"/>
          <p:cNvSpPr txBox="1"/>
          <p:nvPr/>
        </p:nvSpPr>
        <p:spPr>
          <a:xfrm>
            <a:off x="1895447" y="1041373"/>
            <a:ext cx="4262700" cy="1152000"/>
          </a:xfrm>
          <a:prstGeom prst="rect">
            <a:avLst/>
          </a:prstGeom>
          <a:noFill/>
          <a:ln>
            <a:noFill/>
          </a:ln>
        </p:spPr>
        <p:txBody>
          <a:bodyPr anchorCtr="0" anchor="t" bIns="0" lIns="0" spcFirstLastPara="1" rIns="0" wrap="square" tIns="0">
            <a:spAutoFit/>
          </a:bodyPr>
          <a:lstStyle/>
          <a:p>
            <a:pPr indent="0" lvl="0" marL="0" marR="0" rtl="0" algn="l">
              <a:lnSpc>
                <a:spcPct val="103994"/>
              </a:lnSpc>
              <a:spcBef>
                <a:spcPts val="0"/>
              </a:spcBef>
              <a:spcAft>
                <a:spcPts val="0"/>
              </a:spcAft>
              <a:buNone/>
            </a:pPr>
            <a:r>
              <a:rPr b="0" i="0" lang="en-US" sz="7485" u="none" cap="none" strike="noStrike">
                <a:solidFill>
                  <a:srgbClr val="F3617D"/>
                </a:solidFill>
                <a:latin typeface="Rubik Spray Paint"/>
                <a:ea typeface="Rubik Spray Paint"/>
                <a:cs typeface="Rubik Spray Paint"/>
                <a:sym typeface="Rubik Spray Paint"/>
              </a:rPr>
              <a:t>STEP 1</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23"/>
          <p:cNvPicPr preferRelativeResize="0"/>
          <p:nvPr/>
        </p:nvPicPr>
        <p:blipFill rotWithShape="1">
          <a:blip r:embed="rId3">
            <a:alphaModFix/>
          </a:blip>
          <a:srcRect b="30122" l="0" r="0" t="30126"/>
          <a:stretch/>
        </p:blipFill>
        <p:spPr>
          <a:xfrm>
            <a:off x="0" y="0"/>
            <a:ext cx="18287999" cy="10286998"/>
          </a:xfrm>
          <a:prstGeom prst="rect">
            <a:avLst/>
          </a:prstGeom>
          <a:noFill/>
          <a:ln>
            <a:noFill/>
          </a:ln>
        </p:spPr>
      </p:pic>
      <p:sp>
        <p:nvSpPr>
          <p:cNvPr id="321" name="Google Shape;321;p23"/>
          <p:cNvSpPr/>
          <p:nvPr/>
        </p:nvSpPr>
        <p:spPr>
          <a:xfrm>
            <a:off x="1347543" y="-109363"/>
            <a:ext cx="15592915" cy="10505726"/>
          </a:xfrm>
          <a:custGeom>
            <a:rect b="b" l="l" r="r" t="t"/>
            <a:pathLst>
              <a:path extrusionOk="0" h="10505726" w="15592915">
                <a:moveTo>
                  <a:pt x="0" y="0"/>
                </a:moveTo>
                <a:lnTo>
                  <a:pt x="15592914" y="0"/>
                </a:lnTo>
                <a:lnTo>
                  <a:pt x="15592914" y="10505726"/>
                </a:lnTo>
                <a:lnTo>
                  <a:pt x="0" y="10505726"/>
                </a:lnTo>
                <a:lnTo>
                  <a:pt x="0" y="0"/>
                </a:lnTo>
                <a:close/>
              </a:path>
            </a:pathLst>
          </a:custGeom>
          <a:blipFill rotWithShape="1">
            <a:blip r:embed="rId4">
              <a:alphaModFix amt="28000"/>
            </a:blip>
            <a:stretch>
              <a:fillRect b="0" l="0" r="0" t="0"/>
            </a:stretch>
          </a:blipFill>
          <a:ln>
            <a:noFill/>
          </a:ln>
        </p:spPr>
      </p:sp>
      <p:sp>
        <p:nvSpPr>
          <p:cNvPr id="322" name="Google Shape;322;p23"/>
          <p:cNvSpPr/>
          <p:nvPr/>
        </p:nvSpPr>
        <p:spPr>
          <a:xfrm>
            <a:off x="1040700" y="758475"/>
            <a:ext cx="16230600" cy="8803200"/>
          </a:xfrm>
          <a:prstGeom prst="roundRect">
            <a:avLst>
              <a:gd fmla="val 581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323" name="Google Shape;323;p23"/>
          <p:cNvGrpSpPr/>
          <p:nvPr/>
        </p:nvGrpSpPr>
        <p:grpSpPr>
          <a:xfrm>
            <a:off x="1862994" y="2452060"/>
            <a:ext cx="14877393" cy="5259086"/>
            <a:chOff x="0" y="-85725"/>
            <a:chExt cx="3918300" cy="1385100"/>
          </a:xfrm>
        </p:grpSpPr>
        <p:sp>
          <p:nvSpPr>
            <p:cNvPr id="324" name="Google Shape;324;p23"/>
            <p:cNvSpPr/>
            <p:nvPr/>
          </p:nvSpPr>
          <p:spPr>
            <a:xfrm>
              <a:off x="0" y="0"/>
              <a:ext cx="3918282" cy="1299320"/>
            </a:xfrm>
            <a:custGeom>
              <a:rect b="b" l="l" r="r" t="t"/>
              <a:pathLst>
                <a:path extrusionOk="0" h="1299320" w="3918282">
                  <a:moveTo>
                    <a:pt x="13010" y="0"/>
                  </a:moveTo>
                  <a:lnTo>
                    <a:pt x="3905272" y="0"/>
                  </a:lnTo>
                  <a:cubicBezTo>
                    <a:pt x="3912458" y="0"/>
                    <a:pt x="3918282" y="5825"/>
                    <a:pt x="3918282" y="13010"/>
                  </a:cubicBezTo>
                  <a:lnTo>
                    <a:pt x="3918282" y="1286311"/>
                  </a:lnTo>
                  <a:cubicBezTo>
                    <a:pt x="3918282" y="1289761"/>
                    <a:pt x="3916911" y="1293070"/>
                    <a:pt x="3914472" y="1295510"/>
                  </a:cubicBezTo>
                  <a:cubicBezTo>
                    <a:pt x="3912032" y="1297950"/>
                    <a:pt x="3908723" y="1299320"/>
                    <a:pt x="3905272" y="1299320"/>
                  </a:cubicBezTo>
                  <a:lnTo>
                    <a:pt x="13010" y="1299320"/>
                  </a:lnTo>
                  <a:cubicBezTo>
                    <a:pt x="9559" y="1299320"/>
                    <a:pt x="6250" y="1297950"/>
                    <a:pt x="3810" y="1295510"/>
                  </a:cubicBezTo>
                  <a:cubicBezTo>
                    <a:pt x="1371" y="1293070"/>
                    <a:pt x="0" y="1289761"/>
                    <a:pt x="0" y="1286311"/>
                  </a:cubicBezTo>
                  <a:lnTo>
                    <a:pt x="0" y="13010"/>
                  </a:lnTo>
                  <a:cubicBezTo>
                    <a:pt x="0" y="9559"/>
                    <a:pt x="1371" y="6250"/>
                    <a:pt x="3810" y="3810"/>
                  </a:cubicBezTo>
                  <a:cubicBezTo>
                    <a:pt x="6250" y="1371"/>
                    <a:pt x="9559" y="0"/>
                    <a:pt x="13010" y="0"/>
                  </a:cubicBezTo>
                  <a:close/>
                </a:path>
              </a:pathLst>
            </a:custGeom>
            <a:solidFill>
              <a:srgbClr val="66B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3"/>
            <p:cNvSpPr txBox="1"/>
            <p:nvPr/>
          </p:nvSpPr>
          <p:spPr>
            <a:xfrm>
              <a:off x="0" y="-85725"/>
              <a:ext cx="3918300" cy="1385100"/>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6" name="Google Shape;326;p23"/>
          <p:cNvPicPr preferRelativeResize="0"/>
          <p:nvPr/>
        </p:nvPicPr>
        <p:blipFill>
          <a:blip r:embed="rId5">
            <a:alphaModFix/>
          </a:blip>
          <a:stretch>
            <a:fillRect/>
          </a:stretch>
        </p:blipFill>
        <p:spPr>
          <a:xfrm>
            <a:off x="1738273" y="2587050"/>
            <a:ext cx="14812200" cy="4939800"/>
          </a:xfrm>
          <a:prstGeom prst="roundRect">
            <a:avLst>
              <a:gd fmla="val 1889" name="adj"/>
            </a:avLst>
          </a:prstGeom>
          <a:noFill/>
          <a:ln>
            <a:noFill/>
          </a:ln>
        </p:spPr>
      </p:pic>
      <p:sp>
        <p:nvSpPr>
          <p:cNvPr id="327" name="Google Shape;327;p23"/>
          <p:cNvSpPr txBox="1"/>
          <p:nvPr/>
        </p:nvSpPr>
        <p:spPr>
          <a:xfrm>
            <a:off x="1895447" y="1077614"/>
            <a:ext cx="4262700" cy="1152000"/>
          </a:xfrm>
          <a:prstGeom prst="rect">
            <a:avLst/>
          </a:prstGeom>
          <a:noFill/>
          <a:ln>
            <a:noFill/>
          </a:ln>
        </p:spPr>
        <p:txBody>
          <a:bodyPr anchorCtr="0" anchor="t" bIns="0" lIns="0" spcFirstLastPara="1" rIns="0" wrap="square" tIns="0">
            <a:spAutoFit/>
          </a:bodyPr>
          <a:lstStyle/>
          <a:p>
            <a:pPr indent="0" lvl="0" marL="0" marR="0" rtl="0" algn="l">
              <a:lnSpc>
                <a:spcPct val="103994"/>
              </a:lnSpc>
              <a:spcBef>
                <a:spcPts val="0"/>
              </a:spcBef>
              <a:spcAft>
                <a:spcPts val="0"/>
              </a:spcAft>
              <a:buNone/>
            </a:pPr>
            <a:r>
              <a:rPr b="0" i="0" lang="en-US" sz="7485" u="none" cap="none" strike="noStrike">
                <a:solidFill>
                  <a:srgbClr val="66B0D8"/>
                </a:solidFill>
                <a:latin typeface="Rubik Spray Paint"/>
                <a:ea typeface="Rubik Spray Paint"/>
                <a:cs typeface="Rubik Spray Paint"/>
                <a:sym typeface="Rubik Spray Paint"/>
              </a:rPr>
              <a:t>STEP 2</a:t>
            </a:r>
            <a:endParaRPr/>
          </a:p>
        </p:txBody>
      </p:sp>
      <p:sp>
        <p:nvSpPr>
          <p:cNvPr id="328" name="Google Shape;328;p23"/>
          <p:cNvSpPr txBox="1"/>
          <p:nvPr/>
        </p:nvSpPr>
        <p:spPr>
          <a:xfrm>
            <a:off x="5081858" y="1215750"/>
            <a:ext cx="11467800" cy="903000"/>
          </a:xfrm>
          <a:prstGeom prst="rect">
            <a:avLst/>
          </a:prstGeom>
          <a:noFill/>
          <a:ln>
            <a:noFill/>
          </a:ln>
        </p:spPr>
        <p:txBody>
          <a:bodyPr anchorCtr="0" anchor="t" bIns="0" lIns="0" spcFirstLastPara="1" rIns="0" wrap="square" tIns="0">
            <a:spAutoFit/>
          </a:bodyPr>
          <a:lstStyle/>
          <a:p>
            <a:pPr indent="0" lvl="0" marL="0" marR="0" rtl="0" algn="r">
              <a:lnSpc>
                <a:spcPct val="155011"/>
              </a:lnSpc>
              <a:spcBef>
                <a:spcPts val="0"/>
              </a:spcBef>
              <a:spcAft>
                <a:spcPts val="0"/>
              </a:spcAft>
              <a:buNone/>
            </a:pPr>
            <a:r>
              <a:rPr b="0" i="0" lang="en-US" sz="5866" u="none" cap="none" strike="noStrike">
                <a:solidFill>
                  <a:srgbClr val="66B0D8"/>
                </a:solidFill>
                <a:latin typeface="Rubik Spray Paint"/>
                <a:ea typeface="Rubik Spray Paint"/>
                <a:cs typeface="Rubik Spray Paint"/>
                <a:sym typeface="Rubik Spray Paint"/>
              </a:rPr>
              <a:t>FOLD &amp; TIE YOUR GARMENT</a:t>
            </a:r>
            <a:endParaRPr/>
          </a:p>
        </p:txBody>
      </p:sp>
      <p:sp>
        <p:nvSpPr>
          <p:cNvPr id="329" name="Google Shape;329;p23"/>
          <p:cNvSpPr txBox="1"/>
          <p:nvPr/>
        </p:nvSpPr>
        <p:spPr>
          <a:xfrm>
            <a:off x="4691793" y="8063332"/>
            <a:ext cx="8904300" cy="885000"/>
          </a:xfrm>
          <a:prstGeom prst="rect">
            <a:avLst/>
          </a:prstGeom>
          <a:noFill/>
          <a:ln>
            <a:noFill/>
          </a:ln>
        </p:spPr>
        <p:txBody>
          <a:bodyPr anchorCtr="0" anchor="t" bIns="0" lIns="0" spcFirstLastPara="1" rIns="0" wrap="square" tIns="0">
            <a:spAutoFit/>
          </a:bodyPr>
          <a:lstStyle/>
          <a:p>
            <a:pPr indent="0" lvl="1" marL="0" marR="0" rtl="0" algn="ctr">
              <a:lnSpc>
                <a:spcPct val="156996"/>
              </a:lnSpc>
              <a:spcBef>
                <a:spcPts val="0"/>
              </a:spcBef>
              <a:spcAft>
                <a:spcPts val="0"/>
              </a:spcAft>
              <a:buNone/>
            </a:pPr>
            <a:r>
              <a:rPr b="0" i="0" lang="en-US" sz="2237"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24"/>
          <p:cNvPicPr preferRelativeResize="0"/>
          <p:nvPr/>
        </p:nvPicPr>
        <p:blipFill rotWithShape="1">
          <a:blip r:embed="rId3">
            <a:alphaModFix/>
          </a:blip>
          <a:srcRect b="8485" l="0" r="0" t="8485"/>
          <a:stretch/>
        </p:blipFill>
        <p:spPr>
          <a:xfrm>
            <a:off x="0" y="0"/>
            <a:ext cx="18287999" cy="10287000"/>
          </a:xfrm>
          <a:prstGeom prst="rect">
            <a:avLst/>
          </a:prstGeom>
          <a:noFill/>
          <a:ln>
            <a:noFill/>
          </a:ln>
        </p:spPr>
      </p:pic>
      <p:sp>
        <p:nvSpPr>
          <p:cNvPr id="335" name="Google Shape;335;p24"/>
          <p:cNvSpPr/>
          <p:nvPr/>
        </p:nvSpPr>
        <p:spPr>
          <a:xfrm>
            <a:off x="1347543" y="-109363"/>
            <a:ext cx="15592915" cy="10505726"/>
          </a:xfrm>
          <a:custGeom>
            <a:rect b="b" l="l" r="r" t="t"/>
            <a:pathLst>
              <a:path extrusionOk="0" h="10505726" w="15592915">
                <a:moveTo>
                  <a:pt x="0" y="0"/>
                </a:moveTo>
                <a:lnTo>
                  <a:pt x="15592914" y="0"/>
                </a:lnTo>
                <a:lnTo>
                  <a:pt x="15592914" y="10505726"/>
                </a:lnTo>
                <a:lnTo>
                  <a:pt x="0" y="10505726"/>
                </a:lnTo>
                <a:lnTo>
                  <a:pt x="0" y="0"/>
                </a:lnTo>
                <a:close/>
              </a:path>
            </a:pathLst>
          </a:custGeom>
          <a:blipFill rotWithShape="1">
            <a:blip r:embed="rId4">
              <a:alphaModFix amt="28000"/>
            </a:blip>
            <a:stretch>
              <a:fillRect b="0" l="0" r="0" t="0"/>
            </a:stretch>
          </a:blipFill>
          <a:ln>
            <a:noFill/>
          </a:ln>
        </p:spPr>
      </p:sp>
      <p:sp>
        <p:nvSpPr>
          <p:cNvPr id="336" name="Google Shape;336;p24"/>
          <p:cNvSpPr/>
          <p:nvPr/>
        </p:nvSpPr>
        <p:spPr>
          <a:xfrm>
            <a:off x="1040700" y="758475"/>
            <a:ext cx="16230600" cy="8803200"/>
          </a:xfrm>
          <a:prstGeom prst="roundRect">
            <a:avLst>
              <a:gd fmla="val 581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337" name="Google Shape;337;p24"/>
          <p:cNvGrpSpPr/>
          <p:nvPr/>
        </p:nvGrpSpPr>
        <p:grpSpPr>
          <a:xfrm>
            <a:off x="1928779" y="2474026"/>
            <a:ext cx="6818773" cy="5237444"/>
            <a:chOff x="0" y="-85725"/>
            <a:chExt cx="1795879" cy="1379400"/>
          </a:xfrm>
        </p:grpSpPr>
        <p:sp>
          <p:nvSpPr>
            <p:cNvPr id="338" name="Google Shape;338;p24"/>
            <p:cNvSpPr/>
            <p:nvPr/>
          </p:nvSpPr>
          <p:spPr>
            <a:xfrm>
              <a:off x="0" y="0"/>
              <a:ext cx="1795879" cy="1293535"/>
            </a:xfrm>
            <a:custGeom>
              <a:rect b="b" l="l" r="r" t="t"/>
              <a:pathLst>
                <a:path extrusionOk="0" h="1293535" w="1795879">
                  <a:moveTo>
                    <a:pt x="28385" y="0"/>
                  </a:moveTo>
                  <a:lnTo>
                    <a:pt x="1767495" y="0"/>
                  </a:lnTo>
                  <a:cubicBezTo>
                    <a:pt x="1775023" y="0"/>
                    <a:pt x="1782242" y="2991"/>
                    <a:pt x="1787566" y="8314"/>
                  </a:cubicBezTo>
                  <a:cubicBezTo>
                    <a:pt x="1792889" y="13637"/>
                    <a:pt x="1795879" y="20857"/>
                    <a:pt x="1795879" y="28385"/>
                  </a:cubicBezTo>
                  <a:lnTo>
                    <a:pt x="1795879" y="1265151"/>
                  </a:lnTo>
                  <a:cubicBezTo>
                    <a:pt x="1795879" y="1280827"/>
                    <a:pt x="1783171" y="1293535"/>
                    <a:pt x="1767495" y="1293535"/>
                  </a:cubicBezTo>
                  <a:lnTo>
                    <a:pt x="28385" y="1293535"/>
                  </a:lnTo>
                  <a:cubicBezTo>
                    <a:pt x="20857" y="1293535"/>
                    <a:pt x="13637" y="1290545"/>
                    <a:pt x="8314" y="1285222"/>
                  </a:cubicBezTo>
                  <a:cubicBezTo>
                    <a:pt x="2991" y="1279899"/>
                    <a:pt x="0" y="1272679"/>
                    <a:pt x="0" y="1265151"/>
                  </a:cubicBezTo>
                  <a:lnTo>
                    <a:pt x="0" y="28385"/>
                  </a:lnTo>
                  <a:cubicBezTo>
                    <a:pt x="0" y="12708"/>
                    <a:pt x="12708" y="0"/>
                    <a:pt x="28385" y="0"/>
                  </a:cubicBezTo>
                  <a:close/>
                </a:path>
              </a:pathLst>
            </a:custGeom>
            <a:solidFill>
              <a:srgbClr val="F39A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4"/>
            <p:cNvSpPr txBox="1"/>
            <p:nvPr/>
          </p:nvSpPr>
          <p:spPr>
            <a:xfrm>
              <a:off x="0" y="-85725"/>
              <a:ext cx="1795800" cy="1379400"/>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24"/>
          <p:cNvGrpSpPr/>
          <p:nvPr/>
        </p:nvGrpSpPr>
        <p:grpSpPr>
          <a:xfrm>
            <a:off x="9921491" y="2474026"/>
            <a:ext cx="6818773" cy="5237444"/>
            <a:chOff x="0" y="-85725"/>
            <a:chExt cx="1795879" cy="1379400"/>
          </a:xfrm>
        </p:grpSpPr>
        <p:sp>
          <p:nvSpPr>
            <p:cNvPr id="341" name="Google Shape;341;p24"/>
            <p:cNvSpPr/>
            <p:nvPr/>
          </p:nvSpPr>
          <p:spPr>
            <a:xfrm>
              <a:off x="0" y="0"/>
              <a:ext cx="1795879" cy="1293535"/>
            </a:xfrm>
            <a:custGeom>
              <a:rect b="b" l="l" r="r" t="t"/>
              <a:pathLst>
                <a:path extrusionOk="0" h="1293535" w="1795879">
                  <a:moveTo>
                    <a:pt x="28385" y="0"/>
                  </a:moveTo>
                  <a:lnTo>
                    <a:pt x="1767495" y="0"/>
                  </a:lnTo>
                  <a:cubicBezTo>
                    <a:pt x="1775023" y="0"/>
                    <a:pt x="1782242" y="2991"/>
                    <a:pt x="1787566" y="8314"/>
                  </a:cubicBezTo>
                  <a:cubicBezTo>
                    <a:pt x="1792889" y="13637"/>
                    <a:pt x="1795879" y="20857"/>
                    <a:pt x="1795879" y="28385"/>
                  </a:cubicBezTo>
                  <a:lnTo>
                    <a:pt x="1795879" y="1265151"/>
                  </a:lnTo>
                  <a:cubicBezTo>
                    <a:pt x="1795879" y="1280827"/>
                    <a:pt x="1783171" y="1293535"/>
                    <a:pt x="1767495" y="1293535"/>
                  </a:cubicBezTo>
                  <a:lnTo>
                    <a:pt x="28385" y="1293535"/>
                  </a:lnTo>
                  <a:cubicBezTo>
                    <a:pt x="20857" y="1293535"/>
                    <a:pt x="13637" y="1290545"/>
                    <a:pt x="8314" y="1285222"/>
                  </a:cubicBezTo>
                  <a:cubicBezTo>
                    <a:pt x="2991" y="1279899"/>
                    <a:pt x="0" y="1272679"/>
                    <a:pt x="0" y="1265151"/>
                  </a:cubicBezTo>
                  <a:lnTo>
                    <a:pt x="0" y="28385"/>
                  </a:lnTo>
                  <a:cubicBezTo>
                    <a:pt x="0" y="12708"/>
                    <a:pt x="12708" y="0"/>
                    <a:pt x="28385" y="0"/>
                  </a:cubicBezTo>
                  <a:close/>
                </a:path>
              </a:pathLst>
            </a:custGeom>
            <a:solidFill>
              <a:srgbClr val="F39A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4"/>
            <p:cNvSpPr txBox="1"/>
            <p:nvPr/>
          </p:nvSpPr>
          <p:spPr>
            <a:xfrm>
              <a:off x="0" y="-85725"/>
              <a:ext cx="1795800" cy="1379400"/>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3" name="Google Shape;343;p24"/>
          <p:cNvPicPr preferRelativeResize="0"/>
          <p:nvPr/>
        </p:nvPicPr>
        <p:blipFill>
          <a:blip r:embed="rId5">
            <a:alphaModFix/>
          </a:blip>
          <a:stretch>
            <a:fillRect/>
          </a:stretch>
        </p:blipFill>
        <p:spPr>
          <a:xfrm>
            <a:off x="9731000" y="2587050"/>
            <a:ext cx="6819049" cy="4939676"/>
          </a:xfrm>
          <a:prstGeom prst="rect">
            <a:avLst/>
          </a:prstGeom>
          <a:noFill/>
          <a:ln>
            <a:noFill/>
          </a:ln>
        </p:spPr>
      </p:pic>
      <p:pic>
        <p:nvPicPr>
          <p:cNvPr id="344" name="Google Shape;344;p24"/>
          <p:cNvPicPr preferRelativeResize="0"/>
          <p:nvPr/>
        </p:nvPicPr>
        <p:blipFill>
          <a:blip r:embed="rId6">
            <a:alphaModFix/>
          </a:blip>
          <a:stretch>
            <a:fillRect/>
          </a:stretch>
        </p:blipFill>
        <p:spPr>
          <a:xfrm>
            <a:off x="1738276" y="2587050"/>
            <a:ext cx="6818775" cy="4939497"/>
          </a:xfrm>
          <a:prstGeom prst="rect">
            <a:avLst/>
          </a:prstGeom>
          <a:noFill/>
          <a:ln>
            <a:noFill/>
          </a:ln>
        </p:spPr>
      </p:pic>
      <p:sp>
        <p:nvSpPr>
          <p:cNvPr id="345" name="Google Shape;345;p24"/>
          <p:cNvSpPr txBox="1"/>
          <p:nvPr/>
        </p:nvSpPr>
        <p:spPr>
          <a:xfrm>
            <a:off x="1895447" y="1117573"/>
            <a:ext cx="3875400" cy="1152000"/>
          </a:xfrm>
          <a:prstGeom prst="rect">
            <a:avLst/>
          </a:prstGeom>
          <a:noFill/>
          <a:ln>
            <a:noFill/>
          </a:ln>
        </p:spPr>
        <p:txBody>
          <a:bodyPr anchorCtr="0" anchor="t" bIns="0" lIns="0" spcFirstLastPara="1" rIns="0" wrap="square" tIns="0">
            <a:spAutoFit/>
          </a:bodyPr>
          <a:lstStyle/>
          <a:p>
            <a:pPr indent="0" lvl="0" marL="0" marR="0" rtl="0" algn="l">
              <a:lnSpc>
                <a:spcPct val="103994"/>
              </a:lnSpc>
              <a:spcBef>
                <a:spcPts val="0"/>
              </a:spcBef>
              <a:spcAft>
                <a:spcPts val="0"/>
              </a:spcAft>
              <a:buNone/>
            </a:pPr>
            <a:r>
              <a:rPr b="0" i="0" lang="en-US" sz="7485" u="none" cap="none" strike="noStrike">
                <a:solidFill>
                  <a:srgbClr val="F39A72"/>
                </a:solidFill>
                <a:latin typeface="Rubik Spray Paint"/>
                <a:ea typeface="Rubik Spray Paint"/>
                <a:cs typeface="Rubik Spray Paint"/>
                <a:sym typeface="Rubik Spray Paint"/>
              </a:rPr>
              <a:t>STEP 3</a:t>
            </a:r>
            <a:endParaRPr/>
          </a:p>
        </p:txBody>
      </p:sp>
      <p:sp>
        <p:nvSpPr>
          <p:cNvPr id="346" name="Google Shape;346;p24"/>
          <p:cNvSpPr txBox="1"/>
          <p:nvPr/>
        </p:nvSpPr>
        <p:spPr>
          <a:xfrm>
            <a:off x="7960177" y="1235100"/>
            <a:ext cx="8589600" cy="903000"/>
          </a:xfrm>
          <a:prstGeom prst="rect">
            <a:avLst/>
          </a:prstGeom>
          <a:noFill/>
          <a:ln>
            <a:noFill/>
          </a:ln>
        </p:spPr>
        <p:txBody>
          <a:bodyPr anchorCtr="0" anchor="t" bIns="0" lIns="0" spcFirstLastPara="1" rIns="0" wrap="square" tIns="0">
            <a:spAutoFit/>
          </a:bodyPr>
          <a:lstStyle/>
          <a:p>
            <a:pPr indent="0" lvl="0" marL="0" marR="0" rtl="0" algn="r">
              <a:lnSpc>
                <a:spcPct val="155011"/>
              </a:lnSpc>
              <a:spcBef>
                <a:spcPts val="0"/>
              </a:spcBef>
              <a:spcAft>
                <a:spcPts val="0"/>
              </a:spcAft>
              <a:buNone/>
            </a:pPr>
            <a:r>
              <a:rPr b="0" i="0" lang="en-US" sz="5866" u="none" cap="none" strike="noStrike">
                <a:solidFill>
                  <a:srgbClr val="F39A72"/>
                </a:solidFill>
                <a:latin typeface="Rubik Spray Paint"/>
                <a:ea typeface="Rubik Spray Paint"/>
                <a:cs typeface="Rubik Spray Paint"/>
                <a:sym typeface="Rubik Spray Paint"/>
              </a:rPr>
              <a:t>APPLY THE DYE</a:t>
            </a:r>
            <a:endParaRPr/>
          </a:p>
        </p:txBody>
      </p:sp>
      <p:sp>
        <p:nvSpPr>
          <p:cNvPr id="347" name="Google Shape;347;p24"/>
          <p:cNvSpPr txBox="1"/>
          <p:nvPr/>
        </p:nvSpPr>
        <p:spPr>
          <a:xfrm>
            <a:off x="4691793" y="8110957"/>
            <a:ext cx="8904300" cy="885000"/>
          </a:xfrm>
          <a:prstGeom prst="rect">
            <a:avLst/>
          </a:prstGeom>
          <a:noFill/>
          <a:ln>
            <a:noFill/>
          </a:ln>
        </p:spPr>
        <p:txBody>
          <a:bodyPr anchorCtr="0" anchor="t" bIns="0" lIns="0" spcFirstLastPara="1" rIns="0" wrap="square" tIns="0">
            <a:spAutoFit/>
          </a:bodyPr>
          <a:lstStyle/>
          <a:p>
            <a:pPr indent="0" lvl="1" marL="0" marR="0" rtl="0" algn="ctr">
              <a:lnSpc>
                <a:spcPct val="156996"/>
              </a:lnSpc>
              <a:spcBef>
                <a:spcPts val="0"/>
              </a:spcBef>
              <a:spcAft>
                <a:spcPts val="0"/>
              </a:spcAft>
              <a:buNone/>
            </a:pPr>
            <a:r>
              <a:rPr b="0" i="0" lang="en-US" sz="2237"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25"/>
          <p:cNvPicPr preferRelativeResize="0"/>
          <p:nvPr/>
        </p:nvPicPr>
        <p:blipFill rotWithShape="1">
          <a:blip r:embed="rId3">
            <a:alphaModFix/>
          </a:blip>
          <a:srcRect b="26125" l="0" r="0" t="26130"/>
          <a:stretch/>
        </p:blipFill>
        <p:spPr>
          <a:xfrm>
            <a:off x="0" y="0"/>
            <a:ext cx="18288001" cy="10286998"/>
          </a:xfrm>
          <a:prstGeom prst="rect">
            <a:avLst/>
          </a:prstGeom>
          <a:noFill/>
          <a:ln>
            <a:noFill/>
          </a:ln>
        </p:spPr>
      </p:pic>
      <p:sp>
        <p:nvSpPr>
          <p:cNvPr id="353" name="Google Shape;353;p25"/>
          <p:cNvSpPr/>
          <p:nvPr/>
        </p:nvSpPr>
        <p:spPr>
          <a:xfrm>
            <a:off x="1347543" y="-109363"/>
            <a:ext cx="15592915" cy="10505726"/>
          </a:xfrm>
          <a:custGeom>
            <a:rect b="b" l="l" r="r" t="t"/>
            <a:pathLst>
              <a:path extrusionOk="0" h="10505726" w="15592915">
                <a:moveTo>
                  <a:pt x="0" y="0"/>
                </a:moveTo>
                <a:lnTo>
                  <a:pt x="15592914" y="0"/>
                </a:lnTo>
                <a:lnTo>
                  <a:pt x="15592914" y="10505726"/>
                </a:lnTo>
                <a:lnTo>
                  <a:pt x="0" y="10505726"/>
                </a:lnTo>
                <a:lnTo>
                  <a:pt x="0" y="0"/>
                </a:lnTo>
                <a:close/>
              </a:path>
            </a:pathLst>
          </a:custGeom>
          <a:blipFill rotWithShape="1">
            <a:blip r:embed="rId4">
              <a:alphaModFix amt="28000"/>
            </a:blip>
            <a:stretch>
              <a:fillRect b="0" l="0" r="0" t="0"/>
            </a:stretch>
          </a:blipFill>
          <a:ln>
            <a:noFill/>
          </a:ln>
        </p:spPr>
      </p:sp>
      <p:sp>
        <p:nvSpPr>
          <p:cNvPr id="354" name="Google Shape;354;p25"/>
          <p:cNvSpPr/>
          <p:nvPr/>
        </p:nvSpPr>
        <p:spPr>
          <a:xfrm>
            <a:off x="1040700" y="758475"/>
            <a:ext cx="16230600" cy="8803200"/>
          </a:xfrm>
          <a:prstGeom prst="roundRect">
            <a:avLst>
              <a:gd fmla="val 581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355" name="Google Shape;355;p25"/>
          <p:cNvGrpSpPr/>
          <p:nvPr/>
        </p:nvGrpSpPr>
        <p:grpSpPr>
          <a:xfrm>
            <a:off x="2508880" y="2628269"/>
            <a:ext cx="5779755" cy="4705498"/>
            <a:chOff x="0" y="-85725"/>
            <a:chExt cx="1522230" cy="1239300"/>
          </a:xfrm>
        </p:grpSpPr>
        <p:sp>
          <p:nvSpPr>
            <p:cNvPr id="356" name="Google Shape;356;p25"/>
            <p:cNvSpPr/>
            <p:nvPr/>
          </p:nvSpPr>
          <p:spPr>
            <a:xfrm>
              <a:off x="0" y="0"/>
              <a:ext cx="1522230" cy="1153445"/>
            </a:xfrm>
            <a:custGeom>
              <a:rect b="b" l="l" r="r" t="t"/>
              <a:pathLst>
                <a:path extrusionOk="0" h="1153445" w="1522230">
                  <a:moveTo>
                    <a:pt x="33487" y="0"/>
                  </a:moveTo>
                  <a:lnTo>
                    <a:pt x="1488743" y="0"/>
                  </a:lnTo>
                  <a:cubicBezTo>
                    <a:pt x="1497624" y="0"/>
                    <a:pt x="1506142" y="3528"/>
                    <a:pt x="1512422" y="9808"/>
                  </a:cubicBezTo>
                  <a:cubicBezTo>
                    <a:pt x="1518702" y="16088"/>
                    <a:pt x="1522230" y="24606"/>
                    <a:pt x="1522230" y="33487"/>
                  </a:cubicBezTo>
                  <a:lnTo>
                    <a:pt x="1522230" y="1119957"/>
                  </a:lnTo>
                  <a:cubicBezTo>
                    <a:pt x="1522230" y="1138452"/>
                    <a:pt x="1507237" y="1153445"/>
                    <a:pt x="1488743" y="1153445"/>
                  </a:cubicBezTo>
                  <a:lnTo>
                    <a:pt x="33487" y="1153445"/>
                  </a:lnTo>
                  <a:cubicBezTo>
                    <a:pt x="24606" y="1153445"/>
                    <a:pt x="16088" y="1149916"/>
                    <a:pt x="9808" y="1143636"/>
                  </a:cubicBezTo>
                  <a:cubicBezTo>
                    <a:pt x="3528" y="1137356"/>
                    <a:pt x="0" y="1128838"/>
                    <a:pt x="0" y="1119957"/>
                  </a:cubicBezTo>
                  <a:lnTo>
                    <a:pt x="0" y="33487"/>
                  </a:lnTo>
                  <a:cubicBezTo>
                    <a:pt x="0" y="24606"/>
                    <a:pt x="3528" y="16088"/>
                    <a:pt x="9808" y="9808"/>
                  </a:cubicBezTo>
                  <a:cubicBezTo>
                    <a:pt x="16088" y="3528"/>
                    <a:pt x="24606" y="0"/>
                    <a:pt x="33487" y="0"/>
                  </a:cubicBezTo>
                  <a:close/>
                </a:path>
              </a:pathLst>
            </a:custGeom>
            <a:solidFill>
              <a:srgbClr val="7AC8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5"/>
            <p:cNvSpPr txBox="1"/>
            <p:nvPr/>
          </p:nvSpPr>
          <p:spPr>
            <a:xfrm>
              <a:off x="0" y="-85725"/>
              <a:ext cx="1522200" cy="1239300"/>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25"/>
          <p:cNvGrpSpPr/>
          <p:nvPr/>
        </p:nvGrpSpPr>
        <p:grpSpPr>
          <a:xfrm>
            <a:off x="10380403" y="4542734"/>
            <a:ext cx="5779755" cy="4705498"/>
            <a:chOff x="0" y="-85725"/>
            <a:chExt cx="1522230" cy="1239300"/>
          </a:xfrm>
        </p:grpSpPr>
        <p:sp>
          <p:nvSpPr>
            <p:cNvPr id="359" name="Google Shape;359;p25"/>
            <p:cNvSpPr/>
            <p:nvPr/>
          </p:nvSpPr>
          <p:spPr>
            <a:xfrm>
              <a:off x="0" y="0"/>
              <a:ext cx="1522230" cy="1153445"/>
            </a:xfrm>
            <a:custGeom>
              <a:rect b="b" l="l" r="r" t="t"/>
              <a:pathLst>
                <a:path extrusionOk="0" h="1153445" w="1522230">
                  <a:moveTo>
                    <a:pt x="33487" y="0"/>
                  </a:moveTo>
                  <a:lnTo>
                    <a:pt x="1488743" y="0"/>
                  </a:lnTo>
                  <a:cubicBezTo>
                    <a:pt x="1497624" y="0"/>
                    <a:pt x="1506142" y="3528"/>
                    <a:pt x="1512422" y="9808"/>
                  </a:cubicBezTo>
                  <a:cubicBezTo>
                    <a:pt x="1518702" y="16088"/>
                    <a:pt x="1522230" y="24606"/>
                    <a:pt x="1522230" y="33487"/>
                  </a:cubicBezTo>
                  <a:lnTo>
                    <a:pt x="1522230" y="1119957"/>
                  </a:lnTo>
                  <a:cubicBezTo>
                    <a:pt x="1522230" y="1138452"/>
                    <a:pt x="1507237" y="1153445"/>
                    <a:pt x="1488743" y="1153445"/>
                  </a:cubicBezTo>
                  <a:lnTo>
                    <a:pt x="33487" y="1153445"/>
                  </a:lnTo>
                  <a:cubicBezTo>
                    <a:pt x="24606" y="1153445"/>
                    <a:pt x="16088" y="1149916"/>
                    <a:pt x="9808" y="1143636"/>
                  </a:cubicBezTo>
                  <a:cubicBezTo>
                    <a:pt x="3528" y="1137356"/>
                    <a:pt x="0" y="1128838"/>
                    <a:pt x="0" y="1119957"/>
                  </a:cubicBezTo>
                  <a:lnTo>
                    <a:pt x="0" y="33487"/>
                  </a:lnTo>
                  <a:cubicBezTo>
                    <a:pt x="0" y="24606"/>
                    <a:pt x="3528" y="16088"/>
                    <a:pt x="9808" y="9808"/>
                  </a:cubicBezTo>
                  <a:cubicBezTo>
                    <a:pt x="16088" y="3528"/>
                    <a:pt x="24606" y="0"/>
                    <a:pt x="33487" y="0"/>
                  </a:cubicBezTo>
                  <a:close/>
                </a:path>
              </a:pathLst>
            </a:custGeom>
            <a:solidFill>
              <a:srgbClr val="7AC8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5"/>
            <p:cNvSpPr txBox="1"/>
            <p:nvPr/>
          </p:nvSpPr>
          <p:spPr>
            <a:xfrm>
              <a:off x="0" y="-85725"/>
              <a:ext cx="1522200" cy="1239300"/>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1" name="Google Shape;361;p25"/>
          <p:cNvPicPr preferRelativeResize="0"/>
          <p:nvPr/>
        </p:nvPicPr>
        <p:blipFill>
          <a:blip r:embed="rId5">
            <a:alphaModFix/>
          </a:blip>
          <a:stretch>
            <a:fillRect/>
          </a:stretch>
        </p:blipFill>
        <p:spPr>
          <a:xfrm>
            <a:off x="2318375" y="2764150"/>
            <a:ext cx="5780100" cy="4385700"/>
          </a:xfrm>
          <a:prstGeom prst="roundRect">
            <a:avLst>
              <a:gd fmla="val 5093" name="adj"/>
            </a:avLst>
          </a:prstGeom>
          <a:noFill/>
          <a:ln>
            <a:noFill/>
          </a:ln>
        </p:spPr>
      </p:pic>
      <p:pic>
        <p:nvPicPr>
          <p:cNvPr id="362" name="Google Shape;362;p25"/>
          <p:cNvPicPr preferRelativeResize="0"/>
          <p:nvPr/>
        </p:nvPicPr>
        <p:blipFill>
          <a:blip r:embed="rId6">
            <a:alphaModFix/>
          </a:blip>
          <a:stretch>
            <a:fillRect/>
          </a:stretch>
        </p:blipFill>
        <p:spPr>
          <a:xfrm>
            <a:off x="10189900" y="4677725"/>
            <a:ext cx="5780100" cy="4373100"/>
          </a:xfrm>
          <a:prstGeom prst="roundRect">
            <a:avLst>
              <a:gd fmla="val 5174" name="adj"/>
            </a:avLst>
          </a:prstGeom>
          <a:noFill/>
          <a:ln>
            <a:noFill/>
          </a:ln>
        </p:spPr>
      </p:pic>
      <p:sp>
        <p:nvSpPr>
          <p:cNvPr id="363" name="Google Shape;363;p25"/>
          <p:cNvSpPr txBox="1"/>
          <p:nvPr/>
        </p:nvSpPr>
        <p:spPr>
          <a:xfrm>
            <a:off x="1895447" y="1067441"/>
            <a:ext cx="3875400" cy="1152000"/>
          </a:xfrm>
          <a:prstGeom prst="rect">
            <a:avLst/>
          </a:prstGeom>
          <a:noFill/>
          <a:ln>
            <a:noFill/>
          </a:ln>
        </p:spPr>
        <p:txBody>
          <a:bodyPr anchorCtr="0" anchor="t" bIns="0" lIns="0" spcFirstLastPara="1" rIns="0" wrap="square" tIns="0">
            <a:spAutoFit/>
          </a:bodyPr>
          <a:lstStyle/>
          <a:p>
            <a:pPr indent="0" lvl="0" marL="0" marR="0" rtl="0" algn="l">
              <a:lnSpc>
                <a:spcPct val="103994"/>
              </a:lnSpc>
              <a:spcBef>
                <a:spcPts val="0"/>
              </a:spcBef>
              <a:spcAft>
                <a:spcPts val="0"/>
              </a:spcAft>
              <a:buNone/>
            </a:pPr>
            <a:r>
              <a:rPr b="0" i="0" lang="en-US" sz="7485" u="none" cap="none" strike="noStrike">
                <a:solidFill>
                  <a:srgbClr val="7AC8AA"/>
                </a:solidFill>
                <a:latin typeface="Rubik Spray Paint"/>
                <a:ea typeface="Rubik Spray Paint"/>
                <a:cs typeface="Rubik Spray Paint"/>
                <a:sym typeface="Rubik Spray Paint"/>
              </a:rPr>
              <a:t>STEP 4</a:t>
            </a:r>
            <a:endParaRPr/>
          </a:p>
        </p:txBody>
      </p:sp>
      <p:sp>
        <p:nvSpPr>
          <p:cNvPr id="364" name="Google Shape;364;p25"/>
          <p:cNvSpPr txBox="1"/>
          <p:nvPr/>
        </p:nvSpPr>
        <p:spPr>
          <a:xfrm>
            <a:off x="8982503" y="1069342"/>
            <a:ext cx="7567200" cy="1193400"/>
          </a:xfrm>
          <a:prstGeom prst="rect">
            <a:avLst/>
          </a:prstGeom>
          <a:noFill/>
          <a:ln>
            <a:noFill/>
          </a:ln>
        </p:spPr>
        <p:txBody>
          <a:bodyPr anchorCtr="0" anchor="t" bIns="0" lIns="0" spcFirstLastPara="1" rIns="0" wrap="square" tIns="0">
            <a:spAutoFit/>
          </a:bodyPr>
          <a:lstStyle/>
          <a:p>
            <a:pPr indent="0" lvl="0" marL="0" marR="0" rtl="0" algn="r">
              <a:lnSpc>
                <a:spcPct val="155003"/>
              </a:lnSpc>
              <a:spcBef>
                <a:spcPts val="0"/>
              </a:spcBef>
              <a:spcAft>
                <a:spcPts val="0"/>
              </a:spcAft>
              <a:buNone/>
            </a:pPr>
            <a:r>
              <a:rPr b="0" i="0" lang="en-US" sz="7754" u="none" cap="none" strike="noStrike">
                <a:solidFill>
                  <a:srgbClr val="7AC8AA"/>
                </a:solidFill>
                <a:latin typeface="Rubik Spray Paint"/>
                <a:ea typeface="Rubik Spray Paint"/>
                <a:cs typeface="Rubik Spray Paint"/>
                <a:sym typeface="Rubik Spray Paint"/>
              </a:rPr>
              <a:t>RINSE, WASH</a:t>
            </a:r>
            <a:endParaRPr/>
          </a:p>
        </p:txBody>
      </p:sp>
      <p:sp>
        <p:nvSpPr>
          <p:cNvPr id="365" name="Google Shape;365;p25"/>
          <p:cNvSpPr txBox="1"/>
          <p:nvPr/>
        </p:nvSpPr>
        <p:spPr>
          <a:xfrm>
            <a:off x="9948861" y="2960676"/>
            <a:ext cx="6261900" cy="1239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
        <p:nvSpPr>
          <p:cNvPr id="366" name="Google Shape;366;p25"/>
          <p:cNvSpPr txBox="1"/>
          <p:nvPr/>
        </p:nvSpPr>
        <p:spPr>
          <a:xfrm>
            <a:off x="2077338" y="7515109"/>
            <a:ext cx="6261900" cy="1239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26"/>
          <p:cNvPicPr preferRelativeResize="0"/>
          <p:nvPr/>
        </p:nvPicPr>
        <p:blipFill rotWithShape="1">
          <a:blip r:embed="rId3">
            <a:alphaModFix/>
          </a:blip>
          <a:srcRect b="7813" l="0" r="0" t="7813"/>
          <a:stretch/>
        </p:blipFill>
        <p:spPr>
          <a:xfrm>
            <a:off x="0" y="0"/>
            <a:ext cx="18287999" cy="10287000"/>
          </a:xfrm>
          <a:prstGeom prst="rect">
            <a:avLst/>
          </a:prstGeom>
          <a:noFill/>
          <a:ln>
            <a:noFill/>
          </a:ln>
        </p:spPr>
      </p:pic>
      <p:sp>
        <p:nvSpPr>
          <p:cNvPr id="372" name="Google Shape;372;p26"/>
          <p:cNvSpPr/>
          <p:nvPr/>
        </p:nvSpPr>
        <p:spPr>
          <a:xfrm>
            <a:off x="1347543" y="-109363"/>
            <a:ext cx="15592915" cy="10505726"/>
          </a:xfrm>
          <a:custGeom>
            <a:rect b="b" l="l" r="r" t="t"/>
            <a:pathLst>
              <a:path extrusionOk="0" h="10505726" w="15592915">
                <a:moveTo>
                  <a:pt x="0" y="0"/>
                </a:moveTo>
                <a:lnTo>
                  <a:pt x="15592914" y="0"/>
                </a:lnTo>
                <a:lnTo>
                  <a:pt x="15592914" y="10505726"/>
                </a:lnTo>
                <a:lnTo>
                  <a:pt x="0" y="10505726"/>
                </a:lnTo>
                <a:lnTo>
                  <a:pt x="0" y="0"/>
                </a:lnTo>
                <a:close/>
              </a:path>
            </a:pathLst>
          </a:custGeom>
          <a:blipFill rotWithShape="1">
            <a:blip r:embed="rId4">
              <a:alphaModFix amt="28000"/>
            </a:blip>
            <a:stretch>
              <a:fillRect b="0" l="0" r="0" t="0"/>
            </a:stretch>
          </a:blipFill>
          <a:ln>
            <a:noFill/>
          </a:ln>
        </p:spPr>
      </p:sp>
      <p:sp>
        <p:nvSpPr>
          <p:cNvPr id="373" name="Google Shape;373;p26"/>
          <p:cNvSpPr/>
          <p:nvPr/>
        </p:nvSpPr>
        <p:spPr>
          <a:xfrm>
            <a:off x="1040700" y="758475"/>
            <a:ext cx="16230600" cy="8803200"/>
          </a:xfrm>
          <a:prstGeom prst="roundRect">
            <a:avLst>
              <a:gd fmla="val 581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374" name="Google Shape;374;p26"/>
          <p:cNvGrpSpPr/>
          <p:nvPr/>
        </p:nvGrpSpPr>
        <p:grpSpPr>
          <a:xfrm>
            <a:off x="2085947" y="2774239"/>
            <a:ext cx="7996271" cy="6140726"/>
            <a:chOff x="0" y="-85725"/>
            <a:chExt cx="2106000" cy="1617300"/>
          </a:xfrm>
        </p:grpSpPr>
        <p:sp>
          <p:nvSpPr>
            <p:cNvPr id="375" name="Google Shape;375;p26"/>
            <p:cNvSpPr/>
            <p:nvPr/>
          </p:nvSpPr>
          <p:spPr>
            <a:xfrm>
              <a:off x="0" y="0"/>
              <a:ext cx="2105984" cy="1531477"/>
            </a:xfrm>
            <a:custGeom>
              <a:rect b="b" l="l" r="r" t="t"/>
              <a:pathLst>
                <a:path extrusionOk="0" h="1531477" w="2105984">
                  <a:moveTo>
                    <a:pt x="24205" y="0"/>
                  </a:moveTo>
                  <a:lnTo>
                    <a:pt x="2081779" y="0"/>
                  </a:lnTo>
                  <a:cubicBezTo>
                    <a:pt x="2095147" y="0"/>
                    <a:pt x="2105984" y="10837"/>
                    <a:pt x="2105984" y="24205"/>
                  </a:cubicBezTo>
                  <a:lnTo>
                    <a:pt x="2105984" y="1507272"/>
                  </a:lnTo>
                  <a:cubicBezTo>
                    <a:pt x="2105984" y="1520640"/>
                    <a:pt x="2095147" y="1531477"/>
                    <a:pt x="2081779" y="1531477"/>
                  </a:cubicBezTo>
                  <a:lnTo>
                    <a:pt x="24205" y="1531477"/>
                  </a:lnTo>
                  <a:cubicBezTo>
                    <a:pt x="10837" y="1531477"/>
                    <a:pt x="0" y="1520640"/>
                    <a:pt x="0" y="1507272"/>
                  </a:cubicBezTo>
                  <a:lnTo>
                    <a:pt x="0" y="24205"/>
                  </a:lnTo>
                  <a:cubicBezTo>
                    <a:pt x="0" y="10837"/>
                    <a:pt x="10837" y="0"/>
                    <a:pt x="24205" y="0"/>
                  </a:cubicBezTo>
                  <a:close/>
                </a:path>
              </a:pathLst>
            </a:custGeom>
            <a:solidFill>
              <a:srgbClr val="66B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6"/>
            <p:cNvSpPr txBox="1"/>
            <p:nvPr/>
          </p:nvSpPr>
          <p:spPr>
            <a:xfrm>
              <a:off x="0" y="-85725"/>
              <a:ext cx="2106000" cy="1617300"/>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7" name="Google Shape;377;p26"/>
          <p:cNvPicPr preferRelativeResize="0"/>
          <p:nvPr/>
        </p:nvPicPr>
        <p:blipFill>
          <a:blip r:embed="rId5">
            <a:alphaModFix/>
          </a:blip>
          <a:stretch>
            <a:fillRect/>
          </a:stretch>
        </p:blipFill>
        <p:spPr>
          <a:xfrm>
            <a:off x="1895050" y="2909225"/>
            <a:ext cx="7998900" cy="5815200"/>
          </a:xfrm>
          <a:prstGeom prst="roundRect">
            <a:avLst>
              <a:gd fmla="val 2418" name="adj"/>
            </a:avLst>
          </a:prstGeom>
          <a:noFill/>
          <a:ln>
            <a:noFill/>
          </a:ln>
        </p:spPr>
      </p:pic>
      <p:sp>
        <p:nvSpPr>
          <p:cNvPr id="378" name="Google Shape;378;p26"/>
          <p:cNvSpPr txBox="1"/>
          <p:nvPr/>
        </p:nvSpPr>
        <p:spPr>
          <a:xfrm>
            <a:off x="1895447" y="1308991"/>
            <a:ext cx="3875400" cy="1152000"/>
          </a:xfrm>
          <a:prstGeom prst="rect">
            <a:avLst/>
          </a:prstGeom>
          <a:noFill/>
          <a:ln>
            <a:noFill/>
          </a:ln>
        </p:spPr>
        <p:txBody>
          <a:bodyPr anchorCtr="0" anchor="t" bIns="0" lIns="0" spcFirstLastPara="1" rIns="0" wrap="square" tIns="0">
            <a:spAutoFit/>
          </a:bodyPr>
          <a:lstStyle/>
          <a:p>
            <a:pPr indent="0" lvl="0" marL="0" marR="0" rtl="0" algn="l">
              <a:lnSpc>
                <a:spcPct val="103994"/>
              </a:lnSpc>
              <a:spcBef>
                <a:spcPts val="0"/>
              </a:spcBef>
              <a:spcAft>
                <a:spcPts val="0"/>
              </a:spcAft>
              <a:buNone/>
            </a:pPr>
            <a:r>
              <a:rPr b="0" i="0" lang="en-US" sz="7485" u="none" cap="none" strike="noStrike">
                <a:solidFill>
                  <a:srgbClr val="66B0D8"/>
                </a:solidFill>
                <a:latin typeface="Rubik Spray Paint"/>
                <a:ea typeface="Rubik Spray Paint"/>
                <a:cs typeface="Rubik Spray Paint"/>
                <a:sym typeface="Rubik Spray Paint"/>
              </a:rPr>
              <a:t>STEP 5</a:t>
            </a:r>
            <a:endParaRPr/>
          </a:p>
        </p:txBody>
      </p:sp>
      <p:sp>
        <p:nvSpPr>
          <p:cNvPr id="379" name="Google Shape;379;p26"/>
          <p:cNvSpPr txBox="1"/>
          <p:nvPr/>
        </p:nvSpPr>
        <p:spPr>
          <a:xfrm>
            <a:off x="10650207" y="7609995"/>
            <a:ext cx="5899500" cy="1239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
        <p:nvSpPr>
          <p:cNvPr id="380" name="Google Shape;380;p26"/>
          <p:cNvSpPr txBox="1"/>
          <p:nvPr/>
        </p:nvSpPr>
        <p:spPr>
          <a:xfrm>
            <a:off x="5081858" y="1308991"/>
            <a:ext cx="11467800" cy="1152000"/>
          </a:xfrm>
          <a:prstGeom prst="rect">
            <a:avLst/>
          </a:prstGeom>
          <a:noFill/>
          <a:ln>
            <a:noFill/>
          </a:ln>
        </p:spPr>
        <p:txBody>
          <a:bodyPr anchorCtr="0" anchor="t" bIns="0" lIns="0" spcFirstLastPara="1" rIns="0" wrap="square" tIns="0">
            <a:spAutoFit/>
          </a:bodyPr>
          <a:lstStyle/>
          <a:p>
            <a:pPr indent="0" lvl="0" marL="0" marR="0" rtl="0" algn="r">
              <a:lnSpc>
                <a:spcPct val="103994"/>
              </a:lnSpc>
              <a:spcBef>
                <a:spcPts val="0"/>
              </a:spcBef>
              <a:spcAft>
                <a:spcPts val="0"/>
              </a:spcAft>
              <a:buNone/>
            </a:pPr>
            <a:r>
              <a:rPr b="0" i="0" lang="en-US" sz="7485" u="none" cap="none" strike="noStrike">
                <a:solidFill>
                  <a:srgbClr val="66B0D8"/>
                </a:solidFill>
                <a:latin typeface="Rubik Spray Paint"/>
                <a:ea typeface="Rubik Spray Paint"/>
                <a:cs typeface="Rubik Spray Paint"/>
                <a:sym typeface="Rubik Spray Paint"/>
              </a:rPr>
              <a:t>DRY &amp; WEAR</a:t>
            </a:r>
            <a:endParaRPr/>
          </a:p>
        </p:txBody>
      </p:sp>
      <p:sp>
        <p:nvSpPr>
          <p:cNvPr id="381" name="Google Shape;381;p26"/>
          <p:cNvSpPr txBox="1"/>
          <p:nvPr/>
        </p:nvSpPr>
        <p:spPr>
          <a:xfrm>
            <a:off x="12133962" y="3307223"/>
            <a:ext cx="4806600" cy="461700"/>
          </a:xfrm>
          <a:prstGeom prst="rect">
            <a:avLst/>
          </a:prstGeom>
          <a:noFill/>
          <a:ln>
            <a:noFill/>
          </a:ln>
        </p:spPr>
        <p:txBody>
          <a:bodyPr anchorCtr="0" anchor="t" bIns="0" lIns="0" spcFirstLastPara="1" rIns="0" wrap="square" tIns="0">
            <a:spAutoFit/>
          </a:bodyPr>
          <a:lstStyle/>
          <a:p>
            <a:pPr indent="0" lvl="0" marL="0" marR="0" rtl="0" algn="l">
              <a:lnSpc>
                <a:spcPct val="104000"/>
              </a:lnSpc>
              <a:spcBef>
                <a:spcPts val="0"/>
              </a:spcBef>
              <a:spcAft>
                <a:spcPts val="0"/>
              </a:spcAft>
              <a:buNone/>
            </a:pPr>
            <a:r>
              <a:rPr b="0" i="0" lang="en-US" sz="3000" u="none" cap="none" strike="noStrike">
                <a:solidFill>
                  <a:srgbClr val="66B0D8"/>
                </a:solidFill>
                <a:latin typeface="Rubik Spray Paint"/>
                <a:ea typeface="Rubik Spray Paint"/>
                <a:cs typeface="Rubik Spray Paint"/>
                <a:sym typeface="Rubik Spray Paint"/>
              </a:rPr>
              <a:t>WRITE AN  IDEA HERE</a:t>
            </a:r>
            <a:endParaRPr/>
          </a:p>
        </p:txBody>
      </p:sp>
      <p:sp>
        <p:nvSpPr>
          <p:cNvPr id="382" name="Google Shape;382;p26"/>
          <p:cNvSpPr txBox="1"/>
          <p:nvPr/>
        </p:nvSpPr>
        <p:spPr>
          <a:xfrm>
            <a:off x="12133962" y="4939956"/>
            <a:ext cx="4806600" cy="461700"/>
          </a:xfrm>
          <a:prstGeom prst="rect">
            <a:avLst/>
          </a:prstGeom>
          <a:noFill/>
          <a:ln>
            <a:noFill/>
          </a:ln>
        </p:spPr>
        <p:txBody>
          <a:bodyPr anchorCtr="0" anchor="t" bIns="0" lIns="0" spcFirstLastPara="1" rIns="0" wrap="square" tIns="0">
            <a:spAutoFit/>
          </a:bodyPr>
          <a:lstStyle/>
          <a:p>
            <a:pPr indent="0" lvl="0" marL="0" marR="0" rtl="0" algn="l">
              <a:lnSpc>
                <a:spcPct val="104000"/>
              </a:lnSpc>
              <a:spcBef>
                <a:spcPts val="0"/>
              </a:spcBef>
              <a:spcAft>
                <a:spcPts val="0"/>
              </a:spcAft>
              <a:buNone/>
            </a:pPr>
            <a:r>
              <a:rPr b="0" i="0" lang="en-US" sz="3000" u="none" cap="none" strike="noStrike">
                <a:solidFill>
                  <a:srgbClr val="66B0D8"/>
                </a:solidFill>
                <a:latin typeface="Rubik Spray Paint"/>
                <a:ea typeface="Rubik Spray Paint"/>
                <a:cs typeface="Rubik Spray Paint"/>
                <a:sym typeface="Rubik Spray Paint"/>
              </a:rPr>
              <a:t>WRITE AN  IDEA HERE</a:t>
            </a:r>
            <a:endParaRPr/>
          </a:p>
        </p:txBody>
      </p:sp>
      <p:sp>
        <p:nvSpPr>
          <p:cNvPr id="383" name="Google Shape;383;p26"/>
          <p:cNvSpPr txBox="1"/>
          <p:nvPr/>
        </p:nvSpPr>
        <p:spPr>
          <a:xfrm>
            <a:off x="12133962" y="6572689"/>
            <a:ext cx="4806600" cy="461700"/>
          </a:xfrm>
          <a:prstGeom prst="rect">
            <a:avLst/>
          </a:prstGeom>
          <a:noFill/>
          <a:ln>
            <a:noFill/>
          </a:ln>
        </p:spPr>
        <p:txBody>
          <a:bodyPr anchorCtr="0" anchor="t" bIns="0" lIns="0" spcFirstLastPara="1" rIns="0" wrap="square" tIns="0">
            <a:spAutoFit/>
          </a:bodyPr>
          <a:lstStyle/>
          <a:p>
            <a:pPr indent="0" lvl="0" marL="0" marR="0" rtl="0" algn="l">
              <a:lnSpc>
                <a:spcPct val="104000"/>
              </a:lnSpc>
              <a:spcBef>
                <a:spcPts val="0"/>
              </a:spcBef>
              <a:spcAft>
                <a:spcPts val="0"/>
              </a:spcAft>
              <a:buNone/>
            </a:pPr>
            <a:r>
              <a:rPr b="0" i="0" lang="en-US" sz="3000" u="none" cap="none" strike="noStrike">
                <a:solidFill>
                  <a:srgbClr val="66B0D8"/>
                </a:solidFill>
                <a:latin typeface="Rubik Spray Paint"/>
                <a:ea typeface="Rubik Spray Paint"/>
                <a:cs typeface="Rubik Spray Paint"/>
                <a:sym typeface="Rubik Spray Paint"/>
              </a:rPr>
              <a:t>WRITE AN  IDEA HERE</a:t>
            </a:r>
            <a:endParaRPr/>
          </a:p>
        </p:txBody>
      </p:sp>
      <p:sp>
        <p:nvSpPr>
          <p:cNvPr id="384" name="Google Shape;384;p26"/>
          <p:cNvSpPr/>
          <p:nvPr/>
        </p:nvSpPr>
        <p:spPr>
          <a:xfrm rot="1613108">
            <a:off x="10491253" y="2755330"/>
            <a:ext cx="1448730" cy="1480183"/>
          </a:xfrm>
          <a:custGeom>
            <a:rect b="b" l="l" r="r" t="t"/>
            <a:pathLst>
              <a:path extrusionOk="0" h="1479213" w="1447780">
                <a:moveTo>
                  <a:pt x="0" y="0"/>
                </a:moveTo>
                <a:lnTo>
                  <a:pt x="1447780" y="0"/>
                </a:lnTo>
                <a:lnTo>
                  <a:pt x="1447780" y="1479213"/>
                </a:lnTo>
                <a:lnTo>
                  <a:pt x="0" y="1479213"/>
                </a:lnTo>
                <a:lnTo>
                  <a:pt x="0" y="0"/>
                </a:lnTo>
                <a:close/>
              </a:path>
            </a:pathLst>
          </a:custGeom>
          <a:blipFill rotWithShape="1">
            <a:blip r:embed="rId6">
              <a:alphaModFix/>
            </a:blip>
            <a:stretch>
              <a:fillRect b="0" l="0" r="0" t="0"/>
            </a:stretch>
          </a:blipFill>
          <a:ln>
            <a:noFill/>
          </a:ln>
        </p:spPr>
      </p:sp>
      <p:sp>
        <p:nvSpPr>
          <p:cNvPr id="385" name="Google Shape;385;p26"/>
          <p:cNvSpPr/>
          <p:nvPr/>
        </p:nvSpPr>
        <p:spPr>
          <a:xfrm rot="1613108">
            <a:off x="10491253" y="4388063"/>
            <a:ext cx="1448730" cy="1480183"/>
          </a:xfrm>
          <a:custGeom>
            <a:rect b="b" l="l" r="r" t="t"/>
            <a:pathLst>
              <a:path extrusionOk="0" h="1479213" w="1447780">
                <a:moveTo>
                  <a:pt x="0" y="0"/>
                </a:moveTo>
                <a:lnTo>
                  <a:pt x="1447780" y="0"/>
                </a:lnTo>
                <a:lnTo>
                  <a:pt x="1447780" y="1479213"/>
                </a:lnTo>
                <a:lnTo>
                  <a:pt x="0" y="1479213"/>
                </a:lnTo>
                <a:lnTo>
                  <a:pt x="0" y="0"/>
                </a:lnTo>
                <a:close/>
              </a:path>
            </a:pathLst>
          </a:custGeom>
          <a:blipFill rotWithShape="1">
            <a:blip r:embed="rId6">
              <a:alphaModFix/>
            </a:blip>
            <a:stretch>
              <a:fillRect b="0" l="0" r="0" t="0"/>
            </a:stretch>
          </a:blipFill>
          <a:ln>
            <a:noFill/>
          </a:ln>
        </p:spPr>
      </p:sp>
      <p:sp>
        <p:nvSpPr>
          <p:cNvPr id="386" name="Google Shape;386;p26"/>
          <p:cNvSpPr/>
          <p:nvPr/>
        </p:nvSpPr>
        <p:spPr>
          <a:xfrm rot="1613108">
            <a:off x="10491253" y="6031335"/>
            <a:ext cx="1448730" cy="1480183"/>
          </a:xfrm>
          <a:custGeom>
            <a:rect b="b" l="l" r="r" t="t"/>
            <a:pathLst>
              <a:path extrusionOk="0" h="1479213" w="1447780">
                <a:moveTo>
                  <a:pt x="0" y="0"/>
                </a:moveTo>
                <a:lnTo>
                  <a:pt x="1447780" y="0"/>
                </a:lnTo>
                <a:lnTo>
                  <a:pt x="1447780" y="1479213"/>
                </a:lnTo>
                <a:lnTo>
                  <a:pt x="0" y="1479213"/>
                </a:lnTo>
                <a:lnTo>
                  <a:pt x="0" y="0"/>
                </a:lnTo>
                <a:close/>
              </a:path>
            </a:pathLst>
          </a:custGeom>
          <a:blipFill rotWithShape="1">
            <a:blip r:embed="rId6">
              <a:alphaModFix/>
            </a:blip>
            <a:stretch>
              <a:fillRect b="0" l="0" r="0" t="0"/>
            </a:stretch>
          </a:blipFill>
          <a:ln>
            <a:noFill/>
          </a:ln>
        </p:spPr>
      </p:sp>
      <p:sp>
        <p:nvSpPr>
          <p:cNvPr id="387" name="Google Shape;387;p26"/>
          <p:cNvSpPr txBox="1"/>
          <p:nvPr/>
        </p:nvSpPr>
        <p:spPr>
          <a:xfrm>
            <a:off x="10623412" y="3128303"/>
            <a:ext cx="1183500" cy="81570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5300" u="none" cap="none" strike="noStrike">
                <a:solidFill>
                  <a:srgbClr val="FFFFFF"/>
                </a:solidFill>
                <a:latin typeface="Rubik Spray Paint"/>
                <a:ea typeface="Rubik Spray Paint"/>
                <a:cs typeface="Rubik Spray Paint"/>
                <a:sym typeface="Rubik Spray Paint"/>
              </a:rPr>
              <a:t>01</a:t>
            </a:r>
            <a:endParaRPr/>
          </a:p>
        </p:txBody>
      </p:sp>
      <p:sp>
        <p:nvSpPr>
          <p:cNvPr id="388" name="Google Shape;388;p26"/>
          <p:cNvSpPr txBox="1"/>
          <p:nvPr/>
        </p:nvSpPr>
        <p:spPr>
          <a:xfrm>
            <a:off x="10623412" y="4761036"/>
            <a:ext cx="1183500" cy="81570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5300" u="none" cap="none" strike="noStrike">
                <a:solidFill>
                  <a:srgbClr val="FFFFFF"/>
                </a:solidFill>
                <a:latin typeface="Rubik Spray Paint"/>
                <a:ea typeface="Rubik Spray Paint"/>
                <a:cs typeface="Rubik Spray Paint"/>
                <a:sym typeface="Rubik Spray Paint"/>
              </a:rPr>
              <a:t>02</a:t>
            </a:r>
            <a:endParaRPr/>
          </a:p>
        </p:txBody>
      </p:sp>
      <p:sp>
        <p:nvSpPr>
          <p:cNvPr id="389" name="Google Shape;389;p26"/>
          <p:cNvSpPr txBox="1"/>
          <p:nvPr/>
        </p:nvSpPr>
        <p:spPr>
          <a:xfrm>
            <a:off x="10623412" y="6404308"/>
            <a:ext cx="1183500" cy="81570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5300" u="none" cap="none" strike="noStrike">
                <a:solidFill>
                  <a:srgbClr val="FFFFFF"/>
                </a:solidFill>
                <a:latin typeface="Rubik Spray Paint"/>
                <a:ea typeface="Rubik Spray Paint"/>
                <a:cs typeface="Rubik Spray Paint"/>
                <a:sym typeface="Rubik Spray Paint"/>
              </a:rPr>
              <a:t>03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7"/>
          <p:cNvSpPr/>
          <p:nvPr/>
        </p:nvSpPr>
        <p:spPr>
          <a:xfrm>
            <a:off x="1347543" y="-109363"/>
            <a:ext cx="15592915" cy="10505726"/>
          </a:xfrm>
          <a:custGeom>
            <a:rect b="b" l="l" r="r" t="t"/>
            <a:pathLst>
              <a:path extrusionOk="0" h="10505726" w="15592915">
                <a:moveTo>
                  <a:pt x="0" y="0"/>
                </a:moveTo>
                <a:lnTo>
                  <a:pt x="15592914" y="0"/>
                </a:lnTo>
                <a:lnTo>
                  <a:pt x="15592914" y="10505726"/>
                </a:lnTo>
                <a:lnTo>
                  <a:pt x="0" y="10505726"/>
                </a:lnTo>
                <a:lnTo>
                  <a:pt x="0" y="0"/>
                </a:lnTo>
                <a:close/>
              </a:path>
            </a:pathLst>
          </a:custGeom>
          <a:blipFill rotWithShape="1">
            <a:blip r:embed="rId3">
              <a:alphaModFix amt="28000"/>
            </a:blip>
            <a:stretch>
              <a:fillRect b="0" l="0" r="0" t="0"/>
            </a:stretch>
          </a:blipFill>
          <a:ln>
            <a:noFill/>
          </a:ln>
        </p:spPr>
      </p:sp>
      <p:pic>
        <p:nvPicPr>
          <p:cNvPr id="395" name="Google Shape;395;p27"/>
          <p:cNvPicPr preferRelativeResize="0"/>
          <p:nvPr/>
        </p:nvPicPr>
        <p:blipFill rotWithShape="1">
          <a:blip r:embed="rId4">
            <a:alphaModFix/>
          </a:blip>
          <a:srcRect b="0" l="0" r="0" t="0"/>
          <a:stretch/>
        </p:blipFill>
        <p:spPr>
          <a:xfrm>
            <a:off x="0" y="0"/>
            <a:ext cx="18288003" cy="10287002"/>
          </a:xfrm>
          <a:prstGeom prst="rect">
            <a:avLst/>
          </a:prstGeom>
          <a:noFill/>
          <a:ln>
            <a:noFill/>
          </a:ln>
        </p:spPr>
      </p:pic>
      <p:sp>
        <p:nvSpPr>
          <p:cNvPr id="396" name="Google Shape;396;p27"/>
          <p:cNvSpPr/>
          <p:nvPr/>
        </p:nvSpPr>
        <p:spPr>
          <a:xfrm>
            <a:off x="1040700" y="758475"/>
            <a:ext cx="16230600" cy="8803200"/>
          </a:xfrm>
          <a:prstGeom prst="roundRect">
            <a:avLst>
              <a:gd fmla="val 581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397" name="Google Shape;397;p27"/>
          <p:cNvGrpSpPr/>
          <p:nvPr/>
        </p:nvGrpSpPr>
        <p:grpSpPr>
          <a:xfrm>
            <a:off x="8758536" y="2461329"/>
            <a:ext cx="7996271" cy="6665219"/>
            <a:chOff x="0" y="-85725"/>
            <a:chExt cx="2106000" cy="1755437"/>
          </a:xfrm>
        </p:grpSpPr>
        <p:sp>
          <p:nvSpPr>
            <p:cNvPr id="398" name="Google Shape;398;p27"/>
            <p:cNvSpPr/>
            <p:nvPr/>
          </p:nvSpPr>
          <p:spPr>
            <a:xfrm>
              <a:off x="0" y="0"/>
              <a:ext cx="2105984" cy="1669712"/>
            </a:xfrm>
            <a:custGeom>
              <a:rect b="b" l="l" r="r" t="t"/>
              <a:pathLst>
                <a:path extrusionOk="0" h="1669712" w="2105984">
                  <a:moveTo>
                    <a:pt x="24205" y="0"/>
                  </a:moveTo>
                  <a:lnTo>
                    <a:pt x="2081779" y="0"/>
                  </a:lnTo>
                  <a:cubicBezTo>
                    <a:pt x="2095147" y="0"/>
                    <a:pt x="2105984" y="10837"/>
                    <a:pt x="2105984" y="24205"/>
                  </a:cubicBezTo>
                  <a:lnTo>
                    <a:pt x="2105984" y="1645507"/>
                  </a:lnTo>
                  <a:cubicBezTo>
                    <a:pt x="2105984" y="1658875"/>
                    <a:pt x="2095147" y="1669712"/>
                    <a:pt x="2081779" y="1669712"/>
                  </a:cubicBezTo>
                  <a:lnTo>
                    <a:pt x="24205" y="1669712"/>
                  </a:lnTo>
                  <a:cubicBezTo>
                    <a:pt x="10837" y="1669712"/>
                    <a:pt x="0" y="1658875"/>
                    <a:pt x="0" y="1645507"/>
                  </a:cubicBezTo>
                  <a:lnTo>
                    <a:pt x="0" y="24205"/>
                  </a:lnTo>
                  <a:cubicBezTo>
                    <a:pt x="0" y="10837"/>
                    <a:pt x="10837" y="0"/>
                    <a:pt x="24205" y="0"/>
                  </a:cubicBezTo>
                  <a:close/>
                </a:path>
              </a:pathLst>
            </a:custGeom>
            <a:solidFill>
              <a:srgbClr val="E7C9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7"/>
            <p:cNvSpPr txBox="1"/>
            <p:nvPr/>
          </p:nvSpPr>
          <p:spPr>
            <a:xfrm>
              <a:off x="0" y="-85725"/>
              <a:ext cx="2106000" cy="1755300"/>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0" name="Google Shape;400;p27"/>
          <p:cNvPicPr preferRelativeResize="0"/>
          <p:nvPr/>
        </p:nvPicPr>
        <p:blipFill>
          <a:blip r:embed="rId5">
            <a:alphaModFix/>
          </a:blip>
          <a:stretch>
            <a:fillRect/>
          </a:stretch>
        </p:blipFill>
        <p:spPr>
          <a:xfrm>
            <a:off x="8568025" y="2593925"/>
            <a:ext cx="7996500" cy="6336300"/>
          </a:xfrm>
          <a:prstGeom prst="roundRect">
            <a:avLst>
              <a:gd fmla="val 145" name="adj"/>
            </a:avLst>
          </a:prstGeom>
          <a:noFill/>
          <a:ln>
            <a:noFill/>
          </a:ln>
        </p:spPr>
      </p:pic>
      <p:sp>
        <p:nvSpPr>
          <p:cNvPr id="401" name="Google Shape;401;p27"/>
          <p:cNvSpPr txBox="1"/>
          <p:nvPr/>
        </p:nvSpPr>
        <p:spPr>
          <a:xfrm>
            <a:off x="1347543" y="1307982"/>
            <a:ext cx="15592800" cy="100050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6499" u="none" cap="none" strike="noStrike">
                <a:solidFill>
                  <a:srgbClr val="E08EAB"/>
                </a:solidFill>
                <a:latin typeface="Rubik Spray Paint"/>
                <a:ea typeface="Rubik Spray Paint"/>
                <a:cs typeface="Rubik Spray Paint"/>
                <a:sym typeface="Rubik Spray Paint"/>
              </a:rPr>
              <a:t>QUESTION &amp; ANSWER</a:t>
            </a:r>
            <a:endParaRPr/>
          </a:p>
        </p:txBody>
      </p:sp>
      <p:sp>
        <p:nvSpPr>
          <p:cNvPr id="402" name="Google Shape;402;p27"/>
          <p:cNvSpPr txBox="1"/>
          <p:nvPr/>
        </p:nvSpPr>
        <p:spPr>
          <a:xfrm>
            <a:off x="1746221" y="2774891"/>
            <a:ext cx="927600" cy="1000500"/>
          </a:xfrm>
          <a:prstGeom prst="rect">
            <a:avLst/>
          </a:prstGeom>
          <a:noFill/>
          <a:ln>
            <a:noFill/>
          </a:ln>
        </p:spPr>
        <p:txBody>
          <a:bodyPr anchorCtr="0" anchor="t" bIns="0" lIns="0" spcFirstLastPara="1" rIns="0" wrap="square" tIns="0">
            <a:spAutoFit/>
          </a:bodyPr>
          <a:lstStyle/>
          <a:p>
            <a:pPr indent="0" lvl="0" marL="0" marR="0" rtl="0" algn="l">
              <a:lnSpc>
                <a:spcPct val="104000"/>
              </a:lnSpc>
              <a:spcBef>
                <a:spcPts val="0"/>
              </a:spcBef>
              <a:spcAft>
                <a:spcPts val="0"/>
              </a:spcAft>
              <a:buNone/>
            </a:pPr>
            <a:r>
              <a:rPr b="0" i="0" lang="en-US" sz="6499" u="none" cap="none" strike="noStrike">
                <a:solidFill>
                  <a:srgbClr val="E08EAB"/>
                </a:solidFill>
                <a:latin typeface="Rubik Spray Paint"/>
                <a:ea typeface="Rubik Spray Paint"/>
                <a:cs typeface="Rubik Spray Paint"/>
                <a:sym typeface="Rubik Spray Paint"/>
              </a:rPr>
              <a:t>Q</a:t>
            </a:r>
            <a:endParaRPr/>
          </a:p>
        </p:txBody>
      </p:sp>
      <p:sp>
        <p:nvSpPr>
          <p:cNvPr id="403" name="Google Shape;403;p27"/>
          <p:cNvSpPr txBox="1"/>
          <p:nvPr/>
        </p:nvSpPr>
        <p:spPr>
          <a:xfrm>
            <a:off x="1746221" y="6042387"/>
            <a:ext cx="927600" cy="1000500"/>
          </a:xfrm>
          <a:prstGeom prst="rect">
            <a:avLst/>
          </a:prstGeom>
          <a:noFill/>
          <a:ln>
            <a:noFill/>
          </a:ln>
        </p:spPr>
        <p:txBody>
          <a:bodyPr anchorCtr="0" anchor="t" bIns="0" lIns="0" spcFirstLastPara="1" rIns="0" wrap="square" tIns="0">
            <a:spAutoFit/>
          </a:bodyPr>
          <a:lstStyle/>
          <a:p>
            <a:pPr indent="0" lvl="0" marL="0" marR="0" rtl="0" algn="l">
              <a:lnSpc>
                <a:spcPct val="104000"/>
              </a:lnSpc>
              <a:spcBef>
                <a:spcPts val="0"/>
              </a:spcBef>
              <a:spcAft>
                <a:spcPts val="0"/>
              </a:spcAft>
              <a:buNone/>
            </a:pPr>
            <a:r>
              <a:rPr b="0" i="0" lang="en-US" sz="6499" u="none" cap="none" strike="noStrike">
                <a:solidFill>
                  <a:srgbClr val="E08EAB"/>
                </a:solidFill>
                <a:latin typeface="Rubik Spray Paint"/>
                <a:ea typeface="Rubik Spray Paint"/>
                <a:cs typeface="Rubik Spray Paint"/>
                <a:sym typeface="Rubik Spray Paint"/>
              </a:rPr>
              <a:t>Q</a:t>
            </a:r>
            <a:endParaRPr/>
          </a:p>
        </p:txBody>
      </p:sp>
      <p:sp>
        <p:nvSpPr>
          <p:cNvPr id="404" name="Google Shape;404;p27"/>
          <p:cNvSpPr txBox="1"/>
          <p:nvPr/>
        </p:nvSpPr>
        <p:spPr>
          <a:xfrm>
            <a:off x="1746221" y="3772127"/>
            <a:ext cx="927600" cy="1000500"/>
          </a:xfrm>
          <a:prstGeom prst="rect">
            <a:avLst/>
          </a:prstGeom>
          <a:noFill/>
          <a:ln>
            <a:noFill/>
          </a:ln>
        </p:spPr>
        <p:txBody>
          <a:bodyPr anchorCtr="0" anchor="t" bIns="0" lIns="0" spcFirstLastPara="1" rIns="0" wrap="square" tIns="0">
            <a:spAutoFit/>
          </a:bodyPr>
          <a:lstStyle/>
          <a:p>
            <a:pPr indent="0" lvl="0" marL="0" marR="0" rtl="0" algn="l">
              <a:lnSpc>
                <a:spcPct val="104000"/>
              </a:lnSpc>
              <a:spcBef>
                <a:spcPts val="0"/>
              </a:spcBef>
              <a:spcAft>
                <a:spcPts val="0"/>
              </a:spcAft>
              <a:buNone/>
            </a:pPr>
            <a:r>
              <a:rPr b="0" i="0" lang="en-US" sz="6499" u="none" cap="none" strike="noStrike">
                <a:solidFill>
                  <a:srgbClr val="E7C901"/>
                </a:solidFill>
                <a:latin typeface="Rubik Spray Paint"/>
                <a:ea typeface="Rubik Spray Paint"/>
                <a:cs typeface="Rubik Spray Paint"/>
                <a:sym typeface="Rubik Spray Paint"/>
              </a:rPr>
              <a:t>A</a:t>
            </a:r>
            <a:endParaRPr/>
          </a:p>
        </p:txBody>
      </p:sp>
      <p:sp>
        <p:nvSpPr>
          <p:cNvPr id="405" name="Google Shape;405;p27"/>
          <p:cNvSpPr txBox="1"/>
          <p:nvPr/>
        </p:nvSpPr>
        <p:spPr>
          <a:xfrm>
            <a:off x="1746221" y="7039623"/>
            <a:ext cx="927600" cy="1000500"/>
          </a:xfrm>
          <a:prstGeom prst="rect">
            <a:avLst/>
          </a:prstGeom>
          <a:noFill/>
          <a:ln>
            <a:noFill/>
          </a:ln>
        </p:spPr>
        <p:txBody>
          <a:bodyPr anchorCtr="0" anchor="t" bIns="0" lIns="0" spcFirstLastPara="1" rIns="0" wrap="square" tIns="0">
            <a:spAutoFit/>
          </a:bodyPr>
          <a:lstStyle/>
          <a:p>
            <a:pPr indent="0" lvl="0" marL="0" marR="0" rtl="0" algn="l">
              <a:lnSpc>
                <a:spcPct val="104000"/>
              </a:lnSpc>
              <a:spcBef>
                <a:spcPts val="0"/>
              </a:spcBef>
              <a:spcAft>
                <a:spcPts val="0"/>
              </a:spcAft>
              <a:buNone/>
            </a:pPr>
            <a:r>
              <a:rPr b="0" i="0" lang="en-US" sz="6499" u="none" cap="none" strike="noStrike">
                <a:solidFill>
                  <a:srgbClr val="E7C901"/>
                </a:solidFill>
                <a:latin typeface="Rubik Spray Paint"/>
                <a:ea typeface="Rubik Spray Paint"/>
                <a:cs typeface="Rubik Spray Paint"/>
                <a:sym typeface="Rubik Spray Paint"/>
              </a:rPr>
              <a:t>A</a:t>
            </a:r>
            <a:endParaRPr/>
          </a:p>
        </p:txBody>
      </p:sp>
      <p:sp>
        <p:nvSpPr>
          <p:cNvPr id="406" name="Google Shape;406;p27"/>
          <p:cNvSpPr txBox="1"/>
          <p:nvPr/>
        </p:nvSpPr>
        <p:spPr>
          <a:xfrm>
            <a:off x="2888902" y="2941313"/>
            <a:ext cx="4302900" cy="448500"/>
          </a:xfrm>
          <a:prstGeom prst="rect">
            <a:avLst/>
          </a:prstGeom>
          <a:noFill/>
          <a:ln>
            <a:noFill/>
          </a:ln>
        </p:spPr>
        <p:txBody>
          <a:bodyPr anchorCtr="0" anchor="t" bIns="0" lIns="0" spcFirstLastPara="1" rIns="0" wrap="square" tIns="0">
            <a:spAutoFit/>
          </a:bodyPr>
          <a:lstStyle/>
          <a:p>
            <a:pPr indent="0" lvl="1" marL="0" marR="0" rtl="0" algn="l">
              <a:lnSpc>
                <a:spcPct val="157035"/>
              </a:lnSpc>
              <a:spcBef>
                <a:spcPts val="0"/>
              </a:spcBef>
              <a:spcAft>
                <a:spcPts val="0"/>
              </a:spcAft>
              <a:buNone/>
            </a:pPr>
            <a:r>
              <a:rPr b="1" i="0" lang="en-US" sz="2914" u="none" cap="none" strike="noStrike">
                <a:solidFill>
                  <a:srgbClr val="000000"/>
                </a:solidFill>
                <a:latin typeface="Rubik"/>
                <a:ea typeface="Rubik"/>
                <a:cs typeface="Rubik"/>
                <a:sym typeface="Rubik"/>
              </a:rPr>
              <a:t>What is your question?</a:t>
            </a:r>
            <a:endParaRPr/>
          </a:p>
        </p:txBody>
      </p:sp>
      <p:sp>
        <p:nvSpPr>
          <p:cNvPr id="407" name="Google Shape;407;p27"/>
          <p:cNvSpPr txBox="1"/>
          <p:nvPr/>
        </p:nvSpPr>
        <p:spPr>
          <a:xfrm>
            <a:off x="2888902" y="6208808"/>
            <a:ext cx="4302900" cy="448500"/>
          </a:xfrm>
          <a:prstGeom prst="rect">
            <a:avLst/>
          </a:prstGeom>
          <a:noFill/>
          <a:ln>
            <a:noFill/>
          </a:ln>
        </p:spPr>
        <p:txBody>
          <a:bodyPr anchorCtr="0" anchor="t" bIns="0" lIns="0" spcFirstLastPara="1" rIns="0" wrap="square" tIns="0">
            <a:spAutoFit/>
          </a:bodyPr>
          <a:lstStyle/>
          <a:p>
            <a:pPr indent="0" lvl="1" marL="0" marR="0" rtl="0" algn="l">
              <a:lnSpc>
                <a:spcPct val="157035"/>
              </a:lnSpc>
              <a:spcBef>
                <a:spcPts val="0"/>
              </a:spcBef>
              <a:spcAft>
                <a:spcPts val="0"/>
              </a:spcAft>
              <a:buNone/>
            </a:pPr>
            <a:r>
              <a:rPr b="1" i="0" lang="en-US" sz="2914" u="none" cap="none" strike="noStrike">
                <a:solidFill>
                  <a:srgbClr val="000000"/>
                </a:solidFill>
                <a:latin typeface="Rubik"/>
                <a:ea typeface="Rubik"/>
                <a:cs typeface="Rubik"/>
                <a:sym typeface="Rubik"/>
              </a:rPr>
              <a:t>What is your question?</a:t>
            </a:r>
            <a:endParaRPr/>
          </a:p>
        </p:txBody>
      </p:sp>
      <p:sp>
        <p:nvSpPr>
          <p:cNvPr id="408" name="Google Shape;408;p27"/>
          <p:cNvSpPr txBox="1"/>
          <p:nvPr/>
        </p:nvSpPr>
        <p:spPr>
          <a:xfrm>
            <a:off x="2888902" y="3756752"/>
            <a:ext cx="4726800" cy="16872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237"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
        <p:nvSpPr>
          <p:cNvPr id="409" name="Google Shape;409;p27"/>
          <p:cNvSpPr txBox="1"/>
          <p:nvPr/>
        </p:nvSpPr>
        <p:spPr>
          <a:xfrm>
            <a:off x="2888902" y="7024248"/>
            <a:ext cx="4726800" cy="16872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237"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p28"/>
          <p:cNvPicPr preferRelativeResize="0"/>
          <p:nvPr/>
        </p:nvPicPr>
        <p:blipFill rotWithShape="1">
          <a:blip r:embed="rId3">
            <a:alphaModFix/>
          </a:blip>
          <a:srcRect b="0" l="0" r="0" t="0"/>
          <a:stretch/>
        </p:blipFill>
        <p:spPr>
          <a:xfrm>
            <a:off x="0" y="0"/>
            <a:ext cx="18288003" cy="10287002"/>
          </a:xfrm>
          <a:prstGeom prst="rect">
            <a:avLst/>
          </a:prstGeom>
          <a:noFill/>
          <a:ln>
            <a:noFill/>
          </a:ln>
        </p:spPr>
      </p:pic>
      <p:sp>
        <p:nvSpPr>
          <p:cNvPr id="415" name="Google Shape;415;p28"/>
          <p:cNvSpPr/>
          <p:nvPr/>
        </p:nvSpPr>
        <p:spPr>
          <a:xfrm>
            <a:off x="1347543" y="-109363"/>
            <a:ext cx="15592915" cy="10505726"/>
          </a:xfrm>
          <a:custGeom>
            <a:rect b="b" l="l" r="r" t="t"/>
            <a:pathLst>
              <a:path extrusionOk="0" h="10505726" w="15592915">
                <a:moveTo>
                  <a:pt x="0" y="0"/>
                </a:moveTo>
                <a:lnTo>
                  <a:pt x="15592914" y="0"/>
                </a:lnTo>
                <a:lnTo>
                  <a:pt x="15592914" y="10505726"/>
                </a:lnTo>
                <a:lnTo>
                  <a:pt x="0" y="10505726"/>
                </a:lnTo>
                <a:lnTo>
                  <a:pt x="0" y="0"/>
                </a:lnTo>
                <a:close/>
              </a:path>
            </a:pathLst>
          </a:custGeom>
          <a:blipFill rotWithShape="1">
            <a:blip r:embed="rId4">
              <a:alphaModFix amt="28000"/>
            </a:blip>
            <a:stretch>
              <a:fillRect b="0" l="0" r="0" t="0"/>
            </a:stretch>
          </a:blipFill>
          <a:ln>
            <a:noFill/>
          </a:ln>
        </p:spPr>
      </p:sp>
      <p:sp>
        <p:nvSpPr>
          <p:cNvPr id="416" name="Google Shape;416;p28"/>
          <p:cNvSpPr/>
          <p:nvPr/>
        </p:nvSpPr>
        <p:spPr>
          <a:xfrm>
            <a:off x="1040700" y="758475"/>
            <a:ext cx="16230600" cy="8803200"/>
          </a:xfrm>
          <a:prstGeom prst="roundRect">
            <a:avLst>
              <a:gd fmla="val 581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17" name="Google Shape;417;p28"/>
          <p:cNvSpPr/>
          <p:nvPr/>
        </p:nvSpPr>
        <p:spPr>
          <a:xfrm>
            <a:off x="1535743" y="3034739"/>
            <a:ext cx="15404517" cy="5130899"/>
          </a:xfrm>
          <a:custGeom>
            <a:rect b="b" l="l" r="r" t="t"/>
            <a:pathLst>
              <a:path extrusionOk="0" h="1367875" w="4106776">
                <a:moveTo>
                  <a:pt x="12564" y="0"/>
                </a:moveTo>
                <a:lnTo>
                  <a:pt x="4094211" y="0"/>
                </a:lnTo>
                <a:cubicBezTo>
                  <a:pt x="4101150" y="0"/>
                  <a:pt x="4106776" y="5625"/>
                  <a:pt x="4106776" y="12564"/>
                </a:cubicBezTo>
                <a:lnTo>
                  <a:pt x="4106776" y="1355310"/>
                </a:lnTo>
                <a:cubicBezTo>
                  <a:pt x="4106776" y="1358643"/>
                  <a:pt x="4105452" y="1361838"/>
                  <a:pt x="4103096" y="1364195"/>
                </a:cubicBezTo>
                <a:cubicBezTo>
                  <a:pt x="4100740" y="1366551"/>
                  <a:pt x="4097544" y="1367875"/>
                  <a:pt x="4094211" y="1367875"/>
                </a:cubicBezTo>
                <a:lnTo>
                  <a:pt x="12564" y="1367875"/>
                </a:lnTo>
                <a:cubicBezTo>
                  <a:pt x="9232" y="1367875"/>
                  <a:pt x="6036" y="1366551"/>
                  <a:pt x="3680" y="1364195"/>
                </a:cubicBezTo>
                <a:cubicBezTo>
                  <a:pt x="1324" y="1361838"/>
                  <a:pt x="0" y="1358643"/>
                  <a:pt x="0" y="1355310"/>
                </a:cubicBezTo>
                <a:lnTo>
                  <a:pt x="0" y="12564"/>
                </a:lnTo>
                <a:cubicBezTo>
                  <a:pt x="0" y="9232"/>
                  <a:pt x="1324" y="6036"/>
                  <a:pt x="3680" y="3680"/>
                </a:cubicBezTo>
                <a:cubicBezTo>
                  <a:pt x="6036" y="1324"/>
                  <a:pt x="9232" y="0"/>
                  <a:pt x="12564" y="0"/>
                </a:cubicBezTo>
                <a:close/>
              </a:path>
            </a:pathLst>
          </a:custGeom>
          <a:solidFill>
            <a:srgbClr val="7DCF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8" name="Google Shape;418;p28"/>
          <p:cNvPicPr preferRelativeResize="0"/>
          <p:nvPr/>
        </p:nvPicPr>
        <p:blipFill>
          <a:blip r:embed="rId5">
            <a:alphaModFix/>
          </a:blip>
          <a:stretch>
            <a:fillRect/>
          </a:stretch>
        </p:blipFill>
        <p:spPr>
          <a:xfrm>
            <a:off x="1347550" y="2846550"/>
            <a:ext cx="15402900" cy="5129400"/>
          </a:xfrm>
          <a:prstGeom prst="roundRect">
            <a:avLst>
              <a:gd fmla="val 1463" name="adj"/>
            </a:avLst>
          </a:prstGeom>
          <a:noFill/>
          <a:ln>
            <a:noFill/>
          </a:ln>
        </p:spPr>
      </p:pic>
      <p:sp>
        <p:nvSpPr>
          <p:cNvPr id="419" name="Google Shape;419;p28"/>
          <p:cNvSpPr txBox="1"/>
          <p:nvPr/>
        </p:nvSpPr>
        <p:spPr>
          <a:xfrm>
            <a:off x="2966515" y="1023980"/>
            <a:ext cx="12354900" cy="1791600"/>
          </a:xfrm>
          <a:prstGeom prst="rect">
            <a:avLst/>
          </a:prstGeom>
          <a:noFill/>
          <a:ln>
            <a:noFill/>
          </a:ln>
        </p:spPr>
        <p:txBody>
          <a:bodyPr anchorCtr="0" anchor="t" bIns="0" lIns="0" spcFirstLastPara="1" rIns="0" wrap="square" tIns="0">
            <a:spAutoFit/>
          </a:bodyPr>
          <a:lstStyle/>
          <a:p>
            <a:pPr indent="0" lvl="0" marL="0" marR="0" rtl="0" algn="ctr">
              <a:lnSpc>
                <a:spcPct val="112999"/>
              </a:lnSpc>
              <a:spcBef>
                <a:spcPts val="0"/>
              </a:spcBef>
              <a:spcAft>
                <a:spcPts val="0"/>
              </a:spcAft>
              <a:buNone/>
            </a:pPr>
            <a:r>
              <a:rPr b="0" i="0" lang="en-US" sz="11639" u="none" cap="none" strike="noStrike">
                <a:solidFill>
                  <a:srgbClr val="7DCF59"/>
                </a:solidFill>
                <a:latin typeface="Rubik Spray Paint"/>
                <a:ea typeface="Rubik Spray Paint"/>
                <a:cs typeface="Rubik Spray Paint"/>
                <a:sym typeface="Rubik Spray Paint"/>
              </a:rPr>
              <a:t>THANK YOU</a:t>
            </a:r>
            <a:endParaRPr/>
          </a:p>
        </p:txBody>
      </p:sp>
      <p:sp>
        <p:nvSpPr>
          <p:cNvPr id="420" name="Google Shape;420;p28"/>
          <p:cNvSpPr txBox="1"/>
          <p:nvPr/>
        </p:nvSpPr>
        <p:spPr>
          <a:xfrm>
            <a:off x="4691793" y="8546840"/>
            <a:ext cx="8904300" cy="344400"/>
          </a:xfrm>
          <a:prstGeom prst="rect">
            <a:avLst/>
          </a:prstGeom>
          <a:noFill/>
          <a:ln>
            <a:noFill/>
          </a:ln>
        </p:spPr>
        <p:txBody>
          <a:bodyPr anchorCtr="0" anchor="t" bIns="0" lIns="0" spcFirstLastPara="1" rIns="0" wrap="square" tIns="0">
            <a:spAutoFit/>
          </a:bodyPr>
          <a:lstStyle/>
          <a:p>
            <a:pPr indent="0" lvl="1" marL="0" marR="0" rtl="0" algn="ctr">
              <a:lnSpc>
                <a:spcPct val="156996"/>
              </a:lnSpc>
              <a:spcBef>
                <a:spcPts val="0"/>
              </a:spcBef>
              <a:spcAft>
                <a:spcPts val="0"/>
              </a:spcAft>
              <a:buNone/>
            </a:pPr>
            <a:r>
              <a:rPr b="0" i="0" lang="en-US" sz="2237" u="none" cap="none" strike="noStrike">
                <a:solidFill>
                  <a:srgbClr val="000000"/>
                </a:solidFill>
                <a:latin typeface="Rubik"/>
                <a:ea typeface="Rubik"/>
                <a:cs typeface="Rubik"/>
                <a:sym typeface="Rubik"/>
              </a:rPr>
              <a:t>Lorem ipsum dolor sit amet, consectetur adipiscing elit.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2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426" name="Google Shape;426;p29"/>
          <p:cNvSpPr/>
          <p:nvPr/>
        </p:nvSpPr>
        <p:spPr>
          <a:xfrm>
            <a:off x="1040700" y="758475"/>
            <a:ext cx="16230600" cy="8803200"/>
          </a:xfrm>
          <a:prstGeom prst="roundRect">
            <a:avLst>
              <a:gd fmla="val 581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27" name="Google Shape;427;p29"/>
          <p:cNvSpPr txBox="1"/>
          <p:nvPr/>
        </p:nvSpPr>
        <p:spPr>
          <a:xfrm>
            <a:off x="1769841" y="3978893"/>
            <a:ext cx="3863700" cy="5178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99" u="none" cap="none" strike="noStrike">
                <a:solidFill>
                  <a:srgbClr val="000000"/>
                </a:solidFill>
                <a:latin typeface="Rubik"/>
                <a:ea typeface="Rubik"/>
                <a:cs typeface="Rubik"/>
                <a:sym typeface="Rubik"/>
              </a:rPr>
              <a:t>This presentation template</a:t>
            </a:r>
            <a:endParaRPr/>
          </a:p>
          <a:p>
            <a:pPr indent="0" lvl="0" marL="0" marR="0" rtl="0" algn="l">
              <a:lnSpc>
                <a:spcPct val="130000"/>
              </a:lnSpc>
              <a:spcBef>
                <a:spcPts val="0"/>
              </a:spcBef>
              <a:spcAft>
                <a:spcPts val="0"/>
              </a:spcAft>
              <a:buNone/>
            </a:pPr>
            <a:r>
              <a:rPr b="0" i="0" lang="en-US" sz="2199" u="none" cap="none" strike="noStrike">
                <a:solidFill>
                  <a:srgbClr val="000000"/>
                </a:solidFill>
                <a:latin typeface="Rubik"/>
                <a:ea typeface="Rubik"/>
                <a:cs typeface="Rubik"/>
                <a:sym typeface="Rubik"/>
              </a:rPr>
              <a:t>uses the following free fonts:</a:t>
            </a:r>
            <a:endParaRPr/>
          </a:p>
          <a:p>
            <a:pPr indent="0" lvl="0" marL="0" marR="0" rtl="0" algn="l">
              <a:lnSpc>
                <a:spcPct val="130000"/>
              </a:lnSpc>
              <a:spcBef>
                <a:spcPts val="0"/>
              </a:spcBef>
              <a:spcAft>
                <a:spcPts val="0"/>
              </a:spcAft>
              <a:buNone/>
            </a:pPr>
            <a:r>
              <a:t/>
            </a:r>
            <a:endParaRPr b="0" i="0" sz="2199" u="none" cap="none" strike="noStrike">
              <a:solidFill>
                <a:srgbClr val="000000"/>
              </a:solidFill>
              <a:latin typeface="Rubik"/>
              <a:ea typeface="Rubik"/>
              <a:cs typeface="Rubik"/>
              <a:sym typeface="Rubik"/>
            </a:endParaRPr>
          </a:p>
          <a:p>
            <a:pPr indent="0" lvl="0" marL="0" marR="0" rtl="0" algn="l">
              <a:lnSpc>
                <a:spcPct val="130000"/>
              </a:lnSpc>
              <a:spcBef>
                <a:spcPts val="0"/>
              </a:spcBef>
              <a:spcAft>
                <a:spcPts val="0"/>
              </a:spcAft>
              <a:buNone/>
            </a:pPr>
            <a:r>
              <a:rPr b="0" i="0" lang="en-US" sz="2199" u="none" cap="none" strike="noStrike">
                <a:solidFill>
                  <a:srgbClr val="000000"/>
                </a:solidFill>
                <a:latin typeface="Rubik"/>
                <a:ea typeface="Rubik"/>
                <a:cs typeface="Rubik"/>
                <a:sym typeface="Rubik"/>
              </a:rPr>
              <a:t>Titles: Rubik Spray Paint</a:t>
            </a:r>
            <a:endParaRPr/>
          </a:p>
          <a:p>
            <a:pPr indent="0" lvl="0" marL="0" marR="0" rtl="0" algn="l">
              <a:lnSpc>
                <a:spcPct val="130000"/>
              </a:lnSpc>
              <a:spcBef>
                <a:spcPts val="0"/>
              </a:spcBef>
              <a:spcAft>
                <a:spcPts val="0"/>
              </a:spcAft>
              <a:buNone/>
            </a:pPr>
            <a:r>
              <a:rPr b="0" i="0" lang="en-US" sz="2199" u="none" cap="none" strike="noStrike">
                <a:solidFill>
                  <a:srgbClr val="000000"/>
                </a:solidFill>
                <a:latin typeface="Rubik"/>
                <a:ea typeface="Rubik"/>
                <a:cs typeface="Rubik"/>
                <a:sym typeface="Rubik"/>
              </a:rPr>
              <a:t>Headers: Rubik</a:t>
            </a:r>
            <a:endParaRPr/>
          </a:p>
          <a:p>
            <a:pPr indent="0" lvl="0" marL="0" marR="0" rtl="0" algn="l">
              <a:lnSpc>
                <a:spcPct val="130000"/>
              </a:lnSpc>
              <a:spcBef>
                <a:spcPts val="0"/>
              </a:spcBef>
              <a:spcAft>
                <a:spcPts val="0"/>
              </a:spcAft>
              <a:buNone/>
            </a:pPr>
            <a:r>
              <a:rPr b="0" i="0" lang="en-US" sz="2199" u="none" cap="none" strike="noStrike">
                <a:solidFill>
                  <a:srgbClr val="000000"/>
                </a:solidFill>
                <a:latin typeface="Rubik"/>
                <a:ea typeface="Rubik"/>
                <a:cs typeface="Rubik"/>
                <a:sym typeface="Rubik"/>
              </a:rPr>
              <a:t>Body Copy: Rubik</a:t>
            </a:r>
            <a:endParaRPr/>
          </a:p>
          <a:p>
            <a:pPr indent="0" lvl="0" marL="0" marR="0" rtl="0" algn="l">
              <a:lnSpc>
                <a:spcPct val="130000"/>
              </a:lnSpc>
              <a:spcBef>
                <a:spcPts val="0"/>
              </a:spcBef>
              <a:spcAft>
                <a:spcPts val="0"/>
              </a:spcAft>
              <a:buNone/>
            </a:pPr>
            <a:r>
              <a:t/>
            </a:r>
            <a:endParaRPr b="0" i="0" sz="2199" u="none" cap="none" strike="noStrike">
              <a:solidFill>
                <a:srgbClr val="000000"/>
              </a:solidFill>
              <a:latin typeface="Rubik"/>
              <a:ea typeface="Rubik"/>
              <a:cs typeface="Rubik"/>
              <a:sym typeface="Rubik"/>
            </a:endParaRPr>
          </a:p>
          <a:p>
            <a:pPr indent="0" lvl="0" marL="0" marR="0" rtl="0" algn="l">
              <a:lnSpc>
                <a:spcPct val="130000"/>
              </a:lnSpc>
              <a:spcBef>
                <a:spcPts val="0"/>
              </a:spcBef>
              <a:spcAft>
                <a:spcPts val="0"/>
              </a:spcAft>
              <a:buNone/>
            </a:pPr>
            <a:r>
              <a:rPr b="0" i="0" lang="en-US" sz="2199" u="none" cap="none" strike="noStrike">
                <a:solidFill>
                  <a:srgbClr val="000000"/>
                </a:solidFill>
                <a:latin typeface="Rubik"/>
                <a:ea typeface="Rubik"/>
                <a:cs typeface="Rubik"/>
                <a:sym typeface="Rubik"/>
              </a:rPr>
              <a:t>You can find these fonts</a:t>
            </a:r>
            <a:endParaRPr/>
          </a:p>
          <a:p>
            <a:pPr indent="0" lvl="0" marL="0" marR="0" rtl="0" algn="l">
              <a:lnSpc>
                <a:spcPct val="130000"/>
              </a:lnSpc>
              <a:spcBef>
                <a:spcPts val="0"/>
              </a:spcBef>
              <a:spcAft>
                <a:spcPts val="0"/>
              </a:spcAft>
              <a:buNone/>
            </a:pPr>
            <a:r>
              <a:rPr b="0" i="0" lang="en-US" sz="2199" u="none" cap="none" strike="noStrike">
                <a:solidFill>
                  <a:srgbClr val="000000"/>
                </a:solidFill>
                <a:latin typeface="Rubik"/>
                <a:ea typeface="Rubik"/>
                <a:cs typeface="Rubik"/>
                <a:sym typeface="Rubik"/>
              </a:rPr>
              <a:t>online too. Happy designing! </a:t>
            </a:r>
            <a:endParaRPr/>
          </a:p>
          <a:p>
            <a:pPr indent="0" lvl="0" marL="0" marR="0" rtl="0" algn="l">
              <a:lnSpc>
                <a:spcPct val="130000"/>
              </a:lnSpc>
              <a:spcBef>
                <a:spcPts val="0"/>
              </a:spcBef>
              <a:spcAft>
                <a:spcPts val="0"/>
              </a:spcAft>
              <a:buNone/>
            </a:pPr>
            <a:r>
              <a:t/>
            </a:r>
            <a:endParaRPr b="0" i="0" sz="2199" u="none" cap="none" strike="noStrike">
              <a:solidFill>
                <a:srgbClr val="000000"/>
              </a:solidFill>
              <a:latin typeface="Rubik"/>
              <a:ea typeface="Rubik"/>
              <a:cs typeface="Rubik"/>
              <a:sym typeface="Rubik"/>
            </a:endParaRPr>
          </a:p>
          <a:p>
            <a:pPr indent="0" lvl="0" marL="0" marR="0" rtl="0" algn="l">
              <a:lnSpc>
                <a:spcPct val="130000"/>
              </a:lnSpc>
              <a:spcBef>
                <a:spcPts val="0"/>
              </a:spcBef>
              <a:spcAft>
                <a:spcPts val="0"/>
              </a:spcAft>
              <a:buNone/>
            </a:pPr>
            <a:r>
              <a:rPr b="0" i="0" lang="en-US" sz="2199" u="none" cap="none" strike="noStrike">
                <a:solidFill>
                  <a:srgbClr val="000000"/>
                </a:solidFill>
                <a:latin typeface="Rubik"/>
                <a:ea typeface="Rubik"/>
                <a:cs typeface="Rubik"/>
                <a:sym typeface="Rubik"/>
              </a:rPr>
              <a:t>Don't forget to delete this</a:t>
            </a:r>
            <a:endParaRPr/>
          </a:p>
          <a:p>
            <a:pPr indent="0" lvl="0" marL="0" marR="0" rtl="0" algn="l">
              <a:lnSpc>
                <a:spcPct val="130000"/>
              </a:lnSpc>
              <a:spcBef>
                <a:spcPts val="0"/>
              </a:spcBef>
              <a:spcAft>
                <a:spcPts val="0"/>
              </a:spcAft>
              <a:buNone/>
            </a:pPr>
            <a:r>
              <a:rPr b="0" i="0" lang="en-US" sz="2199" u="none" cap="none" strike="noStrike">
                <a:solidFill>
                  <a:srgbClr val="000000"/>
                </a:solidFill>
                <a:latin typeface="Rubik"/>
                <a:ea typeface="Rubik"/>
                <a:cs typeface="Rubik"/>
                <a:sym typeface="Rubik"/>
              </a:rPr>
              <a:t>page before presenting. </a:t>
            </a:r>
            <a:endParaRPr/>
          </a:p>
        </p:txBody>
      </p:sp>
      <p:sp>
        <p:nvSpPr>
          <p:cNvPr id="428" name="Google Shape;428;p29"/>
          <p:cNvSpPr txBox="1"/>
          <p:nvPr/>
        </p:nvSpPr>
        <p:spPr>
          <a:xfrm>
            <a:off x="1769841" y="2885839"/>
            <a:ext cx="4178100" cy="7785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199" u="none" cap="none" strike="noStrike">
                <a:solidFill>
                  <a:srgbClr val="000000"/>
                </a:solidFill>
                <a:latin typeface="Rubik"/>
                <a:ea typeface="Rubik"/>
                <a:cs typeface="Rubik"/>
                <a:sym typeface="Rubik"/>
              </a:rPr>
              <a:t>Use these design resources</a:t>
            </a:r>
            <a:endParaRPr/>
          </a:p>
          <a:p>
            <a:pPr indent="0" lvl="1" marL="0" marR="0" rtl="0" algn="l">
              <a:lnSpc>
                <a:spcPct val="130000"/>
              </a:lnSpc>
              <a:spcBef>
                <a:spcPts val="0"/>
              </a:spcBef>
              <a:spcAft>
                <a:spcPts val="0"/>
              </a:spcAft>
              <a:buNone/>
            </a:pPr>
            <a:r>
              <a:rPr b="1" i="0" lang="en-US" sz="2199" u="none" cap="none" strike="noStrike">
                <a:solidFill>
                  <a:srgbClr val="000000"/>
                </a:solidFill>
                <a:latin typeface="Rubik"/>
                <a:ea typeface="Rubik"/>
                <a:cs typeface="Rubik"/>
                <a:sym typeface="Rubik"/>
              </a:rPr>
              <a:t>in your Canva Presentation.</a:t>
            </a:r>
            <a:endParaRPr/>
          </a:p>
        </p:txBody>
      </p:sp>
      <p:sp>
        <p:nvSpPr>
          <p:cNvPr id="429" name="Google Shape;429;p29"/>
          <p:cNvSpPr txBox="1"/>
          <p:nvPr/>
        </p:nvSpPr>
        <p:spPr>
          <a:xfrm>
            <a:off x="1769841" y="1082406"/>
            <a:ext cx="3492600" cy="1631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298" u="none" cap="none" strike="noStrike">
                <a:solidFill>
                  <a:srgbClr val="F3617D"/>
                </a:solidFill>
                <a:latin typeface="Rubik Spray Paint"/>
                <a:ea typeface="Rubik Spray Paint"/>
                <a:cs typeface="Rubik Spray Paint"/>
                <a:sym typeface="Rubik Spray Paint"/>
              </a:rPr>
              <a:t>Resource</a:t>
            </a:r>
            <a:endParaRPr/>
          </a:p>
          <a:p>
            <a:pPr indent="0" lvl="0" marL="0" marR="0" rtl="0" algn="l">
              <a:lnSpc>
                <a:spcPct val="100000"/>
              </a:lnSpc>
              <a:spcBef>
                <a:spcPts val="0"/>
              </a:spcBef>
              <a:spcAft>
                <a:spcPts val="0"/>
              </a:spcAft>
              <a:buNone/>
            </a:pPr>
            <a:r>
              <a:rPr b="0" i="0" lang="en-US" sz="5298" u="none" cap="none" strike="noStrike">
                <a:solidFill>
                  <a:srgbClr val="F3617D"/>
                </a:solidFill>
                <a:latin typeface="Rubik Spray Paint"/>
                <a:ea typeface="Rubik Spray Paint"/>
                <a:cs typeface="Rubik Spray Paint"/>
                <a:sym typeface="Rubik Spray Paint"/>
              </a:rPr>
              <a:t>Page</a:t>
            </a:r>
            <a:endParaRPr/>
          </a:p>
        </p:txBody>
      </p:sp>
      <p:sp>
        <p:nvSpPr>
          <p:cNvPr id="430" name="Google Shape;430;p29"/>
          <p:cNvSpPr/>
          <p:nvPr/>
        </p:nvSpPr>
        <p:spPr>
          <a:xfrm>
            <a:off x="7053355" y="1483211"/>
            <a:ext cx="1802677" cy="1569055"/>
          </a:xfrm>
          <a:custGeom>
            <a:rect b="b" l="l" r="r" t="t"/>
            <a:pathLst>
              <a:path extrusionOk="0" h="1569055" w="1802677">
                <a:moveTo>
                  <a:pt x="0" y="0"/>
                </a:moveTo>
                <a:lnTo>
                  <a:pt x="1802676" y="0"/>
                </a:lnTo>
                <a:lnTo>
                  <a:pt x="1802676" y="1569055"/>
                </a:lnTo>
                <a:lnTo>
                  <a:pt x="0" y="1569055"/>
                </a:lnTo>
                <a:lnTo>
                  <a:pt x="0" y="0"/>
                </a:lnTo>
                <a:close/>
              </a:path>
            </a:pathLst>
          </a:custGeom>
          <a:blipFill rotWithShape="1">
            <a:blip r:embed="rId4">
              <a:alphaModFix/>
            </a:blip>
            <a:stretch>
              <a:fillRect b="0" l="0" r="0" t="0"/>
            </a:stretch>
          </a:blipFill>
          <a:ln>
            <a:noFill/>
          </a:ln>
        </p:spPr>
      </p:sp>
      <p:sp>
        <p:nvSpPr>
          <p:cNvPr id="431" name="Google Shape;431;p29"/>
          <p:cNvSpPr/>
          <p:nvPr/>
        </p:nvSpPr>
        <p:spPr>
          <a:xfrm rot="5400000">
            <a:off x="6639654" y="4727256"/>
            <a:ext cx="4432755" cy="3315408"/>
          </a:xfrm>
          <a:custGeom>
            <a:rect b="b" l="l" r="r" t="t"/>
            <a:pathLst>
              <a:path extrusionOk="0" h="3315408" w="4432755">
                <a:moveTo>
                  <a:pt x="4432755" y="3315408"/>
                </a:moveTo>
                <a:lnTo>
                  <a:pt x="0" y="3315408"/>
                </a:lnTo>
                <a:lnTo>
                  <a:pt x="0" y="0"/>
                </a:lnTo>
                <a:lnTo>
                  <a:pt x="4432755" y="0"/>
                </a:lnTo>
                <a:lnTo>
                  <a:pt x="4432755" y="3315408"/>
                </a:lnTo>
                <a:close/>
              </a:path>
            </a:pathLst>
          </a:custGeom>
          <a:blipFill rotWithShape="1">
            <a:blip r:embed="rId5">
              <a:alphaModFix/>
            </a:blip>
            <a:stretch>
              <a:fillRect b="0" l="0" r="0" t="0"/>
            </a:stretch>
          </a:blipFill>
          <a:ln>
            <a:noFill/>
          </a:ln>
        </p:spPr>
      </p:sp>
      <p:sp>
        <p:nvSpPr>
          <p:cNvPr id="432" name="Google Shape;432;p29"/>
          <p:cNvSpPr/>
          <p:nvPr/>
        </p:nvSpPr>
        <p:spPr>
          <a:xfrm>
            <a:off x="9930409" y="1441445"/>
            <a:ext cx="1240941" cy="1652585"/>
          </a:xfrm>
          <a:custGeom>
            <a:rect b="b" l="l" r="r" t="t"/>
            <a:pathLst>
              <a:path extrusionOk="0" h="1652585" w="1240941">
                <a:moveTo>
                  <a:pt x="0" y="0"/>
                </a:moveTo>
                <a:lnTo>
                  <a:pt x="1240941" y="0"/>
                </a:lnTo>
                <a:lnTo>
                  <a:pt x="1240941" y="1652586"/>
                </a:lnTo>
                <a:lnTo>
                  <a:pt x="0" y="1652586"/>
                </a:lnTo>
                <a:lnTo>
                  <a:pt x="0" y="0"/>
                </a:lnTo>
                <a:close/>
              </a:path>
            </a:pathLst>
          </a:custGeom>
          <a:blipFill rotWithShape="1">
            <a:blip r:embed="rId6">
              <a:alphaModFix/>
            </a:blip>
            <a:stretch>
              <a:fillRect b="0" l="0" r="0" t="0"/>
            </a:stretch>
          </a:blipFill>
          <a:ln>
            <a:noFill/>
          </a:ln>
        </p:spPr>
      </p:sp>
      <p:sp>
        <p:nvSpPr>
          <p:cNvPr id="433" name="Google Shape;433;p29"/>
          <p:cNvSpPr/>
          <p:nvPr/>
        </p:nvSpPr>
        <p:spPr>
          <a:xfrm>
            <a:off x="12245727" y="1353665"/>
            <a:ext cx="1668599" cy="1828146"/>
          </a:xfrm>
          <a:custGeom>
            <a:rect b="b" l="l" r="r" t="t"/>
            <a:pathLst>
              <a:path extrusionOk="0" h="1828146" w="1668599">
                <a:moveTo>
                  <a:pt x="0" y="0"/>
                </a:moveTo>
                <a:lnTo>
                  <a:pt x="1668599" y="0"/>
                </a:lnTo>
                <a:lnTo>
                  <a:pt x="1668599" y="1828146"/>
                </a:lnTo>
                <a:lnTo>
                  <a:pt x="0" y="1828146"/>
                </a:lnTo>
                <a:lnTo>
                  <a:pt x="0" y="0"/>
                </a:lnTo>
                <a:close/>
              </a:path>
            </a:pathLst>
          </a:custGeom>
          <a:blipFill rotWithShape="1">
            <a:blip r:embed="rId7">
              <a:alphaModFix/>
            </a:blip>
            <a:stretch>
              <a:fillRect b="0" l="0" r="0" t="0"/>
            </a:stretch>
          </a:blipFill>
          <a:ln>
            <a:noFill/>
          </a:ln>
        </p:spPr>
      </p:sp>
      <p:sp>
        <p:nvSpPr>
          <p:cNvPr id="434" name="Google Shape;434;p29"/>
          <p:cNvSpPr/>
          <p:nvPr/>
        </p:nvSpPr>
        <p:spPr>
          <a:xfrm>
            <a:off x="14988703" y="1343275"/>
            <a:ext cx="1452247" cy="1848926"/>
          </a:xfrm>
          <a:custGeom>
            <a:rect b="b" l="l" r="r" t="t"/>
            <a:pathLst>
              <a:path extrusionOk="0" h="1848926" w="1452247">
                <a:moveTo>
                  <a:pt x="0" y="0"/>
                </a:moveTo>
                <a:lnTo>
                  <a:pt x="1452247" y="0"/>
                </a:lnTo>
                <a:lnTo>
                  <a:pt x="1452247" y="1848926"/>
                </a:lnTo>
                <a:lnTo>
                  <a:pt x="0" y="1848926"/>
                </a:lnTo>
                <a:lnTo>
                  <a:pt x="0" y="0"/>
                </a:lnTo>
                <a:close/>
              </a:path>
            </a:pathLst>
          </a:custGeom>
          <a:blipFill rotWithShape="1">
            <a:blip r:embed="rId8">
              <a:alphaModFix/>
            </a:blip>
            <a:stretch>
              <a:fillRect b="0" l="0" r="0" t="0"/>
            </a:stretch>
          </a:blipFill>
          <a:ln>
            <a:noFill/>
          </a:ln>
        </p:spPr>
      </p:sp>
      <p:sp>
        <p:nvSpPr>
          <p:cNvPr id="435" name="Google Shape;435;p29"/>
          <p:cNvSpPr/>
          <p:nvPr/>
        </p:nvSpPr>
        <p:spPr>
          <a:xfrm>
            <a:off x="11787987" y="3913093"/>
            <a:ext cx="4973805" cy="5081793"/>
          </a:xfrm>
          <a:custGeom>
            <a:rect b="b" l="l" r="r" t="t"/>
            <a:pathLst>
              <a:path extrusionOk="0" h="5081793" w="4973805">
                <a:moveTo>
                  <a:pt x="0" y="0"/>
                </a:moveTo>
                <a:lnTo>
                  <a:pt x="4973805" y="0"/>
                </a:lnTo>
                <a:lnTo>
                  <a:pt x="4973805" y="5081793"/>
                </a:lnTo>
                <a:lnTo>
                  <a:pt x="0" y="5081793"/>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30"/>
          <p:cNvPicPr preferRelativeResize="0"/>
          <p:nvPr/>
        </p:nvPicPr>
        <p:blipFill rotWithShape="1">
          <a:blip r:embed="rId3">
            <a:alphaModFix/>
          </a:blip>
          <a:srcRect b="30122" l="0" r="0" t="30126"/>
          <a:stretch/>
        </p:blipFill>
        <p:spPr>
          <a:xfrm>
            <a:off x="0" y="0"/>
            <a:ext cx="18287999" cy="10286998"/>
          </a:xfrm>
          <a:prstGeom prst="rect">
            <a:avLst/>
          </a:prstGeom>
          <a:noFill/>
          <a:ln>
            <a:noFill/>
          </a:ln>
        </p:spPr>
      </p:pic>
      <p:pic>
        <p:nvPicPr>
          <p:cNvPr id="441" name="Google Shape;441;p30"/>
          <p:cNvPicPr preferRelativeResize="0"/>
          <p:nvPr/>
        </p:nvPicPr>
        <p:blipFill>
          <a:blip r:embed="rId4">
            <a:alphaModFix/>
          </a:blip>
          <a:stretch>
            <a:fillRect/>
          </a:stretch>
        </p:blipFill>
        <p:spPr>
          <a:xfrm>
            <a:off x="1028400" y="741900"/>
            <a:ext cx="5998800" cy="8801400"/>
          </a:xfrm>
          <a:prstGeom prst="roundRect">
            <a:avLst>
              <a:gd fmla="val 3318" name="adj"/>
            </a:avLst>
          </a:prstGeom>
          <a:noFill/>
          <a:ln>
            <a:noFill/>
          </a:ln>
        </p:spPr>
      </p:pic>
      <p:sp>
        <p:nvSpPr>
          <p:cNvPr id="442" name="Google Shape;442;p30"/>
          <p:cNvSpPr/>
          <p:nvPr/>
        </p:nvSpPr>
        <p:spPr>
          <a:xfrm>
            <a:off x="7027093" y="2971761"/>
            <a:ext cx="10687908" cy="7200978"/>
          </a:xfrm>
          <a:custGeom>
            <a:rect b="b" l="l" r="r" t="t"/>
            <a:pathLst>
              <a:path extrusionOk="0" h="7200978" w="10687908">
                <a:moveTo>
                  <a:pt x="0" y="0"/>
                </a:moveTo>
                <a:lnTo>
                  <a:pt x="10687908" y="0"/>
                </a:lnTo>
                <a:lnTo>
                  <a:pt x="10687908" y="7200978"/>
                </a:lnTo>
                <a:lnTo>
                  <a:pt x="0" y="7200978"/>
                </a:lnTo>
                <a:lnTo>
                  <a:pt x="0" y="0"/>
                </a:lnTo>
                <a:close/>
              </a:path>
            </a:pathLst>
          </a:custGeom>
          <a:blipFill rotWithShape="1">
            <a:blip r:embed="rId5">
              <a:alphaModFix amt="28000"/>
            </a:blip>
            <a:stretch>
              <a:fillRect b="0" l="0" r="0" t="0"/>
            </a:stretch>
          </a:blipFill>
          <a:ln>
            <a:noFill/>
          </a:ln>
        </p:spPr>
      </p:sp>
      <p:sp>
        <p:nvSpPr>
          <p:cNvPr id="443" name="Google Shape;443;p30"/>
          <p:cNvSpPr/>
          <p:nvPr/>
        </p:nvSpPr>
        <p:spPr>
          <a:xfrm>
            <a:off x="7428350" y="758475"/>
            <a:ext cx="9843000" cy="8803200"/>
          </a:xfrm>
          <a:prstGeom prst="roundRect">
            <a:avLst>
              <a:gd fmla="val 581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444" name="Google Shape;444;p30"/>
          <p:cNvPicPr preferRelativeResize="0"/>
          <p:nvPr/>
        </p:nvPicPr>
        <p:blipFill>
          <a:blip r:embed="rId6">
            <a:alphaModFix/>
          </a:blip>
          <a:stretch>
            <a:fillRect/>
          </a:stretch>
        </p:blipFill>
        <p:spPr>
          <a:xfrm>
            <a:off x="9958825" y="3083475"/>
            <a:ext cx="4824400" cy="1206100"/>
          </a:xfrm>
          <a:prstGeom prst="rect">
            <a:avLst/>
          </a:prstGeom>
          <a:noFill/>
          <a:ln>
            <a:noFill/>
          </a:ln>
        </p:spPr>
      </p:pic>
      <p:sp>
        <p:nvSpPr>
          <p:cNvPr id="445" name="Google Shape;445;p30"/>
          <p:cNvSpPr txBox="1"/>
          <p:nvPr/>
        </p:nvSpPr>
        <p:spPr>
          <a:xfrm>
            <a:off x="7027093" y="936173"/>
            <a:ext cx="10687800" cy="1633800"/>
          </a:xfrm>
          <a:prstGeom prst="rect">
            <a:avLst/>
          </a:prstGeom>
          <a:noFill/>
          <a:ln>
            <a:noFill/>
          </a:ln>
        </p:spPr>
        <p:txBody>
          <a:bodyPr anchorCtr="0" anchor="t" bIns="0" lIns="0" spcFirstLastPara="1" rIns="0" wrap="square" tIns="0">
            <a:spAutoFit/>
          </a:bodyPr>
          <a:lstStyle/>
          <a:p>
            <a:pPr indent="0" lvl="0" marL="0" marR="0" rtl="0" algn="ctr">
              <a:lnSpc>
                <a:spcPct val="130996"/>
              </a:lnSpc>
              <a:spcBef>
                <a:spcPts val="0"/>
              </a:spcBef>
              <a:spcAft>
                <a:spcPts val="0"/>
              </a:spcAft>
              <a:buNone/>
            </a:pPr>
            <a:r>
              <a:rPr i="0" lang="en-US" sz="10614" u="none" cap="none" strike="noStrike">
                <a:solidFill>
                  <a:srgbClr val="1D7FA4"/>
                </a:solidFill>
                <a:latin typeface="Rubik Spray Paint"/>
                <a:ea typeface="Rubik Spray Paint"/>
                <a:cs typeface="Rubik Spray Paint"/>
                <a:sym typeface="Rubik Spray Paint"/>
              </a:rPr>
              <a:t>Credits</a:t>
            </a:r>
            <a:endParaRPr/>
          </a:p>
        </p:txBody>
      </p:sp>
      <p:sp>
        <p:nvSpPr>
          <p:cNvPr id="446" name="Google Shape;446;p30"/>
          <p:cNvSpPr txBox="1"/>
          <p:nvPr/>
        </p:nvSpPr>
        <p:spPr>
          <a:xfrm>
            <a:off x="8389796" y="4509625"/>
            <a:ext cx="7962600" cy="1276500"/>
          </a:xfrm>
          <a:prstGeom prst="rect">
            <a:avLst/>
          </a:prstGeom>
          <a:noFill/>
          <a:ln>
            <a:noFill/>
          </a:ln>
        </p:spPr>
        <p:txBody>
          <a:bodyPr anchorCtr="0" anchor="t" bIns="0" lIns="0" spcFirstLastPara="1" rIns="0" wrap="square" tIns="0">
            <a:spAutoFit/>
          </a:bodyPr>
          <a:lstStyle/>
          <a:p>
            <a:pPr indent="0" lvl="1" marL="0" marR="0" rtl="0" algn="ctr">
              <a:lnSpc>
                <a:spcPct val="159025"/>
              </a:lnSpc>
              <a:spcBef>
                <a:spcPts val="0"/>
              </a:spcBef>
              <a:spcAft>
                <a:spcPts val="0"/>
              </a:spcAft>
              <a:buNone/>
            </a:pPr>
            <a:r>
              <a:rPr b="0" i="0" lang="en-US" sz="3202" u="none" cap="none" strike="noStrike">
                <a:solidFill>
                  <a:srgbClr val="000000"/>
                </a:solidFill>
                <a:latin typeface="Rubik"/>
                <a:ea typeface="Rubik"/>
                <a:cs typeface="Rubik"/>
                <a:sym typeface="Rubik"/>
              </a:rPr>
              <a:t>This presentation template is free for everyone to use thanks to the following:</a:t>
            </a:r>
            <a:endParaRPr/>
          </a:p>
        </p:txBody>
      </p:sp>
      <p:sp>
        <p:nvSpPr>
          <p:cNvPr id="447" name="Google Shape;447;p30"/>
          <p:cNvSpPr txBox="1"/>
          <p:nvPr/>
        </p:nvSpPr>
        <p:spPr>
          <a:xfrm>
            <a:off x="9498201" y="6277018"/>
            <a:ext cx="5745600" cy="677100"/>
          </a:xfrm>
          <a:prstGeom prst="rect">
            <a:avLst/>
          </a:prstGeom>
          <a:noFill/>
          <a:ln>
            <a:noFill/>
          </a:ln>
        </p:spPr>
        <p:txBody>
          <a:bodyPr anchorCtr="0" anchor="t" bIns="0" lIns="0" spcFirstLastPara="1" rIns="0" wrap="square" tIns="0">
            <a:spAutoFit/>
          </a:bodyPr>
          <a:lstStyle/>
          <a:p>
            <a:pPr indent="0" lvl="0" marL="0" marR="0" rtl="0" algn="ctr">
              <a:lnSpc>
                <a:spcPct val="131007"/>
              </a:lnSpc>
              <a:spcBef>
                <a:spcPts val="0"/>
              </a:spcBef>
              <a:spcAft>
                <a:spcPts val="0"/>
              </a:spcAft>
              <a:buNone/>
            </a:pPr>
            <a:r>
              <a:rPr b="0" i="0" lang="en-US" sz="4399" u="none" cap="none" strike="noStrike">
                <a:solidFill>
                  <a:srgbClr val="66B0D8"/>
                </a:solidFill>
                <a:latin typeface="Rubik Spray Paint"/>
                <a:ea typeface="Rubik Spray Paint"/>
                <a:cs typeface="Rubik Spray Paint"/>
                <a:sym typeface="Rubik Spray Paint"/>
              </a:rPr>
              <a:t>SlidesCarnival</a:t>
            </a:r>
            <a:endParaRPr/>
          </a:p>
        </p:txBody>
      </p:sp>
      <p:sp>
        <p:nvSpPr>
          <p:cNvPr id="448" name="Google Shape;448;p30"/>
          <p:cNvSpPr txBox="1"/>
          <p:nvPr/>
        </p:nvSpPr>
        <p:spPr>
          <a:xfrm>
            <a:off x="9498201" y="7806667"/>
            <a:ext cx="5745600" cy="677100"/>
          </a:xfrm>
          <a:prstGeom prst="rect">
            <a:avLst/>
          </a:prstGeom>
          <a:noFill/>
          <a:ln>
            <a:noFill/>
          </a:ln>
        </p:spPr>
        <p:txBody>
          <a:bodyPr anchorCtr="0" anchor="t" bIns="0" lIns="0" spcFirstLastPara="1" rIns="0" wrap="square" tIns="0">
            <a:spAutoFit/>
          </a:bodyPr>
          <a:lstStyle/>
          <a:p>
            <a:pPr indent="0" lvl="0" marL="0" marR="0" rtl="0" algn="ctr">
              <a:lnSpc>
                <a:spcPct val="131007"/>
              </a:lnSpc>
              <a:spcBef>
                <a:spcPts val="0"/>
              </a:spcBef>
              <a:spcAft>
                <a:spcPts val="0"/>
              </a:spcAft>
              <a:buNone/>
            </a:pPr>
            <a:r>
              <a:rPr b="0" i="0" lang="en-US" sz="4399" u="none" cap="none" strike="noStrike">
                <a:solidFill>
                  <a:srgbClr val="66B0D8"/>
                </a:solidFill>
                <a:latin typeface="Rubik Spray Paint"/>
                <a:ea typeface="Rubik Spray Paint"/>
                <a:cs typeface="Rubik Spray Paint"/>
                <a:sym typeface="Rubik Spray Paint"/>
              </a:rPr>
              <a:t>Pexels</a:t>
            </a:r>
            <a:endParaRPr/>
          </a:p>
        </p:txBody>
      </p:sp>
      <p:sp>
        <p:nvSpPr>
          <p:cNvPr id="449" name="Google Shape;449;p30"/>
          <p:cNvSpPr txBox="1"/>
          <p:nvPr/>
        </p:nvSpPr>
        <p:spPr>
          <a:xfrm>
            <a:off x="10122168" y="8527408"/>
            <a:ext cx="4497900" cy="429000"/>
          </a:xfrm>
          <a:prstGeom prst="rect">
            <a:avLst/>
          </a:prstGeom>
          <a:noFill/>
          <a:ln>
            <a:noFill/>
          </a:ln>
        </p:spPr>
        <p:txBody>
          <a:bodyPr anchorCtr="0" anchor="t" bIns="0" lIns="0" spcFirstLastPara="1" rIns="0" wrap="square" tIns="0">
            <a:spAutoFit/>
          </a:bodyPr>
          <a:lstStyle/>
          <a:p>
            <a:pPr indent="0" lvl="1" marL="0" marR="0" rtl="0" algn="ctr">
              <a:lnSpc>
                <a:spcPct val="130032"/>
              </a:lnSpc>
              <a:spcBef>
                <a:spcPts val="0"/>
              </a:spcBef>
              <a:spcAft>
                <a:spcPts val="0"/>
              </a:spcAft>
              <a:buNone/>
            </a:pPr>
            <a:r>
              <a:rPr b="0" i="0" lang="en-US" sz="2787" u="none" cap="none" strike="noStrike">
                <a:solidFill>
                  <a:srgbClr val="000000"/>
                </a:solidFill>
                <a:latin typeface="Rubik"/>
                <a:ea typeface="Rubik"/>
                <a:cs typeface="Rubik"/>
                <a:sym typeface="Rubik"/>
              </a:rPr>
              <a:t>for the photos</a:t>
            </a:r>
            <a:endParaRPr/>
          </a:p>
        </p:txBody>
      </p:sp>
      <p:sp>
        <p:nvSpPr>
          <p:cNvPr id="450" name="Google Shape;450;p30"/>
          <p:cNvSpPr txBox="1"/>
          <p:nvPr/>
        </p:nvSpPr>
        <p:spPr>
          <a:xfrm>
            <a:off x="9757578" y="7027585"/>
            <a:ext cx="5226900" cy="429000"/>
          </a:xfrm>
          <a:prstGeom prst="rect">
            <a:avLst/>
          </a:prstGeom>
          <a:noFill/>
          <a:ln>
            <a:noFill/>
          </a:ln>
        </p:spPr>
        <p:txBody>
          <a:bodyPr anchorCtr="0" anchor="t" bIns="0" lIns="0" spcFirstLastPara="1" rIns="0" wrap="square" tIns="0">
            <a:spAutoFit/>
          </a:bodyPr>
          <a:lstStyle/>
          <a:p>
            <a:pPr indent="0" lvl="1" marL="0" marR="0" rtl="0" algn="ctr">
              <a:lnSpc>
                <a:spcPct val="130032"/>
              </a:lnSpc>
              <a:spcBef>
                <a:spcPts val="0"/>
              </a:spcBef>
              <a:spcAft>
                <a:spcPts val="0"/>
              </a:spcAft>
              <a:buNone/>
            </a:pPr>
            <a:r>
              <a:rPr b="0" i="0" lang="en-US" sz="2787" u="none" cap="none" strike="noStrike">
                <a:solidFill>
                  <a:srgbClr val="000000"/>
                </a:solidFill>
                <a:latin typeface="Rubik"/>
                <a:ea typeface="Rubik"/>
                <a:cs typeface="Rubik"/>
                <a:sym typeface="Rubik"/>
              </a:rPr>
              <a:t>for the presentation template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4"/>
          <p:cNvPicPr preferRelativeResize="0"/>
          <p:nvPr/>
        </p:nvPicPr>
        <p:blipFill rotWithShape="1">
          <a:blip r:embed="rId3">
            <a:alphaModFix/>
          </a:blip>
          <a:srcRect b="0" l="0" r="0" t="0"/>
          <a:stretch/>
        </p:blipFill>
        <p:spPr>
          <a:xfrm>
            <a:off x="0" y="0"/>
            <a:ext cx="18288000" cy="10287000"/>
          </a:xfrm>
          <a:prstGeom prst="rect">
            <a:avLst/>
          </a:prstGeom>
          <a:noFill/>
          <a:ln>
            <a:noFill/>
          </a:ln>
        </p:spPr>
      </p:pic>
      <p:pic>
        <p:nvPicPr>
          <p:cNvPr id="100" name="Google Shape;100;p14"/>
          <p:cNvPicPr preferRelativeResize="0"/>
          <p:nvPr/>
        </p:nvPicPr>
        <p:blipFill>
          <a:blip r:embed="rId4">
            <a:alphaModFix/>
          </a:blip>
          <a:stretch>
            <a:fillRect/>
          </a:stretch>
        </p:blipFill>
        <p:spPr>
          <a:xfrm>
            <a:off x="1516275" y="0"/>
            <a:ext cx="15255450" cy="10287000"/>
          </a:xfrm>
          <a:prstGeom prst="rect">
            <a:avLst/>
          </a:prstGeom>
          <a:noFill/>
          <a:ln>
            <a:noFill/>
          </a:ln>
        </p:spPr>
      </p:pic>
      <p:sp>
        <p:nvSpPr>
          <p:cNvPr id="101" name="Google Shape;101;p14"/>
          <p:cNvSpPr/>
          <p:nvPr/>
        </p:nvSpPr>
        <p:spPr>
          <a:xfrm>
            <a:off x="1040700" y="758475"/>
            <a:ext cx="16230600" cy="8803200"/>
          </a:xfrm>
          <a:prstGeom prst="roundRect">
            <a:avLst>
              <a:gd fmla="val 581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2" name="Google Shape;102;p14"/>
          <p:cNvSpPr txBox="1"/>
          <p:nvPr/>
        </p:nvSpPr>
        <p:spPr>
          <a:xfrm>
            <a:off x="7243592" y="3585807"/>
            <a:ext cx="4791000" cy="4373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237" u="none" cap="none" strike="noStrike">
                <a:solidFill>
                  <a:srgbClr val="000000"/>
                </a:solidFill>
                <a:latin typeface="Rubik"/>
                <a:ea typeface="Rubik"/>
                <a:cs typeface="Rubik"/>
                <a:sym typeface="Rubik"/>
              </a:rPr>
              <a:t>Click on the "PowerPoint" button below this presentation preview. Start editing your presentation.</a:t>
            </a:r>
            <a:endParaRPr/>
          </a:p>
          <a:p>
            <a:pPr indent="0" lvl="0" marL="0" marR="0" rtl="0" algn="ctr">
              <a:lnSpc>
                <a:spcPct val="130000"/>
              </a:lnSpc>
              <a:spcBef>
                <a:spcPts val="0"/>
              </a:spcBef>
              <a:spcAft>
                <a:spcPts val="0"/>
              </a:spcAft>
              <a:buNone/>
            </a:pPr>
            <a:r>
              <a:rPr b="0" i="0" lang="en-US" sz="2237" u="sng" cap="none" strike="noStrike">
                <a:solidFill>
                  <a:srgbClr val="000000"/>
                </a:solidFill>
                <a:latin typeface="Rubik"/>
                <a:ea typeface="Rubik"/>
                <a:cs typeface="Rubik"/>
                <a:sym typeface="Rubik"/>
              </a:rPr>
              <a:t>Alternative:</a:t>
            </a:r>
            <a:r>
              <a:rPr b="0" i="0" lang="en-US" sz="2237" u="none" cap="none" strike="noStrike">
                <a:solidFill>
                  <a:srgbClr val="000000"/>
                </a:solidFill>
                <a:latin typeface="Rubik"/>
                <a:ea typeface="Rubik"/>
                <a:cs typeface="Rubik"/>
                <a:sym typeface="Rubik"/>
              </a:rPr>
              <a:t> From Canva template file, Click on the "Share" button on the top right corner in Canva and click on "More" at the bottom of the menu. Enter "PowerPoint" in the search bar and click on the PowerPoint icon to download.</a:t>
            </a:r>
            <a:endParaRPr/>
          </a:p>
        </p:txBody>
      </p:sp>
      <p:sp>
        <p:nvSpPr>
          <p:cNvPr id="103" name="Google Shape;103;p14"/>
          <p:cNvSpPr/>
          <p:nvPr/>
        </p:nvSpPr>
        <p:spPr>
          <a:xfrm flipH="1">
            <a:off x="12176693" y="5696347"/>
            <a:ext cx="4894929" cy="3661083"/>
          </a:xfrm>
          <a:custGeom>
            <a:rect b="b" l="l" r="r" t="t"/>
            <a:pathLst>
              <a:path extrusionOk="0" h="3661083" w="4894929">
                <a:moveTo>
                  <a:pt x="4894929" y="0"/>
                </a:moveTo>
                <a:lnTo>
                  <a:pt x="0" y="0"/>
                </a:lnTo>
                <a:lnTo>
                  <a:pt x="0" y="3661083"/>
                </a:lnTo>
                <a:lnTo>
                  <a:pt x="4894929" y="3661083"/>
                </a:lnTo>
                <a:lnTo>
                  <a:pt x="4894929" y="0"/>
                </a:lnTo>
                <a:close/>
              </a:path>
            </a:pathLst>
          </a:custGeom>
          <a:blipFill rotWithShape="1">
            <a:blip r:embed="rId5">
              <a:alphaModFix/>
            </a:blip>
            <a:stretch>
              <a:fillRect b="0" l="0" r="0" t="0"/>
            </a:stretch>
          </a:blipFill>
          <a:ln>
            <a:noFill/>
          </a:ln>
        </p:spPr>
      </p:sp>
      <p:sp>
        <p:nvSpPr>
          <p:cNvPr id="104" name="Google Shape;104;p14"/>
          <p:cNvSpPr txBox="1"/>
          <p:nvPr/>
        </p:nvSpPr>
        <p:spPr>
          <a:xfrm>
            <a:off x="1802836" y="3585807"/>
            <a:ext cx="4804200" cy="5268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237" u="none" cap="none" strike="noStrike">
                <a:solidFill>
                  <a:srgbClr val="000000"/>
                </a:solidFill>
                <a:latin typeface="Rubik"/>
                <a:ea typeface="Rubik"/>
                <a:cs typeface="Rubik"/>
                <a:sym typeface="Rubik"/>
              </a:rPr>
              <a:t>Click on the "Google Slides" button below this presentation preview. Make sure to sign in to your Google account. Click on "Make a copy." Start editing your presentation.</a:t>
            </a:r>
            <a:endParaRPr/>
          </a:p>
          <a:p>
            <a:pPr indent="0" lvl="0" marL="0" marR="0" rtl="0" algn="ctr">
              <a:lnSpc>
                <a:spcPct val="130000"/>
              </a:lnSpc>
              <a:spcBef>
                <a:spcPts val="0"/>
              </a:spcBef>
              <a:spcAft>
                <a:spcPts val="0"/>
              </a:spcAft>
              <a:buNone/>
            </a:pPr>
            <a:r>
              <a:rPr b="0" i="0" lang="en-US" sz="2237" u="sng" cap="none" strike="noStrike">
                <a:solidFill>
                  <a:srgbClr val="000000"/>
                </a:solidFill>
                <a:latin typeface="Rubik"/>
                <a:ea typeface="Rubik"/>
                <a:cs typeface="Rubik"/>
                <a:sym typeface="Rubik"/>
              </a:rPr>
              <a:t>Alternative:</a:t>
            </a:r>
            <a:r>
              <a:rPr b="0" i="0" lang="en-US" sz="2237" u="none" cap="none" strike="noStrike">
                <a:solidFill>
                  <a:srgbClr val="000000"/>
                </a:solidFill>
                <a:latin typeface="Rubik"/>
                <a:ea typeface="Rubik"/>
                <a:cs typeface="Rubik"/>
                <a:sym typeface="Rubik"/>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5" name="Google Shape;105;p14"/>
          <p:cNvSpPr txBox="1"/>
          <p:nvPr/>
        </p:nvSpPr>
        <p:spPr>
          <a:xfrm>
            <a:off x="2419677" y="2837142"/>
            <a:ext cx="3570546" cy="5391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000000"/>
                </a:solidFill>
                <a:latin typeface="Rubik"/>
                <a:ea typeface="Rubik"/>
                <a:cs typeface="Rubik"/>
                <a:sym typeface="Rubik"/>
              </a:rPr>
              <a:t>GOOGLE SLIDES</a:t>
            </a:r>
            <a:endParaRPr/>
          </a:p>
        </p:txBody>
      </p:sp>
      <p:sp>
        <p:nvSpPr>
          <p:cNvPr id="106" name="Google Shape;106;p14"/>
          <p:cNvSpPr txBox="1"/>
          <p:nvPr/>
        </p:nvSpPr>
        <p:spPr>
          <a:xfrm>
            <a:off x="7068427" y="2837142"/>
            <a:ext cx="5141301" cy="5391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000000"/>
                </a:solidFill>
                <a:latin typeface="Rubik"/>
                <a:ea typeface="Rubik"/>
                <a:cs typeface="Rubik"/>
                <a:sym typeface="Rubik"/>
              </a:rPr>
              <a:t>POWERPOINT</a:t>
            </a:r>
            <a:endParaRPr/>
          </a:p>
        </p:txBody>
      </p:sp>
      <p:sp>
        <p:nvSpPr>
          <p:cNvPr id="107" name="Google Shape;107;p14"/>
          <p:cNvSpPr txBox="1"/>
          <p:nvPr/>
        </p:nvSpPr>
        <p:spPr>
          <a:xfrm>
            <a:off x="12575840" y="3585807"/>
            <a:ext cx="4237200" cy="2134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237" u="none" cap="none" strike="noStrike">
                <a:solidFill>
                  <a:srgbClr val="000000"/>
                </a:solidFill>
                <a:latin typeface="Rubik"/>
                <a:ea typeface="Rubik"/>
                <a:cs typeface="Rubik"/>
                <a:sym typeface="Rubik"/>
              </a:rPr>
              <a:t>Click on the "Canva" button under this presentation preview. Start editing your presentation. You need to sign in to your Canva account.</a:t>
            </a:r>
            <a:endParaRPr/>
          </a:p>
        </p:txBody>
      </p:sp>
      <p:sp>
        <p:nvSpPr>
          <p:cNvPr id="108" name="Google Shape;108;p14"/>
          <p:cNvSpPr txBox="1"/>
          <p:nvPr/>
        </p:nvSpPr>
        <p:spPr>
          <a:xfrm>
            <a:off x="13163224" y="2837142"/>
            <a:ext cx="3062361" cy="5391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000000"/>
                </a:solidFill>
                <a:latin typeface="Rubik"/>
                <a:ea typeface="Rubik"/>
                <a:cs typeface="Rubik"/>
                <a:sym typeface="Rubik"/>
              </a:rPr>
              <a:t>CANVA</a:t>
            </a:r>
            <a:endParaRPr/>
          </a:p>
        </p:txBody>
      </p:sp>
      <p:sp>
        <p:nvSpPr>
          <p:cNvPr id="109" name="Google Shape;109;p14"/>
          <p:cNvSpPr txBox="1"/>
          <p:nvPr/>
        </p:nvSpPr>
        <p:spPr>
          <a:xfrm>
            <a:off x="1347543" y="1285675"/>
            <a:ext cx="15592800" cy="100050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6499" u="none" cap="none" strike="noStrike">
                <a:solidFill>
                  <a:srgbClr val="7DCF59"/>
                </a:solidFill>
                <a:latin typeface="Rubik Spray Paint"/>
                <a:ea typeface="Rubik Spray Paint"/>
                <a:cs typeface="Rubik Spray Paint"/>
                <a:sym typeface="Rubik Spray Paint"/>
              </a:rPr>
              <a:t>HOW TO USE THIS PRESENTATION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5"/>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15" name="Google Shape;115;p15"/>
          <p:cNvPicPr preferRelativeResize="0"/>
          <p:nvPr/>
        </p:nvPicPr>
        <p:blipFill>
          <a:blip r:embed="rId4">
            <a:alphaModFix/>
          </a:blip>
          <a:stretch>
            <a:fillRect/>
          </a:stretch>
        </p:blipFill>
        <p:spPr>
          <a:xfrm>
            <a:off x="1516275" y="0"/>
            <a:ext cx="15255450" cy="10287000"/>
          </a:xfrm>
          <a:prstGeom prst="rect">
            <a:avLst/>
          </a:prstGeom>
          <a:noFill/>
          <a:ln>
            <a:noFill/>
          </a:ln>
        </p:spPr>
      </p:pic>
      <p:sp>
        <p:nvSpPr>
          <p:cNvPr id="116" name="Google Shape;116;p15"/>
          <p:cNvSpPr/>
          <p:nvPr/>
        </p:nvSpPr>
        <p:spPr>
          <a:xfrm>
            <a:off x="1040700" y="758475"/>
            <a:ext cx="16230600" cy="8803200"/>
          </a:xfrm>
          <a:prstGeom prst="roundRect">
            <a:avLst>
              <a:gd fmla="val 581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17" name="Google Shape;117;p15"/>
          <p:cNvSpPr/>
          <p:nvPr/>
        </p:nvSpPr>
        <p:spPr>
          <a:xfrm>
            <a:off x="1804123" y="1542619"/>
            <a:ext cx="6477489" cy="7465625"/>
          </a:xfrm>
          <a:custGeom>
            <a:rect b="b" l="l" r="r" t="t"/>
            <a:pathLst>
              <a:path extrusionOk="0" h="1966255" w="1706005">
                <a:moveTo>
                  <a:pt x="29880" y="0"/>
                </a:moveTo>
                <a:lnTo>
                  <a:pt x="1676125" y="0"/>
                </a:lnTo>
                <a:cubicBezTo>
                  <a:pt x="1684050" y="0"/>
                  <a:pt x="1691650" y="3148"/>
                  <a:pt x="1697254" y="8752"/>
                </a:cubicBezTo>
                <a:cubicBezTo>
                  <a:pt x="1702857" y="14355"/>
                  <a:pt x="1706005" y="21955"/>
                  <a:pt x="1706005" y="29880"/>
                </a:cubicBezTo>
                <a:lnTo>
                  <a:pt x="1706005" y="1936375"/>
                </a:lnTo>
                <a:cubicBezTo>
                  <a:pt x="1706005" y="1944300"/>
                  <a:pt x="1702857" y="1951900"/>
                  <a:pt x="1697254" y="1957504"/>
                </a:cubicBezTo>
                <a:cubicBezTo>
                  <a:pt x="1691650" y="1963107"/>
                  <a:pt x="1684050" y="1966255"/>
                  <a:pt x="1676125" y="1966255"/>
                </a:cubicBezTo>
                <a:lnTo>
                  <a:pt x="29880" y="1966255"/>
                </a:lnTo>
                <a:cubicBezTo>
                  <a:pt x="21955" y="1966255"/>
                  <a:pt x="14355" y="1963107"/>
                  <a:pt x="8752" y="1957504"/>
                </a:cubicBezTo>
                <a:cubicBezTo>
                  <a:pt x="3148" y="1951900"/>
                  <a:pt x="0" y="1944300"/>
                  <a:pt x="0" y="1936375"/>
                </a:cubicBezTo>
                <a:lnTo>
                  <a:pt x="0" y="29880"/>
                </a:lnTo>
                <a:cubicBezTo>
                  <a:pt x="0" y="21955"/>
                  <a:pt x="3148" y="14355"/>
                  <a:pt x="8752" y="8752"/>
                </a:cubicBezTo>
                <a:cubicBezTo>
                  <a:pt x="14355" y="3148"/>
                  <a:pt x="21955" y="0"/>
                  <a:pt x="29880" y="0"/>
                </a:cubicBezTo>
                <a:close/>
              </a:path>
            </a:pathLst>
          </a:custGeom>
          <a:solidFill>
            <a:srgbClr val="F36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8" name="Google Shape;118;p15"/>
          <p:cNvPicPr preferRelativeResize="0"/>
          <p:nvPr/>
        </p:nvPicPr>
        <p:blipFill>
          <a:blip r:embed="rId5">
            <a:alphaModFix/>
          </a:blip>
          <a:stretch>
            <a:fillRect/>
          </a:stretch>
        </p:blipFill>
        <p:spPr>
          <a:xfrm>
            <a:off x="1613625" y="1376175"/>
            <a:ext cx="6477600" cy="7442700"/>
          </a:xfrm>
          <a:prstGeom prst="roundRect">
            <a:avLst>
              <a:gd fmla="val 2559" name="adj"/>
            </a:avLst>
          </a:prstGeom>
          <a:noFill/>
          <a:ln>
            <a:noFill/>
          </a:ln>
        </p:spPr>
      </p:pic>
      <p:sp>
        <p:nvSpPr>
          <p:cNvPr id="119" name="Google Shape;119;p15"/>
          <p:cNvSpPr txBox="1"/>
          <p:nvPr/>
        </p:nvSpPr>
        <p:spPr>
          <a:xfrm>
            <a:off x="9849922" y="5065882"/>
            <a:ext cx="5529300" cy="3443400"/>
          </a:xfrm>
          <a:prstGeom prst="rect">
            <a:avLst/>
          </a:prstGeom>
          <a:noFill/>
          <a:ln>
            <a:noFill/>
          </a:ln>
        </p:spPr>
        <p:txBody>
          <a:bodyPr anchorCtr="0" anchor="t" bIns="0" lIns="0" spcFirstLastPara="1" rIns="0" wrap="square" tIns="0">
            <a:spAutoFit/>
          </a:bodyPr>
          <a:lstStyle/>
          <a:p>
            <a:pPr indent="0" lvl="1" marL="0" marR="0" rtl="0" algn="ctr">
              <a:lnSpc>
                <a:spcPct val="180000"/>
              </a:lnSpc>
              <a:spcBef>
                <a:spcPts val="0"/>
              </a:spcBef>
              <a:spcAft>
                <a:spcPts val="0"/>
              </a:spcAft>
              <a:buNone/>
            </a:pPr>
            <a:r>
              <a:rPr b="0" i="0" lang="en-US" sz="2237" u="none" cap="none" strike="noStrike">
                <a:solidFill>
                  <a:srgbClr val="000000"/>
                </a:solidFill>
                <a:latin typeface="Rubik"/>
                <a:ea typeface="Rubik"/>
                <a:cs typeface="Rubik"/>
                <a:sym typeface="Rubik"/>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120" name="Google Shape;120;p15"/>
          <p:cNvSpPr txBox="1"/>
          <p:nvPr/>
        </p:nvSpPr>
        <p:spPr>
          <a:xfrm>
            <a:off x="8639314" y="1857836"/>
            <a:ext cx="7950387" cy="1034508"/>
          </a:xfrm>
          <a:prstGeom prst="rect">
            <a:avLst/>
          </a:prstGeom>
          <a:noFill/>
          <a:ln>
            <a:noFill/>
          </a:ln>
        </p:spPr>
        <p:txBody>
          <a:bodyPr anchorCtr="0" anchor="t" bIns="0" lIns="0" spcFirstLastPara="1" rIns="0" wrap="square" tIns="0">
            <a:spAutoFit/>
          </a:bodyPr>
          <a:lstStyle/>
          <a:p>
            <a:pPr indent="0" lvl="0" marL="0" marR="0" rtl="0" algn="ctr">
              <a:lnSpc>
                <a:spcPct val="103994"/>
              </a:lnSpc>
              <a:spcBef>
                <a:spcPts val="0"/>
              </a:spcBef>
              <a:spcAft>
                <a:spcPts val="0"/>
              </a:spcAft>
              <a:buNone/>
            </a:pPr>
            <a:r>
              <a:rPr b="0" i="0" lang="en-US" sz="7485" u="none" cap="none" strike="noStrike">
                <a:solidFill>
                  <a:srgbClr val="F3617D"/>
                </a:solidFill>
                <a:latin typeface="Rubik Spray Paint"/>
                <a:ea typeface="Rubik Spray Paint"/>
                <a:cs typeface="Rubik Spray Paint"/>
                <a:sym typeface="Rubik Spray Paint"/>
              </a:rPr>
              <a:t>INTRODUCTION</a:t>
            </a:r>
            <a:endParaRPr/>
          </a:p>
        </p:txBody>
      </p:sp>
      <p:sp>
        <p:nvSpPr>
          <p:cNvPr id="121" name="Google Shape;121;p15"/>
          <p:cNvSpPr txBox="1"/>
          <p:nvPr/>
        </p:nvSpPr>
        <p:spPr>
          <a:xfrm>
            <a:off x="9981480" y="3063373"/>
            <a:ext cx="5580900" cy="1239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37" u="none" cap="none" strike="noStrike">
                <a:solidFill>
                  <a:srgbClr val="F3617D"/>
                </a:solidFill>
                <a:latin typeface="Rubik"/>
                <a:ea typeface="Rubik"/>
                <a:cs typeface="Rubik"/>
                <a:sym typeface="Rubik"/>
              </a:rPr>
              <a:t>Ut enim ad minim veniam, quis nostrud exercitation ullamco laboris nisi ut aliquip ex ea commodo consequat.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6"/>
          <p:cNvPicPr preferRelativeResize="0"/>
          <p:nvPr/>
        </p:nvPicPr>
        <p:blipFill rotWithShape="1">
          <a:blip r:embed="rId3">
            <a:alphaModFix/>
          </a:blip>
          <a:srcRect b="30125" l="0" r="0" t="30125"/>
          <a:stretch/>
        </p:blipFill>
        <p:spPr>
          <a:xfrm>
            <a:off x="0" y="0"/>
            <a:ext cx="18288000" cy="10287000"/>
          </a:xfrm>
          <a:prstGeom prst="rect">
            <a:avLst/>
          </a:prstGeom>
          <a:noFill/>
          <a:ln>
            <a:noFill/>
          </a:ln>
        </p:spPr>
      </p:pic>
      <p:sp>
        <p:nvSpPr>
          <p:cNvPr id="127" name="Google Shape;127;p16"/>
          <p:cNvSpPr/>
          <p:nvPr/>
        </p:nvSpPr>
        <p:spPr>
          <a:xfrm>
            <a:off x="1347543" y="-109363"/>
            <a:ext cx="15592915" cy="10505726"/>
          </a:xfrm>
          <a:custGeom>
            <a:rect b="b" l="l" r="r" t="t"/>
            <a:pathLst>
              <a:path extrusionOk="0" h="10505726" w="15592915">
                <a:moveTo>
                  <a:pt x="0" y="0"/>
                </a:moveTo>
                <a:lnTo>
                  <a:pt x="15592914" y="0"/>
                </a:lnTo>
                <a:lnTo>
                  <a:pt x="15592914" y="10505726"/>
                </a:lnTo>
                <a:lnTo>
                  <a:pt x="0" y="10505726"/>
                </a:lnTo>
                <a:lnTo>
                  <a:pt x="0" y="0"/>
                </a:lnTo>
                <a:close/>
              </a:path>
            </a:pathLst>
          </a:custGeom>
          <a:blipFill rotWithShape="1">
            <a:blip r:embed="rId4">
              <a:alphaModFix amt="28000"/>
            </a:blip>
            <a:stretch>
              <a:fillRect b="0" l="0" r="0" t="0"/>
            </a:stretch>
          </a:blipFill>
          <a:ln>
            <a:noFill/>
          </a:ln>
        </p:spPr>
      </p:sp>
      <p:sp>
        <p:nvSpPr>
          <p:cNvPr id="128" name="Google Shape;128;p16"/>
          <p:cNvSpPr/>
          <p:nvPr/>
        </p:nvSpPr>
        <p:spPr>
          <a:xfrm>
            <a:off x="1040700" y="758475"/>
            <a:ext cx="16230600" cy="8803200"/>
          </a:xfrm>
          <a:prstGeom prst="roundRect">
            <a:avLst>
              <a:gd fmla="val 581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9" name="Google Shape;129;p16"/>
          <p:cNvSpPr/>
          <p:nvPr/>
        </p:nvSpPr>
        <p:spPr>
          <a:xfrm>
            <a:off x="12621017" y="2816489"/>
            <a:ext cx="3340632" cy="334063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B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6"/>
          <p:cNvSpPr/>
          <p:nvPr/>
        </p:nvSpPr>
        <p:spPr>
          <a:xfrm>
            <a:off x="7518409" y="2816489"/>
            <a:ext cx="3340632" cy="334063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B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 name="Google Shape;131;p16"/>
          <p:cNvPicPr preferRelativeResize="0"/>
          <p:nvPr/>
        </p:nvPicPr>
        <p:blipFill>
          <a:blip r:embed="rId5">
            <a:alphaModFix/>
          </a:blip>
          <a:stretch>
            <a:fillRect/>
          </a:stretch>
        </p:blipFill>
        <p:spPr>
          <a:xfrm>
            <a:off x="12531575" y="2727050"/>
            <a:ext cx="3340626" cy="3340626"/>
          </a:xfrm>
          <a:prstGeom prst="rect">
            <a:avLst/>
          </a:prstGeom>
          <a:noFill/>
          <a:ln>
            <a:noFill/>
          </a:ln>
        </p:spPr>
      </p:pic>
      <p:pic>
        <p:nvPicPr>
          <p:cNvPr id="132" name="Google Shape;132;p16"/>
          <p:cNvPicPr preferRelativeResize="0"/>
          <p:nvPr/>
        </p:nvPicPr>
        <p:blipFill>
          <a:blip r:embed="rId6">
            <a:alphaModFix/>
          </a:blip>
          <a:stretch>
            <a:fillRect/>
          </a:stretch>
        </p:blipFill>
        <p:spPr>
          <a:xfrm>
            <a:off x="7473725" y="2720788"/>
            <a:ext cx="3340500" cy="3353148"/>
          </a:xfrm>
          <a:prstGeom prst="rect">
            <a:avLst/>
          </a:prstGeom>
          <a:noFill/>
          <a:ln>
            <a:noFill/>
          </a:ln>
        </p:spPr>
      </p:pic>
      <p:sp>
        <p:nvSpPr>
          <p:cNvPr id="133" name="Google Shape;133;p16"/>
          <p:cNvSpPr/>
          <p:nvPr/>
        </p:nvSpPr>
        <p:spPr>
          <a:xfrm>
            <a:off x="2415800" y="2816489"/>
            <a:ext cx="3340632" cy="334063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B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6"/>
          <p:cNvSpPr txBox="1"/>
          <p:nvPr/>
        </p:nvSpPr>
        <p:spPr>
          <a:xfrm>
            <a:off x="893956" y="1350059"/>
            <a:ext cx="16500000" cy="107760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7000" u="none" cap="none" strike="noStrike">
                <a:solidFill>
                  <a:srgbClr val="66B0D8"/>
                </a:solidFill>
                <a:latin typeface="Rubik Spray Paint"/>
                <a:ea typeface="Rubik Spray Paint"/>
                <a:cs typeface="Rubik Spray Paint"/>
                <a:sym typeface="Rubik Spray Paint"/>
              </a:rPr>
              <a:t>ABOUT TIE DYE</a:t>
            </a:r>
            <a:endParaRPr/>
          </a:p>
        </p:txBody>
      </p:sp>
      <p:pic>
        <p:nvPicPr>
          <p:cNvPr id="135" name="Google Shape;135;p16"/>
          <p:cNvPicPr preferRelativeResize="0"/>
          <p:nvPr/>
        </p:nvPicPr>
        <p:blipFill>
          <a:blip r:embed="rId7">
            <a:alphaModFix/>
          </a:blip>
          <a:stretch>
            <a:fillRect/>
          </a:stretch>
        </p:blipFill>
        <p:spPr>
          <a:xfrm>
            <a:off x="2326350" y="2727322"/>
            <a:ext cx="3340500" cy="3352800"/>
          </a:xfrm>
          <a:prstGeom prst="ellipse">
            <a:avLst/>
          </a:prstGeom>
          <a:noFill/>
          <a:ln>
            <a:noFill/>
          </a:ln>
        </p:spPr>
      </p:pic>
      <p:sp>
        <p:nvSpPr>
          <p:cNvPr id="136" name="Google Shape;136;p16"/>
          <p:cNvSpPr txBox="1"/>
          <p:nvPr/>
        </p:nvSpPr>
        <p:spPr>
          <a:xfrm>
            <a:off x="1793640" y="7082197"/>
            <a:ext cx="4495500" cy="16872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
        <p:nvSpPr>
          <p:cNvPr id="137" name="Google Shape;137;p16"/>
          <p:cNvSpPr txBox="1"/>
          <p:nvPr/>
        </p:nvSpPr>
        <p:spPr>
          <a:xfrm>
            <a:off x="11998857" y="7082197"/>
            <a:ext cx="4495500" cy="16872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
        <p:nvSpPr>
          <p:cNvPr id="138" name="Google Shape;138;p16"/>
          <p:cNvSpPr txBox="1"/>
          <p:nvPr/>
        </p:nvSpPr>
        <p:spPr>
          <a:xfrm>
            <a:off x="6896248" y="7082197"/>
            <a:ext cx="4495500" cy="16872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37"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
        <p:nvSpPr>
          <p:cNvPr id="139" name="Google Shape;139;p16"/>
          <p:cNvSpPr txBox="1"/>
          <p:nvPr/>
        </p:nvSpPr>
        <p:spPr>
          <a:xfrm>
            <a:off x="1267364" y="6420743"/>
            <a:ext cx="5548054" cy="561975"/>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1" i="0" lang="en-US" sz="3000" u="none" cap="none" strike="noStrike">
                <a:solidFill>
                  <a:srgbClr val="000000"/>
                </a:solidFill>
                <a:latin typeface="Rubik"/>
                <a:ea typeface="Rubik"/>
                <a:cs typeface="Rubik"/>
                <a:sym typeface="Rubik"/>
              </a:rPr>
              <a:t>Vibrancy</a:t>
            </a:r>
            <a:endParaRPr/>
          </a:p>
        </p:txBody>
      </p:sp>
      <p:sp>
        <p:nvSpPr>
          <p:cNvPr id="140" name="Google Shape;140;p16"/>
          <p:cNvSpPr txBox="1"/>
          <p:nvPr/>
        </p:nvSpPr>
        <p:spPr>
          <a:xfrm>
            <a:off x="11472582" y="6420743"/>
            <a:ext cx="5548054" cy="561975"/>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1" i="0" lang="en-US" sz="3000" u="none" cap="none" strike="noStrike">
                <a:solidFill>
                  <a:srgbClr val="000000"/>
                </a:solidFill>
                <a:latin typeface="Rubik"/>
                <a:ea typeface="Rubik"/>
                <a:cs typeface="Rubik"/>
                <a:sym typeface="Rubik"/>
              </a:rPr>
              <a:t>Creativity</a:t>
            </a:r>
            <a:endParaRPr/>
          </a:p>
        </p:txBody>
      </p:sp>
      <p:sp>
        <p:nvSpPr>
          <p:cNvPr id="141" name="Google Shape;141;p16"/>
          <p:cNvSpPr txBox="1"/>
          <p:nvPr/>
        </p:nvSpPr>
        <p:spPr>
          <a:xfrm>
            <a:off x="6369973" y="6420743"/>
            <a:ext cx="5548054" cy="561975"/>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1" i="0" lang="en-US" sz="3000" u="none" cap="none" strike="noStrike">
                <a:solidFill>
                  <a:srgbClr val="000000"/>
                </a:solidFill>
                <a:latin typeface="Rubik"/>
                <a:ea typeface="Rubik"/>
                <a:cs typeface="Rubik"/>
                <a:sym typeface="Rubik"/>
              </a:rPr>
              <a:t>Durability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17"/>
          <p:cNvPicPr preferRelativeResize="0"/>
          <p:nvPr/>
        </p:nvPicPr>
        <p:blipFill rotWithShape="1">
          <a:blip r:embed="rId3">
            <a:alphaModFix/>
          </a:blip>
          <a:srcRect b="8486" l="0" r="0" t="8487"/>
          <a:stretch/>
        </p:blipFill>
        <p:spPr>
          <a:xfrm>
            <a:off x="0" y="0"/>
            <a:ext cx="18288000" cy="10287000"/>
          </a:xfrm>
          <a:prstGeom prst="rect">
            <a:avLst/>
          </a:prstGeom>
          <a:noFill/>
          <a:ln>
            <a:noFill/>
          </a:ln>
        </p:spPr>
      </p:pic>
      <p:sp>
        <p:nvSpPr>
          <p:cNvPr id="147" name="Google Shape;147;p17"/>
          <p:cNvSpPr/>
          <p:nvPr/>
        </p:nvSpPr>
        <p:spPr>
          <a:xfrm>
            <a:off x="1347543" y="-109363"/>
            <a:ext cx="15592915" cy="10505726"/>
          </a:xfrm>
          <a:custGeom>
            <a:rect b="b" l="l" r="r" t="t"/>
            <a:pathLst>
              <a:path extrusionOk="0" h="10505726" w="15592915">
                <a:moveTo>
                  <a:pt x="0" y="0"/>
                </a:moveTo>
                <a:lnTo>
                  <a:pt x="15592914" y="0"/>
                </a:lnTo>
                <a:lnTo>
                  <a:pt x="15592914" y="10505726"/>
                </a:lnTo>
                <a:lnTo>
                  <a:pt x="0" y="10505726"/>
                </a:lnTo>
                <a:lnTo>
                  <a:pt x="0" y="0"/>
                </a:lnTo>
                <a:close/>
              </a:path>
            </a:pathLst>
          </a:custGeom>
          <a:blipFill rotWithShape="1">
            <a:blip r:embed="rId4">
              <a:alphaModFix amt="28000"/>
            </a:blip>
            <a:stretch>
              <a:fillRect b="0" l="0" r="0" t="0"/>
            </a:stretch>
          </a:blipFill>
          <a:ln>
            <a:noFill/>
          </a:ln>
        </p:spPr>
      </p:sp>
      <p:sp>
        <p:nvSpPr>
          <p:cNvPr id="148" name="Google Shape;148;p17"/>
          <p:cNvSpPr/>
          <p:nvPr/>
        </p:nvSpPr>
        <p:spPr>
          <a:xfrm>
            <a:off x="1040700" y="758475"/>
            <a:ext cx="16230600" cy="8803200"/>
          </a:xfrm>
          <a:prstGeom prst="roundRect">
            <a:avLst>
              <a:gd fmla="val 581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9" name="Google Shape;149;p17"/>
          <p:cNvSpPr/>
          <p:nvPr/>
        </p:nvSpPr>
        <p:spPr>
          <a:xfrm>
            <a:off x="7993030" y="2847488"/>
            <a:ext cx="8150696" cy="6194352"/>
          </a:xfrm>
          <a:custGeom>
            <a:rect b="b" l="l" r="r" t="t"/>
            <a:pathLst>
              <a:path extrusionOk="0" h="1631434" w="2146685">
                <a:moveTo>
                  <a:pt x="23746" y="0"/>
                </a:moveTo>
                <a:lnTo>
                  <a:pt x="2122939" y="0"/>
                </a:lnTo>
                <a:cubicBezTo>
                  <a:pt x="2129237" y="0"/>
                  <a:pt x="2135277" y="2502"/>
                  <a:pt x="2139730" y="6955"/>
                </a:cubicBezTo>
                <a:cubicBezTo>
                  <a:pt x="2144183" y="11408"/>
                  <a:pt x="2146685" y="17448"/>
                  <a:pt x="2146685" y="23746"/>
                </a:cubicBezTo>
                <a:lnTo>
                  <a:pt x="2146685" y="1607688"/>
                </a:lnTo>
                <a:cubicBezTo>
                  <a:pt x="2146685" y="1613986"/>
                  <a:pt x="2144183" y="1620026"/>
                  <a:pt x="2139730" y="1624479"/>
                </a:cubicBezTo>
                <a:cubicBezTo>
                  <a:pt x="2135277" y="1628932"/>
                  <a:pt x="2129237" y="1631434"/>
                  <a:pt x="2122939" y="1631434"/>
                </a:cubicBezTo>
                <a:lnTo>
                  <a:pt x="23746" y="1631434"/>
                </a:lnTo>
                <a:cubicBezTo>
                  <a:pt x="17448" y="1631434"/>
                  <a:pt x="11408" y="1628932"/>
                  <a:pt x="6955" y="1624479"/>
                </a:cubicBezTo>
                <a:cubicBezTo>
                  <a:pt x="2502" y="1620026"/>
                  <a:pt x="0" y="1613986"/>
                  <a:pt x="0" y="1607688"/>
                </a:cubicBezTo>
                <a:lnTo>
                  <a:pt x="0" y="23746"/>
                </a:lnTo>
                <a:cubicBezTo>
                  <a:pt x="0" y="17448"/>
                  <a:pt x="2502" y="11408"/>
                  <a:pt x="6955" y="6955"/>
                </a:cubicBezTo>
                <a:cubicBezTo>
                  <a:pt x="11408" y="2502"/>
                  <a:pt x="17448" y="0"/>
                  <a:pt x="23746" y="0"/>
                </a:cubicBezTo>
                <a:close/>
              </a:path>
            </a:pathLst>
          </a:custGeom>
          <a:solidFill>
            <a:srgbClr val="F39A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 name="Google Shape;150;p17"/>
          <p:cNvPicPr preferRelativeResize="0"/>
          <p:nvPr/>
        </p:nvPicPr>
        <p:blipFill>
          <a:blip r:embed="rId5">
            <a:alphaModFix/>
          </a:blip>
          <a:stretch>
            <a:fillRect/>
          </a:stretch>
        </p:blipFill>
        <p:spPr>
          <a:xfrm>
            <a:off x="7802530" y="2657000"/>
            <a:ext cx="8149200" cy="6194400"/>
          </a:xfrm>
          <a:prstGeom prst="roundRect">
            <a:avLst>
              <a:gd fmla="val 2339" name="adj"/>
            </a:avLst>
          </a:prstGeom>
          <a:noFill/>
          <a:ln>
            <a:noFill/>
          </a:ln>
        </p:spPr>
      </p:pic>
      <p:cxnSp>
        <p:nvCxnSpPr>
          <p:cNvPr id="151" name="Google Shape;151;p17"/>
          <p:cNvCxnSpPr/>
          <p:nvPr/>
        </p:nvCxnSpPr>
        <p:spPr>
          <a:xfrm>
            <a:off x="2334775" y="3863093"/>
            <a:ext cx="4753658" cy="0"/>
          </a:xfrm>
          <a:prstGeom prst="straightConnector1">
            <a:avLst/>
          </a:prstGeom>
          <a:noFill/>
          <a:ln cap="flat" cmpd="sng" w="38100">
            <a:solidFill>
              <a:srgbClr val="000000"/>
            </a:solidFill>
            <a:prstDash val="dash"/>
            <a:round/>
            <a:headEnd len="sm" w="sm" type="none"/>
            <a:tailEnd len="sm" w="sm" type="none"/>
          </a:ln>
        </p:spPr>
      </p:cxnSp>
      <p:cxnSp>
        <p:nvCxnSpPr>
          <p:cNvPr id="152" name="Google Shape;152;p17"/>
          <p:cNvCxnSpPr/>
          <p:nvPr/>
        </p:nvCxnSpPr>
        <p:spPr>
          <a:xfrm>
            <a:off x="2334775" y="4860984"/>
            <a:ext cx="4753658" cy="0"/>
          </a:xfrm>
          <a:prstGeom prst="straightConnector1">
            <a:avLst/>
          </a:prstGeom>
          <a:noFill/>
          <a:ln cap="flat" cmpd="sng" w="38100">
            <a:solidFill>
              <a:srgbClr val="000000"/>
            </a:solidFill>
            <a:prstDash val="dash"/>
            <a:round/>
            <a:headEnd len="sm" w="sm" type="none"/>
            <a:tailEnd len="sm" w="sm" type="none"/>
          </a:ln>
        </p:spPr>
      </p:cxnSp>
      <p:cxnSp>
        <p:nvCxnSpPr>
          <p:cNvPr id="153" name="Google Shape;153;p17"/>
          <p:cNvCxnSpPr/>
          <p:nvPr/>
        </p:nvCxnSpPr>
        <p:spPr>
          <a:xfrm>
            <a:off x="2334775" y="5858939"/>
            <a:ext cx="4753658" cy="0"/>
          </a:xfrm>
          <a:prstGeom prst="straightConnector1">
            <a:avLst/>
          </a:prstGeom>
          <a:noFill/>
          <a:ln cap="flat" cmpd="sng" w="38100">
            <a:solidFill>
              <a:srgbClr val="000000"/>
            </a:solidFill>
            <a:prstDash val="dash"/>
            <a:round/>
            <a:headEnd len="sm" w="sm" type="none"/>
            <a:tailEnd len="sm" w="sm" type="none"/>
          </a:ln>
        </p:spPr>
      </p:cxnSp>
      <p:cxnSp>
        <p:nvCxnSpPr>
          <p:cNvPr id="154" name="Google Shape;154;p17"/>
          <p:cNvCxnSpPr/>
          <p:nvPr/>
        </p:nvCxnSpPr>
        <p:spPr>
          <a:xfrm>
            <a:off x="2334775" y="6828318"/>
            <a:ext cx="4753658" cy="0"/>
          </a:xfrm>
          <a:prstGeom prst="straightConnector1">
            <a:avLst/>
          </a:prstGeom>
          <a:noFill/>
          <a:ln cap="flat" cmpd="sng" w="38100">
            <a:solidFill>
              <a:srgbClr val="000000"/>
            </a:solidFill>
            <a:prstDash val="dash"/>
            <a:round/>
            <a:headEnd len="sm" w="sm" type="none"/>
            <a:tailEnd len="sm" w="sm" type="none"/>
          </a:ln>
        </p:spPr>
      </p:cxnSp>
      <p:cxnSp>
        <p:nvCxnSpPr>
          <p:cNvPr id="155" name="Google Shape;155;p17"/>
          <p:cNvCxnSpPr/>
          <p:nvPr/>
        </p:nvCxnSpPr>
        <p:spPr>
          <a:xfrm>
            <a:off x="2334775" y="7797698"/>
            <a:ext cx="4753658" cy="0"/>
          </a:xfrm>
          <a:prstGeom prst="straightConnector1">
            <a:avLst/>
          </a:prstGeom>
          <a:noFill/>
          <a:ln cap="flat" cmpd="sng" w="38100">
            <a:solidFill>
              <a:srgbClr val="000000"/>
            </a:solidFill>
            <a:prstDash val="dash"/>
            <a:round/>
            <a:headEnd len="sm" w="sm" type="none"/>
            <a:tailEnd len="sm" w="sm" type="none"/>
          </a:ln>
        </p:spPr>
      </p:cxnSp>
      <p:grpSp>
        <p:nvGrpSpPr>
          <p:cNvPr id="156" name="Google Shape;156;p17"/>
          <p:cNvGrpSpPr/>
          <p:nvPr/>
        </p:nvGrpSpPr>
        <p:grpSpPr>
          <a:xfrm>
            <a:off x="2406888" y="2989918"/>
            <a:ext cx="628134" cy="635495"/>
            <a:chOff x="0" y="-9525"/>
            <a:chExt cx="812800" cy="822325"/>
          </a:xfrm>
        </p:grpSpPr>
        <p:sp>
          <p:nvSpPr>
            <p:cNvPr id="157" name="Google Shape;15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9A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7"/>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7"/>
          <p:cNvGrpSpPr/>
          <p:nvPr/>
        </p:nvGrpSpPr>
        <p:grpSpPr>
          <a:xfrm>
            <a:off x="2406888" y="4055693"/>
            <a:ext cx="628134" cy="635495"/>
            <a:chOff x="0" y="-9525"/>
            <a:chExt cx="812800" cy="822325"/>
          </a:xfrm>
        </p:grpSpPr>
        <p:sp>
          <p:nvSpPr>
            <p:cNvPr id="160" name="Google Shape;16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9A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7"/>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17"/>
          <p:cNvGrpSpPr/>
          <p:nvPr/>
        </p:nvGrpSpPr>
        <p:grpSpPr>
          <a:xfrm>
            <a:off x="2406888" y="5053648"/>
            <a:ext cx="628134" cy="635495"/>
            <a:chOff x="0" y="-9525"/>
            <a:chExt cx="812800" cy="822325"/>
          </a:xfrm>
        </p:grpSpPr>
        <p:sp>
          <p:nvSpPr>
            <p:cNvPr id="163" name="Google Shape;16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9A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7"/>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17"/>
          <p:cNvGrpSpPr/>
          <p:nvPr/>
        </p:nvGrpSpPr>
        <p:grpSpPr>
          <a:xfrm>
            <a:off x="2406888" y="6023028"/>
            <a:ext cx="628134" cy="635495"/>
            <a:chOff x="0" y="-9525"/>
            <a:chExt cx="812800" cy="822325"/>
          </a:xfrm>
        </p:grpSpPr>
        <p:sp>
          <p:nvSpPr>
            <p:cNvPr id="166" name="Google Shape;16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9A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7"/>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17"/>
          <p:cNvGrpSpPr/>
          <p:nvPr/>
        </p:nvGrpSpPr>
        <p:grpSpPr>
          <a:xfrm>
            <a:off x="2406888" y="6992407"/>
            <a:ext cx="628134" cy="635495"/>
            <a:chOff x="0" y="-9525"/>
            <a:chExt cx="812800" cy="822325"/>
          </a:xfrm>
        </p:grpSpPr>
        <p:sp>
          <p:nvSpPr>
            <p:cNvPr id="169" name="Google Shape;16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9A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7"/>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17"/>
          <p:cNvGrpSpPr/>
          <p:nvPr/>
        </p:nvGrpSpPr>
        <p:grpSpPr>
          <a:xfrm>
            <a:off x="2406888" y="7990362"/>
            <a:ext cx="628134" cy="635495"/>
            <a:chOff x="0" y="-9525"/>
            <a:chExt cx="812800" cy="822325"/>
          </a:xfrm>
        </p:grpSpPr>
        <p:sp>
          <p:nvSpPr>
            <p:cNvPr id="172" name="Google Shape;17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9A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7"/>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4" name="Google Shape;174;p17"/>
          <p:cNvSpPr/>
          <p:nvPr/>
        </p:nvSpPr>
        <p:spPr>
          <a:xfrm>
            <a:off x="2502135" y="2894281"/>
            <a:ext cx="655066" cy="570171"/>
          </a:xfrm>
          <a:custGeom>
            <a:rect b="b" l="l" r="r" t="t"/>
            <a:pathLst>
              <a:path extrusionOk="0" h="570171" w="655066">
                <a:moveTo>
                  <a:pt x="0" y="0"/>
                </a:moveTo>
                <a:lnTo>
                  <a:pt x="655066" y="0"/>
                </a:lnTo>
                <a:lnTo>
                  <a:pt x="655066" y="570172"/>
                </a:lnTo>
                <a:lnTo>
                  <a:pt x="0" y="570172"/>
                </a:lnTo>
                <a:lnTo>
                  <a:pt x="0" y="0"/>
                </a:lnTo>
                <a:close/>
              </a:path>
            </a:pathLst>
          </a:custGeom>
          <a:blipFill rotWithShape="1">
            <a:blip r:embed="rId6">
              <a:alphaModFix/>
            </a:blip>
            <a:stretch>
              <a:fillRect b="0" l="0" r="0" t="0"/>
            </a:stretch>
          </a:blipFill>
          <a:ln>
            <a:noFill/>
          </a:ln>
        </p:spPr>
      </p:sp>
      <p:sp>
        <p:nvSpPr>
          <p:cNvPr id="175" name="Google Shape;175;p17"/>
          <p:cNvSpPr/>
          <p:nvPr/>
        </p:nvSpPr>
        <p:spPr>
          <a:xfrm>
            <a:off x="2502135" y="3979670"/>
            <a:ext cx="655066" cy="570171"/>
          </a:xfrm>
          <a:custGeom>
            <a:rect b="b" l="l" r="r" t="t"/>
            <a:pathLst>
              <a:path extrusionOk="0" h="570171" w="655066">
                <a:moveTo>
                  <a:pt x="0" y="0"/>
                </a:moveTo>
                <a:lnTo>
                  <a:pt x="655066" y="0"/>
                </a:lnTo>
                <a:lnTo>
                  <a:pt x="655066" y="570171"/>
                </a:lnTo>
                <a:lnTo>
                  <a:pt x="0" y="570171"/>
                </a:lnTo>
                <a:lnTo>
                  <a:pt x="0" y="0"/>
                </a:lnTo>
                <a:close/>
              </a:path>
            </a:pathLst>
          </a:custGeom>
          <a:blipFill rotWithShape="1">
            <a:blip r:embed="rId6">
              <a:alphaModFix/>
            </a:blip>
            <a:stretch>
              <a:fillRect b="0" l="0" r="0" t="0"/>
            </a:stretch>
          </a:blipFill>
          <a:ln>
            <a:noFill/>
          </a:ln>
        </p:spPr>
      </p:sp>
      <p:sp>
        <p:nvSpPr>
          <p:cNvPr id="176" name="Google Shape;176;p17"/>
          <p:cNvSpPr/>
          <p:nvPr/>
        </p:nvSpPr>
        <p:spPr>
          <a:xfrm>
            <a:off x="2502135" y="4977625"/>
            <a:ext cx="655066" cy="570171"/>
          </a:xfrm>
          <a:custGeom>
            <a:rect b="b" l="l" r="r" t="t"/>
            <a:pathLst>
              <a:path extrusionOk="0" h="570171" w="655066">
                <a:moveTo>
                  <a:pt x="0" y="0"/>
                </a:moveTo>
                <a:lnTo>
                  <a:pt x="655066" y="0"/>
                </a:lnTo>
                <a:lnTo>
                  <a:pt x="655066" y="570171"/>
                </a:lnTo>
                <a:lnTo>
                  <a:pt x="0" y="570171"/>
                </a:lnTo>
                <a:lnTo>
                  <a:pt x="0" y="0"/>
                </a:lnTo>
                <a:close/>
              </a:path>
            </a:pathLst>
          </a:custGeom>
          <a:blipFill rotWithShape="1">
            <a:blip r:embed="rId6">
              <a:alphaModFix/>
            </a:blip>
            <a:stretch>
              <a:fillRect b="0" l="0" r="0" t="0"/>
            </a:stretch>
          </a:blipFill>
          <a:ln>
            <a:noFill/>
          </a:ln>
        </p:spPr>
      </p:sp>
      <p:sp>
        <p:nvSpPr>
          <p:cNvPr id="177" name="Google Shape;177;p17"/>
          <p:cNvSpPr txBox="1"/>
          <p:nvPr/>
        </p:nvSpPr>
        <p:spPr>
          <a:xfrm>
            <a:off x="3393043" y="3093642"/>
            <a:ext cx="3436441" cy="431165"/>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1" i="0" lang="en-US" sz="2300" u="none" cap="none" strike="noStrike">
                <a:solidFill>
                  <a:srgbClr val="000000"/>
                </a:solidFill>
                <a:latin typeface="Rubik"/>
                <a:ea typeface="Rubik"/>
                <a:cs typeface="Rubik"/>
                <a:sym typeface="Rubik"/>
              </a:rPr>
              <a:t>White Cotton Garments</a:t>
            </a:r>
            <a:endParaRPr/>
          </a:p>
        </p:txBody>
      </p:sp>
      <p:sp>
        <p:nvSpPr>
          <p:cNvPr id="178" name="Google Shape;178;p17"/>
          <p:cNvSpPr txBox="1"/>
          <p:nvPr/>
        </p:nvSpPr>
        <p:spPr>
          <a:xfrm>
            <a:off x="3393043" y="4182176"/>
            <a:ext cx="1553700" cy="354000"/>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1" i="0" lang="en-US" sz="2300" u="none" cap="none" strike="noStrike">
                <a:solidFill>
                  <a:srgbClr val="000000"/>
                </a:solidFill>
                <a:latin typeface="Rubik"/>
                <a:ea typeface="Rubik"/>
                <a:cs typeface="Rubik"/>
                <a:sym typeface="Rubik"/>
              </a:rPr>
              <a:t>Fabric Dye</a:t>
            </a:r>
            <a:endParaRPr/>
          </a:p>
        </p:txBody>
      </p:sp>
      <p:sp>
        <p:nvSpPr>
          <p:cNvPr id="179" name="Google Shape;179;p17"/>
          <p:cNvSpPr txBox="1"/>
          <p:nvPr/>
        </p:nvSpPr>
        <p:spPr>
          <a:xfrm>
            <a:off x="3393043" y="5180131"/>
            <a:ext cx="2048100" cy="354000"/>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1" i="0" lang="en-US" sz="2300" u="none" cap="none" strike="noStrike">
                <a:solidFill>
                  <a:srgbClr val="000000"/>
                </a:solidFill>
                <a:latin typeface="Rubik"/>
                <a:ea typeface="Rubik"/>
                <a:cs typeface="Rubik"/>
                <a:sym typeface="Rubik"/>
              </a:rPr>
              <a:t>Rubber Bands</a:t>
            </a:r>
            <a:endParaRPr/>
          </a:p>
        </p:txBody>
      </p:sp>
      <p:sp>
        <p:nvSpPr>
          <p:cNvPr id="180" name="Google Shape;180;p17"/>
          <p:cNvSpPr txBox="1"/>
          <p:nvPr/>
        </p:nvSpPr>
        <p:spPr>
          <a:xfrm>
            <a:off x="3393043" y="6149510"/>
            <a:ext cx="3476100" cy="354000"/>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1" i="0" lang="en-US" sz="2300" u="none" cap="none" strike="noStrike">
                <a:solidFill>
                  <a:srgbClr val="000000"/>
                </a:solidFill>
                <a:latin typeface="Rubik"/>
                <a:ea typeface="Rubik"/>
                <a:cs typeface="Rubik"/>
                <a:sym typeface="Rubik"/>
              </a:rPr>
              <a:t>Plastic Squeeze Bottles</a:t>
            </a:r>
            <a:endParaRPr/>
          </a:p>
        </p:txBody>
      </p:sp>
      <p:sp>
        <p:nvSpPr>
          <p:cNvPr id="181" name="Google Shape;181;p17"/>
          <p:cNvSpPr txBox="1"/>
          <p:nvPr/>
        </p:nvSpPr>
        <p:spPr>
          <a:xfrm>
            <a:off x="3393043" y="7118890"/>
            <a:ext cx="1114500" cy="354000"/>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1" i="0" lang="en-US" sz="2300" u="none" cap="none" strike="noStrike">
                <a:solidFill>
                  <a:srgbClr val="000000"/>
                </a:solidFill>
                <a:latin typeface="Rubik"/>
                <a:ea typeface="Rubik"/>
                <a:cs typeface="Rubik"/>
                <a:sym typeface="Rubik"/>
              </a:rPr>
              <a:t>Bucket </a:t>
            </a:r>
            <a:endParaRPr/>
          </a:p>
        </p:txBody>
      </p:sp>
      <p:sp>
        <p:nvSpPr>
          <p:cNvPr id="182" name="Google Shape;182;p17"/>
          <p:cNvSpPr txBox="1"/>
          <p:nvPr/>
        </p:nvSpPr>
        <p:spPr>
          <a:xfrm>
            <a:off x="3393043" y="8116845"/>
            <a:ext cx="864000" cy="354000"/>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1" i="0" lang="en-US" sz="2300" u="none" cap="none" strike="noStrike">
                <a:solidFill>
                  <a:srgbClr val="000000"/>
                </a:solidFill>
                <a:latin typeface="Rubik"/>
                <a:ea typeface="Rubik"/>
                <a:cs typeface="Rubik"/>
                <a:sym typeface="Rubik"/>
              </a:rPr>
              <a:t>Water</a:t>
            </a:r>
            <a:endParaRPr/>
          </a:p>
        </p:txBody>
      </p:sp>
      <p:sp>
        <p:nvSpPr>
          <p:cNvPr id="183" name="Google Shape;183;p17"/>
          <p:cNvSpPr txBox="1"/>
          <p:nvPr/>
        </p:nvSpPr>
        <p:spPr>
          <a:xfrm>
            <a:off x="1347543" y="1359788"/>
            <a:ext cx="15592915" cy="903605"/>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6499" u="none" cap="none" strike="noStrike">
                <a:solidFill>
                  <a:srgbClr val="F39A72"/>
                </a:solidFill>
                <a:latin typeface="Rubik Spray Paint"/>
                <a:ea typeface="Rubik Spray Paint"/>
                <a:cs typeface="Rubik Spray Paint"/>
                <a:sym typeface="Rubik Spray Paint"/>
              </a:rPr>
              <a:t>MATERIALS YOU WILL NEED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18"/>
          <p:cNvPicPr preferRelativeResize="0"/>
          <p:nvPr/>
        </p:nvPicPr>
        <p:blipFill rotWithShape="1">
          <a:blip r:embed="rId3">
            <a:alphaModFix/>
          </a:blip>
          <a:srcRect b="26128" l="0" r="0" t="26127"/>
          <a:stretch/>
        </p:blipFill>
        <p:spPr>
          <a:xfrm>
            <a:off x="0" y="0"/>
            <a:ext cx="18288000" cy="10287000"/>
          </a:xfrm>
          <a:prstGeom prst="rect">
            <a:avLst/>
          </a:prstGeom>
          <a:noFill/>
          <a:ln>
            <a:noFill/>
          </a:ln>
        </p:spPr>
      </p:pic>
      <p:sp>
        <p:nvSpPr>
          <p:cNvPr id="189" name="Google Shape;189;p18"/>
          <p:cNvSpPr/>
          <p:nvPr/>
        </p:nvSpPr>
        <p:spPr>
          <a:xfrm>
            <a:off x="1347543" y="-109363"/>
            <a:ext cx="15592915" cy="10505726"/>
          </a:xfrm>
          <a:custGeom>
            <a:rect b="b" l="l" r="r" t="t"/>
            <a:pathLst>
              <a:path extrusionOk="0" h="10505726" w="15592915">
                <a:moveTo>
                  <a:pt x="0" y="0"/>
                </a:moveTo>
                <a:lnTo>
                  <a:pt x="15592914" y="0"/>
                </a:lnTo>
                <a:lnTo>
                  <a:pt x="15592914" y="10505726"/>
                </a:lnTo>
                <a:lnTo>
                  <a:pt x="0" y="10505726"/>
                </a:lnTo>
                <a:lnTo>
                  <a:pt x="0" y="0"/>
                </a:lnTo>
                <a:close/>
              </a:path>
            </a:pathLst>
          </a:custGeom>
          <a:blipFill rotWithShape="1">
            <a:blip r:embed="rId4">
              <a:alphaModFix amt="28000"/>
            </a:blip>
            <a:stretch>
              <a:fillRect b="0" l="0" r="0" t="0"/>
            </a:stretch>
          </a:blipFill>
          <a:ln>
            <a:noFill/>
          </a:ln>
        </p:spPr>
      </p:sp>
      <p:sp>
        <p:nvSpPr>
          <p:cNvPr id="190" name="Google Shape;190;p18"/>
          <p:cNvSpPr/>
          <p:nvPr/>
        </p:nvSpPr>
        <p:spPr>
          <a:xfrm>
            <a:off x="1040700" y="758475"/>
            <a:ext cx="16230600" cy="8803200"/>
          </a:xfrm>
          <a:prstGeom prst="roundRect">
            <a:avLst>
              <a:gd fmla="val 581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191" name="Google Shape;191;p18"/>
          <p:cNvGrpSpPr/>
          <p:nvPr/>
        </p:nvGrpSpPr>
        <p:grpSpPr>
          <a:xfrm>
            <a:off x="1704977" y="996967"/>
            <a:ext cx="15149756" cy="5921723"/>
            <a:chOff x="0" y="-85725"/>
            <a:chExt cx="4125110" cy="1612419"/>
          </a:xfrm>
        </p:grpSpPr>
        <p:sp>
          <p:nvSpPr>
            <p:cNvPr id="192" name="Google Shape;192;p18"/>
            <p:cNvSpPr/>
            <p:nvPr/>
          </p:nvSpPr>
          <p:spPr>
            <a:xfrm>
              <a:off x="0" y="0"/>
              <a:ext cx="4125110" cy="1526694"/>
            </a:xfrm>
            <a:custGeom>
              <a:rect b="b" l="l" r="r" t="t"/>
              <a:pathLst>
                <a:path extrusionOk="0" h="1526694" w="4125110">
                  <a:moveTo>
                    <a:pt x="12776" y="0"/>
                  </a:moveTo>
                  <a:lnTo>
                    <a:pt x="4112334" y="0"/>
                  </a:lnTo>
                  <a:cubicBezTo>
                    <a:pt x="4115722" y="0"/>
                    <a:pt x="4118972" y="1346"/>
                    <a:pt x="4121368" y="3742"/>
                  </a:cubicBezTo>
                  <a:cubicBezTo>
                    <a:pt x="4123764" y="6138"/>
                    <a:pt x="4125110" y="9387"/>
                    <a:pt x="4125110" y="12776"/>
                  </a:cubicBezTo>
                  <a:lnTo>
                    <a:pt x="4125110" y="1513919"/>
                  </a:lnTo>
                  <a:cubicBezTo>
                    <a:pt x="4125110" y="1517307"/>
                    <a:pt x="4123764" y="1520557"/>
                    <a:pt x="4121368" y="1522952"/>
                  </a:cubicBezTo>
                  <a:cubicBezTo>
                    <a:pt x="4118972" y="1525348"/>
                    <a:pt x="4115722" y="1526694"/>
                    <a:pt x="4112334" y="1526694"/>
                  </a:cubicBezTo>
                  <a:lnTo>
                    <a:pt x="12776" y="1526694"/>
                  </a:lnTo>
                  <a:cubicBezTo>
                    <a:pt x="9387" y="1526694"/>
                    <a:pt x="6138" y="1525348"/>
                    <a:pt x="3742" y="1522952"/>
                  </a:cubicBezTo>
                  <a:cubicBezTo>
                    <a:pt x="1346" y="1520557"/>
                    <a:pt x="0" y="1517307"/>
                    <a:pt x="0" y="1513919"/>
                  </a:cubicBezTo>
                  <a:lnTo>
                    <a:pt x="0" y="12776"/>
                  </a:lnTo>
                  <a:cubicBezTo>
                    <a:pt x="0" y="9387"/>
                    <a:pt x="1346" y="6138"/>
                    <a:pt x="3742" y="3742"/>
                  </a:cubicBezTo>
                  <a:cubicBezTo>
                    <a:pt x="6138" y="1346"/>
                    <a:pt x="9387" y="0"/>
                    <a:pt x="12776" y="0"/>
                  </a:cubicBezTo>
                  <a:close/>
                </a:path>
              </a:pathLst>
            </a:custGeom>
            <a:solidFill>
              <a:srgbClr val="7AC8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8"/>
            <p:cNvSpPr txBox="1"/>
            <p:nvPr/>
          </p:nvSpPr>
          <p:spPr>
            <a:xfrm>
              <a:off x="0" y="-85725"/>
              <a:ext cx="4125110" cy="1612419"/>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4" name="Google Shape;194;p18"/>
          <p:cNvSpPr txBox="1"/>
          <p:nvPr/>
        </p:nvSpPr>
        <p:spPr>
          <a:xfrm>
            <a:off x="3701586" y="6923303"/>
            <a:ext cx="10884900" cy="1843800"/>
          </a:xfrm>
          <a:prstGeom prst="rect">
            <a:avLst/>
          </a:prstGeom>
          <a:noFill/>
          <a:ln>
            <a:noFill/>
          </a:ln>
        </p:spPr>
        <p:txBody>
          <a:bodyPr anchorCtr="0" anchor="t" bIns="0" lIns="0" spcFirstLastPara="1" rIns="0" wrap="square" tIns="0">
            <a:spAutoFit/>
          </a:bodyPr>
          <a:lstStyle/>
          <a:p>
            <a:pPr indent="0" lvl="0" marL="0" marR="0" rtl="0" algn="ctr">
              <a:lnSpc>
                <a:spcPct val="103998"/>
              </a:lnSpc>
              <a:spcBef>
                <a:spcPts val="0"/>
              </a:spcBef>
              <a:spcAft>
                <a:spcPts val="0"/>
              </a:spcAft>
              <a:buNone/>
            </a:pPr>
            <a:r>
              <a:rPr b="0" i="0" lang="en-US" sz="11978" u="none" cap="none" strike="noStrike">
                <a:solidFill>
                  <a:srgbClr val="7AC8AA"/>
                </a:solidFill>
                <a:latin typeface="Rubik Spray Paint"/>
                <a:ea typeface="Rubik Spray Paint"/>
                <a:cs typeface="Rubik Spray Paint"/>
                <a:sym typeface="Rubik Spray Paint"/>
              </a:rPr>
              <a:t>123,456,789</a:t>
            </a:r>
            <a:endParaRPr/>
          </a:p>
        </p:txBody>
      </p:sp>
      <p:sp>
        <p:nvSpPr>
          <p:cNvPr id="195" name="Google Shape;195;p18"/>
          <p:cNvSpPr txBox="1"/>
          <p:nvPr/>
        </p:nvSpPr>
        <p:spPr>
          <a:xfrm>
            <a:off x="4363389" y="8698865"/>
            <a:ext cx="9561223" cy="416560"/>
          </a:xfrm>
          <a:prstGeom prst="rect">
            <a:avLst/>
          </a:prstGeom>
          <a:noFill/>
          <a:ln>
            <a:noFill/>
          </a:ln>
        </p:spPr>
        <p:txBody>
          <a:bodyPr anchorCtr="0" anchor="t" bIns="0" lIns="0" spcFirstLastPara="1" rIns="0" wrap="square" tIns="0">
            <a:spAutoFit/>
          </a:bodyPr>
          <a:lstStyle/>
          <a:p>
            <a:pPr indent="0" lvl="1" marL="0" marR="0" rtl="0" algn="ctr">
              <a:lnSpc>
                <a:spcPct val="155025"/>
              </a:lnSpc>
              <a:spcBef>
                <a:spcPts val="0"/>
              </a:spcBef>
              <a:spcAft>
                <a:spcPts val="0"/>
              </a:spcAft>
              <a:buNone/>
            </a:pPr>
            <a:r>
              <a:rPr b="0" i="0" lang="en-US" sz="2199" u="none" cap="none" strike="noStrike">
                <a:solidFill>
                  <a:srgbClr val="000000"/>
                </a:solidFill>
                <a:latin typeface="Rubik"/>
                <a:ea typeface="Rubik"/>
                <a:cs typeface="Rubik"/>
                <a:sym typeface="Rubik"/>
              </a:rPr>
              <a:t>Lorem ipsum dolor sit amet, consectetur adipiscing elit.</a:t>
            </a:r>
            <a:endParaRPr/>
          </a:p>
        </p:txBody>
      </p:sp>
      <p:pic>
        <p:nvPicPr>
          <p:cNvPr id="196" name="Google Shape;196;p18"/>
          <p:cNvPicPr preferRelativeResize="0"/>
          <p:nvPr/>
        </p:nvPicPr>
        <p:blipFill>
          <a:blip r:embed="rId5">
            <a:alphaModFix/>
          </a:blip>
          <a:stretch>
            <a:fillRect/>
          </a:stretch>
        </p:blipFill>
        <p:spPr>
          <a:xfrm>
            <a:off x="1541726" y="1159126"/>
            <a:ext cx="15049498" cy="55627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19"/>
          <p:cNvPicPr preferRelativeResize="0"/>
          <p:nvPr/>
        </p:nvPicPr>
        <p:blipFill rotWithShape="1">
          <a:blip r:embed="rId3">
            <a:alphaModFix/>
          </a:blip>
          <a:srcRect b="7811" l="0" r="0" t="7812"/>
          <a:stretch/>
        </p:blipFill>
        <p:spPr>
          <a:xfrm>
            <a:off x="0" y="0"/>
            <a:ext cx="18288000" cy="10287000"/>
          </a:xfrm>
          <a:prstGeom prst="rect">
            <a:avLst/>
          </a:prstGeom>
          <a:noFill/>
          <a:ln>
            <a:noFill/>
          </a:ln>
        </p:spPr>
      </p:pic>
      <p:sp>
        <p:nvSpPr>
          <p:cNvPr id="202" name="Google Shape;202;p19"/>
          <p:cNvSpPr/>
          <p:nvPr/>
        </p:nvSpPr>
        <p:spPr>
          <a:xfrm>
            <a:off x="1347543" y="-109363"/>
            <a:ext cx="15592915" cy="10505726"/>
          </a:xfrm>
          <a:custGeom>
            <a:rect b="b" l="l" r="r" t="t"/>
            <a:pathLst>
              <a:path extrusionOk="0" h="10505726" w="15592915">
                <a:moveTo>
                  <a:pt x="0" y="0"/>
                </a:moveTo>
                <a:lnTo>
                  <a:pt x="15592914" y="0"/>
                </a:lnTo>
                <a:lnTo>
                  <a:pt x="15592914" y="10505726"/>
                </a:lnTo>
                <a:lnTo>
                  <a:pt x="0" y="10505726"/>
                </a:lnTo>
                <a:lnTo>
                  <a:pt x="0" y="0"/>
                </a:lnTo>
                <a:close/>
              </a:path>
            </a:pathLst>
          </a:custGeom>
          <a:blipFill rotWithShape="1">
            <a:blip r:embed="rId4">
              <a:alphaModFix amt="28000"/>
            </a:blip>
            <a:stretch>
              <a:fillRect b="0" l="0" r="0" t="0"/>
            </a:stretch>
          </a:blipFill>
          <a:ln>
            <a:noFill/>
          </a:ln>
        </p:spPr>
      </p:sp>
      <p:sp>
        <p:nvSpPr>
          <p:cNvPr id="203" name="Google Shape;203;p19"/>
          <p:cNvSpPr/>
          <p:nvPr/>
        </p:nvSpPr>
        <p:spPr>
          <a:xfrm>
            <a:off x="1040700" y="758475"/>
            <a:ext cx="16230600" cy="8803200"/>
          </a:xfrm>
          <a:prstGeom prst="roundRect">
            <a:avLst>
              <a:gd fmla="val 581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204" name="Google Shape;204;p19"/>
          <p:cNvGrpSpPr/>
          <p:nvPr/>
        </p:nvGrpSpPr>
        <p:grpSpPr>
          <a:xfrm>
            <a:off x="10238850" y="1285630"/>
            <a:ext cx="6497451" cy="7675352"/>
            <a:chOff x="0" y="-85725"/>
            <a:chExt cx="1711263" cy="2021492"/>
          </a:xfrm>
        </p:grpSpPr>
        <p:sp>
          <p:nvSpPr>
            <p:cNvPr id="205" name="Google Shape;205;p19"/>
            <p:cNvSpPr/>
            <p:nvPr/>
          </p:nvSpPr>
          <p:spPr>
            <a:xfrm>
              <a:off x="0" y="0"/>
              <a:ext cx="1711263" cy="1935767"/>
            </a:xfrm>
            <a:custGeom>
              <a:rect b="b" l="l" r="r" t="t"/>
              <a:pathLst>
                <a:path extrusionOk="0" h="1935767" w="1711263">
                  <a:moveTo>
                    <a:pt x="29788" y="0"/>
                  </a:moveTo>
                  <a:lnTo>
                    <a:pt x="1681474" y="0"/>
                  </a:lnTo>
                  <a:cubicBezTo>
                    <a:pt x="1697926" y="0"/>
                    <a:pt x="1711263" y="13337"/>
                    <a:pt x="1711263" y="29788"/>
                  </a:cubicBezTo>
                  <a:lnTo>
                    <a:pt x="1711263" y="1905979"/>
                  </a:lnTo>
                  <a:cubicBezTo>
                    <a:pt x="1711263" y="1922430"/>
                    <a:pt x="1697926" y="1935767"/>
                    <a:pt x="1681474" y="1935767"/>
                  </a:cubicBezTo>
                  <a:lnTo>
                    <a:pt x="29788" y="1935767"/>
                  </a:lnTo>
                  <a:cubicBezTo>
                    <a:pt x="13337" y="1935767"/>
                    <a:pt x="0" y="1922430"/>
                    <a:pt x="0" y="1905979"/>
                  </a:cubicBezTo>
                  <a:lnTo>
                    <a:pt x="0" y="29788"/>
                  </a:lnTo>
                  <a:cubicBezTo>
                    <a:pt x="0" y="13337"/>
                    <a:pt x="13337" y="0"/>
                    <a:pt x="29788" y="0"/>
                  </a:cubicBezTo>
                  <a:close/>
                </a:path>
              </a:pathLst>
            </a:custGeom>
            <a:solidFill>
              <a:srgbClr val="66B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9"/>
            <p:cNvSpPr txBox="1"/>
            <p:nvPr/>
          </p:nvSpPr>
          <p:spPr>
            <a:xfrm>
              <a:off x="0" y="-85725"/>
              <a:ext cx="1711263" cy="2021492"/>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7" name="Google Shape;207;p19"/>
          <p:cNvPicPr preferRelativeResize="0"/>
          <p:nvPr/>
        </p:nvPicPr>
        <p:blipFill>
          <a:blip r:embed="rId5">
            <a:alphaModFix/>
          </a:blip>
          <a:stretch>
            <a:fillRect/>
          </a:stretch>
        </p:blipFill>
        <p:spPr>
          <a:xfrm>
            <a:off x="9962668" y="1348567"/>
            <a:ext cx="6610200" cy="7460700"/>
          </a:xfrm>
          <a:prstGeom prst="roundRect">
            <a:avLst>
              <a:gd fmla="val 3429" name="adj"/>
            </a:avLst>
          </a:prstGeom>
          <a:noFill/>
          <a:ln>
            <a:noFill/>
          </a:ln>
        </p:spPr>
      </p:pic>
      <p:grpSp>
        <p:nvGrpSpPr>
          <p:cNvPr id="208" name="Google Shape;208;p19"/>
          <p:cNvGrpSpPr/>
          <p:nvPr/>
        </p:nvGrpSpPr>
        <p:grpSpPr>
          <a:xfrm>
            <a:off x="4694882" y="5736022"/>
            <a:ext cx="1639461" cy="1658673"/>
            <a:chOff x="0" y="-9525"/>
            <a:chExt cx="812800" cy="822325"/>
          </a:xfrm>
        </p:grpSpPr>
        <p:sp>
          <p:nvSpPr>
            <p:cNvPr id="209" name="Google Shape;20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B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9"/>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 name="Google Shape;211;p19"/>
          <p:cNvGrpSpPr/>
          <p:nvPr/>
        </p:nvGrpSpPr>
        <p:grpSpPr>
          <a:xfrm>
            <a:off x="2022911" y="5736022"/>
            <a:ext cx="1639461" cy="1658673"/>
            <a:chOff x="0" y="-9525"/>
            <a:chExt cx="812800" cy="822325"/>
          </a:xfrm>
        </p:grpSpPr>
        <p:sp>
          <p:nvSpPr>
            <p:cNvPr id="212" name="Google Shape;21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B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9"/>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19"/>
          <p:cNvGrpSpPr/>
          <p:nvPr/>
        </p:nvGrpSpPr>
        <p:grpSpPr>
          <a:xfrm>
            <a:off x="7370664" y="5736022"/>
            <a:ext cx="1639461" cy="1658673"/>
            <a:chOff x="0" y="-9525"/>
            <a:chExt cx="812800" cy="822325"/>
          </a:xfrm>
        </p:grpSpPr>
        <p:sp>
          <p:nvSpPr>
            <p:cNvPr id="215" name="Google Shape;21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B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9"/>
            <p:cNvSpPr txBox="1"/>
            <p:nvPr/>
          </p:nvSpPr>
          <p:spPr>
            <a:xfrm>
              <a:off x="76200" y="-9525"/>
              <a:ext cx="6604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7" name="Google Shape;217;p19"/>
          <p:cNvSpPr/>
          <p:nvPr/>
        </p:nvSpPr>
        <p:spPr>
          <a:xfrm>
            <a:off x="5160880" y="6066361"/>
            <a:ext cx="707466" cy="942145"/>
          </a:xfrm>
          <a:custGeom>
            <a:rect b="b" l="l" r="r" t="t"/>
            <a:pathLst>
              <a:path extrusionOk="0" h="942145" w="707466">
                <a:moveTo>
                  <a:pt x="0" y="0"/>
                </a:moveTo>
                <a:lnTo>
                  <a:pt x="707466" y="0"/>
                </a:lnTo>
                <a:lnTo>
                  <a:pt x="707466" y="942145"/>
                </a:lnTo>
                <a:lnTo>
                  <a:pt x="0" y="942145"/>
                </a:lnTo>
                <a:lnTo>
                  <a:pt x="0" y="0"/>
                </a:lnTo>
                <a:close/>
              </a:path>
            </a:pathLst>
          </a:custGeom>
          <a:blipFill rotWithShape="1">
            <a:blip r:embed="rId6">
              <a:alphaModFix/>
            </a:blip>
            <a:stretch>
              <a:fillRect b="0" l="0" r="0" t="0"/>
            </a:stretch>
          </a:blipFill>
          <a:ln>
            <a:noFill/>
          </a:ln>
        </p:spPr>
      </p:sp>
      <p:sp>
        <p:nvSpPr>
          <p:cNvPr id="218" name="Google Shape;218;p19"/>
          <p:cNvSpPr/>
          <p:nvPr/>
        </p:nvSpPr>
        <p:spPr>
          <a:xfrm>
            <a:off x="7710947" y="6016317"/>
            <a:ext cx="951275" cy="1042234"/>
          </a:xfrm>
          <a:custGeom>
            <a:rect b="b" l="l" r="r" t="t"/>
            <a:pathLst>
              <a:path extrusionOk="0" h="1042234" w="951275">
                <a:moveTo>
                  <a:pt x="0" y="0"/>
                </a:moveTo>
                <a:lnTo>
                  <a:pt x="951275" y="0"/>
                </a:lnTo>
                <a:lnTo>
                  <a:pt x="951275" y="1042233"/>
                </a:lnTo>
                <a:lnTo>
                  <a:pt x="0" y="1042233"/>
                </a:lnTo>
                <a:lnTo>
                  <a:pt x="0" y="0"/>
                </a:lnTo>
                <a:close/>
              </a:path>
            </a:pathLst>
          </a:custGeom>
          <a:blipFill rotWithShape="1">
            <a:blip r:embed="rId7">
              <a:alphaModFix/>
            </a:blip>
            <a:stretch>
              <a:fillRect b="0" l="0" r="0" t="0"/>
            </a:stretch>
          </a:blipFill>
          <a:ln>
            <a:noFill/>
          </a:ln>
        </p:spPr>
      </p:sp>
      <p:sp>
        <p:nvSpPr>
          <p:cNvPr id="219" name="Google Shape;219;p19"/>
          <p:cNvSpPr/>
          <p:nvPr/>
        </p:nvSpPr>
        <p:spPr>
          <a:xfrm>
            <a:off x="2447725" y="6105074"/>
            <a:ext cx="827932" cy="1054080"/>
          </a:xfrm>
          <a:custGeom>
            <a:rect b="b" l="l" r="r" t="t"/>
            <a:pathLst>
              <a:path extrusionOk="0" h="1054080" w="827932">
                <a:moveTo>
                  <a:pt x="0" y="0"/>
                </a:moveTo>
                <a:lnTo>
                  <a:pt x="827932" y="0"/>
                </a:lnTo>
                <a:lnTo>
                  <a:pt x="827932" y="1054080"/>
                </a:lnTo>
                <a:lnTo>
                  <a:pt x="0" y="1054080"/>
                </a:lnTo>
                <a:lnTo>
                  <a:pt x="0" y="0"/>
                </a:lnTo>
                <a:close/>
              </a:path>
            </a:pathLst>
          </a:custGeom>
          <a:blipFill rotWithShape="1">
            <a:blip r:embed="rId8">
              <a:alphaModFix/>
            </a:blip>
            <a:stretch>
              <a:fillRect b="0" l="0" r="0" t="0"/>
            </a:stretch>
          </a:blipFill>
          <a:ln>
            <a:noFill/>
          </a:ln>
        </p:spPr>
      </p:sp>
      <p:sp>
        <p:nvSpPr>
          <p:cNvPr id="220" name="Google Shape;220;p19"/>
          <p:cNvSpPr txBox="1"/>
          <p:nvPr/>
        </p:nvSpPr>
        <p:spPr>
          <a:xfrm>
            <a:off x="2103665" y="1788746"/>
            <a:ext cx="6822000" cy="18006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6499" u="none" cap="none" strike="noStrike">
                <a:solidFill>
                  <a:srgbClr val="66B0D8"/>
                </a:solidFill>
                <a:latin typeface="Rubik Spray Paint"/>
                <a:ea typeface="Rubik Spray Paint"/>
                <a:cs typeface="Rubik Spray Paint"/>
                <a:sym typeface="Rubik Spray Paint"/>
              </a:rPr>
              <a:t>WRITE A MAIN TITLE HERE</a:t>
            </a:r>
            <a:endParaRPr/>
          </a:p>
        </p:txBody>
      </p:sp>
      <p:sp>
        <p:nvSpPr>
          <p:cNvPr id="221" name="Google Shape;221;p19"/>
          <p:cNvSpPr txBox="1"/>
          <p:nvPr/>
        </p:nvSpPr>
        <p:spPr>
          <a:xfrm>
            <a:off x="2457553" y="3751157"/>
            <a:ext cx="6114120" cy="1300718"/>
          </a:xfrm>
          <a:prstGeom prst="rect">
            <a:avLst/>
          </a:prstGeom>
          <a:noFill/>
          <a:ln>
            <a:noFill/>
          </a:ln>
        </p:spPr>
        <p:txBody>
          <a:bodyPr anchorCtr="0" anchor="t" bIns="0" lIns="0" spcFirstLastPara="1" rIns="0" wrap="square" tIns="0">
            <a:spAutoFit/>
          </a:bodyPr>
          <a:lstStyle/>
          <a:p>
            <a:pPr indent="0" lvl="1" marL="0" marR="0" rtl="0" algn="ctr">
              <a:lnSpc>
                <a:spcPct val="155029"/>
              </a:lnSpc>
              <a:spcBef>
                <a:spcPts val="0"/>
              </a:spcBef>
              <a:spcAft>
                <a:spcPts val="0"/>
              </a:spcAft>
              <a:buNone/>
            </a:pPr>
            <a:r>
              <a:rPr b="0" i="0" lang="en-US" sz="2237"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
        <p:nvSpPr>
          <p:cNvPr id="222" name="Google Shape;222;p19"/>
          <p:cNvSpPr txBox="1"/>
          <p:nvPr/>
        </p:nvSpPr>
        <p:spPr>
          <a:xfrm>
            <a:off x="1504750" y="7651870"/>
            <a:ext cx="2675782" cy="726900"/>
          </a:xfrm>
          <a:prstGeom prst="rect">
            <a:avLst/>
          </a:prstGeom>
          <a:noFill/>
          <a:ln>
            <a:noFill/>
          </a:ln>
        </p:spPr>
        <p:txBody>
          <a:bodyPr anchorCtr="0" anchor="t" bIns="0" lIns="0" spcFirstLastPara="1" rIns="0" wrap="square" tIns="0">
            <a:spAutoFit/>
          </a:bodyPr>
          <a:lstStyle/>
          <a:p>
            <a:pPr indent="0" lvl="1" marL="0" marR="0" rtl="0" algn="ctr">
              <a:lnSpc>
                <a:spcPct val="129012"/>
              </a:lnSpc>
              <a:spcBef>
                <a:spcPts val="0"/>
              </a:spcBef>
              <a:spcAft>
                <a:spcPts val="0"/>
              </a:spcAft>
              <a:buNone/>
            </a:pPr>
            <a:r>
              <a:rPr b="0" i="0" lang="en-US" sz="2237" u="none" cap="none" strike="noStrike">
                <a:solidFill>
                  <a:srgbClr val="000000"/>
                </a:solidFill>
                <a:latin typeface="Rubik"/>
                <a:ea typeface="Rubik"/>
                <a:cs typeface="Rubik"/>
                <a:sym typeface="Rubik"/>
              </a:rPr>
              <a:t>Write a brief description here</a:t>
            </a:r>
            <a:endParaRPr/>
          </a:p>
        </p:txBody>
      </p:sp>
      <p:sp>
        <p:nvSpPr>
          <p:cNvPr id="223" name="Google Shape;223;p19"/>
          <p:cNvSpPr txBox="1"/>
          <p:nvPr/>
        </p:nvSpPr>
        <p:spPr>
          <a:xfrm>
            <a:off x="4176722" y="7651870"/>
            <a:ext cx="2675782" cy="726900"/>
          </a:xfrm>
          <a:prstGeom prst="rect">
            <a:avLst/>
          </a:prstGeom>
          <a:noFill/>
          <a:ln>
            <a:noFill/>
          </a:ln>
        </p:spPr>
        <p:txBody>
          <a:bodyPr anchorCtr="0" anchor="t" bIns="0" lIns="0" spcFirstLastPara="1" rIns="0" wrap="square" tIns="0">
            <a:spAutoFit/>
          </a:bodyPr>
          <a:lstStyle/>
          <a:p>
            <a:pPr indent="0" lvl="1" marL="0" marR="0" rtl="0" algn="ctr">
              <a:lnSpc>
                <a:spcPct val="129012"/>
              </a:lnSpc>
              <a:spcBef>
                <a:spcPts val="0"/>
              </a:spcBef>
              <a:spcAft>
                <a:spcPts val="0"/>
              </a:spcAft>
              <a:buNone/>
            </a:pPr>
            <a:r>
              <a:rPr b="0" i="0" lang="en-US" sz="2237" u="none" cap="none" strike="noStrike">
                <a:solidFill>
                  <a:srgbClr val="000000"/>
                </a:solidFill>
                <a:latin typeface="Rubik"/>
                <a:ea typeface="Rubik"/>
                <a:cs typeface="Rubik"/>
                <a:sym typeface="Rubik"/>
              </a:rPr>
              <a:t>Write a brief description here</a:t>
            </a:r>
            <a:endParaRPr/>
          </a:p>
        </p:txBody>
      </p:sp>
      <p:sp>
        <p:nvSpPr>
          <p:cNvPr id="224" name="Google Shape;224;p19"/>
          <p:cNvSpPr txBox="1"/>
          <p:nvPr/>
        </p:nvSpPr>
        <p:spPr>
          <a:xfrm>
            <a:off x="6852504" y="7651870"/>
            <a:ext cx="2675782" cy="726900"/>
          </a:xfrm>
          <a:prstGeom prst="rect">
            <a:avLst/>
          </a:prstGeom>
          <a:noFill/>
          <a:ln>
            <a:noFill/>
          </a:ln>
        </p:spPr>
        <p:txBody>
          <a:bodyPr anchorCtr="0" anchor="t" bIns="0" lIns="0" spcFirstLastPara="1" rIns="0" wrap="square" tIns="0">
            <a:spAutoFit/>
          </a:bodyPr>
          <a:lstStyle/>
          <a:p>
            <a:pPr indent="0" lvl="1" marL="0" marR="0" rtl="0" algn="ctr">
              <a:lnSpc>
                <a:spcPct val="129012"/>
              </a:lnSpc>
              <a:spcBef>
                <a:spcPts val="0"/>
              </a:spcBef>
              <a:spcAft>
                <a:spcPts val="0"/>
              </a:spcAft>
              <a:buNone/>
            </a:pPr>
            <a:r>
              <a:rPr b="0" i="0" lang="en-US" sz="2237" u="none" cap="none" strike="noStrike">
                <a:solidFill>
                  <a:srgbClr val="000000"/>
                </a:solidFill>
                <a:latin typeface="Rubik"/>
                <a:ea typeface="Rubik"/>
                <a:cs typeface="Rubik"/>
                <a:sym typeface="Rubik"/>
              </a:rPr>
              <a:t>Write a brief description here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20"/>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230" name="Google Shape;230;p20"/>
          <p:cNvSpPr/>
          <p:nvPr/>
        </p:nvSpPr>
        <p:spPr>
          <a:xfrm>
            <a:off x="1347543" y="-109363"/>
            <a:ext cx="15592915" cy="10505726"/>
          </a:xfrm>
          <a:custGeom>
            <a:rect b="b" l="l" r="r" t="t"/>
            <a:pathLst>
              <a:path extrusionOk="0" h="10505726" w="15592915">
                <a:moveTo>
                  <a:pt x="0" y="0"/>
                </a:moveTo>
                <a:lnTo>
                  <a:pt x="15592914" y="0"/>
                </a:lnTo>
                <a:lnTo>
                  <a:pt x="15592914" y="10505726"/>
                </a:lnTo>
                <a:lnTo>
                  <a:pt x="0" y="10505726"/>
                </a:lnTo>
                <a:lnTo>
                  <a:pt x="0" y="0"/>
                </a:lnTo>
                <a:close/>
              </a:path>
            </a:pathLst>
          </a:custGeom>
          <a:blipFill rotWithShape="1">
            <a:blip r:embed="rId4">
              <a:alphaModFix amt="28000"/>
            </a:blip>
            <a:stretch>
              <a:fillRect b="0" l="0" r="0" t="0"/>
            </a:stretch>
          </a:blipFill>
          <a:ln>
            <a:noFill/>
          </a:ln>
        </p:spPr>
      </p:sp>
      <p:sp>
        <p:nvSpPr>
          <p:cNvPr id="231" name="Google Shape;231;p20"/>
          <p:cNvSpPr/>
          <p:nvPr/>
        </p:nvSpPr>
        <p:spPr>
          <a:xfrm>
            <a:off x="1040700" y="758475"/>
            <a:ext cx="16230600" cy="8803200"/>
          </a:xfrm>
          <a:prstGeom prst="roundRect">
            <a:avLst>
              <a:gd fmla="val 581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232" name="Google Shape;232;p20"/>
          <p:cNvGrpSpPr/>
          <p:nvPr/>
        </p:nvGrpSpPr>
        <p:grpSpPr>
          <a:xfrm>
            <a:off x="13273520" y="2761919"/>
            <a:ext cx="3433162" cy="5176216"/>
            <a:chOff x="0" y="-85725"/>
            <a:chExt cx="904207" cy="1363283"/>
          </a:xfrm>
        </p:grpSpPr>
        <p:sp>
          <p:nvSpPr>
            <p:cNvPr id="233" name="Google Shape;233;p20"/>
            <p:cNvSpPr/>
            <p:nvPr/>
          </p:nvSpPr>
          <p:spPr>
            <a:xfrm>
              <a:off x="0" y="0"/>
              <a:ext cx="904207" cy="1277558"/>
            </a:xfrm>
            <a:custGeom>
              <a:rect b="b" l="l" r="r" t="t"/>
              <a:pathLst>
                <a:path extrusionOk="0" h="1277558" w="904207">
                  <a:moveTo>
                    <a:pt x="56376" y="0"/>
                  </a:moveTo>
                  <a:lnTo>
                    <a:pt x="847831" y="0"/>
                  </a:lnTo>
                  <a:cubicBezTo>
                    <a:pt x="878967" y="0"/>
                    <a:pt x="904207" y="25240"/>
                    <a:pt x="904207" y="56376"/>
                  </a:cubicBezTo>
                  <a:lnTo>
                    <a:pt x="904207" y="1221182"/>
                  </a:lnTo>
                  <a:cubicBezTo>
                    <a:pt x="904207" y="1236134"/>
                    <a:pt x="898268" y="1250474"/>
                    <a:pt x="887695" y="1261046"/>
                  </a:cubicBezTo>
                  <a:cubicBezTo>
                    <a:pt x="877123" y="1271619"/>
                    <a:pt x="862783" y="1277558"/>
                    <a:pt x="847831" y="1277558"/>
                  </a:cubicBezTo>
                  <a:lnTo>
                    <a:pt x="56376" y="1277558"/>
                  </a:lnTo>
                  <a:cubicBezTo>
                    <a:pt x="25240" y="1277558"/>
                    <a:pt x="0" y="1252318"/>
                    <a:pt x="0" y="1221182"/>
                  </a:cubicBezTo>
                  <a:lnTo>
                    <a:pt x="0" y="56376"/>
                  </a:lnTo>
                  <a:cubicBezTo>
                    <a:pt x="0" y="25240"/>
                    <a:pt x="25240" y="0"/>
                    <a:pt x="56376" y="0"/>
                  </a:cubicBezTo>
                  <a:close/>
                </a:path>
              </a:pathLst>
            </a:custGeom>
            <a:solidFill>
              <a:srgbClr val="E7C9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0"/>
            <p:cNvSpPr txBox="1"/>
            <p:nvPr/>
          </p:nvSpPr>
          <p:spPr>
            <a:xfrm>
              <a:off x="0" y="-85725"/>
              <a:ext cx="904207" cy="1363283"/>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 name="Google Shape;235;p20"/>
          <p:cNvGrpSpPr/>
          <p:nvPr/>
        </p:nvGrpSpPr>
        <p:grpSpPr>
          <a:xfrm>
            <a:off x="9438242" y="2761919"/>
            <a:ext cx="3433162" cy="5176216"/>
            <a:chOff x="0" y="-85725"/>
            <a:chExt cx="904207" cy="1363283"/>
          </a:xfrm>
        </p:grpSpPr>
        <p:sp>
          <p:nvSpPr>
            <p:cNvPr id="236" name="Google Shape;236;p20"/>
            <p:cNvSpPr/>
            <p:nvPr/>
          </p:nvSpPr>
          <p:spPr>
            <a:xfrm>
              <a:off x="0" y="0"/>
              <a:ext cx="904207" cy="1277558"/>
            </a:xfrm>
            <a:custGeom>
              <a:rect b="b" l="l" r="r" t="t"/>
              <a:pathLst>
                <a:path extrusionOk="0" h="1277558" w="904207">
                  <a:moveTo>
                    <a:pt x="56376" y="0"/>
                  </a:moveTo>
                  <a:lnTo>
                    <a:pt x="847831" y="0"/>
                  </a:lnTo>
                  <a:cubicBezTo>
                    <a:pt x="878967" y="0"/>
                    <a:pt x="904207" y="25240"/>
                    <a:pt x="904207" y="56376"/>
                  </a:cubicBezTo>
                  <a:lnTo>
                    <a:pt x="904207" y="1221182"/>
                  </a:lnTo>
                  <a:cubicBezTo>
                    <a:pt x="904207" y="1236134"/>
                    <a:pt x="898268" y="1250474"/>
                    <a:pt x="887695" y="1261046"/>
                  </a:cubicBezTo>
                  <a:cubicBezTo>
                    <a:pt x="877123" y="1271619"/>
                    <a:pt x="862783" y="1277558"/>
                    <a:pt x="847831" y="1277558"/>
                  </a:cubicBezTo>
                  <a:lnTo>
                    <a:pt x="56376" y="1277558"/>
                  </a:lnTo>
                  <a:cubicBezTo>
                    <a:pt x="25240" y="1277558"/>
                    <a:pt x="0" y="1252318"/>
                    <a:pt x="0" y="1221182"/>
                  </a:cubicBezTo>
                  <a:lnTo>
                    <a:pt x="0" y="56376"/>
                  </a:lnTo>
                  <a:cubicBezTo>
                    <a:pt x="0" y="25240"/>
                    <a:pt x="25240" y="0"/>
                    <a:pt x="56376" y="0"/>
                  </a:cubicBezTo>
                  <a:close/>
                </a:path>
              </a:pathLst>
            </a:custGeom>
            <a:solidFill>
              <a:srgbClr val="E7C9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0"/>
            <p:cNvSpPr txBox="1"/>
            <p:nvPr/>
          </p:nvSpPr>
          <p:spPr>
            <a:xfrm>
              <a:off x="0" y="-85725"/>
              <a:ext cx="904207" cy="1363283"/>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20"/>
          <p:cNvGrpSpPr/>
          <p:nvPr/>
        </p:nvGrpSpPr>
        <p:grpSpPr>
          <a:xfrm>
            <a:off x="5602831" y="2761919"/>
            <a:ext cx="3433162" cy="5176216"/>
            <a:chOff x="0" y="-85725"/>
            <a:chExt cx="904207" cy="1363283"/>
          </a:xfrm>
        </p:grpSpPr>
        <p:sp>
          <p:nvSpPr>
            <p:cNvPr id="239" name="Google Shape;239;p20"/>
            <p:cNvSpPr/>
            <p:nvPr/>
          </p:nvSpPr>
          <p:spPr>
            <a:xfrm>
              <a:off x="0" y="0"/>
              <a:ext cx="904207" cy="1277558"/>
            </a:xfrm>
            <a:custGeom>
              <a:rect b="b" l="l" r="r" t="t"/>
              <a:pathLst>
                <a:path extrusionOk="0" h="1277558" w="904207">
                  <a:moveTo>
                    <a:pt x="56376" y="0"/>
                  </a:moveTo>
                  <a:lnTo>
                    <a:pt x="847831" y="0"/>
                  </a:lnTo>
                  <a:cubicBezTo>
                    <a:pt x="878967" y="0"/>
                    <a:pt x="904207" y="25240"/>
                    <a:pt x="904207" y="56376"/>
                  </a:cubicBezTo>
                  <a:lnTo>
                    <a:pt x="904207" y="1221182"/>
                  </a:lnTo>
                  <a:cubicBezTo>
                    <a:pt x="904207" y="1236134"/>
                    <a:pt x="898268" y="1250474"/>
                    <a:pt x="887695" y="1261046"/>
                  </a:cubicBezTo>
                  <a:cubicBezTo>
                    <a:pt x="877123" y="1271619"/>
                    <a:pt x="862783" y="1277558"/>
                    <a:pt x="847831" y="1277558"/>
                  </a:cubicBezTo>
                  <a:lnTo>
                    <a:pt x="56376" y="1277558"/>
                  </a:lnTo>
                  <a:cubicBezTo>
                    <a:pt x="25240" y="1277558"/>
                    <a:pt x="0" y="1252318"/>
                    <a:pt x="0" y="1221182"/>
                  </a:cubicBezTo>
                  <a:lnTo>
                    <a:pt x="0" y="56376"/>
                  </a:lnTo>
                  <a:cubicBezTo>
                    <a:pt x="0" y="25240"/>
                    <a:pt x="25240" y="0"/>
                    <a:pt x="56376" y="0"/>
                  </a:cubicBezTo>
                  <a:close/>
                </a:path>
              </a:pathLst>
            </a:custGeom>
            <a:solidFill>
              <a:srgbClr val="E7C9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0"/>
            <p:cNvSpPr txBox="1"/>
            <p:nvPr/>
          </p:nvSpPr>
          <p:spPr>
            <a:xfrm>
              <a:off x="0" y="-85725"/>
              <a:ext cx="904207" cy="1363283"/>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1" name="Google Shape;241;p20"/>
          <p:cNvPicPr preferRelativeResize="0"/>
          <p:nvPr/>
        </p:nvPicPr>
        <p:blipFill>
          <a:blip r:embed="rId5">
            <a:alphaModFix/>
          </a:blip>
          <a:stretch>
            <a:fillRect/>
          </a:stretch>
        </p:blipFill>
        <p:spPr>
          <a:xfrm>
            <a:off x="13082776" y="2924687"/>
            <a:ext cx="3430950" cy="4850726"/>
          </a:xfrm>
          <a:prstGeom prst="rect">
            <a:avLst/>
          </a:prstGeom>
          <a:noFill/>
          <a:ln>
            <a:noFill/>
          </a:ln>
        </p:spPr>
      </p:pic>
      <p:pic>
        <p:nvPicPr>
          <p:cNvPr id="242" name="Google Shape;242;p20"/>
          <p:cNvPicPr preferRelativeResize="0"/>
          <p:nvPr/>
        </p:nvPicPr>
        <p:blipFill>
          <a:blip r:embed="rId6">
            <a:alphaModFix/>
          </a:blip>
          <a:stretch>
            <a:fillRect/>
          </a:stretch>
        </p:blipFill>
        <p:spPr>
          <a:xfrm>
            <a:off x="5402745" y="2924687"/>
            <a:ext cx="3418336" cy="4850726"/>
          </a:xfrm>
          <a:prstGeom prst="rect">
            <a:avLst/>
          </a:prstGeom>
          <a:noFill/>
          <a:ln>
            <a:noFill/>
          </a:ln>
        </p:spPr>
      </p:pic>
      <p:pic>
        <p:nvPicPr>
          <p:cNvPr id="243" name="Google Shape;243;p20"/>
          <p:cNvPicPr preferRelativeResize="0"/>
          <p:nvPr/>
        </p:nvPicPr>
        <p:blipFill>
          <a:blip r:embed="rId7">
            <a:alphaModFix/>
          </a:blip>
          <a:stretch>
            <a:fillRect/>
          </a:stretch>
        </p:blipFill>
        <p:spPr>
          <a:xfrm>
            <a:off x="9252483" y="2924687"/>
            <a:ext cx="3418336" cy="4850726"/>
          </a:xfrm>
          <a:prstGeom prst="rect">
            <a:avLst/>
          </a:prstGeom>
          <a:noFill/>
          <a:ln>
            <a:noFill/>
          </a:ln>
        </p:spPr>
      </p:pic>
      <p:grpSp>
        <p:nvGrpSpPr>
          <p:cNvPr id="244" name="Google Shape;244;p20"/>
          <p:cNvGrpSpPr/>
          <p:nvPr/>
        </p:nvGrpSpPr>
        <p:grpSpPr>
          <a:xfrm>
            <a:off x="1771818" y="2761919"/>
            <a:ext cx="3433162" cy="5176216"/>
            <a:chOff x="0" y="-85725"/>
            <a:chExt cx="904207" cy="1363283"/>
          </a:xfrm>
        </p:grpSpPr>
        <p:sp>
          <p:nvSpPr>
            <p:cNvPr id="245" name="Google Shape;245;p20"/>
            <p:cNvSpPr/>
            <p:nvPr/>
          </p:nvSpPr>
          <p:spPr>
            <a:xfrm>
              <a:off x="0" y="0"/>
              <a:ext cx="904207" cy="1277558"/>
            </a:xfrm>
            <a:custGeom>
              <a:rect b="b" l="l" r="r" t="t"/>
              <a:pathLst>
                <a:path extrusionOk="0" h="1277558" w="904207">
                  <a:moveTo>
                    <a:pt x="56376" y="0"/>
                  </a:moveTo>
                  <a:lnTo>
                    <a:pt x="847831" y="0"/>
                  </a:lnTo>
                  <a:cubicBezTo>
                    <a:pt x="878967" y="0"/>
                    <a:pt x="904207" y="25240"/>
                    <a:pt x="904207" y="56376"/>
                  </a:cubicBezTo>
                  <a:lnTo>
                    <a:pt x="904207" y="1221182"/>
                  </a:lnTo>
                  <a:cubicBezTo>
                    <a:pt x="904207" y="1236134"/>
                    <a:pt x="898268" y="1250474"/>
                    <a:pt x="887695" y="1261046"/>
                  </a:cubicBezTo>
                  <a:cubicBezTo>
                    <a:pt x="877123" y="1271619"/>
                    <a:pt x="862783" y="1277558"/>
                    <a:pt x="847831" y="1277558"/>
                  </a:cubicBezTo>
                  <a:lnTo>
                    <a:pt x="56376" y="1277558"/>
                  </a:lnTo>
                  <a:cubicBezTo>
                    <a:pt x="25240" y="1277558"/>
                    <a:pt x="0" y="1252318"/>
                    <a:pt x="0" y="1221182"/>
                  </a:cubicBezTo>
                  <a:lnTo>
                    <a:pt x="0" y="56376"/>
                  </a:lnTo>
                  <a:cubicBezTo>
                    <a:pt x="0" y="25240"/>
                    <a:pt x="25240" y="0"/>
                    <a:pt x="56376" y="0"/>
                  </a:cubicBezTo>
                  <a:close/>
                </a:path>
              </a:pathLst>
            </a:custGeom>
            <a:solidFill>
              <a:srgbClr val="E7C9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0"/>
            <p:cNvSpPr txBox="1"/>
            <p:nvPr/>
          </p:nvSpPr>
          <p:spPr>
            <a:xfrm>
              <a:off x="0" y="-85725"/>
              <a:ext cx="904207" cy="1363283"/>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7" name="Google Shape;247;p20"/>
          <p:cNvSpPr txBox="1"/>
          <p:nvPr/>
        </p:nvSpPr>
        <p:spPr>
          <a:xfrm>
            <a:off x="1347543" y="1313241"/>
            <a:ext cx="15592800" cy="110820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7199" u="none" cap="none" strike="noStrike">
                <a:solidFill>
                  <a:srgbClr val="E08EAB"/>
                </a:solidFill>
                <a:latin typeface="Rubik Spray Paint"/>
                <a:ea typeface="Rubik Spray Paint"/>
                <a:cs typeface="Rubik Spray Paint"/>
                <a:sym typeface="Rubik Spray Paint"/>
              </a:rPr>
              <a:t>NATURAL DYES</a:t>
            </a:r>
            <a:endParaRPr/>
          </a:p>
        </p:txBody>
      </p:sp>
      <p:pic>
        <p:nvPicPr>
          <p:cNvPr id="248" name="Google Shape;248;p20"/>
          <p:cNvPicPr preferRelativeResize="0"/>
          <p:nvPr/>
        </p:nvPicPr>
        <p:blipFill>
          <a:blip r:embed="rId8">
            <a:alphaModFix/>
          </a:blip>
          <a:stretch>
            <a:fillRect/>
          </a:stretch>
        </p:blipFill>
        <p:spPr>
          <a:xfrm>
            <a:off x="1593933" y="2924687"/>
            <a:ext cx="3418336" cy="4850726"/>
          </a:xfrm>
          <a:prstGeom prst="rect">
            <a:avLst/>
          </a:prstGeom>
          <a:noFill/>
          <a:ln>
            <a:noFill/>
          </a:ln>
        </p:spPr>
      </p:pic>
      <p:sp>
        <p:nvSpPr>
          <p:cNvPr id="249" name="Google Shape;249;p20"/>
          <p:cNvSpPr txBox="1"/>
          <p:nvPr/>
        </p:nvSpPr>
        <p:spPr>
          <a:xfrm>
            <a:off x="1966102" y="4970775"/>
            <a:ext cx="2675700" cy="4617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3000" u="none" cap="none" strike="noStrike">
                <a:solidFill>
                  <a:srgbClr val="FFFFFF"/>
                </a:solidFill>
                <a:latin typeface="Rubik Spray Paint"/>
                <a:ea typeface="Rubik Spray Paint"/>
                <a:cs typeface="Rubik Spray Paint"/>
                <a:sym typeface="Rubik Spray Paint"/>
              </a:rPr>
              <a:t>TURMERIC</a:t>
            </a:r>
            <a:endParaRPr/>
          </a:p>
        </p:txBody>
      </p:sp>
      <p:sp>
        <p:nvSpPr>
          <p:cNvPr id="250" name="Google Shape;250;p20"/>
          <p:cNvSpPr txBox="1"/>
          <p:nvPr/>
        </p:nvSpPr>
        <p:spPr>
          <a:xfrm>
            <a:off x="9551740" y="4970776"/>
            <a:ext cx="2800350" cy="561975"/>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3000" u="none" cap="none" strike="noStrike">
                <a:solidFill>
                  <a:srgbClr val="FFFFFF"/>
                </a:solidFill>
                <a:latin typeface="Rubik Spray Paint"/>
                <a:ea typeface="Rubik Spray Paint"/>
                <a:cs typeface="Rubik Spray Paint"/>
                <a:sym typeface="Rubik Spray Paint"/>
              </a:rPr>
              <a:t>BLUEBERRIES</a:t>
            </a:r>
            <a:endParaRPr/>
          </a:p>
        </p:txBody>
      </p:sp>
      <p:sp>
        <p:nvSpPr>
          <p:cNvPr id="251" name="Google Shape;251;p20"/>
          <p:cNvSpPr txBox="1"/>
          <p:nvPr/>
        </p:nvSpPr>
        <p:spPr>
          <a:xfrm>
            <a:off x="6474870" y="4970776"/>
            <a:ext cx="1310283" cy="561975"/>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3000" u="none" cap="none" strike="noStrike">
                <a:solidFill>
                  <a:srgbClr val="FFFFFF"/>
                </a:solidFill>
                <a:latin typeface="Rubik Spray Paint"/>
                <a:ea typeface="Rubik Spray Paint"/>
                <a:cs typeface="Rubik Spray Paint"/>
                <a:sym typeface="Rubik Spray Paint"/>
              </a:rPr>
              <a:t>BEETS</a:t>
            </a:r>
            <a:endParaRPr/>
          </a:p>
        </p:txBody>
      </p:sp>
      <p:sp>
        <p:nvSpPr>
          <p:cNvPr id="252" name="Google Shape;252;p20"/>
          <p:cNvSpPr txBox="1"/>
          <p:nvPr/>
        </p:nvSpPr>
        <p:spPr>
          <a:xfrm>
            <a:off x="13730200" y="4970775"/>
            <a:ext cx="2138700" cy="4617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3000" u="none" cap="none" strike="noStrike">
                <a:solidFill>
                  <a:srgbClr val="FFFFFF"/>
                </a:solidFill>
                <a:latin typeface="Rubik Spray Paint"/>
                <a:ea typeface="Rubik Spray Paint"/>
                <a:cs typeface="Rubik Spray Paint"/>
                <a:sym typeface="Rubik Spray Paint"/>
              </a:rPr>
              <a:t>COFFEE</a:t>
            </a:r>
            <a:endParaRPr/>
          </a:p>
        </p:txBody>
      </p:sp>
      <p:sp>
        <p:nvSpPr>
          <p:cNvPr id="253" name="Google Shape;253;p20"/>
          <p:cNvSpPr txBox="1"/>
          <p:nvPr/>
        </p:nvSpPr>
        <p:spPr>
          <a:xfrm>
            <a:off x="1958908" y="8181836"/>
            <a:ext cx="2675700" cy="7575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37" u="none" cap="none" strike="noStrike">
                <a:solidFill>
                  <a:srgbClr val="000000"/>
                </a:solidFill>
                <a:latin typeface="Rubik"/>
                <a:ea typeface="Rubik"/>
                <a:cs typeface="Rubik"/>
                <a:sym typeface="Rubik"/>
              </a:rPr>
              <a:t>Write a brief description here</a:t>
            </a:r>
            <a:endParaRPr/>
          </a:p>
        </p:txBody>
      </p:sp>
      <p:sp>
        <p:nvSpPr>
          <p:cNvPr id="254" name="Google Shape;254;p20"/>
          <p:cNvSpPr txBox="1"/>
          <p:nvPr/>
        </p:nvSpPr>
        <p:spPr>
          <a:xfrm>
            <a:off x="5792120" y="8181836"/>
            <a:ext cx="2675700" cy="7575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37" u="none" cap="none" strike="noStrike">
                <a:solidFill>
                  <a:srgbClr val="000000"/>
                </a:solidFill>
                <a:latin typeface="Rubik"/>
                <a:ea typeface="Rubik"/>
                <a:cs typeface="Rubik"/>
                <a:sym typeface="Rubik"/>
              </a:rPr>
              <a:t>Write a brief description here</a:t>
            </a:r>
            <a:endParaRPr/>
          </a:p>
        </p:txBody>
      </p:sp>
      <p:sp>
        <p:nvSpPr>
          <p:cNvPr id="255" name="Google Shape;255;p20"/>
          <p:cNvSpPr txBox="1"/>
          <p:nvPr/>
        </p:nvSpPr>
        <p:spPr>
          <a:xfrm>
            <a:off x="9614025" y="8181836"/>
            <a:ext cx="2675700" cy="7575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37" u="none" cap="none" strike="noStrike">
                <a:solidFill>
                  <a:srgbClr val="000000"/>
                </a:solidFill>
                <a:latin typeface="Rubik"/>
                <a:ea typeface="Rubik"/>
                <a:cs typeface="Rubik"/>
                <a:sym typeface="Rubik"/>
              </a:rPr>
              <a:t>Write a brief description here</a:t>
            </a:r>
            <a:endParaRPr/>
          </a:p>
        </p:txBody>
      </p:sp>
      <p:sp>
        <p:nvSpPr>
          <p:cNvPr id="256" name="Google Shape;256;p20"/>
          <p:cNvSpPr txBox="1"/>
          <p:nvPr/>
        </p:nvSpPr>
        <p:spPr>
          <a:xfrm>
            <a:off x="13461710" y="8181836"/>
            <a:ext cx="2675700" cy="7575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37" u="none" cap="none" strike="noStrike">
                <a:solidFill>
                  <a:srgbClr val="000000"/>
                </a:solidFill>
                <a:latin typeface="Rubik"/>
                <a:ea typeface="Rubik"/>
                <a:cs typeface="Rubik"/>
                <a:sym typeface="Rubik"/>
              </a:rPr>
              <a:t>Write a brief description here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21"/>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262" name="Google Shape;262;p21"/>
          <p:cNvSpPr/>
          <p:nvPr/>
        </p:nvSpPr>
        <p:spPr>
          <a:xfrm>
            <a:off x="1347543" y="-109363"/>
            <a:ext cx="15592915" cy="10505726"/>
          </a:xfrm>
          <a:custGeom>
            <a:rect b="b" l="l" r="r" t="t"/>
            <a:pathLst>
              <a:path extrusionOk="0" h="10505726" w="15592915">
                <a:moveTo>
                  <a:pt x="0" y="0"/>
                </a:moveTo>
                <a:lnTo>
                  <a:pt x="15592914" y="0"/>
                </a:lnTo>
                <a:lnTo>
                  <a:pt x="15592914" y="10505726"/>
                </a:lnTo>
                <a:lnTo>
                  <a:pt x="0" y="10505726"/>
                </a:lnTo>
                <a:lnTo>
                  <a:pt x="0" y="0"/>
                </a:lnTo>
                <a:close/>
              </a:path>
            </a:pathLst>
          </a:custGeom>
          <a:blipFill rotWithShape="1">
            <a:blip r:embed="rId4">
              <a:alphaModFix amt="28000"/>
            </a:blip>
            <a:stretch>
              <a:fillRect b="0" l="0" r="0" t="0"/>
            </a:stretch>
          </a:blipFill>
          <a:ln>
            <a:noFill/>
          </a:ln>
        </p:spPr>
      </p:sp>
      <p:sp>
        <p:nvSpPr>
          <p:cNvPr id="263" name="Google Shape;263;p21"/>
          <p:cNvSpPr/>
          <p:nvPr/>
        </p:nvSpPr>
        <p:spPr>
          <a:xfrm>
            <a:off x="1040700" y="758475"/>
            <a:ext cx="16230600" cy="8803200"/>
          </a:xfrm>
          <a:prstGeom prst="roundRect">
            <a:avLst>
              <a:gd fmla="val 581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264" name="Google Shape;264;p21"/>
          <p:cNvGrpSpPr/>
          <p:nvPr/>
        </p:nvGrpSpPr>
        <p:grpSpPr>
          <a:xfrm>
            <a:off x="2219875" y="3775429"/>
            <a:ext cx="2354952" cy="909119"/>
            <a:chOff x="0" y="-85725"/>
            <a:chExt cx="620234" cy="239439"/>
          </a:xfrm>
        </p:grpSpPr>
        <p:sp>
          <p:nvSpPr>
            <p:cNvPr id="265" name="Google Shape;265;p21"/>
            <p:cNvSpPr/>
            <p:nvPr/>
          </p:nvSpPr>
          <p:spPr>
            <a:xfrm>
              <a:off x="0" y="0"/>
              <a:ext cx="620234" cy="153714"/>
            </a:xfrm>
            <a:custGeom>
              <a:rect b="b" l="l" r="r" t="t"/>
              <a:pathLst>
                <a:path extrusionOk="0" h="153714" w="620234">
                  <a:moveTo>
                    <a:pt x="76857" y="0"/>
                  </a:moveTo>
                  <a:lnTo>
                    <a:pt x="543377" y="0"/>
                  </a:lnTo>
                  <a:cubicBezTo>
                    <a:pt x="585824" y="0"/>
                    <a:pt x="620234" y="34410"/>
                    <a:pt x="620234" y="76857"/>
                  </a:cubicBezTo>
                  <a:lnTo>
                    <a:pt x="620234" y="76857"/>
                  </a:lnTo>
                  <a:cubicBezTo>
                    <a:pt x="620234" y="119304"/>
                    <a:pt x="585824" y="153714"/>
                    <a:pt x="543377" y="153714"/>
                  </a:cubicBezTo>
                  <a:lnTo>
                    <a:pt x="76857" y="153714"/>
                  </a:lnTo>
                  <a:cubicBezTo>
                    <a:pt x="34410" y="153714"/>
                    <a:pt x="0" y="119304"/>
                    <a:pt x="0" y="76857"/>
                  </a:cubicBezTo>
                  <a:lnTo>
                    <a:pt x="0" y="76857"/>
                  </a:lnTo>
                  <a:cubicBezTo>
                    <a:pt x="0" y="34410"/>
                    <a:pt x="34410" y="0"/>
                    <a:pt x="76857" y="0"/>
                  </a:cubicBezTo>
                  <a:close/>
                </a:path>
              </a:pathLst>
            </a:custGeom>
            <a:solidFill>
              <a:srgbClr val="8686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1"/>
            <p:cNvSpPr txBox="1"/>
            <p:nvPr/>
          </p:nvSpPr>
          <p:spPr>
            <a:xfrm>
              <a:off x="0" y="-85725"/>
              <a:ext cx="620234" cy="239439"/>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21"/>
          <p:cNvGrpSpPr/>
          <p:nvPr/>
        </p:nvGrpSpPr>
        <p:grpSpPr>
          <a:xfrm>
            <a:off x="6032606" y="2471362"/>
            <a:ext cx="2354952" cy="909119"/>
            <a:chOff x="0" y="-85725"/>
            <a:chExt cx="620234" cy="239439"/>
          </a:xfrm>
        </p:grpSpPr>
        <p:sp>
          <p:nvSpPr>
            <p:cNvPr id="268" name="Google Shape;268;p21"/>
            <p:cNvSpPr/>
            <p:nvPr/>
          </p:nvSpPr>
          <p:spPr>
            <a:xfrm>
              <a:off x="0" y="0"/>
              <a:ext cx="620234" cy="153714"/>
            </a:xfrm>
            <a:custGeom>
              <a:rect b="b" l="l" r="r" t="t"/>
              <a:pathLst>
                <a:path extrusionOk="0" h="153714" w="620234">
                  <a:moveTo>
                    <a:pt x="76857" y="0"/>
                  </a:moveTo>
                  <a:lnTo>
                    <a:pt x="543377" y="0"/>
                  </a:lnTo>
                  <a:cubicBezTo>
                    <a:pt x="585824" y="0"/>
                    <a:pt x="620234" y="34410"/>
                    <a:pt x="620234" y="76857"/>
                  </a:cubicBezTo>
                  <a:lnTo>
                    <a:pt x="620234" y="76857"/>
                  </a:lnTo>
                  <a:cubicBezTo>
                    <a:pt x="620234" y="119304"/>
                    <a:pt x="585824" y="153714"/>
                    <a:pt x="543377" y="153714"/>
                  </a:cubicBezTo>
                  <a:lnTo>
                    <a:pt x="76857" y="153714"/>
                  </a:lnTo>
                  <a:cubicBezTo>
                    <a:pt x="34410" y="153714"/>
                    <a:pt x="0" y="119304"/>
                    <a:pt x="0" y="76857"/>
                  </a:cubicBezTo>
                  <a:lnTo>
                    <a:pt x="0" y="76857"/>
                  </a:lnTo>
                  <a:cubicBezTo>
                    <a:pt x="0" y="34410"/>
                    <a:pt x="34410" y="0"/>
                    <a:pt x="76857" y="0"/>
                  </a:cubicBezTo>
                  <a:close/>
                </a:path>
              </a:pathLst>
            </a:custGeom>
            <a:solidFill>
              <a:srgbClr val="8686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1"/>
            <p:cNvSpPr txBox="1"/>
            <p:nvPr/>
          </p:nvSpPr>
          <p:spPr>
            <a:xfrm>
              <a:off x="0" y="-85725"/>
              <a:ext cx="620234" cy="239439"/>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21"/>
          <p:cNvGrpSpPr/>
          <p:nvPr/>
        </p:nvGrpSpPr>
        <p:grpSpPr>
          <a:xfrm>
            <a:off x="13711128" y="2471362"/>
            <a:ext cx="2354952" cy="909119"/>
            <a:chOff x="0" y="-85725"/>
            <a:chExt cx="620234" cy="239439"/>
          </a:xfrm>
        </p:grpSpPr>
        <p:sp>
          <p:nvSpPr>
            <p:cNvPr id="271" name="Google Shape;271;p21"/>
            <p:cNvSpPr/>
            <p:nvPr/>
          </p:nvSpPr>
          <p:spPr>
            <a:xfrm>
              <a:off x="0" y="0"/>
              <a:ext cx="620234" cy="153714"/>
            </a:xfrm>
            <a:custGeom>
              <a:rect b="b" l="l" r="r" t="t"/>
              <a:pathLst>
                <a:path extrusionOk="0" h="153714" w="620234">
                  <a:moveTo>
                    <a:pt x="76857" y="0"/>
                  </a:moveTo>
                  <a:lnTo>
                    <a:pt x="543377" y="0"/>
                  </a:lnTo>
                  <a:cubicBezTo>
                    <a:pt x="585824" y="0"/>
                    <a:pt x="620234" y="34410"/>
                    <a:pt x="620234" y="76857"/>
                  </a:cubicBezTo>
                  <a:lnTo>
                    <a:pt x="620234" y="76857"/>
                  </a:lnTo>
                  <a:cubicBezTo>
                    <a:pt x="620234" y="119304"/>
                    <a:pt x="585824" y="153714"/>
                    <a:pt x="543377" y="153714"/>
                  </a:cubicBezTo>
                  <a:lnTo>
                    <a:pt x="76857" y="153714"/>
                  </a:lnTo>
                  <a:cubicBezTo>
                    <a:pt x="34410" y="153714"/>
                    <a:pt x="0" y="119304"/>
                    <a:pt x="0" y="76857"/>
                  </a:cubicBezTo>
                  <a:lnTo>
                    <a:pt x="0" y="76857"/>
                  </a:lnTo>
                  <a:cubicBezTo>
                    <a:pt x="0" y="34410"/>
                    <a:pt x="34410" y="0"/>
                    <a:pt x="76857" y="0"/>
                  </a:cubicBezTo>
                  <a:close/>
                </a:path>
              </a:pathLst>
            </a:custGeom>
            <a:solidFill>
              <a:srgbClr val="8686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1"/>
            <p:cNvSpPr txBox="1"/>
            <p:nvPr/>
          </p:nvSpPr>
          <p:spPr>
            <a:xfrm>
              <a:off x="0" y="-85725"/>
              <a:ext cx="620234" cy="239439"/>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3" name="Google Shape;273;p21"/>
          <p:cNvSpPr txBox="1"/>
          <p:nvPr/>
        </p:nvSpPr>
        <p:spPr>
          <a:xfrm>
            <a:off x="1347543" y="1191503"/>
            <a:ext cx="15592800" cy="100050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6499" u="none" cap="none" strike="noStrike">
                <a:solidFill>
                  <a:srgbClr val="7DCF59"/>
                </a:solidFill>
                <a:latin typeface="Rubik Spray Paint"/>
                <a:ea typeface="Rubik Spray Paint"/>
                <a:cs typeface="Rubik Spray Paint"/>
                <a:sym typeface="Rubik Spray Paint"/>
              </a:rPr>
              <a:t>OUR TUTORIAL DETAILS</a:t>
            </a:r>
            <a:endParaRPr/>
          </a:p>
        </p:txBody>
      </p:sp>
      <p:sp>
        <p:nvSpPr>
          <p:cNvPr id="274" name="Google Shape;274;p21"/>
          <p:cNvSpPr txBox="1"/>
          <p:nvPr/>
        </p:nvSpPr>
        <p:spPr>
          <a:xfrm>
            <a:off x="2489019" y="7949599"/>
            <a:ext cx="1820754" cy="903605"/>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6499" u="none" cap="none" strike="noStrike">
                <a:solidFill>
                  <a:srgbClr val="8686DE"/>
                </a:solidFill>
                <a:latin typeface="Rubik Spray Paint"/>
                <a:ea typeface="Rubik Spray Paint"/>
                <a:cs typeface="Rubik Spray Paint"/>
                <a:sym typeface="Rubik Spray Paint"/>
              </a:rPr>
              <a:t>01</a:t>
            </a:r>
            <a:endParaRPr/>
          </a:p>
        </p:txBody>
      </p:sp>
      <p:sp>
        <p:nvSpPr>
          <p:cNvPr id="275" name="Google Shape;275;p21"/>
          <p:cNvSpPr txBox="1"/>
          <p:nvPr/>
        </p:nvSpPr>
        <p:spPr>
          <a:xfrm>
            <a:off x="6318755" y="7949599"/>
            <a:ext cx="1820754" cy="903605"/>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6499" u="none" cap="none" strike="noStrike">
                <a:solidFill>
                  <a:srgbClr val="8686DE"/>
                </a:solidFill>
                <a:latin typeface="Rubik Spray Paint"/>
                <a:ea typeface="Rubik Spray Paint"/>
                <a:cs typeface="Rubik Spray Paint"/>
                <a:sym typeface="Rubik Spray Paint"/>
              </a:rPr>
              <a:t>02</a:t>
            </a:r>
            <a:endParaRPr/>
          </a:p>
        </p:txBody>
      </p:sp>
      <p:sp>
        <p:nvSpPr>
          <p:cNvPr id="276" name="Google Shape;276;p21"/>
          <p:cNvSpPr txBox="1"/>
          <p:nvPr/>
        </p:nvSpPr>
        <p:spPr>
          <a:xfrm>
            <a:off x="10148491" y="7949599"/>
            <a:ext cx="1820754" cy="903605"/>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6499" u="none" cap="none" strike="noStrike">
                <a:solidFill>
                  <a:srgbClr val="8686DE"/>
                </a:solidFill>
                <a:latin typeface="Rubik Spray Paint"/>
                <a:ea typeface="Rubik Spray Paint"/>
                <a:cs typeface="Rubik Spray Paint"/>
                <a:sym typeface="Rubik Spray Paint"/>
              </a:rPr>
              <a:t>03</a:t>
            </a:r>
            <a:endParaRPr/>
          </a:p>
        </p:txBody>
      </p:sp>
      <p:sp>
        <p:nvSpPr>
          <p:cNvPr id="277" name="Google Shape;277;p21"/>
          <p:cNvSpPr txBox="1"/>
          <p:nvPr/>
        </p:nvSpPr>
        <p:spPr>
          <a:xfrm>
            <a:off x="13978227" y="7949599"/>
            <a:ext cx="1820754" cy="903605"/>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6499" u="none" cap="none" strike="noStrike">
                <a:solidFill>
                  <a:srgbClr val="8686DE"/>
                </a:solidFill>
                <a:latin typeface="Rubik Spray Paint"/>
                <a:ea typeface="Rubik Spray Paint"/>
                <a:cs typeface="Rubik Spray Paint"/>
                <a:sym typeface="Rubik Spray Paint"/>
              </a:rPr>
              <a:t>04</a:t>
            </a:r>
            <a:endParaRPr/>
          </a:p>
        </p:txBody>
      </p:sp>
      <p:cxnSp>
        <p:nvCxnSpPr>
          <p:cNvPr id="278" name="Google Shape;278;p21"/>
          <p:cNvCxnSpPr/>
          <p:nvPr/>
        </p:nvCxnSpPr>
        <p:spPr>
          <a:xfrm>
            <a:off x="4308398" y="8339489"/>
            <a:ext cx="1831550" cy="0"/>
          </a:xfrm>
          <a:prstGeom prst="straightConnector1">
            <a:avLst/>
          </a:prstGeom>
          <a:noFill/>
          <a:ln cap="flat" cmpd="sng" w="38100">
            <a:solidFill>
              <a:srgbClr val="8686DE"/>
            </a:solidFill>
            <a:prstDash val="dash"/>
            <a:round/>
            <a:headEnd len="sm" w="sm" type="none"/>
            <a:tailEnd len="sm" w="sm" type="none"/>
          </a:ln>
        </p:spPr>
      </p:cxnSp>
      <p:cxnSp>
        <p:nvCxnSpPr>
          <p:cNvPr id="279" name="Google Shape;279;p21"/>
          <p:cNvCxnSpPr/>
          <p:nvPr/>
        </p:nvCxnSpPr>
        <p:spPr>
          <a:xfrm rot="10800000">
            <a:off x="7210082" y="4747764"/>
            <a:ext cx="0" cy="2958072"/>
          </a:xfrm>
          <a:prstGeom prst="straightConnector1">
            <a:avLst/>
          </a:prstGeom>
          <a:noFill/>
          <a:ln cap="flat" cmpd="sng" w="38100">
            <a:solidFill>
              <a:srgbClr val="8686DE"/>
            </a:solidFill>
            <a:prstDash val="solid"/>
            <a:round/>
            <a:headEnd len="lg" w="lg" type="oval"/>
            <a:tailEnd len="lg" w="lg" type="oval"/>
          </a:ln>
        </p:spPr>
      </p:cxnSp>
      <p:cxnSp>
        <p:nvCxnSpPr>
          <p:cNvPr id="280" name="Google Shape;280;p21"/>
          <p:cNvCxnSpPr/>
          <p:nvPr/>
        </p:nvCxnSpPr>
        <p:spPr>
          <a:xfrm rot="10800000">
            <a:off x="3418446" y="6081525"/>
            <a:ext cx="0" cy="1624311"/>
          </a:xfrm>
          <a:prstGeom prst="straightConnector1">
            <a:avLst/>
          </a:prstGeom>
          <a:noFill/>
          <a:ln cap="flat" cmpd="sng" w="38100">
            <a:solidFill>
              <a:srgbClr val="8686DE"/>
            </a:solidFill>
            <a:prstDash val="solid"/>
            <a:round/>
            <a:headEnd len="lg" w="lg" type="oval"/>
            <a:tailEnd len="lg" w="lg" type="oval"/>
          </a:ln>
        </p:spPr>
      </p:cxnSp>
      <p:cxnSp>
        <p:nvCxnSpPr>
          <p:cNvPr id="281" name="Google Shape;281;p21"/>
          <p:cNvCxnSpPr/>
          <p:nvPr/>
        </p:nvCxnSpPr>
        <p:spPr>
          <a:xfrm rot="10800000">
            <a:off x="11077918" y="6081525"/>
            <a:ext cx="0" cy="1624311"/>
          </a:xfrm>
          <a:prstGeom prst="straightConnector1">
            <a:avLst/>
          </a:prstGeom>
          <a:noFill/>
          <a:ln cap="flat" cmpd="sng" w="38100">
            <a:solidFill>
              <a:srgbClr val="8686DE"/>
            </a:solidFill>
            <a:prstDash val="solid"/>
            <a:round/>
            <a:headEnd len="lg" w="lg" type="oval"/>
            <a:tailEnd len="lg" w="lg" type="oval"/>
          </a:ln>
        </p:spPr>
      </p:cxnSp>
      <p:cxnSp>
        <p:nvCxnSpPr>
          <p:cNvPr id="282" name="Google Shape;282;p21"/>
          <p:cNvCxnSpPr/>
          <p:nvPr/>
        </p:nvCxnSpPr>
        <p:spPr>
          <a:xfrm rot="10800000">
            <a:off x="14869554" y="4747764"/>
            <a:ext cx="0" cy="2958072"/>
          </a:xfrm>
          <a:prstGeom prst="straightConnector1">
            <a:avLst/>
          </a:prstGeom>
          <a:noFill/>
          <a:ln cap="flat" cmpd="sng" w="38100">
            <a:solidFill>
              <a:srgbClr val="8686DE"/>
            </a:solidFill>
            <a:prstDash val="solid"/>
            <a:round/>
            <a:headEnd len="lg" w="lg" type="oval"/>
            <a:tailEnd len="lg" w="lg" type="oval"/>
          </a:ln>
        </p:spPr>
      </p:cxnSp>
      <p:cxnSp>
        <p:nvCxnSpPr>
          <p:cNvPr id="283" name="Google Shape;283;p21"/>
          <p:cNvCxnSpPr/>
          <p:nvPr/>
        </p:nvCxnSpPr>
        <p:spPr>
          <a:xfrm>
            <a:off x="8139509" y="8339489"/>
            <a:ext cx="1831550" cy="0"/>
          </a:xfrm>
          <a:prstGeom prst="straightConnector1">
            <a:avLst/>
          </a:prstGeom>
          <a:noFill/>
          <a:ln cap="flat" cmpd="sng" w="38100">
            <a:solidFill>
              <a:srgbClr val="8686DE"/>
            </a:solidFill>
            <a:prstDash val="dash"/>
            <a:round/>
            <a:headEnd len="sm" w="sm" type="none"/>
            <a:tailEnd len="sm" w="sm" type="none"/>
          </a:ln>
        </p:spPr>
      </p:cxnSp>
      <p:cxnSp>
        <p:nvCxnSpPr>
          <p:cNvPr id="284" name="Google Shape;284;p21"/>
          <p:cNvCxnSpPr/>
          <p:nvPr/>
        </p:nvCxnSpPr>
        <p:spPr>
          <a:xfrm>
            <a:off x="12146678" y="8339489"/>
            <a:ext cx="1831550" cy="0"/>
          </a:xfrm>
          <a:prstGeom prst="straightConnector1">
            <a:avLst/>
          </a:prstGeom>
          <a:noFill/>
          <a:ln cap="flat" cmpd="sng" w="38100">
            <a:solidFill>
              <a:srgbClr val="8686DE"/>
            </a:solidFill>
            <a:prstDash val="dash"/>
            <a:round/>
            <a:headEnd len="sm" w="sm" type="none"/>
            <a:tailEnd len="sm" w="sm" type="none"/>
          </a:ln>
        </p:spPr>
      </p:cxnSp>
      <p:sp>
        <p:nvSpPr>
          <p:cNvPr id="285" name="Google Shape;285;p21"/>
          <p:cNvSpPr txBox="1"/>
          <p:nvPr/>
        </p:nvSpPr>
        <p:spPr>
          <a:xfrm>
            <a:off x="1953971" y="4798444"/>
            <a:ext cx="2890800" cy="11019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237" u="none" cap="none" strike="noStrike">
                <a:solidFill>
                  <a:srgbClr val="000000"/>
                </a:solidFill>
                <a:latin typeface="Rubik"/>
                <a:ea typeface="Rubik"/>
                <a:cs typeface="Rubik"/>
                <a:sym typeface="Rubik"/>
              </a:rPr>
              <a:t>Lorem ipsum dolor sit amet, consectetur adipiscing elit.</a:t>
            </a:r>
            <a:endParaRPr/>
          </a:p>
        </p:txBody>
      </p:sp>
      <p:sp>
        <p:nvSpPr>
          <p:cNvPr id="286" name="Google Shape;286;p21"/>
          <p:cNvSpPr txBox="1"/>
          <p:nvPr/>
        </p:nvSpPr>
        <p:spPr>
          <a:xfrm>
            <a:off x="9613443" y="4798444"/>
            <a:ext cx="2890800" cy="11019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237" u="none" cap="none" strike="noStrike">
                <a:solidFill>
                  <a:srgbClr val="000000"/>
                </a:solidFill>
                <a:latin typeface="Rubik"/>
                <a:ea typeface="Rubik"/>
                <a:cs typeface="Rubik"/>
                <a:sym typeface="Rubik"/>
              </a:rPr>
              <a:t>Lorem ipsum dolor sit amet, consectetur adipiscing elit.</a:t>
            </a:r>
            <a:endParaRPr/>
          </a:p>
        </p:txBody>
      </p:sp>
      <p:sp>
        <p:nvSpPr>
          <p:cNvPr id="287" name="Google Shape;287;p21"/>
          <p:cNvSpPr txBox="1"/>
          <p:nvPr/>
        </p:nvSpPr>
        <p:spPr>
          <a:xfrm>
            <a:off x="5783707" y="3494377"/>
            <a:ext cx="2890800" cy="11019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237" u="none" cap="none" strike="noStrike">
                <a:solidFill>
                  <a:srgbClr val="000000"/>
                </a:solidFill>
                <a:latin typeface="Rubik"/>
                <a:ea typeface="Rubik"/>
                <a:cs typeface="Rubik"/>
                <a:sym typeface="Rubik"/>
              </a:rPr>
              <a:t>Lorem ipsum dolor sit amet, consectetur adipiscing elit.</a:t>
            </a:r>
            <a:endParaRPr/>
          </a:p>
        </p:txBody>
      </p:sp>
      <p:sp>
        <p:nvSpPr>
          <p:cNvPr id="288" name="Google Shape;288;p21"/>
          <p:cNvSpPr txBox="1"/>
          <p:nvPr/>
        </p:nvSpPr>
        <p:spPr>
          <a:xfrm>
            <a:off x="13443179" y="3494377"/>
            <a:ext cx="2890800" cy="11019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237" u="none" cap="none" strike="noStrike">
                <a:solidFill>
                  <a:srgbClr val="000000"/>
                </a:solidFill>
                <a:latin typeface="Rubik"/>
                <a:ea typeface="Rubik"/>
                <a:cs typeface="Rubik"/>
                <a:sym typeface="Rubik"/>
              </a:rPr>
              <a:t>Lorem ipsum dolor sit amet, consectetur adipiscing elit.</a:t>
            </a:r>
            <a:endParaRPr/>
          </a:p>
        </p:txBody>
      </p:sp>
      <p:sp>
        <p:nvSpPr>
          <p:cNvPr id="289" name="Google Shape;289;p21"/>
          <p:cNvSpPr txBox="1"/>
          <p:nvPr/>
        </p:nvSpPr>
        <p:spPr>
          <a:xfrm>
            <a:off x="2295076" y="4153529"/>
            <a:ext cx="2208600" cy="4617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1" i="0" lang="en-US" sz="3000" u="none" cap="none" strike="noStrike">
                <a:solidFill>
                  <a:srgbClr val="FFFFFF"/>
                </a:solidFill>
                <a:latin typeface="Rubik"/>
                <a:ea typeface="Rubik"/>
                <a:cs typeface="Rubik"/>
                <a:sym typeface="Rubik"/>
              </a:rPr>
              <a:t>Topic 01</a:t>
            </a:r>
            <a:endParaRPr/>
          </a:p>
        </p:txBody>
      </p:sp>
      <p:sp>
        <p:nvSpPr>
          <p:cNvPr id="290" name="Google Shape;290;p21"/>
          <p:cNvSpPr txBox="1"/>
          <p:nvPr/>
        </p:nvSpPr>
        <p:spPr>
          <a:xfrm>
            <a:off x="9954548" y="4059357"/>
            <a:ext cx="2208640" cy="561975"/>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1" i="0" lang="en-US" sz="3000" u="none" cap="none" strike="noStrike">
                <a:solidFill>
                  <a:srgbClr val="000000"/>
                </a:solidFill>
                <a:latin typeface="Rubik"/>
                <a:ea typeface="Rubik"/>
                <a:cs typeface="Rubik"/>
                <a:sym typeface="Rubik"/>
              </a:rPr>
              <a:t>Topic 03</a:t>
            </a:r>
            <a:endParaRPr/>
          </a:p>
        </p:txBody>
      </p:sp>
      <p:sp>
        <p:nvSpPr>
          <p:cNvPr id="291" name="Google Shape;291;p21"/>
          <p:cNvSpPr txBox="1"/>
          <p:nvPr/>
        </p:nvSpPr>
        <p:spPr>
          <a:xfrm>
            <a:off x="6124812" y="2849462"/>
            <a:ext cx="2208600" cy="4617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1" i="0" lang="en-US" sz="3000" u="none" cap="none" strike="noStrike">
                <a:solidFill>
                  <a:srgbClr val="FFFFFF"/>
                </a:solidFill>
                <a:latin typeface="Rubik"/>
                <a:ea typeface="Rubik"/>
                <a:cs typeface="Rubik"/>
                <a:sym typeface="Rubik"/>
              </a:rPr>
              <a:t>Topic 02</a:t>
            </a:r>
            <a:endParaRPr/>
          </a:p>
        </p:txBody>
      </p:sp>
      <p:sp>
        <p:nvSpPr>
          <p:cNvPr id="292" name="Google Shape;292;p21"/>
          <p:cNvSpPr txBox="1"/>
          <p:nvPr/>
        </p:nvSpPr>
        <p:spPr>
          <a:xfrm>
            <a:off x="13784284" y="2849462"/>
            <a:ext cx="2208600" cy="4617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1" i="0" lang="en-US" sz="3000" u="none" cap="none" strike="noStrike">
                <a:solidFill>
                  <a:srgbClr val="FFFFFF"/>
                </a:solidFill>
                <a:latin typeface="Rubik"/>
                <a:ea typeface="Rubik"/>
                <a:cs typeface="Rubik"/>
                <a:sym typeface="Rubik"/>
              </a:rPr>
              <a:t>Topic 04</a:t>
            </a:r>
            <a:endParaRPr/>
          </a:p>
        </p:txBody>
      </p:sp>
      <p:grpSp>
        <p:nvGrpSpPr>
          <p:cNvPr id="293" name="Google Shape;293;p21"/>
          <p:cNvGrpSpPr/>
          <p:nvPr/>
        </p:nvGrpSpPr>
        <p:grpSpPr>
          <a:xfrm>
            <a:off x="9900442" y="3775429"/>
            <a:ext cx="2354952" cy="909119"/>
            <a:chOff x="0" y="-85725"/>
            <a:chExt cx="620234" cy="239439"/>
          </a:xfrm>
        </p:grpSpPr>
        <p:sp>
          <p:nvSpPr>
            <p:cNvPr id="294" name="Google Shape;294;p21"/>
            <p:cNvSpPr/>
            <p:nvPr/>
          </p:nvSpPr>
          <p:spPr>
            <a:xfrm>
              <a:off x="0" y="0"/>
              <a:ext cx="620234" cy="153714"/>
            </a:xfrm>
            <a:custGeom>
              <a:rect b="b" l="l" r="r" t="t"/>
              <a:pathLst>
                <a:path extrusionOk="0" h="153714" w="620234">
                  <a:moveTo>
                    <a:pt x="76857" y="0"/>
                  </a:moveTo>
                  <a:lnTo>
                    <a:pt x="543377" y="0"/>
                  </a:lnTo>
                  <a:cubicBezTo>
                    <a:pt x="585824" y="0"/>
                    <a:pt x="620234" y="34410"/>
                    <a:pt x="620234" y="76857"/>
                  </a:cubicBezTo>
                  <a:lnTo>
                    <a:pt x="620234" y="76857"/>
                  </a:lnTo>
                  <a:cubicBezTo>
                    <a:pt x="620234" y="119304"/>
                    <a:pt x="585824" y="153714"/>
                    <a:pt x="543377" y="153714"/>
                  </a:cubicBezTo>
                  <a:lnTo>
                    <a:pt x="76857" y="153714"/>
                  </a:lnTo>
                  <a:cubicBezTo>
                    <a:pt x="34410" y="153714"/>
                    <a:pt x="0" y="119304"/>
                    <a:pt x="0" y="76857"/>
                  </a:cubicBezTo>
                  <a:lnTo>
                    <a:pt x="0" y="76857"/>
                  </a:lnTo>
                  <a:cubicBezTo>
                    <a:pt x="0" y="34410"/>
                    <a:pt x="34410" y="0"/>
                    <a:pt x="76857" y="0"/>
                  </a:cubicBezTo>
                  <a:close/>
                </a:path>
              </a:pathLst>
            </a:custGeom>
            <a:solidFill>
              <a:srgbClr val="8686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1"/>
            <p:cNvSpPr txBox="1"/>
            <p:nvPr/>
          </p:nvSpPr>
          <p:spPr>
            <a:xfrm>
              <a:off x="0" y="-85725"/>
              <a:ext cx="620234" cy="239439"/>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6" name="Google Shape;296;p21"/>
          <p:cNvSpPr txBox="1"/>
          <p:nvPr/>
        </p:nvSpPr>
        <p:spPr>
          <a:xfrm>
            <a:off x="9954548" y="4153529"/>
            <a:ext cx="2208600" cy="4617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1" i="0" lang="en-US" sz="3000" u="none" cap="none" strike="noStrike">
                <a:solidFill>
                  <a:srgbClr val="FFFFFF"/>
                </a:solidFill>
                <a:latin typeface="Rubik"/>
                <a:ea typeface="Rubik"/>
                <a:cs typeface="Rubik"/>
                <a:sym typeface="Rubik"/>
              </a:rPr>
              <a:t>Topic 01</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