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Raleway"/>
      <p:regular r:id="rId22"/>
      <p:bold r:id="rId23"/>
      <p:italic r:id="rId24"/>
      <p:boldItalic r:id="rId25"/>
    </p:embeddedFont>
    <p:embeddedFont>
      <p:font typeface="Space Mono"/>
      <p:regular r:id="rId26"/>
      <p:bold r:id="rId27"/>
      <p:italic r:id="rId28"/>
      <p:boldItalic r:id="rId29"/>
    </p:embeddedFont>
    <p:embeddedFont>
      <p:font typeface="Arimo"/>
      <p:regular r:id="rId30"/>
      <p:bold r:id="rId31"/>
      <p:italic r:id="rId32"/>
      <p:boldItalic r:id="rId33"/>
    </p:embeddedFont>
    <p:embeddedFont>
      <p:font typeface="Inter"/>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aleway-regular.fntdata"/><Relationship Id="rId21" Type="http://schemas.openxmlformats.org/officeDocument/2006/relationships/slide" Target="slides/slide16.xml"/><Relationship Id="rId24" Type="http://schemas.openxmlformats.org/officeDocument/2006/relationships/font" Target="fonts/Raleway-italic.fntdata"/><Relationship Id="rId23" Type="http://schemas.openxmlformats.org/officeDocument/2006/relationships/font" Target="fonts/Raleway-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paceMono-regular.fntdata"/><Relationship Id="rId25" Type="http://schemas.openxmlformats.org/officeDocument/2006/relationships/font" Target="fonts/Raleway-boldItalic.fntdata"/><Relationship Id="rId28" Type="http://schemas.openxmlformats.org/officeDocument/2006/relationships/font" Target="fonts/SpaceMono-italic.fntdata"/><Relationship Id="rId27" Type="http://schemas.openxmlformats.org/officeDocument/2006/relationships/font" Target="fonts/SpaceMon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paceMon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imo-bold.fntdata"/><Relationship Id="rId30" Type="http://schemas.openxmlformats.org/officeDocument/2006/relationships/font" Target="fonts/Arimo-regular.fntdata"/><Relationship Id="rId11" Type="http://schemas.openxmlformats.org/officeDocument/2006/relationships/slide" Target="slides/slide6.xml"/><Relationship Id="rId33" Type="http://schemas.openxmlformats.org/officeDocument/2006/relationships/font" Target="fonts/Arimo-boldItalic.fntdata"/><Relationship Id="rId10" Type="http://schemas.openxmlformats.org/officeDocument/2006/relationships/slide" Target="slides/slide5.xml"/><Relationship Id="rId32" Type="http://schemas.openxmlformats.org/officeDocument/2006/relationships/font" Target="fonts/Arimo-italic.fntdata"/><Relationship Id="rId13" Type="http://schemas.openxmlformats.org/officeDocument/2006/relationships/slide" Target="slides/slide8.xml"/><Relationship Id="rId35" Type="http://schemas.openxmlformats.org/officeDocument/2006/relationships/font" Target="fonts/Inter-bold.fntdata"/><Relationship Id="rId12" Type="http://schemas.openxmlformats.org/officeDocument/2006/relationships/slide" Target="slides/slide7.xml"/><Relationship Id="rId34" Type="http://schemas.openxmlformats.org/officeDocument/2006/relationships/font" Target="fonts/Inter-regular.fntdata"/><Relationship Id="rId15" Type="http://schemas.openxmlformats.org/officeDocument/2006/relationships/slide" Target="slides/slide10.xml"/><Relationship Id="rId37" Type="http://schemas.openxmlformats.org/officeDocument/2006/relationships/font" Target="fonts/Inter-boldItalic.fntdata"/><Relationship Id="rId14" Type="http://schemas.openxmlformats.org/officeDocument/2006/relationships/slide" Target="slides/slide9.xml"/><Relationship Id="rId36" Type="http://schemas.openxmlformats.org/officeDocument/2006/relationships/font" Target="fonts/Inter-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bg>
      <p:bgPr>
        <a:solidFill>
          <a:schemeClr val="dk1"/>
        </a:solidFill>
      </p:bgPr>
    </p:bg>
    <p:spTree>
      <p:nvGrpSpPr>
        <p:cNvPr id="64" name="Shape 64"/>
        <p:cNvGrpSpPr/>
        <p:nvPr/>
      </p:nvGrpSpPr>
      <p:grpSpPr>
        <a:xfrm>
          <a:off x="0" y="0"/>
          <a:ext cx="0" cy="0"/>
          <a:chOff x="0" y="0"/>
          <a:chExt cx="0" cy="0"/>
        </a:xfrm>
      </p:grpSpPr>
      <p:grpSp>
        <p:nvGrpSpPr>
          <p:cNvPr id="65" name="Google Shape;65;p11"/>
          <p:cNvGrpSpPr/>
          <p:nvPr/>
        </p:nvGrpSpPr>
        <p:grpSpPr>
          <a:xfrm>
            <a:off x="0" y="-717109"/>
            <a:ext cx="1029933" cy="11004083"/>
            <a:chOff x="0" y="-47625"/>
            <a:chExt cx="68400" cy="730809"/>
          </a:xfrm>
        </p:grpSpPr>
        <p:sp>
          <p:nvSpPr>
            <p:cNvPr id="66" name="Google Shape;66;p11"/>
            <p:cNvSpPr/>
            <p:nvPr/>
          </p:nvSpPr>
          <p:spPr>
            <a:xfrm>
              <a:off x="0" y="0"/>
              <a:ext cx="68318" cy="683184"/>
            </a:xfrm>
            <a:custGeom>
              <a:rect b="b" l="l" r="r" t="t"/>
              <a:pathLst>
                <a:path extrusionOk="0" h="683184" w="68318">
                  <a:moveTo>
                    <a:pt x="0" y="0"/>
                  </a:moveTo>
                  <a:lnTo>
                    <a:pt x="68318" y="0"/>
                  </a:lnTo>
                  <a:lnTo>
                    <a:pt x="68318" y="683184"/>
                  </a:lnTo>
                  <a:lnTo>
                    <a:pt x="0" y="683184"/>
                  </a:lnTo>
                  <a:close/>
                </a:path>
              </a:pathLst>
            </a:custGeom>
            <a:gradFill>
              <a:gsLst>
                <a:gs pos="0">
                  <a:srgbClr val="C6DB63"/>
                </a:gs>
                <a:gs pos="50000">
                  <a:srgbClr val="FBFFE7"/>
                </a:gs>
                <a:gs pos="100000">
                  <a:srgbClr val="B7D0DD"/>
                </a:gs>
              </a:gsLst>
              <a:lin ang="5400012" scaled="0"/>
            </a:gradFill>
            <a:ln>
              <a:noFill/>
            </a:ln>
          </p:spPr>
        </p:sp>
        <p:sp>
          <p:nvSpPr>
            <p:cNvPr id="67" name="Google Shape;67;p11"/>
            <p:cNvSpPr txBox="1"/>
            <p:nvPr/>
          </p:nvSpPr>
          <p:spPr>
            <a:xfrm>
              <a:off x="0" y="-47625"/>
              <a:ext cx="68400" cy="73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 name="Google Shape;68;p11"/>
          <p:cNvSpPr/>
          <p:nvPr>
            <p:ph idx="2" type="pic"/>
          </p:nvPr>
        </p:nvSpPr>
        <p:spPr>
          <a:xfrm>
            <a:off x="1029925" y="4433100"/>
            <a:ext cx="17258100" cy="5853900"/>
          </a:xfrm>
          <a:prstGeom prst="rect">
            <a:avLst/>
          </a:prstGeom>
          <a:noFill/>
          <a:ln>
            <a:noFill/>
          </a:ln>
        </p:spPr>
      </p:sp>
      <p:sp>
        <p:nvSpPr>
          <p:cNvPr id="69" name="Google Shape;69;p11"/>
          <p:cNvSpPr txBox="1"/>
          <p:nvPr>
            <p:ph type="title"/>
          </p:nvPr>
        </p:nvSpPr>
        <p:spPr>
          <a:xfrm>
            <a:off x="1743100" y="963325"/>
            <a:ext cx="5293500" cy="2796300"/>
          </a:xfrm>
          <a:prstGeom prst="rect">
            <a:avLst/>
          </a:prstGeom>
          <a:noFill/>
          <a:ln>
            <a:noFill/>
          </a:ln>
        </p:spPr>
        <p:txBody>
          <a:bodyPr anchorCtr="0" anchor="t" bIns="45700" lIns="91425" spcFirstLastPara="1" rIns="91425" wrap="square" tIns="45700">
            <a:spAutoFit/>
          </a:bodyPr>
          <a:lstStyle>
            <a:lvl1pPr lvl="0" marR="0">
              <a:lnSpc>
                <a:spcPct val="80000"/>
              </a:lnSpc>
              <a:spcBef>
                <a:spcPts val="0"/>
              </a:spcBef>
              <a:spcAft>
                <a:spcPts val="0"/>
              </a:spcAft>
              <a:buClr>
                <a:schemeClr val="lt1"/>
              </a:buClr>
              <a:buSzPts val="6000"/>
              <a:buFont typeface="Raleway"/>
              <a:buNone/>
              <a:defRPr i="0" sz="6000" u="none" cap="none" strike="noStrike">
                <a:solidFill>
                  <a:schemeClr val="lt1"/>
                </a:solidFill>
                <a:latin typeface="Raleway"/>
                <a:ea typeface="Raleway"/>
                <a:cs typeface="Raleway"/>
                <a:sym typeface="Raleway"/>
              </a:defRPr>
            </a:lvl1pPr>
            <a:lvl2pPr lvl="1" algn="ctr">
              <a:lnSpc>
                <a:spcPct val="80000"/>
              </a:lnSpc>
              <a:spcBef>
                <a:spcPts val="0"/>
              </a:spcBef>
              <a:spcAft>
                <a:spcPts val="0"/>
              </a:spcAft>
              <a:buClr>
                <a:schemeClr val="lt1"/>
              </a:buClr>
              <a:buSzPts val="1400"/>
              <a:buNone/>
              <a:defRPr sz="1800">
                <a:solidFill>
                  <a:schemeClr val="lt1"/>
                </a:solidFill>
              </a:defRPr>
            </a:lvl2pPr>
            <a:lvl3pPr lvl="2" algn="ctr">
              <a:lnSpc>
                <a:spcPct val="80000"/>
              </a:lnSpc>
              <a:spcBef>
                <a:spcPts val="0"/>
              </a:spcBef>
              <a:spcAft>
                <a:spcPts val="0"/>
              </a:spcAft>
              <a:buClr>
                <a:schemeClr val="lt1"/>
              </a:buClr>
              <a:buSzPts val="1400"/>
              <a:buNone/>
              <a:defRPr sz="1800">
                <a:solidFill>
                  <a:schemeClr val="lt1"/>
                </a:solidFill>
              </a:defRPr>
            </a:lvl3pPr>
            <a:lvl4pPr lvl="3" algn="ctr">
              <a:lnSpc>
                <a:spcPct val="80000"/>
              </a:lnSpc>
              <a:spcBef>
                <a:spcPts val="0"/>
              </a:spcBef>
              <a:spcAft>
                <a:spcPts val="0"/>
              </a:spcAft>
              <a:buClr>
                <a:schemeClr val="lt1"/>
              </a:buClr>
              <a:buSzPts val="1400"/>
              <a:buNone/>
              <a:defRPr sz="1800">
                <a:solidFill>
                  <a:schemeClr val="lt1"/>
                </a:solidFill>
              </a:defRPr>
            </a:lvl4pPr>
            <a:lvl5pPr lvl="4" algn="ctr">
              <a:lnSpc>
                <a:spcPct val="80000"/>
              </a:lnSpc>
              <a:spcBef>
                <a:spcPts val="0"/>
              </a:spcBef>
              <a:spcAft>
                <a:spcPts val="0"/>
              </a:spcAft>
              <a:buClr>
                <a:schemeClr val="lt1"/>
              </a:buClr>
              <a:buSzPts val="1400"/>
              <a:buNone/>
              <a:defRPr sz="1800">
                <a:solidFill>
                  <a:schemeClr val="lt1"/>
                </a:solidFill>
              </a:defRPr>
            </a:lvl5pPr>
            <a:lvl6pPr lvl="5" algn="ctr">
              <a:lnSpc>
                <a:spcPct val="80000"/>
              </a:lnSpc>
              <a:spcBef>
                <a:spcPts val="0"/>
              </a:spcBef>
              <a:spcAft>
                <a:spcPts val="0"/>
              </a:spcAft>
              <a:buClr>
                <a:schemeClr val="lt1"/>
              </a:buClr>
              <a:buSzPts val="1400"/>
              <a:buNone/>
              <a:defRPr sz="1800">
                <a:solidFill>
                  <a:schemeClr val="lt1"/>
                </a:solidFill>
              </a:defRPr>
            </a:lvl6pPr>
            <a:lvl7pPr lvl="6" algn="ctr">
              <a:lnSpc>
                <a:spcPct val="80000"/>
              </a:lnSpc>
              <a:spcBef>
                <a:spcPts val="0"/>
              </a:spcBef>
              <a:spcAft>
                <a:spcPts val="0"/>
              </a:spcAft>
              <a:buClr>
                <a:schemeClr val="lt1"/>
              </a:buClr>
              <a:buSzPts val="1400"/>
              <a:buNone/>
              <a:defRPr sz="1800">
                <a:solidFill>
                  <a:schemeClr val="lt1"/>
                </a:solidFill>
              </a:defRPr>
            </a:lvl7pPr>
            <a:lvl8pPr lvl="7" algn="ctr">
              <a:lnSpc>
                <a:spcPct val="80000"/>
              </a:lnSpc>
              <a:spcBef>
                <a:spcPts val="0"/>
              </a:spcBef>
              <a:spcAft>
                <a:spcPts val="0"/>
              </a:spcAft>
              <a:buClr>
                <a:schemeClr val="lt1"/>
              </a:buClr>
              <a:buSzPts val="1400"/>
              <a:buNone/>
              <a:defRPr sz="1800">
                <a:solidFill>
                  <a:schemeClr val="lt1"/>
                </a:solidFill>
              </a:defRPr>
            </a:lvl8pPr>
            <a:lvl9pPr lvl="8" algn="ctr">
              <a:lnSpc>
                <a:spcPct val="80000"/>
              </a:lnSpc>
              <a:spcBef>
                <a:spcPts val="0"/>
              </a:spcBef>
              <a:spcAft>
                <a:spcPts val="0"/>
              </a:spcAft>
              <a:buClr>
                <a:schemeClr val="lt1"/>
              </a:buClr>
              <a:buSzPts val="1400"/>
              <a:buNone/>
              <a:defRPr sz="1800">
                <a:solidFill>
                  <a:schemeClr val="lt1"/>
                </a:solidFill>
              </a:defRPr>
            </a:lvl9pPr>
          </a:lstStyle>
          <a:p/>
        </p:txBody>
      </p:sp>
      <p:sp>
        <p:nvSpPr>
          <p:cNvPr id="70" name="Google Shape;70;p11"/>
          <p:cNvSpPr txBox="1"/>
          <p:nvPr>
            <p:ph idx="1" type="body"/>
          </p:nvPr>
        </p:nvSpPr>
        <p:spPr>
          <a:xfrm>
            <a:off x="12482600" y="963325"/>
            <a:ext cx="5012400" cy="27963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1pPr>
            <a:lvl2pPr indent="-355600" lvl="1" marL="914400" marR="0" algn="l">
              <a:spcBef>
                <a:spcPts val="56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2pPr>
            <a:lvl3pPr indent="-355600" lvl="2" marL="1371600" marR="0" algn="l">
              <a:spcBef>
                <a:spcPts val="48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3pPr>
            <a:lvl4pPr indent="-355600" lvl="3" marL="18288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cxnSp>
        <p:nvCxnSpPr>
          <p:cNvPr id="16" name="Google Shape;16;p3"/>
          <p:cNvCxnSpPr/>
          <p:nvPr/>
        </p:nvCxnSpPr>
        <p:spPr>
          <a:xfrm>
            <a:off x="1028700" y="8794531"/>
            <a:ext cx="16230600" cy="0"/>
          </a:xfrm>
          <a:prstGeom prst="straightConnector1">
            <a:avLst/>
          </a:prstGeom>
          <a:noFill/>
          <a:ln cap="flat" cmpd="sng" w="9525">
            <a:solidFill>
              <a:srgbClr val="000000"/>
            </a:solidFill>
            <a:prstDash val="solid"/>
            <a:round/>
            <a:headEnd len="sm" w="sm" type="none"/>
            <a:tailEnd len="sm" w="sm" type="none"/>
          </a:ln>
        </p:spPr>
      </p:cxnSp>
      <p:pic>
        <p:nvPicPr>
          <p:cNvPr id="17" name="Google Shape;17;p3"/>
          <p:cNvPicPr preferRelativeResize="0"/>
          <p:nvPr/>
        </p:nvPicPr>
        <p:blipFill rotWithShape="1">
          <a:blip r:embed="rId2">
            <a:alphaModFix/>
          </a:blip>
          <a:srcRect b="0" l="0" r="0" t="64934"/>
          <a:stretch/>
        </p:blipFill>
        <p:spPr>
          <a:xfrm>
            <a:off x="-66275" y="0"/>
            <a:ext cx="18456376" cy="4215673"/>
          </a:xfrm>
          <a:prstGeom prst="rect">
            <a:avLst/>
          </a:prstGeom>
          <a:noFill/>
          <a:ln>
            <a:noFill/>
          </a:ln>
        </p:spPr>
      </p:pic>
      <p:sp>
        <p:nvSpPr>
          <p:cNvPr id="18" name="Google Shape;18;p3"/>
          <p:cNvSpPr txBox="1"/>
          <p:nvPr>
            <p:ph type="title"/>
          </p:nvPr>
        </p:nvSpPr>
        <p:spPr>
          <a:xfrm>
            <a:off x="1028700" y="4802175"/>
            <a:ext cx="16230600" cy="3140100"/>
          </a:xfrm>
          <a:prstGeom prst="rect">
            <a:avLst/>
          </a:prstGeom>
          <a:noFill/>
          <a:ln>
            <a:noFill/>
          </a:ln>
        </p:spPr>
        <p:txBody>
          <a:bodyPr anchorCtr="0" anchor="t" bIns="45700" lIns="91425" spcFirstLastPara="1" rIns="91425" wrap="square" tIns="45700">
            <a:normAutofit/>
          </a:bodyPr>
          <a:lstStyle>
            <a:lvl1pPr lvl="0" marR="0">
              <a:lnSpc>
                <a:spcPct val="80000"/>
              </a:lnSpc>
              <a:spcBef>
                <a:spcPts val="0"/>
              </a:spcBef>
              <a:spcAft>
                <a:spcPts val="0"/>
              </a:spcAft>
              <a:buClr>
                <a:schemeClr val="dk1"/>
              </a:buClr>
              <a:buSzPts val="12500"/>
              <a:buFont typeface="Raleway"/>
              <a:buNone/>
              <a:defRPr i="0" sz="12500" u="none" cap="none" strike="noStrike">
                <a:solidFill>
                  <a:schemeClr val="dk1"/>
                </a:solidFill>
                <a:latin typeface="Raleway"/>
                <a:ea typeface="Raleway"/>
                <a:cs typeface="Raleway"/>
                <a:sym typeface="Raleway"/>
              </a:defRPr>
            </a:lvl1pPr>
            <a:lvl2pPr lvl="1">
              <a:lnSpc>
                <a:spcPct val="80000"/>
              </a:lnSpc>
              <a:spcBef>
                <a:spcPts val="0"/>
              </a:spcBef>
              <a:spcAft>
                <a:spcPts val="0"/>
              </a:spcAft>
              <a:buSzPts val="12500"/>
              <a:buNone/>
              <a:defRPr sz="12500"/>
            </a:lvl2pPr>
            <a:lvl3pPr lvl="2">
              <a:lnSpc>
                <a:spcPct val="80000"/>
              </a:lnSpc>
              <a:spcBef>
                <a:spcPts val="0"/>
              </a:spcBef>
              <a:spcAft>
                <a:spcPts val="0"/>
              </a:spcAft>
              <a:buSzPts val="12500"/>
              <a:buNone/>
              <a:defRPr sz="12500"/>
            </a:lvl3pPr>
            <a:lvl4pPr lvl="3">
              <a:lnSpc>
                <a:spcPct val="80000"/>
              </a:lnSpc>
              <a:spcBef>
                <a:spcPts val="0"/>
              </a:spcBef>
              <a:spcAft>
                <a:spcPts val="0"/>
              </a:spcAft>
              <a:buSzPts val="12500"/>
              <a:buNone/>
              <a:defRPr sz="12500"/>
            </a:lvl4pPr>
            <a:lvl5pPr lvl="4">
              <a:lnSpc>
                <a:spcPct val="80000"/>
              </a:lnSpc>
              <a:spcBef>
                <a:spcPts val="0"/>
              </a:spcBef>
              <a:spcAft>
                <a:spcPts val="0"/>
              </a:spcAft>
              <a:buSzPts val="12500"/>
              <a:buNone/>
              <a:defRPr sz="12500"/>
            </a:lvl5pPr>
            <a:lvl6pPr lvl="5">
              <a:lnSpc>
                <a:spcPct val="80000"/>
              </a:lnSpc>
              <a:spcBef>
                <a:spcPts val="0"/>
              </a:spcBef>
              <a:spcAft>
                <a:spcPts val="0"/>
              </a:spcAft>
              <a:buSzPts val="12500"/>
              <a:buNone/>
              <a:defRPr sz="12500"/>
            </a:lvl6pPr>
            <a:lvl7pPr lvl="6">
              <a:lnSpc>
                <a:spcPct val="80000"/>
              </a:lnSpc>
              <a:spcBef>
                <a:spcPts val="0"/>
              </a:spcBef>
              <a:spcAft>
                <a:spcPts val="0"/>
              </a:spcAft>
              <a:buSzPts val="12500"/>
              <a:buNone/>
              <a:defRPr sz="12500"/>
            </a:lvl7pPr>
            <a:lvl8pPr lvl="7">
              <a:lnSpc>
                <a:spcPct val="80000"/>
              </a:lnSpc>
              <a:spcBef>
                <a:spcPts val="0"/>
              </a:spcBef>
              <a:spcAft>
                <a:spcPts val="0"/>
              </a:spcAft>
              <a:buSzPts val="12500"/>
              <a:buNone/>
              <a:defRPr sz="12500"/>
            </a:lvl8pPr>
            <a:lvl9pPr lvl="8">
              <a:lnSpc>
                <a:spcPct val="80000"/>
              </a:lnSpc>
              <a:spcBef>
                <a:spcPts val="0"/>
              </a:spcBef>
              <a:spcAft>
                <a:spcPts val="0"/>
              </a:spcAft>
              <a:buSzPts val="12500"/>
              <a:buNone/>
              <a:defRPr sz="12500"/>
            </a:lvl9pPr>
          </a:lstStyle>
          <a:p/>
        </p:txBody>
      </p:sp>
      <p:sp>
        <p:nvSpPr>
          <p:cNvPr id="19" name="Google Shape;19;p3"/>
          <p:cNvSpPr txBox="1"/>
          <p:nvPr>
            <p:ph idx="2" type="title"/>
          </p:nvPr>
        </p:nvSpPr>
        <p:spPr>
          <a:xfrm>
            <a:off x="1028700" y="8990800"/>
            <a:ext cx="4706100" cy="454800"/>
          </a:xfrm>
          <a:prstGeom prst="rect">
            <a:avLst/>
          </a:prstGeom>
          <a:noFill/>
          <a:ln>
            <a:noFill/>
          </a:ln>
        </p:spPr>
        <p:txBody>
          <a:bodyPr anchorCtr="0" anchor="t" bIns="45700" lIns="91425" spcFirstLastPara="1" rIns="91425" wrap="square" tIns="45700">
            <a:normAutofit/>
          </a:bodyPr>
          <a:lstStyle>
            <a:lvl1pPr lvl="0" marR="0">
              <a:lnSpc>
                <a:spcPct val="80000"/>
              </a:lnSpc>
              <a:spcBef>
                <a:spcPts val="0"/>
              </a:spcBef>
              <a:spcAft>
                <a:spcPts val="0"/>
              </a:spcAft>
              <a:buClr>
                <a:srgbClr val="888888"/>
              </a:buClr>
              <a:buSzPts val="2000"/>
              <a:buFont typeface="Inter"/>
              <a:buNone/>
              <a:defRPr i="0" sz="2000" u="none" cap="none" strike="noStrike">
                <a:solidFill>
                  <a:srgbClr val="888888"/>
                </a:solidFill>
                <a:latin typeface="Inter"/>
                <a:ea typeface="Inter"/>
                <a:cs typeface="Inter"/>
                <a:sym typeface="Inter"/>
              </a:defRPr>
            </a:lvl1pPr>
            <a:lvl2pPr lvl="1">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2pPr>
            <a:lvl3pPr lvl="2">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3pPr>
            <a:lvl4pPr lvl="3">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4pPr>
            <a:lvl5pPr lvl="4">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5pPr>
            <a:lvl6pPr lvl="5">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6pPr>
            <a:lvl7pPr lvl="6">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7pPr>
            <a:lvl8pPr lvl="7">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8pPr>
            <a:lvl9pPr lvl="8">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9pPr>
          </a:lstStyle>
          <a:p/>
        </p:txBody>
      </p:sp>
      <p:sp>
        <p:nvSpPr>
          <p:cNvPr id="20" name="Google Shape;20;p3"/>
          <p:cNvSpPr txBox="1"/>
          <p:nvPr>
            <p:ph idx="3" type="title"/>
          </p:nvPr>
        </p:nvSpPr>
        <p:spPr>
          <a:xfrm>
            <a:off x="11637175" y="8990800"/>
            <a:ext cx="4706100" cy="454800"/>
          </a:xfrm>
          <a:prstGeom prst="rect">
            <a:avLst/>
          </a:prstGeom>
          <a:noFill/>
          <a:ln>
            <a:noFill/>
          </a:ln>
        </p:spPr>
        <p:txBody>
          <a:bodyPr anchorCtr="0" anchor="t" bIns="45700" lIns="91425" spcFirstLastPara="1" rIns="91425" wrap="square" tIns="45700">
            <a:normAutofit/>
          </a:bodyPr>
          <a:lstStyle>
            <a:lvl1pPr lvl="0" marR="0" rtl="0">
              <a:lnSpc>
                <a:spcPct val="80000"/>
              </a:lnSpc>
              <a:spcBef>
                <a:spcPts val="0"/>
              </a:spcBef>
              <a:spcAft>
                <a:spcPts val="0"/>
              </a:spcAft>
              <a:buClr>
                <a:srgbClr val="888888"/>
              </a:buClr>
              <a:buSzPts val="2000"/>
              <a:buFont typeface="Inter"/>
              <a:buNone/>
              <a:defRPr i="0" sz="2000" u="none" cap="none" strike="noStrike">
                <a:solidFill>
                  <a:srgbClr val="888888"/>
                </a:solidFill>
                <a:latin typeface="Inter"/>
                <a:ea typeface="Inter"/>
                <a:cs typeface="Inter"/>
                <a:sym typeface="Inter"/>
              </a:defRPr>
            </a:lvl1pPr>
            <a:lvl2pPr lvl="1" rtl="0">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2pPr>
            <a:lvl3pPr lvl="2" rtl="0">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3pPr>
            <a:lvl4pPr lvl="3" rtl="0">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4pPr>
            <a:lvl5pPr lvl="4" rtl="0">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5pPr>
            <a:lvl6pPr lvl="5" rtl="0">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6pPr>
            <a:lvl7pPr lvl="6" rtl="0">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7pPr>
            <a:lvl8pPr lvl="7" rtl="0">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8pPr>
            <a:lvl9pPr lvl="8" rtl="0">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dk1"/>
        </a:solidFill>
      </p:bgPr>
    </p:bg>
    <p:spTree>
      <p:nvGrpSpPr>
        <p:cNvPr id="21" name="Shape 21"/>
        <p:cNvGrpSpPr/>
        <p:nvPr/>
      </p:nvGrpSpPr>
      <p:grpSpPr>
        <a:xfrm>
          <a:off x="0" y="0"/>
          <a:ext cx="0" cy="0"/>
          <a:chOff x="0" y="0"/>
          <a:chExt cx="0" cy="0"/>
        </a:xfrm>
      </p:grpSpPr>
      <p:sp>
        <p:nvSpPr>
          <p:cNvPr id="22" name="Google Shape;22;p4"/>
          <p:cNvSpPr/>
          <p:nvPr/>
        </p:nvSpPr>
        <p:spPr>
          <a:xfrm rot="-5400000">
            <a:off x="9764473" y="1686719"/>
            <a:ext cx="10438441" cy="6794476"/>
          </a:xfrm>
          <a:custGeom>
            <a:rect b="b" l="l" r="r" t="t"/>
            <a:pathLst>
              <a:path extrusionOk="0" h="6794476" w="10438441">
                <a:moveTo>
                  <a:pt x="0" y="0"/>
                </a:moveTo>
                <a:lnTo>
                  <a:pt x="10438441" y="0"/>
                </a:lnTo>
                <a:lnTo>
                  <a:pt x="10438441" y="6794477"/>
                </a:lnTo>
                <a:lnTo>
                  <a:pt x="0" y="6794477"/>
                </a:lnTo>
                <a:lnTo>
                  <a:pt x="0" y="0"/>
                </a:lnTo>
                <a:close/>
              </a:path>
            </a:pathLst>
          </a:custGeom>
          <a:blipFill rotWithShape="1">
            <a:blip r:embed="rId2">
              <a:alphaModFix/>
            </a:blip>
            <a:stretch>
              <a:fillRect b="0" l="0" r="0" t="0"/>
            </a:stretch>
          </a:blipFill>
          <a:ln>
            <a:noFill/>
          </a:ln>
        </p:spPr>
      </p:sp>
      <p:sp>
        <p:nvSpPr>
          <p:cNvPr id="23" name="Google Shape;23;p4"/>
          <p:cNvSpPr txBox="1"/>
          <p:nvPr>
            <p:ph type="title"/>
          </p:nvPr>
        </p:nvSpPr>
        <p:spPr>
          <a:xfrm>
            <a:off x="909625" y="1084263"/>
            <a:ext cx="8229600" cy="1143000"/>
          </a:xfrm>
          <a:prstGeom prst="rect">
            <a:avLst/>
          </a:prstGeom>
          <a:noFill/>
          <a:ln>
            <a:noFill/>
          </a:ln>
        </p:spPr>
        <p:txBody>
          <a:bodyPr anchorCtr="0" anchor="t" bIns="45700" lIns="91425" spcFirstLastPara="1" rIns="91425" wrap="square" tIns="45700">
            <a:spAutoFit/>
          </a:bodyPr>
          <a:lstStyle>
            <a:lvl1pPr lvl="0" marR="0">
              <a:lnSpc>
                <a:spcPct val="80000"/>
              </a:lnSpc>
              <a:spcBef>
                <a:spcPts val="0"/>
              </a:spcBef>
              <a:spcAft>
                <a:spcPts val="0"/>
              </a:spcAft>
              <a:buClr>
                <a:schemeClr val="lt1"/>
              </a:buClr>
              <a:buSzPts val="6000"/>
              <a:buFont typeface="Raleway"/>
              <a:buNone/>
              <a:defRPr i="0" sz="6000" u="none" cap="none" strike="noStrike">
                <a:solidFill>
                  <a:schemeClr val="lt1"/>
                </a:solidFill>
                <a:latin typeface="Raleway"/>
                <a:ea typeface="Raleway"/>
                <a:cs typeface="Raleway"/>
                <a:sym typeface="Raleway"/>
              </a:defRPr>
            </a:lvl1pPr>
            <a:lvl2pPr lvl="1">
              <a:lnSpc>
                <a:spcPct val="80000"/>
              </a:lnSpc>
              <a:spcBef>
                <a:spcPts val="0"/>
              </a:spcBef>
              <a:spcAft>
                <a:spcPts val="0"/>
              </a:spcAft>
              <a:buClr>
                <a:schemeClr val="lt1"/>
              </a:buClr>
              <a:buSzPts val="1400"/>
              <a:buNone/>
              <a:defRPr sz="1800">
                <a:solidFill>
                  <a:schemeClr val="lt1"/>
                </a:solidFill>
              </a:defRPr>
            </a:lvl2pPr>
            <a:lvl3pPr lvl="2">
              <a:lnSpc>
                <a:spcPct val="80000"/>
              </a:lnSpc>
              <a:spcBef>
                <a:spcPts val="0"/>
              </a:spcBef>
              <a:spcAft>
                <a:spcPts val="0"/>
              </a:spcAft>
              <a:buClr>
                <a:schemeClr val="lt1"/>
              </a:buClr>
              <a:buSzPts val="1400"/>
              <a:buNone/>
              <a:defRPr sz="1800">
                <a:solidFill>
                  <a:schemeClr val="lt1"/>
                </a:solidFill>
              </a:defRPr>
            </a:lvl3pPr>
            <a:lvl4pPr lvl="3">
              <a:lnSpc>
                <a:spcPct val="80000"/>
              </a:lnSpc>
              <a:spcBef>
                <a:spcPts val="0"/>
              </a:spcBef>
              <a:spcAft>
                <a:spcPts val="0"/>
              </a:spcAft>
              <a:buClr>
                <a:schemeClr val="lt1"/>
              </a:buClr>
              <a:buSzPts val="1400"/>
              <a:buNone/>
              <a:defRPr sz="1800">
                <a:solidFill>
                  <a:schemeClr val="lt1"/>
                </a:solidFill>
              </a:defRPr>
            </a:lvl4pPr>
            <a:lvl5pPr lvl="4">
              <a:lnSpc>
                <a:spcPct val="80000"/>
              </a:lnSpc>
              <a:spcBef>
                <a:spcPts val="0"/>
              </a:spcBef>
              <a:spcAft>
                <a:spcPts val="0"/>
              </a:spcAft>
              <a:buClr>
                <a:schemeClr val="lt1"/>
              </a:buClr>
              <a:buSzPts val="1400"/>
              <a:buNone/>
              <a:defRPr sz="1800">
                <a:solidFill>
                  <a:schemeClr val="lt1"/>
                </a:solidFill>
              </a:defRPr>
            </a:lvl5pPr>
            <a:lvl6pPr lvl="5">
              <a:lnSpc>
                <a:spcPct val="80000"/>
              </a:lnSpc>
              <a:spcBef>
                <a:spcPts val="0"/>
              </a:spcBef>
              <a:spcAft>
                <a:spcPts val="0"/>
              </a:spcAft>
              <a:buClr>
                <a:schemeClr val="lt1"/>
              </a:buClr>
              <a:buSzPts val="1400"/>
              <a:buNone/>
              <a:defRPr sz="1800">
                <a:solidFill>
                  <a:schemeClr val="lt1"/>
                </a:solidFill>
              </a:defRPr>
            </a:lvl6pPr>
            <a:lvl7pPr lvl="6">
              <a:lnSpc>
                <a:spcPct val="80000"/>
              </a:lnSpc>
              <a:spcBef>
                <a:spcPts val="0"/>
              </a:spcBef>
              <a:spcAft>
                <a:spcPts val="0"/>
              </a:spcAft>
              <a:buClr>
                <a:schemeClr val="lt1"/>
              </a:buClr>
              <a:buSzPts val="1400"/>
              <a:buNone/>
              <a:defRPr sz="1800">
                <a:solidFill>
                  <a:schemeClr val="lt1"/>
                </a:solidFill>
              </a:defRPr>
            </a:lvl7pPr>
            <a:lvl8pPr lvl="7">
              <a:lnSpc>
                <a:spcPct val="80000"/>
              </a:lnSpc>
              <a:spcBef>
                <a:spcPts val="0"/>
              </a:spcBef>
              <a:spcAft>
                <a:spcPts val="0"/>
              </a:spcAft>
              <a:buClr>
                <a:schemeClr val="lt1"/>
              </a:buClr>
              <a:buSzPts val="1400"/>
              <a:buNone/>
              <a:defRPr sz="1800">
                <a:solidFill>
                  <a:schemeClr val="lt1"/>
                </a:solidFill>
              </a:defRPr>
            </a:lvl8pPr>
            <a:lvl9pPr lvl="8">
              <a:lnSpc>
                <a:spcPct val="80000"/>
              </a:lnSpc>
              <a:spcBef>
                <a:spcPts val="0"/>
              </a:spcBef>
              <a:spcAft>
                <a:spcPts val="0"/>
              </a:spcAft>
              <a:buClr>
                <a:schemeClr val="lt1"/>
              </a:buClr>
              <a:buSzPts val="1400"/>
              <a:buNone/>
              <a:defRPr sz="1800">
                <a:solidFill>
                  <a:schemeClr val="lt1"/>
                </a:solidFill>
              </a:defRPr>
            </a:lvl9pPr>
          </a:lstStyle>
          <a:p/>
        </p:txBody>
      </p:sp>
      <p:sp>
        <p:nvSpPr>
          <p:cNvPr id="24" name="Google Shape;24;p4"/>
          <p:cNvSpPr txBox="1"/>
          <p:nvPr>
            <p:ph idx="1" type="body"/>
          </p:nvPr>
        </p:nvSpPr>
        <p:spPr>
          <a:xfrm>
            <a:off x="909625" y="2880450"/>
            <a:ext cx="8972700" cy="57555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1pPr>
            <a:lvl2pPr indent="-355600" lvl="1" marL="914400" marR="0" algn="l">
              <a:spcBef>
                <a:spcPts val="56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2pPr>
            <a:lvl3pPr indent="-355600" lvl="2" marL="1371600" marR="0" algn="l">
              <a:spcBef>
                <a:spcPts val="48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3pPr>
            <a:lvl4pPr indent="-355600" lvl="3" marL="18288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
        <p:nvSpPr>
          <p:cNvPr id="25" name="Google Shape;25;p4"/>
          <p:cNvSpPr/>
          <p:nvPr>
            <p:ph idx="2" type="pic"/>
          </p:nvPr>
        </p:nvSpPr>
        <p:spPr>
          <a:xfrm>
            <a:off x="12417550" y="1170775"/>
            <a:ext cx="5132400" cy="7945500"/>
          </a:xfrm>
          <a:prstGeom prst="roundRect">
            <a:avLst>
              <a:gd fmla="val 50000" name="adj"/>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grpSp>
        <p:nvGrpSpPr>
          <p:cNvPr id="27" name="Google Shape;27;p5"/>
          <p:cNvGrpSpPr/>
          <p:nvPr/>
        </p:nvGrpSpPr>
        <p:grpSpPr>
          <a:xfrm>
            <a:off x="0" y="-180827"/>
            <a:ext cx="6062131" cy="10468053"/>
            <a:chOff x="0" y="-47625"/>
            <a:chExt cx="1596600" cy="2757000"/>
          </a:xfrm>
        </p:grpSpPr>
        <p:sp>
          <p:nvSpPr>
            <p:cNvPr id="28" name="Google Shape;28;p5"/>
            <p:cNvSpPr/>
            <p:nvPr/>
          </p:nvSpPr>
          <p:spPr>
            <a:xfrm>
              <a:off x="0" y="0"/>
              <a:ext cx="1596562" cy="2709333"/>
            </a:xfrm>
            <a:custGeom>
              <a:rect b="b" l="l" r="r" t="t"/>
              <a:pathLst>
                <a:path extrusionOk="0" h="2709333" w="1596562">
                  <a:moveTo>
                    <a:pt x="0" y="0"/>
                  </a:moveTo>
                  <a:lnTo>
                    <a:pt x="1596562" y="0"/>
                  </a:lnTo>
                  <a:lnTo>
                    <a:pt x="1596562" y="2709333"/>
                  </a:lnTo>
                  <a:lnTo>
                    <a:pt x="0" y="2709333"/>
                  </a:lnTo>
                  <a:close/>
                </a:path>
              </a:pathLst>
            </a:custGeom>
            <a:solidFill>
              <a:srgbClr val="000000"/>
            </a:solidFill>
            <a:ln>
              <a:noFill/>
            </a:ln>
          </p:spPr>
        </p:sp>
        <p:sp>
          <p:nvSpPr>
            <p:cNvPr id="29" name="Google Shape;29;p5"/>
            <p:cNvSpPr txBox="1"/>
            <p:nvPr/>
          </p:nvSpPr>
          <p:spPr>
            <a:xfrm>
              <a:off x="0" y="-47625"/>
              <a:ext cx="15966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 name="Google Shape;30;p5"/>
          <p:cNvSpPr/>
          <p:nvPr/>
        </p:nvSpPr>
        <p:spPr>
          <a:xfrm rot="10800000">
            <a:off x="4414" y="7490"/>
            <a:ext cx="3026564" cy="5136010"/>
          </a:xfrm>
          <a:custGeom>
            <a:rect b="b" l="l" r="r" t="t"/>
            <a:pathLst>
              <a:path extrusionOk="0" h="6225467" w="3668563">
                <a:moveTo>
                  <a:pt x="3668563" y="0"/>
                </a:moveTo>
                <a:lnTo>
                  <a:pt x="3668563" y="6225467"/>
                </a:lnTo>
                <a:cubicBezTo>
                  <a:pt x="1642474" y="6225467"/>
                  <a:pt x="0" y="4831847"/>
                  <a:pt x="0" y="3112734"/>
                </a:cubicBezTo>
                <a:cubicBezTo>
                  <a:pt x="0" y="1393620"/>
                  <a:pt x="1642474" y="0"/>
                  <a:pt x="3668563" y="0"/>
                </a:cubicBezTo>
                <a:close/>
              </a:path>
            </a:pathLst>
          </a:custGeom>
          <a:gradFill>
            <a:gsLst>
              <a:gs pos="0">
                <a:srgbClr val="C6DB63"/>
              </a:gs>
              <a:gs pos="50000">
                <a:srgbClr val="FBFFE7"/>
              </a:gs>
              <a:gs pos="100000">
                <a:srgbClr val="B7D0DD"/>
              </a:gs>
            </a:gsLst>
            <a:lin ang="5400012" scaled="0"/>
          </a:gradFill>
          <a:ln cap="sq"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p:nvPr/>
        </p:nvSpPr>
        <p:spPr>
          <a:xfrm>
            <a:off x="3030978" y="5143519"/>
            <a:ext cx="3026564" cy="5136010"/>
          </a:xfrm>
          <a:custGeom>
            <a:rect b="b" l="l" r="r" t="t"/>
            <a:pathLst>
              <a:path extrusionOk="0" h="6225467" w="3668563">
                <a:moveTo>
                  <a:pt x="3668563" y="0"/>
                </a:moveTo>
                <a:lnTo>
                  <a:pt x="3668563" y="6225467"/>
                </a:lnTo>
                <a:cubicBezTo>
                  <a:pt x="1642474" y="6225467"/>
                  <a:pt x="0" y="4831847"/>
                  <a:pt x="0" y="3112734"/>
                </a:cubicBezTo>
                <a:cubicBezTo>
                  <a:pt x="0" y="1393620"/>
                  <a:pt x="1642474" y="0"/>
                  <a:pt x="3668563" y="0"/>
                </a:cubicBezTo>
                <a:close/>
              </a:path>
            </a:pathLst>
          </a:custGeom>
          <a:gradFill>
            <a:gsLst>
              <a:gs pos="0">
                <a:srgbClr val="C6DB63"/>
              </a:gs>
              <a:gs pos="50000">
                <a:srgbClr val="FBFFE7"/>
              </a:gs>
              <a:gs pos="100000">
                <a:srgbClr val="B7D0DD"/>
              </a:gs>
            </a:gsLst>
            <a:lin ang="5400012" scaled="0"/>
          </a:gradFill>
          <a:ln cap="sq"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txBox="1"/>
          <p:nvPr>
            <p:ph type="title"/>
          </p:nvPr>
        </p:nvSpPr>
        <p:spPr>
          <a:xfrm>
            <a:off x="7469950" y="2608296"/>
            <a:ext cx="8229600" cy="806100"/>
          </a:xfrm>
          <a:prstGeom prst="rect">
            <a:avLst/>
          </a:prstGeom>
          <a:noFill/>
          <a:ln>
            <a:noFill/>
          </a:ln>
        </p:spPr>
        <p:txBody>
          <a:bodyPr anchorCtr="0" anchor="t" bIns="45700" lIns="91425" spcFirstLastPara="1" rIns="91425" wrap="square" tIns="45700">
            <a:spAutoFit/>
          </a:bodyPr>
          <a:lstStyle>
            <a:lvl1pPr lvl="0" marR="0">
              <a:lnSpc>
                <a:spcPct val="80000"/>
              </a:lnSpc>
              <a:spcBef>
                <a:spcPts val="0"/>
              </a:spcBef>
              <a:spcAft>
                <a:spcPts val="0"/>
              </a:spcAft>
              <a:buSzPts val="6000"/>
              <a:buFont typeface="Raleway"/>
              <a:buNone/>
              <a:defRPr i="0" sz="6000" u="none" cap="none" strike="noStrike">
                <a:latin typeface="Raleway"/>
                <a:ea typeface="Raleway"/>
                <a:cs typeface="Raleway"/>
                <a:sym typeface="Raleway"/>
              </a:defRPr>
            </a:lvl1pPr>
            <a:lvl2pPr lvl="1">
              <a:lnSpc>
                <a:spcPct val="80000"/>
              </a:lnSpc>
              <a:spcBef>
                <a:spcPts val="0"/>
              </a:spcBef>
              <a:spcAft>
                <a:spcPts val="0"/>
              </a:spcAft>
              <a:buClr>
                <a:schemeClr val="dk1"/>
              </a:buClr>
              <a:buSzPts val="1400"/>
              <a:buNone/>
              <a:defRPr sz="1800">
                <a:solidFill>
                  <a:schemeClr val="dk1"/>
                </a:solidFill>
              </a:defRPr>
            </a:lvl2pPr>
            <a:lvl3pPr lvl="2">
              <a:lnSpc>
                <a:spcPct val="80000"/>
              </a:lnSpc>
              <a:spcBef>
                <a:spcPts val="0"/>
              </a:spcBef>
              <a:spcAft>
                <a:spcPts val="0"/>
              </a:spcAft>
              <a:buClr>
                <a:schemeClr val="dk1"/>
              </a:buClr>
              <a:buSzPts val="1400"/>
              <a:buNone/>
              <a:defRPr sz="1800">
                <a:solidFill>
                  <a:schemeClr val="dk1"/>
                </a:solidFill>
              </a:defRPr>
            </a:lvl3pPr>
            <a:lvl4pPr lvl="3">
              <a:lnSpc>
                <a:spcPct val="80000"/>
              </a:lnSpc>
              <a:spcBef>
                <a:spcPts val="0"/>
              </a:spcBef>
              <a:spcAft>
                <a:spcPts val="0"/>
              </a:spcAft>
              <a:buClr>
                <a:schemeClr val="dk1"/>
              </a:buClr>
              <a:buSzPts val="1400"/>
              <a:buNone/>
              <a:defRPr sz="1800">
                <a:solidFill>
                  <a:schemeClr val="dk1"/>
                </a:solidFill>
              </a:defRPr>
            </a:lvl4pPr>
            <a:lvl5pPr lvl="4">
              <a:lnSpc>
                <a:spcPct val="80000"/>
              </a:lnSpc>
              <a:spcBef>
                <a:spcPts val="0"/>
              </a:spcBef>
              <a:spcAft>
                <a:spcPts val="0"/>
              </a:spcAft>
              <a:buClr>
                <a:schemeClr val="dk1"/>
              </a:buClr>
              <a:buSzPts val="1400"/>
              <a:buNone/>
              <a:defRPr sz="1800">
                <a:solidFill>
                  <a:schemeClr val="dk1"/>
                </a:solidFill>
              </a:defRPr>
            </a:lvl5pPr>
            <a:lvl6pPr lvl="5">
              <a:lnSpc>
                <a:spcPct val="80000"/>
              </a:lnSpc>
              <a:spcBef>
                <a:spcPts val="0"/>
              </a:spcBef>
              <a:spcAft>
                <a:spcPts val="0"/>
              </a:spcAft>
              <a:buClr>
                <a:schemeClr val="dk1"/>
              </a:buClr>
              <a:buSzPts val="1400"/>
              <a:buNone/>
              <a:defRPr sz="1800">
                <a:solidFill>
                  <a:schemeClr val="dk1"/>
                </a:solidFill>
              </a:defRPr>
            </a:lvl6pPr>
            <a:lvl7pPr lvl="6">
              <a:lnSpc>
                <a:spcPct val="80000"/>
              </a:lnSpc>
              <a:spcBef>
                <a:spcPts val="0"/>
              </a:spcBef>
              <a:spcAft>
                <a:spcPts val="0"/>
              </a:spcAft>
              <a:buClr>
                <a:schemeClr val="dk1"/>
              </a:buClr>
              <a:buSzPts val="1400"/>
              <a:buNone/>
              <a:defRPr sz="1800">
                <a:solidFill>
                  <a:schemeClr val="dk1"/>
                </a:solidFill>
              </a:defRPr>
            </a:lvl7pPr>
            <a:lvl8pPr lvl="7">
              <a:lnSpc>
                <a:spcPct val="80000"/>
              </a:lnSpc>
              <a:spcBef>
                <a:spcPts val="0"/>
              </a:spcBef>
              <a:spcAft>
                <a:spcPts val="0"/>
              </a:spcAft>
              <a:buClr>
                <a:schemeClr val="dk1"/>
              </a:buClr>
              <a:buSzPts val="1400"/>
              <a:buNone/>
              <a:defRPr sz="1800">
                <a:solidFill>
                  <a:schemeClr val="dk1"/>
                </a:solidFill>
              </a:defRPr>
            </a:lvl8pPr>
            <a:lvl9pPr lvl="8">
              <a:lnSpc>
                <a:spcPct val="80000"/>
              </a:lnSpc>
              <a:spcBef>
                <a:spcPts val="0"/>
              </a:spcBef>
              <a:spcAft>
                <a:spcPts val="0"/>
              </a:spcAft>
              <a:buClr>
                <a:schemeClr val="dk1"/>
              </a:buClr>
              <a:buSzPts val="1400"/>
              <a:buNone/>
              <a:defRPr sz="1800">
                <a:solidFill>
                  <a:schemeClr val="dk1"/>
                </a:solidFill>
              </a:defRPr>
            </a:lvl9pPr>
          </a:lstStyle>
          <a:p/>
        </p:txBody>
      </p:sp>
      <p:sp>
        <p:nvSpPr>
          <p:cNvPr id="33" name="Google Shape;33;p5"/>
          <p:cNvSpPr txBox="1"/>
          <p:nvPr>
            <p:ph idx="1" type="body"/>
          </p:nvPr>
        </p:nvSpPr>
        <p:spPr>
          <a:xfrm>
            <a:off x="7469950" y="4029695"/>
            <a:ext cx="8972700" cy="40587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SzPts val="2000"/>
              <a:buFont typeface="Inter"/>
              <a:buChar char="•"/>
              <a:defRPr i="0" sz="2000" u="none" cap="none" strike="noStrike">
                <a:latin typeface="Inter"/>
                <a:ea typeface="Inter"/>
                <a:cs typeface="Inter"/>
                <a:sym typeface="Inter"/>
              </a:defRPr>
            </a:lvl1pPr>
            <a:lvl2pPr indent="-355600" lvl="1" marL="914400" marR="0" algn="l">
              <a:spcBef>
                <a:spcPts val="560"/>
              </a:spcBef>
              <a:spcAft>
                <a:spcPts val="0"/>
              </a:spcAft>
              <a:buSzPts val="2000"/>
              <a:buFont typeface="Inter"/>
              <a:buChar char="–"/>
              <a:defRPr i="0" sz="2000" u="none" cap="none" strike="noStrike">
                <a:latin typeface="Inter"/>
                <a:ea typeface="Inter"/>
                <a:cs typeface="Inter"/>
                <a:sym typeface="Inter"/>
              </a:defRPr>
            </a:lvl2pPr>
            <a:lvl3pPr indent="-355600" lvl="2" marL="1371600" marR="0" algn="l">
              <a:spcBef>
                <a:spcPts val="480"/>
              </a:spcBef>
              <a:spcAft>
                <a:spcPts val="0"/>
              </a:spcAft>
              <a:buSzPts val="2000"/>
              <a:buFont typeface="Inter"/>
              <a:buChar char="•"/>
              <a:defRPr i="0" sz="2000" u="none" cap="none" strike="noStrike">
                <a:latin typeface="Inter"/>
                <a:ea typeface="Inter"/>
                <a:cs typeface="Inter"/>
                <a:sym typeface="Inter"/>
              </a:defRPr>
            </a:lvl3pPr>
            <a:lvl4pPr indent="-355600" lvl="3" marL="1828800" marR="0" algn="l">
              <a:spcBef>
                <a:spcPts val="400"/>
              </a:spcBef>
              <a:spcAft>
                <a:spcPts val="0"/>
              </a:spcAft>
              <a:buSzPts val="2000"/>
              <a:buFont typeface="Inter"/>
              <a:buChar char="–"/>
              <a:defRPr i="0" sz="2000" u="none" cap="none" strike="noStrike">
                <a:latin typeface="Inter"/>
                <a:ea typeface="Inter"/>
                <a:cs typeface="Inter"/>
                <a:sym typeface="Inter"/>
              </a:defRPr>
            </a:lvl4pPr>
            <a:lvl5pPr indent="-355600" lvl="4" marL="2286000" marR="0" algn="l">
              <a:spcBef>
                <a:spcPts val="400"/>
              </a:spcBef>
              <a:spcAft>
                <a:spcPts val="0"/>
              </a:spcAft>
              <a:buSzPts val="2000"/>
              <a:buFont typeface="Inter"/>
              <a:buChar char="»"/>
              <a:defRPr i="0" sz="2000" u="none" cap="none" strike="noStrike">
                <a:latin typeface="Inter"/>
                <a:ea typeface="Inter"/>
                <a:cs typeface="Inter"/>
                <a:sym typeface="Inter"/>
              </a:defRPr>
            </a:lvl5pPr>
            <a:lvl6pPr indent="-355600" lvl="5" marL="2743200" marR="0" algn="l">
              <a:spcBef>
                <a:spcPts val="400"/>
              </a:spcBef>
              <a:spcAft>
                <a:spcPts val="0"/>
              </a:spcAft>
              <a:buSzPts val="2000"/>
              <a:buFont typeface="Inter"/>
              <a:buChar char="•"/>
              <a:defRPr i="0" sz="2000" u="none" cap="none" strike="noStrike">
                <a:latin typeface="Inter"/>
                <a:ea typeface="Inter"/>
                <a:cs typeface="Inter"/>
                <a:sym typeface="Inter"/>
              </a:defRPr>
            </a:lvl6pPr>
            <a:lvl7pPr indent="-355600" lvl="6" marL="3200400" marR="0" algn="l">
              <a:spcBef>
                <a:spcPts val="400"/>
              </a:spcBef>
              <a:spcAft>
                <a:spcPts val="0"/>
              </a:spcAft>
              <a:buSzPts val="2000"/>
              <a:buFont typeface="Inter"/>
              <a:buChar char="•"/>
              <a:defRPr i="0" sz="2000" u="none" cap="none" strike="noStrike">
                <a:latin typeface="Inter"/>
                <a:ea typeface="Inter"/>
                <a:cs typeface="Inter"/>
                <a:sym typeface="Inter"/>
              </a:defRPr>
            </a:lvl7pPr>
            <a:lvl8pPr indent="-355600" lvl="7" marL="3657600" marR="0" algn="l">
              <a:spcBef>
                <a:spcPts val="400"/>
              </a:spcBef>
              <a:spcAft>
                <a:spcPts val="0"/>
              </a:spcAft>
              <a:buSzPts val="2000"/>
              <a:buFont typeface="Inter"/>
              <a:buChar char="•"/>
              <a:defRPr i="0" sz="2000" u="none" cap="none" strike="noStrike">
                <a:latin typeface="Inter"/>
                <a:ea typeface="Inter"/>
                <a:cs typeface="Inter"/>
                <a:sym typeface="Inter"/>
              </a:defRPr>
            </a:lvl8pPr>
            <a:lvl9pPr indent="-355600" lvl="8" marL="4114800" marR="0" algn="l">
              <a:spcBef>
                <a:spcPts val="400"/>
              </a:spcBef>
              <a:spcAft>
                <a:spcPts val="0"/>
              </a:spcAft>
              <a:buSzPts val="2000"/>
              <a:buFont typeface="Inter"/>
              <a:buChar char="•"/>
              <a:defRPr i="0" sz="2000" u="none" cap="none" strike="noStrike">
                <a:latin typeface="Inter"/>
                <a:ea typeface="Inter"/>
                <a:cs typeface="Inter"/>
                <a:sym typeface="Inter"/>
              </a:defRPr>
            </a:lvl9pPr>
          </a:lstStyle>
          <a:p/>
        </p:txBody>
      </p:sp>
      <p:sp>
        <p:nvSpPr>
          <p:cNvPr id="34" name="Google Shape;34;p5"/>
          <p:cNvSpPr/>
          <p:nvPr>
            <p:ph idx="2" type="pic"/>
          </p:nvPr>
        </p:nvSpPr>
        <p:spPr>
          <a:xfrm>
            <a:off x="3055975" y="7500"/>
            <a:ext cx="2976600" cy="5211300"/>
          </a:xfrm>
          <a:prstGeom prst="ellipse">
            <a:avLst/>
          </a:prstGeom>
          <a:noFill/>
          <a:ln>
            <a:noFill/>
          </a:ln>
        </p:spPr>
      </p:sp>
      <p:sp>
        <p:nvSpPr>
          <p:cNvPr id="35" name="Google Shape;35;p5"/>
          <p:cNvSpPr/>
          <p:nvPr>
            <p:ph idx="3" type="pic"/>
          </p:nvPr>
        </p:nvSpPr>
        <p:spPr>
          <a:xfrm>
            <a:off x="29400" y="5218800"/>
            <a:ext cx="2976600" cy="5060700"/>
          </a:xfrm>
          <a:prstGeom prst="ellipse">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b="12907" l="0" r="0" t="0"/>
          <a:stretch/>
        </p:blipFill>
        <p:spPr>
          <a:xfrm>
            <a:off x="-111125" y="-79375"/>
            <a:ext cx="18399124" cy="10477501"/>
          </a:xfrm>
          <a:prstGeom prst="rect">
            <a:avLst/>
          </a:prstGeom>
          <a:noFill/>
          <a:ln>
            <a:noFill/>
          </a:ln>
        </p:spPr>
      </p:pic>
      <p:sp>
        <p:nvSpPr>
          <p:cNvPr id="38" name="Google Shape;38;p6"/>
          <p:cNvSpPr txBox="1"/>
          <p:nvPr>
            <p:ph type="title"/>
          </p:nvPr>
        </p:nvSpPr>
        <p:spPr>
          <a:xfrm>
            <a:off x="1028700" y="1218400"/>
            <a:ext cx="16230600" cy="3140100"/>
          </a:xfrm>
          <a:prstGeom prst="rect">
            <a:avLst/>
          </a:prstGeom>
          <a:noFill/>
          <a:ln>
            <a:noFill/>
          </a:ln>
        </p:spPr>
        <p:txBody>
          <a:bodyPr anchorCtr="0" anchor="t" bIns="45700" lIns="91425" spcFirstLastPara="1" rIns="91425" wrap="square" tIns="45700">
            <a:normAutofit/>
          </a:bodyPr>
          <a:lstStyle>
            <a:lvl1pPr lvl="0" marR="0">
              <a:lnSpc>
                <a:spcPct val="80000"/>
              </a:lnSpc>
              <a:spcBef>
                <a:spcPts val="0"/>
              </a:spcBef>
              <a:spcAft>
                <a:spcPts val="0"/>
              </a:spcAft>
              <a:buClr>
                <a:schemeClr val="dk1"/>
              </a:buClr>
              <a:buSzPts val="12500"/>
              <a:buFont typeface="Raleway"/>
              <a:buNone/>
              <a:defRPr i="0" sz="12500" u="none" cap="none" strike="noStrike">
                <a:solidFill>
                  <a:schemeClr val="dk1"/>
                </a:solidFill>
                <a:latin typeface="Raleway"/>
                <a:ea typeface="Raleway"/>
                <a:cs typeface="Raleway"/>
                <a:sym typeface="Raleway"/>
              </a:defRPr>
            </a:lvl1pPr>
            <a:lvl2pPr lvl="1">
              <a:lnSpc>
                <a:spcPct val="80000"/>
              </a:lnSpc>
              <a:spcBef>
                <a:spcPts val="0"/>
              </a:spcBef>
              <a:spcAft>
                <a:spcPts val="0"/>
              </a:spcAft>
              <a:buSzPts val="12500"/>
              <a:buNone/>
              <a:defRPr sz="12500"/>
            </a:lvl2pPr>
            <a:lvl3pPr lvl="2">
              <a:lnSpc>
                <a:spcPct val="80000"/>
              </a:lnSpc>
              <a:spcBef>
                <a:spcPts val="0"/>
              </a:spcBef>
              <a:spcAft>
                <a:spcPts val="0"/>
              </a:spcAft>
              <a:buSzPts val="12500"/>
              <a:buNone/>
              <a:defRPr sz="12500"/>
            </a:lvl3pPr>
            <a:lvl4pPr lvl="3">
              <a:lnSpc>
                <a:spcPct val="80000"/>
              </a:lnSpc>
              <a:spcBef>
                <a:spcPts val="0"/>
              </a:spcBef>
              <a:spcAft>
                <a:spcPts val="0"/>
              </a:spcAft>
              <a:buSzPts val="12500"/>
              <a:buNone/>
              <a:defRPr sz="12500"/>
            </a:lvl4pPr>
            <a:lvl5pPr lvl="4">
              <a:lnSpc>
                <a:spcPct val="80000"/>
              </a:lnSpc>
              <a:spcBef>
                <a:spcPts val="0"/>
              </a:spcBef>
              <a:spcAft>
                <a:spcPts val="0"/>
              </a:spcAft>
              <a:buSzPts val="12500"/>
              <a:buNone/>
              <a:defRPr sz="12500"/>
            </a:lvl5pPr>
            <a:lvl6pPr lvl="5">
              <a:lnSpc>
                <a:spcPct val="80000"/>
              </a:lnSpc>
              <a:spcBef>
                <a:spcPts val="0"/>
              </a:spcBef>
              <a:spcAft>
                <a:spcPts val="0"/>
              </a:spcAft>
              <a:buSzPts val="12500"/>
              <a:buNone/>
              <a:defRPr sz="12500"/>
            </a:lvl6pPr>
            <a:lvl7pPr lvl="6">
              <a:lnSpc>
                <a:spcPct val="80000"/>
              </a:lnSpc>
              <a:spcBef>
                <a:spcPts val="0"/>
              </a:spcBef>
              <a:spcAft>
                <a:spcPts val="0"/>
              </a:spcAft>
              <a:buSzPts val="12500"/>
              <a:buNone/>
              <a:defRPr sz="12500"/>
            </a:lvl7pPr>
            <a:lvl8pPr lvl="7">
              <a:lnSpc>
                <a:spcPct val="80000"/>
              </a:lnSpc>
              <a:spcBef>
                <a:spcPts val="0"/>
              </a:spcBef>
              <a:spcAft>
                <a:spcPts val="0"/>
              </a:spcAft>
              <a:buSzPts val="12500"/>
              <a:buNone/>
              <a:defRPr sz="12500"/>
            </a:lvl8pPr>
            <a:lvl9pPr lvl="8">
              <a:lnSpc>
                <a:spcPct val="80000"/>
              </a:lnSpc>
              <a:spcBef>
                <a:spcPts val="0"/>
              </a:spcBef>
              <a:spcAft>
                <a:spcPts val="0"/>
              </a:spcAft>
              <a:buSzPts val="12500"/>
              <a:buNone/>
              <a:defRPr sz="12500"/>
            </a:lvl9pPr>
          </a:lstStyle>
          <a:p/>
        </p:txBody>
      </p:sp>
      <p:sp>
        <p:nvSpPr>
          <p:cNvPr id="39" name="Google Shape;39;p6"/>
          <p:cNvSpPr txBox="1"/>
          <p:nvPr>
            <p:ph idx="2" type="title"/>
          </p:nvPr>
        </p:nvSpPr>
        <p:spPr>
          <a:xfrm>
            <a:off x="1028700" y="8990800"/>
            <a:ext cx="4706100" cy="454800"/>
          </a:xfrm>
          <a:prstGeom prst="rect">
            <a:avLst/>
          </a:prstGeom>
          <a:noFill/>
          <a:ln>
            <a:noFill/>
          </a:ln>
        </p:spPr>
        <p:txBody>
          <a:bodyPr anchorCtr="0" anchor="t" bIns="45700" lIns="91425" spcFirstLastPara="1" rIns="91425" wrap="square" tIns="45700">
            <a:normAutofit/>
          </a:bodyPr>
          <a:lstStyle>
            <a:lvl1pPr lvl="0" marR="0">
              <a:lnSpc>
                <a:spcPct val="80000"/>
              </a:lnSpc>
              <a:spcBef>
                <a:spcPts val="0"/>
              </a:spcBef>
              <a:spcAft>
                <a:spcPts val="0"/>
              </a:spcAft>
              <a:buSzPts val="2000"/>
              <a:buFont typeface="Inter"/>
              <a:buNone/>
              <a:defRPr i="0" sz="2000" u="none" cap="none" strike="noStrike">
                <a:latin typeface="Inter"/>
                <a:ea typeface="Inter"/>
                <a:cs typeface="Inter"/>
                <a:sym typeface="Inter"/>
              </a:defRPr>
            </a:lvl1pPr>
            <a:lvl2pPr lvl="1">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2pPr>
            <a:lvl3pPr lvl="2">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3pPr>
            <a:lvl4pPr lvl="3">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4pPr>
            <a:lvl5pPr lvl="4">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5pPr>
            <a:lvl6pPr lvl="5">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6pPr>
            <a:lvl7pPr lvl="6">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7pPr>
            <a:lvl8pPr lvl="7">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8pPr>
            <a:lvl9pPr lvl="8">
              <a:lnSpc>
                <a:spcPct val="80000"/>
              </a:lnSpc>
              <a:spcBef>
                <a:spcPts val="0"/>
              </a:spcBef>
              <a:spcAft>
                <a:spcPts val="0"/>
              </a:spcAft>
              <a:buClr>
                <a:srgbClr val="888888"/>
              </a:buClr>
              <a:buSzPts val="2000"/>
              <a:buFont typeface="Inter"/>
              <a:buNone/>
              <a:defRPr sz="2000">
                <a:solidFill>
                  <a:srgbClr val="888888"/>
                </a:solidFill>
                <a:latin typeface="Inter"/>
                <a:ea typeface="Inter"/>
                <a:cs typeface="Inter"/>
                <a:sym typeface="Inte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chemeClr val="dk1"/>
        </a:solidFill>
      </p:bgPr>
    </p:bg>
    <p:spTree>
      <p:nvGrpSpPr>
        <p:cNvPr id="40"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b="68109" l="0" r="0" t="0"/>
          <a:stretch/>
        </p:blipFill>
        <p:spPr>
          <a:xfrm>
            <a:off x="0" y="6542518"/>
            <a:ext cx="18288000" cy="3796074"/>
          </a:xfrm>
          <a:prstGeom prst="rect">
            <a:avLst/>
          </a:prstGeom>
          <a:noFill/>
          <a:ln>
            <a:noFill/>
          </a:ln>
        </p:spPr>
      </p:pic>
      <p:sp>
        <p:nvSpPr>
          <p:cNvPr id="42" name="Google Shape;42;p7"/>
          <p:cNvSpPr txBox="1"/>
          <p:nvPr>
            <p:ph type="title"/>
          </p:nvPr>
        </p:nvSpPr>
        <p:spPr>
          <a:xfrm>
            <a:off x="707225" y="596121"/>
            <a:ext cx="8229600" cy="806100"/>
          </a:xfrm>
          <a:prstGeom prst="rect">
            <a:avLst/>
          </a:prstGeom>
          <a:noFill/>
          <a:ln>
            <a:noFill/>
          </a:ln>
        </p:spPr>
        <p:txBody>
          <a:bodyPr anchorCtr="0" anchor="t" bIns="45700" lIns="91425" spcFirstLastPara="1" rIns="91425" wrap="square" tIns="45700">
            <a:spAutoFit/>
          </a:bodyPr>
          <a:lstStyle>
            <a:lvl1pPr lvl="0" marR="0">
              <a:lnSpc>
                <a:spcPct val="80000"/>
              </a:lnSpc>
              <a:spcBef>
                <a:spcPts val="0"/>
              </a:spcBef>
              <a:spcAft>
                <a:spcPts val="0"/>
              </a:spcAft>
              <a:buClr>
                <a:schemeClr val="lt1"/>
              </a:buClr>
              <a:buSzPts val="6000"/>
              <a:buFont typeface="Raleway"/>
              <a:buNone/>
              <a:defRPr i="0" sz="6000" u="none" cap="none" strike="noStrike">
                <a:solidFill>
                  <a:schemeClr val="lt1"/>
                </a:solidFill>
                <a:latin typeface="Raleway"/>
                <a:ea typeface="Raleway"/>
                <a:cs typeface="Raleway"/>
                <a:sym typeface="Raleway"/>
              </a:defRPr>
            </a:lvl1pPr>
            <a:lvl2pPr lvl="1">
              <a:lnSpc>
                <a:spcPct val="80000"/>
              </a:lnSpc>
              <a:spcBef>
                <a:spcPts val="0"/>
              </a:spcBef>
              <a:spcAft>
                <a:spcPts val="0"/>
              </a:spcAft>
              <a:buClr>
                <a:schemeClr val="lt1"/>
              </a:buClr>
              <a:buSzPts val="1400"/>
              <a:buNone/>
              <a:defRPr sz="1800">
                <a:solidFill>
                  <a:schemeClr val="lt1"/>
                </a:solidFill>
              </a:defRPr>
            </a:lvl2pPr>
            <a:lvl3pPr lvl="2">
              <a:lnSpc>
                <a:spcPct val="80000"/>
              </a:lnSpc>
              <a:spcBef>
                <a:spcPts val="0"/>
              </a:spcBef>
              <a:spcAft>
                <a:spcPts val="0"/>
              </a:spcAft>
              <a:buClr>
                <a:schemeClr val="lt1"/>
              </a:buClr>
              <a:buSzPts val="1400"/>
              <a:buNone/>
              <a:defRPr sz="1800">
                <a:solidFill>
                  <a:schemeClr val="lt1"/>
                </a:solidFill>
              </a:defRPr>
            </a:lvl3pPr>
            <a:lvl4pPr lvl="3">
              <a:lnSpc>
                <a:spcPct val="80000"/>
              </a:lnSpc>
              <a:spcBef>
                <a:spcPts val="0"/>
              </a:spcBef>
              <a:spcAft>
                <a:spcPts val="0"/>
              </a:spcAft>
              <a:buClr>
                <a:schemeClr val="lt1"/>
              </a:buClr>
              <a:buSzPts val="1400"/>
              <a:buNone/>
              <a:defRPr sz="1800">
                <a:solidFill>
                  <a:schemeClr val="lt1"/>
                </a:solidFill>
              </a:defRPr>
            </a:lvl4pPr>
            <a:lvl5pPr lvl="4">
              <a:lnSpc>
                <a:spcPct val="80000"/>
              </a:lnSpc>
              <a:spcBef>
                <a:spcPts val="0"/>
              </a:spcBef>
              <a:spcAft>
                <a:spcPts val="0"/>
              </a:spcAft>
              <a:buClr>
                <a:schemeClr val="lt1"/>
              </a:buClr>
              <a:buSzPts val="1400"/>
              <a:buNone/>
              <a:defRPr sz="1800">
                <a:solidFill>
                  <a:schemeClr val="lt1"/>
                </a:solidFill>
              </a:defRPr>
            </a:lvl5pPr>
            <a:lvl6pPr lvl="5">
              <a:lnSpc>
                <a:spcPct val="80000"/>
              </a:lnSpc>
              <a:spcBef>
                <a:spcPts val="0"/>
              </a:spcBef>
              <a:spcAft>
                <a:spcPts val="0"/>
              </a:spcAft>
              <a:buClr>
                <a:schemeClr val="lt1"/>
              </a:buClr>
              <a:buSzPts val="1400"/>
              <a:buNone/>
              <a:defRPr sz="1800">
                <a:solidFill>
                  <a:schemeClr val="lt1"/>
                </a:solidFill>
              </a:defRPr>
            </a:lvl6pPr>
            <a:lvl7pPr lvl="6">
              <a:lnSpc>
                <a:spcPct val="80000"/>
              </a:lnSpc>
              <a:spcBef>
                <a:spcPts val="0"/>
              </a:spcBef>
              <a:spcAft>
                <a:spcPts val="0"/>
              </a:spcAft>
              <a:buClr>
                <a:schemeClr val="lt1"/>
              </a:buClr>
              <a:buSzPts val="1400"/>
              <a:buNone/>
              <a:defRPr sz="1800">
                <a:solidFill>
                  <a:schemeClr val="lt1"/>
                </a:solidFill>
              </a:defRPr>
            </a:lvl7pPr>
            <a:lvl8pPr lvl="7">
              <a:lnSpc>
                <a:spcPct val="80000"/>
              </a:lnSpc>
              <a:spcBef>
                <a:spcPts val="0"/>
              </a:spcBef>
              <a:spcAft>
                <a:spcPts val="0"/>
              </a:spcAft>
              <a:buClr>
                <a:schemeClr val="lt1"/>
              </a:buClr>
              <a:buSzPts val="1400"/>
              <a:buNone/>
              <a:defRPr sz="1800">
                <a:solidFill>
                  <a:schemeClr val="lt1"/>
                </a:solidFill>
              </a:defRPr>
            </a:lvl8pPr>
            <a:lvl9pPr lvl="8">
              <a:lnSpc>
                <a:spcPct val="80000"/>
              </a:lnSpc>
              <a:spcBef>
                <a:spcPts val="0"/>
              </a:spcBef>
              <a:spcAft>
                <a:spcPts val="0"/>
              </a:spcAft>
              <a:buClr>
                <a:schemeClr val="lt1"/>
              </a:buClr>
              <a:buSzPts val="1400"/>
              <a:buNone/>
              <a:defRPr sz="1800">
                <a:solidFill>
                  <a:schemeClr val="lt1"/>
                </a:solidFill>
              </a:defRPr>
            </a:lvl9pPr>
          </a:lstStyle>
          <a:p/>
        </p:txBody>
      </p:sp>
      <p:sp>
        <p:nvSpPr>
          <p:cNvPr id="43" name="Google Shape;43;p7"/>
          <p:cNvSpPr txBox="1"/>
          <p:nvPr>
            <p:ph idx="1" type="body"/>
          </p:nvPr>
        </p:nvSpPr>
        <p:spPr>
          <a:xfrm>
            <a:off x="707225" y="2231850"/>
            <a:ext cx="8049900" cy="40587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1pPr>
            <a:lvl2pPr indent="-355600" lvl="1" marL="914400" marR="0" algn="l">
              <a:spcBef>
                <a:spcPts val="56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2pPr>
            <a:lvl3pPr indent="-355600" lvl="2" marL="1371600" marR="0" algn="l">
              <a:spcBef>
                <a:spcPts val="48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3pPr>
            <a:lvl4pPr indent="-355600" lvl="3" marL="18288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
        <p:nvSpPr>
          <p:cNvPr id="44" name="Google Shape;44;p7"/>
          <p:cNvSpPr txBox="1"/>
          <p:nvPr>
            <p:ph idx="2" type="body"/>
          </p:nvPr>
        </p:nvSpPr>
        <p:spPr>
          <a:xfrm>
            <a:off x="9511815" y="2231850"/>
            <a:ext cx="8049900" cy="40587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1pPr>
            <a:lvl2pPr indent="-355600" lvl="1" marL="914400" marR="0" rtl="0" algn="l">
              <a:spcBef>
                <a:spcPts val="56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2pPr>
            <a:lvl3pPr indent="-355600" lvl="2" marL="1371600" marR="0" rtl="0" algn="l">
              <a:spcBef>
                <a:spcPts val="48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3pPr>
            <a:lvl4pPr indent="-355600" lvl="3" marL="1828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pic>
        <p:nvPicPr>
          <p:cNvPr id="46" name="Google Shape;46;p8"/>
          <p:cNvPicPr preferRelativeResize="0"/>
          <p:nvPr/>
        </p:nvPicPr>
        <p:blipFill rotWithShape="1">
          <a:blip r:embed="rId2">
            <a:alphaModFix/>
          </a:blip>
          <a:srcRect b="0" l="0" r="0" t="78345"/>
          <a:stretch/>
        </p:blipFill>
        <p:spPr>
          <a:xfrm>
            <a:off x="0" y="0"/>
            <a:ext cx="18288000" cy="2579626"/>
          </a:xfrm>
          <a:prstGeom prst="rect">
            <a:avLst/>
          </a:prstGeom>
          <a:noFill/>
          <a:ln>
            <a:noFill/>
          </a:ln>
        </p:spPr>
      </p:pic>
      <p:sp>
        <p:nvSpPr>
          <p:cNvPr id="47" name="Google Shape;47;p8"/>
          <p:cNvSpPr txBox="1"/>
          <p:nvPr>
            <p:ph type="title"/>
          </p:nvPr>
        </p:nvSpPr>
        <p:spPr>
          <a:xfrm>
            <a:off x="5029250" y="969996"/>
            <a:ext cx="8229600" cy="806100"/>
          </a:xfrm>
          <a:prstGeom prst="rect">
            <a:avLst/>
          </a:prstGeom>
          <a:noFill/>
          <a:ln>
            <a:noFill/>
          </a:ln>
        </p:spPr>
        <p:txBody>
          <a:bodyPr anchorCtr="0" anchor="t" bIns="45700" lIns="91425" spcFirstLastPara="1" rIns="91425" wrap="square" tIns="45700">
            <a:spAutoFit/>
          </a:bodyPr>
          <a:lstStyle>
            <a:lvl1pPr lvl="0" marR="0" algn="ctr">
              <a:lnSpc>
                <a:spcPct val="80000"/>
              </a:lnSpc>
              <a:spcBef>
                <a:spcPts val="0"/>
              </a:spcBef>
              <a:spcAft>
                <a:spcPts val="0"/>
              </a:spcAft>
              <a:buSzPts val="6000"/>
              <a:buFont typeface="Raleway"/>
              <a:buNone/>
              <a:defRPr i="0" sz="6000" u="none" cap="none" strike="noStrike">
                <a:latin typeface="Raleway"/>
                <a:ea typeface="Raleway"/>
                <a:cs typeface="Raleway"/>
                <a:sym typeface="Raleway"/>
              </a:defRPr>
            </a:lvl1pPr>
            <a:lvl2pPr lvl="1" algn="ctr">
              <a:lnSpc>
                <a:spcPct val="80000"/>
              </a:lnSpc>
              <a:spcBef>
                <a:spcPts val="0"/>
              </a:spcBef>
              <a:spcAft>
                <a:spcPts val="0"/>
              </a:spcAft>
              <a:buClr>
                <a:schemeClr val="dk1"/>
              </a:buClr>
              <a:buSzPts val="1400"/>
              <a:buNone/>
              <a:defRPr sz="1800">
                <a:solidFill>
                  <a:schemeClr val="dk1"/>
                </a:solidFill>
              </a:defRPr>
            </a:lvl2pPr>
            <a:lvl3pPr lvl="2" algn="ctr">
              <a:lnSpc>
                <a:spcPct val="80000"/>
              </a:lnSpc>
              <a:spcBef>
                <a:spcPts val="0"/>
              </a:spcBef>
              <a:spcAft>
                <a:spcPts val="0"/>
              </a:spcAft>
              <a:buClr>
                <a:schemeClr val="dk1"/>
              </a:buClr>
              <a:buSzPts val="1400"/>
              <a:buNone/>
              <a:defRPr sz="1800">
                <a:solidFill>
                  <a:schemeClr val="dk1"/>
                </a:solidFill>
              </a:defRPr>
            </a:lvl3pPr>
            <a:lvl4pPr lvl="3" algn="ctr">
              <a:lnSpc>
                <a:spcPct val="80000"/>
              </a:lnSpc>
              <a:spcBef>
                <a:spcPts val="0"/>
              </a:spcBef>
              <a:spcAft>
                <a:spcPts val="0"/>
              </a:spcAft>
              <a:buClr>
                <a:schemeClr val="dk1"/>
              </a:buClr>
              <a:buSzPts val="1400"/>
              <a:buNone/>
              <a:defRPr sz="1800">
                <a:solidFill>
                  <a:schemeClr val="dk1"/>
                </a:solidFill>
              </a:defRPr>
            </a:lvl4pPr>
            <a:lvl5pPr lvl="4" algn="ctr">
              <a:lnSpc>
                <a:spcPct val="80000"/>
              </a:lnSpc>
              <a:spcBef>
                <a:spcPts val="0"/>
              </a:spcBef>
              <a:spcAft>
                <a:spcPts val="0"/>
              </a:spcAft>
              <a:buClr>
                <a:schemeClr val="dk1"/>
              </a:buClr>
              <a:buSzPts val="1400"/>
              <a:buNone/>
              <a:defRPr sz="1800">
                <a:solidFill>
                  <a:schemeClr val="dk1"/>
                </a:solidFill>
              </a:defRPr>
            </a:lvl5pPr>
            <a:lvl6pPr lvl="5" algn="ctr">
              <a:lnSpc>
                <a:spcPct val="80000"/>
              </a:lnSpc>
              <a:spcBef>
                <a:spcPts val="0"/>
              </a:spcBef>
              <a:spcAft>
                <a:spcPts val="0"/>
              </a:spcAft>
              <a:buClr>
                <a:schemeClr val="dk1"/>
              </a:buClr>
              <a:buSzPts val="1400"/>
              <a:buNone/>
              <a:defRPr sz="1800">
                <a:solidFill>
                  <a:schemeClr val="dk1"/>
                </a:solidFill>
              </a:defRPr>
            </a:lvl6pPr>
            <a:lvl7pPr lvl="6" algn="ctr">
              <a:lnSpc>
                <a:spcPct val="80000"/>
              </a:lnSpc>
              <a:spcBef>
                <a:spcPts val="0"/>
              </a:spcBef>
              <a:spcAft>
                <a:spcPts val="0"/>
              </a:spcAft>
              <a:buClr>
                <a:schemeClr val="dk1"/>
              </a:buClr>
              <a:buSzPts val="1400"/>
              <a:buNone/>
              <a:defRPr sz="1800">
                <a:solidFill>
                  <a:schemeClr val="dk1"/>
                </a:solidFill>
              </a:defRPr>
            </a:lvl7pPr>
            <a:lvl8pPr lvl="7" algn="ctr">
              <a:lnSpc>
                <a:spcPct val="80000"/>
              </a:lnSpc>
              <a:spcBef>
                <a:spcPts val="0"/>
              </a:spcBef>
              <a:spcAft>
                <a:spcPts val="0"/>
              </a:spcAft>
              <a:buClr>
                <a:schemeClr val="dk1"/>
              </a:buClr>
              <a:buSzPts val="1400"/>
              <a:buNone/>
              <a:defRPr sz="1800">
                <a:solidFill>
                  <a:schemeClr val="dk1"/>
                </a:solidFill>
              </a:defRPr>
            </a:lvl8pPr>
            <a:lvl9pPr lvl="8" algn="ctr">
              <a:lnSpc>
                <a:spcPct val="80000"/>
              </a:lnSpc>
              <a:spcBef>
                <a:spcPts val="0"/>
              </a:spcBef>
              <a:spcAft>
                <a:spcPts val="0"/>
              </a:spcAft>
              <a:buClr>
                <a:schemeClr val="dk1"/>
              </a:buClr>
              <a:buSzPts val="1400"/>
              <a:buNone/>
              <a:defRPr sz="1800">
                <a:solidFill>
                  <a:schemeClr val="dk1"/>
                </a:solidFill>
              </a:defRPr>
            </a:lvl9pPr>
          </a:lstStyle>
          <a:p/>
        </p:txBody>
      </p:sp>
      <p:sp>
        <p:nvSpPr>
          <p:cNvPr id="48" name="Google Shape;48;p8"/>
          <p:cNvSpPr/>
          <p:nvPr>
            <p:ph idx="2" type="pic"/>
          </p:nvPr>
        </p:nvSpPr>
        <p:spPr>
          <a:xfrm>
            <a:off x="1129950" y="3325800"/>
            <a:ext cx="4191000" cy="3161700"/>
          </a:xfrm>
          <a:prstGeom prst="rect">
            <a:avLst/>
          </a:prstGeom>
          <a:noFill/>
          <a:ln>
            <a:noFill/>
          </a:ln>
        </p:spPr>
      </p:sp>
      <p:sp>
        <p:nvSpPr>
          <p:cNvPr id="49" name="Google Shape;49;p8"/>
          <p:cNvSpPr/>
          <p:nvPr>
            <p:ph idx="3" type="pic"/>
          </p:nvPr>
        </p:nvSpPr>
        <p:spPr>
          <a:xfrm>
            <a:off x="7048450" y="3325800"/>
            <a:ext cx="4191000" cy="3161700"/>
          </a:xfrm>
          <a:prstGeom prst="rect">
            <a:avLst/>
          </a:prstGeom>
          <a:noFill/>
          <a:ln>
            <a:noFill/>
          </a:ln>
        </p:spPr>
      </p:sp>
      <p:sp>
        <p:nvSpPr>
          <p:cNvPr id="50" name="Google Shape;50;p8"/>
          <p:cNvSpPr/>
          <p:nvPr>
            <p:ph idx="4" type="pic"/>
          </p:nvPr>
        </p:nvSpPr>
        <p:spPr>
          <a:xfrm>
            <a:off x="12966950" y="3325800"/>
            <a:ext cx="4191000" cy="3161700"/>
          </a:xfrm>
          <a:prstGeom prst="rect">
            <a:avLst/>
          </a:prstGeom>
          <a:noFill/>
          <a:ln>
            <a:noFill/>
          </a:ln>
        </p:spPr>
      </p:sp>
      <p:sp>
        <p:nvSpPr>
          <p:cNvPr id="51" name="Google Shape;51;p8"/>
          <p:cNvSpPr txBox="1"/>
          <p:nvPr>
            <p:ph idx="1" type="body"/>
          </p:nvPr>
        </p:nvSpPr>
        <p:spPr>
          <a:xfrm>
            <a:off x="719250" y="6707200"/>
            <a:ext cx="5012400" cy="29052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SzPts val="2000"/>
              <a:buFont typeface="Inter"/>
              <a:buChar char="•"/>
              <a:defRPr i="0" sz="2000" u="none" cap="none" strike="noStrike">
                <a:latin typeface="Inter"/>
                <a:ea typeface="Inter"/>
                <a:cs typeface="Inter"/>
                <a:sym typeface="Inter"/>
              </a:defRPr>
            </a:lvl1pPr>
            <a:lvl2pPr indent="-355600" lvl="1" marL="914400" marR="0" algn="l">
              <a:spcBef>
                <a:spcPts val="560"/>
              </a:spcBef>
              <a:spcAft>
                <a:spcPts val="0"/>
              </a:spcAft>
              <a:buSzPts val="2000"/>
              <a:buFont typeface="Inter"/>
              <a:buChar char="–"/>
              <a:defRPr i="0" sz="2000" u="none" cap="none" strike="noStrike">
                <a:latin typeface="Inter"/>
                <a:ea typeface="Inter"/>
                <a:cs typeface="Inter"/>
                <a:sym typeface="Inter"/>
              </a:defRPr>
            </a:lvl2pPr>
            <a:lvl3pPr indent="-355600" lvl="2" marL="1371600" marR="0" algn="l">
              <a:spcBef>
                <a:spcPts val="480"/>
              </a:spcBef>
              <a:spcAft>
                <a:spcPts val="0"/>
              </a:spcAft>
              <a:buSzPts val="2000"/>
              <a:buFont typeface="Inter"/>
              <a:buChar char="•"/>
              <a:defRPr i="0" sz="2000" u="none" cap="none" strike="noStrike">
                <a:latin typeface="Inter"/>
                <a:ea typeface="Inter"/>
                <a:cs typeface="Inter"/>
                <a:sym typeface="Inter"/>
              </a:defRPr>
            </a:lvl3pPr>
            <a:lvl4pPr indent="-355600" lvl="3" marL="1828800" marR="0" algn="l">
              <a:spcBef>
                <a:spcPts val="400"/>
              </a:spcBef>
              <a:spcAft>
                <a:spcPts val="0"/>
              </a:spcAft>
              <a:buSzPts val="2000"/>
              <a:buFont typeface="Inter"/>
              <a:buChar char="–"/>
              <a:defRPr i="0" sz="2000" u="none" cap="none" strike="noStrike">
                <a:latin typeface="Inter"/>
                <a:ea typeface="Inter"/>
                <a:cs typeface="Inter"/>
                <a:sym typeface="Inter"/>
              </a:defRPr>
            </a:lvl4pPr>
            <a:lvl5pPr indent="-355600" lvl="4" marL="2286000" marR="0" algn="l">
              <a:spcBef>
                <a:spcPts val="400"/>
              </a:spcBef>
              <a:spcAft>
                <a:spcPts val="0"/>
              </a:spcAft>
              <a:buSzPts val="2000"/>
              <a:buFont typeface="Inter"/>
              <a:buChar char="»"/>
              <a:defRPr i="0" sz="2000" u="none" cap="none" strike="noStrike">
                <a:latin typeface="Inter"/>
                <a:ea typeface="Inter"/>
                <a:cs typeface="Inter"/>
                <a:sym typeface="Inter"/>
              </a:defRPr>
            </a:lvl5pPr>
            <a:lvl6pPr indent="-355600" lvl="5" marL="2743200" marR="0" algn="l">
              <a:spcBef>
                <a:spcPts val="400"/>
              </a:spcBef>
              <a:spcAft>
                <a:spcPts val="0"/>
              </a:spcAft>
              <a:buSzPts val="2000"/>
              <a:buFont typeface="Inter"/>
              <a:buChar char="•"/>
              <a:defRPr i="0" sz="2000" u="none" cap="none" strike="noStrike">
                <a:latin typeface="Inter"/>
                <a:ea typeface="Inter"/>
                <a:cs typeface="Inter"/>
                <a:sym typeface="Inter"/>
              </a:defRPr>
            </a:lvl6pPr>
            <a:lvl7pPr indent="-355600" lvl="6" marL="3200400" marR="0" algn="l">
              <a:spcBef>
                <a:spcPts val="400"/>
              </a:spcBef>
              <a:spcAft>
                <a:spcPts val="0"/>
              </a:spcAft>
              <a:buSzPts val="2000"/>
              <a:buFont typeface="Inter"/>
              <a:buChar char="•"/>
              <a:defRPr i="0" sz="2000" u="none" cap="none" strike="noStrike">
                <a:latin typeface="Inter"/>
                <a:ea typeface="Inter"/>
                <a:cs typeface="Inter"/>
                <a:sym typeface="Inter"/>
              </a:defRPr>
            </a:lvl7pPr>
            <a:lvl8pPr indent="-355600" lvl="7" marL="3657600" marR="0" algn="l">
              <a:spcBef>
                <a:spcPts val="400"/>
              </a:spcBef>
              <a:spcAft>
                <a:spcPts val="0"/>
              </a:spcAft>
              <a:buSzPts val="2000"/>
              <a:buFont typeface="Inter"/>
              <a:buChar char="•"/>
              <a:defRPr i="0" sz="2000" u="none" cap="none" strike="noStrike">
                <a:latin typeface="Inter"/>
                <a:ea typeface="Inter"/>
                <a:cs typeface="Inter"/>
                <a:sym typeface="Inter"/>
              </a:defRPr>
            </a:lvl8pPr>
            <a:lvl9pPr indent="-355600" lvl="8" marL="4114800" marR="0" algn="l">
              <a:spcBef>
                <a:spcPts val="400"/>
              </a:spcBef>
              <a:spcAft>
                <a:spcPts val="0"/>
              </a:spcAft>
              <a:buSzPts val="2000"/>
              <a:buFont typeface="Inter"/>
              <a:buChar char="•"/>
              <a:defRPr i="0" sz="2000" u="none" cap="none" strike="noStrike">
                <a:latin typeface="Inter"/>
                <a:ea typeface="Inter"/>
                <a:cs typeface="Inter"/>
                <a:sym typeface="Inter"/>
              </a:defRPr>
            </a:lvl9pPr>
          </a:lstStyle>
          <a:p/>
        </p:txBody>
      </p:sp>
      <p:sp>
        <p:nvSpPr>
          <p:cNvPr id="52" name="Google Shape;52;p8"/>
          <p:cNvSpPr txBox="1"/>
          <p:nvPr>
            <p:ph idx="5" type="body"/>
          </p:nvPr>
        </p:nvSpPr>
        <p:spPr>
          <a:xfrm>
            <a:off x="6637750" y="6707200"/>
            <a:ext cx="5012400" cy="29052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SzPts val="2000"/>
              <a:buFont typeface="Inter"/>
              <a:buChar char="•"/>
              <a:defRPr i="0" sz="2000" u="none" cap="none" strike="noStrike">
                <a:latin typeface="Inter"/>
                <a:ea typeface="Inter"/>
                <a:cs typeface="Inter"/>
                <a:sym typeface="Inter"/>
              </a:defRPr>
            </a:lvl1pPr>
            <a:lvl2pPr indent="-355600" lvl="1" marL="914400" marR="0" rtl="0" algn="l">
              <a:spcBef>
                <a:spcPts val="560"/>
              </a:spcBef>
              <a:spcAft>
                <a:spcPts val="0"/>
              </a:spcAft>
              <a:buSzPts val="2000"/>
              <a:buFont typeface="Inter"/>
              <a:buChar char="–"/>
              <a:defRPr i="0" sz="2000" u="none" cap="none" strike="noStrike">
                <a:latin typeface="Inter"/>
                <a:ea typeface="Inter"/>
                <a:cs typeface="Inter"/>
                <a:sym typeface="Inter"/>
              </a:defRPr>
            </a:lvl2pPr>
            <a:lvl3pPr indent="-355600" lvl="2" marL="1371600" marR="0" rtl="0" algn="l">
              <a:spcBef>
                <a:spcPts val="480"/>
              </a:spcBef>
              <a:spcAft>
                <a:spcPts val="0"/>
              </a:spcAft>
              <a:buSzPts val="2000"/>
              <a:buFont typeface="Inter"/>
              <a:buChar char="•"/>
              <a:defRPr i="0" sz="2000" u="none" cap="none" strike="noStrike">
                <a:latin typeface="Inter"/>
                <a:ea typeface="Inter"/>
                <a:cs typeface="Inter"/>
                <a:sym typeface="Inter"/>
              </a:defRPr>
            </a:lvl3pPr>
            <a:lvl4pPr indent="-355600" lvl="3" marL="1828800" marR="0" rtl="0" algn="l">
              <a:spcBef>
                <a:spcPts val="400"/>
              </a:spcBef>
              <a:spcAft>
                <a:spcPts val="0"/>
              </a:spcAft>
              <a:buSzPts val="2000"/>
              <a:buFont typeface="Inter"/>
              <a:buChar char="–"/>
              <a:defRPr i="0" sz="2000" u="none" cap="none" strike="noStrike">
                <a:latin typeface="Inter"/>
                <a:ea typeface="Inter"/>
                <a:cs typeface="Inter"/>
                <a:sym typeface="Inter"/>
              </a:defRPr>
            </a:lvl4pPr>
            <a:lvl5pPr indent="-355600" lvl="4" marL="2286000" marR="0" rtl="0" algn="l">
              <a:spcBef>
                <a:spcPts val="400"/>
              </a:spcBef>
              <a:spcAft>
                <a:spcPts val="0"/>
              </a:spcAft>
              <a:buSzPts val="2000"/>
              <a:buFont typeface="Inter"/>
              <a:buChar char="»"/>
              <a:defRPr i="0" sz="2000" u="none" cap="none" strike="noStrike">
                <a:latin typeface="Inter"/>
                <a:ea typeface="Inter"/>
                <a:cs typeface="Inter"/>
                <a:sym typeface="Inter"/>
              </a:defRPr>
            </a:lvl5pPr>
            <a:lvl6pPr indent="-355600" lvl="5" marL="2743200" marR="0" rtl="0" algn="l">
              <a:spcBef>
                <a:spcPts val="400"/>
              </a:spcBef>
              <a:spcAft>
                <a:spcPts val="0"/>
              </a:spcAft>
              <a:buSzPts val="2000"/>
              <a:buFont typeface="Inter"/>
              <a:buChar char="•"/>
              <a:defRPr i="0" sz="2000" u="none" cap="none" strike="noStrike">
                <a:latin typeface="Inter"/>
                <a:ea typeface="Inter"/>
                <a:cs typeface="Inter"/>
                <a:sym typeface="Inter"/>
              </a:defRPr>
            </a:lvl6pPr>
            <a:lvl7pPr indent="-355600" lvl="6" marL="3200400" marR="0" rtl="0" algn="l">
              <a:spcBef>
                <a:spcPts val="400"/>
              </a:spcBef>
              <a:spcAft>
                <a:spcPts val="0"/>
              </a:spcAft>
              <a:buSzPts val="2000"/>
              <a:buFont typeface="Inter"/>
              <a:buChar char="•"/>
              <a:defRPr i="0" sz="2000" u="none" cap="none" strike="noStrike">
                <a:latin typeface="Inter"/>
                <a:ea typeface="Inter"/>
                <a:cs typeface="Inter"/>
                <a:sym typeface="Inter"/>
              </a:defRPr>
            </a:lvl7pPr>
            <a:lvl8pPr indent="-355600" lvl="7" marL="3657600" marR="0" rtl="0" algn="l">
              <a:spcBef>
                <a:spcPts val="400"/>
              </a:spcBef>
              <a:spcAft>
                <a:spcPts val="0"/>
              </a:spcAft>
              <a:buSzPts val="2000"/>
              <a:buFont typeface="Inter"/>
              <a:buChar char="•"/>
              <a:defRPr i="0" sz="2000" u="none" cap="none" strike="noStrike">
                <a:latin typeface="Inter"/>
                <a:ea typeface="Inter"/>
                <a:cs typeface="Inter"/>
                <a:sym typeface="Inter"/>
              </a:defRPr>
            </a:lvl8pPr>
            <a:lvl9pPr indent="-355600" lvl="8" marL="4114800" marR="0" rtl="0" algn="l">
              <a:spcBef>
                <a:spcPts val="400"/>
              </a:spcBef>
              <a:spcAft>
                <a:spcPts val="0"/>
              </a:spcAft>
              <a:buSzPts val="2000"/>
              <a:buFont typeface="Inter"/>
              <a:buChar char="•"/>
              <a:defRPr i="0" sz="2000" u="none" cap="none" strike="noStrike">
                <a:latin typeface="Inter"/>
                <a:ea typeface="Inter"/>
                <a:cs typeface="Inter"/>
                <a:sym typeface="Inter"/>
              </a:defRPr>
            </a:lvl9pPr>
          </a:lstStyle>
          <a:p/>
        </p:txBody>
      </p:sp>
      <p:sp>
        <p:nvSpPr>
          <p:cNvPr id="53" name="Google Shape;53;p8"/>
          <p:cNvSpPr txBox="1"/>
          <p:nvPr>
            <p:ph idx="6" type="body"/>
          </p:nvPr>
        </p:nvSpPr>
        <p:spPr>
          <a:xfrm>
            <a:off x="12556250" y="6707200"/>
            <a:ext cx="5012400" cy="29052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SzPts val="2000"/>
              <a:buFont typeface="Inter"/>
              <a:buChar char="•"/>
              <a:defRPr i="0" sz="2000" u="none" cap="none" strike="noStrike">
                <a:latin typeface="Inter"/>
                <a:ea typeface="Inter"/>
                <a:cs typeface="Inter"/>
                <a:sym typeface="Inter"/>
              </a:defRPr>
            </a:lvl1pPr>
            <a:lvl2pPr indent="-355600" lvl="1" marL="914400" marR="0" rtl="0" algn="l">
              <a:spcBef>
                <a:spcPts val="560"/>
              </a:spcBef>
              <a:spcAft>
                <a:spcPts val="0"/>
              </a:spcAft>
              <a:buSzPts val="2000"/>
              <a:buFont typeface="Inter"/>
              <a:buChar char="–"/>
              <a:defRPr i="0" sz="2000" u="none" cap="none" strike="noStrike">
                <a:latin typeface="Inter"/>
                <a:ea typeface="Inter"/>
                <a:cs typeface="Inter"/>
                <a:sym typeface="Inter"/>
              </a:defRPr>
            </a:lvl2pPr>
            <a:lvl3pPr indent="-355600" lvl="2" marL="1371600" marR="0" rtl="0" algn="l">
              <a:spcBef>
                <a:spcPts val="480"/>
              </a:spcBef>
              <a:spcAft>
                <a:spcPts val="0"/>
              </a:spcAft>
              <a:buSzPts val="2000"/>
              <a:buFont typeface="Inter"/>
              <a:buChar char="•"/>
              <a:defRPr i="0" sz="2000" u="none" cap="none" strike="noStrike">
                <a:latin typeface="Inter"/>
                <a:ea typeface="Inter"/>
                <a:cs typeface="Inter"/>
                <a:sym typeface="Inter"/>
              </a:defRPr>
            </a:lvl3pPr>
            <a:lvl4pPr indent="-355600" lvl="3" marL="1828800" marR="0" rtl="0" algn="l">
              <a:spcBef>
                <a:spcPts val="400"/>
              </a:spcBef>
              <a:spcAft>
                <a:spcPts val="0"/>
              </a:spcAft>
              <a:buSzPts val="2000"/>
              <a:buFont typeface="Inter"/>
              <a:buChar char="–"/>
              <a:defRPr i="0" sz="2000" u="none" cap="none" strike="noStrike">
                <a:latin typeface="Inter"/>
                <a:ea typeface="Inter"/>
                <a:cs typeface="Inter"/>
                <a:sym typeface="Inter"/>
              </a:defRPr>
            </a:lvl4pPr>
            <a:lvl5pPr indent="-355600" lvl="4" marL="2286000" marR="0" rtl="0" algn="l">
              <a:spcBef>
                <a:spcPts val="400"/>
              </a:spcBef>
              <a:spcAft>
                <a:spcPts val="0"/>
              </a:spcAft>
              <a:buSzPts val="2000"/>
              <a:buFont typeface="Inter"/>
              <a:buChar char="»"/>
              <a:defRPr i="0" sz="2000" u="none" cap="none" strike="noStrike">
                <a:latin typeface="Inter"/>
                <a:ea typeface="Inter"/>
                <a:cs typeface="Inter"/>
                <a:sym typeface="Inter"/>
              </a:defRPr>
            </a:lvl5pPr>
            <a:lvl6pPr indent="-355600" lvl="5" marL="2743200" marR="0" rtl="0" algn="l">
              <a:spcBef>
                <a:spcPts val="400"/>
              </a:spcBef>
              <a:spcAft>
                <a:spcPts val="0"/>
              </a:spcAft>
              <a:buSzPts val="2000"/>
              <a:buFont typeface="Inter"/>
              <a:buChar char="•"/>
              <a:defRPr i="0" sz="2000" u="none" cap="none" strike="noStrike">
                <a:latin typeface="Inter"/>
                <a:ea typeface="Inter"/>
                <a:cs typeface="Inter"/>
                <a:sym typeface="Inter"/>
              </a:defRPr>
            </a:lvl6pPr>
            <a:lvl7pPr indent="-355600" lvl="6" marL="3200400" marR="0" rtl="0" algn="l">
              <a:spcBef>
                <a:spcPts val="400"/>
              </a:spcBef>
              <a:spcAft>
                <a:spcPts val="0"/>
              </a:spcAft>
              <a:buSzPts val="2000"/>
              <a:buFont typeface="Inter"/>
              <a:buChar char="•"/>
              <a:defRPr i="0" sz="2000" u="none" cap="none" strike="noStrike">
                <a:latin typeface="Inter"/>
                <a:ea typeface="Inter"/>
                <a:cs typeface="Inter"/>
                <a:sym typeface="Inter"/>
              </a:defRPr>
            </a:lvl7pPr>
            <a:lvl8pPr indent="-355600" lvl="7" marL="3657600" marR="0" rtl="0" algn="l">
              <a:spcBef>
                <a:spcPts val="400"/>
              </a:spcBef>
              <a:spcAft>
                <a:spcPts val="0"/>
              </a:spcAft>
              <a:buSzPts val="2000"/>
              <a:buFont typeface="Inter"/>
              <a:buChar char="•"/>
              <a:defRPr i="0" sz="2000" u="none" cap="none" strike="noStrike">
                <a:latin typeface="Inter"/>
                <a:ea typeface="Inter"/>
                <a:cs typeface="Inter"/>
                <a:sym typeface="Inter"/>
              </a:defRPr>
            </a:lvl8pPr>
            <a:lvl9pPr indent="-355600" lvl="8" marL="4114800" marR="0" rtl="0" algn="l">
              <a:spcBef>
                <a:spcPts val="400"/>
              </a:spcBef>
              <a:spcAft>
                <a:spcPts val="0"/>
              </a:spcAft>
              <a:buSzPts val="2000"/>
              <a:buFont typeface="Inter"/>
              <a:buChar char="•"/>
              <a:defRPr i="0" sz="2000" u="none" cap="none" strike="noStrike">
                <a:latin typeface="Inter"/>
                <a:ea typeface="Inter"/>
                <a:cs typeface="Inter"/>
                <a:sym typeface="Inte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b="17574" l="25255" r="0" t="17574"/>
          <a:stretch/>
        </p:blipFill>
        <p:spPr>
          <a:xfrm>
            <a:off x="0" y="0"/>
            <a:ext cx="9175751" cy="10287002"/>
          </a:xfrm>
          <a:prstGeom prst="rect">
            <a:avLst/>
          </a:prstGeom>
          <a:noFill/>
          <a:ln>
            <a:noFill/>
          </a:ln>
        </p:spPr>
      </p:pic>
      <p:sp>
        <p:nvSpPr>
          <p:cNvPr id="56" name="Google Shape;56;p9"/>
          <p:cNvSpPr txBox="1"/>
          <p:nvPr>
            <p:ph type="title"/>
          </p:nvPr>
        </p:nvSpPr>
        <p:spPr>
          <a:xfrm>
            <a:off x="1219250" y="3832725"/>
            <a:ext cx="5293500" cy="2796300"/>
          </a:xfrm>
          <a:prstGeom prst="rect">
            <a:avLst/>
          </a:prstGeom>
          <a:noFill/>
          <a:ln>
            <a:noFill/>
          </a:ln>
        </p:spPr>
        <p:txBody>
          <a:bodyPr anchorCtr="0" anchor="t" bIns="45700" lIns="91425" spcFirstLastPara="1" rIns="91425" wrap="square" tIns="45700">
            <a:spAutoFit/>
          </a:bodyPr>
          <a:lstStyle>
            <a:lvl1pPr lvl="0" marR="0">
              <a:lnSpc>
                <a:spcPct val="80000"/>
              </a:lnSpc>
              <a:spcBef>
                <a:spcPts val="0"/>
              </a:spcBef>
              <a:spcAft>
                <a:spcPts val="0"/>
              </a:spcAft>
              <a:buSzPts val="6000"/>
              <a:buFont typeface="Raleway"/>
              <a:buNone/>
              <a:defRPr i="0" sz="6000" u="none" cap="none" strike="noStrike">
                <a:latin typeface="Raleway"/>
                <a:ea typeface="Raleway"/>
                <a:cs typeface="Raleway"/>
                <a:sym typeface="Raleway"/>
              </a:defRPr>
            </a:lvl1pPr>
            <a:lvl2pPr lvl="1" algn="ctr">
              <a:lnSpc>
                <a:spcPct val="80000"/>
              </a:lnSpc>
              <a:spcBef>
                <a:spcPts val="0"/>
              </a:spcBef>
              <a:spcAft>
                <a:spcPts val="0"/>
              </a:spcAft>
              <a:buClr>
                <a:schemeClr val="dk1"/>
              </a:buClr>
              <a:buSzPts val="1400"/>
              <a:buNone/>
              <a:defRPr sz="1800">
                <a:solidFill>
                  <a:schemeClr val="dk1"/>
                </a:solidFill>
              </a:defRPr>
            </a:lvl2pPr>
            <a:lvl3pPr lvl="2" algn="ctr">
              <a:lnSpc>
                <a:spcPct val="80000"/>
              </a:lnSpc>
              <a:spcBef>
                <a:spcPts val="0"/>
              </a:spcBef>
              <a:spcAft>
                <a:spcPts val="0"/>
              </a:spcAft>
              <a:buClr>
                <a:schemeClr val="dk1"/>
              </a:buClr>
              <a:buSzPts val="1400"/>
              <a:buNone/>
              <a:defRPr sz="1800">
                <a:solidFill>
                  <a:schemeClr val="dk1"/>
                </a:solidFill>
              </a:defRPr>
            </a:lvl3pPr>
            <a:lvl4pPr lvl="3" algn="ctr">
              <a:lnSpc>
                <a:spcPct val="80000"/>
              </a:lnSpc>
              <a:spcBef>
                <a:spcPts val="0"/>
              </a:spcBef>
              <a:spcAft>
                <a:spcPts val="0"/>
              </a:spcAft>
              <a:buClr>
                <a:schemeClr val="dk1"/>
              </a:buClr>
              <a:buSzPts val="1400"/>
              <a:buNone/>
              <a:defRPr sz="1800">
                <a:solidFill>
                  <a:schemeClr val="dk1"/>
                </a:solidFill>
              </a:defRPr>
            </a:lvl4pPr>
            <a:lvl5pPr lvl="4" algn="ctr">
              <a:lnSpc>
                <a:spcPct val="80000"/>
              </a:lnSpc>
              <a:spcBef>
                <a:spcPts val="0"/>
              </a:spcBef>
              <a:spcAft>
                <a:spcPts val="0"/>
              </a:spcAft>
              <a:buClr>
                <a:schemeClr val="dk1"/>
              </a:buClr>
              <a:buSzPts val="1400"/>
              <a:buNone/>
              <a:defRPr sz="1800">
                <a:solidFill>
                  <a:schemeClr val="dk1"/>
                </a:solidFill>
              </a:defRPr>
            </a:lvl5pPr>
            <a:lvl6pPr lvl="5" algn="ctr">
              <a:lnSpc>
                <a:spcPct val="80000"/>
              </a:lnSpc>
              <a:spcBef>
                <a:spcPts val="0"/>
              </a:spcBef>
              <a:spcAft>
                <a:spcPts val="0"/>
              </a:spcAft>
              <a:buClr>
                <a:schemeClr val="dk1"/>
              </a:buClr>
              <a:buSzPts val="1400"/>
              <a:buNone/>
              <a:defRPr sz="1800">
                <a:solidFill>
                  <a:schemeClr val="dk1"/>
                </a:solidFill>
              </a:defRPr>
            </a:lvl6pPr>
            <a:lvl7pPr lvl="6" algn="ctr">
              <a:lnSpc>
                <a:spcPct val="80000"/>
              </a:lnSpc>
              <a:spcBef>
                <a:spcPts val="0"/>
              </a:spcBef>
              <a:spcAft>
                <a:spcPts val="0"/>
              </a:spcAft>
              <a:buClr>
                <a:schemeClr val="dk1"/>
              </a:buClr>
              <a:buSzPts val="1400"/>
              <a:buNone/>
              <a:defRPr sz="1800">
                <a:solidFill>
                  <a:schemeClr val="dk1"/>
                </a:solidFill>
              </a:defRPr>
            </a:lvl7pPr>
            <a:lvl8pPr lvl="7" algn="ctr">
              <a:lnSpc>
                <a:spcPct val="80000"/>
              </a:lnSpc>
              <a:spcBef>
                <a:spcPts val="0"/>
              </a:spcBef>
              <a:spcAft>
                <a:spcPts val="0"/>
              </a:spcAft>
              <a:buClr>
                <a:schemeClr val="dk1"/>
              </a:buClr>
              <a:buSzPts val="1400"/>
              <a:buNone/>
              <a:defRPr sz="1800">
                <a:solidFill>
                  <a:schemeClr val="dk1"/>
                </a:solidFill>
              </a:defRPr>
            </a:lvl8pPr>
            <a:lvl9pPr lvl="8" algn="ctr">
              <a:lnSpc>
                <a:spcPct val="80000"/>
              </a:lnSpc>
              <a:spcBef>
                <a:spcPts val="0"/>
              </a:spcBef>
              <a:spcAft>
                <a:spcPts val="0"/>
              </a:spcAft>
              <a:buClr>
                <a:schemeClr val="dk1"/>
              </a:buClr>
              <a:buSzPts val="1400"/>
              <a:buNone/>
              <a:defRPr sz="1800">
                <a:solidFill>
                  <a:schemeClr val="dk1"/>
                </a:solidFill>
              </a:defRPr>
            </a:lvl9pPr>
          </a:lstStyle>
          <a:p/>
        </p:txBody>
      </p:sp>
      <p:sp>
        <p:nvSpPr>
          <p:cNvPr id="57" name="Google Shape;57;p9"/>
          <p:cNvSpPr txBox="1"/>
          <p:nvPr>
            <p:ph idx="1" type="body"/>
          </p:nvPr>
        </p:nvSpPr>
        <p:spPr>
          <a:xfrm>
            <a:off x="10982425" y="3778275"/>
            <a:ext cx="5012400" cy="29052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SzPts val="2000"/>
              <a:buFont typeface="Inter"/>
              <a:buChar char="•"/>
              <a:defRPr i="0" sz="2000" u="none" cap="none" strike="noStrike">
                <a:latin typeface="Inter"/>
                <a:ea typeface="Inter"/>
                <a:cs typeface="Inter"/>
                <a:sym typeface="Inter"/>
              </a:defRPr>
            </a:lvl1pPr>
            <a:lvl2pPr indent="-355600" lvl="1" marL="914400" marR="0" algn="l">
              <a:spcBef>
                <a:spcPts val="560"/>
              </a:spcBef>
              <a:spcAft>
                <a:spcPts val="0"/>
              </a:spcAft>
              <a:buSzPts val="2000"/>
              <a:buFont typeface="Inter"/>
              <a:buChar char="–"/>
              <a:defRPr i="0" sz="2000" u="none" cap="none" strike="noStrike">
                <a:latin typeface="Inter"/>
                <a:ea typeface="Inter"/>
                <a:cs typeface="Inter"/>
                <a:sym typeface="Inter"/>
              </a:defRPr>
            </a:lvl2pPr>
            <a:lvl3pPr indent="-355600" lvl="2" marL="1371600" marR="0" algn="l">
              <a:spcBef>
                <a:spcPts val="480"/>
              </a:spcBef>
              <a:spcAft>
                <a:spcPts val="0"/>
              </a:spcAft>
              <a:buSzPts val="2000"/>
              <a:buFont typeface="Inter"/>
              <a:buChar char="•"/>
              <a:defRPr i="0" sz="2000" u="none" cap="none" strike="noStrike">
                <a:latin typeface="Inter"/>
                <a:ea typeface="Inter"/>
                <a:cs typeface="Inter"/>
                <a:sym typeface="Inter"/>
              </a:defRPr>
            </a:lvl3pPr>
            <a:lvl4pPr indent="-355600" lvl="3" marL="1828800" marR="0" algn="l">
              <a:spcBef>
                <a:spcPts val="400"/>
              </a:spcBef>
              <a:spcAft>
                <a:spcPts val="0"/>
              </a:spcAft>
              <a:buSzPts val="2000"/>
              <a:buFont typeface="Inter"/>
              <a:buChar char="–"/>
              <a:defRPr i="0" sz="2000" u="none" cap="none" strike="noStrike">
                <a:latin typeface="Inter"/>
                <a:ea typeface="Inter"/>
                <a:cs typeface="Inter"/>
                <a:sym typeface="Inter"/>
              </a:defRPr>
            </a:lvl4pPr>
            <a:lvl5pPr indent="-355600" lvl="4" marL="2286000" marR="0" algn="l">
              <a:spcBef>
                <a:spcPts val="400"/>
              </a:spcBef>
              <a:spcAft>
                <a:spcPts val="0"/>
              </a:spcAft>
              <a:buSzPts val="2000"/>
              <a:buFont typeface="Inter"/>
              <a:buChar char="»"/>
              <a:defRPr i="0" sz="2000" u="none" cap="none" strike="noStrike">
                <a:latin typeface="Inter"/>
                <a:ea typeface="Inter"/>
                <a:cs typeface="Inter"/>
                <a:sym typeface="Inter"/>
              </a:defRPr>
            </a:lvl5pPr>
            <a:lvl6pPr indent="-355600" lvl="5" marL="2743200" marR="0" algn="l">
              <a:spcBef>
                <a:spcPts val="400"/>
              </a:spcBef>
              <a:spcAft>
                <a:spcPts val="0"/>
              </a:spcAft>
              <a:buSzPts val="2000"/>
              <a:buFont typeface="Inter"/>
              <a:buChar char="•"/>
              <a:defRPr i="0" sz="2000" u="none" cap="none" strike="noStrike">
                <a:latin typeface="Inter"/>
                <a:ea typeface="Inter"/>
                <a:cs typeface="Inter"/>
                <a:sym typeface="Inter"/>
              </a:defRPr>
            </a:lvl6pPr>
            <a:lvl7pPr indent="-355600" lvl="6" marL="3200400" marR="0" algn="l">
              <a:spcBef>
                <a:spcPts val="400"/>
              </a:spcBef>
              <a:spcAft>
                <a:spcPts val="0"/>
              </a:spcAft>
              <a:buSzPts val="2000"/>
              <a:buFont typeface="Inter"/>
              <a:buChar char="•"/>
              <a:defRPr i="0" sz="2000" u="none" cap="none" strike="noStrike">
                <a:latin typeface="Inter"/>
                <a:ea typeface="Inter"/>
                <a:cs typeface="Inter"/>
                <a:sym typeface="Inter"/>
              </a:defRPr>
            </a:lvl7pPr>
            <a:lvl8pPr indent="-355600" lvl="7" marL="3657600" marR="0" algn="l">
              <a:spcBef>
                <a:spcPts val="400"/>
              </a:spcBef>
              <a:spcAft>
                <a:spcPts val="0"/>
              </a:spcAft>
              <a:buSzPts val="2000"/>
              <a:buFont typeface="Inter"/>
              <a:buChar char="•"/>
              <a:defRPr i="0" sz="2000" u="none" cap="none" strike="noStrike">
                <a:latin typeface="Inter"/>
                <a:ea typeface="Inter"/>
                <a:cs typeface="Inter"/>
                <a:sym typeface="Inter"/>
              </a:defRPr>
            </a:lvl8pPr>
            <a:lvl9pPr indent="-355600" lvl="8" marL="4114800" marR="0" algn="l">
              <a:spcBef>
                <a:spcPts val="400"/>
              </a:spcBef>
              <a:spcAft>
                <a:spcPts val="0"/>
              </a:spcAft>
              <a:buSzPts val="2000"/>
              <a:buFont typeface="Inter"/>
              <a:buChar char="•"/>
              <a:defRPr i="0" sz="2000" u="none" cap="none" strike="noStrike">
                <a:latin typeface="Inter"/>
                <a:ea typeface="Inter"/>
                <a:cs typeface="Inter"/>
                <a:sym typeface="Inte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 name="Shape 58"/>
        <p:cNvGrpSpPr/>
        <p:nvPr/>
      </p:nvGrpSpPr>
      <p:grpSpPr>
        <a:xfrm>
          <a:off x="0" y="0"/>
          <a:ext cx="0" cy="0"/>
          <a:chOff x="0" y="0"/>
          <a:chExt cx="0" cy="0"/>
        </a:xfrm>
      </p:grpSpPr>
      <p:grpSp>
        <p:nvGrpSpPr>
          <p:cNvPr id="59" name="Google Shape;59;p10"/>
          <p:cNvGrpSpPr/>
          <p:nvPr/>
        </p:nvGrpSpPr>
        <p:grpSpPr>
          <a:xfrm rot="5400000">
            <a:off x="8987605" y="270730"/>
            <a:ext cx="1029933" cy="19005074"/>
            <a:chOff x="0" y="-47625"/>
            <a:chExt cx="68400" cy="1262175"/>
          </a:xfrm>
        </p:grpSpPr>
        <p:sp>
          <p:nvSpPr>
            <p:cNvPr id="60" name="Google Shape;60;p10"/>
            <p:cNvSpPr/>
            <p:nvPr/>
          </p:nvSpPr>
          <p:spPr>
            <a:xfrm>
              <a:off x="0" y="0"/>
              <a:ext cx="68318" cy="1214550"/>
            </a:xfrm>
            <a:custGeom>
              <a:rect b="b" l="l" r="r" t="t"/>
              <a:pathLst>
                <a:path extrusionOk="0" h="1214550" w="68318">
                  <a:moveTo>
                    <a:pt x="0" y="0"/>
                  </a:moveTo>
                  <a:lnTo>
                    <a:pt x="68318" y="0"/>
                  </a:lnTo>
                  <a:lnTo>
                    <a:pt x="68318" y="1214550"/>
                  </a:lnTo>
                  <a:lnTo>
                    <a:pt x="0" y="1214550"/>
                  </a:lnTo>
                  <a:close/>
                </a:path>
              </a:pathLst>
            </a:custGeom>
            <a:gradFill>
              <a:gsLst>
                <a:gs pos="0">
                  <a:srgbClr val="C6DB63"/>
                </a:gs>
                <a:gs pos="50000">
                  <a:srgbClr val="FBFFE7"/>
                </a:gs>
                <a:gs pos="100000">
                  <a:srgbClr val="B7D0DD"/>
                </a:gs>
              </a:gsLst>
              <a:lin ang="5400012" scaled="0"/>
            </a:gradFill>
            <a:ln>
              <a:noFill/>
            </a:ln>
          </p:spPr>
        </p:sp>
        <p:sp>
          <p:nvSpPr>
            <p:cNvPr id="61" name="Google Shape;61;p10"/>
            <p:cNvSpPr txBox="1"/>
            <p:nvPr/>
          </p:nvSpPr>
          <p:spPr>
            <a:xfrm>
              <a:off x="0" y="-47625"/>
              <a:ext cx="68400" cy="1262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10"/>
          <p:cNvSpPr txBox="1"/>
          <p:nvPr>
            <p:ph type="title"/>
          </p:nvPr>
        </p:nvSpPr>
        <p:spPr>
          <a:xfrm>
            <a:off x="1171550" y="953346"/>
            <a:ext cx="8229600" cy="806100"/>
          </a:xfrm>
          <a:prstGeom prst="rect">
            <a:avLst/>
          </a:prstGeom>
          <a:noFill/>
          <a:ln>
            <a:noFill/>
          </a:ln>
        </p:spPr>
        <p:txBody>
          <a:bodyPr anchorCtr="0" anchor="t" bIns="45700" lIns="91425" spcFirstLastPara="1" rIns="91425" wrap="square" tIns="45700">
            <a:spAutoFit/>
          </a:bodyPr>
          <a:lstStyle>
            <a:lvl1pPr lvl="0" marR="0">
              <a:lnSpc>
                <a:spcPct val="80000"/>
              </a:lnSpc>
              <a:spcBef>
                <a:spcPts val="0"/>
              </a:spcBef>
              <a:spcAft>
                <a:spcPts val="0"/>
              </a:spcAft>
              <a:buSzPts val="6000"/>
              <a:buFont typeface="Raleway"/>
              <a:buNone/>
              <a:defRPr i="0" sz="6000" u="none" cap="none" strike="noStrike">
                <a:latin typeface="Raleway"/>
                <a:ea typeface="Raleway"/>
                <a:cs typeface="Raleway"/>
                <a:sym typeface="Raleway"/>
              </a:defRPr>
            </a:lvl1pPr>
            <a:lvl2pPr lvl="1">
              <a:lnSpc>
                <a:spcPct val="80000"/>
              </a:lnSpc>
              <a:spcBef>
                <a:spcPts val="0"/>
              </a:spcBef>
              <a:spcAft>
                <a:spcPts val="0"/>
              </a:spcAft>
              <a:buClr>
                <a:schemeClr val="dk1"/>
              </a:buClr>
              <a:buSzPts val="1400"/>
              <a:buNone/>
              <a:defRPr sz="1800">
                <a:solidFill>
                  <a:schemeClr val="dk1"/>
                </a:solidFill>
              </a:defRPr>
            </a:lvl2pPr>
            <a:lvl3pPr lvl="2">
              <a:lnSpc>
                <a:spcPct val="80000"/>
              </a:lnSpc>
              <a:spcBef>
                <a:spcPts val="0"/>
              </a:spcBef>
              <a:spcAft>
                <a:spcPts val="0"/>
              </a:spcAft>
              <a:buClr>
                <a:schemeClr val="dk1"/>
              </a:buClr>
              <a:buSzPts val="1400"/>
              <a:buNone/>
              <a:defRPr sz="1800">
                <a:solidFill>
                  <a:schemeClr val="dk1"/>
                </a:solidFill>
              </a:defRPr>
            </a:lvl3pPr>
            <a:lvl4pPr lvl="3">
              <a:lnSpc>
                <a:spcPct val="80000"/>
              </a:lnSpc>
              <a:spcBef>
                <a:spcPts val="0"/>
              </a:spcBef>
              <a:spcAft>
                <a:spcPts val="0"/>
              </a:spcAft>
              <a:buClr>
                <a:schemeClr val="dk1"/>
              </a:buClr>
              <a:buSzPts val="1400"/>
              <a:buNone/>
              <a:defRPr sz="1800">
                <a:solidFill>
                  <a:schemeClr val="dk1"/>
                </a:solidFill>
              </a:defRPr>
            </a:lvl4pPr>
            <a:lvl5pPr lvl="4">
              <a:lnSpc>
                <a:spcPct val="80000"/>
              </a:lnSpc>
              <a:spcBef>
                <a:spcPts val="0"/>
              </a:spcBef>
              <a:spcAft>
                <a:spcPts val="0"/>
              </a:spcAft>
              <a:buClr>
                <a:schemeClr val="dk1"/>
              </a:buClr>
              <a:buSzPts val="1400"/>
              <a:buNone/>
              <a:defRPr sz="1800">
                <a:solidFill>
                  <a:schemeClr val="dk1"/>
                </a:solidFill>
              </a:defRPr>
            </a:lvl5pPr>
            <a:lvl6pPr lvl="5">
              <a:lnSpc>
                <a:spcPct val="80000"/>
              </a:lnSpc>
              <a:spcBef>
                <a:spcPts val="0"/>
              </a:spcBef>
              <a:spcAft>
                <a:spcPts val="0"/>
              </a:spcAft>
              <a:buClr>
                <a:schemeClr val="dk1"/>
              </a:buClr>
              <a:buSzPts val="1400"/>
              <a:buNone/>
              <a:defRPr sz="1800">
                <a:solidFill>
                  <a:schemeClr val="dk1"/>
                </a:solidFill>
              </a:defRPr>
            </a:lvl6pPr>
            <a:lvl7pPr lvl="6">
              <a:lnSpc>
                <a:spcPct val="80000"/>
              </a:lnSpc>
              <a:spcBef>
                <a:spcPts val="0"/>
              </a:spcBef>
              <a:spcAft>
                <a:spcPts val="0"/>
              </a:spcAft>
              <a:buClr>
                <a:schemeClr val="dk1"/>
              </a:buClr>
              <a:buSzPts val="1400"/>
              <a:buNone/>
              <a:defRPr sz="1800">
                <a:solidFill>
                  <a:schemeClr val="dk1"/>
                </a:solidFill>
              </a:defRPr>
            </a:lvl7pPr>
            <a:lvl8pPr lvl="7">
              <a:lnSpc>
                <a:spcPct val="80000"/>
              </a:lnSpc>
              <a:spcBef>
                <a:spcPts val="0"/>
              </a:spcBef>
              <a:spcAft>
                <a:spcPts val="0"/>
              </a:spcAft>
              <a:buClr>
                <a:schemeClr val="dk1"/>
              </a:buClr>
              <a:buSzPts val="1400"/>
              <a:buNone/>
              <a:defRPr sz="1800">
                <a:solidFill>
                  <a:schemeClr val="dk1"/>
                </a:solidFill>
              </a:defRPr>
            </a:lvl8pPr>
            <a:lvl9pPr lvl="8">
              <a:lnSpc>
                <a:spcPct val="80000"/>
              </a:lnSpc>
              <a:spcBef>
                <a:spcPts val="0"/>
              </a:spcBef>
              <a:spcAft>
                <a:spcPts val="0"/>
              </a:spcAft>
              <a:buClr>
                <a:schemeClr val="dk1"/>
              </a:buClr>
              <a:buSzPts val="1400"/>
              <a:buNone/>
              <a:defRPr sz="1800">
                <a:solidFill>
                  <a:schemeClr val="dk1"/>
                </a:solidFill>
              </a:defRPr>
            </a:lvl9pPr>
          </a:lstStyle>
          <a:p/>
        </p:txBody>
      </p:sp>
      <p:sp>
        <p:nvSpPr>
          <p:cNvPr id="63" name="Google Shape;63;p10"/>
          <p:cNvSpPr txBox="1"/>
          <p:nvPr>
            <p:ph idx="1" type="body"/>
          </p:nvPr>
        </p:nvSpPr>
        <p:spPr>
          <a:xfrm>
            <a:off x="1171550" y="2910520"/>
            <a:ext cx="8972700" cy="40587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SzPts val="2000"/>
              <a:buFont typeface="Inter"/>
              <a:buChar char="•"/>
              <a:defRPr i="0" sz="2000" u="none" cap="none" strike="noStrike">
                <a:latin typeface="Inter"/>
                <a:ea typeface="Inter"/>
                <a:cs typeface="Inter"/>
                <a:sym typeface="Inter"/>
              </a:defRPr>
            </a:lvl1pPr>
            <a:lvl2pPr indent="-355600" lvl="1" marL="914400" marR="0" algn="l">
              <a:spcBef>
                <a:spcPts val="560"/>
              </a:spcBef>
              <a:spcAft>
                <a:spcPts val="0"/>
              </a:spcAft>
              <a:buSzPts val="2000"/>
              <a:buFont typeface="Inter"/>
              <a:buChar char="–"/>
              <a:defRPr i="0" sz="2000" u="none" cap="none" strike="noStrike">
                <a:latin typeface="Inter"/>
                <a:ea typeface="Inter"/>
                <a:cs typeface="Inter"/>
                <a:sym typeface="Inter"/>
              </a:defRPr>
            </a:lvl2pPr>
            <a:lvl3pPr indent="-355600" lvl="2" marL="1371600" marR="0" algn="l">
              <a:spcBef>
                <a:spcPts val="480"/>
              </a:spcBef>
              <a:spcAft>
                <a:spcPts val="0"/>
              </a:spcAft>
              <a:buSzPts val="2000"/>
              <a:buFont typeface="Inter"/>
              <a:buChar char="•"/>
              <a:defRPr i="0" sz="2000" u="none" cap="none" strike="noStrike">
                <a:latin typeface="Inter"/>
                <a:ea typeface="Inter"/>
                <a:cs typeface="Inter"/>
                <a:sym typeface="Inter"/>
              </a:defRPr>
            </a:lvl3pPr>
            <a:lvl4pPr indent="-355600" lvl="3" marL="1828800" marR="0" algn="l">
              <a:spcBef>
                <a:spcPts val="400"/>
              </a:spcBef>
              <a:spcAft>
                <a:spcPts val="0"/>
              </a:spcAft>
              <a:buSzPts val="2000"/>
              <a:buFont typeface="Inter"/>
              <a:buChar char="–"/>
              <a:defRPr i="0" sz="2000" u="none" cap="none" strike="noStrike">
                <a:latin typeface="Inter"/>
                <a:ea typeface="Inter"/>
                <a:cs typeface="Inter"/>
                <a:sym typeface="Inter"/>
              </a:defRPr>
            </a:lvl4pPr>
            <a:lvl5pPr indent="-355600" lvl="4" marL="2286000" marR="0" algn="l">
              <a:spcBef>
                <a:spcPts val="400"/>
              </a:spcBef>
              <a:spcAft>
                <a:spcPts val="0"/>
              </a:spcAft>
              <a:buSzPts val="2000"/>
              <a:buFont typeface="Inter"/>
              <a:buChar char="»"/>
              <a:defRPr i="0" sz="2000" u="none" cap="none" strike="noStrike">
                <a:latin typeface="Inter"/>
                <a:ea typeface="Inter"/>
                <a:cs typeface="Inter"/>
                <a:sym typeface="Inter"/>
              </a:defRPr>
            </a:lvl5pPr>
            <a:lvl6pPr indent="-355600" lvl="5" marL="2743200" marR="0" algn="l">
              <a:spcBef>
                <a:spcPts val="400"/>
              </a:spcBef>
              <a:spcAft>
                <a:spcPts val="0"/>
              </a:spcAft>
              <a:buSzPts val="2000"/>
              <a:buFont typeface="Inter"/>
              <a:buChar char="•"/>
              <a:defRPr i="0" sz="2000" u="none" cap="none" strike="noStrike">
                <a:latin typeface="Inter"/>
                <a:ea typeface="Inter"/>
                <a:cs typeface="Inter"/>
                <a:sym typeface="Inter"/>
              </a:defRPr>
            </a:lvl6pPr>
            <a:lvl7pPr indent="-355600" lvl="6" marL="3200400" marR="0" algn="l">
              <a:spcBef>
                <a:spcPts val="400"/>
              </a:spcBef>
              <a:spcAft>
                <a:spcPts val="0"/>
              </a:spcAft>
              <a:buSzPts val="2000"/>
              <a:buFont typeface="Inter"/>
              <a:buChar char="•"/>
              <a:defRPr i="0" sz="2000" u="none" cap="none" strike="noStrike">
                <a:latin typeface="Inter"/>
                <a:ea typeface="Inter"/>
                <a:cs typeface="Inter"/>
                <a:sym typeface="Inter"/>
              </a:defRPr>
            </a:lvl7pPr>
            <a:lvl8pPr indent="-355600" lvl="7" marL="3657600" marR="0" algn="l">
              <a:spcBef>
                <a:spcPts val="400"/>
              </a:spcBef>
              <a:spcAft>
                <a:spcPts val="0"/>
              </a:spcAft>
              <a:buSzPts val="2000"/>
              <a:buFont typeface="Inter"/>
              <a:buChar char="•"/>
              <a:defRPr i="0" sz="2000" u="none" cap="none" strike="noStrike">
                <a:latin typeface="Inter"/>
                <a:ea typeface="Inter"/>
                <a:cs typeface="Inter"/>
                <a:sym typeface="Inter"/>
              </a:defRPr>
            </a:lvl8pPr>
            <a:lvl9pPr indent="-355600" lvl="8" marL="4114800" marR="0" algn="l">
              <a:spcBef>
                <a:spcPts val="400"/>
              </a:spcBef>
              <a:spcAft>
                <a:spcPts val="0"/>
              </a:spcAft>
              <a:buSzPts val="2000"/>
              <a:buFont typeface="Inter"/>
              <a:buChar char="•"/>
              <a:defRPr i="0" sz="2000" u="none" cap="none" strike="noStrike">
                <a:latin typeface="Inter"/>
                <a:ea typeface="Inter"/>
                <a:cs typeface="Inter"/>
                <a:sym typeface="Inte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1084263"/>
            <a:ext cx="8229600" cy="1143000"/>
          </a:xfrm>
          <a:prstGeom prst="rect">
            <a:avLst/>
          </a:prstGeom>
          <a:noFill/>
          <a:ln>
            <a:noFill/>
          </a:ln>
        </p:spPr>
        <p:txBody>
          <a:bodyPr anchorCtr="0" anchor="t" bIns="45700" lIns="91425" spcFirstLastPara="1" rIns="91425" wrap="square" tIns="45700">
            <a:spAutoFit/>
          </a:bodyPr>
          <a:lstStyle>
            <a:lvl1pPr lvl="0" marR="0" rtl="0">
              <a:lnSpc>
                <a:spcPct val="80000"/>
              </a:lnSpc>
              <a:spcBef>
                <a:spcPts val="0"/>
              </a:spcBef>
              <a:spcAft>
                <a:spcPts val="0"/>
              </a:spcAft>
              <a:buClr>
                <a:schemeClr val="dk1"/>
              </a:buClr>
              <a:buSzPts val="6000"/>
              <a:buFont typeface="Raleway"/>
              <a:buNone/>
              <a:defRPr i="0" sz="6000" u="none" cap="none" strike="noStrike">
                <a:solidFill>
                  <a:schemeClr val="dk1"/>
                </a:solidFill>
                <a:latin typeface="Raleway"/>
                <a:ea typeface="Raleway"/>
                <a:cs typeface="Raleway"/>
                <a:sym typeface="Raleway"/>
              </a:defRPr>
            </a:lvl1pPr>
            <a:lvl2pPr lvl="1">
              <a:lnSpc>
                <a:spcPct val="80000"/>
              </a:lnSpc>
              <a:spcBef>
                <a:spcPts val="0"/>
              </a:spcBef>
              <a:spcAft>
                <a:spcPts val="0"/>
              </a:spcAft>
              <a:buSzPts val="1400"/>
              <a:buNone/>
              <a:defRPr sz="1800"/>
            </a:lvl2pPr>
            <a:lvl3pPr lvl="2">
              <a:lnSpc>
                <a:spcPct val="80000"/>
              </a:lnSpc>
              <a:spcBef>
                <a:spcPts val="0"/>
              </a:spcBef>
              <a:spcAft>
                <a:spcPts val="0"/>
              </a:spcAft>
              <a:buSzPts val="1400"/>
              <a:buNone/>
              <a:defRPr sz="1800"/>
            </a:lvl3pPr>
            <a:lvl4pPr lvl="3">
              <a:lnSpc>
                <a:spcPct val="80000"/>
              </a:lnSpc>
              <a:spcBef>
                <a:spcPts val="0"/>
              </a:spcBef>
              <a:spcAft>
                <a:spcPts val="0"/>
              </a:spcAft>
              <a:buSzPts val="1400"/>
              <a:buNone/>
              <a:defRPr sz="1800"/>
            </a:lvl4pPr>
            <a:lvl5pPr lvl="4">
              <a:lnSpc>
                <a:spcPct val="80000"/>
              </a:lnSpc>
              <a:spcBef>
                <a:spcPts val="0"/>
              </a:spcBef>
              <a:spcAft>
                <a:spcPts val="0"/>
              </a:spcAft>
              <a:buSzPts val="1400"/>
              <a:buNone/>
              <a:defRPr sz="1800"/>
            </a:lvl5pPr>
            <a:lvl6pPr lvl="5">
              <a:lnSpc>
                <a:spcPct val="80000"/>
              </a:lnSpc>
              <a:spcBef>
                <a:spcPts val="0"/>
              </a:spcBef>
              <a:spcAft>
                <a:spcPts val="0"/>
              </a:spcAft>
              <a:buSzPts val="1400"/>
              <a:buNone/>
              <a:defRPr sz="1800"/>
            </a:lvl6pPr>
            <a:lvl7pPr lvl="6">
              <a:lnSpc>
                <a:spcPct val="80000"/>
              </a:lnSpc>
              <a:spcBef>
                <a:spcPts val="0"/>
              </a:spcBef>
              <a:spcAft>
                <a:spcPts val="0"/>
              </a:spcAft>
              <a:buSzPts val="1400"/>
              <a:buNone/>
              <a:defRPr sz="1800"/>
            </a:lvl7pPr>
            <a:lvl8pPr lvl="7">
              <a:lnSpc>
                <a:spcPct val="80000"/>
              </a:lnSpc>
              <a:spcBef>
                <a:spcPts val="0"/>
              </a:spcBef>
              <a:spcAft>
                <a:spcPts val="0"/>
              </a:spcAft>
              <a:buSzPts val="1400"/>
              <a:buNone/>
              <a:defRPr sz="1800"/>
            </a:lvl8pPr>
            <a:lvl9pPr lvl="8">
              <a:lnSpc>
                <a:spcPct val="80000"/>
              </a:lnSpc>
              <a:spcBef>
                <a:spcPts val="0"/>
              </a:spcBef>
              <a:spcAft>
                <a:spcPts val="0"/>
              </a:spcAft>
              <a:buSzPts val="1400"/>
              <a:buNone/>
              <a:defRPr sz="1800"/>
            </a:lvl9pPr>
          </a:lstStyle>
          <a:p/>
        </p:txBody>
      </p:sp>
      <p:sp>
        <p:nvSpPr>
          <p:cNvPr id="7" name="Google Shape;7;p1"/>
          <p:cNvSpPr txBox="1"/>
          <p:nvPr>
            <p:ph idx="1" type="body"/>
          </p:nvPr>
        </p:nvSpPr>
        <p:spPr>
          <a:xfrm>
            <a:off x="457200" y="2880450"/>
            <a:ext cx="8229600" cy="45261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1pPr>
            <a:lvl2pPr indent="-355600" lvl="1" marL="914400" marR="0" rtl="0" algn="l">
              <a:spcBef>
                <a:spcPts val="56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2pPr>
            <a:lvl3pPr indent="-355600" lvl="2" marL="1371600" marR="0" rtl="0" algn="l">
              <a:spcBef>
                <a:spcPts val="48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3pPr>
            <a:lvl4pPr indent="-355600" lvl="3" marL="1828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4pPr>
            <a:lvl5pPr indent="-355600" lvl="4" marL="22860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2"/>
          <p:cNvSpPr/>
          <p:nvPr/>
        </p:nvSpPr>
        <p:spPr>
          <a:xfrm>
            <a:off x="-88524" y="-8123981"/>
            <a:ext cx="18465048" cy="12019067"/>
          </a:xfrm>
          <a:custGeom>
            <a:rect b="b" l="l" r="r" t="t"/>
            <a:pathLst>
              <a:path extrusionOk="0" h="12019067" w="18465048">
                <a:moveTo>
                  <a:pt x="0" y="0"/>
                </a:moveTo>
                <a:lnTo>
                  <a:pt x="18465048" y="0"/>
                </a:lnTo>
                <a:lnTo>
                  <a:pt x="18465048" y="12019068"/>
                </a:lnTo>
                <a:lnTo>
                  <a:pt x="0" y="12019068"/>
                </a:lnTo>
                <a:lnTo>
                  <a:pt x="0" y="0"/>
                </a:lnTo>
                <a:close/>
              </a:path>
            </a:pathLst>
          </a:custGeom>
          <a:blipFill rotWithShape="1">
            <a:blip r:embed="rId3">
              <a:alphaModFix/>
            </a:blip>
            <a:stretch>
              <a:fillRect b="0" l="0" r="0" t="0"/>
            </a:stretch>
          </a:blipFill>
          <a:ln>
            <a:noFill/>
          </a:ln>
        </p:spPr>
      </p:sp>
      <p:cxnSp>
        <p:nvCxnSpPr>
          <p:cNvPr id="76" name="Google Shape;76;p12"/>
          <p:cNvCxnSpPr/>
          <p:nvPr/>
        </p:nvCxnSpPr>
        <p:spPr>
          <a:xfrm>
            <a:off x="1028700" y="8794531"/>
            <a:ext cx="16230600" cy="0"/>
          </a:xfrm>
          <a:prstGeom prst="straightConnector1">
            <a:avLst/>
          </a:prstGeom>
          <a:noFill/>
          <a:ln cap="flat" cmpd="sng" w="9525">
            <a:solidFill>
              <a:srgbClr val="000000"/>
            </a:solidFill>
            <a:prstDash val="solid"/>
            <a:round/>
            <a:headEnd len="sm" w="sm" type="none"/>
            <a:tailEnd len="sm" w="sm" type="none"/>
          </a:ln>
        </p:spPr>
      </p:cxnSp>
      <p:sp>
        <p:nvSpPr>
          <p:cNvPr id="77" name="Google Shape;77;p12"/>
          <p:cNvSpPr txBox="1"/>
          <p:nvPr/>
        </p:nvSpPr>
        <p:spPr>
          <a:xfrm>
            <a:off x="1028700" y="4634277"/>
            <a:ext cx="16230600" cy="384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500" u="none" cap="none" strike="noStrike">
                <a:solidFill>
                  <a:srgbClr val="000000"/>
                </a:solidFill>
                <a:latin typeface="Raleway"/>
                <a:ea typeface="Raleway"/>
                <a:cs typeface="Raleway"/>
                <a:sym typeface="Raleway"/>
              </a:rPr>
              <a:t>College Final</a:t>
            </a:r>
            <a:endParaRPr/>
          </a:p>
          <a:p>
            <a:pPr indent="0" lvl="0" marL="0" marR="0" rtl="0" algn="l">
              <a:lnSpc>
                <a:spcPct val="100000"/>
              </a:lnSpc>
              <a:spcBef>
                <a:spcPts val="0"/>
              </a:spcBef>
              <a:spcAft>
                <a:spcPts val="0"/>
              </a:spcAft>
              <a:buNone/>
            </a:pPr>
            <a:r>
              <a:rPr b="0" i="0" lang="en-US" sz="12500" u="none" cap="none" strike="noStrike">
                <a:solidFill>
                  <a:srgbClr val="000000"/>
                </a:solidFill>
                <a:latin typeface="Raleway"/>
                <a:ea typeface="Raleway"/>
                <a:cs typeface="Raleway"/>
                <a:sym typeface="Raleway"/>
              </a:rPr>
              <a:t>Year Project</a:t>
            </a:r>
            <a:endParaRPr/>
          </a:p>
        </p:txBody>
      </p:sp>
      <p:sp>
        <p:nvSpPr>
          <p:cNvPr id="78" name="Google Shape;78;p12"/>
          <p:cNvSpPr txBox="1"/>
          <p:nvPr/>
        </p:nvSpPr>
        <p:spPr>
          <a:xfrm>
            <a:off x="1028700" y="9007793"/>
            <a:ext cx="54177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888888"/>
                </a:solidFill>
                <a:latin typeface="Inter"/>
                <a:ea typeface="Inter"/>
                <a:cs typeface="Inter"/>
                <a:sym typeface="Inter"/>
              </a:rPr>
              <a:t>Your name here</a:t>
            </a:r>
            <a:endParaRPr>
              <a:solidFill>
                <a:srgbClr val="888888"/>
              </a:solidFill>
            </a:endParaRPr>
          </a:p>
        </p:txBody>
      </p:sp>
      <p:sp>
        <p:nvSpPr>
          <p:cNvPr id="79" name="Google Shape;79;p12"/>
          <p:cNvSpPr txBox="1"/>
          <p:nvPr/>
        </p:nvSpPr>
        <p:spPr>
          <a:xfrm>
            <a:off x="11176093" y="8963025"/>
            <a:ext cx="60831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888888"/>
                </a:solidFill>
                <a:latin typeface="Inter"/>
                <a:ea typeface="Inter"/>
                <a:cs typeface="Inter"/>
                <a:sym typeface="Inter"/>
              </a:rPr>
              <a:t>Course name here</a:t>
            </a:r>
            <a:endParaRPr>
              <a:solidFill>
                <a:srgbClr val="88888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0" name="Shape 190"/>
        <p:cNvGrpSpPr/>
        <p:nvPr/>
      </p:nvGrpSpPr>
      <p:grpSpPr>
        <a:xfrm>
          <a:off x="0" y="0"/>
          <a:ext cx="0" cy="0"/>
          <a:chOff x="0" y="0"/>
          <a:chExt cx="0" cy="0"/>
        </a:xfrm>
      </p:grpSpPr>
      <p:grpSp>
        <p:nvGrpSpPr>
          <p:cNvPr id="191" name="Google Shape;191;p21"/>
          <p:cNvGrpSpPr/>
          <p:nvPr/>
        </p:nvGrpSpPr>
        <p:grpSpPr>
          <a:xfrm>
            <a:off x="2556042" y="3394123"/>
            <a:ext cx="1176067" cy="1176067"/>
            <a:chOff x="0" y="0"/>
            <a:chExt cx="812800" cy="812800"/>
          </a:xfrm>
        </p:grpSpPr>
        <p:sp>
          <p:nvSpPr>
            <p:cNvPr id="192" name="Google Shape;192;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gradFill>
              <a:gsLst>
                <a:gs pos="0">
                  <a:srgbClr val="C6DB63"/>
                </a:gs>
                <a:gs pos="50000">
                  <a:srgbClr val="FBFFE7"/>
                </a:gs>
                <a:gs pos="100000">
                  <a:srgbClr val="B7D0DD"/>
                </a:gs>
              </a:gsLst>
              <a:lin ang="5400000" scaled="0"/>
            </a:gradFill>
            <a:ln>
              <a:noFill/>
            </a:ln>
          </p:spPr>
        </p:sp>
        <p:sp>
          <p:nvSpPr>
            <p:cNvPr id="193" name="Google Shape;193;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21"/>
          <p:cNvGrpSpPr/>
          <p:nvPr/>
        </p:nvGrpSpPr>
        <p:grpSpPr>
          <a:xfrm>
            <a:off x="14555891" y="3421688"/>
            <a:ext cx="1176067" cy="1120938"/>
            <a:chOff x="0" y="0"/>
            <a:chExt cx="812800" cy="774700"/>
          </a:xfrm>
        </p:grpSpPr>
        <p:sp>
          <p:nvSpPr>
            <p:cNvPr id="195" name="Google Shape;19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gradFill>
              <a:gsLst>
                <a:gs pos="0">
                  <a:srgbClr val="C6DB63"/>
                </a:gs>
                <a:gs pos="50000">
                  <a:srgbClr val="FBFFE7"/>
                </a:gs>
                <a:gs pos="100000">
                  <a:srgbClr val="B7D0DD"/>
                </a:gs>
              </a:gsLst>
              <a:lin ang="5400000" scaled="0"/>
            </a:gradFill>
            <a:ln>
              <a:noFill/>
            </a:ln>
          </p:spPr>
        </p:sp>
        <p:sp>
          <p:nvSpPr>
            <p:cNvPr id="196" name="Google Shape;196;p21"/>
            <p:cNvSpPr txBox="1"/>
            <p:nvPr/>
          </p:nvSpPr>
          <p:spPr>
            <a:xfrm>
              <a:off x="228600" y="219075"/>
              <a:ext cx="355600"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21"/>
          <p:cNvGrpSpPr/>
          <p:nvPr/>
        </p:nvGrpSpPr>
        <p:grpSpPr>
          <a:xfrm>
            <a:off x="8555967" y="3394123"/>
            <a:ext cx="1176067" cy="1176067"/>
            <a:chOff x="0" y="0"/>
            <a:chExt cx="812800" cy="812800"/>
          </a:xfrm>
        </p:grpSpPr>
        <p:sp>
          <p:nvSpPr>
            <p:cNvPr id="198" name="Google Shape;198;p21"/>
            <p:cNvSpPr/>
            <p:nvPr/>
          </p:nvSpPr>
          <p:spPr>
            <a:xfrm>
              <a:off x="0" y="0"/>
              <a:ext cx="812800" cy="812800"/>
            </a:xfrm>
            <a:custGeom>
              <a:rect b="b" l="l" r="r" t="t"/>
              <a:pathLst>
                <a:path extrusionOk="0" h="812800" w="812800">
                  <a:moveTo>
                    <a:pt x="406400" y="0"/>
                  </a:moveTo>
                  <a:lnTo>
                    <a:pt x="812800" y="812800"/>
                  </a:lnTo>
                  <a:lnTo>
                    <a:pt x="0" y="812800"/>
                  </a:lnTo>
                  <a:lnTo>
                    <a:pt x="406400" y="0"/>
                  </a:lnTo>
                  <a:close/>
                </a:path>
              </a:pathLst>
            </a:custGeom>
            <a:gradFill>
              <a:gsLst>
                <a:gs pos="0">
                  <a:srgbClr val="C6DB63"/>
                </a:gs>
                <a:gs pos="50000">
                  <a:srgbClr val="FBFFE7"/>
                </a:gs>
                <a:gs pos="100000">
                  <a:srgbClr val="B7D0DD"/>
                </a:gs>
              </a:gsLst>
              <a:lin ang="5400000" scaled="0"/>
            </a:gradFill>
            <a:ln>
              <a:noFill/>
            </a:ln>
          </p:spPr>
        </p:sp>
        <p:sp>
          <p:nvSpPr>
            <p:cNvPr id="199" name="Google Shape;199;p21"/>
            <p:cNvSpPr txBox="1"/>
            <p:nvPr/>
          </p:nvSpPr>
          <p:spPr>
            <a:xfrm>
              <a:off x="127000" y="329746"/>
              <a:ext cx="558800" cy="4249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21"/>
          <p:cNvSpPr txBox="1"/>
          <p:nvPr/>
        </p:nvSpPr>
        <p:spPr>
          <a:xfrm>
            <a:off x="1647677" y="4848100"/>
            <a:ext cx="2992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Inter"/>
                <a:ea typeface="Inter"/>
                <a:cs typeface="Inter"/>
                <a:sym typeface="Inter"/>
              </a:rPr>
              <a:t>Finding or result here</a:t>
            </a:r>
            <a:endParaRPr/>
          </a:p>
        </p:txBody>
      </p:sp>
      <p:sp>
        <p:nvSpPr>
          <p:cNvPr id="201" name="Google Shape;201;p21"/>
          <p:cNvSpPr txBox="1"/>
          <p:nvPr/>
        </p:nvSpPr>
        <p:spPr>
          <a:xfrm>
            <a:off x="1491039" y="6120721"/>
            <a:ext cx="3306000" cy="1117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FFFFFF"/>
                </a:solidFill>
                <a:latin typeface="Inter"/>
                <a:ea typeface="Inter"/>
                <a:cs typeface="Inter"/>
                <a:sym typeface="Inter"/>
              </a:rPr>
              <a:t>Briefly discuss the outcome of your research or project.</a:t>
            </a:r>
            <a:endParaRPr/>
          </a:p>
        </p:txBody>
      </p:sp>
      <p:sp>
        <p:nvSpPr>
          <p:cNvPr id="202" name="Google Shape;202;p21"/>
          <p:cNvSpPr txBox="1"/>
          <p:nvPr/>
        </p:nvSpPr>
        <p:spPr>
          <a:xfrm>
            <a:off x="5688705" y="1019175"/>
            <a:ext cx="6910589"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500" u="none" cap="none" strike="noStrike">
                <a:solidFill>
                  <a:srgbClr val="FFFFFF"/>
                </a:solidFill>
                <a:latin typeface="Raleway"/>
                <a:ea typeface="Raleway"/>
                <a:cs typeface="Raleway"/>
                <a:sym typeface="Raleway"/>
              </a:rPr>
              <a:t>Key Findings</a:t>
            </a:r>
            <a:endParaRPr/>
          </a:p>
        </p:txBody>
      </p:sp>
      <p:sp>
        <p:nvSpPr>
          <p:cNvPr id="203" name="Google Shape;203;p21"/>
          <p:cNvSpPr txBox="1"/>
          <p:nvPr/>
        </p:nvSpPr>
        <p:spPr>
          <a:xfrm>
            <a:off x="7647602" y="4848100"/>
            <a:ext cx="2992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Inter"/>
                <a:ea typeface="Inter"/>
                <a:cs typeface="Inter"/>
                <a:sym typeface="Inter"/>
              </a:rPr>
              <a:t>Finding or result here</a:t>
            </a:r>
            <a:endParaRPr/>
          </a:p>
        </p:txBody>
      </p:sp>
      <p:sp>
        <p:nvSpPr>
          <p:cNvPr id="204" name="Google Shape;204;p21"/>
          <p:cNvSpPr txBox="1"/>
          <p:nvPr/>
        </p:nvSpPr>
        <p:spPr>
          <a:xfrm>
            <a:off x="7490963" y="6120721"/>
            <a:ext cx="3306000" cy="1117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FFFFFF"/>
                </a:solidFill>
                <a:latin typeface="Inter"/>
                <a:ea typeface="Inter"/>
                <a:cs typeface="Inter"/>
                <a:sym typeface="Inter"/>
              </a:rPr>
              <a:t>Briefly discuss the outcome of your research or project.</a:t>
            </a:r>
            <a:endParaRPr/>
          </a:p>
        </p:txBody>
      </p:sp>
      <p:sp>
        <p:nvSpPr>
          <p:cNvPr id="205" name="Google Shape;205;p21"/>
          <p:cNvSpPr txBox="1"/>
          <p:nvPr/>
        </p:nvSpPr>
        <p:spPr>
          <a:xfrm>
            <a:off x="13647526" y="4848100"/>
            <a:ext cx="2992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Inter"/>
                <a:ea typeface="Inter"/>
                <a:cs typeface="Inter"/>
                <a:sym typeface="Inter"/>
              </a:rPr>
              <a:t>Finding or result here</a:t>
            </a:r>
            <a:endParaRPr/>
          </a:p>
        </p:txBody>
      </p:sp>
      <p:sp>
        <p:nvSpPr>
          <p:cNvPr id="206" name="Google Shape;206;p21"/>
          <p:cNvSpPr txBox="1"/>
          <p:nvPr/>
        </p:nvSpPr>
        <p:spPr>
          <a:xfrm>
            <a:off x="13490888" y="6120721"/>
            <a:ext cx="3306000" cy="1117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FFFFFF"/>
                </a:solidFill>
                <a:latin typeface="Inter"/>
                <a:ea typeface="Inter"/>
                <a:cs typeface="Inter"/>
                <a:sym typeface="Inter"/>
              </a:rPr>
              <a:t>Briefly discuss the outcome of your research or project.</a:t>
            </a:r>
            <a:endParaRPr/>
          </a:p>
        </p:txBody>
      </p:sp>
      <p:grpSp>
        <p:nvGrpSpPr>
          <p:cNvPr id="207" name="Google Shape;207;p21"/>
          <p:cNvGrpSpPr/>
          <p:nvPr/>
        </p:nvGrpSpPr>
        <p:grpSpPr>
          <a:xfrm rot="5400000">
            <a:off x="8988205" y="270095"/>
            <a:ext cx="1028700" cy="19005110"/>
            <a:chOff x="0" y="-47625"/>
            <a:chExt cx="68318" cy="1262175"/>
          </a:xfrm>
        </p:grpSpPr>
        <p:sp>
          <p:nvSpPr>
            <p:cNvPr id="208" name="Google Shape;208;p21"/>
            <p:cNvSpPr/>
            <p:nvPr/>
          </p:nvSpPr>
          <p:spPr>
            <a:xfrm>
              <a:off x="0" y="0"/>
              <a:ext cx="68318" cy="1214550"/>
            </a:xfrm>
            <a:custGeom>
              <a:rect b="b" l="l" r="r" t="t"/>
              <a:pathLst>
                <a:path extrusionOk="0" h="1214550" w="68318">
                  <a:moveTo>
                    <a:pt x="0" y="0"/>
                  </a:moveTo>
                  <a:lnTo>
                    <a:pt x="68318" y="0"/>
                  </a:lnTo>
                  <a:lnTo>
                    <a:pt x="68318" y="1214550"/>
                  </a:lnTo>
                  <a:lnTo>
                    <a:pt x="0" y="1214550"/>
                  </a:lnTo>
                  <a:close/>
                </a:path>
              </a:pathLst>
            </a:custGeom>
            <a:gradFill>
              <a:gsLst>
                <a:gs pos="0">
                  <a:srgbClr val="C6DB63"/>
                </a:gs>
                <a:gs pos="50000">
                  <a:srgbClr val="FBFFE7"/>
                </a:gs>
                <a:gs pos="100000">
                  <a:srgbClr val="B7D0DD"/>
                </a:gs>
              </a:gsLst>
              <a:lin ang="5400000" scaled="0"/>
            </a:gradFill>
            <a:ln>
              <a:noFill/>
            </a:ln>
          </p:spPr>
        </p:sp>
        <p:sp>
          <p:nvSpPr>
            <p:cNvPr id="209" name="Google Shape;209;p21"/>
            <p:cNvSpPr txBox="1"/>
            <p:nvPr/>
          </p:nvSpPr>
          <p:spPr>
            <a:xfrm>
              <a:off x="0" y="-47625"/>
              <a:ext cx="68318" cy="12621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2"/>
          <p:cNvSpPr txBox="1"/>
          <p:nvPr/>
        </p:nvSpPr>
        <p:spPr>
          <a:xfrm>
            <a:off x="1028700" y="1836197"/>
            <a:ext cx="5139320" cy="781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000000"/>
                </a:solidFill>
                <a:latin typeface="Raleway"/>
                <a:ea typeface="Raleway"/>
                <a:cs typeface="Raleway"/>
                <a:sym typeface="Raleway"/>
              </a:rPr>
              <a:t>Chart title here</a:t>
            </a:r>
            <a:endParaRPr/>
          </a:p>
        </p:txBody>
      </p:sp>
      <p:sp>
        <p:nvSpPr>
          <p:cNvPr id="215" name="Google Shape;215;p22"/>
          <p:cNvSpPr txBox="1"/>
          <p:nvPr/>
        </p:nvSpPr>
        <p:spPr>
          <a:xfrm>
            <a:off x="1028700" y="3036899"/>
            <a:ext cx="51393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Inter"/>
                <a:ea typeface="Inter"/>
                <a:cs typeface="Inter"/>
                <a:sym typeface="Inter"/>
              </a:rPr>
              <a:t>If applicable, use a chart or table to visualize your results or highlight comparisons. Use this section to briefly explain what the results mean.</a:t>
            </a:r>
            <a:endParaRPr/>
          </a:p>
        </p:txBody>
      </p:sp>
      <p:pic>
        <p:nvPicPr>
          <p:cNvPr id="216" name="Google Shape;216;p22"/>
          <p:cNvPicPr preferRelativeResize="0"/>
          <p:nvPr/>
        </p:nvPicPr>
        <p:blipFill rotWithShape="1">
          <a:blip r:embed="rId3">
            <a:alphaModFix/>
          </a:blip>
          <a:srcRect b="0" l="0" r="0" t="0"/>
          <a:stretch/>
        </p:blipFill>
        <p:spPr>
          <a:xfrm>
            <a:off x="6305836" y="859477"/>
            <a:ext cx="11949234" cy="8568044"/>
          </a:xfrm>
          <a:prstGeom prst="rect">
            <a:avLst/>
          </a:prstGeom>
          <a:noFill/>
          <a:ln>
            <a:noFill/>
          </a:ln>
        </p:spPr>
      </p:pic>
      <p:sp>
        <p:nvSpPr>
          <p:cNvPr id="217" name="Google Shape;217;p22"/>
          <p:cNvSpPr/>
          <p:nvPr/>
        </p:nvSpPr>
        <p:spPr>
          <a:xfrm>
            <a:off x="-88524" y="9239250"/>
            <a:ext cx="18465048" cy="12019067"/>
          </a:xfrm>
          <a:custGeom>
            <a:rect b="b" l="l" r="r" t="t"/>
            <a:pathLst>
              <a:path extrusionOk="0" h="12019067" w="18465048">
                <a:moveTo>
                  <a:pt x="0" y="0"/>
                </a:moveTo>
                <a:lnTo>
                  <a:pt x="18465048" y="0"/>
                </a:lnTo>
                <a:lnTo>
                  <a:pt x="18465048" y="12019067"/>
                </a:lnTo>
                <a:lnTo>
                  <a:pt x="0" y="1201906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1" name="Shape 221"/>
        <p:cNvGrpSpPr/>
        <p:nvPr/>
      </p:nvGrpSpPr>
      <p:grpSpPr>
        <a:xfrm>
          <a:off x="0" y="0"/>
          <a:ext cx="0" cy="0"/>
          <a:chOff x="0" y="0"/>
          <a:chExt cx="0" cy="0"/>
        </a:xfrm>
      </p:grpSpPr>
      <p:pic>
        <p:nvPicPr>
          <p:cNvPr id="222" name="Google Shape;222;p23"/>
          <p:cNvPicPr preferRelativeResize="0"/>
          <p:nvPr/>
        </p:nvPicPr>
        <p:blipFill rotWithShape="1">
          <a:blip r:embed="rId3">
            <a:alphaModFix/>
          </a:blip>
          <a:srcRect b="1622" l="0" r="0" t="55593"/>
          <a:stretch/>
        </p:blipFill>
        <p:spPr>
          <a:xfrm>
            <a:off x="0" y="5074170"/>
            <a:ext cx="18288000" cy="5212830"/>
          </a:xfrm>
          <a:prstGeom prst="rect">
            <a:avLst/>
          </a:prstGeom>
          <a:noFill/>
          <a:ln>
            <a:noFill/>
          </a:ln>
        </p:spPr>
      </p:pic>
      <p:sp>
        <p:nvSpPr>
          <p:cNvPr id="223" name="Google Shape;223;p23"/>
          <p:cNvSpPr txBox="1"/>
          <p:nvPr/>
        </p:nvSpPr>
        <p:spPr>
          <a:xfrm>
            <a:off x="1822516" y="1019175"/>
            <a:ext cx="7784968"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FFFFFF"/>
                </a:solidFill>
                <a:latin typeface="Raleway"/>
                <a:ea typeface="Raleway"/>
                <a:cs typeface="Raleway"/>
                <a:sym typeface="Raleway"/>
              </a:rPr>
              <a:t>Conclusion</a:t>
            </a:r>
            <a:endParaRPr/>
          </a:p>
        </p:txBody>
      </p:sp>
      <p:sp>
        <p:nvSpPr>
          <p:cNvPr id="224" name="Google Shape;224;p23"/>
          <p:cNvSpPr txBox="1"/>
          <p:nvPr/>
        </p:nvSpPr>
        <p:spPr>
          <a:xfrm>
            <a:off x="10401300" y="962025"/>
            <a:ext cx="6858000" cy="15237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3000" u="none" cap="none" strike="noStrike">
                <a:solidFill>
                  <a:srgbClr val="FFFFFF"/>
                </a:solidFill>
                <a:latin typeface="Inter"/>
                <a:ea typeface="Inter"/>
                <a:cs typeface="Inter"/>
                <a:sym typeface="Inter"/>
              </a:rPr>
              <a:t>Reflect on your project's impact and discuss how it relates to your initial goals or problem statement.</a:t>
            </a:r>
            <a:endParaRPr/>
          </a:p>
        </p:txBody>
      </p:sp>
      <p:grpSp>
        <p:nvGrpSpPr>
          <p:cNvPr id="225" name="Google Shape;225;p23"/>
          <p:cNvGrpSpPr/>
          <p:nvPr/>
        </p:nvGrpSpPr>
        <p:grpSpPr>
          <a:xfrm>
            <a:off x="0" y="-717110"/>
            <a:ext cx="1028700" cy="11004110"/>
            <a:chOff x="0" y="-47625"/>
            <a:chExt cx="68318" cy="730809"/>
          </a:xfrm>
        </p:grpSpPr>
        <p:sp>
          <p:nvSpPr>
            <p:cNvPr id="226" name="Google Shape;226;p23"/>
            <p:cNvSpPr/>
            <p:nvPr/>
          </p:nvSpPr>
          <p:spPr>
            <a:xfrm>
              <a:off x="0" y="0"/>
              <a:ext cx="68318" cy="683184"/>
            </a:xfrm>
            <a:custGeom>
              <a:rect b="b" l="l" r="r" t="t"/>
              <a:pathLst>
                <a:path extrusionOk="0" h="683184" w="68318">
                  <a:moveTo>
                    <a:pt x="0" y="0"/>
                  </a:moveTo>
                  <a:lnTo>
                    <a:pt x="68318" y="0"/>
                  </a:lnTo>
                  <a:lnTo>
                    <a:pt x="68318" y="683184"/>
                  </a:lnTo>
                  <a:lnTo>
                    <a:pt x="0" y="683184"/>
                  </a:lnTo>
                  <a:close/>
                </a:path>
              </a:pathLst>
            </a:custGeom>
            <a:gradFill>
              <a:gsLst>
                <a:gs pos="0">
                  <a:srgbClr val="C6DB63"/>
                </a:gs>
                <a:gs pos="50000">
                  <a:srgbClr val="FBFFE7"/>
                </a:gs>
                <a:gs pos="100000">
                  <a:srgbClr val="B7D0DD"/>
                </a:gs>
              </a:gsLst>
              <a:lin ang="5400000" scaled="0"/>
            </a:gradFill>
            <a:ln>
              <a:noFill/>
            </a:ln>
          </p:spPr>
        </p:sp>
        <p:sp>
          <p:nvSpPr>
            <p:cNvPr id="227" name="Google Shape;227;p23"/>
            <p:cNvSpPr txBox="1"/>
            <p:nvPr/>
          </p:nvSpPr>
          <p:spPr>
            <a:xfrm>
              <a:off x="0" y="-47625"/>
              <a:ext cx="68318" cy="7308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grpSp>
        <p:nvGrpSpPr>
          <p:cNvPr id="232" name="Google Shape;232;p24"/>
          <p:cNvGrpSpPr/>
          <p:nvPr/>
        </p:nvGrpSpPr>
        <p:grpSpPr>
          <a:xfrm>
            <a:off x="12291982" y="-257026"/>
            <a:ext cx="6063411" cy="10664206"/>
            <a:chOff x="0" y="-47625"/>
            <a:chExt cx="1596948" cy="2808680"/>
          </a:xfrm>
        </p:grpSpPr>
        <p:sp>
          <p:nvSpPr>
            <p:cNvPr id="233" name="Google Shape;233;p24"/>
            <p:cNvSpPr/>
            <p:nvPr/>
          </p:nvSpPr>
          <p:spPr>
            <a:xfrm>
              <a:off x="0" y="0"/>
              <a:ext cx="1596948" cy="2761055"/>
            </a:xfrm>
            <a:custGeom>
              <a:rect b="b" l="l" r="r" t="t"/>
              <a:pathLst>
                <a:path extrusionOk="0" h="2761055" w="1596948">
                  <a:moveTo>
                    <a:pt x="0" y="0"/>
                  </a:moveTo>
                  <a:lnTo>
                    <a:pt x="1596948" y="0"/>
                  </a:lnTo>
                  <a:lnTo>
                    <a:pt x="1596948" y="2761055"/>
                  </a:lnTo>
                  <a:lnTo>
                    <a:pt x="0" y="2761055"/>
                  </a:lnTo>
                  <a:close/>
                </a:path>
              </a:pathLst>
            </a:custGeom>
            <a:solidFill>
              <a:srgbClr val="000000"/>
            </a:solidFill>
            <a:ln>
              <a:noFill/>
            </a:ln>
          </p:spPr>
        </p:sp>
        <p:sp>
          <p:nvSpPr>
            <p:cNvPr id="234" name="Google Shape;234;p24"/>
            <p:cNvSpPr txBox="1"/>
            <p:nvPr/>
          </p:nvSpPr>
          <p:spPr>
            <a:xfrm>
              <a:off x="0" y="-47625"/>
              <a:ext cx="1596948" cy="28086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24"/>
          <p:cNvSpPr/>
          <p:nvPr/>
        </p:nvSpPr>
        <p:spPr>
          <a:xfrm rot="-5400000">
            <a:off x="14016585" y="-1599301"/>
            <a:ext cx="2656351" cy="5246370"/>
          </a:xfrm>
          <a:custGeom>
            <a:rect b="b" l="l" r="r" t="t"/>
            <a:pathLst>
              <a:path extrusionOk="0" h="5444670" w="2756754">
                <a:moveTo>
                  <a:pt x="2756754" y="0"/>
                </a:moveTo>
                <a:lnTo>
                  <a:pt x="2756754" y="5444670"/>
                </a:lnTo>
                <a:cubicBezTo>
                  <a:pt x="1234243" y="5444670"/>
                  <a:pt x="0" y="4225837"/>
                  <a:pt x="0" y="2722335"/>
                </a:cubicBezTo>
                <a:cubicBezTo>
                  <a:pt x="0" y="1218833"/>
                  <a:pt x="1234243" y="0"/>
                  <a:pt x="2756754" y="0"/>
                </a:cubicBezTo>
                <a:close/>
              </a:path>
            </a:pathLst>
          </a:custGeom>
          <a:gradFill>
            <a:gsLst>
              <a:gs pos="0">
                <a:srgbClr val="C6DB63"/>
              </a:gs>
              <a:gs pos="50000">
                <a:srgbClr val="B7D0DD"/>
              </a:gs>
              <a:gs pos="100000">
                <a:srgbClr val="FBFFE7"/>
              </a:gs>
            </a:gsLst>
            <a:lin ang="5400000" scaled="0"/>
          </a:gradFill>
          <a:ln cap="sq"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
          <p:cNvSpPr/>
          <p:nvPr/>
        </p:nvSpPr>
        <p:spPr>
          <a:xfrm rot="5400000">
            <a:off x="14016585" y="6335640"/>
            <a:ext cx="2656351" cy="5246370"/>
          </a:xfrm>
          <a:custGeom>
            <a:rect b="b" l="l" r="r" t="t"/>
            <a:pathLst>
              <a:path extrusionOk="0" h="5444670" w="2756754">
                <a:moveTo>
                  <a:pt x="2756754" y="0"/>
                </a:moveTo>
                <a:lnTo>
                  <a:pt x="2756754" y="5444670"/>
                </a:lnTo>
                <a:cubicBezTo>
                  <a:pt x="1234243" y="5444670"/>
                  <a:pt x="0" y="4225837"/>
                  <a:pt x="0" y="2722335"/>
                </a:cubicBezTo>
                <a:cubicBezTo>
                  <a:pt x="0" y="1218833"/>
                  <a:pt x="1234243" y="0"/>
                  <a:pt x="2756754" y="0"/>
                </a:cubicBezTo>
                <a:close/>
              </a:path>
            </a:pathLst>
          </a:custGeom>
          <a:gradFill>
            <a:gsLst>
              <a:gs pos="0">
                <a:srgbClr val="C6DB63"/>
              </a:gs>
              <a:gs pos="50000">
                <a:srgbClr val="B7D0DD"/>
              </a:gs>
              <a:gs pos="100000">
                <a:srgbClr val="FBFFE7"/>
              </a:gs>
            </a:gsLst>
            <a:lin ang="5400000" scaled="0"/>
          </a:gradFill>
          <a:ln cap="sq"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24"/>
          <p:cNvGrpSpPr/>
          <p:nvPr/>
        </p:nvGrpSpPr>
        <p:grpSpPr>
          <a:xfrm>
            <a:off x="1028700" y="3971233"/>
            <a:ext cx="1031875" cy="883961"/>
            <a:chOff x="0" y="0"/>
            <a:chExt cx="948807" cy="812800"/>
          </a:xfrm>
        </p:grpSpPr>
        <p:sp>
          <p:nvSpPr>
            <p:cNvPr id="238" name="Google Shape;238;p24"/>
            <p:cNvSpPr/>
            <p:nvPr/>
          </p:nvSpPr>
          <p:spPr>
            <a:xfrm>
              <a:off x="0" y="0"/>
              <a:ext cx="948807" cy="812800"/>
            </a:xfrm>
            <a:custGeom>
              <a:rect b="b" l="l" r="r" t="t"/>
              <a:pathLst>
                <a:path extrusionOk="0" h="812800" w="948807">
                  <a:moveTo>
                    <a:pt x="948807" y="406400"/>
                  </a:moveTo>
                  <a:lnTo>
                    <a:pt x="542407" y="0"/>
                  </a:lnTo>
                  <a:lnTo>
                    <a:pt x="542407" y="203200"/>
                  </a:lnTo>
                  <a:lnTo>
                    <a:pt x="0" y="203200"/>
                  </a:lnTo>
                  <a:lnTo>
                    <a:pt x="0" y="609600"/>
                  </a:lnTo>
                  <a:lnTo>
                    <a:pt x="542407" y="609600"/>
                  </a:lnTo>
                  <a:lnTo>
                    <a:pt x="542407" y="812800"/>
                  </a:lnTo>
                  <a:lnTo>
                    <a:pt x="948807" y="406400"/>
                  </a:lnTo>
                  <a:close/>
                </a:path>
              </a:pathLst>
            </a:custGeom>
            <a:gradFill>
              <a:gsLst>
                <a:gs pos="0">
                  <a:srgbClr val="C6DB63"/>
                </a:gs>
                <a:gs pos="50000">
                  <a:srgbClr val="B7D0DD"/>
                </a:gs>
                <a:gs pos="100000">
                  <a:srgbClr val="FBFFE7"/>
                </a:gs>
              </a:gsLst>
              <a:lin ang="5400000" scaled="0"/>
            </a:gradFill>
            <a:ln>
              <a:noFill/>
            </a:ln>
          </p:spPr>
        </p:sp>
        <p:sp>
          <p:nvSpPr>
            <p:cNvPr id="239" name="Google Shape;239;p24"/>
            <p:cNvSpPr txBox="1"/>
            <p:nvPr/>
          </p:nvSpPr>
          <p:spPr>
            <a:xfrm>
              <a:off x="0" y="155575"/>
              <a:ext cx="847207"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0" name="Google Shape;240;p24"/>
          <p:cNvSpPr txBox="1"/>
          <p:nvPr/>
        </p:nvSpPr>
        <p:spPr>
          <a:xfrm>
            <a:off x="2253824" y="3879398"/>
            <a:ext cx="299279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Inter"/>
                <a:ea typeface="Inter"/>
                <a:cs typeface="Inter"/>
                <a:sym typeface="Inter"/>
              </a:rPr>
              <a:t>Key point here</a:t>
            </a:r>
            <a:endParaRPr/>
          </a:p>
        </p:txBody>
      </p:sp>
      <p:sp>
        <p:nvSpPr>
          <p:cNvPr id="241" name="Google Shape;241;p24"/>
          <p:cNvSpPr txBox="1"/>
          <p:nvPr/>
        </p:nvSpPr>
        <p:spPr>
          <a:xfrm>
            <a:off x="2253824" y="4558795"/>
            <a:ext cx="763746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Briefly reflect on your key point or takeaway here.</a:t>
            </a:r>
            <a:endParaRPr/>
          </a:p>
        </p:txBody>
      </p:sp>
      <p:sp>
        <p:nvSpPr>
          <p:cNvPr id="242" name="Google Shape;242;p24"/>
          <p:cNvSpPr txBox="1"/>
          <p:nvPr/>
        </p:nvSpPr>
        <p:spPr>
          <a:xfrm>
            <a:off x="2253824" y="5752387"/>
            <a:ext cx="426709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Inter"/>
                <a:ea typeface="Inter"/>
                <a:cs typeface="Inter"/>
                <a:sym typeface="Inter"/>
              </a:rPr>
              <a:t>Key point here</a:t>
            </a:r>
            <a:endParaRPr/>
          </a:p>
        </p:txBody>
      </p:sp>
      <p:sp>
        <p:nvSpPr>
          <p:cNvPr id="243" name="Google Shape;243;p24"/>
          <p:cNvSpPr txBox="1"/>
          <p:nvPr/>
        </p:nvSpPr>
        <p:spPr>
          <a:xfrm>
            <a:off x="2253824" y="6428662"/>
            <a:ext cx="763746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Briefly reflect on your key point or takeaway here.</a:t>
            </a:r>
            <a:endParaRPr/>
          </a:p>
        </p:txBody>
      </p:sp>
      <p:sp>
        <p:nvSpPr>
          <p:cNvPr id="244" name="Google Shape;244;p24"/>
          <p:cNvSpPr txBox="1"/>
          <p:nvPr/>
        </p:nvSpPr>
        <p:spPr>
          <a:xfrm>
            <a:off x="2253824" y="7797921"/>
            <a:ext cx="299279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Inter"/>
                <a:ea typeface="Inter"/>
                <a:cs typeface="Inter"/>
                <a:sym typeface="Inter"/>
              </a:rPr>
              <a:t>Key point here</a:t>
            </a:r>
            <a:endParaRPr/>
          </a:p>
        </p:txBody>
      </p:sp>
      <p:sp>
        <p:nvSpPr>
          <p:cNvPr id="245" name="Google Shape;245;p24"/>
          <p:cNvSpPr txBox="1"/>
          <p:nvPr/>
        </p:nvSpPr>
        <p:spPr>
          <a:xfrm>
            <a:off x="2253824" y="8474196"/>
            <a:ext cx="763746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Briefly reflect on your key point or takeaway here.</a:t>
            </a:r>
            <a:endParaRPr/>
          </a:p>
        </p:txBody>
      </p:sp>
      <p:sp>
        <p:nvSpPr>
          <p:cNvPr id="246" name="Google Shape;246;p24"/>
          <p:cNvSpPr txBox="1"/>
          <p:nvPr/>
        </p:nvSpPr>
        <p:spPr>
          <a:xfrm>
            <a:off x="1028700" y="1019175"/>
            <a:ext cx="5712370" cy="1990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000000"/>
                </a:solidFill>
                <a:latin typeface="Raleway"/>
                <a:ea typeface="Raleway"/>
                <a:cs typeface="Raleway"/>
                <a:sym typeface="Raleway"/>
              </a:rPr>
              <a:t>Summary of key points</a:t>
            </a:r>
            <a:endParaRPr/>
          </a:p>
        </p:txBody>
      </p:sp>
      <p:grpSp>
        <p:nvGrpSpPr>
          <p:cNvPr id="247" name="Google Shape;247;p24"/>
          <p:cNvGrpSpPr/>
          <p:nvPr/>
        </p:nvGrpSpPr>
        <p:grpSpPr>
          <a:xfrm>
            <a:off x="1028700" y="5856189"/>
            <a:ext cx="1031875" cy="883961"/>
            <a:chOff x="0" y="0"/>
            <a:chExt cx="948807" cy="812800"/>
          </a:xfrm>
        </p:grpSpPr>
        <p:sp>
          <p:nvSpPr>
            <p:cNvPr id="248" name="Google Shape;248;p24"/>
            <p:cNvSpPr/>
            <p:nvPr/>
          </p:nvSpPr>
          <p:spPr>
            <a:xfrm>
              <a:off x="0" y="0"/>
              <a:ext cx="948807" cy="812800"/>
            </a:xfrm>
            <a:custGeom>
              <a:rect b="b" l="l" r="r" t="t"/>
              <a:pathLst>
                <a:path extrusionOk="0" h="812800" w="948807">
                  <a:moveTo>
                    <a:pt x="948807" y="406400"/>
                  </a:moveTo>
                  <a:lnTo>
                    <a:pt x="542407" y="0"/>
                  </a:lnTo>
                  <a:lnTo>
                    <a:pt x="542407" y="203200"/>
                  </a:lnTo>
                  <a:lnTo>
                    <a:pt x="0" y="203200"/>
                  </a:lnTo>
                  <a:lnTo>
                    <a:pt x="0" y="609600"/>
                  </a:lnTo>
                  <a:lnTo>
                    <a:pt x="542407" y="609600"/>
                  </a:lnTo>
                  <a:lnTo>
                    <a:pt x="542407" y="812800"/>
                  </a:lnTo>
                  <a:lnTo>
                    <a:pt x="948807" y="406400"/>
                  </a:lnTo>
                  <a:close/>
                </a:path>
              </a:pathLst>
            </a:custGeom>
            <a:gradFill>
              <a:gsLst>
                <a:gs pos="0">
                  <a:srgbClr val="C6DB63"/>
                </a:gs>
                <a:gs pos="50000">
                  <a:srgbClr val="B7D0DD"/>
                </a:gs>
                <a:gs pos="100000">
                  <a:srgbClr val="FBFFE7"/>
                </a:gs>
              </a:gsLst>
              <a:lin ang="5400000" scaled="0"/>
            </a:gradFill>
            <a:ln>
              <a:noFill/>
            </a:ln>
          </p:spPr>
        </p:sp>
        <p:sp>
          <p:nvSpPr>
            <p:cNvPr id="249" name="Google Shape;249;p24"/>
            <p:cNvSpPr txBox="1"/>
            <p:nvPr/>
          </p:nvSpPr>
          <p:spPr>
            <a:xfrm>
              <a:off x="0" y="155575"/>
              <a:ext cx="847207"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4"/>
          <p:cNvGrpSpPr/>
          <p:nvPr/>
        </p:nvGrpSpPr>
        <p:grpSpPr>
          <a:xfrm>
            <a:off x="1028700" y="7901723"/>
            <a:ext cx="1031875" cy="883961"/>
            <a:chOff x="0" y="0"/>
            <a:chExt cx="948807" cy="812800"/>
          </a:xfrm>
        </p:grpSpPr>
        <p:sp>
          <p:nvSpPr>
            <p:cNvPr id="251" name="Google Shape;251;p24"/>
            <p:cNvSpPr/>
            <p:nvPr/>
          </p:nvSpPr>
          <p:spPr>
            <a:xfrm>
              <a:off x="0" y="0"/>
              <a:ext cx="948807" cy="812800"/>
            </a:xfrm>
            <a:custGeom>
              <a:rect b="b" l="l" r="r" t="t"/>
              <a:pathLst>
                <a:path extrusionOk="0" h="812800" w="948807">
                  <a:moveTo>
                    <a:pt x="948807" y="406400"/>
                  </a:moveTo>
                  <a:lnTo>
                    <a:pt x="542407" y="0"/>
                  </a:lnTo>
                  <a:lnTo>
                    <a:pt x="542407" y="203200"/>
                  </a:lnTo>
                  <a:lnTo>
                    <a:pt x="0" y="203200"/>
                  </a:lnTo>
                  <a:lnTo>
                    <a:pt x="0" y="609600"/>
                  </a:lnTo>
                  <a:lnTo>
                    <a:pt x="542407" y="609600"/>
                  </a:lnTo>
                  <a:lnTo>
                    <a:pt x="542407" y="812800"/>
                  </a:lnTo>
                  <a:lnTo>
                    <a:pt x="948807" y="406400"/>
                  </a:lnTo>
                  <a:close/>
                </a:path>
              </a:pathLst>
            </a:custGeom>
            <a:gradFill>
              <a:gsLst>
                <a:gs pos="0">
                  <a:srgbClr val="C6DB63"/>
                </a:gs>
                <a:gs pos="50000">
                  <a:srgbClr val="B7D0DD"/>
                </a:gs>
                <a:gs pos="100000">
                  <a:srgbClr val="FBFFE7"/>
                </a:gs>
              </a:gsLst>
              <a:lin ang="5400000" scaled="0"/>
            </a:gradFill>
            <a:ln>
              <a:noFill/>
            </a:ln>
          </p:spPr>
        </p:sp>
        <p:sp>
          <p:nvSpPr>
            <p:cNvPr id="252" name="Google Shape;252;p24"/>
            <p:cNvSpPr txBox="1"/>
            <p:nvPr/>
          </p:nvSpPr>
          <p:spPr>
            <a:xfrm>
              <a:off x="0" y="155575"/>
              <a:ext cx="847207"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3" name="Google Shape;253;p24"/>
          <p:cNvPicPr preferRelativeResize="0"/>
          <p:nvPr/>
        </p:nvPicPr>
        <p:blipFill>
          <a:blip r:embed="rId3">
            <a:alphaModFix/>
          </a:blip>
          <a:stretch>
            <a:fillRect/>
          </a:stretch>
        </p:blipFill>
        <p:spPr>
          <a:xfrm>
            <a:off x="12677037" y="2352050"/>
            <a:ext cx="5335500" cy="53355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7" name="Shape 257"/>
        <p:cNvGrpSpPr/>
        <p:nvPr/>
      </p:nvGrpSpPr>
      <p:grpSpPr>
        <a:xfrm>
          <a:off x="0" y="0"/>
          <a:ext cx="0" cy="0"/>
          <a:chOff x="0" y="0"/>
          <a:chExt cx="0" cy="0"/>
        </a:xfrm>
      </p:grpSpPr>
      <p:grpSp>
        <p:nvGrpSpPr>
          <p:cNvPr id="258" name="Google Shape;258;p25"/>
          <p:cNvGrpSpPr/>
          <p:nvPr/>
        </p:nvGrpSpPr>
        <p:grpSpPr>
          <a:xfrm>
            <a:off x="0" y="4787468"/>
            <a:ext cx="18288000" cy="5499532"/>
            <a:chOff x="0" y="-47625"/>
            <a:chExt cx="4816593" cy="1448437"/>
          </a:xfrm>
        </p:grpSpPr>
        <p:sp>
          <p:nvSpPr>
            <p:cNvPr id="259" name="Google Shape;259;p25"/>
            <p:cNvSpPr/>
            <p:nvPr/>
          </p:nvSpPr>
          <p:spPr>
            <a:xfrm>
              <a:off x="0" y="0"/>
              <a:ext cx="4816592" cy="1400811"/>
            </a:xfrm>
            <a:custGeom>
              <a:rect b="b" l="l" r="r" t="t"/>
              <a:pathLst>
                <a:path extrusionOk="0" h="1400811" w="4816592">
                  <a:moveTo>
                    <a:pt x="0" y="0"/>
                  </a:moveTo>
                  <a:lnTo>
                    <a:pt x="4816592" y="0"/>
                  </a:lnTo>
                  <a:lnTo>
                    <a:pt x="4816592" y="1400811"/>
                  </a:lnTo>
                  <a:lnTo>
                    <a:pt x="0" y="1400811"/>
                  </a:lnTo>
                  <a:close/>
                </a:path>
              </a:pathLst>
            </a:custGeom>
            <a:solidFill>
              <a:srgbClr val="FFFFFF"/>
            </a:solidFill>
            <a:ln>
              <a:noFill/>
            </a:ln>
          </p:spPr>
        </p:sp>
        <p:sp>
          <p:nvSpPr>
            <p:cNvPr id="260" name="Google Shape;260;p25"/>
            <p:cNvSpPr txBox="1"/>
            <p:nvPr/>
          </p:nvSpPr>
          <p:spPr>
            <a:xfrm>
              <a:off x="0" y="-47625"/>
              <a:ext cx="4816593" cy="14484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5"/>
          <p:cNvGrpSpPr/>
          <p:nvPr/>
        </p:nvGrpSpPr>
        <p:grpSpPr>
          <a:xfrm>
            <a:off x="15606636" y="1266149"/>
            <a:ext cx="1652664" cy="1652664"/>
            <a:chOff x="0" y="0"/>
            <a:chExt cx="812800" cy="812800"/>
          </a:xfrm>
        </p:grpSpPr>
        <p:sp>
          <p:nvSpPr>
            <p:cNvPr id="262" name="Google Shape;262;p2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gradFill>
              <a:gsLst>
                <a:gs pos="0">
                  <a:srgbClr val="C6DB63"/>
                </a:gs>
                <a:gs pos="50000">
                  <a:srgbClr val="FBFFE7"/>
                </a:gs>
                <a:gs pos="100000">
                  <a:srgbClr val="B7D0DD"/>
                </a:gs>
              </a:gsLst>
              <a:lin ang="5400000" scaled="0"/>
            </a:gradFill>
            <a:ln>
              <a:noFill/>
            </a:ln>
          </p:spPr>
        </p:sp>
        <p:sp>
          <p:nvSpPr>
            <p:cNvPr id="263" name="Google Shape;263;p2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5"/>
          <p:cNvGrpSpPr/>
          <p:nvPr/>
        </p:nvGrpSpPr>
        <p:grpSpPr>
          <a:xfrm rot="-5400000">
            <a:off x="13720106" y="1266149"/>
            <a:ext cx="1652664" cy="1652664"/>
            <a:chOff x="0" y="0"/>
            <a:chExt cx="812800" cy="812800"/>
          </a:xfrm>
        </p:grpSpPr>
        <p:sp>
          <p:nvSpPr>
            <p:cNvPr id="265" name="Google Shape;26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C6DB63"/>
                </a:gs>
                <a:gs pos="50000">
                  <a:srgbClr val="FBFFE7"/>
                </a:gs>
                <a:gs pos="100000">
                  <a:srgbClr val="B7D0DD"/>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5"/>
          <p:cNvGrpSpPr/>
          <p:nvPr/>
        </p:nvGrpSpPr>
        <p:grpSpPr>
          <a:xfrm>
            <a:off x="11834163" y="1266149"/>
            <a:ext cx="1652076" cy="1652664"/>
            <a:chOff x="0" y="0"/>
            <a:chExt cx="710947" cy="711200"/>
          </a:xfrm>
        </p:grpSpPr>
        <p:sp>
          <p:nvSpPr>
            <p:cNvPr id="268" name="Google Shape;268;p25"/>
            <p:cNvSpPr/>
            <p:nvPr/>
          </p:nvSpPr>
          <p:spPr>
            <a:xfrm>
              <a:off x="0" y="0"/>
              <a:ext cx="710947" cy="711200"/>
            </a:xfrm>
            <a:custGeom>
              <a:rect b="b" l="l" r="r" t="t"/>
              <a:pathLst>
                <a:path extrusionOk="0" h="711200" w="710947">
                  <a:moveTo>
                    <a:pt x="355474" y="0"/>
                  </a:moveTo>
                  <a:lnTo>
                    <a:pt x="710947" y="711200"/>
                  </a:lnTo>
                  <a:lnTo>
                    <a:pt x="0" y="711200"/>
                  </a:lnTo>
                  <a:lnTo>
                    <a:pt x="355474" y="0"/>
                  </a:lnTo>
                  <a:close/>
                </a:path>
              </a:pathLst>
            </a:custGeom>
            <a:gradFill>
              <a:gsLst>
                <a:gs pos="0">
                  <a:srgbClr val="C6DB63"/>
                </a:gs>
                <a:gs pos="50000">
                  <a:srgbClr val="B7D0DD"/>
                </a:gs>
                <a:gs pos="100000">
                  <a:srgbClr val="FBFFE7"/>
                </a:gs>
              </a:gsLst>
              <a:lin ang="5400000" scaled="0"/>
            </a:gradFill>
            <a:ln>
              <a:noFill/>
            </a:ln>
          </p:spPr>
        </p:sp>
        <p:sp>
          <p:nvSpPr>
            <p:cNvPr id="269" name="Google Shape;269;p25"/>
            <p:cNvSpPr txBox="1"/>
            <p:nvPr/>
          </p:nvSpPr>
          <p:spPr>
            <a:xfrm>
              <a:off x="111086" y="282575"/>
              <a:ext cx="488776"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0" name="Google Shape;270;p25"/>
          <p:cNvSpPr txBox="1"/>
          <p:nvPr/>
        </p:nvSpPr>
        <p:spPr>
          <a:xfrm>
            <a:off x="1028700" y="1276350"/>
            <a:ext cx="8794895" cy="18799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012" u="none" cap="none" strike="noStrike">
                <a:solidFill>
                  <a:srgbClr val="FFFFFF"/>
                </a:solidFill>
                <a:latin typeface="Raleway"/>
                <a:ea typeface="Raleway"/>
                <a:cs typeface="Raleway"/>
                <a:sym typeface="Raleway"/>
              </a:rPr>
              <a:t>Reach out</a:t>
            </a:r>
            <a:endParaRPr/>
          </a:p>
        </p:txBody>
      </p:sp>
      <p:grpSp>
        <p:nvGrpSpPr>
          <p:cNvPr id="271" name="Google Shape;271;p25"/>
          <p:cNvGrpSpPr/>
          <p:nvPr/>
        </p:nvGrpSpPr>
        <p:grpSpPr>
          <a:xfrm>
            <a:off x="1028700" y="5460462"/>
            <a:ext cx="7830512" cy="1924903"/>
            <a:chOff x="0" y="-47625"/>
            <a:chExt cx="881508" cy="216693"/>
          </a:xfrm>
        </p:grpSpPr>
        <p:sp>
          <p:nvSpPr>
            <p:cNvPr id="272" name="Google Shape;272;p25"/>
            <p:cNvSpPr/>
            <p:nvPr/>
          </p:nvSpPr>
          <p:spPr>
            <a:xfrm>
              <a:off x="0" y="0"/>
              <a:ext cx="881508" cy="169068"/>
            </a:xfrm>
            <a:custGeom>
              <a:rect b="b" l="l" r="r" t="t"/>
              <a:pathLst>
                <a:path extrusionOk="0" h="169068" w="881508">
                  <a:moveTo>
                    <a:pt x="49434" y="0"/>
                  </a:moveTo>
                  <a:lnTo>
                    <a:pt x="832074" y="0"/>
                  </a:lnTo>
                  <a:cubicBezTo>
                    <a:pt x="859376" y="0"/>
                    <a:pt x="881508" y="22132"/>
                    <a:pt x="881508" y="49434"/>
                  </a:cubicBezTo>
                  <a:lnTo>
                    <a:pt x="881508" y="119634"/>
                  </a:lnTo>
                  <a:cubicBezTo>
                    <a:pt x="881508" y="146936"/>
                    <a:pt x="859376" y="169068"/>
                    <a:pt x="832074" y="169068"/>
                  </a:cubicBezTo>
                  <a:lnTo>
                    <a:pt x="49434" y="169068"/>
                  </a:lnTo>
                  <a:cubicBezTo>
                    <a:pt x="22132" y="169068"/>
                    <a:pt x="0" y="146936"/>
                    <a:pt x="0" y="119634"/>
                  </a:cubicBezTo>
                  <a:lnTo>
                    <a:pt x="0" y="49434"/>
                  </a:lnTo>
                  <a:cubicBezTo>
                    <a:pt x="0" y="22132"/>
                    <a:pt x="22132" y="0"/>
                    <a:pt x="49434" y="0"/>
                  </a:cubicBezTo>
                  <a:close/>
                </a:path>
              </a:pathLst>
            </a:custGeom>
            <a:gradFill>
              <a:gsLst>
                <a:gs pos="0">
                  <a:srgbClr val="C6DB63"/>
                </a:gs>
                <a:gs pos="50000">
                  <a:srgbClr val="B7D0DD"/>
                </a:gs>
                <a:gs pos="100000">
                  <a:srgbClr val="FBFFE7"/>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5"/>
            <p:cNvSpPr txBox="1"/>
            <p:nvPr/>
          </p:nvSpPr>
          <p:spPr>
            <a:xfrm>
              <a:off x="0" y="-47625"/>
              <a:ext cx="881508" cy="21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25"/>
          <p:cNvGrpSpPr/>
          <p:nvPr/>
        </p:nvGrpSpPr>
        <p:grpSpPr>
          <a:xfrm>
            <a:off x="1028700" y="7330184"/>
            <a:ext cx="7830512" cy="1924903"/>
            <a:chOff x="0" y="-47625"/>
            <a:chExt cx="881508" cy="216693"/>
          </a:xfrm>
        </p:grpSpPr>
        <p:sp>
          <p:nvSpPr>
            <p:cNvPr id="275" name="Google Shape;275;p25"/>
            <p:cNvSpPr/>
            <p:nvPr/>
          </p:nvSpPr>
          <p:spPr>
            <a:xfrm>
              <a:off x="0" y="0"/>
              <a:ext cx="881508" cy="169068"/>
            </a:xfrm>
            <a:custGeom>
              <a:rect b="b" l="l" r="r" t="t"/>
              <a:pathLst>
                <a:path extrusionOk="0" h="169068" w="881508">
                  <a:moveTo>
                    <a:pt x="49434" y="0"/>
                  </a:moveTo>
                  <a:lnTo>
                    <a:pt x="832074" y="0"/>
                  </a:lnTo>
                  <a:cubicBezTo>
                    <a:pt x="859376" y="0"/>
                    <a:pt x="881508" y="22132"/>
                    <a:pt x="881508" y="49434"/>
                  </a:cubicBezTo>
                  <a:lnTo>
                    <a:pt x="881508" y="119634"/>
                  </a:lnTo>
                  <a:cubicBezTo>
                    <a:pt x="881508" y="146936"/>
                    <a:pt x="859376" y="169068"/>
                    <a:pt x="832074" y="169068"/>
                  </a:cubicBezTo>
                  <a:lnTo>
                    <a:pt x="49434" y="169068"/>
                  </a:lnTo>
                  <a:cubicBezTo>
                    <a:pt x="22132" y="169068"/>
                    <a:pt x="0" y="146936"/>
                    <a:pt x="0" y="119634"/>
                  </a:cubicBezTo>
                  <a:lnTo>
                    <a:pt x="0" y="49434"/>
                  </a:lnTo>
                  <a:cubicBezTo>
                    <a:pt x="0" y="22132"/>
                    <a:pt x="22132" y="0"/>
                    <a:pt x="49434" y="0"/>
                  </a:cubicBezTo>
                  <a:close/>
                </a:path>
              </a:pathLst>
            </a:custGeom>
            <a:gradFill>
              <a:gsLst>
                <a:gs pos="0">
                  <a:srgbClr val="C6DB63"/>
                </a:gs>
                <a:gs pos="50000">
                  <a:srgbClr val="B7D0DD"/>
                </a:gs>
                <a:gs pos="100000">
                  <a:srgbClr val="FBFFE7"/>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5"/>
            <p:cNvSpPr txBox="1"/>
            <p:nvPr/>
          </p:nvSpPr>
          <p:spPr>
            <a:xfrm>
              <a:off x="0" y="-47625"/>
              <a:ext cx="881508" cy="21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25"/>
          <p:cNvGrpSpPr/>
          <p:nvPr/>
        </p:nvGrpSpPr>
        <p:grpSpPr>
          <a:xfrm>
            <a:off x="9428788" y="7333397"/>
            <a:ext cx="7830512" cy="1924903"/>
            <a:chOff x="0" y="-47625"/>
            <a:chExt cx="881508" cy="216693"/>
          </a:xfrm>
        </p:grpSpPr>
        <p:sp>
          <p:nvSpPr>
            <p:cNvPr id="278" name="Google Shape;278;p25"/>
            <p:cNvSpPr/>
            <p:nvPr/>
          </p:nvSpPr>
          <p:spPr>
            <a:xfrm>
              <a:off x="0" y="0"/>
              <a:ext cx="881508" cy="169068"/>
            </a:xfrm>
            <a:custGeom>
              <a:rect b="b" l="l" r="r" t="t"/>
              <a:pathLst>
                <a:path extrusionOk="0" h="169068" w="881508">
                  <a:moveTo>
                    <a:pt x="49434" y="0"/>
                  </a:moveTo>
                  <a:lnTo>
                    <a:pt x="832074" y="0"/>
                  </a:lnTo>
                  <a:cubicBezTo>
                    <a:pt x="859376" y="0"/>
                    <a:pt x="881508" y="22132"/>
                    <a:pt x="881508" y="49434"/>
                  </a:cubicBezTo>
                  <a:lnTo>
                    <a:pt x="881508" y="119634"/>
                  </a:lnTo>
                  <a:cubicBezTo>
                    <a:pt x="881508" y="146936"/>
                    <a:pt x="859376" y="169068"/>
                    <a:pt x="832074" y="169068"/>
                  </a:cubicBezTo>
                  <a:lnTo>
                    <a:pt x="49434" y="169068"/>
                  </a:lnTo>
                  <a:cubicBezTo>
                    <a:pt x="22132" y="169068"/>
                    <a:pt x="0" y="146936"/>
                    <a:pt x="0" y="119634"/>
                  </a:cubicBezTo>
                  <a:lnTo>
                    <a:pt x="0" y="49434"/>
                  </a:lnTo>
                  <a:cubicBezTo>
                    <a:pt x="0" y="22132"/>
                    <a:pt x="22132" y="0"/>
                    <a:pt x="49434" y="0"/>
                  </a:cubicBezTo>
                  <a:close/>
                </a:path>
              </a:pathLst>
            </a:custGeom>
            <a:gradFill>
              <a:gsLst>
                <a:gs pos="0">
                  <a:srgbClr val="C6DB63"/>
                </a:gs>
                <a:gs pos="50000">
                  <a:srgbClr val="B7D0DD"/>
                </a:gs>
                <a:gs pos="100000">
                  <a:srgbClr val="FBFFE7"/>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5"/>
            <p:cNvSpPr txBox="1"/>
            <p:nvPr/>
          </p:nvSpPr>
          <p:spPr>
            <a:xfrm>
              <a:off x="0" y="-47625"/>
              <a:ext cx="881508" cy="21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25"/>
          <p:cNvGrpSpPr/>
          <p:nvPr/>
        </p:nvGrpSpPr>
        <p:grpSpPr>
          <a:xfrm>
            <a:off x="9428788" y="5460462"/>
            <a:ext cx="7830512" cy="1924903"/>
            <a:chOff x="0" y="-47625"/>
            <a:chExt cx="881508" cy="216693"/>
          </a:xfrm>
        </p:grpSpPr>
        <p:sp>
          <p:nvSpPr>
            <p:cNvPr id="281" name="Google Shape;281;p25"/>
            <p:cNvSpPr/>
            <p:nvPr/>
          </p:nvSpPr>
          <p:spPr>
            <a:xfrm>
              <a:off x="0" y="0"/>
              <a:ext cx="881508" cy="169068"/>
            </a:xfrm>
            <a:custGeom>
              <a:rect b="b" l="l" r="r" t="t"/>
              <a:pathLst>
                <a:path extrusionOk="0" h="169068" w="881508">
                  <a:moveTo>
                    <a:pt x="49434" y="0"/>
                  </a:moveTo>
                  <a:lnTo>
                    <a:pt x="832074" y="0"/>
                  </a:lnTo>
                  <a:cubicBezTo>
                    <a:pt x="859376" y="0"/>
                    <a:pt x="881508" y="22132"/>
                    <a:pt x="881508" y="49434"/>
                  </a:cubicBezTo>
                  <a:lnTo>
                    <a:pt x="881508" y="119634"/>
                  </a:lnTo>
                  <a:cubicBezTo>
                    <a:pt x="881508" y="146936"/>
                    <a:pt x="859376" y="169068"/>
                    <a:pt x="832074" y="169068"/>
                  </a:cubicBezTo>
                  <a:lnTo>
                    <a:pt x="49434" y="169068"/>
                  </a:lnTo>
                  <a:cubicBezTo>
                    <a:pt x="22132" y="169068"/>
                    <a:pt x="0" y="146936"/>
                    <a:pt x="0" y="119634"/>
                  </a:cubicBezTo>
                  <a:lnTo>
                    <a:pt x="0" y="49434"/>
                  </a:lnTo>
                  <a:cubicBezTo>
                    <a:pt x="0" y="22132"/>
                    <a:pt x="22132" y="0"/>
                    <a:pt x="49434" y="0"/>
                  </a:cubicBezTo>
                  <a:close/>
                </a:path>
              </a:pathLst>
            </a:custGeom>
            <a:gradFill>
              <a:gsLst>
                <a:gs pos="0">
                  <a:srgbClr val="C6DB63"/>
                </a:gs>
                <a:gs pos="50000">
                  <a:srgbClr val="B7D0DD"/>
                </a:gs>
                <a:gs pos="100000">
                  <a:srgbClr val="FBFFE7"/>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5"/>
            <p:cNvSpPr txBox="1"/>
            <p:nvPr/>
          </p:nvSpPr>
          <p:spPr>
            <a:xfrm>
              <a:off x="0" y="-47625"/>
              <a:ext cx="881508" cy="21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25"/>
          <p:cNvGrpSpPr/>
          <p:nvPr/>
        </p:nvGrpSpPr>
        <p:grpSpPr>
          <a:xfrm>
            <a:off x="1479520" y="6074530"/>
            <a:ext cx="6928872" cy="1005999"/>
            <a:chOff x="0" y="-85725"/>
            <a:chExt cx="9238496" cy="1341331"/>
          </a:xfrm>
        </p:grpSpPr>
        <p:sp>
          <p:nvSpPr>
            <p:cNvPr id="284" name="Google Shape;284;p25"/>
            <p:cNvSpPr txBox="1"/>
            <p:nvPr/>
          </p:nvSpPr>
          <p:spPr>
            <a:xfrm>
              <a:off x="0" y="-85725"/>
              <a:ext cx="9238496" cy="57340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400" u="none" cap="none" strike="noStrike">
                  <a:solidFill>
                    <a:srgbClr val="000000"/>
                  </a:solidFill>
                  <a:latin typeface="Arimo"/>
                  <a:ea typeface="Arimo"/>
                  <a:cs typeface="Arimo"/>
                  <a:sym typeface="Arimo"/>
                </a:rPr>
                <a:t>Email </a:t>
              </a:r>
              <a:endParaRPr/>
            </a:p>
          </p:txBody>
        </p:sp>
        <p:sp>
          <p:nvSpPr>
            <p:cNvPr id="285" name="Google Shape;285;p25"/>
            <p:cNvSpPr txBox="1"/>
            <p:nvPr/>
          </p:nvSpPr>
          <p:spPr>
            <a:xfrm>
              <a:off x="0" y="548005"/>
              <a:ext cx="9238496" cy="7076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000000"/>
                  </a:solidFill>
                  <a:latin typeface="Inter"/>
                  <a:ea typeface="Inter"/>
                  <a:cs typeface="Inter"/>
                  <a:sym typeface="Inter"/>
                </a:rPr>
                <a:t>hello@reallygreatsite.com</a:t>
              </a:r>
              <a:endParaRPr/>
            </a:p>
          </p:txBody>
        </p:sp>
      </p:grpSp>
      <p:grpSp>
        <p:nvGrpSpPr>
          <p:cNvPr id="286" name="Google Shape;286;p25"/>
          <p:cNvGrpSpPr/>
          <p:nvPr/>
        </p:nvGrpSpPr>
        <p:grpSpPr>
          <a:xfrm>
            <a:off x="1467657" y="7951396"/>
            <a:ext cx="6952597" cy="998855"/>
            <a:chOff x="0" y="-76200"/>
            <a:chExt cx="9270129" cy="1331806"/>
          </a:xfrm>
        </p:grpSpPr>
        <p:sp>
          <p:nvSpPr>
            <p:cNvPr id="287" name="Google Shape;287;p25"/>
            <p:cNvSpPr txBox="1"/>
            <p:nvPr/>
          </p:nvSpPr>
          <p:spPr>
            <a:xfrm>
              <a:off x="0" y="-76200"/>
              <a:ext cx="9270129" cy="56388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400" u="none" cap="none" strike="noStrike">
                  <a:solidFill>
                    <a:srgbClr val="000000"/>
                  </a:solidFill>
                  <a:latin typeface="Inter"/>
                  <a:ea typeface="Inter"/>
                  <a:cs typeface="Inter"/>
                  <a:sym typeface="Inter"/>
                </a:rPr>
                <a:t>Social media </a:t>
              </a:r>
              <a:endParaRPr/>
            </a:p>
          </p:txBody>
        </p:sp>
        <p:sp>
          <p:nvSpPr>
            <p:cNvPr id="288" name="Google Shape;288;p25"/>
            <p:cNvSpPr txBox="1"/>
            <p:nvPr/>
          </p:nvSpPr>
          <p:spPr>
            <a:xfrm>
              <a:off x="0" y="548005"/>
              <a:ext cx="9270129" cy="7076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000000"/>
                  </a:solidFill>
                  <a:latin typeface="Inter"/>
                  <a:ea typeface="Inter"/>
                  <a:cs typeface="Inter"/>
                  <a:sym typeface="Inter"/>
                </a:rPr>
                <a:t>@reallygreatsite</a:t>
              </a:r>
              <a:endParaRPr/>
            </a:p>
          </p:txBody>
        </p:sp>
      </p:grpSp>
      <p:grpSp>
        <p:nvGrpSpPr>
          <p:cNvPr id="289" name="Google Shape;289;p25"/>
          <p:cNvGrpSpPr/>
          <p:nvPr/>
        </p:nvGrpSpPr>
        <p:grpSpPr>
          <a:xfrm>
            <a:off x="9904639" y="6081674"/>
            <a:ext cx="6878810" cy="998855"/>
            <a:chOff x="0" y="-76200"/>
            <a:chExt cx="9171747" cy="1331806"/>
          </a:xfrm>
        </p:grpSpPr>
        <p:sp>
          <p:nvSpPr>
            <p:cNvPr id="290" name="Google Shape;290;p25"/>
            <p:cNvSpPr txBox="1"/>
            <p:nvPr/>
          </p:nvSpPr>
          <p:spPr>
            <a:xfrm>
              <a:off x="0" y="-76200"/>
              <a:ext cx="9171747" cy="56388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400" u="none" cap="none" strike="noStrike">
                  <a:solidFill>
                    <a:srgbClr val="000000"/>
                  </a:solidFill>
                  <a:latin typeface="Inter"/>
                  <a:ea typeface="Inter"/>
                  <a:cs typeface="Inter"/>
                  <a:sym typeface="Inter"/>
                </a:rPr>
                <a:t>Phone</a:t>
              </a:r>
              <a:endParaRPr/>
            </a:p>
          </p:txBody>
        </p:sp>
        <p:sp>
          <p:nvSpPr>
            <p:cNvPr id="291" name="Google Shape;291;p25"/>
            <p:cNvSpPr txBox="1"/>
            <p:nvPr/>
          </p:nvSpPr>
          <p:spPr>
            <a:xfrm>
              <a:off x="0" y="548005"/>
              <a:ext cx="9171747" cy="7076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000000"/>
                  </a:solidFill>
                  <a:latin typeface="Inter"/>
                  <a:ea typeface="Inter"/>
                  <a:cs typeface="Inter"/>
                  <a:sym typeface="Inter"/>
                </a:rPr>
                <a:t>123-456-7890</a:t>
              </a:r>
              <a:endParaRPr/>
            </a:p>
          </p:txBody>
        </p:sp>
      </p:grpSp>
      <p:grpSp>
        <p:nvGrpSpPr>
          <p:cNvPr id="292" name="Google Shape;292;p25"/>
          <p:cNvGrpSpPr/>
          <p:nvPr/>
        </p:nvGrpSpPr>
        <p:grpSpPr>
          <a:xfrm>
            <a:off x="9904639" y="7954609"/>
            <a:ext cx="6878810" cy="998855"/>
            <a:chOff x="0" y="-76200"/>
            <a:chExt cx="9171747" cy="1331806"/>
          </a:xfrm>
        </p:grpSpPr>
        <p:sp>
          <p:nvSpPr>
            <p:cNvPr id="293" name="Google Shape;293;p25"/>
            <p:cNvSpPr txBox="1"/>
            <p:nvPr/>
          </p:nvSpPr>
          <p:spPr>
            <a:xfrm>
              <a:off x="0" y="-76200"/>
              <a:ext cx="9171747" cy="56388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400" u="none" cap="none" strike="noStrike">
                  <a:solidFill>
                    <a:srgbClr val="000000"/>
                  </a:solidFill>
                  <a:latin typeface="Inter"/>
                  <a:ea typeface="Inter"/>
                  <a:cs typeface="Inter"/>
                  <a:sym typeface="Inter"/>
                </a:rPr>
                <a:t>Address</a:t>
              </a:r>
              <a:endParaRPr/>
            </a:p>
          </p:txBody>
        </p:sp>
        <p:sp>
          <p:nvSpPr>
            <p:cNvPr id="294" name="Google Shape;294;p25"/>
            <p:cNvSpPr txBox="1"/>
            <p:nvPr/>
          </p:nvSpPr>
          <p:spPr>
            <a:xfrm>
              <a:off x="0" y="548005"/>
              <a:ext cx="9171747" cy="7076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000000"/>
                  </a:solidFill>
                  <a:latin typeface="Inter"/>
                  <a:ea typeface="Inter"/>
                  <a:cs typeface="Inter"/>
                  <a:sym typeface="Inter"/>
                </a:rPr>
                <a:t>123 Anywhere St., Any City, ST</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pSp>
        <p:nvGrpSpPr>
          <p:cNvPr id="299" name="Google Shape;299;p26"/>
          <p:cNvGrpSpPr/>
          <p:nvPr/>
        </p:nvGrpSpPr>
        <p:grpSpPr>
          <a:xfrm>
            <a:off x="6060156" y="2192041"/>
            <a:ext cx="11512980" cy="7508818"/>
            <a:chOff x="0" y="-28575"/>
            <a:chExt cx="3032225" cy="1977631"/>
          </a:xfrm>
        </p:grpSpPr>
        <p:sp>
          <p:nvSpPr>
            <p:cNvPr id="300" name="Google Shape;300;p26"/>
            <p:cNvSpPr/>
            <p:nvPr/>
          </p:nvSpPr>
          <p:spPr>
            <a:xfrm>
              <a:off x="0" y="0"/>
              <a:ext cx="3032225" cy="1949056"/>
            </a:xfrm>
            <a:custGeom>
              <a:rect b="b" l="l" r="r" t="t"/>
              <a:pathLst>
                <a:path extrusionOk="0" h="1949056" w="3032225">
                  <a:moveTo>
                    <a:pt x="13449" y="0"/>
                  </a:moveTo>
                  <a:lnTo>
                    <a:pt x="3018776" y="0"/>
                  </a:lnTo>
                  <a:cubicBezTo>
                    <a:pt x="3022343" y="0"/>
                    <a:pt x="3025764" y="1417"/>
                    <a:pt x="3028286" y="3939"/>
                  </a:cubicBezTo>
                  <a:cubicBezTo>
                    <a:pt x="3030808" y="6461"/>
                    <a:pt x="3032225" y="9882"/>
                    <a:pt x="3032225" y="13449"/>
                  </a:cubicBezTo>
                  <a:lnTo>
                    <a:pt x="3032225" y="1935607"/>
                  </a:lnTo>
                  <a:cubicBezTo>
                    <a:pt x="3032225" y="1939174"/>
                    <a:pt x="3030808" y="1942595"/>
                    <a:pt x="3028286" y="1945117"/>
                  </a:cubicBezTo>
                  <a:cubicBezTo>
                    <a:pt x="3025764" y="1947639"/>
                    <a:pt x="3022343" y="1949056"/>
                    <a:pt x="3018776" y="1949056"/>
                  </a:cubicBezTo>
                  <a:lnTo>
                    <a:pt x="13449" y="1949056"/>
                  </a:lnTo>
                  <a:cubicBezTo>
                    <a:pt x="9882" y="1949056"/>
                    <a:pt x="6461" y="1947639"/>
                    <a:pt x="3939" y="1945117"/>
                  </a:cubicBezTo>
                  <a:cubicBezTo>
                    <a:pt x="1417" y="1942595"/>
                    <a:pt x="0" y="1939174"/>
                    <a:pt x="0" y="1935607"/>
                  </a:cubicBezTo>
                  <a:lnTo>
                    <a:pt x="0" y="13449"/>
                  </a:lnTo>
                  <a:cubicBezTo>
                    <a:pt x="0" y="9882"/>
                    <a:pt x="1417" y="6461"/>
                    <a:pt x="3939" y="3939"/>
                  </a:cubicBezTo>
                  <a:cubicBezTo>
                    <a:pt x="6461" y="1417"/>
                    <a:pt x="9882" y="0"/>
                    <a:pt x="13449"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26"/>
          <p:cNvGrpSpPr/>
          <p:nvPr/>
        </p:nvGrpSpPr>
        <p:grpSpPr>
          <a:xfrm>
            <a:off x="782413" y="2192041"/>
            <a:ext cx="5030092" cy="7508818"/>
            <a:chOff x="0" y="-28575"/>
            <a:chExt cx="1324798" cy="1977631"/>
          </a:xfrm>
        </p:grpSpPr>
        <p:sp>
          <p:nvSpPr>
            <p:cNvPr id="303" name="Google Shape;303;p26"/>
            <p:cNvSpPr/>
            <p:nvPr/>
          </p:nvSpPr>
          <p:spPr>
            <a:xfrm>
              <a:off x="0" y="0"/>
              <a:ext cx="1324798" cy="1949056"/>
            </a:xfrm>
            <a:custGeom>
              <a:rect b="b" l="l" r="r" t="t"/>
              <a:pathLst>
                <a:path extrusionOk="0" h="1949056" w="1324798">
                  <a:moveTo>
                    <a:pt x="30782" y="0"/>
                  </a:moveTo>
                  <a:lnTo>
                    <a:pt x="1294016" y="0"/>
                  </a:lnTo>
                  <a:cubicBezTo>
                    <a:pt x="1302180" y="0"/>
                    <a:pt x="1310009" y="3243"/>
                    <a:pt x="1315782" y="9016"/>
                  </a:cubicBezTo>
                  <a:cubicBezTo>
                    <a:pt x="1321555" y="14789"/>
                    <a:pt x="1324798" y="22618"/>
                    <a:pt x="1324798" y="30782"/>
                  </a:cubicBezTo>
                  <a:lnTo>
                    <a:pt x="1324798" y="1918274"/>
                  </a:lnTo>
                  <a:cubicBezTo>
                    <a:pt x="1324798" y="1935274"/>
                    <a:pt x="1311016" y="1949056"/>
                    <a:pt x="1294016" y="1949056"/>
                  </a:cubicBezTo>
                  <a:lnTo>
                    <a:pt x="30782" y="1949056"/>
                  </a:lnTo>
                  <a:cubicBezTo>
                    <a:pt x="13782" y="1949056"/>
                    <a:pt x="0" y="1935274"/>
                    <a:pt x="0" y="1918274"/>
                  </a:cubicBezTo>
                  <a:lnTo>
                    <a:pt x="0" y="30782"/>
                  </a:lnTo>
                  <a:cubicBezTo>
                    <a:pt x="0" y="13782"/>
                    <a:pt x="13782" y="0"/>
                    <a:pt x="30782"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6"/>
            <p:cNvSpPr txBox="1"/>
            <p:nvPr/>
          </p:nvSpPr>
          <p:spPr>
            <a:xfrm>
              <a:off x="0" y="-28575"/>
              <a:ext cx="1324798"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26"/>
          <p:cNvGrpSpPr/>
          <p:nvPr/>
        </p:nvGrpSpPr>
        <p:grpSpPr>
          <a:xfrm>
            <a:off x="1104558" y="2712744"/>
            <a:ext cx="4318255" cy="647237"/>
            <a:chOff x="0" y="0"/>
            <a:chExt cx="1137318" cy="170466"/>
          </a:xfrm>
        </p:grpSpPr>
        <p:sp>
          <p:nvSpPr>
            <p:cNvPr id="306" name="Google Shape;306;p26"/>
            <p:cNvSpPr/>
            <p:nvPr/>
          </p:nvSpPr>
          <p:spPr>
            <a:xfrm>
              <a:off x="0" y="0"/>
              <a:ext cx="1137318" cy="170466"/>
            </a:xfrm>
            <a:custGeom>
              <a:rect b="b" l="l" r="r" t="t"/>
              <a:pathLst>
                <a:path extrusionOk="0" h="170466" w="1137318">
                  <a:moveTo>
                    <a:pt x="35857" y="0"/>
                  </a:moveTo>
                  <a:lnTo>
                    <a:pt x="1101462" y="0"/>
                  </a:lnTo>
                  <a:cubicBezTo>
                    <a:pt x="1121265" y="0"/>
                    <a:pt x="1137318" y="16054"/>
                    <a:pt x="1137318" y="35857"/>
                  </a:cubicBezTo>
                  <a:lnTo>
                    <a:pt x="1137318" y="134609"/>
                  </a:lnTo>
                  <a:cubicBezTo>
                    <a:pt x="1137318" y="144119"/>
                    <a:pt x="1133540" y="153239"/>
                    <a:pt x="1126816" y="159964"/>
                  </a:cubicBezTo>
                  <a:cubicBezTo>
                    <a:pt x="1120092" y="166688"/>
                    <a:pt x="1110971" y="170466"/>
                    <a:pt x="1101462" y="170466"/>
                  </a:cubicBezTo>
                  <a:lnTo>
                    <a:pt x="35857" y="170466"/>
                  </a:lnTo>
                  <a:cubicBezTo>
                    <a:pt x="26347" y="170466"/>
                    <a:pt x="17227" y="166688"/>
                    <a:pt x="10502" y="159964"/>
                  </a:cubicBezTo>
                  <a:cubicBezTo>
                    <a:pt x="3778" y="153239"/>
                    <a:pt x="0" y="144119"/>
                    <a:pt x="0" y="134609"/>
                  </a:cubicBezTo>
                  <a:lnTo>
                    <a:pt x="0" y="35857"/>
                  </a:lnTo>
                  <a:cubicBezTo>
                    <a:pt x="0" y="26347"/>
                    <a:pt x="3778" y="17227"/>
                    <a:pt x="10502" y="10502"/>
                  </a:cubicBezTo>
                  <a:cubicBezTo>
                    <a:pt x="17227" y="3778"/>
                    <a:pt x="26347" y="0"/>
                    <a:pt x="3585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6"/>
            <p:cNvSpPr txBox="1"/>
            <p:nvPr/>
          </p:nvSpPr>
          <p:spPr>
            <a:xfrm>
              <a:off x="0" y="0"/>
              <a:ext cx="1137318"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0" i="0" lang="en-US" sz="2499" u="none" cap="none" strike="noStrike">
                  <a:solidFill>
                    <a:srgbClr val="FFFFFF"/>
                  </a:solidFill>
                  <a:latin typeface="Inter"/>
                  <a:ea typeface="Inter"/>
                  <a:cs typeface="Inter"/>
                  <a:sym typeface="Inter"/>
                </a:rPr>
                <a:t>Fonts</a:t>
              </a:r>
              <a:endParaRPr/>
            </a:p>
          </p:txBody>
        </p:sp>
      </p:grpSp>
      <p:grpSp>
        <p:nvGrpSpPr>
          <p:cNvPr id="308" name="Google Shape;308;p26"/>
          <p:cNvGrpSpPr/>
          <p:nvPr/>
        </p:nvGrpSpPr>
        <p:grpSpPr>
          <a:xfrm>
            <a:off x="9623087" y="2712744"/>
            <a:ext cx="4368067" cy="647237"/>
            <a:chOff x="0" y="0"/>
            <a:chExt cx="1150437" cy="170466"/>
          </a:xfrm>
        </p:grpSpPr>
        <p:sp>
          <p:nvSpPr>
            <p:cNvPr id="309" name="Google Shape;309;p26"/>
            <p:cNvSpPr/>
            <p:nvPr/>
          </p:nvSpPr>
          <p:spPr>
            <a:xfrm>
              <a:off x="0" y="0"/>
              <a:ext cx="1150437" cy="170466"/>
            </a:xfrm>
            <a:custGeom>
              <a:rect b="b" l="l" r="r" t="t"/>
              <a:pathLst>
                <a:path extrusionOk="0" h="170466" w="1150437">
                  <a:moveTo>
                    <a:pt x="35448" y="0"/>
                  </a:moveTo>
                  <a:lnTo>
                    <a:pt x="1114989" y="0"/>
                  </a:lnTo>
                  <a:cubicBezTo>
                    <a:pt x="1124391" y="0"/>
                    <a:pt x="1133407" y="3735"/>
                    <a:pt x="1140055" y="10382"/>
                  </a:cubicBezTo>
                  <a:cubicBezTo>
                    <a:pt x="1146703" y="17030"/>
                    <a:pt x="1150437" y="26046"/>
                    <a:pt x="1150437" y="35448"/>
                  </a:cubicBezTo>
                  <a:lnTo>
                    <a:pt x="1150437" y="135018"/>
                  </a:lnTo>
                  <a:cubicBezTo>
                    <a:pt x="1150437" y="144419"/>
                    <a:pt x="1146703" y="153436"/>
                    <a:pt x="1140055" y="160083"/>
                  </a:cubicBezTo>
                  <a:cubicBezTo>
                    <a:pt x="1133407" y="166731"/>
                    <a:pt x="1124391" y="170466"/>
                    <a:pt x="1114989" y="170466"/>
                  </a:cubicBezTo>
                  <a:lnTo>
                    <a:pt x="35448" y="170466"/>
                  </a:lnTo>
                  <a:cubicBezTo>
                    <a:pt x="26046" y="170466"/>
                    <a:pt x="17030" y="166731"/>
                    <a:pt x="10382" y="160083"/>
                  </a:cubicBezTo>
                  <a:cubicBezTo>
                    <a:pt x="3735" y="153436"/>
                    <a:pt x="0" y="144419"/>
                    <a:pt x="0" y="135018"/>
                  </a:cubicBezTo>
                  <a:lnTo>
                    <a:pt x="0" y="35448"/>
                  </a:lnTo>
                  <a:cubicBezTo>
                    <a:pt x="0" y="26046"/>
                    <a:pt x="3735" y="17030"/>
                    <a:pt x="10382" y="10382"/>
                  </a:cubicBezTo>
                  <a:cubicBezTo>
                    <a:pt x="17030" y="3735"/>
                    <a:pt x="26046" y="0"/>
                    <a:pt x="3544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6"/>
            <p:cNvSpPr txBox="1"/>
            <p:nvPr/>
          </p:nvSpPr>
          <p:spPr>
            <a:xfrm>
              <a:off x="0" y="0"/>
              <a:ext cx="1150437"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0" i="0" lang="en-US" sz="2499" u="none" cap="none" strike="noStrike">
                  <a:solidFill>
                    <a:srgbClr val="FFFFFF"/>
                  </a:solidFill>
                  <a:latin typeface="Inter"/>
                  <a:ea typeface="Inter"/>
                  <a:cs typeface="Inter"/>
                  <a:sym typeface="Inter"/>
                </a:rPr>
                <a:t>Design Elements / Icons</a:t>
              </a:r>
              <a:endParaRPr/>
            </a:p>
          </p:txBody>
        </p:sp>
      </p:grpSp>
      <p:grpSp>
        <p:nvGrpSpPr>
          <p:cNvPr id="311" name="Google Shape;311;p26"/>
          <p:cNvGrpSpPr/>
          <p:nvPr/>
        </p:nvGrpSpPr>
        <p:grpSpPr>
          <a:xfrm>
            <a:off x="1104558" y="7347143"/>
            <a:ext cx="4318255" cy="647237"/>
            <a:chOff x="0" y="0"/>
            <a:chExt cx="1137318" cy="170466"/>
          </a:xfrm>
        </p:grpSpPr>
        <p:sp>
          <p:nvSpPr>
            <p:cNvPr id="312" name="Google Shape;312;p26"/>
            <p:cNvSpPr/>
            <p:nvPr/>
          </p:nvSpPr>
          <p:spPr>
            <a:xfrm>
              <a:off x="0" y="0"/>
              <a:ext cx="1137318" cy="170466"/>
            </a:xfrm>
            <a:custGeom>
              <a:rect b="b" l="l" r="r" t="t"/>
              <a:pathLst>
                <a:path extrusionOk="0" h="170466" w="1137318">
                  <a:moveTo>
                    <a:pt x="35857" y="0"/>
                  </a:moveTo>
                  <a:lnTo>
                    <a:pt x="1101462" y="0"/>
                  </a:lnTo>
                  <a:cubicBezTo>
                    <a:pt x="1121265" y="0"/>
                    <a:pt x="1137318" y="16054"/>
                    <a:pt x="1137318" y="35857"/>
                  </a:cubicBezTo>
                  <a:lnTo>
                    <a:pt x="1137318" y="134609"/>
                  </a:lnTo>
                  <a:cubicBezTo>
                    <a:pt x="1137318" y="144119"/>
                    <a:pt x="1133540" y="153239"/>
                    <a:pt x="1126816" y="159964"/>
                  </a:cubicBezTo>
                  <a:cubicBezTo>
                    <a:pt x="1120092" y="166688"/>
                    <a:pt x="1110971" y="170466"/>
                    <a:pt x="1101462" y="170466"/>
                  </a:cubicBezTo>
                  <a:lnTo>
                    <a:pt x="35857" y="170466"/>
                  </a:lnTo>
                  <a:cubicBezTo>
                    <a:pt x="26347" y="170466"/>
                    <a:pt x="17227" y="166688"/>
                    <a:pt x="10502" y="159964"/>
                  </a:cubicBezTo>
                  <a:cubicBezTo>
                    <a:pt x="3778" y="153239"/>
                    <a:pt x="0" y="144119"/>
                    <a:pt x="0" y="134609"/>
                  </a:cubicBezTo>
                  <a:lnTo>
                    <a:pt x="0" y="35857"/>
                  </a:lnTo>
                  <a:cubicBezTo>
                    <a:pt x="0" y="26347"/>
                    <a:pt x="3778" y="17227"/>
                    <a:pt x="10502" y="10502"/>
                  </a:cubicBezTo>
                  <a:cubicBezTo>
                    <a:pt x="17227" y="3778"/>
                    <a:pt x="26347" y="0"/>
                    <a:pt x="3585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6"/>
            <p:cNvSpPr txBox="1"/>
            <p:nvPr/>
          </p:nvSpPr>
          <p:spPr>
            <a:xfrm>
              <a:off x="0" y="0"/>
              <a:ext cx="1137318"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0" i="0" lang="en-US" sz="2499" u="none" cap="none" strike="noStrike">
                  <a:solidFill>
                    <a:srgbClr val="FFFFFF"/>
                  </a:solidFill>
                  <a:latin typeface="Inter"/>
                  <a:ea typeface="Inter"/>
                  <a:cs typeface="Inter"/>
                  <a:sym typeface="Inter"/>
                </a:rPr>
                <a:t>Colors</a:t>
              </a:r>
              <a:endParaRPr/>
            </a:p>
          </p:txBody>
        </p:sp>
      </p:grpSp>
      <p:grpSp>
        <p:nvGrpSpPr>
          <p:cNvPr id="314" name="Google Shape;314;p26"/>
          <p:cNvGrpSpPr/>
          <p:nvPr/>
        </p:nvGrpSpPr>
        <p:grpSpPr>
          <a:xfrm>
            <a:off x="1249355" y="8261080"/>
            <a:ext cx="725897" cy="725897"/>
            <a:chOff x="0" y="0"/>
            <a:chExt cx="812800" cy="812800"/>
          </a:xfrm>
        </p:grpSpPr>
        <p:sp>
          <p:nvSpPr>
            <p:cNvPr id="315" name="Google Shape;3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DB6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6"/>
          <p:cNvGrpSpPr/>
          <p:nvPr/>
        </p:nvGrpSpPr>
        <p:grpSpPr>
          <a:xfrm>
            <a:off x="2111246" y="8261080"/>
            <a:ext cx="725897" cy="725897"/>
            <a:chOff x="0" y="0"/>
            <a:chExt cx="812800" cy="812800"/>
          </a:xfrm>
        </p:grpSpPr>
        <p:sp>
          <p:nvSpPr>
            <p:cNvPr id="318" name="Google Shape;31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E6A6"/>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6"/>
          <p:cNvGrpSpPr/>
          <p:nvPr/>
        </p:nvGrpSpPr>
        <p:grpSpPr>
          <a:xfrm>
            <a:off x="2973136" y="8261080"/>
            <a:ext cx="725897" cy="725897"/>
            <a:chOff x="0" y="0"/>
            <a:chExt cx="812800" cy="812800"/>
          </a:xfrm>
        </p:grpSpPr>
        <p:sp>
          <p:nvSpPr>
            <p:cNvPr id="321" name="Google Shape;32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FE7"/>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6"/>
          <p:cNvGrpSpPr/>
          <p:nvPr/>
        </p:nvGrpSpPr>
        <p:grpSpPr>
          <a:xfrm>
            <a:off x="3835026" y="8261080"/>
            <a:ext cx="725897" cy="725897"/>
            <a:chOff x="0" y="0"/>
            <a:chExt cx="812800" cy="812800"/>
          </a:xfrm>
        </p:grpSpPr>
        <p:sp>
          <p:nvSpPr>
            <p:cNvPr id="324" name="Google Shape;32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D1DD"/>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6"/>
          <p:cNvGrpSpPr/>
          <p:nvPr/>
        </p:nvGrpSpPr>
        <p:grpSpPr>
          <a:xfrm>
            <a:off x="4696916" y="8261080"/>
            <a:ext cx="725897" cy="725897"/>
            <a:chOff x="0" y="0"/>
            <a:chExt cx="812800" cy="812800"/>
          </a:xfrm>
        </p:grpSpPr>
        <p:sp>
          <p:nvSpPr>
            <p:cNvPr id="327" name="Google Shape;32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6"/>
          <p:cNvSpPr txBox="1"/>
          <p:nvPr/>
        </p:nvSpPr>
        <p:spPr>
          <a:xfrm>
            <a:off x="1173043" y="3668028"/>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Inter"/>
                <a:ea typeface="Inter"/>
                <a:cs typeface="Inter"/>
                <a:sym typeface="Inter"/>
              </a:rPr>
              <a:t>uses the following free fonts:</a:t>
            </a:r>
            <a:endParaRPr/>
          </a:p>
        </p:txBody>
      </p:sp>
      <p:sp>
        <p:nvSpPr>
          <p:cNvPr id="330" name="Google Shape;330;p26"/>
          <p:cNvSpPr txBox="1"/>
          <p:nvPr/>
        </p:nvSpPr>
        <p:spPr>
          <a:xfrm>
            <a:off x="1116102" y="6722739"/>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Inter"/>
                <a:ea typeface="Inter"/>
                <a:cs typeface="Inter"/>
                <a:sym typeface="Inter"/>
              </a:rPr>
              <a:t>You can find these fonts online too.</a:t>
            </a:r>
            <a:endParaRPr/>
          </a:p>
        </p:txBody>
      </p:sp>
      <p:sp>
        <p:nvSpPr>
          <p:cNvPr id="331" name="Google Shape;331;p26"/>
          <p:cNvSpPr txBox="1"/>
          <p:nvPr/>
        </p:nvSpPr>
        <p:spPr>
          <a:xfrm>
            <a:off x="1688417" y="5005735"/>
            <a:ext cx="3150536" cy="372567"/>
          </a:xfrm>
          <a:prstGeom prst="rect">
            <a:avLst/>
          </a:prstGeom>
          <a:noFill/>
          <a:ln>
            <a:noFill/>
          </a:ln>
        </p:spPr>
        <p:txBody>
          <a:bodyPr anchorCtr="0" anchor="t" bIns="0" lIns="0" spcFirstLastPara="1" rIns="0" wrap="square" tIns="0">
            <a:spAutoFit/>
          </a:bodyPr>
          <a:lstStyle/>
          <a:p>
            <a:pPr indent="0" lvl="0" marL="0" marR="0" rtl="0" algn="ctr">
              <a:lnSpc>
                <a:spcPct val="103003"/>
              </a:lnSpc>
              <a:spcBef>
                <a:spcPts val="0"/>
              </a:spcBef>
              <a:spcAft>
                <a:spcPts val="0"/>
              </a:spcAft>
              <a:buNone/>
            </a:pPr>
            <a:r>
              <a:rPr b="0" i="0" lang="en-US" sz="2697" u="none" cap="none" strike="noStrike">
                <a:solidFill>
                  <a:srgbClr val="000000"/>
                </a:solidFill>
                <a:latin typeface="Raleway"/>
                <a:ea typeface="Raleway"/>
                <a:cs typeface="Raleway"/>
                <a:sym typeface="Raleway"/>
              </a:rPr>
              <a:t>Raleway</a:t>
            </a:r>
            <a:endParaRPr/>
          </a:p>
        </p:txBody>
      </p:sp>
      <p:sp>
        <p:nvSpPr>
          <p:cNvPr id="332" name="Google Shape;332;p26"/>
          <p:cNvSpPr txBox="1"/>
          <p:nvPr/>
        </p:nvSpPr>
        <p:spPr>
          <a:xfrm>
            <a:off x="1523971" y="5994577"/>
            <a:ext cx="3479429" cy="283414"/>
          </a:xfrm>
          <a:prstGeom prst="rect">
            <a:avLst/>
          </a:prstGeom>
          <a:noFill/>
          <a:ln>
            <a:noFill/>
          </a:ln>
        </p:spPr>
        <p:txBody>
          <a:bodyPr anchorCtr="0" anchor="t" bIns="0" lIns="0" spcFirstLastPara="1" rIns="0" wrap="square" tIns="0">
            <a:spAutoFit/>
          </a:bodyPr>
          <a:lstStyle/>
          <a:p>
            <a:pPr indent="0" lvl="0" marL="0" marR="0" rtl="0" algn="ctr">
              <a:lnSpc>
                <a:spcPct val="103004"/>
              </a:lnSpc>
              <a:spcBef>
                <a:spcPts val="0"/>
              </a:spcBef>
              <a:spcAft>
                <a:spcPts val="0"/>
              </a:spcAft>
              <a:buNone/>
            </a:pPr>
            <a:r>
              <a:rPr b="0" i="0" lang="en-US" sz="2097" u="none" cap="none" strike="noStrike">
                <a:solidFill>
                  <a:srgbClr val="000000"/>
                </a:solidFill>
                <a:latin typeface="Inter"/>
                <a:ea typeface="Inter"/>
                <a:cs typeface="Inter"/>
                <a:sym typeface="Inter"/>
              </a:rPr>
              <a:t>Inter</a:t>
            </a:r>
            <a:endParaRPr/>
          </a:p>
        </p:txBody>
      </p:sp>
      <p:sp>
        <p:nvSpPr>
          <p:cNvPr id="333" name="Google Shape;333;p26"/>
          <p:cNvSpPr txBox="1"/>
          <p:nvPr/>
        </p:nvSpPr>
        <p:spPr>
          <a:xfrm>
            <a:off x="2319155" y="4702216"/>
            <a:ext cx="1889061" cy="215469"/>
          </a:xfrm>
          <a:prstGeom prst="rect">
            <a:avLst/>
          </a:prstGeom>
          <a:noFill/>
          <a:ln>
            <a:noFill/>
          </a:ln>
        </p:spPr>
        <p:txBody>
          <a:bodyPr anchorCtr="0" anchor="t" bIns="0" lIns="0" spcFirstLastPara="1" rIns="0" wrap="square" tIns="0">
            <a:spAutoFit/>
          </a:bodyPr>
          <a:lstStyle/>
          <a:p>
            <a:pPr indent="0" lvl="0" marL="0" marR="0" rtl="0" algn="ctr">
              <a:lnSpc>
                <a:spcPct val="103005"/>
              </a:lnSpc>
              <a:spcBef>
                <a:spcPts val="0"/>
              </a:spcBef>
              <a:spcAft>
                <a:spcPts val="0"/>
              </a:spcAft>
              <a:buNone/>
            </a:pPr>
            <a:r>
              <a:rPr b="1" i="0" lang="en-US" sz="1597" u="none" cap="none" strike="noStrike">
                <a:solidFill>
                  <a:srgbClr val="000000"/>
                </a:solidFill>
                <a:latin typeface="Inter"/>
                <a:ea typeface="Inter"/>
                <a:cs typeface="Inter"/>
                <a:sym typeface="Inter"/>
              </a:rPr>
              <a:t>TITLES:</a:t>
            </a:r>
            <a:endParaRPr/>
          </a:p>
        </p:txBody>
      </p:sp>
      <p:sp>
        <p:nvSpPr>
          <p:cNvPr id="334" name="Google Shape;334;p26"/>
          <p:cNvSpPr txBox="1"/>
          <p:nvPr/>
        </p:nvSpPr>
        <p:spPr>
          <a:xfrm>
            <a:off x="2319155" y="5702908"/>
            <a:ext cx="1889061" cy="215469"/>
          </a:xfrm>
          <a:prstGeom prst="rect">
            <a:avLst/>
          </a:prstGeom>
          <a:noFill/>
          <a:ln>
            <a:noFill/>
          </a:ln>
        </p:spPr>
        <p:txBody>
          <a:bodyPr anchorCtr="0" anchor="t" bIns="0" lIns="0" spcFirstLastPara="1" rIns="0" wrap="square" tIns="0">
            <a:spAutoFit/>
          </a:bodyPr>
          <a:lstStyle/>
          <a:p>
            <a:pPr indent="0" lvl="0" marL="0" marR="0" rtl="0" algn="ctr">
              <a:lnSpc>
                <a:spcPct val="103005"/>
              </a:lnSpc>
              <a:spcBef>
                <a:spcPts val="0"/>
              </a:spcBef>
              <a:spcAft>
                <a:spcPts val="0"/>
              </a:spcAft>
              <a:buNone/>
            </a:pPr>
            <a:r>
              <a:rPr b="1" i="0" lang="en-US" sz="1597" u="none" cap="none" strike="noStrike">
                <a:solidFill>
                  <a:srgbClr val="000000"/>
                </a:solidFill>
                <a:latin typeface="Inter"/>
                <a:ea typeface="Inter"/>
                <a:cs typeface="Inter"/>
                <a:sym typeface="Inter"/>
              </a:rPr>
              <a:t>BODY TEXT:</a:t>
            </a:r>
            <a:endParaRPr/>
          </a:p>
        </p:txBody>
      </p:sp>
      <p:sp>
        <p:nvSpPr>
          <p:cNvPr id="335" name="Google Shape;335;p26"/>
          <p:cNvSpPr txBox="1"/>
          <p:nvPr/>
        </p:nvSpPr>
        <p:spPr>
          <a:xfrm>
            <a:off x="1249355" y="9092626"/>
            <a:ext cx="725897" cy="190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0" i="0" lang="en-US" sz="1200" u="none" cap="none" strike="noStrike">
                <a:solidFill>
                  <a:srgbClr val="000000"/>
                </a:solidFill>
                <a:latin typeface="Inter"/>
                <a:ea typeface="Inter"/>
                <a:cs typeface="Inter"/>
                <a:sym typeface="Inter"/>
              </a:rPr>
              <a:t>#C6DB63</a:t>
            </a:r>
            <a:endParaRPr/>
          </a:p>
        </p:txBody>
      </p:sp>
      <p:sp>
        <p:nvSpPr>
          <p:cNvPr id="336" name="Google Shape;336;p26"/>
          <p:cNvSpPr txBox="1"/>
          <p:nvPr/>
        </p:nvSpPr>
        <p:spPr>
          <a:xfrm>
            <a:off x="2064714" y="9092626"/>
            <a:ext cx="725897" cy="190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0" i="0" lang="en-US" sz="1200" u="none" cap="none" strike="noStrike">
                <a:solidFill>
                  <a:srgbClr val="000000"/>
                </a:solidFill>
                <a:latin typeface="Inter"/>
                <a:ea typeface="Inter"/>
                <a:cs typeface="Inter"/>
                <a:sym typeface="Inter"/>
              </a:rPr>
              <a:t>#DBE6A6</a:t>
            </a:r>
            <a:endParaRPr/>
          </a:p>
        </p:txBody>
      </p:sp>
      <p:sp>
        <p:nvSpPr>
          <p:cNvPr id="337" name="Google Shape;337;p26"/>
          <p:cNvSpPr txBox="1"/>
          <p:nvPr/>
        </p:nvSpPr>
        <p:spPr>
          <a:xfrm>
            <a:off x="2943011" y="9092626"/>
            <a:ext cx="725897" cy="190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0" i="0" lang="en-US" sz="1200" u="none" cap="none" strike="noStrike">
                <a:solidFill>
                  <a:srgbClr val="000000"/>
                </a:solidFill>
                <a:latin typeface="Inter"/>
                <a:ea typeface="Inter"/>
                <a:cs typeface="Inter"/>
                <a:sym typeface="Inter"/>
              </a:rPr>
              <a:t>#FBFFE7</a:t>
            </a:r>
            <a:endParaRPr/>
          </a:p>
        </p:txBody>
      </p:sp>
      <p:sp>
        <p:nvSpPr>
          <p:cNvPr id="338" name="Google Shape;338;p26"/>
          <p:cNvSpPr txBox="1"/>
          <p:nvPr/>
        </p:nvSpPr>
        <p:spPr>
          <a:xfrm>
            <a:off x="3819515" y="9092626"/>
            <a:ext cx="725897" cy="190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0" i="0" lang="en-US" sz="1200" u="none" cap="none" strike="noStrike">
                <a:solidFill>
                  <a:srgbClr val="000000"/>
                </a:solidFill>
                <a:latin typeface="Inter"/>
                <a:ea typeface="Inter"/>
                <a:cs typeface="Inter"/>
                <a:sym typeface="Inter"/>
              </a:rPr>
              <a:t>#B7D1DD</a:t>
            </a:r>
            <a:endParaRPr/>
          </a:p>
        </p:txBody>
      </p:sp>
      <p:sp>
        <p:nvSpPr>
          <p:cNvPr id="339" name="Google Shape;339;p26"/>
          <p:cNvSpPr txBox="1"/>
          <p:nvPr/>
        </p:nvSpPr>
        <p:spPr>
          <a:xfrm>
            <a:off x="4696916" y="9092626"/>
            <a:ext cx="725897" cy="190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0" i="0" lang="en-US" sz="1200" u="none" cap="none" strike="noStrike">
                <a:solidFill>
                  <a:srgbClr val="000000"/>
                </a:solidFill>
                <a:latin typeface="Inter"/>
                <a:ea typeface="Inter"/>
                <a:cs typeface="Inter"/>
                <a:sym typeface="Inter"/>
              </a:rPr>
              <a:t>#FFFFFF</a:t>
            </a:r>
            <a:endParaRPr/>
          </a:p>
        </p:txBody>
      </p:sp>
      <p:sp>
        <p:nvSpPr>
          <p:cNvPr id="340" name="Google Shape;340;p26"/>
          <p:cNvSpPr txBox="1"/>
          <p:nvPr/>
        </p:nvSpPr>
        <p:spPr>
          <a:xfrm>
            <a:off x="3800933" y="1548062"/>
            <a:ext cx="10686133" cy="32385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Inter"/>
                <a:ea typeface="Inter"/>
                <a:cs typeface="Inter"/>
                <a:sym typeface="Inter"/>
              </a:rPr>
              <a:t>Use these in your presentation. Delete or hide this page before presenting. </a:t>
            </a:r>
            <a:endParaRPr/>
          </a:p>
        </p:txBody>
      </p:sp>
      <p:sp>
        <p:nvSpPr>
          <p:cNvPr id="341" name="Google Shape;341;p26"/>
          <p:cNvSpPr txBox="1"/>
          <p:nvPr/>
        </p:nvSpPr>
        <p:spPr>
          <a:xfrm>
            <a:off x="1028700" y="523875"/>
            <a:ext cx="16230600"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500" u="none" cap="none" strike="noStrike">
                <a:solidFill>
                  <a:srgbClr val="000000"/>
                </a:solidFill>
                <a:latin typeface="Raleway"/>
                <a:ea typeface="Raleway"/>
                <a:cs typeface="Raleway"/>
                <a:sym typeface="Raleway"/>
              </a:rPr>
              <a:t>Resource Page</a:t>
            </a:r>
            <a:endParaRPr/>
          </a:p>
        </p:txBody>
      </p:sp>
      <p:sp>
        <p:nvSpPr>
          <p:cNvPr id="342" name="Google Shape;342;p26"/>
          <p:cNvSpPr/>
          <p:nvPr/>
        </p:nvSpPr>
        <p:spPr>
          <a:xfrm rot="10800000">
            <a:off x="6638244" y="4018294"/>
            <a:ext cx="709279" cy="1203631"/>
          </a:xfrm>
          <a:custGeom>
            <a:rect b="b" l="l" r="r" t="t"/>
            <a:pathLst>
              <a:path extrusionOk="0" h="6225467" w="3668563">
                <a:moveTo>
                  <a:pt x="3668563" y="0"/>
                </a:moveTo>
                <a:lnTo>
                  <a:pt x="3668563" y="6225467"/>
                </a:lnTo>
                <a:cubicBezTo>
                  <a:pt x="1642474" y="6225467"/>
                  <a:pt x="0" y="4831847"/>
                  <a:pt x="0" y="3112734"/>
                </a:cubicBezTo>
                <a:cubicBezTo>
                  <a:pt x="0" y="1393620"/>
                  <a:pt x="1642474" y="0"/>
                  <a:pt x="3668563" y="0"/>
                </a:cubicBezTo>
                <a:close/>
              </a:path>
            </a:pathLst>
          </a:custGeom>
          <a:gradFill>
            <a:gsLst>
              <a:gs pos="0">
                <a:srgbClr val="C6DB63"/>
              </a:gs>
              <a:gs pos="50000">
                <a:srgbClr val="FBFFE7"/>
              </a:gs>
              <a:gs pos="100000">
                <a:srgbClr val="B7D0DD"/>
              </a:gs>
            </a:gsLst>
            <a:lin ang="5400000" scaled="0"/>
          </a:gradFill>
          <a:ln cap="sq"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3" name="Google Shape;343;p26"/>
          <p:cNvGrpSpPr/>
          <p:nvPr/>
        </p:nvGrpSpPr>
        <p:grpSpPr>
          <a:xfrm>
            <a:off x="7789502" y="4051012"/>
            <a:ext cx="1138078" cy="1138194"/>
            <a:chOff x="0" y="0"/>
            <a:chExt cx="941273" cy="941368"/>
          </a:xfrm>
        </p:grpSpPr>
        <p:sp>
          <p:nvSpPr>
            <p:cNvPr id="344" name="Google Shape;344;p26"/>
            <p:cNvSpPr/>
            <p:nvPr/>
          </p:nvSpPr>
          <p:spPr>
            <a:xfrm>
              <a:off x="0" y="0"/>
              <a:ext cx="941273" cy="941368"/>
            </a:xfrm>
            <a:custGeom>
              <a:rect b="b" l="l" r="r" t="t"/>
              <a:pathLst>
                <a:path extrusionOk="0" h="941368" w="941273">
                  <a:moveTo>
                    <a:pt x="470636" y="0"/>
                  </a:moveTo>
                  <a:cubicBezTo>
                    <a:pt x="210711" y="0"/>
                    <a:pt x="0" y="210732"/>
                    <a:pt x="0" y="470684"/>
                  </a:cubicBezTo>
                  <a:cubicBezTo>
                    <a:pt x="0" y="730636"/>
                    <a:pt x="210711" y="941368"/>
                    <a:pt x="470636" y="941368"/>
                  </a:cubicBezTo>
                  <a:cubicBezTo>
                    <a:pt x="730562" y="941368"/>
                    <a:pt x="941273" y="730636"/>
                    <a:pt x="941273" y="470684"/>
                  </a:cubicBezTo>
                  <a:cubicBezTo>
                    <a:pt x="941273" y="210732"/>
                    <a:pt x="730562" y="0"/>
                    <a:pt x="470636" y="0"/>
                  </a:cubicBezTo>
                  <a:close/>
                </a:path>
              </a:pathLst>
            </a:custGeom>
            <a:gradFill>
              <a:gsLst>
                <a:gs pos="0">
                  <a:srgbClr val="C6DB63"/>
                </a:gs>
                <a:gs pos="50000">
                  <a:srgbClr val="FBFFE7"/>
                </a:gs>
                <a:gs pos="100000">
                  <a:srgbClr val="B7D0DD"/>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6"/>
            <p:cNvSpPr txBox="1"/>
            <p:nvPr/>
          </p:nvSpPr>
          <p:spPr>
            <a:xfrm>
              <a:off x="88244" y="40628"/>
              <a:ext cx="764784" cy="8124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6"/>
          <p:cNvGrpSpPr/>
          <p:nvPr/>
        </p:nvGrpSpPr>
        <p:grpSpPr>
          <a:xfrm>
            <a:off x="9369558" y="4032076"/>
            <a:ext cx="1176067" cy="1176067"/>
            <a:chOff x="0" y="0"/>
            <a:chExt cx="812800" cy="812800"/>
          </a:xfrm>
        </p:grpSpPr>
        <p:sp>
          <p:nvSpPr>
            <p:cNvPr id="347" name="Google Shape;347;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gradFill>
              <a:gsLst>
                <a:gs pos="0">
                  <a:srgbClr val="C6DB63"/>
                </a:gs>
                <a:gs pos="50000">
                  <a:srgbClr val="FBFFE7"/>
                </a:gs>
                <a:gs pos="100000">
                  <a:srgbClr val="B7D0DD"/>
                </a:gs>
              </a:gsLst>
              <a:lin ang="5400000" scaled="0"/>
            </a:gradFill>
            <a:ln>
              <a:noFill/>
            </a:ln>
          </p:spPr>
        </p:sp>
        <p:sp>
          <p:nvSpPr>
            <p:cNvPr id="348" name="Google Shape;348;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6"/>
          <p:cNvGrpSpPr/>
          <p:nvPr/>
        </p:nvGrpSpPr>
        <p:grpSpPr>
          <a:xfrm>
            <a:off x="12605647" y="4059640"/>
            <a:ext cx="1176067" cy="1120938"/>
            <a:chOff x="0" y="0"/>
            <a:chExt cx="812800" cy="774700"/>
          </a:xfrm>
        </p:grpSpPr>
        <p:sp>
          <p:nvSpPr>
            <p:cNvPr id="350" name="Google Shape;350;p2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gradFill>
              <a:gsLst>
                <a:gs pos="0">
                  <a:srgbClr val="C6DB63"/>
                </a:gs>
                <a:gs pos="50000">
                  <a:srgbClr val="FBFFE7"/>
                </a:gs>
                <a:gs pos="100000">
                  <a:srgbClr val="B7D0DD"/>
                </a:gs>
              </a:gsLst>
              <a:lin ang="5400000" scaled="0"/>
            </a:gradFill>
            <a:ln>
              <a:noFill/>
            </a:ln>
          </p:spPr>
        </p:sp>
        <p:sp>
          <p:nvSpPr>
            <p:cNvPr id="351" name="Google Shape;351;p26"/>
            <p:cNvSpPr txBox="1"/>
            <p:nvPr/>
          </p:nvSpPr>
          <p:spPr>
            <a:xfrm>
              <a:off x="228600" y="219075"/>
              <a:ext cx="355600"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6"/>
          <p:cNvGrpSpPr/>
          <p:nvPr/>
        </p:nvGrpSpPr>
        <p:grpSpPr>
          <a:xfrm>
            <a:off x="10987603" y="4032076"/>
            <a:ext cx="1176067" cy="1176067"/>
            <a:chOff x="0" y="0"/>
            <a:chExt cx="812800" cy="812800"/>
          </a:xfrm>
        </p:grpSpPr>
        <p:sp>
          <p:nvSpPr>
            <p:cNvPr id="353" name="Google Shape;353;p26"/>
            <p:cNvSpPr/>
            <p:nvPr/>
          </p:nvSpPr>
          <p:spPr>
            <a:xfrm>
              <a:off x="0" y="0"/>
              <a:ext cx="812800" cy="812800"/>
            </a:xfrm>
            <a:custGeom>
              <a:rect b="b" l="l" r="r" t="t"/>
              <a:pathLst>
                <a:path extrusionOk="0" h="812800" w="812800">
                  <a:moveTo>
                    <a:pt x="406400" y="0"/>
                  </a:moveTo>
                  <a:lnTo>
                    <a:pt x="812800" y="812800"/>
                  </a:lnTo>
                  <a:lnTo>
                    <a:pt x="0" y="812800"/>
                  </a:lnTo>
                  <a:lnTo>
                    <a:pt x="406400" y="0"/>
                  </a:lnTo>
                  <a:close/>
                </a:path>
              </a:pathLst>
            </a:custGeom>
            <a:gradFill>
              <a:gsLst>
                <a:gs pos="0">
                  <a:srgbClr val="C6DB63"/>
                </a:gs>
                <a:gs pos="50000">
                  <a:srgbClr val="FBFFE7"/>
                </a:gs>
                <a:gs pos="100000">
                  <a:srgbClr val="B7D0DD"/>
                </a:gs>
              </a:gsLst>
              <a:lin ang="5400000" scaled="0"/>
            </a:gradFill>
            <a:ln>
              <a:noFill/>
            </a:ln>
          </p:spPr>
        </p:sp>
        <p:sp>
          <p:nvSpPr>
            <p:cNvPr id="354" name="Google Shape;354;p26"/>
            <p:cNvSpPr txBox="1"/>
            <p:nvPr/>
          </p:nvSpPr>
          <p:spPr>
            <a:xfrm>
              <a:off x="127000" y="329746"/>
              <a:ext cx="558800" cy="4249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26"/>
          <p:cNvSpPr/>
          <p:nvPr/>
        </p:nvSpPr>
        <p:spPr>
          <a:xfrm>
            <a:off x="6638244" y="5924681"/>
            <a:ext cx="2516524" cy="1638028"/>
          </a:xfrm>
          <a:custGeom>
            <a:rect b="b" l="l" r="r" t="t"/>
            <a:pathLst>
              <a:path extrusionOk="0" h="1638028" w="2516524">
                <a:moveTo>
                  <a:pt x="0" y="0"/>
                </a:moveTo>
                <a:lnTo>
                  <a:pt x="2516524" y="0"/>
                </a:lnTo>
                <a:lnTo>
                  <a:pt x="2516524" y="1638028"/>
                </a:lnTo>
                <a:lnTo>
                  <a:pt x="0" y="1638028"/>
                </a:lnTo>
                <a:lnTo>
                  <a:pt x="0" y="0"/>
                </a:lnTo>
                <a:close/>
              </a:path>
            </a:pathLst>
          </a:custGeom>
          <a:blipFill rotWithShape="1">
            <a:blip r:embed="rId3">
              <a:alphaModFix/>
            </a:blip>
            <a:stretch>
              <a:fillRect b="0" l="0" r="0" t="0"/>
            </a:stretch>
          </a:blipFill>
          <a:ln>
            <a:noFill/>
          </a:ln>
        </p:spPr>
      </p:sp>
      <p:sp>
        <p:nvSpPr>
          <p:cNvPr id="356" name="Google Shape;356;p26"/>
          <p:cNvSpPr/>
          <p:nvPr/>
        </p:nvSpPr>
        <p:spPr>
          <a:xfrm rot="5400000">
            <a:off x="9902016" y="5488938"/>
            <a:ext cx="1638028" cy="2509514"/>
          </a:xfrm>
          <a:custGeom>
            <a:rect b="b" l="l" r="r" t="t"/>
            <a:pathLst>
              <a:path extrusionOk="0" h="2509514" w="1638028">
                <a:moveTo>
                  <a:pt x="0" y="0"/>
                </a:moveTo>
                <a:lnTo>
                  <a:pt x="1638028" y="0"/>
                </a:lnTo>
                <a:lnTo>
                  <a:pt x="1638028" y="2509514"/>
                </a:lnTo>
                <a:lnTo>
                  <a:pt x="0" y="2509514"/>
                </a:lnTo>
                <a:lnTo>
                  <a:pt x="0" y="0"/>
                </a:lnTo>
                <a:close/>
              </a:path>
            </a:pathLst>
          </a:custGeom>
          <a:blipFill rotWithShape="1">
            <a:blip r:embed="rId4">
              <a:alphaModFix/>
            </a:blip>
            <a:stretch>
              <a:fillRect b="0" l="0" r="0" t="0"/>
            </a:stretch>
          </a:blipFill>
          <a:ln>
            <a:noFill/>
          </a:ln>
        </p:spPr>
      </p:sp>
      <p:sp>
        <p:nvSpPr>
          <p:cNvPr id="357" name="Google Shape;357;p26"/>
          <p:cNvSpPr/>
          <p:nvPr/>
        </p:nvSpPr>
        <p:spPr>
          <a:xfrm rot="-5400000">
            <a:off x="12223488" y="6443317"/>
            <a:ext cx="3052494" cy="1986896"/>
          </a:xfrm>
          <a:custGeom>
            <a:rect b="b" l="l" r="r" t="t"/>
            <a:pathLst>
              <a:path extrusionOk="0" h="1986896" w="3052494">
                <a:moveTo>
                  <a:pt x="0" y="0"/>
                </a:moveTo>
                <a:lnTo>
                  <a:pt x="3052493" y="0"/>
                </a:lnTo>
                <a:lnTo>
                  <a:pt x="3052493" y="1986896"/>
                </a:lnTo>
                <a:lnTo>
                  <a:pt x="0" y="1986896"/>
                </a:lnTo>
                <a:lnTo>
                  <a:pt x="0" y="0"/>
                </a:lnTo>
                <a:close/>
              </a:path>
            </a:pathLst>
          </a:custGeom>
          <a:blipFill rotWithShape="1">
            <a:blip r:embed="rId5">
              <a:alphaModFix/>
            </a:blip>
            <a:stretch>
              <a:fillRect b="0" l="0" r="0" t="0"/>
            </a:stretch>
          </a:blipFill>
          <a:ln>
            <a:noFill/>
          </a:ln>
        </p:spPr>
      </p:sp>
      <p:sp>
        <p:nvSpPr>
          <p:cNvPr id="358" name="Google Shape;358;p26"/>
          <p:cNvSpPr/>
          <p:nvPr/>
        </p:nvSpPr>
        <p:spPr>
          <a:xfrm>
            <a:off x="15050745" y="5940995"/>
            <a:ext cx="1967058" cy="3022016"/>
          </a:xfrm>
          <a:custGeom>
            <a:rect b="b" l="l" r="r" t="t"/>
            <a:pathLst>
              <a:path extrusionOk="0" h="3022016" w="1967058">
                <a:moveTo>
                  <a:pt x="0" y="0"/>
                </a:moveTo>
                <a:lnTo>
                  <a:pt x="1967058" y="0"/>
                </a:lnTo>
                <a:lnTo>
                  <a:pt x="1967058" y="3022016"/>
                </a:lnTo>
                <a:lnTo>
                  <a:pt x="0" y="3022016"/>
                </a:lnTo>
                <a:lnTo>
                  <a:pt x="0" y="0"/>
                </a:lnTo>
                <a:close/>
              </a:path>
            </a:pathLst>
          </a:custGeom>
          <a:blipFill rotWithShape="1">
            <a:blip r:embed="rId6">
              <a:alphaModFix/>
            </a:blip>
            <a:stretch>
              <a:fillRect b="0" l="0" r="0" t="0"/>
            </a:stretch>
          </a:blipFill>
          <a:ln>
            <a:noFill/>
          </a:ln>
        </p:spPr>
      </p:sp>
      <p:grpSp>
        <p:nvGrpSpPr>
          <p:cNvPr id="359" name="Google Shape;359;p26"/>
          <p:cNvGrpSpPr/>
          <p:nvPr/>
        </p:nvGrpSpPr>
        <p:grpSpPr>
          <a:xfrm>
            <a:off x="14223692" y="4032076"/>
            <a:ext cx="1176067" cy="1176067"/>
            <a:chOff x="0" y="0"/>
            <a:chExt cx="812800" cy="812800"/>
          </a:xfrm>
        </p:grpSpPr>
        <p:sp>
          <p:nvSpPr>
            <p:cNvPr id="360" name="Google Shape;360;p2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gradFill>
              <a:gsLst>
                <a:gs pos="0">
                  <a:srgbClr val="C6DB63"/>
                </a:gs>
                <a:gs pos="50000">
                  <a:srgbClr val="FBFFE7"/>
                </a:gs>
                <a:gs pos="100000">
                  <a:srgbClr val="B7D0DD"/>
                </a:gs>
              </a:gsLst>
              <a:lin ang="5400000" scaled="0"/>
            </a:gradFill>
            <a:ln>
              <a:noFill/>
            </a:ln>
          </p:spPr>
        </p:sp>
        <p:sp>
          <p:nvSpPr>
            <p:cNvPr id="361" name="Google Shape;361;p26"/>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26"/>
          <p:cNvGrpSpPr/>
          <p:nvPr/>
        </p:nvGrpSpPr>
        <p:grpSpPr>
          <a:xfrm rot="-5400000">
            <a:off x="8406690" y="5377601"/>
            <a:ext cx="1060138" cy="6078054"/>
            <a:chOff x="0" y="-47625"/>
            <a:chExt cx="68181" cy="390902"/>
          </a:xfrm>
        </p:grpSpPr>
        <p:sp>
          <p:nvSpPr>
            <p:cNvPr id="363" name="Google Shape;363;p26"/>
            <p:cNvSpPr/>
            <p:nvPr/>
          </p:nvSpPr>
          <p:spPr>
            <a:xfrm>
              <a:off x="0" y="0"/>
              <a:ext cx="68181" cy="343277"/>
            </a:xfrm>
            <a:custGeom>
              <a:rect b="b" l="l" r="r" t="t"/>
              <a:pathLst>
                <a:path extrusionOk="0" h="343277" w="68181">
                  <a:moveTo>
                    <a:pt x="0" y="0"/>
                  </a:moveTo>
                  <a:lnTo>
                    <a:pt x="68181" y="0"/>
                  </a:lnTo>
                  <a:lnTo>
                    <a:pt x="68181" y="343277"/>
                  </a:lnTo>
                  <a:lnTo>
                    <a:pt x="0" y="343277"/>
                  </a:lnTo>
                  <a:close/>
                </a:path>
              </a:pathLst>
            </a:custGeom>
            <a:gradFill>
              <a:gsLst>
                <a:gs pos="0">
                  <a:srgbClr val="C6DB63"/>
                </a:gs>
                <a:gs pos="50000">
                  <a:srgbClr val="FBFFE7"/>
                </a:gs>
                <a:gs pos="100000">
                  <a:srgbClr val="B7D0DD"/>
                </a:gs>
              </a:gsLst>
              <a:lin ang="5400000" scaled="0"/>
            </a:gradFill>
            <a:ln>
              <a:noFill/>
            </a:ln>
          </p:spPr>
        </p:sp>
        <p:sp>
          <p:nvSpPr>
            <p:cNvPr id="364" name="Google Shape;364;p26"/>
            <p:cNvSpPr txBox="1"/>
            <p:nvPr/>
          </p:nvSpPr>
          <p:spPr>
            <a:xfrm>
              <a:off x="0" y="-47625"/>
              <a:ext cx="68181" cy="3909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26"/>
          <p:cNvGrpSpPr/>
          <p:nvPr/>
        </p:nvGrpSpPr>
        <p:grpSpPr>
          <a:xfrm>
            <a:off x="15841737" y="4032076"/>
            <a:ext cx="1176067" cy="1176067"/>
            <a:chOff x="0" y="0"/>
            <a:chExt cx="812800" cy="812800"/>
          </a:xfrm>
        </p:grpSpPr>
        <p:sp>
          <p:nvSpPr>
            <p:cNvPr id="366" name="Google Shape;366;p2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gradFill>
              <a:gsLst>
                <a:gs pos="0">
                  <a:srgbClr val="C6DB63"/>
                </a:gs>
                <a:gs pos="50000">
                  <a:srgbClr val="FBFFE7"/>
                </a:gs>
                <a:gs pos="100000">
                  <a:srgbClr val="B7D0DD"/>
                </a:gs>
              </a:gsLst>
              <a:lin ang="5400000" scaled="0"/>
            </a:gradFill>
            <a:ln>
              <a:noFill/>
            </a:ln>
          </p:spPr>
        </p:sp>
        <p:sp>
          <p:nvSpPr>
            <p:cNvPr id="367" name="Google Shape;367;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1" name="Shape 371"/>
        <p:cNvGrpSpPr/>
        <p:nvPr/>
      </p:nvGrpSpPr>
      <p:grpSpPr>
        <a:xfrm>
          <a:off x="0" y="0"/>
          <a:ext cx="0" cy="0"/>
          <a:chOff x="0" y="0"/>
          <a:chExt cx="0" cy="0"/>
        </a:xfrm>
      </p:grpSpPr>
      <p:grpSp>
        <p:nvGrpSpPr>
          <p:cNvPr id="372" name="Google Shape;372;p27"/>
          <p:cNvGrpSpPr/>
          <p:nvPr/>
        </p:nvGrpSpPr>
        <p:grpSpPr>
          <a:xfrm>
            <a:off x="1629749" y="3427830"/>
            <a:ext cx="7175562" cy="3322845"/>
            <a:chOff x="0" y="-28575"/>
            <a:chExt cx="1889860" cy="875152"/>
          </a:xfrm>
        </p:grpSpPr>
        <p:sp>
          <p:nvSpPr>
            <p:cNvPr id="373" name="Google Shape;373;p27"/>
            <p:cNvSpPr/>
            <p:nvPr/>
          </p:nvSpPr>
          <p:spPr>
            <a:xfrm>
              <a:off x="0" y="0"/>
              <a:ext cx="1889860" cy="846577"/>
            </a:xfrm>
            <a:custGeom>
              <a:rect b="b" l="l" r="r" t="t"/>
              <a:pathLst>
                <a:path extrusionOk="0" h="846577" w="1889860">
                  <a:moveTo>
                    <a:pt x="21579" y="0"/>
                  </a:moveTo>
                  <a:lnTo>
                    <a:pt x="1868282" y="0"/>
                  </a:lnTo>
                  <a:cubicBezTo>
                    <a:pt x="1874004" y="0"/>
                    <a:pt x="1879493" y="2273"/>
                    <a:pt x="1883540" y="6320"/>
                  </a:cubicBezTo>
                  <a:cubicBezTo>
                    <a:pt x="1887587" y="10367"/>
                    <a:pt x="1889860" y="15856"/>
                    <a:pt x="1889860" y="21579"/>
                  </a:cubicBezTo>
                  <a:lnTo>
                    <a:pt x="1889860" y="824999"/>
                  </a:lnTo>
                  <a:cubicBezTo>
                    <a:pt x="1889860" y="836916"/>
                    <a:pt x="1880199" y="846577"/>
                    <a:pt x="1868282" y="846577"/>
                  </a:cubicBezTo>
                  <a:lnTo>
                    <a:pt x="21579" y="846577"/>
                  </a:lnTo>
                  <a:cubicBezTo>
                    <a:pt x="9661" y="846577"/>
                    <a:pt x="0" y="836916"/>
                    <a:pt x="0" y="824999"/>
                  </a:cubicBezTo>
                  <a:lnTo>
                    <a:pt x="0" y="21579"/>
                  </a:lnTo>
                  <a:cubicBezTo>
                    <a:pt x="0" y="9661"/>
                    <a:pt x="9661" y="0"/>
                    <a:pt x="21579"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txBox="1"/>
            <p:nvPr/>
          </p:nvSpPr>
          <p:spPr>
            <a:xfrm>
              <a:off x="0" y="-28575"/>
              <a:ext cx="1889860" cy="87515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27"/>
          <p:cNvSpPr txBox="1"/>
          <p:nvPr/>
        </p:nvSpPr>
        <p:spPr>
          <a:xfrm>
            <a:off x="3428992" y="2231818"/>
            <a:ext cx="11430015" cy="333375"/>
          </a:xfrm>
          <a:prstGeom prst="rect">
            <a:avLst/>
          </a:prstGeom>
          <a:noFill/>
          <a:ln>
            <a:noFill/>
          </a:ln>
        </p:spPr>
        <p:txBody>
          <a:bodyPr anchorCtr="0" anchor="t" bIns="0" lIns="0" spcFirstLastPara="1" rIns="0" wrap="square" tIns="0">
            <a:spAutoFit/>
          </a:bodyPr>
          <a:lstStyle/>
          <a:p>
            <a:pPr indent="0" lvl="1" marL="0" marR="0" rtl="0" algn="ctr">
              <a:lnSpc>
                <a:spcPct val="120009"/>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376" name="Google Shape;376;p27"/>
          <p:cNvSpPr txBox="1"/>
          <p:nvPr/>
        </p:nvSpPr>
        <p:spPr>
          <a:xfrm>
            <a:off x="2351428" y="5819742"/>
            <a:ext cx="5642741" cy="3143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FFFFFF"/>
                </a:solidFill>
                <a:latin typeface="Inter"/>
                <a:ea typeface="Inter"/>
                <a:cs typeface="Inter"/>
                <a:sym typeface="Inter"/>
              </a:rPr>
              <a:t>for this presentation template</a:t>
            </a:r>
            <a:endParaRPr/>
          </a:p>
        </p:txBody>
      </p:sp>
      <p:grpSp>
        <p:nvGrpSpPr>
          <p:cNvPr id="377" name="Google Shape;377;p27"/>
          <p:cNvGrpSpPr/>
          <p:nvPr/>
        </p:nvGrpSpPr>
        <p:grpSpPr>
          <a:xfrm>
            <a:off x="9482688" y="3427830"/>
            <a:ext cx="7175562" cy="3322845"/>
            <a:chOff x="0" y="-28575"/>
            <a:chExt cx="1889860" cy="875152"/>
          </a:xfrm>
        </p:grpSpPr>
        <p:sp>
          <p:nvSpPr>
            <p:cNvPr id="378" name="Google Shape;378;p27"/>
            <p:cNvSpPr/>
            <p:nvPr/>
          </p:nvSpPr>
          <p:spPr>
            <a:xfrm>
              <a:off x="0" y="0"/>
              <a:ext cx="1889860" cy="846577"/>
            </a:xfrm>
            <a:custGeom>
              <a:rect b="b" l="l" r="r" t="t"/>
              <a:pathLst>
                <a:path extrusionOk="0" h="846577" w="1889860">
                  <a:moveTo>
                    <a:pt x="21579" y="0"/>
                  </a:moveTo>
                  <a:lnTo>
                    <a:pt x="1868282" y="0"/>
                  </a:lnTo>
                  <a:cubicBezTo>
                    <a:pt x="1874004" y="0"/>
                    <a:pt x="1879493" y="2273"/>
                    <a:pt x="1883540" y="6320"/>
                  </a:cubicBezTo>
                  <a:cubicBezTo>
                    <a:pt x="1887587" y="10367"/>
                    <a:pt x="1889860" y="15856"/>
                    <a:pt x="1889860" y="21579"/>
                  </a:cubicBezTo>
                  <a:lnTo>
                    <a:pt x="1889860" y="824999"/>
                  </a:lnTo>
                  <a:cubicBezTo>
                    <a:pt x="1889860" y="836916"/>
                    <a:pt x="1880199" y="846577"/>
                    <a:pt x="1868282" y="846577"/>
                  </a:cubicBezTo>
                  <a:lnTo>
                    <a:pt x="21579" y="846577"/>
                  </a:lnTo>
                  <a:cubicBezTo>
                    <a:pt x="9661" y="846577"/>
                    <a:pt x="0" y="836916"/>
                    <a:pt x="0" y="824999"/>
                  </a:cubicBezTo>
                  <a:lnTo>
                    <a:pt x="0" y="21579"/>
                  </a:lnTo>
                  <a:cubicBezTo>
                    <a:pt x="0" y="9661"/>
                    <a:pt x="9661" y="0"/>
                    <a:pt x="21579"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txBox="1"/>
            <p:nvPr/>
          </p:nvSpPr>
          <p:spPr>
            <a:xfrm>
              <a:off x="0" y="-28575"/>
              <a:ext cx="1889860" cy="87515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7"/>
          <p:cNvSpPr txBox="1"/>
          <p:nvPr/>
        </p:nvSpPr>
        <p:spPr>
          <a:xfrm>
            <a:off x="10125321" y="5819742"/>
            <a:ext cx="5890296" cy="3143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FFFFFF"/>
                </a:solidFill>
                <a:latin typeface="Inter"/>
                <a:ea typeface="Inter"/>
                <a:cs typeface="Inter"/>
                <a:sym typeface="Inter"/>
              </a:rPr>
              <a:t>for the photos, graphics, and elements</a:t>
            </a:r>
            <a:endParaRPr/>
          </a:p>
        </p:txBody>
      </p:sp>
      <p:sp>
        <p:nvSpPr>
          <p:cNvPr id="381" name="Google Shape;381;p27"/>
          <p:cNvSpPr/>
          <p:nvPr/>
        </p:nvSpPr>
        <p:spPr>
          <a:xfrm>
            <a:off x="0" y="7866191"/>
            <a:ext cx="18288000" cy="11903825"/>
          </a:xfrm>
          <a:custGeom>
            <a:rect b="b" l="l" r="r" t="t"/>
            <a:pathLst>
              <a:path extrusionOk="0" h="11903825" w="18288000">
                <a:moveTo>
                  <a:pt x="0" y="0"/>
                </a:moveTo>
                <a:lnTo>
                  <a:pt x="18288000" y="0"/>
                </a:lnTo>
                <a:lnTo>
                  <a:pt x="18288000" y="11903826"/>
                </a:lnTo>
                <a:lnTo>
                  <a:pt x="0" y="11903826"/>
                </a:lnTo>
                <a:lnTo>
                  <a:pt x="0" y="0"/>
                </a:lnTo>
                <a:close/>
              </a:path>
            </a:pathLst>
          </a:custGeom>
          <a:blipFill rotWithShape="1">
            <a:blip r:embed="rId3">
              <a:alphaModFix/>
            </a:blip>
            <a:stretch>
              <a:fillRect b="0" l="0" r="0" t="0"/>
            </a:stretch>
          </a:blipFill>
          <a:ln>
            <a:noFill/>
          </a:ln>
        </p:spPr>
      </p:sp>
      <p:sp>
        <p:nvSpPr>
          <p:cNvPr id="382" name="Google Shape;382;p27"/>
          <p:cNvSpPr txBox="1"/>
          <p:nvPr/>
        </p:nvSpPr>
        <p:spPr>
          <a:xfrm>
            <a:off x="1028700" y="8887142"/>
            <a:ext cx="16230600" cy="618490"/>
          </a:xfrm>
          <a:prstGeom prst="rect">
            <a:avLst/>
          </a:prstGeom>
          <a:noFill/>
          <a:ln>
            <a:noFill/>
          </a:ln>
        </p:spPr>
        <p:txBody>
          <a:bodyPr anchorCtr="0" anchor="t" bIns="0" lIns="0" spcFirstLastPara="1" rIns="0" wrap="square" tIns="0">
            <a:spAutoFit/>
          </a:bodyPr>
          <a:lstStyle/>
          <a:p>
            <a:pPr indent="0" lvl="1" marL="0" marR="0" rtl="0" algn="ctr">
              <a:lnSpc>
                <a:spcPct val="122005"/>
              </a:lnSpc>
              <a:spcBef>
                <a:spcPts val="0"/>
              </a:spcBef>
              <a:spcAft>
                <a:spcPts val="0"/>
              </a:spcAft>
              <a:buNone/>
            </a:pPr>
            <a:r>
              <a:rPr b="0" i="0" lang="en-US" sz="3999" u="none" cap="none" strike="noStrike">
                <a:solidFill>
                  <a:srgbClr val="000000"/>
                </a:solidFill>
                <a:latin typeface="Raleway"/>
                <a:ea typeface="Raleway"/>
                <a:cs typeface="Raleway"/>
                <a:sym typeface="Raleway"/>
              </a:rPr>
              <a:t>Happy designing!</a:t>
            </a:r>
            <a:endParaRPr/>
          </a:p>
        </p:txBody>
      </p:sp>
      <p:sp>
        <p:nvSpPr>
          <p:cNvPr id="383" name="Google Shape;383;p27"/>
          <p:cNvSpPr txBox="1"/>
          <p:nvPr/>
        </p:nvSpPr>
        <p:spPr>
          <a:xfrm>
            <a:off x="3973492" y="1065186"/>
            <a:ext cx="10341015"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FFFFF"/>
                </a:solidFill>
                <a:latin typeface="Raleway"/>
                <a:ea typeface="Raleway"/>
                <a:cs typeface="Raleway"/>
                <a:sym typeface="Raleway"/>
              </a:rPr>
              <a:t>Credits</a:t>
            </a:r>
            <a:endParaRPr/>
          </a:p>
        </p:txBody>
      </p:sp>
      <p:sp>
        <p:nvSpPr>
          <p:cNvPr id="384" name="Google Shape;384;p27"/>
          <p:cNvSpPr txBox="1"/>
          <p:nvPr/>
        </p:nvSpPr>
        <p:spPr>
          <a:xfrm>
            <a:off x="10120228" y="4115134"/>
            <a:ext cx="5900483" cy="12763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4500" u="none" cap="none" strike="noStrike">
                <a:solidFill>
                  <a:srgbClr val="FFFFFF"/>
                </a:solidFill>
                <a:latin typeface="Raleway"/>
                <a:ea typeface="Raleway"/>
                <a:cs typeface="Raleway"/>
                <a:sym typeface="Raleway"/>
              </a:rPr>
              <a:t>Pexels, Pixabay, Sketchify</a:t>
            </a:r>
            <a:endParaRPr/>
          </a:p>
        </p:txBody>
      </p:sp>
      <p:sp>
        <p:nvSpPr>
          <p:cNvPr id="385" name="Google Shape;385;p27"/>
          <p:cNvSpPr/>
          <p:nvPr/>
        </p:nvSpPr>
        <p:spPr>
          <a:xfrm>
            <a:off x="2844917" y="41502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sp>
        <p:nvSpPr>
          <p:cNvPr id="84" name="Google Shape;84;p13"/>
          <p:cNvSpPr/>
          <p:nvPr/>
        </p:nvSpPr>
        <p:spPr>
          <a:xfrm rot="-5400000">
            <a:off x="9764473" y="1686719"/>
            <a:ext cx="10438441" cy="6794476"/>
          </a:xfrm>
          <a:custGeom>
            <a:rect b="b" l="l" r="r" t="t"/>
            <a:pathLst>
              <a:path extrusionOk="0" h="6794476" w="10438441">
                <a:moveTo>
                  <a:pt x="0" y="0"/>
                </a:moveTo>
                <a:lnTo>
                  <a:pt x="10438441" y="0"/>
                </a:lnTo>
                <a:lnTo>
                  <a:pt x="10438441" y="6794477"/>
                </a:lnTo>
                <a:lnTo>
                  <a:pt x="0" y="6794477"/>
                </a:lnTo>
                <a:lnTo>
                  <a:pt x="0" y="0"/>
                </a:lnTo>
                <a:close/>
              </a:path>
            </a:pathLst>
          </a:custGeom>
          <a:blipFill rotWithShape="1">
            <a:blip r:embed="rId3">
              <a:alphaModFix/>
            </a:blip>
            <a:stretch>
              <a:fillRect b="0" l="0" r="0" t="0"/>
            </a:stretch>
          </a:blipFill>
          <a:ln>
            <a:noFill/>
          </a:ln>
        </p:spPr>
      </p:sp>
      <p:sp>
        <p:nvSpPr>
          <p:cNvPr id="85" name="Google Shape;85;p13"/>
          <p:cNvSpPr txBox="1"/>
          <p:nvPr/>
        </p:nvSpPr>
        <p:spPr>
          <a:xfrm>
            <a:off x="1028700" y="897260"/>
            <a:ext cx="9959635" cy="866777"/>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6000" u="none" cap="none" strike="noStrike">
                <a:solidFill>
                  <a:srgbClr val="FFFFFF"/>
                </a:solidFill>
                <a:latin typeface="Raleway"/>
                <a:ea typeface="Raleway"/>
                <a:cs typeface="Raleway"/>
                <a:sym typeface="Raleway"/>
              </a:rPr>
              <a:t>Contents</a:t>
            </a:r>
            <a:endParaRPr/>
          </a:p>
        </p:txBody>
      </p:sp>
      <p:sp>
        <p:nvSpPr>
          <p:cNvPr id="86" name="Google Shape;86;p13"/>
          <p:cNvSpPr txBox="1"/>
          <p:nvPr/>
        </p:nvSpPr>
        <p:spPr>
          <a:xfrm>
            <a:off x="5854516" y="2221237"/>
            <a:ext cx="997475"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00" u="none" cap="none" strike="noStrike">
                <a:solidFill>
                  <a:srgbClr val="FFFFFF"/>
                </a:solidFill>
                <a:latin typeface="Space Mono"/>
                <a:ea typeface="Space Mono"/>
                <a:cs typeface="Space Mono"/>
                <a:sym typeface="Space Mono"/>
              </a:rPr>
              <a:t>05</a:t>
            </a:r>
            <a:endParaRPr/>
          </a:p>
        </p:txBody>
      </p:sp>
      <p:sp>
        <p:nvSpPr>
          <p:cNvPr id="87" name="Google Shape;87;p13"/>
          <p:cNvSpPr txBox="1"/>
          <p:nvPr/>
        </p:nvSpPr>
        <p:spPr>
          <a:xfrm>
            <a:off x="5872405" y="4151695"/>
            <a:ext cx="1960694"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00" u="none" cap="none" strike="noStrike">
                <a:solidFill>
                  <a:srgbClr val="FFFFFF"/>
                </a:solidFill>
                <a:latin typeface="Space Mono"/>
                <a:ea typeface="Space Mono"/>
                <a:cs typeface="Space Mono"/>
                <a:sym typeface="Space Mono"/>
              </a:rPr>
              <a:t>06</a:t>
            </a:r>
            <a:endParaRPr/>
          </a:p>
        </p:txBody>
      </p:sp>
      <p:sp>
        <p:nvSpPr>
          <p:cNvPr id="88" name="Google Shape;88;p13"/>
          <p:cNvSpPr txBox="1"/>
          <p:nvPr/>
        </p:nvSpPr>
        <p:spPr>
          <a:xfrm>
            <a:off x="5854516" y="6012054"/>
            <a:ext cx="997475"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00" u="none" cap="none" strike="noStrike">
                <a:solidFill>
                  <a:srgbClr val="FFFFFF"/>
                </a:solidFill>
                <a:latin typeface="Space Mono"/>
                <a:ea typeface="Space Mono"/>
                <a:cs typeface="Space Mono"/>
                <a:sym typeface="Space Mono"/>
              </a:rPr>
              <a:t>07</a:t>
            </a:r>
            <a:endParaRPr/>
          </a:p>
        </p:txBody>
      </p:sp>
      <p:sp>
        <p:nvSpPr>
          <p:cNvPr id="89" name="Google Shape;89;p13"/>
          <p:cNvSpPr txBox="1"/>
          <p:nvPr/>
        </p:nvSpPr>
        <p:spPr>
          <a:xfrm>
            <a:off x="1028415" y="2221237"/>
            <a:ext cx="997475"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00" u="none" cap="none" strike="noStrike">
                <a:solidFill>
                  <a:srgbClr val="FFFFFF"/>
                </a:solidFill>
                <a:latin typeface="Space Mono"/>
                <a:ea typeface="Space Mono"/>
                <a:cs typeface="Space Mono"/>
                <a:sym typeface="Space Mono"/>
              </a:rPr>
              <a:t>01</a:t>
            </a:r>
            <a:endParaRPr/>
          </a:p>
        </p:txBody>
      </p:sp>
      <p:sp>
        <p:nvSpPr>
          <p:cNvPr id="90" name="Google Shape;90;p13"/>
          <p:cNvSpPr txBox="1"/>
          <p:nvPr/>
        </p:nvSpPr>
        <p:spPr>
          <a:xfrm>
            <a:off x="1028415" y="3196211"/>
            <a:ext cx="4333737"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Inter"/>
                <a:ea typeface="Inter"/>
                <a:cs typeface="Inter"/>
                <a:sym typeface="Inter"/>
              </a:rPr>
              <a:t>Introduction</a:t>
            </a:r>
            <a:endParaRPr/>
          </a:p>
        </p:txBody>
      </p:sp>
      <p:sp>
        <p:nvSpPr>
          <p:cNvPr id="91" name="Google Shape;91;p13"/>
          <p:cNvSpPr txBox="1"/>
          <p:nvPr/>
        </p:nvSpPr>
        <p:spPr>
          <a:xfrm>
            <a:off x="5854516" y="3196211"/>
            <a:ext cx="513381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Inter"/>
                <a:ea typeface="Inter"/>
                <a:cs typeface="Inter"/>
                <a:sym typeface="Inter"/>
              </a:rPr>
              <a:t>Findings and Results</a:t>
            </a:r>
            <a:endParaRPr/>
          </a:p>
        </p:txBody>
      </p:sp>
      <p:sp>
        <p:nvSpPr>
          <p:cNvPr id="92" name="Google Shape;92;p13"/>
          <p:cNvSpPr txBox="1"/>
          <p:nvPr/>
        </p:nvSpPr>
        <p:spPr>
          <a:xfrm>
            <a:off x="1028415" y="4151695"/>
            <a:ext cx="1863193"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00" u="none" cap="none" strike="noStrike">
                <a:solidFill>
                  <a:srgbClr val="FFFFFF"/>
                </a:solidFill>
                <a:latin typeface="Space Mono"/>
                <a:ea typeface="Space Mono"/>
                <a:cs typeface="Space Mono"/>
                <a:sym typeface="Space Mono"/>
              </a:rPr>
              <a:t>02</a:t>
            </a:r>
            <a:endParaRPr/>
          </a:p>
        </p:txBody>
      </p:sp>
      <p:sp>
        <p:nvSpPr>
          <p:cNvPr id="93" name="Google Shape;93;p13"/>
          <p:cNvSpPr txBox="1"/>
          <p:nvPr/>
        </p:nvSpPr>
        <p:spPr>
          <a:xfrm>
            <a:off x="1028415" y="5066095"/>
            <a:ext cx="4333737"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Inter"/>
                <a:ea typeface="Inter"/>
                <a:cs typeface="Inter"/>
                <a:sym typeface="Inter"/>
              </a:rPr>
              <a:t>Problem Statement</a:t>
            </a:r>
            <a:endParaRPr/>
          </a:p>
        </p:txBody>
      </p:sp>
      <p:sp>
        <p:nvSpPr>
          <p:cNvPr id="94" name="Google Shape;94;p13"/>
          <p:cNvSpPr txBox="1"/>
          <p:nvPr/>
        </p:nvSpPr>
        <p:spPr>
          <a:xfrm>
            <a:off x="5872405" y="5066095"/>
            <a:ext cx="511592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Inter"/>
                <a:ea typeface="Inter"/>
                <a:cs typeface="Inter"/>
                <a:sym typeface="Inter"/>
              </a:rPr>
              <a:t>Key Takeaways</a:t>
            </a:r>
            <a:endParaRPr/>
          </a:p>
        </p:txBody>
      </p:sp>
      <p:sp>
        <p:nvSpPr>
          <p:cNvPr id="95" name="Google Shape;95;p13"/>
          <p:cNvSpPr txBox="1"/>
          <p:nvPr/>
        </p:nvSpPr>
        <p:spPr>
          <a:xfrm>
            <a:off x="1028415" y="6012054"/>
            <a:ext cx="997475"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00" u="none" cap="none" strike="noStrike">
                <a:solidFill>
                  <a:srgbClr val="FFFFFF"/>
                </a:solidFill>
                <a:latin typeface="Space Mono"/>
                <a:ea typeface="Space Mono"/>
                <a:cs typeface="Space Mono"/>
                <a:sym typeface="Space Mono"/>
              </a:rPr>
              <a:t>03</a:t>
            </a:r>
            <a:endParaRPr/>
          </a:p>
        </p:txBody>
      </p:sp>
      <p:sp>
        <p:nvSpPr>
          <p:cNvPr id="96" name="Google Shape;96;p13"/>
          <p:cNvSpPr txBox="1"/>
          <p:nvPr/>
        </p:nvSpPr>
        <p:spPr>
          <a:xfrm>
            <a:off x="1028415" y="6926454"/>
            <a:ext cx="4333737"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Inter"/>
                <a:ea typeface="Inter"/>
                <a:cs typeface="Inter"/>
                <a:sym typeface="Inter"/>
              </a:rPr>
              <a:t>Goals and Objectives</a:t>
            </a:r>
            <a:endParaRPr/>
          </a:p>
        </p:txBody>
      </p:sp>
      <p:sp>
        <p:nvSpPr>
          <p:cNvPr id="97" name="Google Shape;97;p13"/>
          <p:cNvSpPr txBox="1"/>
          <p:nvPr/>
        </p:nvSpPr>
        <p:spPr>
          <a:xfrm>
            <a:off x="5854516" y="6926454"/>
            <a:ext cx="513381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Inter"/>
                <a:ea typeface="Inter"/>
                <a:cs typeface="Inter"/>
                <a:sym typeface="Inter"/>
              </a:rPr>
              <a:t>Conclusion</a:t>
            </a:r>
            <a:endParaRPr/>
          </a:p>
        </p:txBody>
      </p:sp>
      <p:sp>
        <p:nvSpPr>
          <p:cNvPr id="98" name="Google Shape;98;p13"/>
          <p:cNvSpPr txBox="1"/>
          <p:nvPr/>
        </p:nvSpPr>
        <p:spPr>
          <a:xfrm>
            <a:off x="1028415" y="7848600"/>
            <a:ext cx="997475"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00" u="none" cap="none" strike="noStrike">
                <a:solidFill>
                  <a:srgbClr val="FFFFFF"/>
                </a:solidFill>
                <a:latin typeface="Space Mono"/>
                <a:ea typeface="Space Mono"/>
                <a:cs typeface="Space Mono"/>
                <a:sym typeface="Space Mono"/>
              </a:rPr>
              <a:t>04</a:t>
            </a:r>
            <a:endParaRPr/>
          </a:p>
        </p:txBody>
      </p:sp>
      <p:sp>
        <p:nvSpPr>
          <p:cNvPr id="99" name="Google Shape;99;p13"/>
          <p:cNvSpPr txBox="1"/>
          <p:nvPr/>
        </p:nvSpPr>
        <p:spPr>
          <a:xfrm>
            <a:off x="1028415" y="8763000"/>
            <a:ext cx="4333737"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Inter"/>
                <a:ea typeface="Inter"/>
                <a:cs typeface="Inter"/>
                <a:sym typeface="Inter"/>
              </a:rPr>
              <a:t>Tools and Methodology</a:t>
            </a:r>
            <a:endParaRPr/>
          </a:p>
        </p:txBody>
      </p:sp>
      <p:pic>
        <p:nvPicPr>
          <p:cNvPr id="100" name="Google Shape;100;p13"/>
          <p:cNvPicPr preferRelativeResize="0"/>
          <p:nvPr/>
        </p:nvPicPr>
        <p:blipFill>
          <a:blip r:embed="rId4">
            <a:alphaModFix/>
          </a:blip>
          <a:stretch>
            <a:fillRect/>
          </a:stretch>
        </p:blipFill>
        <p:spPr>
          <a:xfrm>
            <a:off x="12650474" y="1603235"/>
            <a:ext cx="4666500" cy="6961500"/>
          </a:xfrm>
          <a:prstGeom prst="round2SameRect">
            <a:avLst>
              <a:gd fmla="val 50000" name="adj1"/>
              <a:gd fmla="val 0" name="adj2"/>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grpSp>
        <p:nvGrpSpPr>
          <p:cNvPr id="105" name="Google Shape;105;p14"/>
          <p:cNvGrpSpPr/>
          <p:nvPr/>
        </p:nvGrpSpPr>
        <p:grpSpPr>
          <a:xfrm>
            <a:off x="0" y="-180826"/>
            <a:ext cx="6061945" cy="10467826"/>
            <a:chOff x="0" y="-47625"/>
            <a:chExt cx="1596562" cy="2756958"/>
          </a:xfrm>
        </p:grpSpPr>
        <p:sp>
          <p:nvSpPr>
            <p:cNvPr id="106" name="Google Shape;106;p14"/>
            <p:cNvSpPr/>
            <p:nvPr/>
          </p:nvSpPr>
          <p:spPr>
            <a:xfrm>
              <a:off x="0" y="0"/>
              <a:ext cx="1596562" cy="2709333"/>
            </a:xfrm>
            <a:custGeom>
              <a:rect b="b" l="l" r="r" t="t"/>
              <a:pathLst>
                <a:path extrusionOk="0" h="2709333" w="1596562">
                  <a:moveTo>
                    <a:pt x="0" y="0"/>
                  </a:moveTo>
                  <a:lnTo>
                    <a:pt x="1596562" y="0"/>
                  </a:lnTo>
                  <a:lnTo>
                    <a:pt x="1596562" y="2709333"/>
                  </a:lnTo>
                  <a:lnTo>
                    <a:pt x="0" y="2709333"/>
                  </a:lnTo>
                  <a:close/>
                </a:path>
              </a:pathLst>
            </a:custGeom>
            <a:solidFill>
              <a:srgbClr val="000000"/>
            </a:solidFill>
            <a:ln>
              <a:noFill/>
            </a:ln>
          </p:spPr>
        </p:sp>
        <p:sp>
          <p:nvSpPr>
            <p:cNvPr id="107" name="Google Shape;107;p14"/>
            <p:cNvSpPr txBox="1"/>
            <p:nvPr/>
          </p:nvSpPr>
          <p:spPr>
            <a:xfrm>
              <a:off x="0" y="-47625"/>
              <a:ext cx="1596562"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14"/>
          <p:cNvSpPr/>
          <p:nvPr/>
        </p:nvSpPr>
        <p:spPr>
          <a:xfrm rot="10800000">
            <a:off x="11" y="19"/>
            <a:ext cx="3030967" cy="5143481"/>
          </a:xfrm>
          <a:custGeom>
            <a:rect b="b" l="l" r="r" t="t"/>
            <a:pathLst>
              <a:path extrusionOk="0" h="6225467" w="3668563">
                <a:moveTo>
                  <a:pt x="3668563" y="0"/>
                </a:moveTo>
                <a:lnTo>
                  <a:pt x="3668563" y="6225467"/>
                </a:lnTo>
                <a:cubicBezTo>
                  <a:pt x="1642474" y="6225467"/>
                  <a:pt x="0" y="4831847"/>
                  <a:pt x="0" y="3112734"/>
                </a:cubicBezTo>
                <a:cubicBezTo>
                  <a:pt x="0" y="1393620"/>
                  <a:pt x="1642474" y="0"/>
                  <a:pt x="3668563" y="0"/>
                </a:cubicBezTo>
                <a:close/>
              </a:path>
            </a:pathLst>
          </a:custGeom>
          <a:gradFill>
            <a:gsLst>
              <a:gs pos="0">
                <a:srgbClr val="C6DB63"/>
              </a:gs>
              <a:gs pos="50000">
                <a:srgbClr val="FBFFE7"/>
              </a:gs>
              <a:gs pos="100000">
                <a:srgbClr val="B7D0DD"/>
              </a:gs>
            </a:gsLst>
            <a:lin ang="5400000" scaled="0"/>
          </a:gradFill>
          <a:ln cap="sq"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3030978" y="5143519"/>
            <a:ext cx="3030967" cy="5143481"/>
          </a:xfrm>
          <a:custGeom>
            <a:rect b="b" l="l" r="r" t="t"/>
            <a:pathLst>
              <a:path extrusionOk="0" h="6225467" w="3668563">
                <a:moveTo>
                  <a:pt x="3668563" y="0"/>
                </a:moveTo>
                <a:lnTo>
                  <a:pt x="3668563" y="6225467"/>
                </a:lnTo>
                <a:cubicBezTo>
                  <a:pt x="1642474" y="6225467"/>
                  <a:pt x="0" y="4831847"/>
                  <a:pt x="0" y="3112734"/>
                </a:cubicBezTo>
                <a:cubicBezTo>
                  <a:pt x="0" y="1393620"/>
                  <a:pt x="1642474" y="0"/>
                  <a:pt x="3668563" y="0"/>
                </a:cubicBezTo>
                <a:close/>
              </a:path>
            </a:pathLst>
          </a:custGeom>
          <a:gradFill>
            <a:gsLst>
              <a:gs pos="0">
                <a:srgbClr val="C6DB63"/>
              </a:gs>
              <a:gs pos="50000">
                <a:srgbClr val="FBFFE7"/>
              </a:gs>
              <a:gs pos="100000">
                <a:srgbClr val="B7D0DD"/>
              </a:gs>
            </a:gsLst>
            <a:lin ang="5400000" scaled="0"/>
          </a:gradFill>
          <a:ln cap="sq"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txBox="1"/>
          <p:nvPr/>
        </p:nvSpPr>
        <p:spPr>
          <a:xfrm>
            <a:off x="8106628" y="3562488"/>
            <a:ext cx="9152672"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000000"/>
                </a:solidFill>
                <a:latin typeface="Raleway"/>
                <a:ea typeface="Raleway"/>
                <a:cs typeface="Raleway"/>
                <a:sym typeface="Raleway"/>
              </a:rPr>
              <a:t>Introduction</a:t>
            </a:r>
            <a:endParaRPr/>
          </a:p>
        </p:txBody>
      </p:sp>
      <p:sp>
        <p:nvSpPr>
          <p:cNvPr id="111" name="Google Shape;111;p14"/>
          <p:cNvSpPr txBox="1"/>
          <p:nvPr/>
        </p:nvSpPr>
        <p:spPr>
          <a:xfrm>
            <a:off x="8106628" y="5657750"/>
            <a:ext cx="7212896" cy="10572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Inter"/>
                <a:ea typeface="Inter"/>
                <a:cs typeface="Inter"/>
                <a:sym typeface="Inter"/>
              </a:rPr>
              <a:t>Give your audience a brief background on your project topic.</a:t>
            </a:r>
            <a:endParaRPr/>
          </a:p>
        </p:txBody>
      </p:sp>
      <p:pic>
        <p:nvPicPr>
          <p:cNvPr id="112" name="Google Shape;112;p14"/>
          <p:cNvPicPr preferRelativeResize="0"/>
          <p:nvPr/>
        </p:nvPicPr>
        <p:blipFill>
          <a:blip r:embed="rId3">
            <a:alphaModFix/>
          </a:blip>
          <a:stretch>
            <a:fillRect/>
          </a:stretch>
        </p:blipFill>
        <p:spPr>
          <a:xfrm>
            <a:off x="3030975" y="116026"/>
            <a:ext cx="2898300" cy="4911600"/>
          </a:xfrm>
          <a:prstGeom prst="flowChartDelay">
            <a:avLst/>
          </a:prstGeom>
          <a:noFill/>
          <a:ln>
            <a:noFill/>
          </a:ln>
        </p:spPr>
      </p:pic>
      <p:pic>
        <p:nvPicPr>
          <p:cNvPr id="113" name="Google Shape;113;p14"/>
          <p:cNvPicPr preferRelativeResize="0"/>
          <p:nvPr/>
        </p:nvPicPr>
        <p:blipFill>
          <a:blip r:embed="rId4">
            <a:alphaModFix/>
          </a:blip>
          <a:stretch>
            <a:fillRect/>
          </a:stretch>
        </p:blipFill>
        <p:spPr>
          <a:xfrm>
            <a:off x="0" y="5147169"/>
            <a:ext cx="3030975" cy="51361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7" name="Shape 117"/>
        <p:cNvGrpSpPr/>
        <p:nvPr/>
      </p:nvGrpSpPr>
      <p:grpSpPr>
        <a:xfrm>
          <a:off x="0" y="0"/>
          <a:ext cx="0" cy="0"/>
          <a:chOff x="0" y="0"/>
          <a:chExt cx="0" cy="0"/>
        </a:xfrm>
      </p:grpSpPr>
      <p:sp>
        <p:nvSpPr>
          <p:cNvPr id="118" name="Google Shape;118;p15"/>
          <p:cNvSpPr/>
          <p:nvPr/>
        </p:nvSpPr>
        <p:spPr>
          <a:xfrm>
            <a:off x="-91705" y="-140888"/>
            <a:ext cx="6787607" cy="10427888"/>
          </a:xfrm>
          <a:custGeom>
            <a:rect b="b" l="l" r="r" t="t"/>
            <a:pathLst>
              <a:path extrusionOk="0" h="10427888" w="6787607">
                <a:moveTo>
                  <a:pt x="0" y="0"/>
                </a:moveTo>
                <a:lnTo>
                  <a:pt x="6787607" y="0"/>
                </a:lnTo>
                <a:lnTo>
                  <a:pt x="6787607" y="10427888"/>
                </a:lnTo>
                <a:lnTo>
                  <a:pt x="0" y="10427888"/>
                </a:lnTo>
                <a:lnTo>
                  <a:pt x="0" y="0"/>
                </a:lnTo>
                <a:close/>
              </a:path>
            </a:pathLst>
          </a:custGeom>
          <a:blipFill rotWithShape="1">
            <a:blip r:embed="rId3">
              <a:alphaModFix/>
            </a:blip>
            <a:stretch>
              <a:fillRect b="0" l="0" r="0" t="0"/>
            </a:stretch>
          </a:blipFill>
          <a:ln>
            <a:noFill/>
          </a:ln>
        </p:spPr>
      </p:sp>
      <p:sp>
        <p:nvSpPr>
          <p:cNvPr id="119" name="Google Shape;119;p15"/>
          <p:cNvSpPr txBox="1"/>
          <p:nvPr/>
        </p:nvSpPr>
        <p:spPr>
          <a:xfrm>
            <a:off x="8121587" y="2466975"/>
            <a:ext cx="9137713" cy="26765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FFFFFF"/>
                </a:solidFill>
                <a:latin typeface="Raleway"/>
                <a:ea typeface="Raleway"/>
                <a:cs typeface="Raleway"/>
                <a:sym typeface="Raleway"/>
              </a:rPr>
              <a:t>Topic or</a:t>
            </a:r>
            <a:endParaRPr/>
          </a:p>
          <a:p>
            <a:pPr indent="0" lvl="0" marL="0" marR="0" rtl="0" algn="l">
              <a:lnSpc>
                <a:spcPct val="120002"/>
              </a:lnSpc>
              <a:spcBef>
                <a:spcPts val="0"/>
              </a:spcBef>
              <a:spcAft>
                <a:spcPts val="0"/>
              </a:spcAft>
              <a:buNone/>
            </a:pPr>
            <a:r>
              <a:rPr b="0" i="0" lang="en-US" sz="8799" u="none" cap="none" strike="noStrike">
                <a:solidFill>
                  <a:srgbClr val="FFFFFF"/>
                </a:solidFill>
                <a:latin typeface="Raleway"/>
                <a:ea typeface="Raleway"/>
                <a:cs typeface="Raleway"/>
                <a:sym typeface="Raleway"/>
              </a:rPr>
              <a:t>idea here</a:t>
            </a:r>
            <a:endParaRPr/>
          </a:p>
        </p:txBody>
      </p:sp>
      <p:sp>
        <p:nvSpPr>
          <p:cNvPr id="120" name="Google Shape;120;p15"/>
          <p:cNvSpPr txBox="1"/>
          <p:nvPr/>
        </p:nvSpPr>
        <p:spPr>
          <a:xfrm>
            <a:off x="8121587" y="5740567"/>
            <a:ext cx="9137713" cy="212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FFFFFF"/>
                </a:solidFill>
                <a:latin typeface="Inter"/>
                <a:ea typeface="Inter"/>
                <a:cs typeface="Inter"/>
                <a:sym typeface="Inter"/>
              </a:rPr>
              <a:t>Elaborate on your project topic or main idea here. Discuss the purpose of your project and why it matters, as well as any relevant trends. Be concise, but informative.</a:t>
            </a:r>
            <a:endParaRPr/>
          </a:p>
        </p:txBody>
      </p:sp>
      <p:pic>
        <p:nvPicPr>
          <p:cNvPr id="121" name="Google Shape;121;p15"/>
          <p:cNvPicPr preferRelativeResize="0"/>
          <p:nvPr/>
        </p:nvPicPr>
        <p:blipFill>
          <a:blip r:embed="rId4">
            <a:alphaModFix/>
          </a:blip>
          <a:stretch>
            <a:fillRect/>
          </a:stretch>
        </p:blipFill>
        <p:spPr>
          <a:xfrm>
            <a:off x="839500" y="1144100"/>
            <a:ext cx="4925100" cy="79989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p:nvPr/>
        </p:nvSpPr>
        <p:spPr>
          <a:xfrm rot="5400000">
            <a:off x="2690431" y="-5257488"/>
            <a:ext cx="13296576" cy="20370799"/>
          </a:xfrm>
          <a:custGeom>
            <a:rect b="b" l="l" r="r" t="t"/>
            <a:pathLst>
              <a:path extrusionOk="0" h="20370799" w="13296576">
                <a:moveTo>
                  <a:pt x="0" y="0"/>
                </a:moveTo>
                <a:lnTo>
                  <a:pt x="13296576" y="0"/>
                </a:lnTo>
                <a:lnTo>
                  <a:pt x="13296576" y="20370799"/>
                </a:lnTo>
                <a:lnTo>
                  <a:pt x="0" y="20370799"/>
                </a:lnTo>
                <a:lnTo>
                  <a:pt x="0" y="0"/>
                </a:lnTo>
                <a:close/>
              </a:path>
            </a:pathLst>
          </a:custGeom>
          <a:blipFill rotWithShape="1">
            <a:blip r:embed="rId3">
              <a:alphaModFix/>
            </a:blip>
            <a:stretch>
              <a:fillRect b="0" l="0" r="0" t="0"/>
            </a:stretch>
          </a:blipFill>
          <a:ln>
            <a:noFill/>
          </a:ln>
        </p:spPr>
      </p:sp>
      <p:sp>
        <p:nvSpPr>
          <p:cNvPr id="127" name="Google Shape;127;p16"/>
          <p:cNvSpPr txBox="1"/>
          <p:nvPr/>
        </p:nvSpPr>
        <p:spPr>
          <a:xfrm>
            <a:off x="1028700" y="1276350"/>
            <a:ext cx="16230600" cy="3450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4012" u="none" cap="none" strike="noStrike">
                <a:solidFill>
                  <a:srgbClr val="000000"/>
                </a:solidFill>
                <a:latin typeface="Raleway"/>
                <a:ea typeface="Raleway"/>
                <a:cs typeface="Raleway"/>
                <a:sym typeface="Raleway"/>
              </a:rPr>
              <a:t>Problem</a:t>
            </a:r>
            <a:endParaRPr/>
          </a:p>
          <a:p>
            <a:pPr indent="0" lvl="0" marL="0" marR="0" rtl="0" algn="l">
              <a:lnSpc>
                <a:spcPct val="80000"/>
              </a:lnSpc>
              <a:spcBef>
                <a:spcPts val="0"/>
              </a:spcBef>
              <a:spcAft>
                <a:spcPts val="0"/>
              </a:spcAft>
              <a:buNone/>
            </a:pPr>
            <a:r>
              <a:rPr b="0" i="0" lang="en-US" sz="14012" u="none" cap="none" strike="noStrike">
                <a:solidFill>
                  <a:srgbClr val="000000"/>
                </a:solidFill>
                <a:latin typeface="Raleway"/>
                <a:ea typeface="Raleway"/>
                <a:cs typeface="Raleway"/>
                <a:sym typeface="Raleway"/>
              </a:rPr>
              <a:t>Statement</a:t>
            </a:r>
            <a:endParaRPr/>
          </a:p>
        </p:txBody>
      </p:sp>
      <p:sp>
        <p:nvSpPr>
          <p:cNvPr id="128" name="Google Shape;128;p16"/>
          <p:cNvSpPr txBox="1"/>
          <p:nvPr/>
        </p:nvSpPr>
        <p:spPr>
          <a:xfrm>
            <a:off x="1028700" y="7667625"/>
            <a:ext cx="10617900" cy="1523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000" u="none" cap="none" strike="noStrike">
                <a:solidFill>
                  <a:srgbClr val="000000"/>
                </a:solidFill>
                <a:latin typeface="Inter"/>
                <a:ea typeface="Inter"/>
                <a:cs typeface="Inter"/>
                <a:sym typeface="Inter"/>
              </a:rPr>
              <a:t>Identify the core issue your project or study addresses. Describe the challenge your project focuses on, highlight its scope and impact, and briefly discuss why it matters.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2" name="Shape 132"/>
        <p:cNvGrpSpPr/>
        <p:nvPr/>
      </p:nvGrpSpPr>
      <p:grpSpPr>
        <a:xfrm>
          <a:off x="0" y="0"/>
          <a:ext cx="0" cy="0"/>
          <a:chOff x="0" y="0"/>
          <a:chExt cx="0" cy="0"/>
        </a:xfrm>
      </p:grpSpPr>
      <p:sp>
        <p:nvSpPr>
          <p:cNvPr id="133" name="Google Shape;133;p17"/>
          <p:cNvSpPr txBox="1"/>
          <p:nvPr/>
        </p:nvSpPr>
        <p:spPr>
          <a:xfrm>
            <a:off x="1028700" y="6031822"/>
            <a:ext cx="8006275" cy="462596"/>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2972" u="none" cap="none" strike="noStrike">
                <a:solidFill>
                  <a:srgbClr val="FFFFFF"/>
                </a:solidFill>
                <a:latin typeface="Inter"/>
                <a:ea typeface="Inter"/>
                <a:cs typeface="Inter"/>
                <a:sym typeface="Inter"/>
              </a:rPr>
              <a:t>Description of the featured statistic</a:t>
            </a:r>
            <a:endParaRPr/>
          </a:p>
        </p:txBody>
      </p:sp>
      <p:sp>
        <p:nvSpPr>
          <p:cNvPr id="134" name="Google Shape;134;p17"/>
          <p:cNvSpPr txBox="1"/>
          <p:nvPr/>
        </p:nvSpPr>
        <p:spPr>
          <a:xfrm>
            <a:off x="9540183" y="6031822"/>
            <a:ext cx="7719117" cy="462596"/>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2972" u="none" cap="none" strike="noStrike">
                <a:solidFill>
                  <a:srgbClr val="FFFFFF"/>
                </a:solidFill>
                <a:latin typeface="Inter"/>
                <a:ea typeface="Inter"/>
                <a:cs typeface="Inter"/>
                <a:sym typeface="Inter"/>
              </a:rPr>
              <a:t>Description of the featured statistic</a:t>
            </a:r>
            <a:endParaRPr/>
          </a:p>
        </p:txBody>
      </p:sp>
      <p:grpSp>
        <p:nvGrpSpPr>
          <p:cNvPr id="135" name="Google Shape;135;p17"/>
          <p:cNvGrpSpPr/>
          <p:nvPr/>
        </p:nvGrpSpPr>
        <p:grpSpPr>
          <a:xfrm>
            <a:off x="2394727" y="3438220"/>
            <a:ext cx="5274222" cy="2220641"/>
            <a:chOff x="0" y="-123825"/>
            <a:chExt cx="1389095" cy="584860"/>
          </a:xfrm>
        </p:grpSpPr>
        <p:sp>
          <p:nvSpPr>
            <p:cNvPr id="136" name="Google Shape;136;p17"/>
            <p:cNvSpPr/>
            <p:nvPr/>
          </p:nvSpPr>
          <p:spPr>
            <a:xfrm>
              <a:off x="0" y="0"/>
              <a:ext cx="1389095" cy="461035"/>
            </a:xfrm>
            <a:custGeom>
              <a:rect b="b" l="l" r="r" t="t"/>
              <a:pathLst>
                <a:path extrusionOk="0" h="461035" w="1389095">
                  <a:moveTo>
                    <a:pt x="146788" y="0"/>
                  </a:moveTo>
                  <a:lnTo>
                    <a:pt x="1242308" y="0"/>
                  </a:lnTo>
                  <a:cubicBezTo>
                    <a:pt x="1323376" y="0"/>
                    <a:pt x="1389095" y="65719"/>
                    <a:pt x="1389095" y="146788"/>
                  </a:cubicBezTo>
                  <a:lnTo>
                    <a:pt x="1389095" y="314247"/>
                  </a:lnTo>
                  <a:cubicBezTo>
                    <a:pt x="1389095" y="395316"/>
                    <a:pt x="1323376" y="461035"/>
                    <a:pt x="1242308" y="461035"/>
                  </a:cubicBezTo>
                  <a:lnTo>
                    <a:pt x="146788" y="461035"/>
                  </a:lnTo>
                  <a:cubicBezTo>
                    <a:pt x="65719" y="461035"/>
                    <a:pt x="0" y="395316"/>
                    <a:pt x="0" y="314247"/>
                  </a:cubicBezTo>
                  <a:lnTo>
                    <a:pt x="0" y="146788"/>
                  </a:lnTo>
                  <a:cubicBezTo>
                    <a:pt x="0" y="65719"/>
                    <a:pt x="65719" y="0"/>
                    <a:pt x="146788"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txBox="1"/>
            <p:nvPr/>
          </p:nvSpPr>
          <p:spPr>
            <a:xfrm>
              <a:off x="0" y="-123825"/>
              <a:ext cx="1389095" cy="58486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6000" u="none" cap="none" strike="noStrike">
                  <a:solidFill>
                    <a:srgbClr val="FFFFFF"/>
                  </a:solidFill>
                  <a:latin typeface="Inter"/>
                  <a:ea typeface="Inter"/>
                  <a:cs typeface="Inter"/>
                  <a:sym typeface="Inter"/>
                </a:rPr>
                <a:t>100%</a:t>
              </a:r>
              <a:endParaRPr/>
            </a:p>
          </p:txBody>
        </p:sp>
      </p:grpSp>
      <p:grpSp>
        <p:nvGrpSpPr>
          <p:cNvPr id="138" name="Google Shape;138;p17"/>
          <p:cNvGrpSpPr/>
          <p:nvPr/>
        </p:nvGrpSpPr>
        <p:grpSpPr>
          <a:xfrm>
            <a:off x="10762631" y="3438220"/>
            <a:ext cx="5274222" cy="2220641"/>
            <a:chOff x="0" y="-123825"/>
            <a:chExt cx="1389095" cy="584860"/>
          </a:xfrm>
        </p:grpSpPr>
        <p:sp>
          <p:nvSpPr>
            <p:cNvPr id="139" name="Google Shape;139;p17"/>
            <p:cNvSpPr/>
            <p:nvPr/>
          </p:nvSpPr>
          <p:spPr>
            <a:xfrm>
              <a:off x="0" y="0"/>
              <a:ext cx="1389095" cy="461035"/>
            </a:xfrm>
            <a:custGeom>
              <a:rect b="b" l="l" r="r" t="t"/>
              <a:pathLst>
                <a:path extrusionOk="0" h="461035" w="1389095">
                  <a:moveTo>
                    <a:pt x="146788" y="0"/>
                  </a:moveTo>
                  <a:lnTo>
                    <a:pt x="1242308" y="0"/>
                  </a:lnTo>
                  <a:cubicBezTo>
                    <a:pt x="1323376" y="0"/>
                    <a:pt x="1389095" y="65719"/>
                    <a:pt x="1389095" y="146788"/>
                  </a:cubicBezTo>
                  <a:lnTo>
                    <a:pt x="1389095" y="314247"/>
                  </a:lnTo>
                  <a:cubicBezTo>
                    <a:pt x="1389095" y="395316"/>
                    <a:pt x="1323376" y="461035"/>
                    <a:pt x="1242308" y="461035"/>
                  </a:cubicBezTo>
                  <a:lnTo>
                    <a:pt x="146788" y="461035"/>
                  </a:lnTo>
                  <a:cubicBezTo>
                    <a:pt x="65719" y="461035"/>
                    <a:pt x="0" y="395316"/>
                    <a:pt x="0" y="314247"/>
                  </a:cubicBezTo>
                  <a:lnTo>
                    <a:pt x="0" y="146788"/>
                  </a:lnTo>
                  <a:cubicBezTo>
                    <a:pt x="0" y="65719"/>
                    <a:pt x="65719" y="0"/>
                    <a:pt x="146788"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txBox="1"/>
            <p:nvPr/>
          </p:nvSpPr>
          <p:spPr>
            <a:xfrm>
              <a:off x="0" y="-123825"/>
              <a:ext cx="1389095" cy="58486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6000" u="none" cap="none" strike="noStrike">
                  <a:solidFill>
                    <a:srgbClr val="FFFFFF"/>
                  </a:solidFill>
                  <a:latin typeface="Inter"/>
                  <a:ea typeface="Inter"/>
                  <a:cs typeface="Inter"/>
                  <a:sym typeface="Inter"/>
                </a:rPr>
                <a:t>7 million</a:t>
              </a:r>
              <a:endParaRPr/>
            </a:p>
          </p:txBody>
        </p:sp>
      </p:grpSp>
      <p:sp>
        <p:nvSpPr>
          <p:cNvPr id="141" name="Google Shape;141;p17"/>
          <p:cNvSpPr txBox="1"/>
          <p:nvPr/>
        </p:nvSpPr>
        <p:spPr>
          <a:xfrm>
            <a:off x="1028700" y="1019175"/>
            <a:ext cx="6776161"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FFFFFF"/>
                </a:solidFill>
                <a:latin typeface="Inter"/>
                <a:ea typeface="Inter"/>
                <a:cs typeface="Inter"/>
                <a:sym typeface="Inter"/>
              </a:rPr>
              <a:t>Why it matters</a:t>
            </a:r>
            <a:endParaRPr/>
          </a:p>
        </p:txBody>
      </p:sp>
      <p:sp>
        <p:nvSpPr>
          <p:cNvPr id="142" name="Google Shape;142;p17"/>
          <p:cNvSpPr txBox="1"/>
          <p:nvPr/>
        </p:nvSpPr>
        <p:spPr>
          <a:xfrm>
            <a:off x="8110157" y="1038225"/>
            <a:ext cx="9149100" cy="985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3200" u="none" cap="none" strike="noStrike">
                <a:solidFill>
                  <a:srgbClr val="FFFFFF"/>
                </a:solidFill>
                <a:latin typeface="Inter"/>
                <a:ea typeface="Inter"/>
                <a:cs typeface="Inter"/>
                <a:sym typeface="Inter"/>
              </a:rPr>
              <a:t>If relevant, include statistics, quotes, or citations to support the problem’s significance.</a:t>
            </a:r>
            <a:endParaRPr/>
          </a:p>
        </p:txBody>
      </p:sp>
      <p:pic>
        <p:nvPicPr>
          <p:cNvPr id="143" name="Google Shape;143;p17"/>
          <p:cNvPicPr preferRelativeResize="0"/>
          <p:nvPr/>
        </p:nvPicPr>
        <p:blipFill rotWithShape="1">
          <a:blip r:embed="rId3">
            <a:alphaModFix/>
          </a:blip>
          <a:srcRect b="75043" l="0" r="0" t="0"/>
          <a:stretch/>
        </p:blipFill>
        <p:spPr>
          <a:xfrm>
            <a:off x="0" y="7316402"/>
            <a:ext cx="18288000" cy="297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8"/>
          <p:cNvPicPr preferRelativeResize="0"/>
          <p:nvPr/>
        </p:nvPicPr>
        <p:blipFill rotWithShape="1">
          <a:blip r:embed="rId3">
            <a:alphaModFix/>
          </a:blip>
          <a:srcRect b="0" l="0" r="0" t="78345"/>
          <a:stretch/>
        </p:blipFill>
        <p:spPr>
          <a:xfrm>
            <a:off x="0" y="0"/>
            <a:ext cx="18288000" cy="2579626"/>
          </a:xfrm>
          <a:prstGeom prst="rect">
            <a:avLst/>
          </a:prstGeom>
          <a:noFill/>
          <a:ln>
            <a:noFill/>
          </a:ln>
        </p:spPr>
      </p:pic>
      <p:sp>
        <p:nvSpPr>
          <p:cNvPr id="149" name="Google Shape;149;p18"/>
          <p:cNvSpPr txBox="1"/>
          <p:nvPr/>
        </p:nvSpPr>
        <p:spPr>
          <a:xfrm>
            <a:off x="1028700" y="767471"/>
            <a:ext cx="16230600" cy="1114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200" u="none" cap="none" strike="noStrike">
                <a:solidFill>
                  <a:srgbClr val="000000"/>
                </a:solidFill>
                <a:latin typeface="Raleway"/>
                <a:ea typeface="Raleway"/>
                <a:cs typeface="Raleway"/>
                <a:sym typeface="Raleway"/>
              </a:rPr>
              <a:t>Goals and Objectives</a:t>
            </a:r>
            <a:endParaRPr/>
          </a:p>
        </p:txBody>
      </p:sp>
      <p:sp>
        <p:nvSpPr>
          <p:cNvPr id="150" name="Google Shape;150;p18"/>
          <p:cNvSpPr txBox="1"/>
          <p:nvPr/>
        </p:nvSpPr>
        <p:spPr>
          <a:xfrm>
            <a:off x="1028700" y="7163816"/>
            <a:ext cx="43936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Inter"/>
                <a:ea typeface="Inter"/>
                <a:cs typeface="Inter"/>
                <a:sym typeface="Inter"/>
              </a:rPr>
              <a:t>Goal or objective here</a:t>
            </a:r>
            <a:endParaRPr/>
          </a:p>
        </p:txBody>
      </p:sp>
      <p:sp>
        <p:nvSpPr>
          <p:cNvPr id="151" name="Google Shape;151;p18"/>
          <p:cNvSpPr txBox="1"/>
          <p:nvPr/>
        </p:nvSpPr>
        <p:spPr>
          <a:xfrm>
            <a:off x="6947188" y="7163816"/>
            <a:ext cx="43936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Inter"/>
                <a:ea typeface="Inter"/>
                <a:cs typeface="Inter"/>
                <a:sym typeface="Inter"/>
              </a:rPr>
              <a:t>Goal or objective here</a:t>
            </a:r>
            <a:endParaRPr/>
          </a:p>
        </p:txBody>
      </p:sp>
      <p:sp>
        <p:nvSpPr>
          <p:cNvPr id="152" name="Google Shape;152;p18"/>
          <p:cNvSpPr txBox="1"/>
          <p:nvPr/>
        </p:nvSpPr>
        <p:spPr>
          <a:xfrm>
            <a:off x="12865675" y="7163816"/>
            <a:ext cx="43936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Inter"/>
                <a:ea typeface="Inter"/>
                <a:cs typeface="Inter"/>
                <a:sym typeface="Inter"/>
              </a:rPr>
              <a:t>Goal or objective here</a:t>
            </a:r>
            <a:endParaRPr/>
          </a:p>
        </p:txBody>
      </p:sp>
      <p:sp>
        <p:nvSpPr>
          <p:cNvPr id="153" name="Google Shape;153;p18"/>
          <p:cNvSpPr txBox="1"/>
          <p:nvPr/>
        </p:nvSpPr>
        <p:spPr>
          <a:xfrm>
            <a:off x="1245270" y="7967345"/>
            <a:ext cx="3960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Inter"/>
                <a:ea typeface="Inter"/>
                <a:cs typeface="Inter"/>
                <a:sym typeface="Inter"/>
              </a:rPr>
              <a:t>Give a brief description of your project goal or objective here.</a:t>
            </a:r>
            <a:endParaRPr/>
          </a:p>
        </p:txBody>
      </p:sp>
      <p:sp>
        <p:nvSpPr>
          <p:cNvPr id="154" name="Google Shape;154;p18"/>
          <p:cNvSpPr txBox="1"/>
          <p:nvPr/>
        </p:nvSpPr>
        <p:spPr>
          <a:xfrm>
            <a:off x="7163757" y="8014335"/>
            <a:ext cx="3960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Inter"/>
                <a:ea typeface="Inter"/>
                <a:cs typeface="Inter"/>
                <a:sym typeface="Inter"/>
              </a:rPr>
              <a:t>Give a brief description of your project goal or objective here.</a:t>
            </a:r>
            <a:endParaRPr/>
          </a:p>
        </p:txBody>
      </p:sp>
      <p:sp>
        <p:nvSpPr>
          <p:cNvPr id="155" name="Google Shape;155;p18"/>
          <p:cNvSpPr txBox="1"/>
          <p:nvPr/>
        </p:nvSpPr>
        <p:spPr>
          <a:xfrm>
            <a:off x="13082245" y="8061325"/>
            <a:ext cx="3960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Inter"/>
                <a:ea typeface="Inter"/>
                <a:cs typeface="Inter"/>
                <a:sym typeface="Inter"/>
              </a:rPr>
              <a:t>Give a brief description of your project goal or objective here.</a:t>
            </a:r>
            <a:endParaRPr/>
          </a:p>
        </p:txBody>
      </p:sp>
      <p:pic>
        <p:nvPicPr>
          <p:cNvPr id="156" name="Google Shape;156;p18"/>
          <p:cNvPicPr preferRelativeResize="0"/>
          <p:nvPr/>
        </p:nvPicPr>
        <p:blipFill>
          <a:blip r:embed="rId4">
            <a:alphaModFix/>
          </a:blip>
          <a:stretch>
            <a:fillRect/>
          </a:stretch>
        </p:blipFill>
        <p:spPr>
          <a:xfrm>
            <a:off x="1161528" y="3290925"/>
            <a:ext cx="4127975" cy="3161600"/>
          </a:xfrm>
          <a:prstGeom prst="rect">
            <a:avLst/>
          </a:prstGeom>
          <a:noFill/>
          <a:ln>
            <a:noFill/>
          </a:ln>
        </p:spPr>
      </p:pic>
      <p:pic>
        <p:nvPicPr>
          <p:cNvPr id="157" name="Google Shape;157;p18"/>
          <p:cNvPicPr preferRelativeResize="0"/>
          <p:nvPr/>
        </p:nvPicPr>
        <p:blipFill>
          <a:blip r:embed="rId5">
            <a:alphaModFix/>
          </a:blip>
          <a:stretch>
            <a:fillRect/>
          </a:stretch>
        </p:blipFill>
        <p:spPr>
          <a:xfrm>
            <a:off x="7080048" y="3290925"/>
            <a:ext cx="4127975" cy="3161600"/>
          </a:xfrm>
          <a:prstGeom prst="rect">
            <a:avLst/>
          </a:prstGeom>
          <a:noFill/>
          <a:ln>
            <a:noFill/>
          </a:ln>
        </p:spPr>
      </p:pic>
      <p:pic>
        <p:nvPicPr>
          <p:cNvPr id="158" name="Google Shape;158;p18"/>
          <p:cNvPicPr preferRelativeResize="0"/>
          <p:nvPr/>
        </p:nvPicPr>
        <p:blipFill>
          <a:blip r:embed="rId6">
            <a:alphaModFix/>
          </a:blip>
          <a:stretch>
            <a:fillRect/>
          </a:stretch>
        </p:blipFill>
        <p:spPr>
          <a:xfrm>
            <a:off x="12998556" y="3290925"/>
            <a:ext cx="4127975" cy="3161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2" name="Shape 162"/>
        <p:cNvGrpSpPr/>
        <p:nvPr/>
      </p:nvGrpSpPr>
      <p:grpSpPr>
        <a:xfrm>
          <a:off x="0" y="0"/>
          <a:ext cx="0" cy="0"/>
          <a:chOff x="0" y="0"/>
          <a:chExt cx="0" cy="0"/>
        </a:xfrm>
      </p:grpSpPr>
      <p:grpSp>
        <p:nvGrpSpPr>
          <p:cNvPr id="163" name="Google Shape;163;p19"/>
          <p:cNvGrpSpPr/>
          <p:nvPr/>
        </p:nvGrpSpPr>
        <p:grpSpPr>
          <a:xfrm>
            <a:off x="9442496" y="2196625"/>
            <a:ext cx="1176067" cy="1176067"/>
            <a:chOff x="0" y="0"/>
            <a:chExt cx="812800" cy="812800"/>
          </a:xfrm>
        </p:grpSpPr>
        <p:sp>
          <p:nvSpPr>
            <p:cNvPr id="164" name="Google Shape;164;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gradFill>
              <a:gsLst>
                <a:gs pos="0">
                  <a:srgbClr val="C6DB63"/>
                </a:gs>
                <a:gs pos="50000">
                  <a:srgbClr val="FBFFE7"/>
                </a:gs>
                <a:gs pos="100000">
                  <a:srgbClr val="B7D0DD"/>
                </a:gs>
              </a:gsLst>
              <a:lin ang="5400000" scaled="0"/>
            </a:gradFill>
            <a:ln>
              <a:noFill/>
            </a:ln>
          </p:spPr>
        </p:sp>
        <p:sp>
          <p:nvSpPr>
            <p:cNvPr id="165" name="Google Shape;165;p19"/>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9"/>
          <p:cNvSpPr txBox="1"/>
          <p:nvPr/>
        </p:nvSpPr>
        <p:spPr>
          <a:xfrm>
            <a:off x="1028700" y="1009650"/>
            <a:ext cx="66486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Raleway"/>
                <a:ea typeface="Raleway"/>
                <a:cs typeface="Raleway"/>
                <a:sym typeface="Raleway"/>
              </a:rPr>
              <a:t>Tools and Methodology</a:t>
            </a:r>
            <a:endParaRPr/>
          </a:p>
        </p:txBody>
      </p:sp>
      <p:sp>
        <p:nvSpPr>
          <p:cNvPr id="167" name="Google Shape;167;p19"/>
          <p:cNvSpPr txBox="1"/>
          <p:nvPr/>
        </p:nvSpPr>
        <p:spPr>
          <a:xfrm>
            <a:off x="10891988" y="1990815"/>
            <a:ext cx="636731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Inter"/>
                <a:ea typeface="Inter"/>
                <a:cs typeface="Inter"/>
                <a:sym typeface="Inter"/>
              </a:rPr>
              <a:t>Tool or technology here</a:t>
            </a:r>
            <a:endParaRPr/>
          </a:p>
        </p:txBody>
      </p:sp>
      <p:sp>
        <p:nvSpPr>
          <p:cNvPr id="168" name="Google Shape;168;p19"/>
          <p:cNvSpPr txBox="1"/>
          <p:nvPr/>
        </p:nvSpPr>
        <p:spPr>
          <a:xfrm>
            <a:off x="10891988" y="2737033"/>
            <a:ext cx="63672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Inter"/>
                <a:ea typeface="Inter"/>
                <a:cs typeface="Inter"/>
                <a:sym typeface="Inter"/>
              </a:rPr>
              <a:t>Describe any tools, software, or platforms you used to complete the project.</a:t>
            </a:r>
            <a:endParaRPr/>
          </a:p>
        </p:txBody>
      </p:sp>
      <p:sp>
        <p:nvSpPr>
          <p:cNvPr id="169" name="Google Shape;169;p19"/>
          <p:cNvSpPr txBox="1"/>
          <p:nvPr/>
        </p:nvSpPr>
        <p:spPr>
          <a:xfrm>
            <a:off x="10891988" y="6715577"/>
            <a:ext cx="636731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Inter"/>
                <a:ea typeface="Inter"/>
                <a:cs typeface="Inter"/>
                <a:sym typeface="Inter"/>
              </a:rPr>
              <a:t>Tool or technology here</a:t>
            </a:r>
            <a:endParaRPr/>
          </a:p>
        </p:txBody>
      </p:sp>
      <p:sp>
        <p:nvSpPr>
          <p:cNvPr id="170" name="Google Shape;170;p19"/>
          <p:cNvSpPr txBox="1"/>
          <p:nvPr/>
        </p:nvSpPr>
        <p:spPr>
          <a:xfrm>
            <a:off x="10891988" y="7461795"/>
            <a:ext cx="63672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Inter"/>
                <a:ea typeface="Inter"/>
                <a:cs typeface="Inter"/>
                <a:sym typeface="Inter"/>
              </a:rPr>
              <a:t>Describe any tools, software, or platforms you used to complete the project.</a:t>
            </a:r>
            <a:endParaRPr/>
          </a:p>
        </p:txBody>
      </p:sp>
      <p:sp>
        <p:nvSpPr>
          <p:cNvPr id="171" name="Google Shape;171;p19"/>
          <p:cNvSpPr txBox="1"/>
          <p:nvPr/>
        </p:nvSpPr>
        <p:spPr>
          <a:xfrm>
            <a:off x="10891988" y="4353196"/>
            <a:ext cx="636731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Inter"/>
                <a:ea typeface="Inter"/>
                <a:cs typeface="Inter"/>
                <a:sym typeface="Inter"/>
              </a:rPr>
              <a:t>Tool or technology here</a:t>
            </a:r>
            <a:endParaRPr/>
          </a:p>
        </p:txBody>
      </p:sp>
      <p:sp>
        <p:nvSpPr>
          <p:cNvPr id="172" name="Google Shape;172;p19"/>
          <p:cNvSpPr txBox="1"/>
          <p:nvPr/>
        </p:nvSpPr>
        <p:spPr>
          <a:xfrm>
            <a:off x="10891988" y="5099414"/>
            <a:ext cx="63672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Inter"/>
                <a:ea typeface="Inter"/>
                <a:cs typeface="Inter"/>
                <a:sym typeface="Inter"/>
              </a:rPr>
              <a:t>Describe any tools, software, or platforms you used to complete the project.</a:t>
            </a:r>
            <a:endParaRPr/>
          </a:p>
        </p:txBody>
      </p:sp>
      <p:sp>
        <p:nvSpPr>
          <p:cNvPr id="173" name="Google Shape;173;p19"/>
          <p:cNvSpPr txBox="1"/>
          <p:nvPr/>
        </p:nvSpPr>
        <p:spPr>
          <a:xfrm>
            <a:off x="1028700" y="3586343"/>
            <a:ext cx="63999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Inter"/>
                <a:ea typeface="Inter"/>
                <a:cs typeface="Inter"/>
                <a:sym typeface="Inter"/>
              </a:rPr>
              <a:t>In this section, describe your approach to the project. Have you followed any specific steps? Is it qualitative or quantitative research? Keep this section brief, limiting it to just one or two paragraphs. </a:t>
            </a:r>
            <a:endParaRPr/>
          </a:p>
        </p:txBody>
      </p:sp>
      <p:grpSp>
        <p:nvGrpSpPr>
          <p:cNvPr id="174" name="Google Shape;174;p19"/>
          <p:cNvGrpSpPr/>
          <p:nvPr/>
        </p:nvGrpSpPr>
        <p:grpSpPr>
          <a:xfrm>
            <a:off x="9442496" y="4559006"/>
            <a:ext cx="1176067" cy="1176067"/>
            <a:chOff x="0" y="0"/>
            <a:chExt cx="812800" cy="812800"/>
          </a:xfrm>
        </p:grpSpPr>
        <p:sp>
          <p:nvSpPr>
            <p:cNvPr id="175" name="Google Shape;175;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gradFill>
              <a:gsLst>
                <a:gs pos="0">
                  <a:srgbClr val="C6DB63"/>
                </a:gs>
                <a:gs pos="50000">
                  <a:srgbClr val="FBFFE7"/>
                </a:gs>
                <a:gs pos="100000">
                  <a:srgbClr val="B7D0DD"/>
                </a:gs>
              </a:gsLst>
              <a:lin ang="5400000" scaled="0"/>
            </a:gradFill>
            <a:ln>
              <a:noFill/>
            </a:ln>
          </p:spPr>
        </p:sp>
        <p:sp>
          <p:nvSpPr>
            <p:cNvPr id="176" name="Google Shape;176;p19"/>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9"/>
          <p:cNvGrpSpPr/>
          <p:nvPr/>
        </p:nvGrpSpPr>
        <p:grpSpPr>
          <a:xfrm>
            <a:off x="9442496" y="6925697"/>
            <a:ext cx="1176067" cy="1176067"/>
            <a:chOff x="0" y="0"/>
            <a:chExt cx="812800" cy="812800"/>
          </a:xfrm>
        </p:grpSpPr>
        <p:sp>
          <p:nvSpPr>
            <p:cNvPr id="178" name="Google Shape;178;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gradFill>
              <a:gsLst>
                <a:gs pos="0">
                  <a:srgbClr val="C6DB63"/>
                </a:gs>
                <a:gs pos="50000">
                  <a:srgbClr val="FBFFE7"/>
                </a:gs>
                <a:gs pos="100000">
                  <a:srgbClr val="B7D0DD"/>
                </a:gs>
              </a:gsLst>
              <a:lin ang="5400000" scaled="0"/>
            </a:gradFill>
            <a:ln>
              <a:noFill/>
            </a:ln>
          </p:spPr>
        </p:sp>
        <p:sp>
          <p:nvSpPr>
            <p:cNvPr id="179" name="Google Shape;179;p19"/>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0"/>
          <p:cNvPicPr preferRelativeResize="0"/>
          <p:nvPr/>
        </p:nvPicPr>
        <p:blipFill rotWithShape="1">
          <a:blip r:embed="rId3">
            <a:alphaModFix/>
          </a:blip>
          <a:srcRect b="17574" l="25255" r="0" t="17574"/>
          <a:stretch/>
        </p:blipFill>
        <p:spPr>
          <a:xfrm>
            <a:off x="0" y="0"/>
            <a:ext cx="9175751" cy="10287002"/>
          </a:xfrm>
          <a:prstGeom prst="rect">
            <a:avLst/>
          </a:prstGeom>
          <a:noFill/>
          <a:ln>
            <a:noFill/>
          </a:ln>
        </p:spPr>
      </p:pic>
      <p:sp>
        <p:nvSpPr>
          <p:cNvPr id="185" name="Google Shape;185;p20"/>
          <p:cNvSpPr txBox="1"/>
          <p:nvPr/>
        </p:nvSpPr>
        <p:spPr>
          <a:xfrm>
            <a:off x="1028700" y="3765545"/>
            <a:ext cx="70527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000" u="none" cap="none" strike="noStrike">
                <a:solidFill>
                  <a:srgbClr val="000000"/>
                </a:solidFill>
                <a:latin typeface="Raleway"/>
                <a:ea typeface="Raleway"/>
                <a:cs typeface="Raleway"/>
                <a:sym typeface="Raleway"/>
              </a:rPr>
              <a:t>Findings and Results</a:t>
            </a:r>
            <a:endParaRPr/>
          </a:p>
        </p:txBody>
      </p:sp>
      <p:sp>
        <p:nvSpPr>
          <p:cNvPr id="186" name="Google Shape;186;p20"/>
          <p:cNvSpPr txBox="1"/>
          <p:nvPr/>
        </p:nvSpPr>
        <p:spPr>
          <a:xfrm>
            <a:off x="10653700" y="4381650"/>
            <a:ext cx="6343800" cy="1523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000" u="none" cap="none" strike="noStrike">
                <a:solidFill>
                  <a:srgbClr val="000000"/>
                </a:solidFill>
                <a:latin typeface="Inter"/>
                <a:ea typeface="Inter"/>
                <a:cs typeface="Inter"/>
                <a:sym typeface="Inter"/>
              </a:rPr>
              <a:t>Show the audience what your project has achieved, discovered, or produced.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