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ndika"/>
      <p:regular r:id="rId24"/>
      <p:bold r:id="rId25"/>
      <p:italic r:id="rId26"/>
      <p:boldItalic r:id="rId27"/>
    </p:embeddedFont>
    <p:embeddedFont>
      <p:font typeface="Sue Ellen Francisco"/>
      <p:regular r:id="rId28"/>
    </p:embeddedFont>
    <p:embeddedFont>
      <p:font typeface="Architects Daughter"/>
      <p:regular r:id="rId29"/>
    </p:embeddedFont>
    <p:embeddedFont>
      <p:font typeface="Gloria Hallelujah"/>
      <p:regular r:id="rId30"/>
    </p:embeddedFont>
    <p:embeddedFont>
      <p:font typeface="Poppi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ndika-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dika-italic.fntdata"/><Relationship Id="rId25" Type="http://schemas.openxmlformats.org/officeDocument/2006/relationships/font" Target="fonts/Andika-bold.fntdata"/><Relationship Id="rId28" Type="http://schemas.openxmlformats.org/officeDocument/2006/relationships/font" Target="fonts/SueEllenFrancisco-regular.fntdata"/><Relationship Id="rId27" Type="http://schemas.openxmlformats.org/officeDocument/2006/relationships/font" Target="fonts/Andika-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chitectsDaughter-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regular.fntdata"/><Relationship Id="rId30" Type="http://schemas.openxmlformats.org/officeDocument/2006/relationships/font" Target="fonts/GloriaHallelujah-regular.fntdata"/><Relationship Id="rId11" Type="http://schemas.openxmlformats.org/officeDocument/2006/relationships/slide" Target="slides/slide6.xml"/><Relationship Id="rId33" Type="http://schemas.openxmlformats.org/officeDocument/2006/relationships/font" Target="fonts/Poppins-italic.fntdata"/><Relationship Id="rId10" Type="http://schemas.openxmlformats.org/officeDocument/2006/relationships/slide" Target="slides/slide5.xml"/><Relationship Id="rId32" Type="http://schemas.openxmlformats.org/officeDocument/2006/relationships/font" Target="fonts/Poppi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oppi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eab903a529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eab903a529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eab903a529_2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eab903a529_2_3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eab903a529_2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eab903a529_2_4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eab903a529_2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eab903a529_2_4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eab903a529_2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eab903a529_2_5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eab903a529_2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eab903a529_2_5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eab903a529_2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eab903a529_2_5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eab903a529_2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eab903a529_2_5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eab903a529_2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eab903a529_2_6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eab903a529_2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eab903a529_2_7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ab903a529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ab903a529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ab903a529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eab903a529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ab903a529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eab903a529_2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ab903a529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eab903a529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eab903a529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eab903a529_2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ab903a529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ab903a529_2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ab903a529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eab903a529_2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eab903a529_2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eab903a529_2_2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7929472">
            <a:off x="1612944" y="-691925"/>
            <a:ext cx="1112784" cy="2053796"/>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2">
              <a:alphaModFix/>
            </a:blip>
            <a:stretch>
              <a:fillRect b="0" l="0" r="0" t="0"/>
            </a:stretch>
          </a:blipFill>
          <a:ln>
            <a:noFill/>
          </a:ln>
        </p:spPr>
      </p:sp>
      <p:sp>
        <p:nvSpPr>
          <p:cNvPr id="11" name="Google Shape;11;p2"/>
          <p:cNvSpPr/>
          <p:nvPr/>
        </p:nvSpPr>
        <p:spPr>
          <a:xfrm rot="2140228">
            <a:off x="-1001135" y="2056194"/>
            <a:ext cx="2220931" cy="1550613"/>
          </a:xfrm>
          <a:custGeom>
            <a:rect b="b" l="l" r="r" t="t"/>
            <a:pathLst>
              <a:path extrusionOk="0" h="3091273" w="4427605">
                <a:moveTo>
                  <a:pt x="0" y="0"/>
                </a:moveTo>
                <a:lnTo>
                  <a:pt x="4427605" y="0"/>
                </a:lnTo>
                <a:lnTo>
                  <a:pt x="4427605" y="3091273"/>
                </a:lnTo>
                <a:lnTo>
                  <a:pt x="0" y="3091273"/>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43902" y="3351183"/>
            <a:ext cx="1948919" cy="2057400"/>
          </a:xfrm>
          <a:custGeom>
            <a:rect b="b" l="l" r="r" t="t"/>
            <a:pathLst>
              <a:path extrusionOk="0" h="4114800" w="3897838">
                <a:moveTo>
                  <a:pt x="0" y="0"/>
                </a:moveTo>
                <a:lnTo>
                  <a:pt x="3897838" y="0"/>
                </a:lnTo>
                <a:lnTo>
                  <a:pt x="3897838" y="4114800"/>
                </a:lnTo>
                <a:lnTo>
                  <a:pt x="0" y="4114800"/>
                </a:lnTo>
                <a:lnTo>
                  <a:pt x="0" y="0"/>
                </a:lnTo>
                <a:close/>
              </a:path>
            </a:pathLst>
          </a:custGeom>
          <a:blipFill rotWithShape="1">
            <a:blip r:embed="rId4">
              <a:alphaModFix/>
            </a:blip>
            <a:stretch>
              <a:fillRect b="0" l="0" r="0" t="0"/>
            </a:stretch>
          </a:blipFill>
          <a:ln>
            <a:noFill/>
          </a:ln>
        </p:spPr>
      </p:sp>
      <p:sp>
        <p:nvSpPr>
          <p:cNvPr id="13" name="Google Shape;13;p2"/>
          <p:cNvSpPr/>
          <p:nvPr/>
        </p:nvSpPr>
        <p:spPr>
          <a:xfrm rot="-7929472">
            <a:off x="3565284" y="3714562"/>
            <a:ext cx="1112784" cy="2053796"/>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2">
              <a:alphaModFix/>
            </a:blip>
            <a:stretch>
              <a:fillRect b="0" l="0" r="0" t="0"/>
            </a:stretch>
          </a:blipFill>
          <a:ln>
            <a:noFill/>
          </a:ln>
        </p:spPr>
      </p:sp>
      <p:pic>
        <p:nvPicPr>
          <p:cNvPr id="14" name="Google Shape;14;p2"/>
          <p:cNvPicPr preferRelativeResize="0"/>
          <p:nvPr/>
        </p:nvPicPr>
        <p:blipFill>
          <a:blip r:embed="rId5">
            <a:alphaModFix/>
          </a:blip>
          <a:stretch>
            <a:fillRect/>
          </a:stretch>
        </p:blipFill>
        <p:spPr>
          <a:xfrm>
            <a:off x="1269100" y="514350"/>
            <a:ext cx="6435123" cy="3965396"/>
          </a:xfrm>
          <a:prstGeom prst="rect">
            <a:avLst/>
          </a:prstGeom>
          <a:noFill/>
          <a:ln>
            <a:noFill/>
          </a:ln>
        </p:spPr>
      </p:pic>
      <p:sp>
        <p:nvSpPr>
          <p:cNvPr id="15" name="Google Shape;15;p2"/>
          <p:cNvSpPr/>
          <p:nvPr/>
        </p:nvSpPr>
        <p:spPr>
          <a:xfrm>
            <a:off x="7486558" y="2753004"/>
            <a:ext cx="1143092" cy="2390497"/>
          </a:xfrm>
          <a:custGeom>
            <a:rect b="b" l="l" r="r" t="t"/>
            <a:pathLst>
              <a:path extrusionOk="0" h="4780993" w="2286184">
                <a:moveTo>
                  <a:pt x="0" y="0"/>
                </a:moveTo>
                <a:lnTo>
                  <a:pt x="2286184" y="0"/>
                </a:lnTo>
                <a:lnTo>
                  <a:pt x="2286184" y="4780993"/>
                </a:lnTo>
                <a:lnTo>
                  <a:pt x="0" y="4780993"/>
                </a:lnTo>
                <a:lnTo>
                  <a:pt x="0" y="0"/>
                </a:lnTo>
                <a:close/>
              </a:path>
            </a:pathLst>
          </a:custGeom>
          <a:blipFill rotWithShape="1">
            <a:blip r:embed="rId6">
              <a:alphaModFix/>
            </a:blip>
            <a:stretch>
              <a:fillRect b="0" l="0" r="0" t="0"/>
            </a:stretch>
          </a:blipFill>
          <a:ln>
            <a:noFill/>
          </a:ln>
        </p:spPr>
      </p:sp>
      <p:sp>
        <p:nvSpPr>
          <p:cNvPr id="16" name="Google Shape;16;p2"/>
          <p:cNvSpPr/>
          <p:nvPr/>
        </p:nvSpPr>
        <p:spPr>
          <a:xfrm>
            <a:off x="7117938" y="-166682"/>
            <a:ext cx="2090107" cy="2380040"/>
          </a:xfrm>
          <a:custGeom>
            <a:rect b="b" l="l" r="r" t="t"/>
            <a:pathLst>
              <a:path extrusionOk="0" h="4760079" w="4180215">
                <a:moveTo>
                  <a:pt x="0" y="0"/>
                </a:moveTo>
                <a:lnTo>
                  <a:pt x="4180215" y="0"/>
                </a:lnTo>
                <a:lnTo>
                  <a:pt x="4180215" y="4760079"/>
                </a:lnTo>
                <a:lnTo>
                  <a:pt x="0" y="4760079"/>
                </a:lnTo>
                <a:lnTo>
                  <a:pt x="0" y="0"/>
                </a:lnTo>
                <a:close/>
              </a:path>
            </a:pathLst>
          </a:custGeom>
          <a:blipFill rotWithShape="1">
            <a:blip r:embed="rId7">
              <a:alphaModFix/>
            </a:blip>
            <a:stretch>
              <a:fillRect b="0" l="0" r="0" t="0"/>
            </a:stretch>
          </a:blipFill>
          <a:ln>
            <a:noFill/>
          </a:ln>
        </p:spPr>
      </p:sp>
      <p:sp>
        <p:nvSpPr>
          <p:cNvPr id="17" name="Google Shape;17;p2"/>
          <p:cNvSpPr/>
          <p:nvPr/>
        </p:nvSpPr>
        <p:spPr>
          <a:xfrm>
            <a:off x="-43902" y="103865"/>
            <a:ext cx="1312996" cy="2057400"/>
          </a:xfrm>
          <a:custGeom>
            <a:rect b="b" l="l" r="r" t="t"/>
            <a:pathLst>
              <a:path extrusionOk="0" h="4114800" w="2625991">
                <a:moveTo>
                  <a:pt x="0" y="0"/>
                </a:moveTo>
                <a:lnTo>
                  <a:pt x="2625991" y="0"/>
                </a:lnTo>
                <a:lnTo>
                  <a:pt x="2625991" y="4114800"/>
                </a:lnTo>
                <a:lnTo>
                  <a:pt x="0" y="4114800"/>
                </a:lnTo>
                <a:lnTo>
                  <a:pt x="0" y="0"/>
                </a:lnTo>
                <a:close/>
              </a:path>
            </a:pathLst>
          </a:custGeom>
          <a:blipFill rotWithShape="1">
            <a:blip r:embed="rId8">
              <a:alphaModFix/>
            </a:blip>
            <a:stretch>
              <a:fillRect b="0" l="0" r="0" t="0"/>
            </a:stretch>
          </a:blipFill>
          <a:ln>
            <a:noFill/>
          </a:ln>
        </p:spPr>
      </p:sp>
      <p:sp>
        <p:nvSpPr>
          <p:cNvPr id="18" name="Google Shape;18;p2"/>
          <p:cNvSpPr/>
          <p:nvPr/>
        </p:nvSpPr>
        <p:spPr>
          <a:xfrm rot="5038560">
            <a:off x="8803597" y="1182910"/>
            <a:ext cx="1115322" cy="205848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2">
              <a:alphaModFix/>
            </a:blip>
            <a:stretch>
              <a:fillRect b="0" l="0" r="0" t="0"/>
            </a:stretch>
          </a:blipFill>
          <a:ln>
            <a:noFill/>
          </a:ln>
        </p:spPr>
      </p:sp>
      <p:sp>
        <p:nvSpPr>
          <p:cNvPr id="19" name="Google Shape;19;p2"/>
          <p:cNvSpPr txBox="1"/>
          <p:nvPr>
            <p:ph type="ctrTitle"/>
          </p:nvPr>
        </p:nvSpPr>
        <p:spPr>
          <a:xfrm>
            <a:off x="1763438" y="2008875"/>
            <a:ext cx="5559900" cy="16779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 name="Google Shape;20;p2"/>
          <p:cNvSpPr txBox="1"/>
          <p:nvPr>
            <p:ph idx="1" type="subTitle"/>
          </p:nvPr>
        </p:nvSpPr>
        <p:spPr>
          <a:xfrm>
            <a:off x="2289450" y="1119275"/>
            <a:ext cx="45651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F7DE46"/>
              </a:buClr>
              <a:buSzPts val="2800"/>
              <a:buNone/>
              <a:defRPr sz="2800">
                <a:solidFill>
                  <a:srgbClr val="F7DE4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 name="Google Shape;21;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
          <p:cNvSpPr txBox="1"/>
          <p:nvPr>
            <p:ph type="title"/>
          </p:nvPr>
        </p:nvSpPr>
        <p:spPr>
          <a:xfrm>
            <a:off x="1998300" y="2150850"/>
            <a:ext cx="51474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3"/>
          <p:cNvSpPr/>
          <p:nvPr>
            <p:ph idx="2" type="pic"/>
          </p:nvPr>
        </p:nvSpPr>
        <p:spPr>
          <a:xfrm>
            <a:off x="306775" y="1985525"/>
            <a:ext cx="2069700" cy="2972400"/>
          </a:xfrm>
          <a:prstGeom prst="rect">
            <a:avLst/>
          </a:prstGeom>
          <a:noFill/>
          <a:ln cap="flat" cmpd="sng" w="28575">
            <a:solidFill>
              <a:srgbClr val="F7DE46"/>
            </a:solidFill>
            <a:prstDash val="solid"/>
            <a:round/>
            <a:headEnd len="sm" w="sm" type="none"/>
            <a:tailEnd len="sm" w="sm" type="none"/>
          </a:ln>
        </p:spPr>
      </p:sp>
      <p:sp>
        <p:nvSpPr>
          <p:cNvPr id="26" name="Google Shape;26;p3"/>
          <p:cNvSpPr/>
          <p:nvPr>
            <p:ph idx="3" type="pic"/>
          </p:nvPr>
        </p:nvSpPr>
        <p:spPr>
          <a:xfrm>
            <a:off x="6789625" y="139375"/>
            <a:ext cx="2069700" cy="2972400"/>
          </a:xfrm>
          <a:prstGeom prst="rect">
            <a:avLst/>
          </a:prstGeom>
          <a:noFill/>
          <a:ln cap="flat" cmpd="sng" w="28575">
            <a:solidFill>
              <a:srgbClr val="F7DE46"/>
            </a:solidFill>
            <a:prstDash val="solid"/>
            <a:round/>
            <a:headEnd len="sm" w="sm" type="none"/>
            <a:tailEnd len="sm" w="sm" type="none"/>
          </a:ln>
        </p:spPr>
      </p:sp>
      <p:sp>
        <p:nvSpPr>
          <p:cNvPr id="27" name="Google Shape;27;p3"/>
          <p:cNvSpPr/>
          <p:nvPr/>
        </p:nvSpPr>
        <p:spPr>
          <a:xfrm rot="2140228">
            <a:off x="6678448" y="4072791"/>
            <a:ext cx="2226664" cy="155461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2">
              <a:alphaModFix/>
            </a:blip>
            <a:stretch>
              <a:fillRect b="0" l="0" r="0" t="0"/>
            </a:stretch>
          </a:blipFill>
          <a:ln>
            <a:noFill/>
          </a:ln>
        </p:spPr>
      </p:sp>
      <p:sp>
        <p:nvSpPr>
          <p:cNvPr id="28" name="Google Shape;28;p3"/>
          <p:cNvSpPr/>
          <p:nvPr/>
        </p:nvSpPr>
        <p:spPr>
          <a:xfrm rot="2140228">
            <a:off x="-650660" y="-479211"/>
            <a:ext cx="2226664" cy="155461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2">
              <a:alphaModFix/>
            </a:blip>
            <a:stretch>
              <a:fillRect b="0" l="0" r="0" t="0"/>
            </a:stretch>
          </a:blipFill>
          <a:ln>
            <a:noFill/>
          </a:ln>
        </p:spPr>
      </p:sp>
      <p:sp>
        <p:nvSpPr>
          <p:cNvPr id="29" name="Google Shape;29;p3"/>
          <p:cNvSpPr/>
          <p:nvPr/>
        </p:nvSpPr>
        <p:spPr>
          <a:xfrm rot="-1940363">
            <a:off x="7991479" y="-372270"/>
            <a:ext cx="1114876" cy="2057657"/>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3">
              <a:alphaModFix/>
            </a:blip>
            <a:stretch>
              <a:fillRect b="0" l="0" r="0" t="0"/>
            </a:stretch>
          </a:blipFill>
          <a:ln>
            <a:noFill/>
          </a:ln>
        </p:spPr>
      </p:sp>
      <p:sp>
        <p:nvSpPr>
          <p:cNvPr id="30" name="Google Shape;30;p3"/>
          <p:cNvSpPr/>
          <p:nvPr/>
        </p:nvSpPr>
        <p:spPr>
          <a:xfrm rot="-1940363">
            <a:off x="-490215" y="3440612"/>
            <a:ext cx="1114876" cy="2057657"/>
          </a:xfrm>
          <a:custGeom>
            <a:rect b="b" l="l" r="r" t="t"/>
            <a:pathLst>
              <a:path extrusionOk="0" h="4114800" w="2229473">
                <a:moveTo>
                  <a:pt x="0" y="0"/>
                </a:moveTo>
                <a:lnTo>
                  <a:pt x="2229474" y="0"/>
                </a:lnTo>
                <a:lnTo>
                  <a:pt x="2229474" y="4114800"/>
                </a:lnTo>
                <a:lnTo>
                  <a:pt x="0" y="4114800"/>
                </a:lnTo>
                <a:lnTo>
                  <a:pt x="0" y="0"/>
                </a:lnTo>
                <a:close/>
              </a:path>
            </a:pathLst>
          </a:custGeom>
          <a:blipFill rotWithShape="1">
            <a:blip r:embed="rId3">
              <a:alphaModFix/>
            </a:blip>
            <a:stretch>
              <a:fillRect b="0" l="0" r="0" t="0"/>
            </a:stretch>
          </a:blipFill>
          <a:ln>
            <a:noFill/>
          </a:ln>
        </p:spPr>
      </p:sp>
      <p:sp>
        <p:nvSpPr>
          <p:cNvPr id="31" name="Google Shape;31;p3"/>
          <p:cNvSpPr/>
          <p:nvPr/>
        </p:nvSpPr>
        <p:spPr>
          <a:xfrm>
            <a:off x="2214287" y="0"/>
            <a:ext cx="1312995" cy="2057400"/>
          </a:xfrm>
          <a:custGeom>
            <a:rect b="b" l="l" r="r" t="t"/>
            <a:pathLst>
              <a:path extrusionOk="0" h="4114800" w="2625991">
                <a:moveTo>
                  <a:pt x="0" y="0"/>
                </a:moveTo>
                <a:lnTo>
                  <a:pt x="2625990" y="0"/>
                </a:lnTo>
                <a:lnTo>
                  <a:pt x="2625990"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5" name="Google Shape;35;p4"/>
          <p:cNvPicPr preferRelativeResize="0"/>
          <p:nvPr/>
        </p:nvPicPr>
        <p:blipFill>
          <a:blip r:embed="rId2">
            <a:alphaModFix/>
          </a:blip>
          <a:stretch>
            <a:fillRect/>
          </a:stretch>
        </p:blipFill>
        <p:spPr>
          <a:xfrm rot="146482">
            <a:off x="4623566" y="833461"/>
            <a:ext cx="4286669" cy="4933028"/>
          </a:xfrm>
          <a:prstGeom prst="rect">
            <a:avLst/>
          </a:prstGeom>
          <a:noFill/>
          <a:ln>
            <a:noFill/>
          </a:ln>
        </p:spPr>
      </p:pic>
      <p:sp>
        <p:nvSpPr>
          <p:cNvPr id="36" name="Google Shape;36;p4"/>
          <p:cNvSpPr txBox="1"/>
          <p:nvPr>
            <p:ph idx="1" type="body"/>
          </p:nvPr>
        </p:nvSpPr>
        <p:spPr>
          <a:xfrm>
            <a:off x="5094975" y="1523330"/>
            <a:ext cx="33984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4"/>
          <p:cNvSpPr/>
          <p:nvPr/>
        </p:nvSpPr>
        <p:spPr>
          <a:xfrm flipH="1" rot="675222">
            <a:off x="774283" y="1362812"/>
            <a:ext cx="3509889" cy="4708388"/>
          </a:xfrm>
          <a:custGeom>
            <a:rect b="b" l="l" r="r" t="t"/>
            <a:pathLst>
              <a:path extrusionOk="0" h="9424200" w="7025313">
                <a:moveTo>
                  <a:pt x="7025313" y="0"/>
                </a:moveTo>
                <a:lnTo>
                  <a:pt x="0" y="0"/>
                </a:lnTo>
                <a:lnTo>
                  <a:pt x="0" y="9424200"/>
                </a:lnTo>
                <a:lnTo>
                  <a:pt x="7025313" y="9424200"/>
                </a:lnTo>
                <a:lnTo>
                  <a:pt x="7025313" y="0"/>
                </a:lnTo>
                <a:close/>
              </a:path>
            </a:pathLst>
          </a:custGeom>
          <a:blipFill rotWithShape="1">
            <a:blip r:embed="rId3">
              <a:alphaModFix/>
            </a:blip>
            <a:stretch>
              <a:fillRect b="0" l="0" r="0" t="0"/>
            </a:stretch>
          </a:blipFill>
          <a:ln>
            <a:noFill/>
          </a:ln>
        </p:spPr>
      </p:sp>
      <p:sp>
        <p:nvSpPr>
          <p:cNvPr id="38" name="Google Shape;38;p4"/>
          <p:cNvSpPr/>
          <p:nvPr/>
        </p:nvSpPr>
        <p:spPr>
          <a:xfrm rot="2140228">
            <a:off x="-879952" y="1798659"/>
            <a:ext cx="2226664" cy="155461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4">
              <a:alphaModFix/>
            </a:blip>
            <a:stretch>
              <a:fillRect b="0" l="0" r="0" t="0"/>
            </a:stretch>
          </a:blipFill>
          <a:ln>
            <a:noFill/>
          </a:ln>
        </p:spPr>
      </p:sp>
      <p:sp>
        <p:nvSpPr>
          <p:cNvPr id="39" name="Google Shape;39;p4"/>
          <p:cNvSpPr/>
          <p:nvPr/>
        </p:nvSpPr>
        <p:spPr>
          <a:xfrm rot="-1940363">
            <a:off x="7991479" y="-372270"/>
            <a:ext cx="1114876" cy="2057657"/>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5">
              <a:alphaModFix/>
            </a:blip>
            <a:stretch>
              <a:fillRect b="0" l="0" r="0" t="0"/>
            </a:stretch>
          </a:blipFill>
          <a:ln>
            <a:noFill/>
          </a:ln>
        </p:spPr>
      </p:sp>
      <p:sp>
        <p:nvSpPr>
          <p:cNvPr id="40" name="Google Shape;40;p4"/>
          <p:cNvSpPr/>
          <p:nvPr/>
        </p:nvSpPr>
        <p:spPr>
          <a:xfrm rot="8525995">
            <a:off x="3948356" y="4055968"/>
            <a:ext cx="1116032" cy="205979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5"/>
          <p:cNvSpPr txBox="1"/>
          <p:nvPr>
            <p:ph type="title"/>
          </p:nvPr>
        </p:nvSpPr>
        <p:spPr>
          <a:xfrm>
            <a:off x="246075" y="49575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 name="Google Shape;4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4" name="Google Shape;44;p5"/>
          <p:cNvSpPr txBox="1"/>
          <p:nvPr>
            <p:ph idx="2" type="body"/>
          </p:nvPr>
        </p:nvSpPr>
        <p:spPr>
          <a:xfrm>
            <a:off x="5243975" y="1457275"/>
            <a:ext cx="3845100" cy="3111600"/>
          </a:xfrm>
          <a:prstGeom prst="rect">
            <a:avLst/>
          </a:prstGeom>
        </p:spPr>
        <p:txBody>
          <a:bodyPr anchorCtr="0" anchor="t" bIns="91425" lIns="91425" spcFirstLastPara="1" rIns="91425" wrap="square" tIns="91425">
            <a:normAutofit/>
          </a:bodyPr>
          <a:lstStyle>
            <a:lvl1pPr indent="-317500" lvl="0" marL="457200" algn="just">
              <a:spcBef>
                <a:spcPts val="0"/>
              </a:spcBef>
              <a:spcAft>
                <a:spcPts val="0"/>
              </a:spcAft>
              <a:buSzPts val="1400"/>
              <a:buChar char="●"/>
              <a:defRPr sz="1400"/>
            </a:lvl1pPr>
            <a:lvl2pPr indent="-304800" lvl="1" marL="914400" algn="just">
              <a:spcBef>
                <a:spcPts val="0"/>
              </a:spcBef>
              <a:spcAft>
                <a:spcPts val="0"/>
              </a:spcAft>
              <a:buSzPts val="1200"/>
              <a:buChar char="○"/>
              <a:defRPr sz="1200"/>
            </a:lvl2pPr>
            <a:lvl3pPr indent="-304800" lvl="2" marL="1371600" algn="just">
              <a:spcBef>
                <a:spcPts val="0"/>
              </a:spcBef>
              <a:spcAft>
                <a:spcPts val="0"/>
              </a:spcAft>
              <a:buSzPts val="1200"/>
              <a:buChar char="■"/>
              <a:defRPr sz="1200"/>
            </a:lvl3pPr>
            <a:lvl4pPr indent="-304800" lvl="3" marL="1828800" algn="just">
              <a:spcBef>
                <a:spcPts val="0"/>
              </a:spcBef>
              <a:spcAft>
                <a:spcPts val="0"/>
              </a:spcAft>
              <a:buSzPts val="1200"/>
              <a:buChar char="●"/>
              <a:defRPr sz="1200"/>
            </a:lvl4pPr>
            <a:lvl5pPr indent="-304800" lvl="4" marL="2286000" algn="just">
              <a:spcBef>
                <a:spcPts val="0"/>
              </a:spcBef>
              <a:spcAft>
                <a:spcPts val="0"/>
              </a:spcAft>
              <a:buSzPts val="1200"/>
              <a:buChar char="○"/>
              <a:defRPr sz="1200"/>
            </a:lvl5pPr>
            <a:lvl6pPr indent="-304800" lvl="5" marL="2743200" algn="just">
              <a:spcBef>
                <a:spcPts val="0"/>
              </a:spcBef>
              <a:spcAft>
                <a:spcPts val="0"/>
              </a:spcAft>
              <a:buSzPts val="1200"/>
              <a:buChar char="■"/>
              <a:defRPr sz="1200"/>
            </a:lvl6pPr>
            <a:lvl7pPr indent="-304800" lvl="6" marL="3200400" algn="just">
              <a:spcBef>
                <a:spcPts val="0"/>
              </a:spcBef>
              <a:spcAft>
                <a:spcPts val="0"/>
              </a:spcAft>
              <a:buSzPts val="1200"/>
              <a:buChar char="●"/>
              <a:defRPr sz="1200"/>
            </a:lvl7pPr>
            <a:lvl8pPr indent="-304800" lvl="7" marL="3657600" algn="just">
              <a:spcBef>
                <a:spcPts val="0"/>
              </a:spcBef>
              <a:spcAft>
                <a:spcPts val="0"/>
              </a:spcAft>
              <a:buSzPts val="1200"/>
              <a:buChar char="○"/>
              <a:defRPr sz="1200"/>
            </a:lvl8pPr>
            <a:lvl9pPr indent="-304800" lvl="8" marL="4114800" algn="just">
              <a:spcBef>
                <a:spcPts val="0"/>
              </a:spcBef>
              <a:spcAft>
                <a:spcPts val="0"/>
              </a:spcAft>
              <a:buSzPts val="1200"/>
              <a:buChar char="■"/>
              <a:defRPr sz="1200"/>
            </a:lvl9pPr>
          </a:lstStyle>
          <a:p/>
        </p:txBody>
      </p:sp>
      <p:sp>
        <p:nvSpPr>
          <p:cNvPr id="45" name="Google Shape;4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5"/>
          <p:cNvSpPr/>
          <p:nvPr/>
        </p:nvSpPr>
        <p:spPr>
          <a:xfrm rot="2140228">
            <a:off x="-879952" y="1798659"/>
            <a:ext cx="2226664" cy="155461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2">
              <a:alphaModFix/>
            </a:blip>
            <a:stretch>
              <a:fillRect b="0" l="0" r="0" t="0"/>
            </a:stretch>
          </a:blipFill>
          <a:ln>
            <a:noFill/>
          </a:ln>
        </p:spPr>
      </p:sp>
      <p:sp>
        <p:nvSpPr>
          <p:cNvPr id="47" name="Google Shape;47;p5"/>
          <p:cNvSpPr/>
          <p:nvPr/>
        </p:nvSpPr>
        <p:spPr>
          <a:xfrm rot="-1940363">
            <a:off x="7991479" y="-372270"/>
            <a:ext cx="1114876" cy="2057657"/>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3">
              <a:alphaModFix/>
            </a:blip>
            <a:stretch>
              <a:fillRect b="0" l="0" r="0" t="0"/>
            </a:stretch>
          </a:blipFill>
          <a:ln>
            <a:noFill/>
          </a:ln>
        </p:spPr>
      </p:sp>
      <p:sp>
        <p:nvSpPr>
          <p:cNvPr id="48" name="Google Shape;48;p5"/>
          <p:cNvSpPr/>
          <p:nvPr/>
        </p:nvSpPr>
        <p:spPr>
          <a:xfrm rot="8525995">
            <a:off x="3948356" y="4055968"/>
            <a:ext cx="1116032" cy="205979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
          <p:cNvSpPr/>
          <p:nvPr>
            <p:ph idx="2" type="pic"/>
          </p:nvPr>
        </p:nvSpPr>
        <p:spPr>
          <a:xfrm>
            <a:off x="904588" y="1332850"/>
            <a:ext cx="2424900" cy="3270000"/>
          </a:xfrm>
          <a:prstGeom prst="rect">
            <a:avLst/>
          </a:prstGeom>
          <a:noFill/>
          <a:ln cap="flat" cmpd="sng" w="28575">
            <a:solidFill>
              <a:srgbClr val="F7DE46"/>
            </a:solidFill>
            <a:prstDash val="solid"/>
            <a:round/>
            <a:headEnd len="sm" w="sm" type="none"/>
            <a:tailEnd len="sm" w="sm" type="none"/>
          </a:ln>
        </p:spPr>
      </p:sp>
      <p:sp>
        <p:nvSpPr>
          <p:cNvPr id="51" name="Google Shape;51;p6"/>
          <p:cNvSpPr/>
          <p:nvPr>
            <p:ph idx="3" type="pic"/>
          </p:nvPr>
        </p:nvSpPr>
        <p:spPr>
          <a:xfrm>
            <a:off x="5814521" y="1332850"/>
            <a:ext cx="2424900" cy="3270000"/>
          </a:xfrm>
          <a:prstGeom prst="rect">
            <a:avLst/>
          </a:prstGeom>
          <a:noFill/>
          <a:ln cap="flat" cmpd="sng" w="28575">
            <a:solidFill>
              <a:srgbClr val="F7DE46"/>
            </a:solidFill>
            <a:prstDash val="solid"/>
            <a:round/>
            <a:headEnd len="sm" w="sm" type="none"/>
            <a:tailEnd len="sm" w="sm" type="none"/>
          </a:ln>
        </p:spPr>
      </p:sp>
      <p:sp>
        <p:nvSpPr>
          <p:cNvPr id="52" name="Google Shape;52;p6"/>
          <p:cNvSpPr txBox="1"/>
          <p:nvPr>
            <p:ph type="title"/>
          </p:nvPr>
        </p:nvSpPr>
        <p:spPr>
          <a:xfrm>
            <a:off x="702425" y="445025"/>
            <a:ext cx="8130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6"/>
          <p:cNvPicPr preferRelativeResize="0"/>
          <p:nvPr/>
        </p:nvPicPr>
        <p:blipFill>
          <a:blip r:embed="rId2">
            <a:alphaModFix/>
          </a:blip>
          <a:stretch>
            <a:fillRect/>
          </a:stretch>
        </p:blipFill>
        <p:spPr>
          <a:xfrm>
            <a:off x="3709417" y="2654350"/>
            <a:ext cx="1725174" cy="4748323"/>
          </a:xfrm>
          <a:prstGeom prst="rect">
            <a:avLst/>
          </a:prstGeom>
          <a:noFill/>
          <a:ln>
            <a:noFill/>
          </a:ln>
        </p:spPr>
      </p:pic>
      <p:sp>
        <p:nvSpPr>
          <p:cNvPr id="55" name="Google Shape;55;p6"/>
          <p:cNvSpPr/>
          <p:nvPr/>
        </p:nvSpPr>
        <p:spPr>
          <a:xfrm rot="9021697">
            <a:off x="7859847" y="4170824"/>
            <a:ext cx="2221653" cy="1551118"/>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3">
              <a:alphaModFix/>
            </a:blip>
            <a:stretch>
              <a:fillRect b="0" l="0" r="0" t="0"/>
            </a:stretch>
          </a:blipFill>
          <a:ln>
            <a:noFill/>
          </a:ln>
        </p:spPr>
      </p:sp>
      <p:sp>
        <p:nvSpPr>
          <p:cNvPr id="56" name="Google Shape;56;p6"/>
          <p:cNvSpPr/>
          <p:nvPr/>
        </p:nvSpPr>
        <p:spPr>
          <a:xfrm rot="6870904">
            <a:off x="7667487" y="-778826"/>
            <a:ext cx="1114918" cy="2057734"/>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7"/>
          <p:cNvSpPr/>
          <p:nvPr/>
        </p:nvSpPr>
        <p:spPr>
          <a:xfrm rot="2140228">
            <a:off x="7517464" y="431242"/>
            <a:ext cx="2226664" cy="1554617"/>
          </a:xfrm>
          <a:custGeom>
            <a:rect b="b" l="l" r="r" t="t"/>
            <a:pathLst>
              <a:path extrusionOk="0" h="3099254" w="4439036">
                <a:moveTo>
                  <a:pt x="0" y="0"/>
                </a:moveTo>
                <a:lnTo>
                  <a:pt x="4439036" y="0"/>
                </a:lnTo>
                <a:lnTo>
                  <a:pt x="4439036" y="3099255"/>
                </a:lnTo>
                <a:lnTo>
                  <a:pt x="0" y="3099255"/>
                </a:lnTo>
                <a:lnTo>
                  <a:pt x="0" y="0"/>
                </a:lnTo>
                <a:close/>
              </a:path>
            </a:pathLst>
          </a:custGeom>
          <a:blipFill rotWithShape="1">
            <a:blip r:embed="rId2">
              <a:alphaModFix/>
            </a:blip>
            <a:stretch>
              <a:fillRect b="0" l="0" r="0" t="0"/>
            </a:stretch>
          </a:blipFill>
          <a:ln>
            <a:noFill/>
          </a:ln>
        </p:spPr>
      </p:sp>
      <p:sp>
        <p:nvSpPr>
          <p:cNvPr id="59" name="Google Shape;59;p7"/>
          <p:cNvSpPr/>
          <p:nvPr/>
        </p:nvSpPr>
        <p:spPr>
          <a:xfrm rot="-292966">
            <a:off x="519729" y="461901"/>
            <a:ext cx="5747342" cy="8126061"/>
          </a:xfrm>
          <a:custGeom>
            <a:rect b="b" l="l" r="r" t="t"/>
            <a:pathLst>
              <a:path extrusionOk="0" h="16274515" w="11510521">
                <a:moveTo>
                  <a:pt x="0" y="0"/>
                </a:moveTo>
                <a:lnTo>
                  <a:pt x="11510521" y="0"/>
                </a:lnTo>
                <a:lnTo>
                  <a:pt x="11510521" y="16274516"/>
                </a:lnTo>
                <a:lnTo>
                  <a:pt x="0" y="16274516"/>
                </a:lnTo>
                <a:lnTo>
                  <a:pt x="0" y="0"/>
                </a:lnTo>
                <a:close/>
              </a:path>
            </a:pathLst>
          </a:custGeom>
          <a:blipFill rotWithShape="1">
            <a:blip r:embed="rId3">
              <a:alphaModFix/>
            </a:blip>
            <a:stretch>
              <a:fillRect b="0" l="0" r="0" t="0"/>
            </a:stretch>
          </a:blipFill>
          <a:ln>
            <a:noFill/>
          </a:ln>
        </p:spPr>
      </p:sp>
      <p:sp>
        <p:nvSpPr>
          <p:cNvPr id="60" name="Google Shape;60;p7"/>
          <p:cNvSpPr/>
          <p:nvPr/>
        </p:nvSpPr>
        <p:spPr>
          <a:xfrm rot="-7929472">
            <a:off x="332517" y="-802882"/>
            <a:ext cx="1112784" cy="2053796"/>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4">
              <a:alphaModFix/>
            </a:blip>
            <a:stretch>
              <a:fillRect b="0" l="0" r="0" t="0"/>
            </a:stretch>
          </a:blipFill>
          <a:ln>
            <a:noFill/>
          </a:ln>
        </p:spPr>
      </p:sp>
      <p:pic>
        <p:nvPicPr>
          <p:cNvPr id="61" name="Google Shape;61;p7"/>
          <p:cNvPicPr preferRelativeResize="0"/>
          <p:nvPr/>
        </p:nvPicPr>
        <p:blipFill>
          <a:blip r:embed="rId5">
            <a:alphaModFix/>
          </a:blip>
          <a:stretch>
            <a:fillRect/>
          </a:stretch>
        </p:blipFill>
        <p:spPr>
          <a:xfrm>
            <a:off x="5383881" y="-1009750"/>
            <a:ext cx="3445969" cy="10580726"/>
          </a:xfrm>
          <a:prstGeom prst="rect">
            <a:avLst/>
          </a:prstGeom>
          <a:noFill/>
          <a:ln>
            <a:noFill/>
          </a:ln>
        </p:spPr>
      </p:pic>
      <p:sp>
        <p:nvSpPr>
          <p:cNvPr id="62" name="Google Shape;62;p7"/>
          <p:cNvSpPr txBox="1"/>
          <p:nvPr>
            <p:ph type="title"/>
          </p:nvPr>
        </p:nvSpPr>
        <p:spPr>
          <a:xfrm rot="-303063">
            <a:off x="1146315" y="246170"/>
            <a:ext cx="4743119" cy="394986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3" name="Google Shape;6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grpSp>
        <p:nvGrpSpPr>
          <p:cNvPr id="65" name="Google Shape;65;p8"/>
          <p:cNvGrpSpPr/>
          <p:nvPr/>
        </p:nvGrpSpPr>
        <p:grpSpPr>
          <a:xfrm>
            <a:off x="514350" y="-12"/>
            <a:ext cx="4006004" cy="4896186"/>
            <a:chOff x="0" y="-228600"/>
            <a:chExt cx="2110200" cy="2098935"/>
          </a:xfrm>
        </p:grpSpPr>
        <p:sp>
          <p:nvSpPr>
            <p:cNvPr id="66" name="Google Shape;66;p8"/>
            <p:cNvSpPr/>
            <p:nvPr/>
          </p:nvSpPr>
          <p:spPr>
            <a:xfrm>
              <a:off x="0" y="0"/>
              <a:ext cx="2110157" cy="1870335"/>
            </a:xfrm>
            <a:custGeom>
              <a:rect b="b" l="l" r="r" t="t"/>
              <a:pathLst>
                <a:path extrusionOk="0" h="1870335" w="2110157">
                  <a:moveTo>
                    <a:pt x="0" y="0"/>
                  </a:moveTo>
                  <a:lnTo>
                    <a:pt x="2110157" y="0"/>
                  </a:lnTo>
                  <a:lnTo>
                    <a:pt x="2110157" y="1870335"/>
                  </a:lnTo>
                  <a:lnTo>
                    <a:pt x="0" y="1870335"/>
                  </a:lnTo>
                  <a:close/>
                </a:path>
              </a:pathLst>
            </a:custGeom>
            <a:solidFill>
              <a:srgbClr val="F46BBD"/>
            </a:solidFill>
            <a:ln>
              <a:noFill/>
            </a:ln>
          </p:spPr>
        </p:sp>
        <p:sp>
          <p:nvSpPr>
            <p:cNvPr id="67" name="Google Shape;67;p8"/>
            <p:cNvSpPr txBox="1"/>
            <p:nvPr/>
          </p:nvSpPr>
          <p:spPr>
            <a:xfrm>
              <a:off x="0" y="-228600"/>
              <a:ext cx="2110200" cy="2098800"/>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 name="Google Shape;68;p8"/>
          <p:cNvGrpSpPr/>
          <p:nvPr/>
        </p:nvGrpSpPr>
        <p:grpSpPr>
          <a:xfrm>
            <a:off x="4758225" y="-838397"/>
            <a:ext cx="4156093" cy="5734587"/>
            <a:chOff x="0" y="-228600"/>
            <a:chExt cx="2039400" cy="935236"/>
          </a:xfrm>
        </p:grpSpPr>
        <p:sp>
          <p:nvSpPr>
            <p:cNvPr id="69" name="Google Shape;69;p8"/>
            <p:cNvSpPr/>
            <p:nvPr/>
          </p:nvSpPr>
          <p:spPr>
            <a:xfrm>
              <a:off x="0" y="0"/>
              <a:ext cx="2039269" cy="706636"/>
            </a:xfrm>
            <a:custGeom>
              <a:rect b="b" l="l" r="r" t="t"/>
              <a:pathLst>
                <a:path extrusionOk="0" h="706636" w="2039269">
                  <a:moveTo>
                    <a:pt x="0" y="0"/>
                  </a:moveTo>
                  <a:lnTo>
                    <a:pt x="2039269" y="0"/>
                  </a:lnTo>
                  <a:lnTo>
                    <a:pt x="2039269" y="706636"/>
                  </a:lnTo>
                  <a:lnTo>
                    <a:pt x="0" y="706636"/>
                  </a:lnTo>
                  <a:close/>
                </a:path>
              </a:pathLst>
            </a:custGeom>
            <a:solidFill>
              <a:srgbClr val="F7DE46"/>
            </a:solidFill>
            <a:ln>
              <a:noFill/>
            </a:ln>
          </p:spPr>
        </p:sp>
        <p:sp>
          <p:nvSpPr>
            <p:cNvPr id="70" name="Google Shape;70;p8"/>
            <p:cNvSpPr txBox="1"/>
            <p:nvPr/>
          </p:nvSpPr>
          <p:spPr>
            <a:xfrm>
              <a:off x="0" y="-228600"/>
              <a:ext cx="2039400" cy="935100"/>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1" name="Google Shape;71;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2" name="Google Shape;72;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3" name="Google Shape;73;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8"/>
          <p:cNvSpPr/>
          <p:nvPr/>
        </p:nvSpPr>
        <p:spPr>
          <a:xfrm>
            <a:off x="2517351" y="3976326"/>
            <a:ext cx="2216378" cy="1305648"/>
          </a:xfrm>
          <a:custGeom>
            <a:rect b="b" l="l" r="r" t="t"/>
            <a:pathLst>
              <a:path extrusionOk="0" h="2611296" w="4432756">
                <a:moveTo>
                  <a:pt x="0" y="0"/>
                </a:moveTo>
                <a:lnTo>
                  <a:pt x="4432756" y="0"/>
                </a:lnTo>
                <a:lnTo>
                  <a:pt x="4432756" y="2611296"/>
                </a:lnTo>
                <a:lnTo>
                  <a:pt x="0" y="2611296"/>
                </a:lnTo>
                <a:lnTo>
                  <a:pt x="0" y="0"/>
                </a:lnTo>
                <a:close/>
              </a:path>
            </a:pathLst>
          </a:custGeom>
          <a:blipFill rotWithShape="1">
            <a:blip r:embed="rId2">
              <a:alphaModFix/>
            </a:blip>
            <a:stretch>
              <a:fillRect b="0" l="0" r="0" t="0"/>
            </a:stretch>
          </a:blipFill>
          <a:ln>
            <a:noFill/>
          </a:ln>
        </p:spPr>
      </p:sp>
      <p:sp>
        <p:nvSpPr>
          <p:cNvPr id="76" name="Google Shape;76;p8"/>
          <p:cNvSpPr/>
          <p:nvPr/>
        </p:nvSpPr>
        <p:spPr>
          <a:xfrm rot="9021697">
            <a:off x="7183097" y="-254576"/>
            <a:ext cx="2221653" cy="1551118"/>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3">
              <a:alphaModFix/>
            </a:blip>
            <a:stretch>
              <a:fillRect b="0" l="0" r="0" t="0"/>
            </a:stretch>
          </a:blipFill>
          <a:ln>
            <a:noFill/>
          </a:ln>
        </p:spPr>
      </p:sp>
      <p:sp>
        <p:nvSpPr>
          <p:cNvPr id="77" name="Google Shape;77;p8"/>
          <p:cNvSpPr/>
          <p:nvPr/>
        </p:nvSpPr>
        <p:spPr>
          <a:xfrm rot="4299334">
            <a:off x="169547" y="-737547"/>
            <a:ext cx="1115698" cy="2059174"/>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8" name="Shape 78"/>
        <p:cNvGrpSpPr/>
        <p:nvPr/>
      </p:nvGrpSpPr>
      <p:grpSpPr>
        <a:xfrm>
          <a:off x="0" y="0"/>
          <a:ext cx="0" cy="0"/>
          <a:chOff x="0" y="0"/>
          <a:chExt cx="0" cy="0"/>
        </a:xfrm>
      </p:grpSpPr>
      <p:pic>
        <p:nvPicPr>
          <p:cNvPr id="79" name="Google Shape;79;p9"/>
          <p:cNvPicPr preferRelativeResize="0"/>
          <p:nvPr/>
        </p:nvPicPr>
        <p:blipFill>
          <a:blip r:embed="rId2">
            <a:alphaModFix/>
          </a:blip>
          <a:stretch>
            <a:fillRect/>
          </a:stretch>
        </p:blipFill>
        <p:spPr>
          <a:xfrm>
            <a:off x="2308533" y="2419264"/>
            <a:ext cx="4600675" cy="4498499"/>
          </a:xfrm>
          <a:prstGeom prst="rect">
            <a:avLst/>
          </a:prstGeom>
          <a:noFill/>
          <a:ln>
            <a:noFill/>
          </a:ln>
        </p:spPr>
      </p:pic>
      <p:sp>
        <p:nvSpPr>
          <p:cNvPr id="80" name="Google Shape;80;p9"/>
          <p:cNvSpPr/>
          <p:nvPr/>
        </p:nvSpPr>
        <p:spPr>
          <a:xfrm rot="2140228">
            <a:off x="-981882" y="3856059"/>
            <a:ext cx="2226664" cy="155461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3">
              <a:alphaModFix/>
            </a:blip>
            <a:stretch>
              <a:fillRect b="0" l="0" r="0" t="0"/>
            </a:stretch>
          </a:blipFill>
          <a:ln>
            <a:noFill/>
          </a:ln>
        </p:spPr>
      </p:sp>
      <p:sp>
        <p:nvSpPr>
          <p:cNvPr id="81" name="Google Shape;81;p9"/>
          <p:cNvSpPr/>
          <p:nvPr/>
        </p:nvSpPr>
        <p:spPr>
          <a:xfrm rot="-5658638">
            <a:off x="7887649" y="-13656"/>
            <a:ext cx="1112309" cy="2052920"/>
          </a:xfrm>
          <a:custGeom>
            <a:rect b="b" l="l" r="r" t="t"/>
            <a:pathLst>
              <a:path extrusionOk="0" h="4114800" w="2229473">
                <a:moveTo>
                  <a:pt x="0" y="0"/>
                </a:moveTo>
                <a:lnTo>
                  <a:pt x="2229474" y="0"/>
                </a:lnTo>
                <a:lnTo>
                  <a:pt x="2229474" y="4114800"/>
                </a:lnTo>
                <a:lnTo>
                  <a:pt x="0" y="4114800"/>
                </a:lnTo>
                <a:lnTo>
                  <a:pt x="0" y="0"/>
                </a:lnTo>
                <a:close/>
              </a:path>
            </a:pathLst>
          </a:custGeom>
          <a:blipFill rotWithShape="1">
            <a:blip r:embed="rId4">
              <a:alphaModFix/>
            </a:blip>
            <a:stretch>
              <a:fillRect b="0" l="0" r="0" t="0"/>
            </a:stretch>
          </a:blipFill>
          <a:ln>
            <a:noFill/>
          </a:ln>
        </p:spPr>
      </p:sp>
      <p:sp>
        <p:nvSpPr>
          <p:cNvPr id="82" name="Google Shape;82;p9"/>
          <p:cNvSpPr txBox="1"/>
          <p:nvPr>
            <p:ph idx="1" type="body"/>
          </p:nvPr>
        </p:nvSpPr>
        <p:spPr>
          <a:xfrm>
            <a:off x="439088" y="71025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3" name="Google Shape;8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6" name="Google Shape;86;p10"/>
          <p:cNvPicPr preferRelativeResize="0"/>
          <p:nvPr/>
        </p:nvPicPr>
        <p:blipFill>
          <a:blip r:embed="rId2">
            <a:alphaModFix/>
          </a:blip>
          <a:stretch>
            <a:fillRect/>
          </a:stretch>
        </p:blipFill>
        <p:spPr>
          <a:xfrm>
            <a:off x="-108312" y="-63212"/>
            <a:ext cx="9360625" cy="52699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tects Daughter"/>
              <a:buNone/>
              <a:defRPr sz="2800">
                <a:solidFill>
                  <a:schemeClr val="dk1"/>
                </a:solidFill>
                <a:latin typeface="Architects Daughter"/>
                <a:ea typeface="Architects Daughter"/>
                <a:cs typeface="Architects Daughter"/>
                <a:sym typeface="Architects Daugh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rchitects Daughter"/>
              <a:buChar char="●"/>
              <a:defRPr sz="1800">
                <a:solidFill>
                  <a:schemeClr val="dk2"/>
                </a:solidFill>
                <a:latin typeface="Architects Daughter"/>
                <a:ea typeface="Architects Daughter"/>
                <a:cs typeface="Architects Daughter"/>
                <a:sym typeface="Architects Daughter"/>
              </a:defRPr>
            </a:lvl1pPr>
            <a:lvl2pPr indent="-317500" lvl="1" marL="914400">
              <a:lnSpc>
                <a:spcPct val="115000"/>
              </a:lnSpc>
              <a:spcBef>
                <a:spcPts val="0"/>
              </a:spcBef>
              <a:spcAft>
                <a:spcPts val="0"/>
              </a:spcAft>
              <a:buClr>
                <a:schemeClr val="dk2"/>
              </a:buClr>
              <a:buSzPts val="1400"/>
              <a:buFont typeface="Gloria Hallelujah"/>
              <a:buChar char="○"/>
              <a:defRPr>
                <a:solidFill>
                  <a:schemeClr val="dk2"/>
                </a:solidFill>
                <a:latin typeface="Gloria Hallelujah"/>
                <a:ea typeface="Gloria Hallelujah"/>
                <a:cs typeface="Gloria Hallelujah"/>
                <a:sym typeface="Gloria Hallelujah"/>
              </a:defRPr>
            </a:lvl2pPr>
            <a:lvl3pPr indent="-317500" lvl="2" marL="13716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3pPr>
            <a:lvl4pPr indent="-317500" lvl="3" marL="18288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4pPr>
            <a:lvl5pPr indent="-317500" lvl="4" marL="22860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5pPr>
            <a:lvl6pPr indent="-317500" lvl="5" marL="27432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6pPr>
            <a:lvl7pPr indent="-317500" lvl="6" marL="32004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7pPr>
            <a:lvl8pPr indent="-317500" lvl="7" marL="36576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8pPr>
            <a:lvl9pPr indent="-317500" lvl="8" marL="4114800">
              <a:lnSpc>
                <a:spcPct val="115000"/>
              </a:lnSpc>
              <a:spcBef>
                <a:spcPts val="0"/>
              </a:spcBef>
              <a:spcAft>
                <a:spcPts val="0"/>
              </a:spcAft>
              <a:buClr>
                <a:schemeClr val="dk2"/>
              </a:buClr>
              <a:buSzPts val="1400"/>
              <a:buFont typeface="Andika"/>
              <a:buChar char="■"/>
              <a:defRPr>
                <a:solidFill>
                  <a:schemeClr val="dk2"/>
                </a:solidFill>
                <a:latin typeface="Andika"/>
                <a:ea typeface="Andika"/>
                <a:cs typeface="Andika"/>
                <a:sym typeface="Andik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9.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17.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9.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49.png"/><Relationship Id="rId7"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48.png"/><Relationship Id="rId5" Type="http://schemas.openxmlformats.org/officeDocument/2006/relationships/image" Target="../media/image66.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56.jpg"/><Relationship Id="rId5" Type="http://schemas.openxmlformats.org/officeDocument/2006/relationships/image" Target="../media/image70.png"/></Relationships>
</file>

<file path=ppt/slides/_rels/slide16.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63.png"/><Relationship Id="rId13" Type="http://schemas.openxmlformats.org/officeDocument/2006/relationships/image" Target="../media/image22.png"/><Relationship Id="rId12" Type="http://schemas.openxmlformats.org/officeDocument/2006/relationships/image" Target="../media/image21.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12.png"/><Relationship Id="rId15" Type="http://schemas.openxmlformats.org/officeDocument/2006/relationships/image" Target="../media/image25.png"/><Relationship Id="rId1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57.png"/></Relationships>
</file>

<file path=ppt/slides/_rels/slide17.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38.png"/><Relationship Id="rId13" Type="http://schemas.openxmlformats.org/officeDocument/2006/relationships/image" Target="../media/image9.png"/><Relationship Id="rId12"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62.png"/><Relationship Id="rId9" Type="http://schemas.openxmlformats.org/officeDocument/2006/relationships/image" Target="../media/image34.png"/><Relationship Id="rId14" Type="http://schemas.openxmlformats.org/officeDocument/2006/relationships/image" Target="../media/image4.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22.png"/><Relationship Id="rId8"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8.png"/><Relationship Id="rId4" Type="http://schemas.openxmlformats.org/officeDocument/2006/relationships/image" Target="../media/image9.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13.png"/><Relationship Id="rId5" Type="http://schemas.openxmlformats.org/officeDocument/2006/relationships/image" Target="../media/image31.png"/><Relationship Id="rId6" Type="http://schemas.openxmlformats.org/officeDocument/2006/relationships/image" Target="../media/image9.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90" name="Shape 90"/>
        <p:cNvGrpSpPr/>
        <p:nvPr/>
      </p:nvGrpSpPr>
      <p:grpSpPr>
        <a:xfrm>
          <a:off x="0" y="0"/>
          <a:ext cx="0" cy="0"/>
          <a:chOff x="0" y="0"/>
          <a:chExt cx="0" cy="0"/>
        </a:xfrm>
      </p:grpSpPr>
      <p:sp>
        <p:nvSpPr>
          <p:cNvPr id="91" name="Google Shape;91;p11"/>
          <p:cNvSpPr/>
          <p:nvPr/>
        </p:nvSpPr>
        <p:spPr>
          <a:xfrm rot="-7934859">
            <a:off x="1610918" y="-696267"/>
            <a:ext cx="1114737"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3">
              <a:alphaModFix/>
            </a:blip>
            <a:stretch>
              <a:fillRect b="0" l="0" r="0" t="0"/>
            </a:stretch>
          </a:blipFill>
          <a:ln>
            <a:noFill/>
          </a:ln>
        </p:spPr>
      </p:sp>
      <p:sp>
        <p:nvSpPr>
          <p:cNvPr id="92" name="Google Shape;92;p11"/>
          <p:cNvSpPr/>
          <p:nvPr/>
        </p:nvSpPr>
        <p:spPr>
          <a:xfrm rot="2139414">
            <a:off x="4489376" y="-553338"/>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4">
              <a:alphaModFix/>
            </a:blip>
            <a:stretch>
              <a:fillRect b="0" l="0" r="0" t="0"/>
            </a:stretch>
          </a:blipFill>
          <a:ln>
            <a:noFill/>
          </a:ln>
        </p:spPr>
      </p:sp>
      <p:sp>
        <p:nvSpPr>
          <p:cNvPr id="93" name="Google Shape;93;p11"/>
          <p:cNvSpPr/>
          <p:nvPr/>
        </p:nvSpPr>
        <p:spPr>
          <a:xfrm rot="2139414">
            <a:off x="-998714" y="2054477"/>
            <a:ext cx="2213802" cy="1545637"/>
          </a:xfrm>
          <a:custGeom>
            <a:rect b="b" l="l" r="r" t="t"/>
            <a:pathLst>
              <a:path extrusionOk="0" h="3091273" w="4427605">
                <a:moveTo>
                  <a:pt x="0" y="0"/>
                </a:moveTo>
                <a:lnTo>
                  <a:pt x="4427605" y="0"/>
                </a:lnTo>
                <a:lnTo>
                  <a:pt x="4427605" y="3091273"/>
                </a:lnTo>
                <a:lnTo>
                  <a:pt x="0" y="3091273"/>
                </a:lnTo>
                <a:lnTo>
                  <a:pt x="0" y="0"/>
                </a:lnTo>
                <a:close/>
              </a:path>
            </a:pathLst>
          </a:custGeom>
          <a:blipFill rotWithShape="1">
            <a:blip r:embed="rId4">
              <a:alphaModFix/>
            </a:blip>
            <a:stretch>
              <a:fillRect b="0" l="0" r="0" t="0"/>
            </a:stretch>
          </a:blipFill>
          <a:ln>
            <a:noFill/>
          </a:ln>
        </p:spPr>
      </p:sp>
      <p:sp>
        <p:nvSpPr>
          <p:cNvPr id="94" name="Google Shape;94;p11"/>
          <p:cNvSpPr/>
          <p:nvPr/>
        </p:nvSpPr>
        <p:spPr>
          <a:xfrm rot="2139414">
            <a:off x="6097142" y="3966102"/>
            <a:ext cx="2213803" cy="1545636"/>
          </a:xfrm>
          <a:custGeom>
            <a:rect b="b" l="l" r="r" t="t"/>
            <a:pathLst>
              <a:path extrusionOk="0" h="3091273" w="4427605">
                <a:moveTo>
                  <a:pt x="0" y="0"/>
                </a:moveTo>
                <a:lnTo>
                  <a:pt x="4427604" y="0"/>
                </a:lnTo>
                <a:lnTo>
                  <a:pt x="4427604" y="3091273"/>
                </a:lnTo>
                <a:lnTo>
                  <a:pt x="0" y="3091273"/>
                </a:lnTo>
                <a:lnTo>
                  <a:pt x="0" y="0"/>
                </a:lnTo>
                <a:close/>
              </a:path>
            </a:pathLst>
          </a:custGeom>
          <a:blipFill rotWithShape="1">
            <a:blip r:embed="rId4">
              <a:alphaModFix/>
            </a:blip>
            <a:stretch>
              <a:fillRect b="0" l="0" r="0" t="0"/>
            </a:stretch>
          </a:blipFill>
          <a:ln>
            <a:noFill/>
          </a:ln>
        </p:spPr>
      </p:sp>
      <p:sp>
        <p:nvSpPr>
          <p:cNvPr id="95" name="Google Shape;95;p11"/>
          <p:cNvSpPr/>
          <p:nvPr/>
        </p:nvSpPr>
        <p:spPr>
          <a:xfrm>
            <a:off x="-43902" y="3351183"/>
            <a:ext cx="1948919" cy="2057400"/>
          </a:xfrm>
          <a:custGeom>
            <a:rect b="b" l="l" r="r" t="t"/>
            <a:pathLst>
              <a:path extrusionOk="0" h="4114800" w="3897838">
                <a:moveTo>
                  <a:pt x="0" y="0"/>
                </a:moveTo>
                <a:lnTo>
                  <a:pt x="3897838" y="0"/>
                </a:lnTo>
                <a:lnTo>
                  <a:pt x="3897838" y="4114800"/>
                </a:lnTo>
                <a:lnTo>
                  <a:pt x="0" y="4114800"/>
                </a:lnTo>
                <a:lnTo>
                  <a:pt x="0" y="0"/>
                </a:lnTo>
                <a:close/>
              </a:path>
            </a:pathLst>
          </a:custGeom>
          <a:blipFill rotWithShape="1">
            <a:blip r:embed="rId5">
              <a:alphaModFix/>
            </a:blip>
            <a:stretch>
              <a:fillRect b="0" l="0" r="0" t="0"/>
            </a:stretch>
          </a:blipFill>
          <a:ln>
            <a:noFill/>
          </a:ln>
        </p:spPr>
      </p:sp>
      <p:sp>
        <p:nvSpPr>
          <p:cNvPr id="96" name="Google Shape;96;p11"/>
          <p:cNvSpPr/>
          <p:nvPr/>
        </p:nvSpPr>
        <p:spPr>
          <a:xfrm rot="-7934859">
            <a:off x="3563259" y="3710220"/>
            <a:ext cx="1114737"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3">
              <a:alphaModFix/>
            </a:blip>
            <a:stretch>
              <a:fillRect b="0" l="0" r="0" t="0"/>
            </a:stretch>
          </a:blipFill>
          <a:ln>
            <a:noFill/>
          </a:ln>
        </p:spPr>
      </p:sp>
      <p:pic>
        <p:nvPicPr>
          <p:cNvPr id="97" name="Google Shape;97;p11"/>
          <p:cNvPicPr preferRelativeResize="0"/>
          <p:nvPr/>
        </p:nvPicPr>
        <p:blipFill>
          <a:blip r:embed="rId6">
            <a:alphaModFix/>
          </a:blip>
          <a:stretch>
            <a:fillRect/>
          </a:stretch>
        </p:blipFill>
        <p:spPr>
          <a:xfrm>
            <a:off x="1269100" y="514350"/>
            <a:ext cx="6435123" cy="3965396"/>
          </a:xfrm>
          <a:prstGeom prst="rect">
            <a:avLst/>
          </a:prstGeom>
          <a:noFill/>
          <a:ln>
            <a:noFill/>
          </a:ln>
        </p:spPr>
      </p:pic>
      <p:sp>
        <p:nvSpPr>
          <p:cNvPr id="98" name="Google Shape;98;p11"/>
          <p:cNvSpPr/>
          <p:nvPr/>
        </p:nvSpPr>
        <p:spPr>
          <a:xfrm>
            <a:off x="7486558" y="2753004"/>
            <a:ext cx="1143092" cy="2390497"/>
          </a:xfrm>
          <a:custGeom>
            <a:rect b="b" l="l" r="r" t="t"/>
            <a:pathLst>
              <a:path extrusionOk="0" h="4780993" w="2286184">
                <a:moveTo>
                  <a:pt x="0" y="0"/>
                </a:moveTo>
                <a:lnTo>
                  <a:pt x="2286184" y="0"/>
                </a:lnTo>
                <a:lnTo>
                  <a:pt x="2286184" y="4780993"/>
                </a:lnTo>
                <a:lnTo>
                  <a:pt x="0" y="4780993"/>
                </a:lnTo>
                <a:lnTo>
                  <a:pt x="0" y="0"/>
                </a:lnTo>
                <a:close/>
              </a:path>
            </a:pathLst>
          </a:custGeom>
          <a:blipFill rotWithShape="1">
            <a:blip r:embed="rId7">
              <a:alphaModFix/>
            </a:blip>
            <a:stretch>
              <a:fillRect b="0" l="0" r="0" t="0"/>
            </a:stretch>
          </a:blipFill>
          <a:ln>
            <a:noFill/>
          </a:ln>
        </p:spPr>
      </p:sp>
      <p:sp>
        <p:nvSpPr>
          <p:cNvPr id="99" name="Google Shape;99;p11"/>
          <p:cNvSpPr/>
          <p:nvPr/>
        </p:nvSpPr>
        <p:spPr>
          <a:xfrm>
            <a:off x="7117938" y="-166682"/>
            <a:ext cx="2090107" cy="2380040"/>
          </a:xfrm>
          <a:custGeom>
            <a:rect b="b" l="l" r="r" t="t"/>
            <a:pathLst>
              <a:path extrusionOk="0" h="4760079" w="4180215">
                <a:moveTo>
                  <a:pt x="0" y="0"/>
                </a:moveTo>
                <a:lnTo>
                  <a:pt x="4180215" y="0"/>
                </a:lnTo>
                <a:lnTo>
                  <a:pt x="4180215" y="4760079"/>
                </a:lnTo>
                <a:lnTo>
                  <a:pt x="0" y="4760079"/>
                </a:lnTo>
                <a:lnTo>
                  <a:pt x="0" y="0"/>
                </a:lnTo>
                <a:close/>
              </a:path>
            </a:pathLst>
          </a:custGeom>
          <a:blipFill rotWithShape="1">
            <a:blip r:embed="rId8">
              <a:alphaModFix/>
            </a:blip>
            <a:stretch>
              <a:fillRect b="0" l="0" r="0" t="0"/>
            </a:stretch>
          </a:blipFill>
          <a:ln>
            <a:noFill/>
          </a:ln>
        </p:spPr>
      </p:sp>
      <p:sp>
        <p:nvSpPr>
          <p:cNvPr id="100" name="Google Shape;100;p11"/>
          <p:cNvSpPr/>
          <p:nvPr/>
        </p:nvSpPr>
        <p:spPr>
          <a:xfrm>
            <a:off x="-43902" y="103865"/>
            <a:ext cx="1312996" cy="2057400"/>
          </a:xfrm>
          <a:custGeom>
            <a:rect b="b" l="l" r="r" t="t"/>
            <a:pathLst>
              <a:path extrusionOk="0" h="4114800" w="2625991">
                <a:moveTo>
                  <a:pt x="0" y="0"/>
                </a:moveTo>
                <a:lnTo>
                  <a:pt x="2625991" y="0"/>
                </a:lnTo>
                <a:lnTo>
                  <a:pt x="2625991" y="4114800"/>
                </a:lnTo>
                <a:lnTo>
                  <a:pt x="0" y="4114800"/>
                </a:lnTo>
                <a:lnTo>
                  <a:pt x="0" y="0"/>
                </a:lnTo>
                <a:close/>
              </a:path>
            </a:pathLst>
          </a:custGeom>
          <a:blipFill rotWithShape="1">
            <a:blip r:embed="rId9">
              <a:alphaModFix/>
            </a:blip>
            <a:stretch>
              <a:fillRect b="0" l="0" r="0" t="0"/>
            </a:stretch>
          </a:blipFill>
          <a:ln>
            <a:noFill/>
          </a:ln>
        </p:spPr>
      </p:sp>
      <p:sp>
        <p:nvSpPr>
          <p:cNvPr id="101" name="Google Shape;101;p11"/>
          <p:cNvSpPr txBox="1"/>
          <p:nvPr/>
        </p:nvSpPr>
        <p:spPr>
          <a:xfrm>
            <a:off x="2364825" y="1718550"/>
            <a:ext cx="4587600" cy="2177400"/>
          </a:xfrm>
          <a:prstGeom prst="rect">
            <a:avLst/>
          </a:prstGeom>
          <a:noFill/>
          <a:ln>
            <a:noFill/>
          </a:ln>
        </p:spPr>
        <p:txBody>
          <a:bodyPr anchorCtr="0" anchor="t" bIns="0" lIns="0" spcFirstLastPara="1" rIns="0" wrap="square" tIns="0">
            <a:spAutoFit/>
          </a:bodyPr>
          <a:lstStyle/>
          <a:p>
            <a:pPr indent="0" lvl="0" marL="0" marR="0" rtl="0" algn="ctr">
              <a:lnSpc>
                <a:spcPct val="105004"/>
              </a:lnSpc>
              <a:spcBef>
                <a:spcPts val="0"/>
              </a:spcBef>
              <a:spcAft>
                <a:spcPts val="0"/>
              </a:spcAft>
              <a:buNone/>
            </a:pPr>
            <a:r>
              <a:rPr b="0" i="0" lang="en" sz="6900" u="none" cap="none" strike="noStrike">
                <a:solidFill>
                  <a:srgbClr val="FFFFFF"/>
                </a:solidFill>
                <a:latin typeface="Architects Daughter"/>
                <a:ea typeface="Architects Daughter"/>
                <a:cs typeface="Architects Daughter"/>
                <a:sym typeface="Architects Daughter"/>
              </a:rPr>
              <a:t>SCHEDULE</a:t>
            </a:r>
            <a:endParaRPr sz="700"/>
          </a:p>
          <a:p>
            <a:pPr indent="0" lvl="0" marL="0" marR="0" rtl="0" algn="ctr">
              <a:lnSpc>
                <a:spcPct val="105004"/>
              </a:lnSpc>
              <a:spcBef>
                <a:spcPts val="0"/>
              </a:spcBef>
              <a:spcAft>
                <a:spcPts val="0"/>
              </a:spcAft>
              <a:buNone/>
            </a:pPr>
            <a:r>
              <a:rPr b="0" i="0" lang="en" sz="6900" u="none" cap="none" strike="noStrike">
                <a:solidFill>
                  <a:srgbClr val="FFFFFF"/>
                </a:solidFill>
                <a:latin typeface="Architects Daughter"/>
                <a:ea typeface="Architects Daughter"/>
                <a:cs typeface="Architects Daughter"/>
                <a:sym typeface="Architects Daughter"/>
              </a:rPr>
              <a:t>PLANNER</a:t>
            </a:r>
            <a:endParaRPr sz="700"/>
          </a:p>
        </p:txBody>
      </p:sp>
      <p:sp>
        <p:nvSpPr>
          <p:cNvPr id="102" name="Google Shape;102;p11"/>
          <p:cNvSpPr/>
          <p:nvPr/>
        </p:nvSpPr>
        <p:spPr>
          <a:xfrm rot="5033011">
            <a:off x="8805466" y="1184658"/>
            <a:ext cx="1114737"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3">
              <a:alphaModFix/>
            </a:blip>
            <a:stretch>
              <a:fillRect b="0" l="0" r="0" t="0"/>
            </a:stretch>
          </a:blipFill>
          <a:ln>
            <a:noFill/>
          </a:ln>
        </p:spPr>
      </p:sp>
      <p:sp>
        <p:nvSpPr>
          <p:cNvPr id="103" name="Google Shape;103;p11"/>
          <p:cNvSpPr txBox="1"/>
          <p:nvPr/>
        </p:nvSpPr>
        <p:spPr>
          <a:xfrm>
            <a:off x="2878671" y="1031390"/>
            <a:ext cx="3386659" cy="653368"/>
          </a:xfrm>
          <a:prstGeom prst="rect">
            <a:avLst/>
          </a:prstGeom>
          <a:noFill/>
          <a:ln>
            <a:noFill/>
          </a:ln>
        </p:spPr>
        <p:txBody>
          <a:bodyPr anchorCtr="0" anchor="t" bIns="0" lIns="0" spcFirstLastPara="1" rIns="0" wrap="square" tIns="0">
            <a:spAutoFit/>
          </a:bodyPr>
          <a:lstStyle/>
          <a:p>
            <a:pPr indent="0" lvl="0" marL="0" marR="0" rtl="0" algn="ctr">
              <a:lnSpc>
                <a:spcPct val="170004"/>
              </a:lnSpc>
              <a:spcBef>
                <a:spcPts val="0"/>
              </a:spcBef>
              <a:spcAft>
                <a:spcPts val="0"/>
              </a:spcAft>
              <a:buNone/>
            </a:pPr>
            <a:r>
              <a:rPr b="0" i="0" lang="en" sz="3300" u="none" cap="none" strike="noStrike">
                <a:solidFill>
                  <a:srgbClr val="F7DE46"/>
                </a:solidFill>
                <a:latin typeface="Gloria Hallelujah"/>
                <a:ea typeface="Gloria Hallelujah"/>
                <a:cs typeface="Gloria Hallelujah"/>
                <a:sym typeface="Gloria Hallelujah"/>
              </a:rPr>
              <a:t>University Class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344" name="Shape 344"/>
        <p:cNvGrpSpPr/>
        <p:nvPr/>
      </p:nvGrpSpPr>
      <p:grpSpPr>
        <a:xfrm>
          <a:off x="0" y="0"/>
          <a:ext cx="0" cy="0"/>
          <a:chOff x="0" y="0"/>
          <a:chExt cx="0" cy="0"/>
        </a:xfrm>
      </p:grpSpPr>
      <p:grpSp>
        <p:nvGrpSpPr>
          <p:cNvPr id="345" name="Google Shape;345;p20"/>
          <p:cNvGrpSpPr/>
          <p:nvPr/>
        </p:nvGrpSpPr>
        <p:grpSpPr>
          <a:xfrm rot="-5400000">
            <a:off x="2094464" y="1516700"/>
            <a:ext cx="1090609" cy="5371042"/>
            <a:chOff x="0" y="-228600"/>
            <a:chExt cx="445121" cy="2192136"/>
          </a:xfrm>
        </p:grpSpPr>
        <p:sp>
          <p:nvSpPr>
            <p:cNvPr id="346" name="Google Shape;346;p20"/>
            <p:cNvSpPr/>
            <p:nvPr/>
          </p:nvSpPr>
          <p:spPr>
            <a:xfrm>
              <a:off x="0" y="0"/>
              <a:ext cx="445121" cy="1963536"/>
            </a:xfrm>
            <a:custGeom>
              <a:rect b="b" l="l" r="r" t="t"/>
              <a:pathLst>
                <a:path extrusionOk="0" h="1963536" w="445121">
                  <a:moveTo>
                    <a:pt x="0" y="0"/>
                  </a:moveTo>
                  <a:lnTo>
                    <a:pt x="445121" y="0"/>
                  </a:lnTo>
                  <a:lnTo>
                    <a:pt x="445121" y="1963536"/>
                  </a:lnTo>
                  <a:lnTo>
                    <a:pt x="0" y="1963536"/>
                  </a:lnTo>
                  <a:close/>
                </a:path>
              </a:pathLst>
            </a:custGeom>
            <a:solidFill>
              <a:srgbClr val="F46BBD"/>
            </a:solidFill>
            <a:ln>
              <a:noFill/>
            </a:ln>
          </p:spPr>
        </p:sp>
        <p:sp>
          <p:nvSpPr>
            <p:cNvPr id="347" name="Google Shape;347;p20"/>
            <p:cNvSpPr txBox="1"/>
            <p:nvPr/>
          </p:nvSpPr>
          <p:spPr>
            <a:xfrm>
              <a:off x="0" y="-228600"/>
              <a:ext cx="445121" cy="2192136"/>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8" name="Google Shape;348;p20"/>
          <p:cNvGrpSpPr/>
          <p:nvPr/>
        </p:nvGrpSpPr>
        <p:grpSpPr>
          <a:xfrm rot="-5400000">
            <a:off x="6228623" y="2346498"/>
            <a:ext cx="1090609" cy="3711445"/>
            <a:chOff x="0" y="-228600"/>
            <a:chExt cx="445121" cy="1514788"/>
          </a:xfrm>
        </p:grpSpPr>
        <p:sp>
          <p:nvSpPr>
            <p:cNvPr id="349" name="Google Shape;349;p20"/>
            <p:cNvSpPr/>
            <p:nvPr/>
          </p:nvSpPr>
          <p:spPr>
            <a:xfrm>
              <a:off x="0" y="0"/>
              <a:ext cx="445121" cy="1286188"/>
            </a:xfrm>
            <a:custGeom>
              <a:rect b="b" l="l" r="r" t="t"/>
              <a:pathLst>
                <a:path extrusionOk="0" h="1286188" w="445121">
                  <a:moveTo>
                    <a:pt x="0" y="0"/>
                  </a:moveTo>
                  <a:lnTo>
                    <a:pt x="445121" y="0"/>
                  </a:lnTo>
                  <a:lnTo>
                    <a:pt x="445121" y="1286188"/>
                  </a:lnTo>
                  <a:lnTo>
                    <a:pt x="0" y="1286188"/>
                  </a:lnTo>
                  <a:close/>
                </a:path>
              </a:pathLst>
            </a:custGeom>
            <a:solidFill>
              <a:srgbClr val="F46BBD"/>
            </a:solidFill>
            <a:ln>
              <a:noFill/>
            </a:ln>
          </p:spPr>
        </p:sp>
        <p:sp>
          <p:nvSpPr>
            <p:cNvPr id="350" name="Google Shape;350;p20"/>
            <p:cNvSpPr txBox="1"/>
            <p:nvPr/>
          </p:nvSpPr>
          <p:spPr>
            <a:xfrm>
              <a:off x="0" y="-228600"/>
              <a:ext cx="445121" cy="1514788"/>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1" name="Google Shape;351;p20"/>
          <p:cNvGrpSpPr/>
          <p:nvPr/>
        </p:nvGrpSpPr>
        <p:grpSpPr>
          <a:xfrm rot="-5400000">
            <a:off x="269422" y="1071660"/>
            <a:ext cx="604062" cy="1234410"/>
            <a:chOff x="0" y="-228600"/>
            <a:chExt cx="246541" cy="503812"/>
          </a:xfrm>
        </p:grpSpPr>
        <p:sp>
          <p:nvSpPr>
            <p:cNvPr id="352" name="Google Shape;352;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53" name="Google Shape;353;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4" name="Google Shape;354;p20"/>
          <p:cNvGrpSpPr/>
          <p:nvPr/>
        </p:nvGrpSpPr>
        <p:grpSpPr>
          <a:xfrm rot="-5400000">
            <a:off x="269422" y="1822077"/>
            <a:ext cx="604062" cy="1234410"/>
            <a:chOff x="0" y="-228600"/>
            <a:chExt cx="246541" cy="503812"/>
          </a:xfrm>
        </p:grpSpPr>
        <p:sp>
          <p:nvSpPr>
            <p:cNvPr id="355" name="Google Shape;355;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56" name="Google Shape;356;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7" name="Google Shape;357;p20"/>
          <p:cNvGrpSpPr/>
          <p:nvPr/>
        </p:nvGrpSpPr>
        <p:grpSpPr>
          <a:xfrm rot="-5400000">
            <a:off x="1096748" y="1071660"/>
            <a:ext cx="604062" cy="1234410"/>
            <a:chOff x="0" y="-228600"/>
            <a:chExt cx="246541" cy="503812"/>
          </a:xfrm>
        </p:grpSpPr>
        <p:sp>
          <p:nvSpPr>
            <p:cNvPr id="358" name="Google Shape;358;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59" name="Google Shape;359;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0" name="Google Shape;360;p20"/>
          <p:cNvGrpSpPr/>
          <p:nvPr/>
        </p:nvGrpSpPr>
        <p:grpSpPr>
          <a:xfrm rot="-5400000">
            <a:off x="1096748" y="1822077"/>
            <a:ext cx="604062" cy="1234410"/>
            <a:chOff x="0" y="-228600"/>
            <a:chExt cx="246541" cy="503812"/>
          </a:xfrm>
        </p:grpSpPr>
        <p:sp>
          <p:nvSpPr>
            <p:cNvPr id="361" name="Google Shape;361;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62" name="Google Shape;362;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3" name="Google Shape;363;p20"/>
          <p:cNvGrpSpPr/>
          <p:nvPr/>
        </p:nvGrpSpPr>
        <p:grpSpPr>
          <a:xfrm rot="-5400000">
            <a:off x="1924075" y="1071660"/>
            <a:ext cx="604062" cy="1234410"/>
            <a:chOff x="0" y="-228600"/>
            <a:chExt cx="246541" cy="503812"/>
          </a:xfrm>
        </p:grpSpPr>
        <p:sp>
          <p:nvSpPr>
            <p:cNvPr id="364" name="Google Shape;364;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65" name="Google Shape;365;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6" name="Google Shape;366;p20"/>
          <p:cNvGrpSpPr/>
          <p:nvPr/>
        </p:nvGrpSpPr>
        <p:grpSpPr>
          <a:xfrm rot="-5400000">
            <a:off x="1924075" y="1822077"/>
            <a:ext cx="604062" cy="1234410"/>
            <a:chOff x="0" y="-228600"/>
            <a:chExt cx="246541" cy="503812"/>
          </a:xfrm>
        </p:grpSpPr>
        <p:sp>
          <p:nvSpPr>
            <p:cNvPr id="367" name="Google Shape;367;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68" name="Google Shape;368;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9" name="Google Shape;369;p20"/>
          <p:cNvGrpSpPr/>
          <p:nvPr/>
        </p:nvGrpSpPr>
        <p:grpSpPr>
          <a:xfrm rot="-5400000">
            <a:off x="2751401" y="1071660"/>
            <a:ext cx="604062" cy="1234410"/>
            <a:chOff x="0" y="-228600"/>
            <a:chExt cx="246541" cy="503812"/>
          </a:xfrm>
        </p:grpSpPr>
        <p:sp>
          <p:nvSpPr>
            <p:cNvPr id="370" name="Google Shape;370;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71" name="Google Shape;371;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2" name="Google Shape;372;p20"/>
          <p:cNvGrpSpPr/>
          <p:nvPr/>
        </p:nvGrpSpPr>
        <p:grpSpPr>
          <a:xfrm rot="-5400000">
            <a:off x="2751401" y="1822077"/>
            <a:ext cx="604062" cy="1234410"/>
            <a:chOff x="0" y="-228600"/>
            <a:chExt cx="246541" cy="503812"/>
          </a:xfrm>
        </p:grpSpPr>
        <p:sp>
          <p:nvSpPr>
            <p:cNvPr id="373" name="Google Shape;373;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74" name="Google Shape;374;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5" name="Google Shape;375;p20"/>
          <p:cNvGrpSpPr/>
          <p:nvPr/>
        </p:nvGrpSpPr>
        <p:grpSpPr>
          <a:xfrm rot="-5400000">
            <a:off x="3578727" y="1071660"/>
            <a:ext cx="604062" cy="1234410"/>
            <a:chOff x="0" y="-228600"/>
            <a:chExt cx="246541" cy="503812"/>
          </a:xfrm>
        </p:grpSpPr>
        <p:sp>
          <p:nvSpPr>
            <p:cNvPr id="376" name="Google Shape;376;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77" name="Google Shape;377;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8" name="Google Shape;378;p20"/>
          <p:cNvGrpSpPr/>
          <p:nvPr/>
        </p:nvGrpSpPr>
        <p:grpSpPr>
          <a:xfrm rot="-5400000">
            <a:off x="3578727" y="1822077"/>
            <a:ext cx="604062" cy="1234410"/>
            <a:chOff x="0" y="-228600"/>
            <a:chExt cx="246541" cy="503812"/>
          </a:xfrm>
        </p:grpSpPr>
        <p:sp>
          <p:nvSpPr>
            <p:cNvPr id="379" name="Google Shape;379;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80" name="Google Shape;380;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1" name="Google Shape;381;p20"/>
          <p:cNvGrpSpPr/>
          <p:nvPr/>
        </p:nvGrpSpPr>
        <p:grpSpPr>
          <a:xfrm rot="-5400000">
            <a:off x="4406054" y="1071660"/>
            <a:ext cx="604062" cy="1234410"/>
            <a:chOff x="0" y="-228600"/>
            <a:chExt cx="246541" cy="503812"/>
          </a:xfrm>
        </p:grpSpPr>
        <p:sp>
          <p:nvSpPr>
            <p:cNvPr id="382" name="Google Shape;382;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83" name="Google Shape;383;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20"/>
          <p:cNvGrpSpPr/>
          <p:nvPr/>
        </p:nvGrpSpPr>
        <p:grpSpPr>
          <a:xfrm rot="-5400000">
            <a:off x="4406054" y="1822077"/>
            <a:ext cx="604062" cy="1234410"/>
            <a:chOff x="0" y="-228600"/>
            <a:chExt cx="246541" cy="503812"/>
          </a:xfrm>
        </p:grpSpPr>
        <p:sp>
          <p:nvSpPr>
            <p:cNvPr id="385" name="Google Shape;385;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86" name="Google Shape;386;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7" name="Google Shape;387;p20"/>
          <p:cNvGrpSpPr/>
          <p:nvPr/>
        </p:nvGrpSpPr>
        <p:grpSpPr>
          <a:xfrm rot="-5400000">
            <a:off x="5233380" y="1071660"/>
            <a:ext cx="604062" cy="1234410"/>
            <a:chOff x="0" y="-228600"/>
            <a:chExt cx="246541" cy="503812"/>
          </a:xfrm>
        </p:grpSpPr>
        <p:sp>
          <p:nvSpPr>
            <p:cNvPr id="388" name="Google Shape;388;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89" name="Google Shape;389;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0" name="Google Shape;390;p20"/>
          <p:cNvGrpSpPr/>
          <p:nvPr/>
        </p:nvGrpSpPr>
        <p:grpSpPr>
          <a:xfrm rot="-5400000">
            <a:off x="5233380" y="1822077"/>
            <a:ext cx="604062" cy="1234410"/>
            <a:chOff x="0" y="-228600"/>
            <a:chExt cx="246541" cy="503812"/>
          </a:xfrm>
        </p:grpSpPr>
        <p:sp>
          <p:nvSpPr>
            <p:cNvPr id="391" name="Google Shape;391;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92" name="Google Shape;392;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0"/>
          <p:cNvGrpSpPr/>
          <p:nvPr/>
        </p:nvGrpSpPr>
        <p:grpSpPr>
          <a:xfrm rot="-5400000">
            <a:off x="6060706" y="1071660"/>
            <a:ext cx="604062" cy="1234410"/>
            <a:chOff x="0" y="-228600"/>
            <a:chExt cx="246541" cy="503812"/>
          </a:xfrm>
        </p:grpSpPr>
        <p:sp>
          <p:nvSpPr>
            <p:cNvPr id="394" name="Google Shape;394;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95" name="Google Shape;395;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0"/>
          <p:cNvGrpSpPr/>
          <p:nvPr/>
        </p:nvGrpSpPr>
        <p:grpSpPr>
          <a:xfrm rot="-5400000">
            <a:off x="6060706" y="1822077"/>
            <a:ext cx="604062" cy="1234410"/>
            <a:chOff x="0" y="-228600"/>
            <a:chExt cx="246541" cy="503812"/>
          </a:xfrm>
        </p:grpSpPr>
        <p:sp>
          <p:nvSpPr>
            <p:cNvPr id="397" name="Google Shape;397;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398" name="Google Shape;398;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9" name="Google Shape;399;p20"/>
          <p:cNvGrpSpPr/>
          <p:nvPr/>
        </p:nvGrpSpPr>
        <p:grpSpPr>
          <a:xfrm rot="-5400000">
            <a:off x="6888032" y="1071660"/>
            <a:ext cx="604062" cy="1234410"/>
            <a:chOff x="0" y="-228600"/>
            <a:chExt cx="246541" cy="503812"/>
          </a:xfrm>
        </p:grpSpPr>
        <p:sp>
          <p:nvSpPr>
            <p:cNvPr id="400" name="Google Shape;400;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01" name="Google Shape;401;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2" name="Google Shape;402;p20"/>
          <p:cNvGrpSpPr/>
          <p:nvPr/>
        </p:nvGrpSpPr>
        <p:grpSpPr>
          <a:xfrm rot="-5400000">
            <a:off x="6888032" y="1822077"/>
            <a:ext cx="604062" cy="1234410"/>
            <a:chOff x="0" y="-228600"/>
            <a:chExt cx="246541" cy="503812"/>
          </a:xfrm>
        </p:grpSpPr>
        <p:sp>
          <p:nvSpPr>
            <p:cNvPr id="403" name="Google Shape;403;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04" name="Google Shape;404;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5" name="Google Shape;405;p20"/>
          <p:cNvGrpSpPr/>
          <p:nvPr/>
        </p:nvGrpSpPr>
        <p:grpSpPr>
          <a:xfrm rot="-5400000">
            <a:off x="7715359" y="1071660"/>
            <a:ext cx="604062" cy="1234410"/>
            <a:chOff x="0" y="-228600"/>
            <a:chExt cx="246541" cy="503812"/>
          </a:xfrm>
        </p:grpSpPr>
        <p:sp>
          <p:nvSpPr>
            <p:cNvPr id="406" name="Google Shape;406;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07" name="Google Shape;407;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20"/>
          <p:cNvGrpSpPr/>
          <p:nvPr/>
        </p:nvGrpSpPr>
        <p:grpSpPr>
          <a:xfrm rot="-5400000">
            <a:off x="7715359" y="1822077"/>
            <a:ext cx="604062" cy="1234410"/>
            <a:chOff x="0" y="-228600"/>
            <a:chExt cx="246541" cy="503812"/>
          </a:xfrm>
        </p:grpSpPr>
        <p:sp>
          <p:nvSpPr>
            <p:cNvPr id="409" name="Google Shape;409;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10" name="Google Shape;410;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1" name="Google Shape;411;p20"/>
          <p:cNvGrpSpPr/>
          <p:nvPr/>
        </p:nvGrpSpPr>
        <p:grpSpPr>
          <a:xfrm rot="-5400000">
            <a:off x="269422" y="2572494"/>
            <a:ext cx="604061" cy="1234410"/>
            <a:chOff x="0" y="-228600"/>
            <a:chExt cx="246541" cy="503812"/>
          </a:xfrm>
        </p:grpSpPr>
        <p:sp>
          <p:nvSpPr>
            <p:cNvPr id="412" name="Google Shape;412;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13" name="Google Shape;413;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4" name="Google Shape;414;p20"/>
          <p:cNvGrpSpPr/>
          <p:nvPr/>
        </p:nvGrpSpPr>
        <p:grpSpPr>
          <a:xfrm rot="-5400000">
            <a:off x="1096748" y="2572494"/>
            <a:ext cx="604061" cy="1234410"/>
            <a:chOff x="0" y="-228600"/>
            <a:chExt cx="246541" cy="503812"/>
          </a:xfrm>
        </p:grpSpPr>
        <p:sp>
          <p:nvSpPr>
            <p:cNvPr id="415" name="Google Shape;415;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16" name="Google Shape;416;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7" name="Google Shape;417;p20"/>
          <p:cNvGrpSpPr/>
          <p:nvPr/>
        </p:nvGrpSpPr>
        <p:grpSpPr>
          <a:xfrm rot="-5400000">
            <a:off x="1924075" y="2572494"/>
            <a:ext cx="604061" cy="1234410"/>
            <a:chOff x="0" y="-228600"/>
            <a:chExt cx="246541" cy="503812"/>
          </a:xfrm>
        </p:grpSpPr>
        <p:sp>
          <p:nvSpPr>
            <p:cNvPr id="418" name="Google Shape;418;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19" name="Google Shape;419;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0" name="Google Shape;420;p20"/>
          <p:cNvGrpSpPr/>
          <p:nvPr/>
        </p:nvGrpSpPr>
        <p:grpSpPr>
          <a:xfrm rot="-5400000">
            <a:off x="2751401" y="2572494"/>
            <a:ext cx="604061" cy="1234410"/>
            <a:chOff x="0" y="-228600"/>
            <a:chExt cx="246541" cy="503812"/>
          </a:xfrm>
        </p:grpSpPr>
        <p:sp>
          <p:nvSpPr>
            <p:cNvPr id="421" name="Google Shape;421;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22" name="Google Shape;422;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3" name="Google Shape;423;p20"/>
          <p:cNvGrpSpPr/>
          <p:nvPr/>
        </p:nvGrpSpPr>
        <p:grpSpPr>
          <a:xfrm rot="-5400000">
            <a:off x="3578727" y="2572494"/>
            <a:ext cx="604061" cy="1234410"/>
            <a:chOff x="0" y="-228600"/>
            <a:chExt cx="246541" cy="503812"/>
          </a:xfrm>
        </p:grpSpPr>
        <p:sp>
          <p:nvSpPr>
            <p:cNvPr id="424" name="Google Shape;424;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25" name="Google Shape;425;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6" name="Google Shape;426;p20"/>
          <p:cNvGrpSpPr/>
          <p:nvPr/>
        </p:nvGrpSpPr>
        <p:grpSpPr>
          <a:xfrm rot="-5400000">
            <a:off x="4406054" y="2572494"/>
            <a:ext cx="604061" cy="1234410"/>
            <a:chOff x="0" y="-228600"/>
            <a:chExt cx="246541" cy="503812"/>
          </a:xfrm>
        </p:grpSpPr>
        <p:sp>
          <p:nvSpPr>
            <p:cNvPr id="427" name="Google Shape;427;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28" name="Google Shape;428;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9" name="Google Shape;429;p20"/>
          <p:cNvGrpSpPr/>
          <p:nvPr/>
        </p:nvGrpSpPr>
        <p:grpSpPr>
          <a:xfrm rot="-5400000">
            <a:off x="5233380" y="2572494"/>
            <a:ext cx="604061" cy="1234410"/>
            <a:chOff x="0" y="-228600"/>
            <a:chExt cx="246541" cy="503812"/>
          </a:xfrm>
        </p:grpSpPr>
        <p:sp>
          <p:nvSpPr>
            <p:cNvPr id="430" name="Google Shape;430;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31" name="Google Shape;431;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0"/>
          <p:cNvGrpSpPr/>
          <p:nvPr/>
        </p:nvGrpSpPr>
        <p:grpSpPr>
          <a:xfrm rot="-5400000">
            <a:off x="6060706" y="2572494"/>
            <a:ext cx="604061" cy="1234410"/>
            <a:chOff x="0" y="-228600"/>
            <a:chExt cx="246541" cy="503812"/>
          </a:xfrm>
        </p:grpSpPr>
        <p:sp>
          <p:nvSpPr>
            <p:cNvPr id="433" name="Google Shape;433;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34" name="Google Shape;434;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5" name="Google Shape;435;p20"/>
          <p:cNvGrpSpPr/>
          <p:nvPr/>
        </p:nvGrpSpPr>
        <p:grpSpPr>
          <a:xfrm rot="-5400000">
            <a:off x="6888032" y="2572494"/>
            <a:ext cx="604061" cy="1234410"/>
            <a:chOff x="0" y="-228600"/>
            <a:chExt cx="246541" cy="503812"/>
          </a:xfrm>
        </p:grpSpPr>
        <p:sp>
          <p:nvSpPr>
            <p:cNvPr id="436" name="Google Shape;436;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37" name="Google Shape;437;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8" name="Google Shape;438;p20"/>
          <p:cNvGrpSpPr/>
          <p:nvPr/>
        </p:nvGrpSpPr>
        <p:grpSpPr>
          <a:xfrm rot="-5400000">
            <a:off x="7715359" y="2572494"/>
            <a:ext cx="604061" cy="1234410"/>
            <a:chOff x="0" y="-228600"/>
            <a:chExt cx="246541" cy="503812"/>
          </a:xfrm>
        </p:grpSpPr>
        <p:sp>
          <p:nvSpPr>
            <p:cNvPr id="439" name="Google Shape;439;p20"/>
            <p:cNvSpPr/>
            <p:nvPr/>
          </p:nvSpPr>
          <p:spPr>
            <a:xfrm>
              <a:off x="0" y="0"/>
              <a:ext cx="246541" cy="275212"/>
            </a:xfrm>
            <a:custGeom>
              <a:rect b="b" l="l" r="r" t="t"/>
              <a:pathLst>
                <a:path extrusionOk="0" h="275212" w="246541">
                  <a:moveTo>
                    <a:pt x="0" y="0"/>
                  </a:moveTo>
                  <a:lnTo>
                    <a:pt x="246541" y="0"/>
                  </a:lnTo>
                  <a:lnTo>
                    <a:pt x="246541" y="275212"/>
                  </a:lnTo>
                  <a:lnTo>
                    <a:pt x="0" y="275212"/>
                  </a:lnTo>
                  <a:close/>
                </a:path>
              </a:pathLst>
            </a:custGeom>
            <a:solidFill>
              <a:srgbClr val="F7DE46"/>
            </a:solidFill>
            <a:ln>
              <a:noFill/>
            </a:ln>
          </p:spPr>
        </p:sp>
        <p:sp>
          <p:nvSpPr>
            <p:cNvPr id="440" name="Google Shape;440;p20"/>
            <p:cNvSpPr txBox="1"/>
            <p:nvPr/>
          </p:nvSpPr>
          <p:spPr>
            <a:xfrm>
              <a:off x="0" y="-228600"/>
              <a:ext cx="246541" cy="503812"/>
            </a:xfrm>
            <a:prstGeom prst="rect">
              <a:avLst/>
            </a:prstGeom>
            <a:noFill/>
            <a:ln>
              <a:noFill/>
            </a:ln>
          </p:spPr>
          <p:txBody>
            <a:bodyPr anchorCtr="0" anchor="ctr" bIns="32775" lIns="32775" spcFirstLastPara="1" rIns="32775" wrap="square" tIns="32775">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1" name="Google Shape;441;p20"/>
          <p:cNvSpPr/>
          <p:nvPr/>
        </p:nvSpPr>
        <p:spPr>
          <a:xfrm>
            <a:off x="-149356" y="0"/>
            <a:ext cx="1658862" cy="1417573"/>
          </a:xfrm>
          <a:custGeom>
            <a:rect b="b" l="l" r="r" t="t"/>
            <a:pathLst>
              <a:path extrusionOk="0" h="2835146" w="3317724">
                <a:moveTo>
                  <a:pt x="0" y="0"/>
                </a:moveTo>
                <a:lnTo>
                  <a:pt x="3317724" y="0"/>
                </a:lnTo>
                <a:lnTo>
                  <a:pt x="3317724" y="2835146"/>
                </a:lnTo>
                <a:lnTo>
                  <a:pt x="0" y="2835146"/>
                </a:lnTo>
                <a:lnTo>
                  <a:pt x="0" y="0"/>
                </a:lnTo>
                <a:close/>
              </a:path>
            </a:pathLst>
          </a:custGeom>
          <a:blipFill rotWithShape="1">
            <a:blip r:embed="rId3">
              <a:alphaModFix/>
            </a:blip>
            <a:stretch>
              <a:fillRect b="0" l="0" r="0" t="0"/>
            </a:stretch>
          </a:blipFill>
          <a:ln>
            <a:noFill/>
          </a:ln>
        </p:spPr>
      </p:sp>
      <p:sp>
        <p:nvSpPr>
          <p:cNvPr id="442" name="Google Shape;442;p20"/>
          <p:cNvSpPr txBox="1"/>
          <p:nvPr/>
        </p:nvSpPr>
        <p:spPr>
          <a:xfrm>
            <a:off x="680075" y="3635097"/>
            <a:ext cx="1156973"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To do: </a:t>
            </a:r>
            <a:endParaRPr sz="700"/>
          </a:p>
        </p:txBody>
      </p:sp>
      <p:sp>
        <p:nvSpPr>
          <p:cNvPr id="443" name="Google Shape;443;p20"/>
          <p:cNvSpPr txBox="1"/>
          <p:nvPr/>
        </p:nvSpPr>
        <p:spPr>
          <a:xfrm>
            <a:off x="5642477" y="3635097"/>
            <a:ext cx="1337465"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Comment: </a:t>
            </a:r>
            <a:endParaRPr sz="700"/>
          </a:p>
        </p:txBody>
      </p:sp>
      <p:sp>
        <p:nvSpPr>
          <p:cNvPr id="444" name="Google Shape;444;p20"/>
          <p:cNvSpPr txBox="1"/>
          <p:nvPr/>
        </p:nvSpPr>
        <p:spPr>
          <a:xfrm>
            <a:off x="599113"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a:t>
            </a:r>
            <a:endParaRPr sz="700"/>
          </a:p>
        </p:txBody>
      </p:sp>
      <p:sp>
        <p:nvSpPr>
          <p:cNvPr id="445" name="Google Shape;445;p20"/>
          <p:cNvSpPr txBox="1"/>
          <p:nvPr/>
        </p:nvSpPr>
        <p:spPr>
          <a:xfrm>
            <a:off x="599113"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11</a:t>
            </a:r>
            <a:endParaRPr sz="700"/>
          </a:p>
        </p:txBody>
      </p:sp>
      <p:sp>
        <p:nvSpPr>
          <p:cNvPr id="446" name="Google Shape;446;p20"/>
          <p:cNvSpPr txBox="1"/>
          <p:nvPr/>
        </p:nvSpPr>
        <p:spPr>
          <a:xfrm>
            <a:off x="1426439"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a:t>
            </a:r>
            <a:endParaRPr sz="700"/>
          </a:p>
        </p:txBody>
      </p:sp>
      <p:sp>
        <p:nvSpPr>
          <p:cNvPr id="447" name="Google Shape;447;p20"/>
          <p:cNvSpPr txBox="1"/>
          <p:nvPr/>
        </p:nvSpPr>
        <p:spPr>
          <a:xfrm>
            <a:off x="1426439"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12</a:t>
            </a:r>
            <a:endParaRPr sz="700"/>
          </a:p>
        </p:txBody>
      </p:sp>
      <p:sp>
        <p:nvSpPr>
          <p:cNvPr id="448" name="Google Shape;448;p20"/>
          <p:cNvSpPr txBox="1"/>
          <p:nvPr/>
        </p:nvSpPr>
        <p:spPr>
          <a:xfrm>
            <a:off x="2253765"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3</a:t>
            </a:r>
            <a:endParaRPr sz="700"/>
          </a:p>
        </p:txBody>
      </p:sp>
      <p:sp>
        <p:nvSpPr>
          <p:cNvPr id="449" name="Google Shape;449;p20"/>
          <p:cNvSpPr txBox="1"/>
          <p:nvPr/>
        </p:nvSpPr>
        <p:spPr>
          <a:xfrm>
            <a:off x="2253765"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13</a:t>
            </a:r>
            <a:endParaRPr sz="700"/>
          </a:p>
        </p:txBody>
      </p:sp>
      <p:sp>
        <p:nvSpPr>
          <p:cNvPr id="450" name="Google Shape;450;p20"/>
          <p:cNvSpPr txBox="1"/>
          <p:nvPr/>
        </p:nvSpPr>
        <p:spPr>
          <a:xfrm>
            <a:off x="3081092"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4</a:t>
            </a:r>
            <a:endParaRPr sz="700"/>
          </a:p>
        </p:txBody>
      </p:sp>
      <p:sp>
        <p:nvSpPr>
          <p:cNvPr id="451" name="Google Shape;451;p20"/>
          <p:cNvSpPr txBox="1"/>
          <p:nvPr/>
        </p:nvSpPr>
        <p:spPr>
          <a:xfrm>
            <a:off x="3081092"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14</a:t>
            </a:r>
            <a:endParaRPr sz="700"/>
          </a:p>
        </p:txBody>
      </p:sp>
      <p:sp>
        <p:nvSpPr>
          <p:cNvPr id="452" name="Google Shape;452;p20"/>
          <p:cNvSpPr txBox="1"/>
          <p:nvPr/>
        </p:nvSpPr>
        <p:spPr>
          <a:xfrm>
            <a:off x="3908418"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5</a:t>
            </a:r>
            <a:endParaRPr sz="700"/>
          </a:p>
        </p:txBody>
      </p:sp>
      <p:sp>
        <p:nvSpPr>
          <p:cNvPr id="453" name="Google Shape;453;p20"/>
          <p:cNvSpPr txBox="1"/>
          <p:nvPr/>
        </p:nvSpPr>
        <p:spPr>
          <a:xfrm>
            <a:off x="3908418"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15</a:t>
            </a:r>
            <a:endParaRPr sz="700"/>
          </a:p>
        </p:txBody>
      </p:sp>
      <p:sp>
        <p:nvSpPr>
          <p:cNvPr id="454" name="Google Shape;454;p20"/>
          <p:cNvSpPr txBox="1"/>
          <p:nvPr/>
        </p:nvSpPr>
        <p:spPr>
          <a:xfrm>
            <a:off x="4735744"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6</a:t>
            </a:r>
            <a:endParaRPr sz="700"/>
          </a:p>
        </p:txBody>
      </p:sp>
      <p:sp>
        <p:nvSpPr>
          <p:cNvPr id="455" name="Google Shape;455;p20"/>
          <p:cNvSpPr txBox="1"/>
          <p:nvPr/>
        </p:nvSpPr>
        <p:spPr>
          <a:xfrm>
            <a:off x="4735744"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16</a:t>
            </a:r>
            <a:endParaRPr sz="700"/>
          </a:p>
        </p:txBody>
      </p:sp>
      <p:sp>
        <p:nvSpPr>
          <p:cNvPr id="456" name="Google Shape;456;p20"/>
          <p:cNvSpPr txBox="1"/>
          <p:nvPr/>
        </p:nvSpPr>
        <p:spPr>
          <a:xfrm>
            <a:off x="5563070"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7</a:t>
            </a:r>
            <a:endParaRPr sz="700"/>
          </a:p>
        </p:txBody>
      </p:sp>
      <p:sp>
        <p:nvSpPr>
          <p:cNvPr id="457" name="Google Shape;457;p20"/>
          <p:cNvSpPr txBox="1"/>
          <p:nvPr/>
        </p:nvSpPr>
        <p:spPr>
          <a:xfrm>
            <a:off x="5563070"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17</a:t>
            </a:r>
            <a:endParaRPr sz="700"/>
          </a:p>
        </p:txBody>
      </p:sp>
      <p:sp>
        <p:nvSpPr>
          <p:cNvPr id="458" name="Google Shape;458;p20"/>
          <p:cNvSpPr txBox="1"/>
          <p:nvPr/>
        </p:nvSpPr>
        <p:spPr>
          <a:xfrm>
            <a:off x="6390397"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8</a:t>
            </a:r>
            <a:endParaRPr sz="700"/>
          </a:p>
        </p:txBody>
      </p:sp>
      <p:sp>
        <p:nvSpPr>
          <p:cNvPr id="459" name="Google Shape;459;p20"/>
          <p:cNvSpPr txBox="1"/>
          <p:nvPr/>
        </p:nvSpPr>
        <p:spPr>
          <a:xfrm>
            <a:off x="6390397"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18</a:t>
            </a:r>
            <a:endParaRPr sz="700"/>
          </a:p>
        </p:txBody>
      </p:sp>
      <p:sp>
        <p:nvSpPr>
          <p:cNvPr id="460" name="Google Shape;460;p20"/>
          <p:cNvSpPr txBox="1"/>
          <p:nvPr/>
        </p:nvSpPr>
        <p:spPr>
          <a:xfrm>
            <a:off x="7217723"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9</a:t>
            </a:r>
            <a:endParaRPr sz="700"/>
          </a:p>
        </p:txBody>
      </p:sp>
      <p:sp>
        <p:nvSpPr>
          <p:cNvPr id="461" name="Google Shape;461;p20"/>
          <p:cNvSpPr txBox="1"/>
          <p:nvPr/>
        </p:nvSpPr>
        <p:spPr>
          <a:xfrm>
            <a:off x="7217723"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19</a:t>
            </a:r>
            <a:endParaRPr sz="700"/>
          </a:p>
        </p:txBody>
      </p:sp>
      <p:sp>
        <p:nvSpPr>
          <p:cNvPr id="462" name="Google Shape;462;p20"/>
          <p:cNvSpPr txBox="1"/>
          <p:nvPr/>
        </p:nvSpPr>
        <p:spPr>
          <a:xfrm>
            <a:off x="8045049" y="1399941"/>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10</a:t>
            </a:r>
            <a:endParaRPr sz="700"/>
          </a:p>
        </p:txBody>
      </p:sp>
      <p:sp>
        <p:nvSpPr>
          <p:cNvPr id="463" name="Google Shape;463;p20"/>
          <p:cNvSpPr txBox="1"/>
          <p:nvPr/>
        </p:nvSpPr>
        <p:spPr>
          <a:xfrm>
            <a:off x="8045049" y="2150358"/>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20</a:t>
            </a:r>
            <a:endParaRPr sz="700"/>
          </a:p>
        </p:txBody>
      </p:sp>
      <p:sp>
        <p:nvSpPr>
          <p:cNvPr id="464" name="Google Shape;464;p20"/>
          <p:cNvSpPr txBox="1"/>
          <p:nvPr/>
        </p:nvSpPr>
        <p:spPr>
          <a:xfrm>
            <a:off x="599113"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21</a:t>
            </a:r>
            <a:endParaRPr sz="700"/>
          </a:p>
        </p:txBody>
      </p:sp>
      <p:sp>
        <p:nvSpPr>
          <p:cNvPr id="465" name="Google Shape;465;p20"/>
          <p:cNvSpPr txBox="1"/>
          <p:nvPr/>
        </p:nvSpPr>
        <p:spPr>
          <a:xfrm>
            <a:off x="1426439"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22</a:t>
            </a:r>
            <a:endParaRPr sz="700"/>
          </a:p>
        </p:txBody>
      </p:sp>
      <p:sp>
        <p:nvSpPr>
          <p:cNvPr id="466" name="Google Shape;466;p20"/>
          <p:cNvSpPr txBox="1"/>
          <p:nvPr/>
        </p:nvSpPr>
        <p:spPr>
          <a:xfrm>
            <a:off x="2253765"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23</a:t>
            </a:r>
            <a:endParaRPr sz="700"/>
          </a:p>
        </p:txBody>
      </p:sp>
      <p:sp>
        <p:nvSpPr>
          <p:cNvPr id="467" name="Google Shape;467;p20"/>
          <p:cNvSpPr txBox="1"/>
          <p:nvPr/>
        </p:nvSpPr>
        <p:spPr>
          <a:xfrm>
            <a:off x="3081092"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24</a:t>
            </a:r>
            <a:endParaRPr sz="700"/>
          </a:p>
        </p:txBody>
      </p:sp>
      <p:sp>
        <p:nvSpPr>
          <p:cNvPr id="468" name="Google Shape;468;p20"/>
          <p:cNvSpPr txBox="1"/>
          <p:nvPr/>
        </p:nvSpPr>
        <p:spPr>
          <a:xfrm>
            <a:off x="3908418"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25</a:t>
            </a:r>
            <a:endParaRPr sz="700"/>
          </a:p>
        </p:txBody>
      </p:sp>
      <p:sp>
        <p:nvSpPr>
          <p:cNvPr id="469" name="Google Shape;469;p20"/>
          <p:cNvSpPr txBox="1"/>
          <p:nvPr/>
        </p:nvSpPr>
        <p:spPr>
          <a:xfrm>
            <a:off x="4735744"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26</a:t>
            </a:r>
            <a:endParaRPr sz="700"/>
          </a:p>
        </p:txBody>
      </p:sp>
      <p:sp>
        <p:nvSpPr>
          <p:cNvPr id="470" name="Google Shape;470;p20"/>
          <p:cNvSpPr txBox="1"/>
          <p:nvPr/>
        </p:nvSpPr>
        <p:spPr>
          <a:xfrm>
            <a:off x="5563070"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27</a:t>
            </a:r>
            <a:endParaRPr sz="700"/>
          </a:p>
        </p:txBody>
      </p:sp>
      <p:sp>
        <p:nvSpPr>
          <p:cNvPr id="471" name="Google Shape;471;p20"/>
          <p:cNvSpPr txBox="1"/>
          <p:nvPr/>
        </p:nvSpPr>
        <p:spPr>
          <a:xfrm>
            <a:off x="6390397"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28</a:t>
            </a:r>
            <a:endParaRPr sz="700"/>
          </a:p>
        </p:txBody>
      </p:sp>
      <p:sp>
        <p:nvSpPr>
          <p:cNvPr id="472" name="Google Shape;472;p20"/>
          <p:cNvSpPr txBox="1"/>
          <p:nvPr/>
        </p:nvSpPr>
        <p:spPr>
          <a:xfrm>
            <a:off x="7217723"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29</a:t>
            </a:r>
            <a:endParaRPr sz="700"/>
          </a:p>
        </p:txBody>
      </p:sp>
      <p:sp>
        <p:nvSpPr>
          <p:cNvPr id="473" name="Google Shape;473;p20"/>
          <p:cNvSpPr txBox="1"/>
          <p:nvPr/>
        </p:nvSpPr>
        <p:spPr>
          <a:xfrm>
            <a:off x="8045049" y="2900774"/>
            <a:ext cx="21936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30</a:t>
            </a:r>
            <a:endParaRPr sz="700"/>
          </a:p>
        </p:txBody>
      </p:sp>
      <p:sp>
        <p:nvSpPr>
          <p:cNvPr id="474" name="Google Shape;474;p20"/>
          <p:cNvSpPr txBox="1"/>
          <p:nvPr/>
        </p:nvSpPr>
        <p:spPr>
          <a:xfrm>
            <a:off x="340703" y="485148"/>
            <a:ext cx="8462595" cy="586985"/>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MONTHLY PLANNER</a:t>
            </a:r>
            <a:endParaRPr sz="700"/>
          </a:p>
        </p:txBody>
      </p:sp>
      <p:sp>
        <p:nvSpPr>
          <p:cNvPr id="475" name="Google Shape;475;p20"/>
          <p:cNvSpPr/>
          <p:nvPr/>
        </p:nvSpPr>
        <p:spPr>
          <a:xfrm rot="9014571">
            <a:off x="7519891" y="-422982"/>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4">
              <a:alphaModFix/>
            </a:blip>
            <a:stretch>
              <a:fillRect b="0" l="0" r="0" t="0"/>
            </a:stretch>
          </a:blipFill>
          <a:ln>
            <a:noFill/>
          </a:ln>
        </p:spPr>
      </p:sp>
      <p:sp>
        <p:nvSpPr>
          <p:cNvPr id="476" name="Google Shape;476;p20"/>
          <p:cNvSpPr/>
          <p:nvPr/>
        </p:nvSpPr>
        <p:spPr>
          <a:xfrm rot="6874245">
            <a:off x="-188560" y="3712003"/>
            <a:ext cx="1114736"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5">
              <a:alphaModFix/>
            </a:blip>
            <a:stretch>
              <a:fillRect b="0" l="0" r="0" t="0"/>
            </a:stretch>
          </a:blipFill>
          <a:ln>
            <a:noFill/>
          </a:ln>
        </p:spPr>
      </p:sp>
      <p:sp>
        <p:nvSpPr>
          <p:cNvPr id="477" name="Google Shape;477;p20"/>
          <p:cNvSpPr/>
          <p:nvPr/>
        </p:nvSpPr>
        <p:spPr>
          <a:xfrm rot="-8100000">
            <a:off x="8034266" y="3600450"/>
            <a:ext cx="1114737" cy="2057400"/>
          </a:xfrm>
          <a:custGeom>
            <a:rect b="b" l="l" r="r" t="t"/>
            <a:pathLst>
              <a:path extrusionOk="0" h="4114800" w="2229473">
                <a:moveTo>
                  <a:pt x="0" y="0"/>
                </a:moveTo>
                <a:lnTo>
                  <a:pt x="2229474" y="0"/>
                </a:lnTo>
                <a:lnTo>
                  <a:pt x="2229474"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481" name="Shape 481"/>
        <p:cNvGrpSpPr/>
        <p:nvPr/>
      </p:nvGrpSpPr>
      <p:grpSpPr>
        <a:xfrm>
          <a:off x="0" y="0"/>
          <a:ext cx="0" cy="0"/>
          <a:chOff x="0" y="0"/>
          <a:chExt cx="0" cy="0"/>
        </a:xfrm>
      </p:grpSpPr>
      <p:grpSp>
        <p:nvGrpSpPr>
          <p:cNvPr id="482" name="Google Shape;482;p21"/>
          <p:cNvGrpSpPr/>
          <p:nvPr/>
        </p:nvGrpSpPr>
        <p:grpSpPr>
          <a:xfrm rot="-249192">
            <a:off x="293890" y="1245536"/>
            <a:ext cx="1907771" cy="1469898"/>
            <a:chOff x="0" y="0"/>
            <a:chExt cx="5087389" cy="3919728"/>
          </a:xfrm>
        </p:grpSpPr>
        <p:sp>
          <p:nvSpPr>
            <p:cNvPr id="483" name="Google Shape;483;p21"/>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3">
                <a:alphaModFix/>
              </a:blip>
              <a:stretch>
                <a:fillRect b="-39967" l="0" r="0" t="0"/>
              </a:stretch>
            </a:blipFill>
            <a:ln>
              <a:noFill/>
            </a:ln>
          </p:spPr>
        </p:sp>
        <p:sp>
          <p:nvSpPr>
            <p:cNvPr id="484" name="Google Shape;484;p21"/>
            <p:cNvSpPr txBox="1"/>
            <p:nvPr/>
          </p:nvSpPr>
          <p:spPr>
            <a:xfrm>
              <a:off x="300412" y="1046353"/>
              <a:ext cx="4486566" cy="14118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485" name="Google Shape;485;p21"/>
            <p:cNvSpPr txBox="1"/>
            <p:nvPr/>
          </p:nvSpPr>
          <p:spPr>
            <a:xfrm>
              <a:off x="300412" y="2676525"/>
              <a:ext cx="4486566" cy="9387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486" name="Google Shape;486;p21"/>
          <p:cNvGrpSpPr/>
          <p:nvPr/>
        </p:nvGrpSpPr>
        <p:grpSpPr>
          <a:xfrm rot="513571">
            <a:off x="2484640" y="1245536"/>
            <a:ext cx="1907771" cy="1469898"/>
            <a:chOff x="0" y="0"/>
            <a:chExt cx="5087389" cy="3919728"/>
          </a:xfrm>
        </p:grpSpPr>
        <p:sp>
          <p:nvSpPr>
            <p:cNvPr id="487" name="Google Shape;487;p21"/>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4">
                <a:alphaModFix/>
              </a:blip>
              <a:stretch>
                <a:fillRect b="-39967" l="0" r="0" t="0"/>
              </a:stretch>
            </a:blipFill>
            <a:ln>
              <a:noFill/>
            </a:ln>
          </p:spPr>
        </p:sp>
        <p:sp>
          <p:nvSpPr>
            <p:cNvPr id="488" name="Google Shape;488;p21"/>
            <p:cNvSpPr txBox="1"/>
            <p:nvPr/>
          </p:nvSpPr>
          <p:spPr>
            <a:xfrm>
              <a:off x="300412" y="1046353"/>
              <a:ext cx="4486566" cy="14118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489" name="Google Shape;489;p21"/>
            <p:cNvSpPr txBox="1"/>
            <p:nvPr/>
          </p:nvSpPr>
          <p:spPr>
            <a:xfrm>
              <a:off x="300412" y="2676525"/>
              <a:ext cx="4486566" cy="9387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490" name="Google Shape;490;p21"/>
          <p:cNvGrpSpPr/>
          <p:nvPr/>
        </p:nvGrpSpPr>
        <p:grpSpPr>
          <a:xfrm rot="-259238">
            <a:off x="4675390" y="1245536"/>
            <a:ext cx="1907771" cy="1469898"/>
            <a:chOff x="0" y="0"/>
            <a:chExt cx="5087389" cy="3919728"/>
          </a:xfrm>
        </p:grpSpPr>
        <p:sp>
          <p:nvSpPr>
            <p:cNvPr id="491" name="Google Shape;491;p21"/>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5">
                <a:alphaModFix/>
              </a:blip>
              <a:stretch>
                <a:fillRect b="-39967" l="0" r="0" t="0"/>
              </a:stretch>
            </a:blipFill>
            <a:ln>
              <a:noFill/>
            </a:ln>
          </p:spPr>
        </p:sp>
        <p:sp>
          <p:nvSpPr>
            <p:cNvPr id="492" name="Google Shape;492;p21"/>
            <p:cNvSpPr txBox="1"/>
            <p:nvPr/>
          </p:nvSpPr>
          <p:spPr>
            <a:xfrm>
              <a:off x="300412" y="1046353"/>
              <a:ext cx="4486566" cy="14118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493" name="Google Shape;493;p21"/>
            <p:cNvSpPr txBox="1"/>
            <p:nvPr/>
          </p:nvSpPr>
          <p:spPr>
            <a:xfrm>
              <a:off x="300412" y="2676525"/>
              <a:ext cx="4486566" cy="9387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494" name="Google Shape;494;p21"/>
          <p:cNvGrpSpPr/>
          <p:nvPr/>
        </p:nvGrpSpPr>
        <p:grpSpPr>
          <a:xfrm rot="323222">
            <a:off x="6866140" y="1245536"/>
            <a:ext cx="1907771" cy="1469898"/>
            <a:chOff x="0" y="0"/>
            <a:chExt cx="5087389" cy="3919728"/>
          </a:xfrm>
        </p:grpSpPr>
        <p:sp>
          <p:nvSpPr>
            <p:cNvPr id="495" name="Google Shape;495;p21"/>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6">
                <a:alphaModFix/>
              </a:blip>
              <a:stretch>
                <a:fillRect b="-39967" l="0" r="0" t="0"/>
              </a:stretch>
            </a:blipFill>
            <a:ln>
              <a:noFill/>
            </a:ln>
          </p:spPr>
        </p:sp>
        <p:sp>
          <p:nvSpPr>
            <p:cNvPr id="496" name="Google Shape;496;p21"/>
            <p:cNvSpPr txBox="1"/>
            <p:nvPr/>
          </p:nvSpPr>
          <p:spPr>
            <a:xfrm>
              <a:off x="300412" y="1046353"/>
              <a:ext cx="4486566" cy="14118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497" name="Google Shape;497;p21"/>
            <p:cNvSpPr txBox="1"/>
            <p:nvPr/>
          </p:nvSpPr>
          <p:spPr>
            <a:xfrm>
              <a:off x="300412" y="2676525"/>
              <a:ext cx="4486566" cy="9387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grpSp>
        <p:nvGrpSpPr>
          <p:cNvPr id="498" name="Google Shape;498;p21"/>
          <p:cNvGrpSpPr/>
          <p:nvPr/>
        </p:nvGrpSpPr>
        <p:grpSpPr>
          <a:xfrm rot="-353495">
            <a:off x="6866140" y="3057525"/>
            <a:ext cx="1907771" cy="1469898"/>
            <a:chOff x="0" y="0"/>
            <a:chExt cx="5087389" cy="3919728"/>
          </a:xfrm>
        </p:grpSpPr>
        <p:sp>
          <p:nvSpPr>
            <p:cNvPr id="499" name="Google Shape;499;p21"/>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5">
                <a:alphaModFix/>
              </a:blip>
              <a:stretch>
                <a:fillRect b="-39967" l="0" r="0" t="0"/>
              </a:stretch>
            </a:blipFill>
            <a:ln>
              <a:noFill/>
            </a:ln>
          </p:spPr>
        </p:sp>
        <p:sp>
          <p:nvSpPr>
            <p:cNvPr id="500" name="Google Shape;500;p21"/>
            <p:cNvSpPr txBox="1"/>
            <p:nvPr/>
          </p:nvSpPr>
          <p:spPr>
            <a:xfrm>
              <a:off x="300412" y="1046353"/>
              <a:ext cx="4486566" cy="14118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501" name="Google Shape;501;p21"/>
            <p:cNvSpPr txBox="1"/>
            <p:nvPr/>
          </p:nvSpPr>
          <p:spPr>
            <a:xfrm>
              <a:off x="300412" y="2676525"/>
              <a:ext cx="4486566" cy="9387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sp>
        <p:nvSpPr>
          <p:cNvPr id="502" name="Google Shape;502;p21"/>
          <p:cNvSpPr txBox="1"/>
          <p:nvPr/>
        </p:nvSpPr>
        <p:spPr>
          <a:xfrm>
            <a:off x="514350" y="411689"/>
            <a:ext cx="8115300" cy="585787"/>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IMPORTANT NOTES</a:t>
            </a:r>
            <a:endParaRPr sz="700"/>
          </a:p>
        </p:txBody>
      </p:sp>
      <p:sp>
        <p:nvSpPr>
          <p:cNvPr id="503" name="Google Shape;503;p21"/>
          <p:cNvSpPr/>
          <p:nvPr/>
        </p:nvSpPr>
        <p:spPr>
          <a:xfrm rot="2139414">
            <a:off x="-979454" y="3854337"/>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7">
              <a:alphaModFix/>
            </a:blip>
            <a:stretch>
              <a:fillRect b="0" l="0" r="0" t="0"/>
            </a:stretch>
          </a:blipFill>
          <a:ln>
            <a:noFill/>
          </a:ln>
        </p:spPr>
      </p:sp>
      <p:grpSp>
        <p:nvGrpSpPr>
          <p:cNvPr id="504" name="Google Shape;504;p21"/>
          <p:cNvGrpSpPr/>
          <p:nvPr/>
        </p:nvGrpSpPr>
        <p:grpSpPr>
          <a:xfrm rot="212514">
            <a:off x="293890" y="3057525"/>
            <a:ext cx="1907771" cy="1469898"/>
            <a:chOff x="0" y="0"/>
            <a:chExt cx="5087389" cy="3919728"/>
          </a:xfrm>
        </p:grpSpPr>
        <p:sp>
          <p:nvSpPr>
            <p:cNvPr id="505" name="Google Shape;505;p21"/>
            <p:cNvSpPr/>
            <p:nvPr/>
          </p:nvSpPr>
          <p:spPr>
            <a:xfrm>
              <a:off x="0" y="0"/>
              <a:ext cx="5087389" cy="3919728"/>
            </a:xfrm>
            <a:custGeom>
              <a:rect b="b" l="l" r="r" t="t"/>
              <a:pathLst>
                <a:path extrusionOk="0" h="3919728" w="5087389">
                  <a:moveTo>
                    <a:pt x="0" y="0"/>
                  </a:moveTo>
                  <a:lnTo>
                    <a:pt x="5087389" y="0"/>
                  </a:lnTo>
                  <a:lnTo>
                    <a:pt x="5087389" y="3919728"/>
                  </a:lnTo>
                  <a:lnTo>
                    <a:pt x="0" y="3919728"/>
                  </a:lnTo>
                  <a:lnTo>
                    <a:pt x="0" y="0"/>
                  </a:lnTo>
                  <a:close/>
                </a:path>
              </a:pathLst>
            </a:custGeom>
            <a:blipFill rotWithShape="1">
              <a:blip r:embed="rId4">
                <a:alphaModFix/>
              </a:blip>
              <a:stretch>
                <a:fillRect b="-39967" l="0" r="0" t="0"/>
              </a:stretch>
            </a:blipFill>
            <a:ln>
              <a:noFill/>
            </a:ln>
          </p:spPr>
        </p:sp>
        <p:sp>
          <p:nvSpPr>
            <p:cNvPr id="506" name="Google Shape;506;p21"/>
            <p:cNvSpPr txBox="1"/>
            <p:nvPr/>
          </p:nvSpPr>
          <p:spPr>
            <a:xfrm>
              <a:off x="300412" y="1046353"/>
              <a:ext cx="4486566" cy="141185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a:t>
              </a:r>
              <a:endParaRPr sz="700"/>
            </a:p>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main point</a:t>
              </a:r>
              <a:endParaRPr sz="700"/>
            </a:p>
          </p:txBody>
        </p:sp>
        <p:sp>
          <p:nvSpPr>
            <p:cNvPr id="507" name="Google Shape;507;p21"/>
            <p:cNvSpPr txBox="1"/>
            <p:nvPr/>
          </p:nvSpPr>
          <p:spPr>
            <a:xfrm>
              <a:off x="300412" y="2676525"/>
              <a:ext cx="4486566" cy="93874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Poppins"/>
                  <a:ea typeface="Poppins"/>
                  <a:cs typeface="Poppins"/>
                  <a:sym typeface="Poppins"/>
                </a:rPr>
                <a:t>Elaborate on what you want to discuss. </a:t>
              </a:r>
              <a:endParaRPr sz="700"/>
            </a:p>
          </p:txBody>
        </p:sp>
      </p:grpSp>
      <p:sp>
        <p:nvSpPr>
          <p:cNvPr id="508" name="Google Shape;508;p21"/>
          <p:cNvSpPr/>
          <p:nvPr/>
        </p:nvSpPr>
        <p:spPr>
          <a:xfrm rot="-5652638">
            <a:off x="8072282" y="-662619"/>
            <a:ext cx="1114737" cy="2057400"/>
          </a:xfrm>
          <a:custGeom>
            <a:rect b="b" l="l" r="r" t="t"/>
            <a:pathLst>
              <a:path extrusionOk="0" h="4114800" w="2229473">
                <a:moveTo>
                  <a:pt x="0" y="0"/>
                </a:moveTo>
                <a:lnTo>
                  <a:pt x="2229474" y="0"/>
                </a:lnTo>
                <a:lnTo>
                  <a:pt x="2229474" y="4114800"/>
                </a:lnTo>
                <a:lnTo>
                  <a:pt x="0" y="4114800"/>
                </a:lnTo>
                <a:lnTo>
                  <a:pt x="0" y="0"/>
                </a:lnTo>
                <a:close/>
              </a:path>
            </a:pathLst>
          </a:custGeom>
          <a:blipFill rotWithShape="1">
            <a:blip r:embed="rId8">
              <a:alphaModFix/>
            </a:blip>
            <a:stretch>
              <a:fillRect b="0" l="0" r="0" t="0"/>
            </a:stretch>
          </a:blipFill>
          <a:ln>
            <a:noFill/>
          </a:ln>
        </p:spPr>
      </p:sp>
      <p:pic>
        <p:nvPicPr>
          <p:cNvPr id="509" name="Google Shape;509;p21"/>
          <p:cNvPicPr preferRelativeResize="0"/>
          <p:nvPr/>
        </p:nvPicPr>
        <p:blipFill>
          <a:blip r:embed="rId9">
            <a:alphaModFix/>
          </a:blip>
          <a:stretch>
            <a:fillRect/>
          </a:stretch>
        </p:blipFill>
        <p:spPr>
          <a:xfrm>
            <a:off x="2275633" y="2709194"/>
            <a:ext cx="4600675" cy="4498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513" name="Shape 513"/>
        <p:cNvGrpSpPr/>
        <p:nvPr/>
      </p:nvGrpSpPr>
      <p:grpSpPr>
        <a:xfrm>
          <a:off x="0" y="0"/>
          <a:ext cx="0" cy="0"/>
          <a:chOff x="0" y="0"/>
          <a:chExt cx="0" cy="0"/>
        </a:xfrm>
      </p:grpSpPr>
      <p:sp>
        <p:nvSpPr>
          <p:cNvPr id="514" name="Google Shape;514;p22"/>
          <p:cNvSpPr/>
          <p:nvPr/>
        </p:nvSpPr>
        <p:spPr>
          <a:xfrm rot="-10717653">
            <a:off x="3363678" y="2592827"/>
            <a:ext cx="1543045" cy="1077325"/>
          </a:xfrm>
          <a:custGeom>
            <a:rect b="b" l="l" r="r" t="t"/>
            <a:pathLst>
              <a:path extrusionOk="0" h="2154651" w="3086089">
                <a:moveTo>
                  <a:pt x="0" y="0"/>
                </a:moveTo>
                <a:lnTo>
                  <a:pt x="3086088" y="0"/>
                </a:lnTo>
                <a:lnTo>
                  <a:pt x="3086088" y="2154651"/>
                </a:lnTo>
                <a:lnTo>
                  <a:pt x="0" y="2154651"/>
                </a:lnTo>
                <a:lnTo>
                  <a:pt x="0" y="0"/>
                </a:lnTo>
                <a:close/>
              </a:path>
            </a:pathLst>
          </a:custGeom>
          <a:blipFill rotWithShape="1">
            <a:blip r:embed="rId3">
              <a:alphaModFix/>
            </a:blip>
            <a:stretch>
              <a:fillRect b="0" l="0" r="0" t="0"/>
            </a:stretch>
          </a:blipFill>
          <a:ln>
            <a:noFill/>
          </a:ln>
        </p:spPr>
      </p:sp>
      <p:sp>
        <p:nvSpPr>
          <p:cNvPr id="515" name="Google Shape;515;p22"/>
          <p:cNvSpPr/>
          <p:nvPr/>
        </p:nvSpPr>
        <p:spPr>
          <a:xfrm>
            <a:off x="0" y="316627"/>
            <a:ext cx="4017539" cy="3287078"/>
          </a:xfrm>
          <a:custGeom>
            <a:rect b="b" l="l" r="r" t="t"/>
            <a:pathLst>
              <a:path extrusionOk="0" h="6574155" w="8035078">
                <a:moveTo>
                  <a:pt x="0" y="0"/>
                </a:moveTo>
                <a:lnTo>
                  <a:pt x="8035078" y="0"/>
                </a:lnTo>
                <a:lnTo>
                  <a:pt x="8035078" y="6574154"/>
                </a:lnTo>
                <a:lnTo>
                  <a:pt x="0" y="6574154"/>
                </a:lnTo>
                <a:lnTo>
                  <a:pt x="0" y="0"/>
                </a:lnTo>
                <a:close/>
              </a:path>
            </a:pathLst>
          </a:custGeom>
          <a:blipFill rotWithShape="1">
            <a:blip r:embed="rId4">
              <a:alphaModFix/>
            </a:blip>
            <a:stretch>
              <a:fillRect b="0" l="0" r="0" t="0"/>
            </a:stretch>
          </a:blipFill>
          <a:ln>
            <a:noFill/>
          </a:ln>
        </p:spPr>
      </p:sp>
      <p:sp>
        <p:nvSpPr>
          <p:cNvPr id="516" name="Google Shape;516;p22"/>
          <p:cNvSpPr/>
          <p:nvPr/>
        </p:nvSpPr>
        <p:spPr>
          <a:xfrm rot="-10717653">
            <a:off x="-771522" y="1237975"/>
            <a:ext cx="1543045" cy="1077325"/>
          </a:xfrm>
          <a:custGeom>
            <a:rect b="b" l="l" r="r" t="t"/>
            <a:pathLst>
              <a:path extrusionOk="0" h="2154651" w="3086089">
                <a:moveTo>
                  <a:pt x="0" y="0"/>
                </a:moveTo>
                <a:lnTo>
                  <a:pt x="3086088" y="0"/>
                </a:lnTo>
                <a:lnTo>
                  <a:pt x="3086088" y="2154651"/>
                </a:lnTo>
                <a:lnTo>
                  <a:pt x="0" y="2154651"/>
                </a:lnTo>
                <a:lnTo>
                  <a:pt x="0" y="0"/>
                </a:lnTo>
                <a:close/>
              </a:path>
            </a:pathLst>
          </a:custGeom>
          <a:blipFill rotWithShape="1">
            <a:blip r:embed="rId3">
              <a:alphaModFix/>
            </a:blip>
            <a:stretch>
              <a:fillRect b="0" l="0" r="0" t="0"/>
            </a:stretch>
          </a:blipFill>
          <a:ln>
            <a:noFill/>
          </a:ln>
        </p:spPr>
      </p:sp>
      <p:grpSp>
        <p:nvGrpSpPr>
          <p:cNvPr id="517" name="Google Shape;517;p22"/>
          <p:cNvGrpSpPr/>
          <p:nvPr/>
        </p:nvGrpSpPr>
        <p:grpSpPr>
          <a:xfrm>
            <a:off x="3658551" y="1262777"/>
            <a:ext cx="5342364" cy="1251823"/>
            <a:chOff x="0" y="-228600"/>
            <a:chExt cx="2814085" cy="659397"/>
          </a:xfrm>
        </p:grpSpPr>
        <p:sp>
          <p:nvSpPr>
            <p:cNvPr id="518" name="Google Shape;518;p22"/>
            <p:cNvSpPr/>
            <p:nvPr/>
          </p:nvSpPr>
          <p:spPr>
            <a:xfrm>
              <a:off x="0" y="0"/>
              <a:ext cx="2814085" cy="430797"/>
            </a:xfrm>
            <a:custGeom>
              <a:rect b="b" l="l" r="r" t="t"/>
              <a:pathLst>
                <a:path extrusionOk="0" h="430797" w="2814085">
                  <a:moveTo>
                    <a:pt x="0" y="0"/>
                  </a:moveTo>
                  <a:lnTo>
                    <a:pt x="2814085" y="0"/>
                  </a:lnTo>
                  <a:lnTo>
                    <a:pt x="2814085" y="430797"/>
                  </a:lnTo>
                  <a:lnTo>
                    <a:pt x="0" y="430797"/>
                  </a:lnTo>
                  <a:close/>
                </a:path>
              </a:pathLst>
            </a:custGeom>
            <a:solidFill>
              <a:srgbClr val="F46BBD"/>
            </a:solidFill>
            <a:ln>
              <a:noFill/>
            </a:ln>
          </p:spPr>
        </p:sp>
        <p:sp>
          <p:nvSpPr>
            <p:cNvPr id="519" name="Google Shape;519;p22"/>
            <p:cNvSpPr txBox="1"/>
            <p:nvPr/>
          </p:nvSpPr>
          <p:spPr>
            <a:xfrm>
              <a:off x="0" y="-228600"/>
              <a:ext cx="2814085" cy="659397"/>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0" name="Google Shape;520;p22"/>
          <p:cNvGrpSpPr/>
          <p:nvPr/>
        </p:nvGrpSpPr>
        <p:grpSpPr>
          <a:xfrm>
            <a:off x="3652225" y="163791"/>
            <a:ext cx="5348690" cy="1251823"/>
            <a:chOff x="0" y="-228600"/>
            <a:chExt cx="2817417" cy="659397"/>
          </a:xfrm>
        </p:grpSpPr>
        <p:sp>
          <p:nvSpPr>
            <p:cNvPr id="521" name="Google Shape;521;p22"/>
            <p:cNvSpPr/>
            <p:nvPr/>
          </p:nvSpPr>
          <p:spPr>
            <a:xfrm>
              <a:off x="0" y="0"/>
              <a:ext cx="2817417" cy="430797"/>
            </a:xfrm>
            <a:custGeom>
              <a:rect b="b" l="l" r="r" t="t"/>
              <a:pathLst>
                <a:path extrusionOk="0" h="430797" w="2817417">
                  <a:moveTo>
                    <a:pt x="0" y="0"/>
                  </a:moveTo>
                  <a:lnTo>
                    <a:pt x="2817417" y="0"/>
                  </a:lnTo>
                  <a:lnTo>
                    <a:pt x="2817417" y="430797"/>
                  </a:lnTo>
                  <a:lnTo>
                    <a:pt x="0" y="430797"/>
                  </a:lnTo>
                  <a:close/>
                </a:path>
              </a:pathLst>
            </a:custGeom>
            <a:solidFill>
              <a:srgbClr val="F46BBD"/>
            </a:solidFill>
            <a:ln>
              <a:noFill/>
            </a:ln>
          </p:spPr>
        </p:sp>
        <p:sp>
          <p:nvSpPr>
            <p:cNvPr id="522" name="Google Shape;522;p22"/>
            <p:cNvSpPr txBox="1"/>
            <p:nvPr/>
          </p:nvSpPr>
          <p:spPr>
            <a:xfrm>
              <a:off x="0" y="-228600"/>
              <a:ext cx="2817417" cy="659397"/>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3" name="Google Shape;523;p22"/>
          <p:cNvSpPr txBox="1"/>
          <p:nvPr/>
        </p:nvSpPr>
        <p:spPr>
          <a:xfrm>
            <a:off x="3813538" y="1770242"/>
            <a:ext cx="2990841"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Priorities:</a:t>
            </a:r>
            <a:endParaRPr sz="700"/>
          </a:p>
        </p:txBody>
      </p:sp>
      <p:grpSp>
        <p:nvGrpSpPr>
          <p:cNvPr id="524" name="Google Shape;524;p22"/>
          <p:cNvGrpSpPr/>
          <p:nvPr/>
        </p:nvGrpSpPr>
        <p:grpSpPr>
          <a:xfrm>
            <a:off x="5308958" y="3535641"/>
            <a:ext cx="3615967" cy="1251823"/>
            <a:chOff x="0" y="-228600"/>
            <a:chExt cx="1904707" cy="659397"/>
          </a:xfrm>
        </p:grpSpPr>
        <p:sp>
          <p:nvSpPr>
            <p:cNvPr id="525" name="Google Shape;525;p22"/>
            <p:cNvSpPr/>
            <p:nvPr/>
          </p:nvSpPr>
          <p:spPr>
            <a:xfrm>
              <a:off x="0" y="0"/>
              <a:ext cx="1904707" cy="430797"/>
            </a:xfrm>
            <a:custGeom>
              <a:rect b="b" l="l" r="r" t="t"/>
              <a:pathLst>
                <a:path extrusionOk="0" h="430797" w="1904707">
                  <a:moveTo>
                    <a:pt x="0" y="0"/>
                  </a:moveTo>
                  <a:lnTo>
                    <a:pt x="1904707" y="0"/>
                  </a:lnTo>
                  <a:lnTo>
                    <a:pt x="1904707" y="430797"/>
                  </a:lnTo>
                  <a:lnTo>
                    <a:pt x="0" y="430797"/>
                  </a:lnTo>
                  <a:close/>
                </a:path>
              </a:pathLst>
            </a:custGeom>
            <a:solidFill>
              <a:srgbClr val="F7DE46"/>
            </a:solidFill>
            <a:ln>
              <a:noFill/>
            </a:ln>
          </p:spPr>
        </p:sp>
        <p:sp>
          <p:nvSpPr>
            <p:cNvPr id="526" name="Google Shape;526;p22"/>
            <p:cNvSpPr txBox="1"/>
            <p:nvPr/>
          </p:nvSpPr>
          <p:spPr>
            <a:xfrm>
              <a:off x="0" y="-228600"/>
              <a:ext cx="1904707" cy="659397"/>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7" name="Google Shape;527;p22"/>
          <p:cNvGrpSpPr/>
          <p:nvPr/>
        </p:nvGrpSpPr>
        <p:grpSpPr>
          <a:xfrm>
            <a:off x="5308958" y="2436654"/>
            <a:ext cx="3615967" cy="1251823"/>
            <a:chOff x="0" y="-228600"/>
            <a:chExt cx="1904707" cy="659397"/>
          </a:xfrm>
        </p:grpSpPr>
        <p:sp>
          <p:nvSpPr>
            <p:cNvPr id="528" name="Google Shape;528;p22"/>
            <p:cNvSpPr/>
            <p:nvPr/>
          </p:nvSpPr>
          <p:spPr>
            <a:xfrm>
              <a:off x="0" y="0"/>
              <a:ext cx="1904707" cy="430797"/>
            </a:xfrm>
            <a:custGeom>
              <a:rect b="b" l="l" r="r" t="t"/>
              <a:pathLst>
                <a:path extrusionOk="0" h="430797" w="1904707">
                  <a:moveTo>
                    <a:pt x="0" y="0"/>
                  </a:moveTo>
                  <a:lnTo>
                    <a:pt x="1904707" y="0"/>
                  </a:lnTo>
                  <a:lnTo>
                    <a:pt x="1904707" y="430797"/>
                  </a:lnTo>
                  <a:lnTo>
                    <a:pt x="0" y="430797"/>
                  </a:lnTo>
                  <a:close/>
                </a:path>
              </a:pathLst>
            </a:custGeom>
            <a:solidFill>
              <a:srgbClr val="F7DE46"/>
            </a:solidFill>
            <a:ln>
              <a:noFill/>
            </a:ln>
          </p:spPr>
        </p:sp>
        <p:sp>
          <p:nvSpPr>
            <p:cNvPr id="529" name="Google Shape;529;p22"/>
            <p:cNvSpPr txBox="1"/>
            <p:nvPr/>
          </p:nvSpPr>
          <p:spPr>
            <a:xfrm>
              <a:off x="0" y="-228600"/>
              <a:ext cx="1904707" cy="659397"/>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0" name="Google Shape;530;p22"/>
          <p:cNvSpPr txBox="1"/>
          <p:nvPr/>
        </p:nvSpPr>
        <p:spPr>
          <a:xfrm>
            <a:off x="387436" y="3738871"/>
            <a:ext cx="4531968" cy="8794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Pellentesque auctor enim dolor, id risus tincidunt nec. Etiam viverra sem ut tincidunt dictum. Ut nec purus, a venenatis leo. Nulla consectetur luctus bibendum. Nullam iaculis magna nec eros pretium, vitae ornare augue ornare.  Etiam viverra sem ut tincidunt dictum. Ut nec purus, a venenatis leo. </a:t>
            </a:r>
            <a:endParaRPr sz="700"/>
          </a:p>
        </p:txBody>
      </p:sp>
      <p:sp>
        <p:nvSpPr>
          <p:cNvPr id="531" name="Google Shape;531;p22"/>
          <p:cNvSpPr txBox="1"/>
          <p:nvPr/>
        </p:nvSpPr>
        <p:spPr>
          <a:xfrm>
            <a:off x="5531447" y="2922459"/>
            <a:ext cx="2990841"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Notes:</a:t>
            </a:r>
            <a:endParaRPr sz="700"/>
          </a:p>
        </p:txBody>
      </p:sp>
      <p:sp>
        <p:nvSpPr>
          <p:cNvPr id="532" name="Google Shape;532;p22"/>
          <p:cNvSpPr txBox="1"/>
          <p:nvPr/>
        </p:nvSpPr>
        <p:spPr>
          <a:xfrm>
            <a:off x="5531447" y="4021446"/>
            <a:ext cx="2990841"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Notes:</a:t>
            </a:r>
            <a:endParaRPr sz="700"/>
          </a:p>
        </p:txBody>
      </p:sp>
      <p:sp>
        <p:nvSpPr>
          <p:cNvPr id="533" name="Google Shape;533;p22"/>
          <p:cNvSpPr txBox="1"/>
          <p:nvPr/>
        </p:nvSpPr>
        <p:spPr>
          <a:xfrm>
            <a:off x="3813538" y="671414"/>
            <a:ext cx="2990841"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Priorities:</a:t>
            </a:r>
            <a:endParaRPr sz="700"/>
          </a:p>
        </p:txBody>
      </p:sp>
      <p:sp>
        <p:nvSpPr>
          <p:cNvPr id="534" name="Google Shape;534;p22"/>
          <p:cNvSpPr/>
          <p:nvPr/>
        </p:nvSpPr>
        <p:spPr>
          <a:xfrm>
            <a:off x="76200" y="392827"/>
            <a:ext cx="4017539" cy="3287078"/>
          </a:xfrm>
          <a:custGeom>
            <a:rect b="b" l="l" r="r" t="t"/>
            <a:pathLst>
              <a:path extrusionOk="0" h="6574155" w="8035078">
                <a:moveTo>
                  <a:pt x="0" y="0"/>
                </a:moveTo>
                <a:lnTo>
                  <a:pt x="8035078" y="0"/>
                </a:lnTo>
                <a:lnTo>
                  <a:pt x="8035078" y="6574154"/>
                </a:lnTo>
                <a:lnTo>
                  <a:pt x="0" y="6574154"/>
                </a:lnTo>
                <a:lnTo>
                  <a:pt x="0" y="0"/>
                </a:lnTo>
                <a:close/>
              </a:path>
            </a:pathLst>
          </a:custGeom>
          <a:blipFill rotWithShape="1">
            <a:blip r:embed="rId4">
              <a:alphaModFix/>
            </a:blip>
            <a:stretch>
              <a:fillRect b="0" l="0" r="0" t="0"/>
            </a:stretch>
          </a:blipFill>
          <a:ln>
            <a:noFill/>
          </a:ln>
        </p:spPr>
      </p:sp>
      <p:sp>
        <p:nvSpPr>
          <p:cNvPr id="535" name="Google Shape;535;p22"/>
          <p:cNvSpPr txBox="1"/>
          <p:nvPr/>
        </p:nvSpPr>
        <p:spPr>
          <a:xfrm>
            <a:off x="672437" y="946846"/>
            <a:ext cx="2979788" cy="1034231"/>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3800" u="none" cap="none" strike="noStrike">
                <a:solidFill>
                  <a:srgbClr val="1D1D1B"/>
                </a:solidFill>
                <a:latin typeface="Architects Daughter"/>
                <a:ea typeface="Architects Daughter"/>
                <a:cs typeface="Architects Daughter"/>
                <a:sym typeface="Architects Daughter"/>
              </a:rPr>
              <a:t>OVERVIEW</a:t>
            </a:r>
            <a:endParaRPr sz="700"/>
          </a:p>
          <a:p>
            <a:pPr indent="0" lvl="0" marL="0" marR="0" rtl="0" algn="ctr">
              <a:lnSpc>
                <a:spcPct val="105000"/>
              </a:lnSpc>
              <a:spcBef>
                <a:spcPts val="0"/>
              </a:spcBef>
              <a:spcAft>
                <a:spcPts val="0"/>
              </a:spcAft>
              <a:buNone/>
            </a:pPr>
            <a:r>
              <a:rPr b="0" i="0" lang="en" sz="3800" u="none" cap="none" strike="noStrike">
                <a:solidFill>
                  <a:srgbClr val="1D1D1B"/>
                </a:solidFill>
                <a:latin typeface="Architects Daughter"/>
                <a:ea typeface="Architects Daughter"/>
                <a:cs typeface="Architects Daughter"/>
                <a:sym typeface="Architects Daughter"/>
              </a:rPr>
              <a:t>PAGE</a:t>
            </a:r>
            <a:endParaRPr sz="700"/>
          </a:p>
        </p:txBody>
      </p:sp>
      <p:sp>
        <p:nvSpPr>
          <p:cNvPr id="536" name="Google Shape;536;p22"/>
          <p:cNvSpPr/>
          <p:nvPr/>
        </p:nvSpPr>
        <p:spPr>
          <a:xfrm rot="-8100000">
            <a:off x="7786616" y="-734447"/>
            <a:ext cx="1114736" cy="2057400"/>
          </a:xfrm>
          <a:custGeom>
            <a:rect b="b" l="l" r="r" t="t"/>
            <a:pathLst>
              <a:path extrusionOk="0" h="4114800" w="2229473">
                <a:moveTo>
                  <a:pt x="0" y="0"/>
                </a:moveTo>
                <a:lnTo>
                  <a:pt x="2229474" y="0"/>
                </a:lnTo>
                <a:lnTo>
                  <a:pt x="2229474"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540" name="Shape 540"/>
        <p:cNvGrpSpPr/>
        <p:nvPr/>
      </p:nvGrpSpPr>
      <p:grpSpPr>
        <a:xfrm>
          <a:off x="0" y="0"/>
          <a:ext cx="0" cy="0"/>
          <a:chOff x="0" y="0"/>
          <a:chExt cx="0" cy="0"/>
        </a:xfrm>
      </p:grpSpPr>
      <p:pic>
        <p:nvPicPr>
          <p:cNvPr id="541" name="Google Shape;541;p23"/>
          <p:cNvPicPr preferRelativeResize="0"/>
          <p:nvPr/>
        </p:nvPicPr>
        <p:blipFill>
          <a:blip r:embed="rId3">
            <a:alphaModFix/>
          </a:blip>
          <a:stretch>
            <a:fillRect/>
          </a:stretch>
        </p:blipFill>
        <p:spPr>
          <a:xfrm>
            <a:off x="330875" y="1607775"/>
            <a:ext cx="2612850" cy="2014018"/>
          </a:xfrm>
          <a:prstGeom prst="rect">
            <a:avLst/>
          </a:prstGeom>
          <a:noFill/>
          <a:ln>
            <a:noFill/>
          </a:ln>
        </p:spPr>
      </p:pic>
      <p:pic>
        <p:nvPicPr>
          <p:cNvPr id="542" name="Google Shape;542;p23"/>
          <p:cNvPicPr preferRelativeResize="0"/>
          <p:nvPr/>
        </p:nvPicPr>
        <p:blipFill>
          <a:blip r:embed="rId4">
            <a:alphaModFix/>
          </a:blip>
          <a:stretch>
            <a:fillRect/>
          </a:stretch>
        </p:blipFill>
        <p:spPr>
          <a:xfrm>
            <a:off x="3220200" y="1591150"/>
            <a:ext cx="2695950" cy="2030650"/>
          </a:xfrm>
          <a:prstGeom prst="rect">
            <a:avLst/>
          </a:prstGeom>
          <a:noFill/>
          <a:ln>
            <a:noFill/>
          </a:ln>
        </p:spPr>
      </p:pic>
      <p:pic>
        <p:nvPicPr>
          <p:cNvPr id="543" name="Google Shape;543;p23"/>
          <p:cNvPicPr preferRelativeResize="0"/>
          <p:nvPr/>
        </p:nvPicPr>
        <p:blipFill>
          <a:blip r:embed="rId5">
            <a:alphaModFix/>
          </a:blip>
          <a:stretch>
            <a:fillRect/>
          </a:stretch>
        </p:blipFill>
        <p:spPr>
          <a:xfrm>
            <a:off x="6150551" y="1561275"/>
            <a:ext cx="2750050" cy="2108150"/>
          </a:xfrm>
          <a:prstGeom prst="rect">
            <a:avLst/>
          </a:prstGeom>
          <a:noFill/>
          <a:ln>
            <a:noFill/>
          </a:ln>
        </p:spPr>
      </p:pic>
      <p:sp>
        <p:nvSpPr>
          <p:cNvPr id="544" name="Google Shape;544;p23"/>
          <p:cNvSpPr txBox="1"/>
          <p:nvPr/>
        </p:nvSpPr>
        <p:spPr>
          <a:xfrm>
            <a:off x="3523951" y="1294959"/>
            <a:ext cx="2084563" cy="26631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 main point</a:t>
            </a:r>
            <a:endParaRPr sz="700"/>
          </a:p>
        </p:txBody>
      </p:sp>
      <p:sp>
        <p:nvSpPr>
          <p:cNvPr id="545" name="Google Shape;545;p23"/>
          <p:cNvSpPr txBox="1"/>
          <p:nvPr/>
        </p:nvSpPr>
        <p:spPr>
          <a:xfrm>
            <a:off x="3523951" y="4043274"/>
            <a:ext cx="2084563" cy="7032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
        <p:nvSpPr>
          <p:cNvPr id="546" name="Google Shape;546;p23"/>
          <p:cNvSpPr txBox="1"/>
          <p:nvPr/>
        </p:nvSpPr>
        <p:spPr>
          <a:xfrm>
            <a:off x="654531" y="1291779"/>
            <a:ext cx="1966833" cy="26949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 main point</a:t>
            </a:r>
            <a:endParaRPr sz="700"/>
          </a:p>
        </p:txBody>
      </p:sp>
      <p:sp>
        <p:nvSpPr>
          <p:cNvPr id="547" name="Google Shape;547;p23"/>
          <p:cNvSpPr txBox="1"/>
          <p:nvPr/>
        </p:nvSpPr>
        <p:spPr>
          <a:xfrm>
            <a:off x="654531" y="3983029"/>
            <a:ext cx="1966833" cy="69940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grpSp>
        <p:nvGrpSpPr>
          <p:cNvPr id="548" name="Google Shape;548;p23"/>
          <p:cNvGrpSpPr/>
          <p:nvPr/>
        </p:nvGrpSpPr>
        <p:grpSpPr>
          <a:xfrm>
            <a:off x="1207850" y="3062135"/>
            <a:ext cx="860197" cy="860197"/>
            <a:chOff x="0" y="0"/>
            <a:chExt cx="812800" cy="812800"/>
          </a:xfrm>
        </p:grpSpPr>
        <p:sp>
          <p:nvSpPr>
            <p:cNvPr id="549" name="Google Shape;54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7DE46"/>
            </a:solidFill>
            <a:ln cap="rnd" cmpd="sng" w="57150">
              <a:solidFill>
                <a:srgbClr val="F7DE4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0" name="Google Shape;550;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1" name="Google Shape;551;p23"/>
          <p:cNvGrpSpPr/>
          <p:nvPr/>
        </p:nvGrpSpPr>
        <p:grpSpPr>
          <a:xfrm>
            <a:off x="4141902" y="3062135"/>
            <a:ext cx="860197" cy="860197"/>
            <a:chOff x="0" y="0"/>
            <a:chExt cx="812800" cy="812800"/>
          </a:xfrm>
        </p:grpSpPr>
        <p:sp>
          <p:nvSpPr>
            <p:cNvPr id="552" name="Google Shape;55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7DE46"/>
            </a:solidFill>
            <a:ln cap="rnd" cmpd="sng" w="57150">
              <a:solidFill>
                <a:srgbClr val="F7DE4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3" name="Google Shape;553;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4" name="Google Shape;554;p23"/>
          <p:cNvGrpSpPr/>
          <p:nvPr/>
        </p:nvGrpSpPr>
        <p:grpSpPr>
          <a:xfrm>
            <a:off x="7142859" y="3062135"/>
            <a:ext cx="860197" cy="860197"/>
            <a:chOff x="0" y="0"/>
            <a:chExt cx="812800" cy="812800"/>
          </a:xfrm>
        </p:grpSpPr>
        <p:sp>
          <p:nvSpPr>
            <p:cNvPr id="555" name="Google Shape;5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7DE46"/>
            </a:solidFill>
            <a:ln cap="rnd" cmpd="sng" w="57150">
              <a:solidFill>
                <a:srgbClr val="F7DE4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6" name="Google Shape;55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7" name="Google Shape;557;p23"/>
          <p:cNvSpPr/>
          <p:nvPr/>
        </p:nvSpPr>
        <p:spPr>
          <a:xfrm>
            <a:off x="1432032" y="3188392"/>
            <a:ext cx="450145" cy="607684"/>
          </a:xfrm>
          <a:custGeom>
            <a:rect b="b" l="l" r="r" t="t"/>
            <a:pathLst>
              <a:path extrusionOk="0" h="1215368" w="900290">
                <a:moveTo>
                  <a:pt x="0" y="0"/>
                </a:moveTo>
                <a:lnTo>
                  <a:pt x="900290" y="0"/>
                </a:lnTo>
                <a:lnTo>
                  <a:pt x="900290" y="1215368"/>
                </a:lnTo>
                <a:lnTo>
                  <a:pt x="0" y="1215368"/>
                </a:lnTo>
                <a:lnTo>
                  <a:pt x="0" y="0"/>
                </a:lnTo>
                <a:close/>
              </a:path>
            </a:pathLst>
          </a:custGeom>
          <a:blipFill rotWithShape="1">
            <a:blip r:embed="rId6">
              <a:alphaModFix/>
            </a:blip>
            <a:stretch>
              <a:fillRect b="0" l="-81202" r="0" t="0"/>
            </a:stretch>
          </a:blipFill>
          <a:ln>
            <a:noFill/>
          </a:ln>
        </p:spPr>
      </p:sp>
      <p:sp>
        <p:nvSpPr>
          <p:cNvPr id="558" name="Google Shape;558;p23"/>
          <p:cNvSpPr/>
          <p:nvPr/>
        </p:nvSpPr>
        <p:spPr>
          <a:xfrm>
            <a:off x="4366085" y="3188392"/>
            <a:ext cx="450145" cy="607684"/>
          </a:xfrm>
          <a:custGeom>
            <a:rect b="b" l="l" r="r" t="t"/>
            <a:pathLst>
              <a:path extrusionOk="0" h="1215368" w="900290">
                <a:moveTo>
                  <a:pt x="0" y="0"/>
                </a:moveTo>
                <a:lnTo>
                  <a:pt x="900290" y="0"/>
                </a:lnTo>
                <a:lnTo>
                  <a:pt x="900290" y="1215368"/>
                </a:lnTo>
                <a:lnTo>
                  <a:pt x="0" y="1215368"/>
                </a:lnTo>
                <a:lnTo>
                  <a:pt x="0" y="0"/>
                </a:lnTo>
                <a:close/>
              </a:path>
            </a:pathLst>
          </a:custGeom>
          <a:blipFill rotWithShape="1">
            <a:blip r:embed="rId6">
              <a:alphaModFix/>
            </a:blip>
            <a:stretch>
              <a:fillRect b="0" l="-81202" r="0" t="0"/>
            </a:stretch>
          </a:blipFill>
          <a:ln>
            <a:noFill/>
          </a:ln>
        </p:spPr>
      </p:sp>
      <p:sp>
        <p:nvSpPr>
          <p:cNvPr id="559" name="Google Shape;559;p23"/>
          <p:cNvSpPr/>
          <p:nvPr/>
        </p:nvSpPr>
        <p:spPr>
          <a:xfrm>
            <a:off x="7367042" y="3188392"/>
            <a:ext cx="450145" cy="607684"/>
          </a:xfrm>
          <a:custGeom>
            <a:rect b="b" l="l" r="r" t="t"/>
            <a:pathLst>
              <a:path extrusionOk="0" h="1215368" w="900290">
                <a:moveTo>
                  <a:pt x="0" y="0"/>
                </a:moveTo>
                <a:lnTo>
                  <a:pt x="900289" y="0"/>
                </a:lnTo>
                <a:lnTo>
                  <a:pt x="900289" y="1215368"/>
                </a:lnTo>
                <a:lnTo>
                  <a:pt x="0" y="1215368"/>
                </a:lnTo>
                <a:lnTo>
                  <a:pt x="0" y="0"/>
                </a:lnTo>
                <a:close/>
              </a:path>
            </a:pathLst>
          </a:custGeom>
          <a:blipFill rotWithShape="1">
            <a:blip r:embed="rId6">
              <a:alphaModFix/>
            </a:blip>
            <a:stretch>
              <a:fillRect b="0" l="-81202" r="0" t="0"/>
            </a:stretch>
          </a:blipFill>
          <a:ln>
            <a:noFill/>
          </a:ln>
        </p:spPr>
      </p:sp>
      <p:sp>
        <p:nvSpPr>
          <p:cNvPr id="560" name="Google Shape;560;p23"/>
          <p:cNvSpPr txBox="1"/>
          <p:nvPr/>
        </p:nvSpPr>
        <p:spPr>
          <a:xfrm>
            <a:off x="6511751" y="1291779"/>
            <a:ext cx="1966833" cy="269499"/>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Add a main point</a:t>
            </a:r>
            <a:endParaRPr sz="700"/>
          </a:p>
        </p:txBody>
      </p:sp>
      <p:sp>
        <p:nvSpPr>
          <p:cNvPr id="561" name="Google Shape;561;p23"/>
          <p:cNvSpPr txBox="1"/>
          <p:nvPr/>
        </p:nvSpPr>
        <p:spPr>
          <a:xfrm>
            <a:off x="6511751" y="3983029"/>
            <a:ext cx="1966833" cy="69940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magna aliqua.</a:t>
            </a:r>
            <a:endParaRPr sz="700"/>
          </a:p>
        </p:txBody>
      </p:sp>
      <p:sp>
        <p:nvSpPr>
          <p:cNvPr id="562" name="Google Shape;562;p23"/>
          <p:cNvSpPr txBox="1"/>
          <p:nvPr/>
        </p:nvSpPr>
        <p:spPr>
          <a:xfrm>
            <a:off x="1452465" y="429766"/>
            <a:ext cx="6239069" cy="585788"/>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ADD YOUR TITLE</a:t>
            </a:r>
            <a:endParaRPr sz="700"/>
          </a:p>
        </p:txBody>
      </p:sp>
      <p:sp>
        <p:nvSpPr>
          <p:cNvPr id="563" name="Google Shape;563;p23"/>
          <p:cNvSpPr/>
          <p:nvPr/>
        </p:nvSpPr>
        <p:spPr>
          <a:xfrm rot="9014571">
            <a:off x="7519891" y="-422982"/>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7">
              <a:alphaModFix/>
            </a:blip>
            <a:stretch>
              <a:fillRect b="0" l="0" r="0" t="0"/>
            </a:stretch>
          </a:blipFill>
          <a:ln>
            <a:noFill/>
          </a:ln>
        </p:spPr>
      </p:sp>
      <p:sp>
        <p:nvSpPr>
          <p:cNvPr id="564" name="Google Shape;564;p23"/>
          <p:cNvSpPr/>
          <p:nvPr/>
        </p:nvSpPr>
        <p:spPr>
          <a:xfrm rot="9014571">
            <a:off x="-455227" y="-422982"/>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568" name="Shape 568"/>
        <p:cNvGrpSpPr/>
        <p:nvPr/>
      </p:nvGrpSpPr>
      <p:grpSpPr>
        <a:xfrm>
          <a:off x="0" y="0"/>
          <a:ext cx="0" cy="0"/>
          <a:chOff x="0" y="0"/>
          <a:chExt cx="0" cy="0"/>
        </a:xfrm>
      </p:grpSpPr>
      <p:sp>
        <p:nvSpPr>
          <p:cNvPr id="569" name="Google Shape;569;p24"/>
          <p:cNvSpPr/>
          <p:nvPr/>
        </p:nvSpPr>
        <p:spPr>
          <a:xfrm rot="-8749275">
            <a:off x="-1151615" y="119486"/>
            <a:ext cx="2986201" cy="2084911"/>
          </a:xfrm>
          <a:custGeom>
            <a:rect b="b" l="l" r="r" t="t"/>
            <a:pathLst>
              <a:path extrusionOk="0" h="4169822" w="5972401">
                <a:moveTo>
                  <a:pt x="0" y="0"/>
                </a:moveTo>
                <a:lnTo>
                  <a:pt x="5972401" y="0"/>
                </a:lnTo>
                <a:lnTo>
                  <a:pt x="5972401" y="4169821"/>
                </a:lnTo>
                <a:lnTo>
                  <a:pt x="0" y="4169821"/>
                </a:lnTo>
                <a:lnTo>
                  <a:pt x="0" y="0"/>
                </a:lnTo>
                <a:close/>
              </a:path>
            </a:pathLst>
          </a:custGeom>
          <a:blipFill rotWithShape="1">
            <a:blip r:embed="rId3">
              <a:alphaModFix/>
            </a:blip>
            <a:stretch>
              <a:fillRect b="0" l="0" r="0" t="0"/>
            </a:stretch>
          </a:blipFill>
          <a:ln>
            <a:noFill/>
          </a:ln>
        </p:spPr>
      </p:sp>
      <p:sp>
        <p:nvSpPr>
          <p:cNvPr id="570" name="Google Shape;570;p24"/>
          <p:cNvSpPr/>
          <p:nvPr/>
        </p:nvSpPr>
        <p:spPr>
          <a:xfrm rot="-139931">
            <a:off x="597762" y="1275671"/>
            <a:ext cx="5755261" cy="8137258"/>
          </a:xfrm>
          <a:custGeom>
            <a:rect b="b" l="l" r="r" t="t"/>
            <a:pathLst>
              <a:path extrusionOk="0" h="16274515" w="11510521">
                <a:moveTo>
                  <a:pt x="0" y="0"/>
                </a:moveTo>
                <a:lnTo>
                  <a:pt x="11510520" y="0"/>
                </a:lnTo>
                <a:lnTo>
                  <a:pt x="11510520" y="16274516"/>
                </a:lnTo>
                <a:lnTo>
                  <a:pt x="0" y="16274516"/>
                </a:lnTo>
                <a:lnTo>
                  <a:pt x="0" y="0"/>
                </a:lnTo>
                <a:close/>
              </a:path>
            </a:pathLst>
          </a:custGeom>
          <a:blipFill rotWithShape="1">
            <a:blip r:embed="rId4">
              <a:alphaModFix/>
            </a:blip>
            <a:stretch>
              <a:fillRect b="0" l="0" r="0" t="0"/>
            </a:stretch>
          </a:blipFill>
          <a:ln>
            <a:noFill/>
          </a:ln>
        </p:spPr>
      </p:sp>
      <p:pic>
        <p:nvPicPr>
          <p:cNvPr id="571" name="Google Shape;571;p24"/>
          <p:cNvPicPr preferRelativeResize="0"/>
          <p:nvPr/>
        </p:nvPicPr>
        <p:blipFill rotWithShape="1">
          <a:blip r:embed="rId5">
            <a:alphaModFix/>
          </a:blip>
          <a:srcRect b="0" l="0" r="0" t="0"/>
          <a:stretch/>
        </p:blipFill>
        <p:spPr>
          <a:xfrm>
            <a:off x="680977" y="1322387"/>
            <a:ext cx="5310537" cy="3816040"/>
          </a:xfrm>
          <a:prstGeom prst="rect">
            <a:avLst/>
          </a:prstGeom>
          <a:noFill/>
          <a:ln>
            <a:noFill/>
          </a:ln>
        </p:spPr>
      </p:pic>
      <p:grpSp>
        <p:nvGrpSpPr>
          <p:cNvPr id="572" name="Google Shape;572;p24"/>
          <p:cNvGrpSpPr/>
          <p:nvPr/>
        </p:nvGrpSpPr>
        <p:grpSpPr>
          <a:xfrm>
            <a:off x="6516204" y="1750350"/>
            <a:ext cx="1960669" cy="824798"/>
            <a:chOff x="0" y="-47625"/>
            <a:chExt cx="5228452" cy="2199462"/>
          </a:xfrm>
        </p:grpSpPr>
        <p:grpSp>
          <p:nvGrpSpPr>
            <p:cNvPr id="573" name="Google Shape;573;p24"/>
            <p:cNvGrpSpPr/>
            <p:nvPr/>
          </p:nvGrpSpPr>
          <p:grpSpPr>
            <a:xfrm>
              <a:off x="0" y="76200"/>
              <a:ext cx="666521" cy="666521"/>
              <a:chOff x="0" y="0"/>
              <a:chExt cx="812800" cy="812800"/>
            </a:xfrm>
          </p:grpSpPr>
          <p:sp>
            <p:nvSpPr>
              <p:cNvPr id="574" name="Google Shape;57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C5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5" name="Google Shape;575;p24"/>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6" name="Google Shape;576;p24"/>
            <p:cNvSpPr txBox="1"/>
            <p:nvPr/>
          </p:nvSpPr>
          <p:spPr>
            <a:xfrm>
              <a:off x="1252833" y="-47625"/>
              <a:ext cx="3975619" cy="1160992"/>
            </a:xfrm>
            <a:prstGeom prst="rect">
              <a:avLst/>
            </a:prstGeom>
            <a:noFill/>
            <a:ln>
              <a:noFill/>
            </a:ln>
          </p:spPr>
          <p:txBody>
            <a:bodyPr anchorCtr="0" anchor="t" bIns="0" lIns="0" spcFirstLastPara="1" rIns="0" wrap="square" tIns="0">
              <a:spAutoFit/>
            </a:bodyPr>
            <a:lstStyle/>
            <a:p>
              <a:pPr indent="0" lvl="0" marL="0" marR="0" rtl="0" algn="just">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577" name="Google Shape;577;p24"/>
            <p:cNvSpPr txBox="1"/>
            <p:nvPr/>
          </p:nvSpPr>
          <p:spPr>
            <a:xfrm>
              <a:off x="1252833" y="1232146"/>
              <a:ext cx="3698378" cy="919691"/>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communication tools</a:t>
              </a:r>
              <a:endParaRPr sz="700"/>
            </a:p>
          </p:txBody>
        </p:sp>
      </p:grpSp>
      <p:grpSp>
        <p:nvGrpSpPr>
          <p:cNvPr id="578" name="Google Shape;578;p24"/>
          <p:cNvGrpSpPr/>
          <p:nvPr/>
        </p:nvGrpSpPr>
        <p:grpSpPr>
          <a:xfrm>
            <a:off x="6516204" y="2837371"/>
            <a:ext cx="1960669" cy="824798"/>
            <a:chOff x="0" y="-47625"/>
            <a:chExt cx="5228452" cy="2199462"/>
          </a:xfrm>
        </p:grpSpPr>
        <p:grpSp>
          <p:nvGrpSpPr>
            <p:cNvPr id="579" name="Google Shape;579;p24"/>
            <p:cNvGrpSpPr/>
            <p:nvPr/>
          </p:nvGrpSpPr>
          <p:grpSpPr>
            <a:xfrm>
              <a:off x="0" y="76200"/>
              <a:ext cx="666521" cy="666521"/>
              <a:chOff x="0" y="0"/>
              <a:chExt cx="812800" cy="812800"/>
            </a:xfrm>
          </p:grpSpPr>
          <p:sp>
            <p:nvSpPr>
              <p:cNvPr id="580" name="Google Shape;58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6BB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1" name="Google Shape;581;p24"/>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2" name="Google Shape;582;p24"/>
            <p:cNvSpPr txBox="1"/>
            <p:nvPr/>
          </p:nvSpPr>
          <p:spPr>
            <a:xfrm>
              <a:off x="1252833" y="-47625"/>
              <a:ext cx="3975619" cy="1160992"/>
            </a:xfrm>
            <a:prstGeom prst="rect">
              <a:avLst/>
            </a:prstGeom>
            <a:noFill/>
            <a:ln>
              <a:noFill/>
            </a:ln>
          </p:spPr>
          <p:txBody>
            <a:bodyPr anchorCtr="0" anchor="t" bIns="0" lIns="0" spcFirstLastPara="1" rIns="0" wrap="square" tIns="0">
              <a:spAutoFit/>
            </a:bodyPr>
            <a:lstStyle/>
            <a:p>
              <a:pPr indent="0" lvl="0" marL="0" marR="0" rtl="0" algn="just">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583" name="Google Shape;583;p24"/>
            <p:cNvSpPr txBox="1"/>
            <p:nvPr/>
          </p:nvSpPr>
          <p:spPr>
            <a:xfrm>
              <a:off x="1252833" y="1232146"/>
              <a:ext cx="3698378" cy="919691"/>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communication tools</a:t>
              </a:r>
              <a:endParaRPr sz="700"/>
            </a:p>
          </p:txBody>
        </p:sp>
      </p:grpSp>
      <p:sp>
        <p:nvSpPr>
          <p:cNvPr id="584" name="Google Shape;584;p24"/>
          <p:cNvSpPr txBox="1"/>
          <p:nvPr/>
        </p:nvSpPr>
        <p:spPr>
          <a:xfrm>
            <a:off x="1229255" y="450605"/>
            <a:ext cx="6685491" cy="585787"/>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INFOGRAPHIC PAGE</a:t>
            </a:r>
            <a:endParaRPr sz="700"/>
          </a:p>
        </p:txBody>
      </p:sp>
      <p:grpSp>
        <p:nvGrpSpPr>
          <p:cNvPr id="585" name="Google Shape;585;p24"/>
          <p:cNvGrpSpPr/>
          <p:nvPr/>
        </p:nvGrpSpPr>
        <p:grpSpPr>
          <a:xfrm>
            <a:off x="6516204" y="3924392"/>
            <a:ext cx="1960669" cy="824798"/>
            <a:chOff x="0" y="-47625"/>
            <a:chExt cx="5228452" cy="2199462"/>
          </a:xfrm>
        </p:grpSpPr>
        <p:grpSp>
          <p:nvGrpSpPr>
            <p:cNvPr id="586" name="Google Shape;586;p24"/>
            <p:cNvGrpSpPr/>
            <p:nvPr/>
          </p:nvGrpSpPr>
          <p:grpSpPr>
            <a:xfrm>
              <a:off x="0" y="76200"/>
              <a:ext cx="666521" cy="666521"/>
              <a:chOff x="0" y="0"/>
              <a:chExt cx="812800" cy="812800"/>
            </a:xfrm>
          </p:grpSpPr>
          <p:sp>
            <p:nvSpPr>
              <p:cNvPr id="587" name="Google Shape;5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DE4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8" name="Google Shape;588;p24"/>
              <p:cNvSpPr txBox="1"/>
              <p:nvPr/>
            </p:nvSpPr>
            <p:spPr>
              <a:xfrm>
                <a:off x="76200" y="28575"/>
                <a:ext cx="660400" cy="708025"/>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9" name="Google Shape;589;p24"/>
            <p:cNvSpPr txBox="1"/>
            <p:nvPr/>
          </p:nvSpPr>
          <p:spPr>
            <a:xfrm>
              <a:off x="1252833" y="-47625"/>
              <a:ext cx="3975619" cy="1160992"/>
            </a:xfrm>
            <a:prstGeom prst="rect">
              <a:avLst/>
            </a:prstGeom>
            <a:noFill/>
            <a:ln>
              <a:noFill/>
            </a:ln>
          </p:spPr>
          <p:txBody>
            <a:bodyPr anchorCtr="0" anchor="t" bIns="0" lIns="0" spcFirstLastPara="1" rIns="0" wrap="square" tIns="0">
              <a:spAutoFit/>
            </a:bodyPr>
            <a:lstStyle/>
            <a:p>
              <a:pPr indent="0" lvl="0" marL="0" marR="0" rtl="0" algn="just">
                <a:lnSpc>
                  <a:spcPct val="130005"/>
                </a:lnSpc>
                <a:spcBef>
                  <a:spcPts val="0"/>
                </a:spcBef>
                <a:spcAft>
                  <a:spcPts val="0"/>
                </a:spcAft>
                <a:buNone/>
              </a:pPr>
              <a:r>
                <a:rPr b="0" i="0" lang="en" sz="2700" u="none" cap="none" strike="noStrike">
                  <a:solidFill>
                    <a:srgbClr val="000000"/>
                  </a:solidFill>
                  <a:latin typeface="Sue Ellen Francisco"/>
                  <a:ea typeface="Sue Ellen Francisco"/>
                  <a:cs typeface="Sue Ellen Francisco"/>
                  <a:sym typeface="Sue Ellen Francisco"/>
                </a:rPr>
                <a:t>Main Point</a:t>
              </a:r>
              <a:endParaRPr sz="700"/>
            </a:p>
          </p:txBody>
        </p:sp>
        <p:sp>
          <p:nvSpPr>
            <p:cNvPr id="590" name="Google Shape;590;p24"/>
            <p:cNvSpPr txBox="1"/>
            <p:nvPr/>
          </p:nvSpPr>
          <p:spPr>
            <a:xfrm>
              <a:off x="1252833" y="1232146"/>
              <a:ext cx="3698378" cy="919691"/>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a:t>
              </a:r>
              <a:endParaRPr sz="700"/>
            </a:p>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communication tools</a:t>
              </a:r>
              <a:endParaRPr sz="700"/>
            </a:p>
          </p:txBody>
        </p:sp>
      </p:grpSp>
      <p:sp>
        <p:nvSpPr>
          <p:cNvPr id="591" name="Google Shape;591;p24"/>
          <p:cNvSpPr/>
          <p:nvPr/>
        </p:nvSpPr>
        <p:spPr>
          <a:xfrm rot="-8100000">
            <a:off x="7967596" y="-446440"/>
            <a:ext cx="1114736" cy="2057400"/>
          </a:xfrm>
          <a:custGeom>
            <a:rect b="b" l="l" r="r" t="t"/>
            <a:pathLst>
              <a:path extrusionOk="0" h="4114800" w="2229473">
                <a:moveTo>
                  <a:pt x="0" y="0"/>
                </a:moveTo>
                <a:lnTo>
                  <a:pt x="2229474" y="0"/>
                </a:lnTo>
                <a:lnTo>
                  <a:pt x="2229474"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595" name="Shape 595"/>
        <p:cNvGrpSpPr/>
        <p:nvPr/>
      </p:nvGrpSpPr>
      <p:grpSpPr>
        <a:xfrm>
          <a:off x="0" y="0"/>
          <a:ext cx="0" cy="0"/>
          <a:chOff x="0" y="0"/>
          <a:chExt cx="0" cy="0"/>
        </a:xfrm>
      </p:grpSpPr>
      <p:sp>
        <p:nvSpPr>
          <p:cNvPr id="596" name="Google Shape;596;p25"/>
          <p:cNvSpPr/>
          <p:nvPr/>
        </p:nvSpPr>
        <p:spPr>
          <a:xfrm rot="9014571">
            <a:off x="-624353" y="-524343"/>
            <a:ext cx="2591730" cy="1809499"/>
          </a:xfrm>
          <a:custGeom>
            <a:rect b="b" l="l" r="r" t="t"/>
            <a:pathLst>
              <a:path extrusionOk="0" h="3618998" w="5183460">
                <a:moveTo>
                  <a:pt x="0" y="0"/>
                </a:moveTo>
                <a:lnTo>
                  <a:pt x="5183460" y="0"/>
                </a:lnTo>
                <a:lnTo>
                  <a:pt x="5183460" y="3618998"/>
                </a:lnTo>
                <a:lnTo>
                  <a:pt x="0" y="3618998"/>
                </a:lnTo>
                <a:lnTo>
                  <a:pt x="0" y="0"/>
                </a:lnTo>
                <a:close/>
              </a:path>
            </a:pathLst>
          </a:custGeom>
          <a:blipFill rotWithShape="1">
            <a:blip r:embed="rId3">
              <a:alphaModFix/>
            </a:blip>
            <a:stretch>
              <a:fillRect b="0" l="0" r="0" t="0"/>
            </a:stretch>
          </a:blipFill>
          <a:ln>
            <a:noFill/>
          </a:ln>
        </p:spPr>
      </p:sp>
      <p:sp>
        <p:nvSpPr>
          <p:cNvPr id="597" name="Google Shape;597;p25"/>
          <p:cNvSpPr/>
          <p:nvPr/>
        </p:nvSpPr>
        <p:spPr>
          <a:xfrm rot="9014571">
            <a:off x="1794997" y="-524343"/>
            <a:ext cx="2591730" cy="1809499"/>
          </a:xfrm>
          <a:custGeom>
            <a:rect b="b" l="l" r="r" t="t"/>
            <a:pathLst>
              <a:path extrusionOk="0" h="3618998" w="5183460">
                <a:moveTo>
                  <a:pt x="0" y="0"/>
                </a:moveTo>
                <a:lnTo>
                  <a:pt x="5183460" y="0"/>
                </a:lnTo>
                <a:lnTo>
                  <a:pt x="5183460" y="3618998"/>
                </a:lnTo>
                <a:lnTo>
                  <a:pt x="0" y="3618998"/>
                </a:lnTo>
                <a:lnTo>
                  <a:pt x="0" y="0"/>
                </a:lnTo>
                <a:close/>
              </a:path>
            </a:pathLst>
          </a:custGeom>
          <a:blipFill rotWithShape="1">
            <a:blip r:embed="rId3">
              <a:alphaModFix/>
            </a:blip>
            <a:stretch>
              <a:fillRect b="0" l="0" r="0" t="0"/>
            </a:stretch>
          </a:blipFill>
          <a:ln>
            <a:noFill/>
          </a:ln>
        </p:spPr>
      </p:sp>
      <p:sp>
        <p:nvSpPr>
          <p:cNvPr id="598" name="Google Shape;598;p25"/>
          <p:cNvSpPr/>
          <p:nvPr/>
        </p:nvSpPr>
        <p:spPr>
          <a:xfrm>
            <a:off x="1008834" y="545274"/>
            <a:ext cx="1830678" cy="183067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5045" r="-25045" t="0"/>
            </a:stretch>
          </a:blipFill>
          <a:ln cap="sq" cmpd="sng" w="85725">
            <a:solidFill>
              <a:srgbClr val="F7DE4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9" name="Google Shape;599;p25"/>
          <p:cNvSpPr txBox="1"/>
          <p:nvPr/>
        </p:nvSpPr>
        <p:spPr>
          <a:xfrm>
            <a:off x="412170" y="2550456"/>
            <a:ext cx="3024005" cy="1147763"/>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YOUR</a:t>
            </a:r>
            <a:endParaRPr sz="700"/>
          </a:p>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TITLE</a:t>
            </a:r>
            <a:endParaRPr sz="700"/>
          </a:p>
        </p:txBody>
      </p:sp>
      <p:sp>
        <p:nvSpPr>
          <p:cNvPr id="600" name="Google Shape;600;p25"/>
          <p:cNvSpPr txBox="1"/>
          <p:nvPr/>
        </p:nvSpPr>
        <p:spPr>
          <a:xfrm>
            <a:off x="535995" y="3925888"/>
            <a:ext cx="2776355" cy="7032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Presentations are communication tools that can be used as demonstrations, lectures, speeches, reports, and more. It is mostly presented before an audience. </a:t>
            </a:r>
            <a:endParaRPr sz="700"/>
          </a:p>
        </p:txBody>
      </p:sp>
      <p:pic>
        <p:nvPicPr>
          <p:cNvPr id="601" name="Google Shape;601;p25"/>
          <p:cNvPicPr preferRelativeResize="0"/>
          <p:nvPr/>
        </p:nvPicPr>
        <p:blipFill>
          <a:blip r:embed="rId5">
            <a:alphaModFix/>
          </a:blip>
          <a:stretch>
            <a:fillRect/>
          </a:stretch>
        </p:blipFill>
        <p:spPr>
          <a:xfrm>
            <a:off x="3819908" y="0"/>
            <a:ext cx="5312733"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605" name="Shape 605"/>
        <p:cNvGrpSpPr/>
        <p:nvPr/>
      </p:nvGrpSpPr>
      <p:grpSpPr>
        <a:xfrm>
          <a:off x="0" y="0"/>
          <a:ext cx="0" cy="0"/>
          <a:chOff x="0" y="0"/>
          <a:chExt cx="0" cy="0"/>
        </a:xfrm>
      </p:grpSpPr>
      <p:grpSp>
        <p:nvGrpSpPr>
          <p:cNvPr id="606" name="Google Shape;606;p26"/>
          <p:cNvGrpSpPr/>
          <p:nvPr/>
        </p:nvGrpSpPr>
        <p:grpSpPr>
          <a:xfrm>
            <a:off x="387109" y="1070618"/>
            <a:ext cx="2548821" cy="3772491"/>
            <a:chOff x="0" y="-38100"/>
            <a:chExt cx="1342589" cy="1987156"/>
          </a:xfrm>
        </p:grpSpPr>
        <p:sp>
          <p:nvSpPr>
            <p:cNvPr id="607" name="Google Shape;607;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8" name="Google Shape;608;p26"/>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9" name="Google Shape;609;p26"/>
          <p:cNvGrpSpPr/>
          <p:nvPr/>
        </p:nvGrpSpPr>
        <p:grpSpPr>
          <a:xfrm>
            <a:off x="3054992" y="1070618"/>
            <a:ext cx="5756490" cy="3772491"/>
            <a:chOff x="0" y="-38100"/>
            <a:chExt cx="3032225" cy="1987156"/>
          </a:xfrm>
        </p:grpSpPr>
        <p:sp>
          <p:nvSpPr>
            <p:cNvPr id="610" name="Google Shape;610;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1" name="Google Shape;611;p26"/>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2" name="Google Shape;612;p26"/>
          <p:cNvGrpSpPr/>
          <p:nvPr/>
        </p:nvGrpSpPr>
        <p:grpSpPr>
          <a:xfrm>
            <a:off x="569502" y="1210977"/>
            <a:ext cx="2184034" cy="395949"/>
            <a:chOff x="0" y="-38100"/>
            <a:chExt cx="1150437" cy="208566"/>
          </a:xfrm>
        </p:grpSpPr>
        <p:sp>
          <p:nvSpPr>
            <p:cNvPr id="613" name="Google Shape;61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4" name="Google Shape;614;p26"/>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5" name="Google Shape;615;p26"/>
          <p:cNvGrpSpPr/>
          <p:nvPr/>
        </p:nvGrpSpPr>
        <p:grpSpPr>
          <a:xfrm>
            <a:off x="4841220" y="1210977"/>
            <a:ext cx="2184034" cy="395949"/>
            <a:chOff x="0" y="-38100"/>
            <a:chExt cx="1150437" cy="208566"/>
          </a:xfrm>
        </p:grpSpPr>
        <p:sp>
          <p:nvSpPr>
            <p:cNvPr id="616" name="Google Shape;61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7" name="Google Shape;617;p26"/>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18" name="Google Shape;618;p26"/>
          <p:cNvGrpSpPr/>
          <p:nvPr/>
        </p:nvGrpSpPr>
        <p:grpSpPr>
          <a:xfrm>
            <a:off x="569502" y="3528176"/>
            <a:ext cx="2184034" cy="395949"/>
            <a:chOff x="0" y="-38100"/>
            <a:chExt cx="1150437" cy="208566"/>
          </a:xfrm>
        </p:grpSpPr>
        <p:sp>
          <p:nvSpPr>
            <p:cNvPr id="619" name="Google Shape;619;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0" name="Google Shape;620;p26"/>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1" name="Google Shape;621;p26"/>
          <p:cNvGrpSpPr/>
          <p:nvPr/>
        </p:nvGrpSpPr>
        <p:grpSpPr>
          <a:xfrm>
            <a:off x="1719915" y="4073136"/>
            <a:ext cx="377102" cy="394779"/>
            <a:chOff x="0" y="-38100"/>
            <a:chExt cx="812800" cy="850900"/>
          </a:xfrm>
        </p:grpSpPr>
        <p:sp>
          <p:nvSpPr>
            <p:cNvPr id="622" name="Google Shape;62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8C5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3" name="Google Shape;623;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4" name="Google Shape;624;p26"/>
          <p:cNvGrpSpPr/>
          <p:nvPr/>
        </p:nvGrpSpPr>
        <p:grpSpPr>
          <a:xfrm>
            <a:off x="759240" y="4073136"/>
            <a:ext cx="377102" cy="394779"/>
            <a:chOff x="0" y="-38100"/>
            <a:chExt cx="812800" cy="850900"/>
          </a:xfrm>
        </p:grpSpPr>
        <p:sp>
          <p:nvSpPr>
            <p:cNvPr id="625" name="Google Shape;62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38ED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6" name="Google Shape;626;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27" name="Google Shape;627;p26"/>
          <p:cNvGrpSpPr/>
          <p:nvPr/>
        </p:nvGrpSpPr>
        <p:grpSpPr>
          <a:xfrm>
            <a:off x="2186696" y="4073136"/>
            <a:ext cx="377102" cy="394779"/>
            <a:chOff x="0" y="-38100"/>
            <a:chExt cx="812800" cy="850900"/>
          </a:xfrm>
        </p:grpSpPr>
        <p:sp>
          <p:nvSpPr>
            <p:cNvPr id="628" name="Google Shape;62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6BB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9" name="Google Shape;629;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0" name="Google Shape;630;p26"/>
          <p:cNvGrpSpPr/>
          <p:nvPr/>
        </p:nvGrpSpPr>
        <p:grpSpPr>
          <a:xfrm>
            <a:off x="1226021" y="4073136"/>
            <a:ext cx="377102" cy="394779"/>
            <a:chOff x="0" y="-38100"/>
            <a:chExt cx="812800" cy="850900"/>
          </a:xfrm>
        </p:grpSpPr>
        <p:sp>
          <p:nvSpPr>
            <p:cNvPr id="631" name="Google Shape;631;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DE4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2" name="Google Shape;632;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3" name="Google Shape;633;p26"/>
          <p:cNvSpPr txBox="1"/>
          <p:nvPr/>
        </p:nvSpPr>
        <p:spPr>
          <a:xfrm>
            <a:off x="616198" y="1727648"/>
            <a:ext cx="2090643" cy="255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ndika"/>
                <a:ea typeface="Andika"/>
                <a:cs typeface="Andika"/>
                <a:sym typeface="Andika"/>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ndika"/>
                <a:ea typeface="Andika"/>
                <a:cs typeface="Andika"/>
                <a:sym typeface="Andika"/>
              </a:rPr>
              <a:t>uses the following free fonts:</a:t>
            </a:r>
            <a:endParaRPr sz="700"/>
          </a:p>
        </p:txBody>
      </p:sp>
      <p:sp>
        <p:nvSpPr>
          <p:cNvPr id="634" name="Google Shape;634;p26"/>
          <p:cNvSpPr txBox="1"/>
          <p:nvPr/>
        </p:nvSpPr>
        <p:spPr>
          <a:xfrm>
            <a:off x="587727" y="3274053"/>
            <a:ext cx="2184034" cy="126429"/>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ndika"/>
                <a:ea typeface="Andika"/>
                <a:cs typeface="Andika"/>
                <a:sym typeface="Andika"/>
              </a:rPr>
              <a:t>You can find these fonts online too.</a:t>
            </a:r>
            <a:endParaRPr sz="700"/>
          </a:p>
        </p:txBody>
      </p:sp>
      <p:sp>
        <p:nvSpPr>
          <p:cNvPr id="635" name="Google Shape;635;p26"/>
          <p:cNvSpPr txBox="1"/>
          <p:nvPr/>
        </p:nvSpPr>
        <p:spPr>
          <a:xfrm>
            <a:off x="873885" y="2181217"/>
            <a:ext cx="1575268" cy="96245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 sz="700" u="none" cap="none" strike="noStrike">
                <a:solidFill>
                  <a:srgbClr val="000000"/>
                </a:solidFill>
                <a:latin typeface="Andika"/>
                <a:ea typeface="Andika"/>
                <a:cs typeface="Andika"/>
                <a:sym typeface="Andika"/>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ndika"/>
                <a:ea typeface="Andika"/>
                <a:cs typeface="Andika"/>
                <a:sym typeface="Andika"/>
              </a:rPr>
              <a:t>ARCHITECTS DAUGHTER</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ndika"/>
              <a:ea typeface="Andika"/>
              <a:cs typeface="Andika"/>
              <a:sym typeface="Andika"/>
            </a:endParaRPr>
          </a:p>
          <a:p>
            <a:pPr indent="0" lvl="0" marL="0" marR="0" rtl="0" algn="ctr">
              <a:lnSpc>
                <a:spcPct val="103006"/>
              </a:lnSpc>
              <a:spcBef>
                <a:spcPts val="0"/>
              </a:spcBef>
              <a:spcAft>
                <a:spcPts val="0"/>
              </a:spcAft>
              <a:buNone/>
            </a:pPr>
            <a:r>
              <a:rPr b="0" i="0" lang="en" sz="700" u="none" cap="none" strike="noStrike">
                <a:solidFill>
                  <a:srgbClr val="000000"/>
                </a:solidFill>
                <a:latin typeface="Andika"/>
                <a:ea typeface="Andika"/>
                <a:cs typeface="Andika"/>
                <a:sym typeface="Andika"/>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ndika"/>
                <a:ea typeface="Andika"/>
                <a:cs typeface="Andika"/>
                <a:sym typeface="Andika"/>
              </a:rPr>
              <a:t>GLORIAH HALLELUJAH</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ndika"/>
              <a:ea typeface="Andika"/>
              <a:cs typeface="Andika"/>
              <a:sym typeface="Andika"/>
            </a:endParaRPr>
          </a:p>
          <a:p>
            <a:pPr indent="0" lvl="0" marL="0" marR="0" rtl="0" algn="ctr">
              <a:lnSpc>
                <a:spcPct val="103006"/>
              </a:lnSpc>
              <a:spcBef>
                <a:spcPts val="0"/>
              </a:spcBef>
              <a:spcAft>
                <a:spcPts val="0"/>
              </a:spcAft>
              <a:buNone/>
            </a:pPr>
            <a:r>
              <a:rPr b="0" i="0" lang="en" sz="700" u="none" cap="none" strike="noStrike">
                <a:solidFill>
                  <a:srgbClr val="000000"/>
                </a:solidFill>
                <a:latin typeface="Andika"/>
                <a:ea typeface="Andika"/>
                <a:cs typeface="Andika"/>
                <a:sym typeface="Andika"/>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ndika"/>
                <a:ea typeface="Andika"/>
                <a:cs typeface="Andika"/>
                <a:sym typeface="Andika"/>
              </a:rPr>
              <a:t>ANDIKA</a:t>
            </a:r>
            <a:endParaRPr sz="700"/>
          </a:p>
        </p:txBody>
      </p:sp>
      <p:sp>
        <p:nvSpPr>
          <p:cNvPr id="636" name="Google Shape;636;p26"/>
          <p:cNvSpPr txBox="1"/>
          <p:nvPr/>
        </p:nvSpPr>
        <p:spPr>
          <a:xfrm>
            <a:off x="1603123"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#FFD9CC</a:t>
            </a:r>
            <a:endParaRPr sz="700"/>
          </a:p>
        </p:txBody>
      </p:sp>
      <p:sp>
        <p:nvSpPr>
          <p:cNvPr id="637" name="Google Shape;637;p26"/>
          <p:cNvSpPr txBox="1"/>
          <p:nvPr/>
        </p:nvSpPr>
        <p:spPr>
          <a:xfrm>
            <a:off x="642447"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#FFD9CC</a:t>
            </a:r>
            <a:endParaRPr sz="700"/>
          </a:p>
        </p:txBody>
      </p:sp>
      <p:sp>
        <p:nvSpPr>
          <p:cNvPr id="638" name="Google Shape;638;p26"/>
          <p:cNvSpPr txBox="1"/>
          <p:nvPr/>
        </p:nvSpPr>
        <p:spPr>
          <a:xfrm>
            <a:off x="2069905"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#D1DDE0</a:t>
            </a:r>
            <a:endParaRPr sz="700"/>
          </a:p>
        </p:txBody>
      </p:sp>
      <p:sp>
        <p:nvSpPr>
          <p:cNvPr id="639" name="Google Shape;639;p26"/>
          <p:cNvSpPr txBox="1"/>
          <p:nvPr/>
        </p:nvSpPr>
        <p:spPr>
          <a:xfrm>
            <a:off x="1109229"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#D1DDE0</a:t>
            </a:r>
            <a:endParaRPr sz="700"/>
          </a:p>
        </p:txBody>
      </p:sp>
      <p:sp>
        <p:nvSpPr>
          <p:cNvPr id="640" name="Google Shape;640;p26"/>
          <p:cNvSpPr txBox="1"/>
          <p:nvPr/>
        </p:nvSpPr>
        <p:spPr>
          <a:xfrm>
            <a:off x="2105002" y="801636"/>
            <a:ext cx="4933995"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Use these design resources in your Canva Presentation.</a:t>
            </a:r>
            <a:endParaRPr sz="700"/>
          </a:p>
        </p:txBody>
      </p:sp>
      <p:sp>
        <p:nvSpPr>
          <p:cNvPr id="641" name="Google Shape;641;p26"/>
          <p:cNvSpPr txBox="1"/>
          <p:nvPr/>
        </p:nvSpPr>
        <p:spPr>
          <a:xfrm>
            <a:off x="5853103" y="4953155"/>
            <a:ext cx="2958379" cy="92525"/>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642" name="Google Shape;642;p26"/>
          <p:cNvSpPr txBox="1"/>
          <p:nvPr/>
        </p:nvSpPr>
        <p:spPr>
          <a:xfrm>
            <a:off x="2228333" y="290405"/>
            <a:ext cx="4971333" cy="590233"/>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RESOURCE PAGE</a:t>
            </a:r>
            <a:endParaRPr sz="700"/>
          </a:p>
        </p:txBody>
      </p:sp>
      <p:sp>
        <p:nvSpPr>
          <p:cNvPr id="643" name="Google Shape;643;p26"/>
          <p:cNvSpPr txBox="1"/>
          <p:nvPr/>
        </p:nvSpPr>
        <p:spPr>
          <a:xfrm>
            <a:off x="873885"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644" name="Google Shape;644;p26"/>
          <p:cNvSpPr txBox="1"/>
          <p:nvPr/>
        </p:nvSpPr>
        <p:spPr>
          <a:xfrm>
            <a:off x="5145603"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645" name="Google Shape;645;p26"/>
          <p:cNvSpPr txBox="1"/>
          <p:nvPr/>
        </p:nvSpPr>
        <p:spPr>
          <a:xfrm>
            <a:off x="873885" y="3644451"/>
            <a:ext cx="1575268" cy="195897"/>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646" name="Google Shape;646;p26"/>
          <p:cNvSpPr/>
          <p:nvPr/>
        </p:nvSpPr>
        <p:spPr>
          <a:xfrm>
            <a:off x="3269643" y="2376559"/>
            <a:ext cx="1721188" cy="1060878"/>
          </a:xfrm>
          <a:custGeom>
            <a:rect b="b" l="l" r="r" t="t"/>
            <a:pathLst>
              <a:path extrusionOk="0" h="2121756" w="3442377">
                <a:moveTo>
                  <a:pt x="0" y="0"/>
                </a:moveTo>
                <a:lnTo>
                  <a:pt x="3442377" y="0"/>
                </a:lnTo>
                <a:lnTo>
                  <a:pt x="3442377" y="2121756"/>
                </a:lnTo>
                <a:lnTo>
                  <a:pt x="0" y="2121756"/>
                </a:lnTo>
                <a:lnTo>
                  <a:pt x="0" y="0"/>
                </a:lnTo>
                <a:close/>
              </a:path>
            </a:pathLst>
          </a:custGeom>
          <a:blipFill rotWithShape="1">
            <a:blip r:embed="rId3">
              <a:alphaModFix/>
            </a:blip>
            <a:stretch>
              <a:fillRect b="0" l="0" r="0" t="0"/>
            </a:stretch>
          </a:blipFill>
          <a:ln>
            <a:noFill/>
          </a:ln>
        </p:spPr>
      </p:sp>
      <p:sp>
        <p:nvSpPr>
          <p:cNvPr id="647" name="Google Shape;647;p26"/>
          <p:cNvSpPr/>
          <p:nvPr/>
        </p:nvSpPr>
        <p:spPr>
          <a:xfrm>
            <a:off x="3402655" y="3600507"/>
            <a:ext cx="522130" cy="1091907"/>
          </a:xfrm>
          <a:custGeom>
            <a:rect b="b" l="l" r="r" t="t"/>
            <a:pathLst>
              <a:path extrusionOk="0" h="2183814" w="1044260">
                <a:moveTo>
                  <a:pt x="0" y="0"/>
                </a:moveTo>
                <a:lnTo>
                  <a:pt x="1044260" y="0"/>
                </a:lnTo>
                <a:lnTo>
                  <a:pt x="1044260" y="2183815"/>
                </a:lnTo>
                <a:lnTo>
                  <a:pt x="0" y="2183815"/>
                </a:lnTo>
                <a:lnTo>
                  <a:pt x="0" y="0"/>
                </a:lnTo>
                <a:close/>
              </a:path>
            </a:pathLst>
          </a:custGeom>
          <a:blipFill rotWithShape="1">
            <a:blip r:embed="rId4">
              <a:alphaModFix/>
            </a:blip>
            <a:stretch>
              <a:fillRect b="0" l="0" r="0" t="0"/>
            </a:stretch>
          </a:blipFill>
          <a:ln>
            <a:noFill/>
          </a:ln>
        </p:spPr>
      </p:sp>
      <p:sp>
        <p:nvSpPr>
          <p:cNvPr id="648" name="Google Shape;648;p26"/>
          <p:cNvSpPr/>
          <p:nvPr/>
        </p:nvSpPr>
        <p:spPr>
          <a:xfrm rot="2243201">
            <a:off x="4072135" y="3671371"/>
            <a:ext cx="834429" cy="950177"/>
          </a:xfrm>
          <a:custGeom>
            <a:rect b="b" l="l" r="r" t="t"/>
            <a:pathLst>
              <a:path extrusionOk="0" h="1900354" w="1668857">
                <a:moveTo>
                  <a:pt x="0" y="0"/>
                </a:moveTo>
                <a:lnTo>
                  <a:pt x="1668857" y="0"/>
                </a:lnTo>
                <a:lnTo>
                  <a:pt x="1668857" y="1900355"/>
                </a:lnTo>
                <a:lnTo>
                  <a:pt x="0" y="1900355"/>
                </a:lnTo>
                <a:lnTo>
                  <a:pt x="0" y="0"/>
                </a:lnTo>
                <a:close/>
              </a:path>
            </a:pathLst>
          </a:custGeom>
          <a:blipFill rotWithShape="1">
            <a:blip r:embed="rId5">
              <a:alphaModFix/>
            </a:blip>
            <a:stretch>
              <a:fillRect b="0" l="0" r="0" t="0"/>
            </a:stretch>
          </a:blipFill>
          <a:ln>
            <a:noFill/>
          </a:ln>
        </p:spPr>
      </p:sp>
      <p:sp>
        <p:nvSpPr>
          <p:cNvPr id="649" name="Google Shape;649;p26"/>
          <p:cNvSpPr/>
          <p:nvPr/>
        </p:nvSpPr>
        <p:spPr>
          <a:xfrm>
            <a:off x="3869380" y="1347644"/>
            <a:ext cx="890207" cy="939759"/>
          </a:xfrm>
          <a:custGeom>
            <a:rect b="b" l="l" r="r" t="t"/>
            <a:pathLst>
              <a:path extrusionOk="0" h="1879517" w="1780415">
                <a:moveTo>
                  <a:pt x="0" y="0"/>
                </a:moveTo>
                <a:lnTo>
                  <a:pt x="1780415" y="0"/>
                </a:lnTo>
                <a:lnTo>
                  <a:pt x="1780415" y="1879517"/>
                </a:lnTo>
                <a:lnTo>
                  <a:pt x="0" y="1879517"/>
                </a:lnTo>
                <a:lnTo>
                  <a:pt x="0" y="0"/>
                </a:lnTo>
                <a:close/>
              </a:path>
            </a:pathLst>
          </a:custGeom>
          <a:blipFill rotWithShape="1">
            <a:blip r:embed="rId6">
              <a:alphaModFix/>
            </a:blip>
            <a:stretch>
              <a:fillRect b="0" l="0" r="0" t="0"/>
            </a:stretch>
          </a:blipFill>
          <a:ln>
            <a:noFill/>
          </a:ln>
        </p:spPr>
      </p:sp>
      <p:sp>
        <p:nvSpPr>
          <p:cNvPr id="650" name="Google Shape;650;p26"/>
          <p:cNvSpPr/>
          <p:nvPr/>
        </p:nvSpPr>
        <p:spPr>
          <a:xfrm>
            <a:off x="3269643" y="1347644"/>
            <a:ext cx="599737" cy="939759"/>
          </a:xfrm>
          <a:custGeom>
            <a:rect b="b" l="l" r="r" t="t"/>
            <a:pathLst>
              <a:path extrusionOk="0" h="1879517" w="1199474">
                <a:moveTo>
                  <a:pt x="0" y="0"/>
                </a:moveTo>
                <a:lnTo>
                  <a:pt x="1199474" y="0"/>
                </a:lnTo>
                <a:lnTo>
                  <a:pt x="1199474" y="1879517"/>
                </a:lnTo>
                <a:lnTo>
                  <a:pt x="0" y="1879517"/>
                </a:lnTo>
                <a:lnTo>
                  <a:pt x="0" y="0"/>
                </a:lnTo>
                <a:close/>
              </a:path>
            </a:pathLst>
          </a:custGeom>
          <a:blipFill rotWithShape="1">
            <a:blip r:embed="rId7">
              <a:alphaModFix/>
            </a:blip>
            <a:stretch>
              <a:fillRect b="0" l="0" r="0" t="0"/>
            </a:stretch>
          </a:blipFill>
          <a:ln>
            <a:noFill/>
          </a:ln>
        </p:spPr>
      </p:sp>
      <p:sp>
        <p:nvSpPr>
          <p:cNvPr id="651" name="Google Shape;651;p26"/>
          <p:cNvSpPr/>
          <p:nvPr/>
        </p:nvSpPr>
        <p:spPr>
          <a:xfrm flipH="1">
            <a:off x="4990831" y="2571750"/>
            <a:ext cx="734739" cy="2257577"/>
          </a:xfrm>
          <a:custGeom>
            <a:rect b="b" l="l" r="r" t="t"/>
            <a:pathLst>
              <a:path extrusionOk="0" h="4515154" w="1469477">
                <a:moveTo>
                  <a:pt x="1469477" y="0"/>
                </a:moveTo>
                <a:lnTo>
                  <a:pt x="0" y="0"/>
                </a:lnTo>
                <a:lnTo>
                  <a:pt x="0" y="4515154"/>
                </a:lnTo>
                <a:lnTo>
                  <a:pt x="1469477" y="4515154"/>
                </a:lnTo>
                <a:lnTo>
                  <a:pt x="1469477" y="0"/>
                </a:lnTo>
                <a:close/>
              </a:path>
            </a:pathLst>
          </a:custGeom>
          <a:blipFill rotWithShape="1">
            <a:blip r:embed="rId8">
              <a:alphaModFix/>
            </a:blip>
            <a:stretch>
              <a:fillRect b="0" l="0" r="0" t="0"/>
            </a:stretch>
          </a:blipFill>
          <a:ln>
            <a:noFill/>
          </a:ln>
        </p:spPr>
      </p:sp>
      <p:sp>
        <p:nvSpPr>
          <p:cNvPr id="652" name="Google Shape;652;p26"/>
          <p:cNvSpPr/>
          <p:nvPr/>
        </p:nvSpPr>
        <p:spPr>
          <a:xfrm flipH="1">
            <a:off x="5853103" y="1817523"/>
            <a:ext cx="1207572" cy="1619913"/>
          </a:xfrm>
          <a:custGeom>
            <a:rect b="b" l="l" r="r" t="t"/>
            <a:pathLst>
              <a:path extrusionOk="0" h="3239827" w="2415144">
                <a:moveTo>
                  <a:pt x="2415144" y="0"/>
                </a:moveTo>
                <a:lnTo>
                  <a:pt x="0" y="0"/>
                </a:lnTo>
                <a:lnTo>
                  <a:pt x="0" y="3239827"/>
                </a:lnTo>
                <a:lnTo>
                  <a:pt x="2415144" y="3239827"/>
                </a:lnTo>
                <a:lnTo>
                  <a:pt x="2415144" y="0"/>
                </a:lnTo>
                <a:close/>
              </a:path>
            </a:pathLst>
          </a:custGeom>
          <a:blipFill rotWithShape="1">
            <a:blip r:embed="rId9">
              <a:alphaModFix/>
            </a:blip>
            <a:stretch>
              <a:fillRect b="0" l="0" r="0" t="0"/>
            </a:stretch>
          </a:blipFill>
          <a:ln>
            <a:noFill/>
          </a:ln>
        </p:spPr>
      </p:sp>
      <p:sp>
        <p:nvSpPr>
          <p:cNvPr id="653" name="Google Shape;653;p26"/>
          <p:cNvSpPr/>
          <p:nvPr/>
        </p:nvSpPr>
        <p:spPr>
          <a:xfrm rot="-391549">
            <a:off x="5906262" y="3587741"/>
            <a:ext cx="954666" cy="1138973"/>
          </a:xfrm>
          <a:custGeom>
            <a:rect b="b" l="l" r="r" t="t"/>
            <a:pathLst>
              <a:path extrusionOk="0" h="2277945" w="1909332">
                <a:moveTo>
                  <a:pt x="0" y="0"/>
                </a:moveTo>
                <a:lnTo>
                  <a:pt x="1909332" y="0"/>
                </a:lnTo>
                <a:lnTo>
                  <a:pt x="1909332" y="2277946"/>
                </a:lnTo>
                <a:lnTo>
                  <a:pt x="0" y="2277946"/>
                </a:lnTo>
                <a:lnTo>
                  <a:pt x="0" y="0"/>
                </a:lnTo>
                <a:close/>
              </a:path>
            </a:pathLst>
          </a:custGeom>
          <a:blipFill rotWithShape="1">
            <a:blip r:embed="rId10">
              <a:alphaModFix/>
            </a:blip>
            <a:stretch>
              <a:fillRect b="0" l="0" r="0" t="0"/>
            </a:stretch>
          </a:blipFill>
          <a:ln>
            <a:noFill/>
          </a:ln>
        </p:spPr>
      </p:sp>
      <p:sp>
        <p:nvSpPr>
          <p:cNvPr id="654" name="Google Shape;654;p26"/>
          <p:cNvSpPr/>
          <p:nvPr/>
        </p:nvSpPr>
        <p:spPr>
          <a:xfrm>
            <a:off x="6958375" y="2287403"/>
            <a:ext cx="862667" cy="962408"/>
          </a:xfrm>
          <a:custGeom>
            <a:rect b="b" l="l" r="r" t="t"/>
            <a:pathLst>
              <a:path extrusionOk="0" h="1924815" w="1725334">
                <a:moveTo>
                  <a:pt x="0" y="0"/>
                </a:moveTo>
                <a:lnTo>
                  <a:pt x="1725334" y="0"/>
                </a:lnTo>
                <a:lnTo>
                  <a:pt x="1725334" y="1924815"/>
                </a:lnTo>
                <a:lnTo>
                  <a:pt x="0" y="1924815"/>
                </a:lnTo>
                <a:lnTo>
                  <a:pt x="0" y="0"/>
                </a:lnTo>
                <a:close/>
              </a:path>
            </a:pathLst>
          </a:custGeom>
          <a:blipFill rotWithShape="1">
            <a:blip r:embed="rId11">
              <a:alphaModFix/>
            </a:blip>
            <a:stretch>
              <a:fillRect b="0" l="0" r="0" t="0"/>
            </a:stretch>
          </a:blipFill>
          <a:ln>
            <a:noFill/>
          </a:ln>
        </p:spPr>
      </p:sp>
      <p:sp>
        <p:nvSpPr>
          <p:cNvPr id="655" name="Google Shape;655;p26"/>
          <p:cNvSpPr/>
          <p:nvPr/>
        </p:nvSpPr>
        <p:spPr>
          <a:xfrm>
            <a:off x="4971432" y="1775614"/>
            <a:ext cx="1167793" cy="845058"/>
          </a:xfrm>
          <a:custGeom>
            <a:rect b="b" l="l" r="r" t="t"/>
            <a:pathLst>
              <a:path extrusionOk="0" h="1690116" w="2335587">
                <a:moveTo>
                  <a:pt x="0" y="0"/>
                </a:moveTo>
                <a:lnTo>
                  <a:pt x="2335587" y="0"/>
                </a:lnTo>
                <a:lnTo>
                  <a:pt x="2335587" y="1690116"/>
                </a:lnTo>
                <a:lnTo>
                  <a:pt x="0" y="1690116"/>
                </a:lnTo>
                <a:lnTo>
                  <a:pt x="0" y="0"/>
                </a:lnTo>
                <a:close/>
              </a:path>
            </a:pathLst>
          </a:custGeom>
          <a:blipFill rotWithShape="1">
            <a:blip r:embed="rId12">
              <a:alphaModFix/>
            </a:blip>
            <a:stretch>
              <a:fillRect b="0" l="0" r="0" t="0"/>
            </a:stretch>
          </a:blipFill>
          <a:ln>
            <a:noFill/>
          </a:ln>
        </p:spPr>
      </p:sp>
      <p:sp>
        <p:nvSpPr>
          <p:cNvPr id="656" name="Google Shape;656;p26"/>
          <p:cNvSpPr/>
          <p:nvPr/>
        </p:nvSpPr>
        <p:spPr>
          <a:xfrm>
            <a:off x="7276923" y="1170318"/>
            <a:ext cx="1247289" cy="1065865"/>
          </a:xfrm>
          <a:custGeom>
            <a:rect b="b" l="l" r="r" t="t"/>
            <a:pathLst>
              <a:path extrusionOk="0" h="2131730" w="2494578">
                <a:moveTo>
                  <a:pt x="0" y="0"/>
                </a:moveTo>
                <a:lnTo>
                  <a:pt x="2494578" y="0"/>
                </a:lnTo>
                <a:lnTo>
                  <a:pt x="2494578" y="2131730"/>
                </a:lnTo>
                <a:lnTo>
                  <a:pt x="0" y="2131730"/>
                </a:lnTo>
                <a:lnTo>
                  <a:pt x="0" y="0"/>
                </a:lnTo>
                <a:close/>
              </a:path>
            </a:pathLst>
          </a:custGeom>
          <a:blipFill rotWithShape="1">
            <a:blip r:embed="rId13">
              <a:alphaModFix/>
            </a:blip>
            <a:stretch>
              <a:fillRect b="0" l="0" r="0" t="0"/>
            </a:stretch>
          </a:blipFill>
          <a:ln>
            <a:noFill/>
          </a:ln>
        </p:spPr>
      </p:sp>
      <p:sp>
        <p:nvSpPr>
          <p:cNvPr id="657" name="Google Shape;657;p26"/>
          <p:cNvSpPr/>
          <p:nvPr/>
        </p:nvSpPr>
        <p:spPr>
          <a:xfrm>
            <a:off x="7088453" y="3249810"/>
            <a:ext cx="1465178" cy="1414563"/>
          </a:xfrm>
          <a:custGeom>
            <a:rect b="b" l="l" r="r" t="t"/>
            <a:pathLst>
              <a:path extrusionOk="0" h="2829125" w="2930356">
                <a:moveTo>
                  <a:pt x="0" y="0"/>
                </a:moveTo>
                <a:lnTo>
                  <a:pt x="2930356" y="0"/>
                </a:lnTo>
                <a:lnTo>
                  <a:pt x="2930356" y="2829125"/>
                </a:lnTo>
                <a:lnTo>
                  <a:pt x="0" y="2829125"/>
                </a:lnTo>
                <a:lnTo>
                  <a:pt x="0" y="0"/>
                </a:lnTo>
                <a:close/>
              </a:path>
            </a:pathLst>
          </a:custGeom>
          <a:blipFill rotWithShape="1">
            <a:blip r:embed="rId14">
              <a:alphaModFix/>
            </a:blip>
            <a:stretch>
              <a:fillRect b="0" l="0" r="0" t="0"/>
            </a:stretch>
          </a:blipFill>
          <a:ln>
            <a:noFill/>
          </a:ln>
        </p:spPr>
      </p:sp>
      <p:sp>
        <p:nvSpPr>
          <p:cNvPr id="658" name="Google Shape;658;p26"/>
          <p:cNvSpPr/>
          <p:nvPr/>
        </p:nvSpPr>
        <p:spPr>
          <a:xfrm>
            <a:off x="7900567" y="2360565"/>
            <a:ext cx="802060" cy="783103"/>
          </a:xfrm>
          <a:custGeom>
            <a:rect b="b" l="l" r="r" t="t"/>
            <a:pathLst>
              <a:path extrusionOk="0" h="1566205" w="1604120">
                <a:moveTo>
                  <a:pt x="0" y="0"/>
                </a:moveTo>
                <a:lnTo>
                  <a:pt x="1604120" y="0"/>
                </a:lnTo>
                <a:lnTo>
                  <a:pt x="1604120" y="1566205"/>
                </a:lnTo>
                <a:lnTo>
                  <a:pt x="0" y="1566205"/>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662" name="Shape 662"/>
        <p:cNvGrpSpPr/>
        <p:nvPr/>
      </p:nvGrpSpPr>
      <p:grpSpPr>
        <a:xfrm>
          <a:off x="0" y="0"/>
          <a:ext cx="0" cy="0"/>
          <a:chOff x="0" y="0"/>
          <a:chExt cx="0" cy="0"/>
        </a:xfrm>
      </p:grpSpPr>
      <p:grpSp>
        <p:nvGrpSpPr>
          <p:cNvPr id="663" name="Google Shape;663;p27"/>
          <p:cNvGrpSpPr/>
          <p:nvPr/>
        </p:nvGrpSpPr>
        <p:grpSpPr>
          <a:xfrm>
            <a:off x="387109" y="1070618"/>
            <a:ext cx="2548821" cy="3772491"/>
            <a:chOff x="0" y="-38100"/>
            <a:chExt cx="1342589" cy="1987156"/>
          </a:xfrm>
        </p:grpSpPr>
        <p:sp>
          <p:nvSpPr>
            <p:cNvPr id="664" name="Google Shape;664;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5" name="Google Shape;665;p27"/>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6" name="Google Shape;666;p27"/>
          <p:cNvGrpSpPr/>
          <p:nvPr/>
        </p:nvGrpSpPr>
        <p:grpSpPr>
          <a:xfrm>
            <a:off x="3054992" y="1070618"/>
            <a:ext cx="5756490" cy="3772491"/>
            <a:chOff x="0" y="-38100"/>
            <a:chExt cx="3032225" cy="1987156"/>
          </a:xfrm>
        </p:grpSpPr>
        <p:sp>
          <p:nvSpPr>
            <p:cNvPr id="667" name="Google Shape;667;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8" name="Google Shape;668;p27"/>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9" name="Google Shape;669;p27"/>
          <p:cNvGrpSpPr/>
          <p:nvPr/>
        </p:nvGrpSpPr>
        <p:grpSpPr>
          <a:xfrm>
            <a:off x="569502" y="1210977"/>
            <a:ext cx="2184034" cy="395949"/>
            <a:chOff x="0" y="-38100"/>
            <a:chExt cx="1150437" cy="208566"/>
          </a:xfrm>
        </p:grpSpPr>
        <p:sp>
          <p:nvSpPr>
            <p:cNvPr id="670" name="Google Shape;670;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1" name="Google Shape;671;p27"/>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2" name="Google Shape;672;p27"/>
          <p:cNvGrpSpPr/>
          <p:nvPr/>
        </p:nvGrpSpPr>
        <p:grpSpPr>
          <a:xfrm>
            <a:off x="4841220" y="1210977"/>
            <a:ext cx="2184034" cy="395949"/>
            <a:chOff x="0" y="-38100"/>
            <a:chExt cx="1150437" cy="208566"/>
          </a:xfrm>
        </p:grpSpPr>
        <p:sp>
          <p:nvSpPr>
            <p:cNvPr id="673" name="Google Shape;673;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4" name="Google Shape;674;p27"/>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5" name="Google Shape;675;p27"/>
          <p:cNvGrpSpPr/>
          <p:nvPr/>
        </p:nvGrpSpPr>
        <p:grpSpPr>
          <a:xfrm>
            <a:off x="569502" y="3528176"/>
            <a:ext cx="2184034" cy="395949"/>
            <a:chOff x="0" y="-38100"/>
            <a:chExt cx="1150437" cy="208566"/>
          </a:xfrm>
        </p:grpSpPr>
        <p:sp>
          <p:nvSpPr>
            <p:cNvPr id="676" name="Google Shape;676;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7" name="Google Shape;677;p27"/>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78" name="Google Shape;678;p27"/>
          <p:cNvGrpSpPr/>
          <p:nvPr/>
        </p:nvGrpSpPr>
        <p:grpSpPr>
          <a:xfrm>
            <a:off x="1719915" y="4073136"/>
            <a:ext cx="377102" cy="394779"/>
            <a:chOff x="0" y="-38100"/>
            <a:chExt cx="812800" cy="850900"/>
          </a:xfrm>
        </p:grpSpPr>
        <p:sp>
          <p:nvSpPr>
            <p:cNvPr id="679" name="Google Shape;679;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8C5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0" name="Google Shape;680;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1" name="Google Shape;681;p27"/>
          <p:cNvGrpSpPr/>
          <p:nvPr/>
        </p:nvGrpSpPr>
        <p:grpSpPr>
          <a:xfrm>
            <a:off x="759240" y="4073136"/>
            <a:ext cx="377102" cy="394779"/>
            <a:chOff x="0" y="-38100"/>
            <a:chExt cx="812800" cy="850900"/>
          </a:xfrm>
        </p:grpSpPr>
        <p:sp>
          <p:nvSpPr>
            <p:cNvPr id="682" name="Google Shape;68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38ED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3" name="Google Shape;683;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4" name="Google Shape;684;p27"/>
          <p:cNvGrpSpPr/>
          <p:nvPr/>
        </p:nvGrpSpPr>
        <p:grpSpPr>
          <a:xfrm>
            <a:off x="2186696" y="4073136"/>
            <a:ext cx="377102" cy="394779"/>
            <a:chOff x="0" y="-38100"/>
            <a:chExt cx="812800" cy="850900"/>
          </a:xfrm>
        </p:grpSpPr>
        <p:sp>
          <p:nvSpPr>
            <p:cNvPr id="685" name="Google Shape;685;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6BB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6" name="Google Shape;686;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87" name="Google Shape;687;p27"/>
          <p:cNvGrpSpPr/>
          <p:nvPr/>
        </p:nvGrpSpPr>
        <p:grpSpPr>
          <a:xfrm>
            <a:off x="1226021" y="4073136"/>
            <a:ext cx="377102" cy="394779"/>
            <a:chOff x="0" y="-38100"/>
            <a:chExt cx="812800" cy="850900"/>
          </a:xfrm>
        </p:grpSpPr>
        <p:sp>
          <p:nvSpPr>
            <p:cNvPr id="688" name="Google Shape;68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7DE4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9" name="Google Shape;689;p27"/>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0" name="Google Shape;690;p27"/>
          <p:cNvSpPr txBox="1"/>
          <p:nvPr/>
        </p:nvSpPr>
        <p:spPr>
          <a:xfrm>
            <a:off x="616198" y="1727648"/>
            <a:ext cx="2090643" cy="255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ndika"/>
                <a:ea typeface="Andika"/>
                <a:cs typeface="Andika"/>
                <a:sym typeface="Andika"/>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ndika"/>
                <a:ea typeface="Andika"/>
                <a:cs typeface="Andika"/>
                <a:sym typeface="Andika"/>
              </a:rPr>
              <a:t>uses the following free fonts:</a:t>
            </a:r>
            <a:endParaRPr sz="700"/>
          </a:p>
        </p:txBody>
      </p:sp>
      <p:sp>
        <p:nvSpPr>
          <p:cNvPr id="691" name="Google Shape;691;p27"/>
          <p:cNvSpPr txBox="1"/>
          <p:nvPr/>
        </p:nvSpPr>
        <p:spPr>
          <a:xfrm>
            <a:off x="587727" y="3274053"/>
            <a:ext cx="2184034" cy="126429"/>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ndika"/>
                <a:ea typeface="Andika"/>
                <a:cs typeface="Andika"/>
                <a:sym typeface="Andika"/>
              </a:rPr>
              <a:t>You can find these fonts online too.</a:t>
            </a:r>
            <a:endParaRPr sz="700"/>
          </a:p>
        </p:txBody>
      </p:sp>
      <p:sp>
        <p:nvSpPr>
          <p:cNvPr id="692" name="Google Shape;692;p27"/>
          <p:cNvSpPr txBox="1"/>
          <p:nvPr/>
        </p:nvSpPr>
        <p:spPr>
          <a:xfrm>
            <a:off x="873885" y="2105017"/>
            <a:ext cx="1575300" cy="1071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ndika"/>
                <a:ea typeface="Andika"/>
                <a:cs typeface="Andika"/>
                <a:sym typeface="Andika"/>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ndika"/>
                <a:ea typeface="Andika"/>
                <a:cs typeface="Andika"/>
                <a:sym typeface="Andika"/>
              </a:rPr>
              <a:t>ARCHITECTS DAUGHTER</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ndika"/>
              <a:ea typeface="Andika"/>
              <a:cs typeface="Andika"/>
              <a:sym typeface="Andika"/>
            </a:endParaRPr>
          </a:p>
          <a:p>
            <a:pPr indent="0" lvl="0" marL="0" marR="0" rtl="0" algn="ctr">
              <a:lnSpc>
                <a:spcPct val="80000"/>
              </a:lnSpc>
              <a:spcBef>
                <a:spcPts val="0"/>
              </a:spcBef>
              <a:spcAft>
                <a:spcPts val="0"/>
              </a:spcAft>
              <a:buNone/>
            </a:pPr>
            <a:r>
              <a:rPr b="0" i="0" lang="en" sz="700" u="none" cap="none" strike="noStrike">
                <a:solidFill>
                  <a:srgbClr val="000000"/>
                </a:solidFill>
                <a:latin typeface="Andika"/>
                <a:ea typeface="Andika"/>
                <a:cs typeface="Andika"/>
                <a:sym typeface="Andika"/>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ndika"/>
                <a:ea typeface="Andika"/>
                <a:cs typeface="Andika"/>
                <a:sym typeface="Andika"/>
              </a:rPr>
              <a:t>GLORIAH HALLELUJAH</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ndika"/>
              <a:ea typeface="Andika"/>
              <a:cs typeface="Andika"/>
              <a:sym typeface="Andika"/>
            </a:endParaRPr>
          </a:p>
          <a:p>
            <a:pPr indent="0" lvl="0" marL="0" marR="0" rtl="0" algn="ctr">
              <a:lnSpc>
                <a:spcPct val="80000"/>
              </a:lnSpc>
              <a:spcBef>
                <a:spcPts val="0"/>
              </a:spcBef>
              <a:spcAft>
                <a:spcPts val="0"/>
              </a:spcAft>
              <a:buNone/>
            </a:pPr>
            <a:r>
              <a:rPr b="0" i="0" lang="en" sz="700" u="none" cap="none" strike="noStrike">
                <a:solidFill>
                  <a:srgbClr val="000000"/>
                </a:solidFill>
                <a:latin typeface="Andika"/>
                <a:ea typeface="Andika"/>
                <a:cs typeface="Andika"/>
                <a:sym typeface="Andika"/>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ndika"/>
                <a:ea typeface="Andika"/>
                <a:cs typeface="Andika"/>
                <a:sym typeface="Andika"/>
              </a:rPr>
              <a:t>ANDIKA</a:t>
            </a:r>
            <a:endParaRPr sz="700"/>
          </a:p>
        </p:txBody>
      </p:sp>
      <p:sp>
        <p:nvSpPr>
          <p:cNvPr id="693" name="Google Shape;693;p27"/>
          <p:cNvSpPr txBox="1"/>
          <p:nvPr/>
        </p:nvSpPr>
        <p:spPr>
          <a:xfrm>
            <a:off x="1603123"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#FFD9CC</a:t>
            </a:r>
            <a:endParaRPr sz="700"/>
          </a:p>
        </p:txBody>
      </p:sp>
      <p:sp>
        <p:nvSpPr>
          <p:cNvPr id="694" name="Google Shape;694;p27"/>
          <p:cNvSpPr txBox="1"/>
          <p:nvPr/>
        </p:nvSpPr>
        <p:spPr>
          <a:xfrm>
            <a:off x="642447"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#FFD9CC</a:t>
            </a:r>
            <a:endParaRPr sz="700"/>
          </a:p>
        </p:txBody>
      </p:sp>
      <p:sp>
        <p:nvSpPr>
          <p:cNvPr id="695" name="Google Shape;695;p27"/>
          <p:cNvSpPr txBox="1"/>
          <p:nvPr/>
        </p:nvSpPr>
        <p:spPr>
          <a:xfrm>
            <a:off x="2069905"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#D1DDE0</a:t>
            </a:r>
            <a:endParaRPr sz="700"/>
          </a:p>
        </p:txBody>
      </p:sp>
      <p:sp>
        <p:nvSpPr>
          <p:cNvPr id="696" name="Google Shape;696;p27"/>
          <p:cNvSpPr txBox="1"/>
          <p:nvPr/>
        </p:nvSpPr>
        <p:spPr>
          <a:xfrm>
            <a:off x="1109229" y="4529639"/>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19676B"/>
                </a:solidFill>
                <a:latin typeface="Arial"/>
                <a:ea typeface="Arial"/>
                <a:cs typeface="Arial"/>
                <a:sym typeface="Arial"/>
              </a:rPr>
              <a:t>#D1DDE0</a:t>
            </a:r>
            <a:endParaRPr sz="700"/>
          </a:p>
        </p:txBody>
      </p:sp>
      <p:sp>
        <p:nvSpPr>
          <p:cNvPr id="697" name="Google Shape;697;p27"/>
          <p:cNvSpPr txBox="1"/>
          <p:nvPr/>
        </p:nvSpPr>
        <p:spPr>
          <a:xfrm>
            <a:off x="2105002" y="801636"/>
            <a:ext cx="4933995"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Use these design resources in your Canva Presentation.</a:t>
            </a:r>
            <a:endParaRPr sz="700"/>
          </a:p>
        </p:txBody>
      </p:sp>
      <p:sp>
        <p:nvSpPr>
          <p:cNvPr id="698" name="Google Shape;698;p27"/>
          <p:cNvSpPr txBox="1"/>
          <p:nvPr/>
        </p:nvSpPr>
        <p:spPr>
          <a:xfrm>
            <a:off x="5853103" y="4953155"/>
            <a:ext cx="2958379" cy="92525"/>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699" name="Google Shape;699;p27"/>
          <p:cNvSpPr txBox="1"/>
          <p:nvPr/>
        </p:nvSpPr>
        <p:spPr>
          <a:xfrm>
            <a:off x="2228333" y="290405"/>
            <a:ext cx="4971333" cy="590233"/>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RESOURCE PAGE</a:t>
            </a:r>
            <a:endParaRPr sz="700"/>
          </a:p>
        </p:txBody>
      </p:sp>
      <p:sp>
        <p:nvSpPr>
          <p:cNvPr id="700" name="Google Shape;700;p27"/>
          <p:cNvSpPr txBox="1"/>
          <p:nvPr/>
        </p:nvSpPr>
        <p:spPr>
          <a:xfrm>
            <a:off x="873885"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701" name="Google Shape;701;p27"/>
          <p:cNvSpPr txBox="1"/>
          <p:nvPr/>
        </p:nvSpPr>
        <p:spPr>
          <a:xfrm>
            <a:off x="5145603"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702" name="Google Shape;702;p27"/>
          <p:cNvSpPr txBox="1"/>
          <p:nvPr/>
        </p:nvSpPr>
        <p:spPr>
          <a:xfrm>
            <a:off x="873885" y="3644451"/>
            <a:ext cx="1575268" cy="195897"/>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703" name="Google Shape;703;p27"/>
          <p:cNvSpPr/>
          <p:nvPr/>
        </p:nvSpPr>
        <p:spPr>
          <a:xfrm>
            <a:off x="3143155" y="1283307"/>
            <a:ext cx="1308446" cy="770794"/>
          </a:xfrm>
          <a:custGeom>
            <a:rect b="b" l="l" r="r" t="t"/>
            <a:pathLst>
              <a:path extrusionOk="0" h="1541587" w="2616892">
                <a:moveTo>
                  <a:pt x="0" y="0"/>
                </a:moveTo>
                <a:lnTo>
                  <a:pt x="2616892" y="0"/>
                </a:lnTo>
                <a:lnTo>
                  <a:pt x="2616892" y="1541588"/>
                </a:lnTo>
                <a:lnTo>
                  <a:pt x="0" y="1541588"/>
                </a:lnTo>
                <a:lnTo>
                  <a:pt x="0" y="0"/>
                </a:lnTo>
                <a:close/>
              </a:path>
            </a:pathLst>
          </a:custGeom>
          <a:blipFill rotWithShape="1">
            <a:blip r:embed="rId3">
              <a:alphaModFix/>
            </a:blip>
            <a:stretch>
              <a:fillRect b="0" l="0" r="0" t="0"/>
            </a:stretch>
          </a:blipFill>
          <a:ln>
            <a:noFill/>
          </a:ln>
        </p:spPr>
      </p:sp>
      <p:sp>
        <p:nvSpPr>
          <p:cNvPr id="704" name="Google Shape;704;p27"/>
          <p:cNvSpPr/>
          <p:nvPr/>
        </p:nvSpPr>
        <p:spPr>
          <a:xfrm>
            <a:off x="3283592" y="2171692"/>
            <a:ext cx="935030" cy="2571333"/>
          </a:xfrm>
          <a:custGeom>
            <a:rect b="b" l="l" r="r" t="t"/>
            <a:pathLst>
              <a:path extrusionOk="0" h="5142666" w="1870060">
                <a:moveTo>
                  <a:pt x="0" y="0"/>
                </a:moveTo>
                <a:lnTo>
                  <a:pt x="1870060" y="0"/>
                </a:lnTo>
                <a:lnTo>
                  <a:pt x="1870060" y="5142665"/>
                </a:lnTo>
                <a:lnTo>
                  <a:pt x="0" y="5142665"/>
                </a:lnTo>
                <a:lnTo>
                  <a:pt x="0" y="0"/>
                </a:lnTo>
                <a:close/>
              </a:path>
            </a:pathLst>
          </a:custGeom>
          <a:blipFill rotWithShape="1">
            <a:blip r:embed="rId4">
              <a:alphaModFix/>
            </a:blip>
            <a:stretch>
              <a:fillRect b="0" l="0" r="0" t="0"/>
            </a:stretch>
          </a:blipFill>
          <a:ln>
            <a:noFill/>
          </a:ln>
        </p:spPr>
      </p:sp>
      <p:sp>
        <p:nvSpPr>
          <p:cNvPr id="705" name="Google Shape;705;p27"/>
          <p:cNvSpPr/>
          <p:nvPr/>
        </p:nvSpPr>
        <p:spPr>
          <a:xfrm rot="-155135">
            <a:off x="4403621" y="1876329"/>
            <a:ext cx="773678" cy="1134729"/>
          </a:xfrm>
          <a:custGeom>
            <a:rect b="b" l="l" r="r" t="t"/>
            <a:pathLst>
              <a:path extrusionOk="0" h="2269457" w="1547357">
                <a:moveTo>
                  <a:pt x="0" y="0"/>
                </a:moveTo>
                <a:lnTo>
                  <a:pt x="1547357" y="0"/>
                </a:lnTo>
                <a:lnTo>
                  <a:pt x="1547357" y="2269456"/>
                </a:lnTo>
                <a:lnTo>
                  <a:pt x="0" y="2269456"/>
                </a:lnTo>
                <a:lnTo>
                  <a:pt x="0" y="0"/>
                </a:lnTo>
                <a:close/>
              </a:path>
            </a:pathLst>
          </a:custGeom>
          <a:blipFill rotWithShape="1">
            <a:blip r:embed="rId5">
              <a:alphaModFix/>
            </a:blip>
            <a:stretch>
              <a:fillRect b="0" l="0" r="0" t="0"/>
            </a:stretch>
          </a:blipFill>
          <a:ln>
            <a:noFill/>
          </a:ln>
        </p:spPr>
      </p:sp>
      <p:sp>
        <p:nvSpPr>
          <p:cNvPr id="706" name="Google Shape;706;p27"/>
          <p:cNvSpPr/>
          <p:nvPr/>
        </p:nvSpPr>
        <p:spPr>
          <a:xfrm rot="-6277792">
            <a:off x="4415193" y="3090523"/>
            <a:ext cx="750536" cy="831818"/>
          </a:xfrm>
          <a:custGeom>
            <a:rect b="b" l="l" r="r" t="t"/>
            <a:pathLst>
              <a:path extrusionOk="0" h="1663636" w="1501071">
                <a:moveTo>
                  <a:pt x="104291" y="0"/>
                </a:moveTo>
                <a:lnTo>
                  <a:pt x="1501071" y="92732"/>
                </a:lnTo>
                <a:lnTo>
                  <a:pt x="1396779" y="1663636"/>
                </a:lnTo>
                <a:lnTo>
                  <a:pt x="0" y="1570905"/>
                </a:lnTo>
                <a:lnTo>
                  <a:pt x="104291" y="0"/>
                </a:lnTo>
                <a:close/>
              </a:path>
            </a:pathLst>
          </a:custGeom>
          <a:blipFill rotWithShape="1">
            <a:blip r:embed="rId6">
              <a:alphaModFix/>
            </a:blip>
            <a:stretch>
              <a:fillRect b="-57446" l="-87017" r="0" t="-4543"/>
            </a:stretch>
          </a:blipFill>
          <a:ln>
            <a:noFill/>
          </a:ln>
        </p:spPr>
      </p:sp>
      <p:sp>
        <p:nvSpPr>
          <p:cNvPr id="707" name="Google Shape;707;p27"/>
          <p:cNvSpPr/>
          <p:nvPr/>
        </p:nvSpPr>
        <p:spPr>
          <a:xfrm>
            <a:off x="4309110" y="3840349"/>
            <a:ext cx="1103261" cy="942787"/>
          </a:xfrm>
          <a:custGeom>
            <a:rect b="b" l="l" r="r" t="t"/>
            <a:pathLst>
              <a:path extrusionOk="0" h="1885574" w="2206523">
                <a:moveTo>
                  <a:pt x="0" y="0"/>
                </a:moveTo>
                <a:lnTo>
                  <a:pt x="2206523" y="0"/>
                </a:lnTo>
                <a:lnTo>
                  <a:pt x="2206523" y="1885575"/>
                </a:lnTo>
                <a:lnTo>
                  <a:pt x="0" y="1885575"/>
                </a:lnTo>
                <a:lnTo>
                  <a:pt x="0" y="0"/>
                </a:lnTo>
                <a:close/>
              </a:path>
            </a:pathLst>
          </a:custGeom>
          <a:blipFill rotWithShape="1">
            <a:blip r:embed="rId7">
              <a:alphaModFix/>
            </a:blip>
            <a:stretch>
              <a:fillRect b="0" l="0" r="0" t="0"/>
            </a:stretch>
          </a:blipFill>
          <a:ln>
            <a:noFill/>
          </a:ln>
        </p:spPr>
      </p:sp>
      <p:sp>
        <p:nvSpPr>
          <p:cNvPr id="708" name="Google Shape;708;p27"/>
          <p:cNvSpPr/>
          <p:nvPr/>
        </p:nvSpPr>
        <p:spPr>
          <a:xfrm>
            <a:off x="5452355" y="1805283"/>
            <a:ext cx="1501532" cy="1468770"/>
          </a:xfrm>
          <a:custGeom>
            <a:rect b="b" l="l" r="r" t="t"/>
            <a:pathLst>
              <a:path extrusionOk="0" h="2937541" w="3003063">
                <a:moveTo>
                  <a:pt x="0" y="0"/>
                </a:moveTo>
                <a:lnTo>
                  <a:pt x="3003062" y="0"/>
                </a:lnTo>
                <a:lnTo>
                  <a:pt x="3003062" y="2937541"/>
                </a:lnTo>
                <a:lnTo>
                  <a:pt x="0" y="2937541"/>
                </a:lnTo>
                <a:lnTo>
                  <a:pt x="0" y="0"/>
                </a:lnTo>
                <a:close/>
              </a:path>
            </a:pathLst>
          </a:custGeom>
          <a:blipFill rotWithShape="1">
            <a:blip r:embed="rId8">
              <a:alphaModFix/>
            </a:blip>
            <a:stretch>
              <a:fillRect b="0" l="0" r="0" t="0"/>
            </a:stretch>
          </a:blipFill>
          <a:ln>
            <a:noFill/>
          </a:ln>
        </p:spPr>
      </p:sp>
      <p:sp>
        <p:nvSpPr>
          <p:cNvPr id="709" name="Google Shape;709;p27"/>
          <p:cNvSpPr/>
          <p:nvPr/>
        </p:nvSpPr>
        <p:spPr>
          <a:xfrm rot="-249192">
            <a:off x="7136895" y="1326012"/>
            <a:ext cx="992954" cy="765050"/>
          </a:xfrm>
          <a:custGeom>
            <a:rect b="b" l="l" r="r" t="t"/>
            <a:pathLst>
              <a:path extrusionOk="0" h="1530100" w="1985907">
                <a:moveTo>
                  <a:pt x="0" y="0"/>
                </a:moveTo>
                <a:lnTo>
                  <a:pt x="1985907" y="0"/>
                </a:lnTo>
                <a:lnTo>
                  <a:pt x="1985907" y="1530100"/>
                </a:lnTo>
                <a:lnTo>
                  <a:pt x="0" y="1530100"/>
                </a:lnTo>
                <a:lnTo>
                  <a:pt x="0" y="0"/>
                </a:lnTo>
                <a:close/>
              </a:path>
            </a:pathLst>
          </a:custGeom>
          <a:blipFill rotWithShape="1">
            <a:blip r:embed="rId9">
              <a:alphaModFix/>
            </a:blip>
            <a:stretch>
              <a:fillRect b="-39967" l="0" r="0" t="0"/>
            </a:stretch>
          </a:blipFill>
          <a:ln>
            <a:noFill/>
          </a:ln>
        </p:spPr>
      </p:sp>
      <p:sp>
        <p:nvSpPr>
          <p:cNvPr id="710" name="Google Shape;710;p27"/>
          <p:cNvSpPr/>
          <p:nvPr/>
        </p:nvSpPr>
        <p:spPr>
          <a:xfrm>
            <a:off x="5456140" y="3400482"/>
            <a:ext cx="1597145" cy="1306755"/>
          </a:xfrm>
          <a:custGeom>
            <a:rect b="b" l="l" r="r" t="t"/>
            <a:pathLst>
              <a:path extrusionOk="0" h="2613510" w="3194290">
                <a:moveTo>
                  <a:pt x="0" y="0"/>
                </a:moveTo>
                <a:lnTo>
                  <a:pt x="3194290" y="0"/>
                </a:lnTo>
                <a:lnTo>
                  <a:pt x="3194290" y="2613510"/>
                </a:lnTo>
                <a:lnTo>
                  <a:pt x="0" y="2613510"/>
                </a:lnTo>
                <a:lnTo>
                  <a:pt x="0" y="0"/>
                </a:lnTo>
                <a:close/>
              </a:path>
            </a:pathLst>
          </a:custGeom>
          <a:blipFill rotWithShape="1">
            <a:blip r:embed="rId10">
              <a:alphaModFix/>
            </a:blip>
            <a:stretch>
              <a:fillRect b="0" l="0" r="0" t="0"/>
            </a:stretch>
          </a:blipFill>
          <a:ln>
            <a:noFill/>
          </a:ln>
        </p:spPr>
      </p:sp>
      <p:sp>
        <p:nvSpPr>
          <p:cNvPr id="711" name="Google Shape;711;p27"/>
          <p:cNvSpPr/>
          <p:nvPr/>
        </p:nvSpPr>
        <p:spPr>
          <a:xfrm>
            <a:off x="8242034" y="1423806"/>
            <a:ext cx="450145" cy="607684"/>
          </a:xfrm>
          <a:custGeom>
            <a:rect b="b" l="l" r="r" t="t"/>
            <a:pathLst>
              <a:path extrusionOk="0" h="1215368" w="900290">
                <a:moveTo>
                  <a:pt x="0" y="0"/>
                </a:moveTo>
                <a:lnTo>
                  <a:pt x="900289" y="0"/>
                </a:lnTo>
                <a:lnTo>
                  <a:pt x="900289" y="1215368"/>
                </a:lnTo>
                <a:lnTo>
                  <a:pt x="0" y="1215368"/>
                </a:lnTo>
                <a:lnTo>
                  <a:pt x="0" y="0"/>
                </a:lnTo>
                <a:close/>
              </a:path>
            </a:pathLst>
          </a:custGeom>
          <a:blipFill rotWithShape="1">
            <a:blip r:embed="rId11">
              <a:alphaModFix/>
            </a:blip>
            <a:stretch>
              <a:fillRect b="0" l="-81202" r="0" t="0"/>
            </a:stretch>
          </a:blipFill>
          <a:ln>
            <a:noFill/>
          </a:ln>
        </p:spPr>
      </p:sp>
      <p:sp>
        <p:nvSpPr>
          <p:cNvPr id="712" name="Google Shape;712;p27"/>
          <p:cNvSpPr/>
          <p:nvPr/>
        </p:nvSpPr>
        <p:spPr>
          <a:xfrm rot="641736">
            <a:off x="7009994" y="2310700"/>
            <a:ext cx="942984" cy="1333268"/>
          </a:xfrm>
          <a:custGeom>
            <a:rect b="b" l="l" r="r" t="t"/>
            <a:pathLst>
              <a:path extrusionOk="0" h="2666536" w="1885968">
                <a:moveTo>
                  <a:pt x="0" y="0"/>
                </a:moveTo>
                <a:lnTo>
                  <a:pt x="1885969" y="0"/>
                </a:lnTo>
                <a:lnTo>
                  <a:pt x="1885969" y="2666536"/>
                </a:lnTo>
                <a:lnTo>
                  <a:pt x="0" y="2666536"/>
                </a:lnTo>
                <a:lnTo>
                  <a:pt x="0" y="0"/>
                </a:lnTo>
                <a:close/>
              </a:path>
            </a:pathLst>
          </a:custGeom>
          <a:blipFill rotWithShape="1">
            <a:blip r:embed="rId12">
              <a:alphaModFix/>
            </a:blip>
            <a:stretch>
              <a:fillRect b="0" l="0" r="0" t="0"/>
            </a:stretch>
          </a:blipFill>
          <a:ln>
            <a:noFill/>
          </a:ln>
        </p:spPr>
      </p:sp>
      <p:sp>
        <p:nvSpPr>
          <p:cNvPr id="713" name="Google Shape;713;p27"/>
          <p:cNvSpPr/>
          <p:nvPr/>
        </p:nvSpPr>
        <p:spPr>
          <a:xfrm rot="9007304">
            <a:off x="7177147" y="3818240"/>
            <a:ext cx="1413678" cy="987005"/>
          </a:xfrm>
          <a:custGeom>
            <a:rect b="b" l="l" r="r" t="t"/>
            <a:pathLst>
              <a:path extrusionOk="0" h="1974009" w="2827356">
                <a:moveTo>
                  <a:pt x="0" y="0"/>
                </a:moveTo>
                <a:lnTo>
                  <a:pt x="2827356" y="0"/>
                </a:lnTo>
                <a:lnTo>
                  <a:pt x="2827356" y="1974009"/>
                </a:lnTo>
                <a:lnTo>
                  <a:pt x="0" y="1974009"/>
                </a:lnTo>
                <a:lnTo>
                  <a:pt x="0" y="0"/>
                </a:lnTo>
                <a:close/>
              </a:path>
            </a:pathLst>
          </a:custGeom>
          <a:blipFill rotWithShape="1">
            <a:blip r:embed="rId13">
              <a:alphaModFix/>
            </a:blip>
            <a:stretch>
              <a:fillRect b="0" l="0" r="0" t="0"/>
            </a:stretch>
          </a:blipFill>
          <a:ln>
            <a:noFill/>
          </a:ln>
        </p:spPr>
      </p:sp>
      <p:sp>
        <p:nvSpPr>
          <p:cNvPr id="714" name="Google Shape;714;p27"/>
          <p:cNvSpPr/>
          <p:nvPr/>
        </p:nvSpPr>
        <p:spPr>
          <a:xfrm>
            <a:off x="8035902" y="2320467"/>
            <a:ext cx="656276" cy="1211249"/>
          </a:xfrm>
          <a:custGeom>
            <a:rect b="b" l="l" r="r" t="t"/>
            <a:pathLst>
              <a:path extrusionOk="0" h="2422498" w="1312553">
                <a:moveTo>
                  <a:pt x="0" y="0"/>
                </a:moveTo>
                <a:lnTo>
                  <a:pt x="1312553" y="0"/>
                </a:lnTo>
                <a:lnTo>
                  <a:pt x="1312553" y="2422498"/>
                </a:lnTo>
                <a:lnTo>
                  <a:pt x="0" y="2422498"/>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718" name="Shape 718"/>
        <p:cNvGrpSpPr/>
        <p:nvPr/>
      </p:nvGrpSpPr>
      <p:grpSpPr>
        <a:xfrm>
          <a:off x="0" y="0"/>
          <a:ext cx="0" cy="0"/>
          <a:chOff x="0" y="0"/>
          <a:chExt cx="0" cy="0"/>
        </a:xfrm>
      </p:grpSpPr>
      <p:grpSp>
        <p:nvGrpSpPr>
          <p:cNvPr id="719" name="Google Shape;719;p28"/>
          <p:cNvGrpSpPr/>
          <p:nvPr/>
        </p:nvGrpSpPr>
        <p:grpSpPr>
          <a:xfrm>
            <a:off x="2997636" y="1018009"/>
            <a:ext cx="3148728" cy="1685541"/>
            <a:chOff x="0" y="-228600"/>
            <a:chExt cx="1658589" cy="887857"/>
          </a:xfrm>
        </p:grpSpPr>
        <p:sp>
          <p:nvSpPr>
            <p:cNvPr id="720" name="Google Shape;720;p28"/>
            <p:cNvSpPr/>
            <p:nvPr/>
          </p:nvSpPr>
          <p:spPr>
            <a:xfrm>
              <a:off x="0" y="0"/>
              <a:ext cx="1658589" cy="659257"/>
            </a:xfrm>
            <a:custGeom>
              <a:rect b="b" l="l" r="r" t="t"/>
              <a:pathLst>
                <a:path extrusionOk="0" h="659257" w="1658589">
                  <a:moveTo>
                    <a:pt x="0" y="0"/>
                  </a:moveTo>
                  <a:lnTo>
                    <a:pt x="1658589" y="0"/>
                  </a:lnTo>
                  <a:lnTo>
                    <a:pt x="1658589" y="659257"/>
                  </a:lnTo>
                  <a:lnTo>
                    <a:pt x="0" y="659257"/>
                  </a:lnTo>
                  <a:close/>
                </a:path>
              </a:pathLst>
            </a:custGeom>
            <a:solidFill>
              <a:srgbClr val="FFFFFF"/>
            </a:solidFill>
            <a:ln>
              <a:noFill/>
            </a:ln>
          </p:spPr>
        </p:sp>
        <p:sp>
          <p:nvSpPr>
            <p:cNvPr id="721" name="Google Shape;721;p28"/>
            <p:cNvSpPr txBox="1"/>
            <p:nvPr/>
          </p:nvSpPr>
          <p:spPr>
            <a:xfrm>
              <a:off x="0" y="-228600"/>
              <a:ext cx="1658589" cy="887857"/>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2" name="Google Shape;722;p28"/>
          <p:cNvSpPr/>
          <p:nvPr/>
        </p:nvSpPr>
        <p:spPr>
          <a:xfrm>
            <a:off x="3389498" y="16477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723" name="Google Shape;723;p28"/>
          <p:cNvGrpSpPr/>
          <p:nvPr/>
        </p:nvGrpSpPr>
        <p:grpSpPr>
          <a:xfrm>
            <a:off x="2997636" y="2555318"/>
            <a:ext cx="3148728" cy="1685541"/>
            <a:chOff x="0" y="-228600"/>
            <a:chExt cx="1658589" cy="887857"/>
          </a:xfrm>
        </p:grpSpPr>
        <p:sp>
          <p:nvSpPr>
            <p:cNvPr id="724" name="Google Shape;724;p28"/>
            <p:cNvSpPr/>
            <p:nvPr/>
          </p:nvSpPr>
          <p:spPr>
            <a:xfrm>
              <a:off x="0" y="0"/>
              <a:ext cx="1658589" cy="659257"/>
            </a:xfrm>
            <a:custGeom>
              <a:rect b="b" l="l" r="r" t="t"/>
              <a:pathLst>
                <a:path extrusionOk="0" h="659257" w="1658589">
                  <a:moveTo>
                    <a:pt x="0" y="0"/>
                  </a:moveTo>
                  <a:lnTo>
                    <a:pt x="1658589" y="0"/>
                  </a:lnTo>
                  <a:lnTo>
                    <a:pt x="1658589" y="659257"/>
                  </a:lnTo>
                  <a:lnTo>
                    <a:pt x="0" y="659257"/>
                  </a:lnTo>
                  <a:close/>
                </a:path>
              </a:pathLst>
            </a:custGeom>
            <a:solidFill>
              <a:srgbClr val="FFFFFF"/>
            </a:solidFill>
            <a:ln>
              <a:noFill/>
            </a:ln>
          </p:spPr>
        </p:sp>
        <p:sp>
          <p:nvSpPr>
            <p:cNvPr id="725" name="Google Shape;725;p28"/>
            <p:cNvSpPr txBox="1"/>
            <p:nvPr/>
          </p:nvSpPr>
          <p:spPr>
            <a:xfrm>
              <a:off x="0" y="-228600"/>
              <a:ext cx="1658589" cy="887857"/>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6" name="Google Shape;726;p28"/>
          <p:cNvSpPr txBox="1"/>
          <p:nvPr/>
        </p:nvSpPr>
        <p:spPr>
          <a:xfrm>
            <a:off x="1688740" y="957674"/>
            <a:ext cx="5766520"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This presentation template is free for everyone to use thanks to the following:</a:t>
            </a:r>
            <a:endParaRPr sz="700"/>
          </a:p>
        </p:txBody>
      </p:sp>
      <p:sp>
        <p:nvSpPr>
          <p:cNvPr id="727" name="Google Shape;727;p28"/>
          <p:cNvSpPr txBox="1"/>
          <p:nvPr/>
        </p:nvSpPr>
        <p:spPr>
          <a:xfrm>
            <a:off x="2739493" y="4564709"/>
            <a:ext cx="3665016" cy="342800"/>
          </a:xfrm>
          <a:prstGeom prst="rect">
            <a:avLst/>
          </a:prstGeom>
          <a:noFill/>
          <a:ln>
            <a:noFill/>
          </a:ln>
        </p:spPr>
        <p:txBody>
          <a:bodyPr anchorCtr="0" anchor="t" bIns="0" lIns="0" spcFirstLastPara="1" rIns="0" wrap="square" tIns="0">
            <a:spAutoFit/>
          </a:bodyPr>
          <a:lstStyle/>
          <a:p>
            <a:pPr indent="0" lvl="0" marL="0" marR="0" rtl="0" algn="ctr">
              <a:lnSpc>
                <a:spcPct val="104990"/>
              </a:lnSpc>
              <a:spcBef>
                <a:spcPts val="0"/>
              </a:spcBef>
              <a:spcAft>
                <a:spcPts val="0"/>
              </a:spcAft>
              <a:buNone/>
            </a:pPr>
            <a:r>
              <a:rPr b="0" i="0" lang="en" sz="2500" u="none" cap="none" strike="noStrike">
                <a:solidFill>
                  <a:srgbClr val="1D1D1B"/>
                </a:solidFill>
                <a:latin typeface="Architects Daughter"/>
                <a:ea typeface="Architects Daughter"/>
                <a:cs typeface="Architects Daughter"/>
                <a:sym typeface="Architects Daughter"/>
              </a:rPr>
              <a:t>HAPPY DESIGNING!</a:t>
            </a:r>
            <a:endParaRPr sz="700"/>
          </a:p>
        </p:txBody>
      </p:sp>
      <p:sp>
        <p:nvSpPr>
          <p:cNvPr id="728" name="Google Shape;728;p28"/>
          <p:cNvSpPr txBox="1"/>
          <p:nvPr/>
        </p:nvSpPr>
        <p:spPr>
          <a:xfrm>
            <a:off x="2105002" y="2352122"/>
            <a:ext cx="4933995"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for the presentation template</a:t>
            </a:r>
            <a:endParaRPr sz="700"/>
          </a:p>
        </p:txBody>
      </p:sp>
      <p:sp>
        <p:nvSpPr>
          <p:cNvPr id="729" name="Google Shape;729;p28"/>
          <p:cNvSpPr txBox="1"/>
          <p:nvPr/>
        </p:nvSpPr>
        <p:spPr>
          <a:xfrm>
            <a:off x="2105002" y="3704376"/>
            <a:ext cx="4933995" cy="17462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for the photos</a:t>
            </a:r>
            <a:endParaRPr sz="700"/>
          </a:p>
        </p:txBody>
      </p:sp>
      <p:sp>
        <p:nvSpPr>
          <p:cNvPr id="730" name="Google Shape;730;p28"/>
          <p:cNvSpPr txBox="1"/>
          <p:nvPr/>
        </p:nvSpPr>
        <p:spPr>
          <a:xfrm>
            <a:off x="1595536" y="407977"/>
            <a:ext cx="5952928" cy="587121"/>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CREDITS</a:t>
            </a:r>
            <a:endParaRPr sz="700"/>
          </a:p>
        </p:txBody>
      </p:sp>
      <p:sp>
        <p:nvSpPr>
          <p:cNvPr id="731" name="Google Shape;731;p28"/>
          <p:cNvSpPr txBox="1"/>
          <p:nvPr/>
        </p:nvSpPr>
        <p:spPr>
          <a:xfrm>
            <a:off x="3055013" y="335719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732" name="Google Shape;732;p28"/>
          <p:cNvSpPr/>
          <p:nvPr/>
        </p:nvSpPr>
        <p:spPr>
          <a:xfrm rot="-8749275">
            <a:off x="-1151615" y="119486"/>
            <a:ext cx="2986201" cy="2084911"/>
          </a:xfrm>
          <a:custGeom>
            <a:rect b="b" l="l" r="r" t="t"/>
            <a:pathLst>
              <a:path extrusionOk="0" h="4169822" w="5972401">
                <a:moveTo>
                  <a:pt x="0" y="0"/>
                </a:moveTo>
                <a:lnTo>
                  <a:pt x="5972401" y="0"/>
                </a:lnTo>
                <a:lnTo>
                  <a:pt x="5972401" y="4169821"/>
                </a:lnTo>
                <a:lnTo>
                  <a:pt x="0" y="4169821"/>
                </a:lnTo>
                <a:lnTo>
                  <a:pt x="0" y="0"/>
                </a:lnTo>
                <a:close/>
              </a:path>
            </a:pathLst>
          </a:custGeom>
          <a:blipFill rotWithShape="1">
            <a:blip r:embed="rId4">
              <a:alphaModFix/>
            </a:blip>
            <a:stretch>
              <a:fillRect b="0" l="0" r="0" t="0"/>
            </a:stretch>
          </a:blipFill>
          <a:ln>
            <a:noFill/>
          </a:ln>
        </p:spPr>
      </p:sp>
      <p:sp>
        <p:nvSpPr>
          <p:cNvPr id="733" name="Google Shape;733;p28"/>
          <p:cNvSpPr/>
          <p:nvPr/>
        </p:nvSpPr>
        <p:spPr>
          <a:xfrm rot="-8749275">
            <a:off x="6649360" y="3484154"/>
            <a:ext cx="2986201" cy="2084911"/>
          </a:xfrm>
          <a:custGeom>
            <a:rect b="b" l="l" r="r" t="t"/>
            <a:pathLst>
              <a:path extrusionOk="0" h="4169822" w="5972401">
                <a:moveTo>
                  <a:pt x="0" y="0"/>
                </a:moveTo>
                <a:lnTo>
                  <a:pt x="5972401" y="0"/>
                </a:lnTo>
                <a:lnTo>
                  <a:pt x="5972401" y="4169822"/>
                </a:lnTo>
                <a:lnTo>
                  <a:pt x="0" y="4169822"/>
                </a:lnTo>
                <a:lnTo>
                  <a:pt x="0" y="0"/>
                </a:lnTo>
                <a:close/>
              </a:path>
            </a:pathLst>
          </a:custGeom>
          <a:blipFill rotWithShape="1">
            <a:blip r:embed="rId4">
              <a:alphaModFix/>
            </a:blip>
            <a:stretch>
              <a:fillRect b="0" l="0" r="0" t="0"/>
            </a:stretch>
          </a:blipFill>
          <a:ln>
            <a:noFill/>
          </a:ln>
        </p:spPr>
      </p:sp>
      <p:sp>
        <p:nvSpPr>
          <p:cNvPr id="734" name="Google Shape;734;p28"/>
          <p:cNvSpPr/>
          <p:nvPr/>
        </p:nvSpPr>
        <p:spPr>
          <a:xfrm rot="-8100000">
            <a:off x="7432985" y="-390726"/>
            <a:ext cx="1783854" cy="3292350"/>
          </a:xfrm>
          <a:custGeom>
            <a:rect b="b" l="l" r="r" t="t"/>
            <a:pathLst>
              <a:path extrusionOk="0" h="6584699" w="3567709">
                <a:moveTo>
                  <a:pt x="0" y="0"/>
                </a:moveTo>
                <a:lnTo>
                  <a:pt x="3567709" y="0"/>
                </a:lnTo>
                <a:lnTo>
                  <a:pt x="3567709" y="6584699"/>
                </a:lnTo>
                <a:lnTo>
                  <a:pt x="0" y="6584699"/>
                </a:lnTo>
                <a:lnTo>
                  <a:pt x="0" y="0"/>
                </a:lnTo>
                <a:close/>
              </a:path>
            </a:pathLst>
          </a:custGeom>
          <a:blipFill rotWithShape="1">
            <a:blip r:embed="rId5">
              <a:alphaModFix/>
            </a:blip>
            <a:stretch>
              <a:fillRect b="0" l="0" r="0" t="0"/>
            </a:stretch>
          </a:blipFill>
          <a:ln>
            <a:noFill/>
          </a:ln>
        </p:spPr>
      </p:sp>
      <p:sp>
        <p:nvSpPr>
          <p:cNvPr id="735" name="Google Shape;735;p28"/>
          <p:cNvSpPr/>
          <p:nvPr/>
        </p:nvSpPr>
        <p:spPr>
          <a:xfrm rot="-8100000">
            <a:off x="134787" y="2599876"/>
            <a:ext cx="1783854" cy="3292350"/>
          </a:xfrm>
          <a:custGeom>
            <a:rect b="b" l="l" r="r" t="t"/>
            <a:pathLst>
              <a:path extrusionOk="0" h="6584699" w="3567709">
                <a:moveTo>
                  <a:pt x="0" y="0"/>
                </a:moveTo>
                <a:lnTo>
                  <a:pt x="3567709" y="0"/>
                </a:lnTo>
                <a:lnTo>
                  <a:pt x="3567709" y="6584698"/>
                </a:lnTo>
                <a:lnTo>
                  <a:pt x="0" y="658469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107" name="Shape 107"/>
        <p:cNvGrpSpPr/>
        <p:nvPr/>
      </p:nvGrpSpPr>
      <p:grpSpPr>
        <a:xfrm>
          <a:off x="0" y="0"/>
          <a:ext cx="0" cy="0"/>
          <a:chOff x="0" y="0"/>
          <a:chExt cx="0" cy="0"/>
        </a:xfrm>
      </p:grpSpPr>
      <p:sp>
        <p:nvSpPr>
          <p:cNvPr id="108" name="Google Shape;108;p12"/>
          <p:cNvSpPr/>
          <p:nvPr/>
        </p:nvSpPr>
        <p:spPr>
          <a:xfrm rot="2139414">
            <a:off x="7519891" y="429520"/>
            <a:ext cx="2219518" cy="1549627"/>
          </a:xfrm>
          <a:custGeom>
            <a:rect b="b" l="l" r="r" t="t"/>
            <a:pathLst>
              <a:path extrusionOk="0" h="3099254" w="4439036">
                <a:moveTo>
                  <a:pt x="0" y="0"/>
                </a:moveTo>
                <a:lnTo>
                  <a:pt x="4439036" y="0"/>
                </a:lnTo>
                <a:lnTo>
                  <a:pt x="4439036" y="3099255"/>
                </a:lnTo>
                <a:lnTo>
                  <a:pt x="0" y="3099255"/>
                </a:lnTo>
                <a:lnTo>
                  <a:pt x="0" y="0"/>
                </a:lnTo>
                <a:close/>
              </a:path>
            </a:pathLst>
          </a:custGeom>
          <a:blipFill rotWithShape="1">
            <a:blip r:embed="rId3">
              <a:alphaModFix/>
            </a:blip>
            <a:stretch>
              <a:fillRect b="0" l="0" r="0" t="0"/>
            </a:stretch>
          </a:blipFill>
          <a:ln>
            <a:noFill/>
          </a:ln>
        </p:spPr>
      </p:sp>
      <p:sp>
        <p:nvSpPr>
          <p:cNvPr id="109" name="Google Shape;109;p12"/>
          <p:cNvSpPr/>
          <p:nvPr/>
        </p:nvSpPr>
        <p:spPr>
          <a:xfrm rot="-298900">
            <a:off x="526762" y="455991"/>
            <a:ext cx="5755261" cy="8137258"/>
          </a:xfrm>
          <a:custGeom>
            <a:rect b="b" l="l" r="r" t="t"/>
            <a:pathLst>
              <a:path extrusionOk="0" h="16274515" w="11510521">
                <a:moveTo>
                  <a:pt x="0" y="0"/>
                </a:moveTo>
                <a:lnTo>
                  <a:pt x="11510521" y="0"/>
                </a:lnTo>
                <a:lnTo>
                  <a:pt x="11510521" y="16274516"/>
                </a:lnTo>
                <a:lnTo>
                  <a:pt x="0" y="16274516"/>
                </a:lnTo>
                <a:lnTo>
                  <a:pt x="0" y="0"/>
                </a:lnTo>
                <a:close/>
              </a:path>
            </a:pathLst>
          </a:custGeom>
          <a:blipFill rotWithShape="1">
            <a:blip r:embed="rId4">
              <a:alphaModFix/>
            </a:blip>
            <a:stretch>
              <a:fillRect b="0" l="0" r="0" t="0"/>
            </a:stretch>
          </a:blipFill>
          <a:ln>
            <a:noFill/>
          </a:ln>
        </p:spPr>
      </p:sp>
      <p:sp>
        <p:nvSpPr>
          <p:cNvPr id="110" name="Google Shape;110;p12"/>
          <p:cNvSpPr txBox="1"/>
          <p:nvPr/>
        </p:nvSpPr>
        <p:spPr>
          <a:xfrm rot="-298935">
            <a:off x="1246789" y="606250"/>
            <a:ext cx="4760085" cy="1654751"/>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5000" u="none" cap="none" strike="noStrike">
                <a:solidFill>
                  <a:srgbClr val="1D1D1B"/>
                </a:solidFill>
                <a:latin typeface="Architects Daughter"/>
                <a:ea typeface="Architects Daughter"/>
                <a:cs typeface="Architects Daughter"/>
                <a:sym typeface="Architects Daughter"/>
              </a:rPr>
              <a:t>ADD AN</a:t>
            </a:r>
            <a:endParaRPr sz="700"/>
          </a:p>
          <a:p>
            <a:pPr indent="0" lvl="0" marL="0" marR="0" rtl="0" algn="l">
              <a:lnSpc>
                <a:spcPct val="115000"/>
              </a:lnSpc>
              <a:spcBef>
                <a:spcPts val="0"/>
              </a:spcBef>
              <a:spcAft>
                <a:spcPts val="0"/>
              </a:spcAft>
              <a:buNone/>
            </a:pPr>
            <a:r>
              <a:rPr b="0" i="0" lang="en" sz="5000" u="none" cap="none" strike="noStrike">
                <a:solidFill>
                  <a:srgbClr val="1D1D1B"/>
                </a:solidFill>
                <a:latin typeface="Architects Daughter"/>
                <a:ea typeface="Architects Daughter"/>
                <a:cs typeface="Architects Daughter"/>
                <a:sym typeface="Architects Daughter"/>
              </a:rPr>
              <a:t>AGENDA PAGE</a:t>
            </a:r>
            <a:endParaRPr sz="700"/>
          </a:p>
        </p:txBody>
      </p:sp>
      <p:sp>
        <p:nvSpPr>
          <p:cNvPr id="111" name="Google Shape;111;p12"/>
          <p:cNvSpPr txBox="1"/>
          <p:nvPr/>
        </p:nvSpPr>
        <p:spPr>
          <a:xfrm rot="-298827">
            <a:off x="1424821" y="2602132"/>
            <a:ext cx="4589026" cy="15389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an agenda here.</a:t>
            </a:r>
            <a:endParaRPr sz="700"/>
          </a:p>
        </p:txBody>
      </p:sp>
      <p:sp>
        <p:nvSpPr>
          <p:cNvPr id="112" name="Google Shape;112;p12"/>
          <p:cNvSpPr txBox="1"/>
          <p:nvPr/>
        </p:nvSpPr>
        <p:spPr>
          <a:xfrm rot="-298832">
            <a:off x="1474008" y="3079213"/>
            <a:ext cx="3244751" cy="15389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an agenda here.</a:t>
            </a:r>
            <a:endParaRPr sz="700"/>
          </a:p>
        </p:txBody>
      </p:sp>
      <p:sp>
        <p:nvSpPr>
          <p:cNvPr id="113" name="Google Shape;113;p12"/>
          <p:cNvSpPr txBox="1"/>
          <p:nvPr/>
        </p:nvSpPr>
        <p:spPr>
          <a:xfrm rot="-298832">
            <a:off x="1520658" y="3497944"/>
            <a:ext cx="3244751" cy="15389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an agenda here.</a:t>
            </a:r>
            <a:endParaRPr sz="700"/>
          </a:p>
        </p:txBody>
      </p:sp>
      <p:sp>
        <p:nvSpPr>
          <p:cNvPr id="114" name="Google Shape;114;p12"/>
          <p:cNvSpPr txBox="1"/>
          <p:nvPr/>
        </p:nvSpPr>
        <p:spPr>
          <a:xfrm rot="-298832">
            <a:off x="1567308" y="3916674"/>
            <a:ext cx="3244751" cy="15389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an agenda here.</a:t>
            </a:r>
            <a:endParaRPr sz="700"/>
          </a:p>
        </p:txBody>
      </p:sp>
      <p:sp>
        <p:nvSpPr>
          <p:cNvPr id="115" name="Google Shape;115;p12"/>
          <p:cNvSpPr/>
          <p:nvPr/>
        </p:nvSpPr>
        <p:spPr>
          <a:xfrm rot="-7934859">
            <a:off x="330491" y="-807225"/>
            <a:ext cx="1114737"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5">
              <a:alphaModFix/>
            </a:blip>
            <a:stretch>
              <a:fillRect b="0" l="0" r="0" t="0"/>
            </a:stretch>
          </a:blipFill>
          <a:ln>
            <a:noFill/>
          </a:ln>
        </p:spPr>
      </p:sp>
      <p:pic>
        <p:nvPicPr>
          <p:cNvPr id="116" name="Google Shape;116;p12"/>
          <p:cNvPicPr preferRelativeResize="0"/>
          <p:nvPr/>
        </p:nvPicPr>
        <p:blipFill>
          <a:blip r:embed="rId6">
            <a:alphaModFix/>
          </a:blip>
          <a:stretch>
            <a:fillRect/>
          </a:stretch>
        </p:blipFill>
        <p:spPr>
          <a:xfrm>
            <a:off x="5383881" y="-1009750"/>
            <a:ext cx="3445969" cy="10580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120" name="Shape 120"/>
        <p:cNvGrpSpPr/>
        <p:nvPr/>
      </p:nvGrpSpPr>
      <p:grpSpPr>
        <a:xfrm>
          <a:off x="0" y="0"/>
          <a:ext cx="0" cy="0"/>
          <a:chOff x="0" y="0"/>
          <a:chExt cx="0" cy="0"/>
        </a:xfrm>
      </p:grpSpPr>
      <p:pic>
        <p:nvPicPr>
          <p:cNvPr id="121" name="Google Shape;121;p13"/>
          <p:cNvPicPr preferRelativeResize="0"/>
          <p:nvPr/>
        </p:nvPicPr>
        <p:blipFill>
          <a:blip r:embed="rId3">
            <a:alphaModFix/>
          </a:blip>
          <a:stretch>
            <a:fillRect/>
          </a:stretch>
        </p:blipFill>
        <p:spPr>
          <a:xfrm>
            <a:off x="4740414" y="568874"/>
            <a:ext cx="3757326" cy="4323900"/>
          </a:xfrm>
          <a:prstGeom prst="rect">
            <a:avLst/>
          </a:prstGeom>
          <a:noFill/>
          <a:ln>
            <a:noFill/>
          </a:ln>
        </p:spPr>
      </p:pic>
      <p:sp>
        <p:nvSpPr>
          <p:cNvPr id="122" name="Google Shape;122;p13"/>
          <p:cNvSpPr txBox="1"/>
          <p:nvPr/>
        </p:nvSpPr>
        <p:spPr>
          <a:xfrm>
            <a:off x="873888" y="525571"/>
            <a:ext cx="3410213" cy="1348810"/>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None/>
            </a:pPr>
            <a:r>
              <a:rPr b="0" i="0" lang="en" sz="5000" u="none" cap="none" strike="noStrike">
                <a:solidFill>
                  <a:srgbClr val="1D1D1B"/>
                </a:solidFill>
                <a:latin typeface="Architects Daughter"/>
                <a:ea typeface="Architects Daughter"/>
                <a:cs typeface="Architects Daughter"/>
                <a:sym typeface="Architects Daughter"/>
              </a:rPr>
              <a:t>WELCOME</a:t>
            </a:r>
            <a:endParaRPr sz="700"/>
          </a:p>
          <a:p>
            <a:pPr indent="0" lvl="0" marL="0" marR="0" rtl="0" algn="l">
              <a:lnSpc>
                <a:spcPct val="104999"/>
              </a:lnSpc>
              <a:spcBef>
                <a:spcPts val="0"/>
              </a:spcBef>
              <a:spcAft>
                <a:spcPts val="0"/>
              </a:spcAft>
              <a:buNone/>
            </a:pPr>
            <a:r>
              <a:rPr b="0" i="0" lang="en" sz="5000" u="none" cap="none" strike="noStrike">
                <a:solidFill>
                  <a:srgbClr val="1D1D1B"/>
                </a:solidFill>
                <a:latin typeface="Architects Daughter"/>
                <a:ea typeface="Architects Daughter"/>
                <a:cs typeface="Architects Daughter"/>
                <a:sym typeface="Architects Daughter"/>
              </a:rPr>
              <a:t>STUDENTS!</a:t>
            </a:r>
            <a:endParaRPr sz="700"/>
          </a:p>
        </p:txBody>
      </p:sp>
      <p:sp>
        <p:nvSpPr>
          <p:cNvPr id="123" name="Google Shape;123;p13"/>
          <p:cNvSpPr/>
          <p:nvPr/>
        </p:nvSpPr>
        <p:spPr>
          <a:xfrm flipH="1" rot="674761">
            <a:off x="771444" y="1362800"/>
            <a:ext cx="3512657" cy="4712100"/>
          </a:xfrm>
          <a:custGeom>
            <a:rect b="b" l="l" r="r" t="t"/>
            <a:pathLst>
              <a:path extrusionOk="0" h="9424200" w="7025313">
                <a:moveTo>
                  <a:pt x="7025313" y="0"/>
                </a:moveTo>
                <a:lnTo>
                  <a:pt x="0" y="0"/>
                </a:lnTo>
                <a:lnTo>
                  <a:pt x="0" y="9424200"/>
                </a:lnTo>
                <a:lnTo>
                  <a:pt x="7025313" y="9424200"/>
                </a:lnTo>
                <a:lnTo>
                  <a:pt x="7025313" y="0"/>
                </a:lnTo>
                <a:close/>
              </a:path>
            </a:pathLst>
          </a:custGeom>
          <a:blipFill rotWithShape="1">
            <a:blip r:embed="rId4">
              <a:alphaModFix/>
            </a:blip>
            <a:stretch>
              <a:fillRect b="0" l="0" r="0" t="0"/>
            </a:stretch>
          </a:blipFill>
          <a:ln>
            <a:noFill/>
          </a:ln>
        </p:spPr>
      </p:sp>
      <p:sp>
        <p:nvSpPr>
          <p:cNvPr id="124" name="Google Shape;124;p13"/>
          <p:cNvSpPr txBox="1"/>
          <p:nvPr/>
        </p:nvSpPr>
        <p:spPr>
          <a:xfrm rot="-391332">
            <a:off x="5658092" y="1206006"/>
            <a:ext cx="2231744" cy="2901493"/>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300" u="none" cap="none" strike="noStrike">
                <a:solidFill>
                  <a:srgbClr val="000000"/>
                </a:solidFill>
                <a:latin typeface="Andika"/>
                <a:ea typeface="Andika"/>
                <a:cs typeface="Andika"/>
                <a:sym typeface="Andika"/>
              </a:rPr>
              <a:t>Welcome to our presentation on the University Class Schedule Planner. We're excited to introduce you to a tool designed to make your academic planning easier and more efficient. Let's dive in and see how this planner can help you achieve your academic goals.</a:t>
            </a:r>
            <a:endParaRPr sz="700"/>
          </a:p>
        </p:txBody>
      </p:sp>
      <p:sp>
        <p:nvSpPr>
          <p:cNvPr id="125" name="Google Shape;125;p13"/>
          <p:cNvSpPr/>
          <p:nvPr/>
        </p:nvSpPr>
        <p:spPr>
          <a:xfrm rot="2139414">
            <a:off x="-877525" y="1796936"/>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5">
              <a:alphaModFix/>
            </a:blip>
            <a:stretch>
              <a:fillRect b="0" l="0" r="0" t="0"/>
            </a:stretch>
          </a:blipFill>
          <a:ln>
            <a:noFill/>
          </a:ln>
        </p:spPr>
      </p:sp>
      <p:sp>
        <p:nvSpPr>
          <p:cNvPr id="126" name="Google Shape;126;p13"/>
          <p:cNvSpPr/>
          <p:nvPr/>
        </p:nvSpPr>
        <p:spPr>
          <a:xfrm rot="-1942238">
            <a:off x="7991732" y="-372770"/>
            <a:ext cx="1114736"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6">
              <a:alphaModFix/>
            </a:blip>
            <a:stretch>
              <a:fillRect b="0" l="0" r="0" t="0"/>
            </a:stretch>
          </a:blipFill>
          <a:ln>
            <a:noFill/>
          </a:ln>
        </p:spPr>
      </p:sp>
      <p:sp>
        <p:nvSpPr>
          <p:cNvPr id="127" name="Google Shape;127;p13"/>
          <p:cNvSpPr/>
          <p:nvPr/>
        </p:nvSpPr>
        <p:spPr>
          <a:xfrm rot="8527500">
            <a:off x="3950455" y="4057240"/>
            <a:ext cx="1114736"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131" name="Shape 131"/>
        <p:cNvGrpSpPr/>
        <p:nvPr/>
      </p:nvGrpSpPr>
      <p:grpSpPr>
        <a:xfrm>
          <a:off x="0" y="0"/>
          <a:ext cx="0" cy="0"/>
          <a:chOff x="0" y="0"/>
          <a:chExt cx="0" cy="0"/>
        </a:xfrm>
      </p:grpSpPr>
      <p:sp>
        <p:nvSpPr>
          <p:cNvPr id="132" name="Google Shape;132;p14"/>
          <p:cNvSpPr/>
          <p:nvPr/>
        </p:nvSpPr>
        <p:spPr>
          <a:xfrm>
            <a:off x="3941078" y="2207685"/>
            <a:ext cx="1261846" cy="1407739"/>
          </a:xfrm>
          <a:custGeom>
            <a:rect b="b" l="l" r="r" t="t"/>
            <a:pathLst>
              <a:path extrusionOk="0" h="2815477" w="2523691">
                <a:moveTo>
                  <a:pt x="0" y="0"/>
                </a:moveTo>
                <a:lnTo>
                  <a:pt x="2523690" y="0"/>
                </a:lnTo>
                <a:lnTo>
                  <a:pt x="2523690" y="2815477"/>
                </a:lnTo>
                <a:lnTo>
                  <a:pt x="0" y="2815477"/>
                </a:lnTo>
                <a:lnTo>
                  <a:pt x="0" y="0"/>
                </a:lnTo>
                <a:close/>
              </a:path>
            </a:pathLst>
          </a:custGeom>
          <a:blipFill rotWithShape="1">
            <a:blip r:embed="rId3">
              <a:alphaModFix/>
            </a:blip>
            <a:stretch>
              <a:fillRect b="0" l="0" r="0" t="0"/>
            </a:stretch>
          </a:blipFill>
          <a:ln>
            <a:noFill/>
          </a:ln>
        </p:spPr>
      </p:sp>
      <p:sp>
        <p:nvSpPr>
          <p:cNvPr id="133" name="Google Shape;133;p14"/>
          <p:cNvSpPr/>
          <p:nvPr/>
        </p:nvSpPr>
        <p:spPr>
          <a:xfrm>
            <a:off x="1086385" y="2259152"/>
            <a:ext cx="1803121" cy="1304804"/>
          </a:xfrm>
          <a:custGeom>
            <a:rect b="b" l="l" r="r" t="t"/>
            <a:pathLst>
              <a:path extrusionOk="0" h="2609609" w="3606243">
                <a:moveTo>
                  <a:pt x="0" y="0"/>
                </a:moveTo>
                <a:lnTo>
                  <a:pt x="3606243" y="0"/>
                </a:lnTo>
                <a:lnTo>
                  <a:pt x="3606243" y="2609609"/>
                </a:lnTo>
                <a:lnTo>
                  <a:pt x="0" y="2609609"/>
                </a:lnTo>
                <a:lnTo>
                  <a:pt x="0" y="0"/>
                </a:lnTo>
                <a:close/>
              </a:path>
            </a:pathLst>
          </a:custGeom>
          <a:blipFill rotWithShape="1">
            <a:blip r:embed="rId4">
              <a:alphaModFix/>
            </a:blip>
            <a:stretch>
              <a:fillRect b="0" l="0" r="0" t="0"/>
            </a:stretch>
          </a:blipFill>
          <a:ln>
            <a:noFill/>
          </a:ln>
        </p:spPr>
      </p:sp>
      <p:sp>
        <p:nvSpPr>
          <p:cNvPr id="134" name="Google Shape;134;p14"/>
          <p:cNvSpPr/>
          <p:nvPr/>
        </p:nvSpPr>
        <p:spPr>
          <a:xfrm>
            <a:off x="6326624" y="2253120"/>
            <a:ext cx="1658862" cy="1417573"/>
          </a:xfrm>
          <a:custGeom>
            <a:rect b="b" l="l" r="r" t="t"/>
            <a:pathLst>
              <a:path extrusionOk="0" h="2835146" w="3317724">
                <a:moveTo>
                  <a:pt x="0" y="0"/>
                </a:moveTo>
                <a:lnTo>
                  <a:pt x="3317724" y="0"/>
                </a:lnTo>
                <a:lnTo>
                  <a:pt x="3317724" y="2835146"/>
                </a:lnTo>
                <a:lnTo>
                  <a:pt x="0" y="2835146"/>
                </a:lnTo>
                <a:lnTo>
                  <a:pt x="0" y="0"/>
                </a:lnTo>
                <a:close/>
              </a:path>
            </a:pathLst>
          </a:custGeom>
          <a:blipFill rotWithShape="1">
            <a:blip r:embed="rId5">
              <a:alphaModFix/>
            </a:blip>
            <a:stretch>
              <a:fillRect b="0" l="0" r="0" t="0"/>
            </a:stretch>
          </a:blipFill>
          <a:ln>
            <a:noFill/>
          </a:ln>
        </p:spPr>
      </p:sp>
      <p:sp>
        <p:nvSpPr>
          <p:cNvPr id="135" name="Google Shape;135;p14"/>
          <p:cNvSpPr txBox="1"/>
          <p:nvPr/>
        </p:nvSpPr>
        <p:spPr>
          <a:xfrm>
            <a:off x="3807247" y="1613010"/>
            <a:ext cx="1529507" cy="557213"/>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0" i="0" lang="en" sz="4000" u="none" cap="none" strike="noStrike">
                <a:solidFill>
                  <a:srgbClr val="1D1D1B"/>
                </a:solidFill>
                <a:latin typeface="Architects Daughter"/>
                <a:ea typeface="Architects Daughter"/>
                <a:cs typeface="Architects Daughter"/>
                <a:sym typeface="Architects Daughter"/>
              </a:rPr>
              <a:t>2023</a:t>
            </a:r>
            <a:endParaRPr sz="700"/>
          </a:p>
        </p:txBody>
      </p:sp>
      <p:sp>
        <p:nvSpPr>
          <p:cNvPr id="136" name="Google Shape;136;p14"/>
          <p:cNvSpPr txBox="1"/>
          <p:nvPr/>
        </p:nvSpPr>
        <p:spPr>
          <a:xfrm>
            <a:off x="3529718" y="3686861"/>
            <a:ext cx="2084563" cy="346075"/>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Add a main point</a:t>
            </a:r>
            <a:endParaRPr sz="700"/>
          </a:p>
        </p:txBody>
      </p:sp>
      <p:sp>
        <p:nvSpPr>
          <p:cNvPr id="137" name="Google Shape;137;p14"/>
          <p:cNvSpPr txBox="1"/>
          <p:nvPr/>
        </p:nvSpPr>
        <p:spPr>
          <a:xfrm>
            <a:off x="3807247" y="4161624"/>
            <a:ext cx="1529507"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you want to discuss. </a:t>
            </a:r>
            <a:endParaRPr sz="700"/>
          </a:p>
        </p:txBody>
      </p:sp>
      <p:sp>
        <p:nvSpPr>
          <p:cNvPr id="138" name="Google Shape;138;p14"/>
          <p:cNvSpPr txBox="1"/>
          <p:nvPr/>
        </p:nvSpPr>
        <p:spPr>
          <a:xfrm>
            <a:off x="1452465" y="629922"/>
            <a:ext cx="6239069" cy="585788"/>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ADD A TIMELINE PAGE</a:t>
            </a:r>
            <a:endParaRPr sz="700"/>
          </a:p>
        </p:txBody>
      </p:sp>
      <p:sp>
        <p:nvSpPr>
          <p:cNvPr id="139" name="Google Shape;139;p14"/>
          <p:cNvSpPr txBox="1"/>
          <p:nvPr/>
        </p:nvSpPr>
        <p:spPr>
          <a:xfrm>
            <a:off x="6503860" y="1613010"/>
            <a:ext cx="1304390" cy="557213"/>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0" i="0" lang="en" sz="4000" u="none" cap="none" strike="noStrike">
                <a:solidFill>
                  <a:srgbClr val="1D1D1B"/>
                </a:solidFill>
                <a:latin typeface="Architects Daughter"/>
                <a:ea typeface="Architects Daughter"/>
                <a:cs typeface="Architects Daughter"/>
                <a:sym typeface="Architects Daughter"/>
              </a:rPr>
              <a:t>2024</a:t>
            </a:r>
            <a:endParaRPr sz="700"/>
          </a:p>
        </p:txBody>
      </p:sp>
      <p:sp>
        <p:nvSpPr>
          <p:cNvPr id="140" name="Google Shape;140;p14"/>
          <p:cNvSpPr txBox="1"/>
          <p:nvPr/>
        </p:nvSpPr>
        <p:spPr>
          <a:xfrm>
            <a:off x="6113773" y="3686861"/>
            <a:ext cx="2084563" cy="346075"/>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Add a main point</a:t>
            </a:r>
            <a:endParaRPr sz="700"/>
          </a:p>
        </p:txBody>
      </p:sp>
      <p:sp>
        <p:nvSpPr>
          <p:cNvPr id="141" name="Google Shape;141;p14"/>
          <p:cNvSpPr txBox="1"/>
          <p:nvPr/>
        </p:nvSpPr>
        <p:spPr>
          <a:xfrm>
            <a:off x="6391302" y="4161624"/>
            <a:ext cx="1529507"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you want to discuss. </a:t>
            </a:r>
            <a:endParaRPr sz="700"/>
          </a:p>
        </p:txBody>
      </p:sp>
      <p:sp>
        <p:nvSpPr>
          <p:cNvPr id="142" name="Google Shape;142;p14"/>
          <p:cNvSpPr txBox="1"/>
          <p:nvPr/>
        </p:nvSpPr>
        <p:spPr>
          <a:xfrm>
            <a:off x="1030460" y="1613010"/>
            <a:ext cx="1914972" cy="557213"/>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0" i="0" lang="en" sz="4000" u="none" cap="none" strike="noStrike">
                <a:solidFill>
                  <a:srgbClr val="1D1D1B"/>
                </a:solidFill>
                <a:latin typeface="Architects Daughter"/>
                <a:ea typeface="Architects Daughter"/>
                <a:cs typeface="Architects Daughter"/>
                <a:sym typeface="Architects Daughter"/>
              </a:rPr>
              <a:t>2022</a:t>
            </a:r>
            <a:endParaRPr sz="700"/>
          </a:p>
        </p:txBody>
      </p:sp>
      <p:sp>
        <p:nvSpPr>
          <p:cNvPr id="143" name="Google Shape;143;p14"/>
          <p:cNvSpPr txBox="1"/>
          <p:nvPr/>
        </p:nvSpPr>
        <p:spPr>
          <a:xfrm>
            <a:off x="945664" y="3686861"/>
            <a:ext cx="2084563" cy="346075"/>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Add a main point</a:t>
            </a:r>
            <a:endParaRPr sz="700"/>
          </a:p>
        </p:txBody>
      </p:sp>
      <p:sp>
        <p:nvSpPr>
          <p:cNvPr id="144" name="Google Shape;144;p14"/>
          <p:cNvSpPr txBox="1"/>
          <p:nvPr/>
        </p:nvSpPr>
        <p:spPr>
          <a:xfrm>
            <a:off x="1223192" y="4161624"/>
            <a:ext cx="1529507" cy="35083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Elaborate on what</a:t>
            </a:r>
            <a:endParaRPr sz="700"/>
          </a:p>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you want to discuss. </a:t>
            </a:r>
            <a:endParaRPr sz="700"/>
          </a:p>
        </p:txBody>
      </p:sp>
      <p:sp>
        <p:nvSpPr>
          <p:cNvPr id="145" name="Google Shape;145;p14"/>
          <p:cNvSpPr/>
          <p:nvPr/>
        </p:nvSpPr>
        <p:spPr>
          <a:xfrm rot="2139414">
            <a:off x="7817839" y="-260464"/>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6">
              <a:alphaModFix/>
            </a:blip>
            <a:stretch>
              <a:fillRect b="0" l="0" r="0" t="0"/>
            </a:stretch>
          </a:blipFill>
          <a:ln>
            <a:noFill/>
          </a:ln>
        </p:spPr>
      </p:sp>
      <p:sp>
        <p:nvSpPr>
          <p:cNvPr id="146" name="Google Shape;146;p14"/>
          <p:cNvSpPr/>
          <p:nvPr/>
        </p:nvSpPr>
        <p:spPr>
          <a:xfrm rot="8527500">
            <a:off x="53614" y="-636618"/>
            <a:ext cx="1114737"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150" name="Shape 150"/>
        <p:cNvGrpSpPr/>
        <p:nvPr/>
      </p:nvGrpSpPr>
      <p:grpSpPr>
        <a:xfrm>
          <a:off x="0" y="0"/>
          <a:ext cx="0" cy="0"/>
          <a:chOff x="0" y="0"/>
          <a:chExt cx="0" cy="0"/>
        </a:xfrm>
      </p:grpSpPr>
      <p:pic>
        <p:nvPicPr>
          <p:cNvPr id="151" name="Google Shape;151;p15"/>
          <p:cNvPicPr preferRelativeResize="0"/>
          <p:nvPr/>
        </p:nvPicPr>
        <p:blipFill>
          <a:blip r:embed="rId3">
            <a:alphaModFix/>
          </a:blip>
          <a:stretch>
            <a:fillRect/>
          </a:stretch>
        </p:blipFill>
        <p:spPr>
          <a:xfrm>
            <a:off x="5851071" y="-141351"/>
            <a:ext cx="3134340" cy="4611276"/>
          </a:xfrm>
          <a:prstGeom prst="rect">
            <a:avLst/>
          </a:prstGeom>
          <a:noFill/>
          <a:ln>
            <a:noFill/>
          </a:ln>
        </p:spPr>
      </p:pic>
      <p:pic>
        <p:nvPicPr>
          <p:cNvPr id="152" name="Google Shape;152;p15"/>
          <p:cNvPicPr preferRelativeResize="0"/>
          <p:nvPr/>
        </p:nvPicPr>
        <p:blipFill>
          <a:blip r:embed="rId4">
            <a:alphaModFix/>
          </a:blip>
          <a:stretch>
            <a:fillRect/>
          </a:stretch>
        </p:blipFill>
        <p:spPr>
          <a:xfrm>
            <a:off x="126000" y="817975"/>
            <a:ext cx="3074176" cy="4611275"/>
          </a:xfrm>
          <a:prstGeom prst="rect">
            <a:avLst/>
          </a:prstGeom>
          <a:noFill/>
          <a:ln>
            <a:noFill/>
          </a:ln>
        </p:spPr>
      </p:pic>
      <p:sp>
        <p:nvSpPr>
          <p:cNvPr id="153" name="Google Shape;153;p15"/>
          <p:cNvSpPr/>
          <p:nvPr/>
        </p:nvSpPr>
        <p:spPr>
          <a:xfrm rot="2139414">
            <a:off x="6680875" y="4071069"/>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5">
              <a:alphaModFix/>
            </a:blip>
            <a:stretch>
              <a:fillRect b="0" l="0" r="0" t="0"/>
            </a:stretch>
          </a:blipFill>
          <a:ln>
            <a:noFill/>
          </a:ln>
        </p:spPr>
      </p:sp>
      <p:sp>
        <p:nvSpPr>
          <p:cNvPr id="154" name="Google Shape;154;p15"/>
          <p:cNvSpPr/>
          <p:nvPr/>
        </p:nvSpPr>
        <p:spPr>
          <a:xfrm rot="2139414">
            <a:off x="-648232" y="-480933"/>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5">
              <a:alphaModFix/>
            </a:blip>
            <a:stretch>
              <a:fillRect b="0" l="0" r="0" t="0"/>
            </a:stretch>
          </a:blipFill>
          <a:ln>
            <a:noFill/>
          </a:ln>
        </p:spPr>
      </p:sp>
      <p:sp>
        <p:nvSpPr>
          <p:cNvPr id="155" name="Google Shape;155;p15"/>
          <p:cNvSpPr/>
          <p:nvPr/>
        </p:nvSpPr>
        <p:spPr>
          <a:xfrm rot="-1942238">
            <a:off x="7991732" y="-372770"/>
            <a:ext cx="1114736"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6">
              <a:alphaModFix/>
            </a:blip>
            <a:stretch>
              <a:fillRect b="0" l="0" r="0" t="0"/>
            </a:stretch>
          </a:blipFill>
          <a:ln>
            <a:noFill/>
          </a:ln>
        </p:spPr>
      </p:sp>
      <p:sp>
        <p:nvSpPr>
          <p:cNvPr id="156" name="Google Shape;156;p15"/>
          <p:cNvSpPr/>
          <p:nvPr/>
        </p:nvSpPr>
        <p:spPr>
          <a:xfrm rot="-1942238">
            <a:off x="-489962" y="3440113"/>
            <a:ext cx="1114737" cy="2057400"/>
          </a:xfrm>
          <a:custGeom>
            <a:rect b="b" l="l" r="r" t="t"/>
            <a:pathLst>
              <a:path extrusionOk="0" h="4114800" w="2229473">
                <a:moveTo>
                  <a:pt x="0" y="0"/>
                </a:moveTo>
                <a:lnTo>
                  <a:pt x="2229474" y="0"/>
                </a:lnTo>
                <a:lnTo>
                  <a:pt x="2229474" y="4114800"/>
                </a:lnTo>
                <a:lnTo>
                  <a:pt x="0" y="4114800"/>
                </a:lnTo>
                <a:lnTo>
                  <a:pt x="0" y="0"/>
                </a:lnTo>
                <a:close/>
              </a:path>
            </a:pathLst>
          </a:custGeom>
          <a:blipFill rotWithShape="1">
            <a:blip r:embed="rId6">
              <a:alphaModFix/>
            </a:blip>
            <a:stretch>
              <a:fillRect b="0" l="0" r="0" t="0"/>
            </a:stretch>
          </a:blipFill>
          <a:ln>
            <a:noFill/>
          </a:ln>
        </p:spPr>
      </p:sp>
      <p:sp>
        <p:nvSpPr>
          <p:cNvPr id="157" name="Google Shape;157;p15"/>
          <p:cNvSpPr/>
          <p:nvPr/>
        </p:nvSpPr>
        <p:spPr>
          <a:xfrm>
            <a:off x="2214287" y="0"/>
            <a:ext cx="1312995" cy="2057400"/>
          </a:xfrm>
          <a:custGeom>
            <a:rect b="b" l="l" r="r" t="t"/>
            <a:pathLst>
              <a:path extrusionOk="0" h="4114800" w="2625991">
                <a:moveTo>
                  <a:pt x="0" y="0"/>
                </a:moveTo>
                <a:lnTo>
                  <a:pt x="2625990" y="0"/>
                </a:lnTo>
                <a:lnTo>
                  <a:pt x="2625990" y="4114800"/>
                </a:lnTo>
                <a:lnTo>
                  <a:pt x="0" y="4114800"/>
                </a:lnTo>
                <a:lnTo>
                  <a:pt x="0" y="0"/>
                </a:lnTo>
                <a:close/>
              </a:path>
            </a:pathLst>
          </a:custGeom>
          <a:blipFill rotWithShape="1">
            <a:blip r:embed="rId7">
              <a:alphaModFix/>
            </a:blip>
            <a:stretch>
              <a:fillRect b="0" l="0" r="0" t="0"/>
            </a:stretch>
          </a:blipFill>
          <a:ln>
            <a:noFill/>
          </a:ln>
        </p:spPr>
      </p:sp>
      <p:sp>
        <p:nvSpPr>
          <p:cNvPr id="158" name="Google Shape;158;p15"/>
          <p:cNvSpPr txBox="1"/>
          <p:nvPr/>
        </p:nvSpPr>
        <p:spPr>
          <a:xfrm>
            <a:off x="3262852" y="2955484"/>
            <a:ext cx="1582888"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Main Point</a:t>
            </a:r>
            <a:endParaRPr sz="700"/>
          </a:p>
        </p:txBody>
      </p:sp>
      <p:sp>
        <p:nvSpPr>
          <p:cNvPr id="159" name="Google Shape;159;p15"/>
          <p:cNvSpPr txBox="1"/>
          <p:nvPr/>
        </p:nvSpPr>
        <p:spPr>
          <a:xfrm>
            <a:off x="3262852" y="3545605"/>
            <a:ext cx="1981744" cy="70326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a:t>
            </a:r>
            <a:endParaRPr sz="700"/>
          </a:p>
        </p:txBody>
      </p:sp>
      <p:sp>
        <p:nvSpPr>
          <p:cNvPr id="160" name="Google Shape;160;p15"/>
          <p:cNvSpPr txBox="1"/>
          <p:nvPr/>
        </p:nvSpPr>
        <p:spPr>
          <a:xfrm>
            <a:off x="4298259" y="953831"/>
            <a:ext cx="1582888" cy="346075"/>
          </a:xfrm>
          <a:prstGeom prst="rect">
            <a:avLst/>
          </a:prstGeom>
          <a:noFill/>
          <a:ln>
            <a:noFill/>
          </a:ln>
        </p:spPr>
        <p:txBody>
          <a:bodyPr anchorCtr="0" anchor="t" bIns="0" lIns="0" spcFirstLastPara="1" rIns="0" wrap="square" tIns="0">
            <a:spAutoFit/>
          </a:bodyPr>
          <a:lstStyle/>
          <a:p>
            <a:pPr indent="0" lvl="0" marL="0" marR="0" rtl="0" algn="r">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 Main Point</a:t>
            </a:r>
            <a:endParaRPr sz="700"/>
          </a:p>
        </p:txBody>
      </p:sp>
      <p:sp>
        <p:nvSpPr>
          <p:cNvPr id="161" name="Google Shape;161;p15"/>
          <p:cNvSpPr txBox="1"/>
          <p:nvPr/>
        </p:nvSpPr>
        <p:spPr>
          <a:xfrm>
            <a:off x="3926676" y="1546534"/>
            <a:ext cx="1954472" cy="703263"/>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165" name="Shape 165"/>
        <p:cNvGrpSpPr/>
        <p:nvPr/>
      </p:nvGrpSpPr>
      <p:grpSpPr>
        <a:xfrm>
          <a:off x="0" y="0"/>
          <a:ext cx="0" cy="0"/>
          <a:chOff x="0" y="0"/>
          <a:chExt cx="0" cy="0"/>
        </a:xfrm>
      </p:grpSpPr>
      <p:sp>
        <p:nvSpPr>
          <p:cNvPr id="166" name="Google Shape;166;p16"/>
          <p:cNvSpPr/>
          <p:nvPr/>
        </p:nvSpPr>
        <p:spPr>
          <a:xfrm rot="2139414">
            <a:off x="7951131" y="1889237"/>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3">
              <a:alphaModFix/>
            </a:blip>
            <a:stretch>
              <a:fillRect b="0" l="0" r="0" t="0"/>
            </a:stretch>
          </a:blipFill>
          <a:ln>
            <a:noFill/>
          </a:ln>
        </p:spPr>
      </p:sp>
      <p:sp>
        <p:nvSpPr>
          <p:cNvPr id="167" name="Google Shape;167;p16"/>
          <p:cNvSpPr/>
          <p:nvPr/>
        </p:nvSpPr>
        <p:spPr>
          <a:xfrm rot="452576">
            <a:off x="7583392" y="-591527"/>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3">
              <a:alphaModFix/>
            </a:blip>
            <a:stretch>
              <a:fillRect b="0" l="0" r="0" t="0"/>
            </a:stretch>
          </a:blipFill>
          <a:ln>
            <a:noFill/>
          </a:ln>
        </p:spPr>
      </p:sp>
      <p:grpSp>
        <p:nvGrpSpPr>
          <p:cNvPr id="168" name="Google Shape;168;p16"/>
          <p:cNvGrpSpPr/>
          <p:nvPr/>
        </p:nvGrpSpPr>
        <p:grpSpPr>
          <a:xfrm rot="-5400000">
            <a:off x="2679769" y="-1138974"/>
            <a:ext cx="3237814" cy="8652073"/>
            <a:chOff x="0" y="-228600"/>
            <a:chExt cx="1564442" cy="4180496"/>
          </a:xfrm>
        </p:grpSpPr>
        <p:sp>
          <p:nvSpPr>
            <p:cNvPr id="169" name="Google Shape;169;p16"/>
            <p:cNvSpPr/>
            <p:nvPr/>
          </p:nvSpPr>
          <p:spPr>
            <a:xfrm>
              <a:off x="0" y="0"/>
              <a:ext cx="1564442" cy="3951896"/>
            </a:xfrm>
            <a:custGeom>
              <a:rect b="b" l="l" r="r" t="t"/>
              <a:pathLst>
                <a:path extrusionOk="0" h="3951896" w="1564442">
                  <a:moveTo>
                    <a:pt x="0" y="0"/>
                  </a:moveTo>
                  <a:lnTo>
                    <a:pt x="1564442" y="0"/>
                  </a:lnTo>
                  <a:lnTo>
                    <a:pt x="1564442" y="3951896"/>
                  </a:lnTo>
                  <a:lnTo>
                    <a:pt x="0" y="3951896"/>
                  </a:lnTo>
                  <a:close/>
                </a:path>
              </a:pathLst>
            </a:custGeom>
            <a:solidFill>
              <a:srgbClr val="008C53"/>
            </a:solidFill>
            <a:ln>
              <a:noFill/>
            </a:ln>
          </p:spPr>
        </p:sp>
        <p:sp>
          <p:nvSpPr>
            <p:cNvPr id="170" name="Google Shape;170;p16"/>
            <p:cNvSpPr txBox="1"/>
            <p:nvPr/>
          </p:nvSpPr>
          <p:spPr>
            <a:xfrm>
              <a:off x="0" y="-228600"/>
              <a:ext cx="1564442" cy="4180496"/>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1" name="Google Shape;171;p16"/>
          <p:cNvGrpSpPr/>
          <p:nvPr/>
        </p:nvGrpSpPr>
        <p:grpSpPr>
          <a:xfrm rot="-5400000">
            <a:off x="2365212" y="408783"/>
            <a:ext cx="433469" cy="3892464"/>
            <a:chOff x="0" y="-228600"/>
            <a:chExt cx="209443" cy="1880755"/>
          </a:xfrm>
        </p:grpSpPr>
        <p:sp>
          <p:nvSpPr>
            <p:cNvPr id="172" name="Google Shape;172;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173" name="Google Shape;173;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4" name="Google Shape;174;p16"/>
          <p:cNvGrpSpPr/>
          <p:nvPr/>
        </p:nvGrpSpPr>
        <p:grpSpPr>
          <a:xfrm rot="-5400000">
            <a:off x="6466683" y="408783"/>
            <a:ext cx="433469" cy="3892464"/>
            <a:chOff x="0" y="-228600"/>
            <a:chExt cx="209443" cy="1880755"/>
          </a:xfrm>
        </p:grpSpPr>
        <p:sp>
          <p:nvSpPr>
            <p:cNvPr id="175" name="Google Shape;175;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176" name="Google Shape;176;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16"/>
          <p:cNvGrpSpPr/>
          <p:nvPr/>
        </p:nvGrpSpPr>
        <p:grpSpPr>
          <a:xfrm rot="-5400000">
            <a:off x="2365212" y="1286238"/>
            <a:ext cx="433469" cy="3892464"/>
            <a:chOff x="0" y="-228600"/>
            <a:chExt cx="209443" cy="1880755"/>
          </a:xfrm>
        </p:grpSpPr>
        <p:sp>
          <p:nvSpPr>
            <p:cNvPr id="178" name="Google Shape;178;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179" name="Google Shape;179;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0" name="Google Shape;180;p16"/>
          <p:cNvGrpSpPr/>
          <p:nvPr/>
        </p:nvGrpSpPr>
        <p:grpSpPr>
          <a:xfrm rot="-5400000">
            <a:off x="6466683" y="1286238"/>
            <a:ext cx="433469" cy="3892464"/>
            <a:chOff x="0" y="-228600"/>
            <a:chExt cx="209443" cy="1880755"/>
          </a:xfrm>
        </p:grpSpPr>
        <p:sp>
          <p:nvSpPr>
            <p:cNvPr id="181" name="Google Shape;181;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182" name="Google Shape;182;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3" name="Google Shape;183;p16"/>
          <p:cNvGrpSpPr/>
          <p:nvPr/>
        </p:nvGrpSpPr>
        <p:grpSpPr>
          <a:xfrm rot="-5400000">
            <a:off x="2357623" y="2181799"/>
            <a:ext cx="448645" cy="3892464"/>
            <a:chOff x="0" y="-228600"/>
            <a:chExt cx="216776" cy="1880755"/>
          </a:xfrm>
        </p:grpSpPr>
        <p:sp>
          <p:nvSpPr>
            <p:cNvPr id="184" name="Google Shape;184;p16"/>
            <p:cNvSpPr/>
            <p:nvPr/>
          </p:nvSpPr>
          <p:spPr>
            <a:xfrm>
              <a:off x="0" y="0"/>
              <a:ext cx="216776" cy="1652155"/>
            </a:xfrm>
            <a:custGeom>
              <a:rect b="b" l="l" r="r" t="t"/>
              <a:pathLst>
                <a:path extrusionOk="0" h="1652155" w="216776">
                  <a:moveTo>
                    <a:pt x="0" y="0"/>
                  </a:moveTo>
                  <a:lnTo>
                    <a:pt x="216776" y="0"/>
                  </a:lnTo>
                  <a:lnTo>
                    <a:pt x="216776" y="1652155"/>
                  </a:lnTo>
                  <a:lnTo>
                    <a:pt x="0" y="1652155"/>
                  </a:lnTo>
                  <a:close/>
                </a:path>
              </a:pathLst>
            </a:custGeom>
            <a:solidFill>
              <a:srgbClr val="F7DE46"/>
            </a:solidFill>
            <a:ln>
              <a:noFill/>
            </a:ln>
          </p:spPr>
        </p:sp>
        <p:sp>
          <p:nvSpPr>
            <p:cNvPr id="185" name="Google Shape;185;p16"/>
            <p:cNvSpPr txBox="1"/>
            <p:nvPr/>
          </p:nvSpPr>
          <p:spPr>
            <a:xfrm>
              <a:off x="0" y="-228600"/>
              <a:ext cx="216776"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6" name="Google Shape;186;p16"/>
          <p:cNvGrpSpPr/>
          <p:nvPr/>
        </p:nvGrpSpPr>
        <p:grpSpPr>
          <a:xfrm rot="-5400000">
            <a:off x="6458599" y="2181302"/>
            <a:ext cx="449638" cy="3892464"/>
            <a:chOff x="0" y="-228600"/>
            <a:chExt cx="217255" cy="1880755"/>
          </a:xfrm>
        </p:grpSpPr>
        <p:sp>
          <p:nvSpPr>
            <p:cNvPr id="187" name="Google Shape;187;p16"/>
            <p:cNvSpPr/>
            <p:nvPr/>
          </p:nvSpPr>
          <p:spPr>
            <a:xfrm>
              <a:off x="0" y="0"/>
              <a:ext cx="217255" cy="1652155"/>
            </a:xfrm>
            <a:custGeom>
              <a:rect b="b" l="l" r="r" t="t"/>
              <a:pathLst>
                <a:path extrusionOk="0" h="1652155" w="217255">
                  <a:moveTo>
                    <a:pt x="0" y="0"/>
                  </a:moveTo>
                  <a:lnTo>
                    <a:pt x="217255" y="0"/>
                  </a:lnTo>
                  <a:lnTo>
                    <a:pt x="217255" y="1652155"/>
                  </a:lnTo>
                  <a:lnTo>
                    <a:pt x="0" y="1652155"/>
                  </a:lnTo>
                  <a:close/>
                </a:path>
              </a:pathLst>
            </a:custGeom>
            <a:solidFill>
              <a:srgbClr val="F7DE46"/>
            </a:solidFill>
            <a:ln>
              <a:noFill/>
            </a:ln>
          </p:spPr>
        </p:sp>
        <p:sp>
          <p:nvSpPr>
            <p:cNvPr id="188" name="Google Shape;188;p16"/>
            <p:cNvSpPr txBox="1"/>
            <p:nvPr/>
          </p:nvSpPr>
          <p:spPr>
            <a:xfrm>
              <a:off x="0" y="-228600"/>
              <a:ext cx="217255"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9" name="Google Shape;189;p16"/>
          <p:cNvGrpSpPr/>
          <p:nvPr/>
        </p:nvGrpSpPr>
        <p:grpSpPr>
          <a:xfrm rot="-5400000">
            <a:off x="2365212" y="852770"/>
            <a:ext cx="433469" cy="3892464"/>
            <a:chOff x="0" y="-228600"/>
            <a:chExt cx="209443" cy="1880755"/>
          </a:xfrm>
        </p:grpSpPr>
        <p:sp>
          <p:nvSpPr>
            <p:cNvPr id="190" name="Google Shape;190;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191" name="Google Shape;191;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2" name="Google Shape;192;p16"/>
          <p:cNvGrpSpPr/>
          <p:nvPr/>
        </p:nvGrpSpPr>
        <p:grpSpPr>
          <a:xfrm rot="-5400000">
            <a:off x="6466683" y="852770"/>
            <a:ext cx="433469" cy="3892464"/>
            <a:chOff x="0" y="-228600"/>
            <a:chExt cx="209443" cy="1880755"/>
          </a:xfrm>
        </p:grpSpPr>
        <p:sp>
          <p:nvSpPr>
            <p:cNvPr id="193" name="Google Shape;193;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194" name="Google Shape;194;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5" name="Google Shape;195;p16"/>
          <p:cNvGrpSpPr/>
          <p:nvPr/>
        </p:nvGrpSpPr>
        <p:grpSpPr>
          <a:xfrm rot="-5400000">
            <a:off x="2365212" y="1730224"/>
            <a:ext cx="433468" cy="3892464"/>
            <a:chOff x="0" y="-228600"/>
            <a:chExt cx="209443" cy="1880755"/>
          </a:xfrm>
        </p:grpSpPr>
        <p:sp>
          <p:nvSpPr>
            <p:cNvPr id="196" name="Google Shape;196;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197" name="Google Shape;197;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8" name="Google Shape;198;p16"/>
          <p:cNvGrpSpPr/>
          <p:nvPr/>
        </p:nvGrpSpPr>
        <p:grpSpPr>
          <a:xfrm rot="-5400000">
            <a:off x="6466683" y="1730224"/>
            <a:ext cx="433468" cy="3892464"/>
            <a:chOff x="0" y="-228600"/>
            <a:chExt cx="209443" cy="1880755"/>
          </a:xfrm>
        </p:grpSpPr>
        <p:sp>
          <p:nvSpPr>
            <p:cNvPr id="199" name="Google Shape;199;p16"/>
            <p:cNvSpPr/>
            <p:nvPr/>
          </p:nvSpPr>
          <p:spPr>
            <a:xfrm>
              <a:off x="0" y="0"/>
              <a:ext cx="209443" cy="1652155"/>
            </a:xfrm>
            <a:custGeom>
              <a:rect b="b" l="l" r="r" t="t"/>
              <a:pathLst>
                <a:path extrusionOk="0" h="1652155" w="209443">
                  <a:moveTo>
                    <a:pt x="0" y="0"/>
                  </a:moveTo>
                  <a:lnTo>
                    <a:pt x="209443" y="0"/>
                  </a:lnTo>
                  <a:lnTo>
                    <a:pt x="209443" y="1652155"/>
                  </a:lnTo>
                  <a:lnTo>
                    <a:pt x="0" y="1652155"/>
                  </a:lnTo>
                  <a:close/>
                </a:path>
              </a:pathLst>
            </a:custGeom>
            <a:solidFill>
              <a:srgbClr val="F7DE46"/>
            </a:solidFill>
            <a:ln>
              <a:noFill/>
            </a:ln>
          </p:spPr>
        </p:sp>
        <p:sp>
          <p:nvSpPr>
            <p:cNvPr id="200" name="Google Shape;200;p16"/>
            <p:cNvSpPr txBox="1"/>
            <p:nvPr/>
          </p:nvSpPr>
          <p:spPr>
            <a:xfrm>
              <a:off x="0" y="-228600"/>
              <a:ext cx="209443" cy="188075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01" name="Google Shape;201;p16"/>
          <p:cNvCxnSpPr/>
          <p:nvPr/>
        </p:nvCxnSpPr>
        <p:spPr>
          <a:xfrm>
            <a:off x="4537704" y="1568156"/>
            <a:ext cx="0" cy="3237814"/>
          </a:xfrm>
          <a:prstGeom prst="straightConnector1">
            <a:avLst/>
          </a:prstGeom>
          <a:noFill/>
          <a:ln cap="flat" cmpd="sng" w="38100">
            <a:solidFill>
              <a:srgbClr val="FFF5F0"/>
            </a:solidFill>
            <a:prstDash val="solid"/>
            <a:round/>
            <a:headEnd len="sm" w="sm" type="none"/>
            <a:tailEnd len="sm" w="sm" type="none"/>
          </a:ln>
        </p:spPr>
      </p:cxnSp>
      <p:cxnSp>
        <p:nvCxnSpPr>
          <p:cNvPr id="202" name="Google Shape;202;p16"/>
          <p:cNvCxnSpPr/>
          <p:nvPr/>
        </p:nvCxnSpPr>
        <p:spPr>
          <a:xfrm>
            <a:off x="1108831" y="2118239"/>
            <a:ext cx="0" cy="2687731"/>
          </a:xfrm>
          <a:prstGeom prst="straightConnector1">
            <a:avLst/>
          </a:prstGeom>
          <a:noFill/>
          <a:ln cap="flat" cmpd="sng" w="38100">
            <a:solidFill>
              <a:srgbClr val="FFF5F0"/>
            </a:solidFill>
            <a:prstDash val="solid"/>
            <a:round/>
            <a:headEnd len="sm" w="sm" type="none"/>
            <a:tailEnd len="sm" w="sm" type="none"/>
          </a:ln>
        </p:spPr>
      </p:cxnSp>
      <p:cxnSp>
        <p:nvCxnSpPr>
          <p:cNvPr id="203" name="Google Shape;203;p16"/>
          <p:cNvCxnSpPr/>
          <p:nvPr/>
        </p:nvCxnSpPr>
        <p:spPr>
          <a:xfrm>
            <a:off x="5200778" y="2118239"/>
            <a:ext cx="0" cy="2687731"/>
          </a:xfrm>
          <a:prstGeom prst="straightConnector1">
            <a:avLst/>
          </a:prstGeom>
          <a:noFill/>
          <a:ln cap="flat" cmpd="sng" w="38100">
            <a:solidFill>
              <a:srgbClr val="FFF5F0"/>
            </a:solidFill>
            <a:prstDash val="solid"/>
            <a:round/>
            <a:headEnd len="sm" w="sm" type="none"/>
            <a:tailEnd len="sm" w="sm" type="none"/>
          </a:ln>
        </p:spPr>
      </p:cxnSp>
      <p:cxnSp>
        <p:nvCxnSpPr>
          <p:cNvPr id="204" name="Google Shape;204;p16"/>
          <p:cNvCxnSpPr/>
          <p:nvPr/>
        </p:nvCxnSpPr>
        <p:spPr>
          <a:xfrm>
            <a:off x="445756" y="2127764"/>
            <a:ext cx="4096534" cy="0"/>
          </a:xfrm>
          <a:prstGeom prst="straightConnector1">
            <a:avLst/>
          </a:prstGeom>
          <a:noFill/>
          <a:ln cap="flat" cmpd="sng" w="38100">
            <a:solidFill>
              <a:srgbClr val="FFF5F0"/>
            </a:solidFill>
            <a:prstDash val="solid"/>
            <a:round/>
            <a:headEnd len="sm" w="sm" type="none"/>
            <a:tailEnd len="sm" w="sm" type="none"/>
          </a:ln>
        </p:spPr>
      </p:cxnSp>
      <p:cxnSp>
        <p:nvCxnSpPr>
          <p:cNvPr id="205" name="Google Shape;205;p16"/>
          <p:cNvCxnSpPr/>
          <p:nvPr/>
        </p:nvCxnSpPr>
        <p:spPr>
          <a:xfrm>
            <a:off x="445756" y="2571750"/>
            <a:ext cx="4096534" cy="0"/>
          </a:xfrm>
          <a:prstGeom prst="straightConnector1">
            <a:avLst/>
          </a:prstGeom>
          <a:noFill/>
          <a:ln cap="flat" cmpd="sng" w="38100">
            <a:solidFill>
              <a:srgbClr val="FFF5F0"/>
            </a:solidFill>
            <a:prstDash val="solid"/>
            <a:round/>
            <a:headEnd len="sm" w="sm" type="none"/>
            <a:tailEnd len="sm" w="sm" type="none"/>
          </a:ln>
        </p:spPr>
      </p:cxnSp>
      <p:cxnSp>
        <p:nvCxnSpPr>
          <p:cNvPr id="206" name="Google Shape;206;p16"/>
          <p:cNvCxnSpPr/>
          <p:nvPr/>
        </p:nvCxnSpPr>
        <p:spPr>
          <a:xfrm>
            <a:off x="4528179" y="2127764"/>
            <a:ext cx="4096534" cy="0"/>
          </a:xfrm>
          <a:prstGeom prst="straightConnector1">
            <a:avLst/>
          </a:prstGeom>
          <a:noFill/>
          <a:ln cap="flat" cmpd="sng" w="38100">
            <a:solidFill>
              <a:srgbClr val="FFF5F0"/>
            </a:solidFill>
            <a:prstDash val="solid"/>
            <a:round/>
            <a:headEnd len="sm" w="sm" type="none"/>
            <a:tailEnd len="sm" w="sm" type="none"/>
          </a:ln>
        </p:spPr>
      </p:cxnSp>
      <p:cxnSp>
        <p:nvCxnSpPr>
          <p:cNvPr id="207" name="Google Shape;207;p16"/>
          <p:cNvCxnSpPr/>
          <p:nvPr/>
        </p:nvCxnSpPr>
        <p:spPr>
          <a:xfrm>
            <a:off x="4528179" y="2571750"/>
            <a:ext cx="4096534" cy="0"/>
          </a:xfrm>
          <a:prstGeom prst="straightConnector1">
            <a:avLst/>
          </a:prstGeom>
          <a:noFill/>
          <a:ln cap="flat" cmpd="sng" w="38100">
            <a:solidFill>
              <a:srgbClr val="FFF5F0"/>
            </a:solidFill>
            <a:prstDash val="solid"/>
            <a:round/>
            <a:headEnd len="sm" w="sm" type="none"/>
            <a:tailEnd len="sm" w="sm" type="none"/>
          </a:ln>
        </p:spPr>
      </p:cxnSp>
      <p:cxnSp>
        <p:nvCxnSpPr>
          <p:cNvPr id="208" name="Google Shape;208;p16"/>
          <p:cNvCxnSpPr/>
          <p:nvPr/>
        </p:nvCxnSpPr>
        <p:spPr>
          <a:xfrm>
            <a:off x="445756" y="3015736"/>
            <a:ext cx="4096534" cy="0"/>
          </a:xfrm>
          <a:prstGeom prst="straightConnector1">
            <a:avLst/>
          </a:prstGeom>
          <a:noFill/>
          <a:ln cap="flat" cmpd="sng" w="38100">
            <a:solidFill>
              <a:srgbClr val="FFF5F0"/>
            </a:solidFill>
            <a:prstDash val="solid"/>
            <a:round/>
            <a:headEnd len="sm" w="sm" type="none"/>
            <a:tailEnd len="sm" w="sm" type="none"/>
          </a:ln>
        </p:spPr>
      </p:cxnSp>
      <p:cxnSp>
        <p:nvCxnSpPr>
          <p:cNvPr id="209" name="Google Shape;209;p16"/>
          <p:cNvCxnSpPr/>
          <p:nvPr/>
        </p:nvCxnSpPr>
        <p:spPr>
          <a:xfrm>
            <a:off x="4528179" y="3015736"/>
            <a:ext cx="4096534" cy="0"/>
          </a:xfrm>
          <a:prstGeom prst="straightConnector1">
            <a:avLst/>
          </a:prstGeom>
          <a:noFill/>
          <a:ln cap="flat" cmpd="sng" w="38100">
            <a:solidFill>
              <a:srgbClr val="FFF5F0"/>
            </a:solidFill>
            <a:prstDash val="solid"/>
            <a:round/>
            <a:headEnd len="sm" w="sm" type="none"/>
            <a:tailEnd len="sm" w="sm" type="none"/>
          </a:ln>
        </p:spPr>
      </p:cxnSp>
      <p:cxnSp>
        <p:nvCxnSpPr>
          <p:cNvPr id="210" name="Google Shape;210;p16"/>
          <p:cNvCxnSpPr/>
          <p:nvPr/>
        </p:nvCxnSpPr>
        <p:spPr>
          <a:xfrm>
            <a:off x="445756" y="3459722"/>
            <a:ext cx="4096534" cy="0"/>
          </a:xfrm>
          <a:prstGeom prst="straightConnector1">
            <a:avLst/>
          </a:prstGeom>
          <a:noFill/>
          <a:ln cap="flat" cmpd="sng" w="38100">
            <a:solidFill>
              <a:srgbClr val="FFF5F0"/>
            </a:solidFill>
            <a:prstDash val="solid"/>
            <a:round/>
            <a:headEnd len="sm" w="sm" type="none"/>
            <a:tailEnd len="sm" w="sm" type="none"/>
          </a:ln>
        </p:spPr>
      </p:cxnSp>
      <p:cxnSp>
        <p:nvCxnSpPr>
          <p:cNvPr id="211" name="Google Shape;211;p16"/>
          <p:cNvCxnSpPr/>
          <p:nvPr/>
        </p:nvCxnSpPr>
        <p:spPr>
          <a:xfrm>
            <a:off x="4528179" y="3459722"/>
            <a:ext cx="4096534" cy="0"/>
          </a:xfrm>
          <a:prstGeom prst="straightConnector1">
            <a:avLst/>
          </a:prstGeom>
          <a:noFill/>
          <a:ln cap="flat" cmpd="sng" w="38100">
            <a:solidFill>
              <a:srgbClr val="FFF5F0"/>
            </a:solidFill>
            <a:prstDash val="solid"/>
            <a:round/>
            <a:headEnd len="sm" w="sm" type="none"/>
            <a:tailEnd len="sm" w="sm" type="none"/>
          </a:ln>
        </p:spPr>
      </p:cxnSp>
      <p:cxnSp>
        <p:nvCxnSpPr>
          <p:cNvPr id="212" name="Google Shape;212;p16"/>
          <p:cNvCxnSpPr/>
          <p:nvPr/>
        </p:nvCxnSpPr>
        <p:spPr>
          <a:xfrm>
            <a:off x="445756" y="3903709"/>
            <a:ext cx="4096534" cy="0"/>
          </a:xfrm>
          <a:prstGeom prst="straightConnector1">
            <a:avLst/>
          </a:prstGeom>
          <a:noFill/>
          <a:ln cap="flat" cmpd="sng" w="38100">
            <a:solidFill>
              <a:srgbClr val="FFF5F0"/>
            </a:solidFill>
            <a:prstDash val="solid"/>
            <a:round/>
            <a:headEnd len="sm" w="sm" type="none"/>
            <a:tailEnd len="sm" w="sm" type="none"/>
          </a:ln>
        </p:spPr>
      </p:cxnSp>
      <p:cxnSp>
        <p:nvCxnSpPr>
          <p:cNvPr id="213" name="Google Shape;213;p16"/>
          <p:cNvCxnSpPr/>
          <p:nvPr/>
        </p:nvCxnSpPr>
        <p:spPr>
          <a:xfrm>
            <a:off x="4528179" y="3903709"/>
            <a:ext cx="4096534" cy="0"/>
          </a:xfrm>
          <a:prstGeom prst="straightConnector1">
            <a:avLst/>
          </a:prstGeom>
          <a:noFill/>
          <a:ln cap="flat" cmpd="sng" w="38100">
            <a:solidFill>
              <a:srgbClr val="FFF5F0"/>
            </a:solidFill>
            <a:prstDash val="solid"/>
            <a:round/>
            <a:headEnd len="sm" w="sm" type="none"/>
            <a:tailEnd len="sm" w="sm" type="none"/>
          </a:ln>
        </p:spPr>
      </p:cxnSp>
      <p:cxnSp>
        <p:nvCxnSpPr>
          <p:cNvPr id="214" name="Google Shape;214;p16"/>
          <p:cNvCxnSpPr/>
          <p:nvPr/>
        </p:nvCxnSpPr>
        <p:spPr>
          <a:xfrm>
            <a:off x="445756" y="4347695"/>
            <a:ext cx="4096534" cy="0"/>
          </a:xfrm>
          <a:prstGeom prst="straightConnector1">
            <a:avLst/>
          </a:prstGeom>
          <a:noFill/>
          <a:ln cap="flat" cmpd="sng" w="38100">
            <a:solidFill>
              <a:srgbClr val="FFF5F0"/>
            </a:solidFill>
            <a:prstDash val="solid"/>
            <a:round/>
            <a:headEnd len="sm" w="sm" type="none"/>
            <a:tailEnd len="sm" w="sm" type="none"/>
          </a:ln>
        </p:spPr>
      </p:cxnSp>
      <p:cxnSp>
        <p:nvCxnSpPr>
          <p:cNvPr id="215" name="Google Shape;215;p16"/>
          <p:cNvCxnSpPr/>
          <p:nvPr/>
        </p:nvCxnSpPr>
        <p:spPr>
          <a:xfrm>
            <a:off x="4528179" y="4347695"/>
            <a:ext cx="4096534" cy="0"/>
          </a:xfrm>
          <a:prstGeom prst="straightConnector1">
            <a:avLst/>
          </a:prstGeom>
          <a:noFill/>
          <a:ln cap="flat" cmpd="sng" w="38100">
            <a:solidFill>
              <a:srgbClr val="FFF5F0"/>
            </a:solidFill>
            <a:prstDash val="solid"/>
            <a:round/>
            <a:headEnd len="sm" w="sm" type="none"/>
            <a:tailEnd len="sm" w="sm" type="none"/>
          </a:ln>
        </p:spPr>
      </p:cxnSp>
      <p:sp>
        <p:nvSpPr>
          <p:cNvPr id="216" name="Google Shape;216;p16"/>
          <p:cNvSpPr/>
          <p:nvPr/>
        </p:nvSpPr>
        <p:spPr>
          <a:xfrm>
            <a:off x="7012983" y="475"/>
            <a:ext cx="2131017" cy="2057400"/>
          </a:xfrm>
          <a:custGeom>
            <a:rect b="b" l="l" r="r" t="t"/>
            <a:pathLst>
              <a:path extrusionOk="0" h="4114800" w="4262034">
                <a:moveTo>
                  <a:pt x="0" y="0"/>
                </a:moveTo>
                <a:lnTo>
                  <a:pt x="4262034" y="0"/>
                </a:lnTo>
                <a:lnTo>
                  <a:pt x="4262034" y="4114800"/>
                </a:lnTo>
                <a:lnTo>
                  <a:pt x="0" y="4114800"/>
                </a:lnTo>
                <a:lnTo>
                  <a:pt x="0" y="0"/>
                </a:lnTo>
                <a:close/>
              </a:path>
            </a:pathLst>
          </a:custGeom>
          <a:blipFill rotWithShape="1">
            <a:blip r:embed="rId4">
              <a:alphaModFix/>
            </a:blip>
            <a:stretch>
              <a:fillRect b="0" l="0" r="0" t="0"/>
            </a:stretch>
          </a:blipFill>
          <a:ln>
            <a:noFill/>
          </a:ln>
        </p:spPr>
      </p:sp>
      <p:sp>
        <p:nvSpPr>
          <p:cNvPr id="217" name="Google Shape;217;p16"/>
          <p:cNvSpPr/>
          <p:nvPr/>
        </p:nvSpPr>
        <p:spPr>
          <a:xfrm>
            <a:off x="5729856" y="-91622"/>
            <a:ext cx="1440722" cy="1406670"/>
          </a:xfrm>
          <a:custGeom>
            <a:rect b="b" l="l" r="r" t="t"/>
            <a:pathLst>
              <a:path extrusionOk="0" h="2813339" w="2881445">
                <a:moveTo>
                  <a:pt x="0" y="0"/>
                </a:moveTo>
                <a:lnTo>
                  <a:pt x="2881446" y="0"/>
                </a:lnTo>
                <a:lnTo>
                  <a:pt x="2881446" y="2813338"/>
                </a:lnTo>
                <a:lnTo>
                  <a:pt x="0" y="2813338"/>
                </a:lnTo>
                <a:lnTo>
                  <a:pt x="0" y="0"/>
                </a:lnTo>
                <a:close/>
              </a:path>
            </a:pathLst>
          </a:custGeom>
          <a:blipFill rotWithShape="1">
            <a:blip r:embed="rId5">
              <a:alphaModFix/>
            </a:blip>
            <a:stretch>
              <a:fillRect b="0" l="0" r="0" t="0"/>
            </a:stretch>
          </a:blipFill>
          <a:ln>
            <a:noFill/>
          </a:ln>
        </p:spPr>
      </p:sp>
      <p:sp>
        <p:nvSpPr>
          <p:cNvPr id="218" name="Google Shape;218;p16"/>
          <p:cNvSpPr txBox="1"/>
          <p:nvPr/>
        </p:nvSpPr>
        <p:spPr>
          <a:xfrm>
            <a:off x="1108831" y="1704283"/>
            <a:ext cx="2459857" cy="266319"/>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 sz="1800" u="none" cap="none" strike="noStrike">
                <a:solidFill>
                  <a:srgbClr val="F7DE46"/>
                </a:solidFill>
                <a:latin typeface="Gloria Hallelujah"/>
                <a:ea typeface="Gloria Hallelujah"/>
                <a:cs typeface="Gloria Hallelujah"/>
                <a:sym typeface="Gloria Hallelujah"/>
              </a:rPr>
              <a:t>Daily AM Schedule:</a:t>
            </a:r>
            <a:endParaRPr sz="700"/>
          </a:p>
        </p:txBody>
      </p:sp>
      <p:sp>
        <p:nvSpPr>
          <p:cNvPr id="219" name="Google Shape;219;p16"/>
          <p:cNvSpPr txBox="1"/>
          <p:nvPr/>
        </p:nvSpPr>
        <p:spPr>
          <a:xfrm>
            <a:off x="495300" y="2275938"/>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7.00</a:t>
            </a:r>
            <a:endParaRPr sz="700"/>
          </a:p>
        </p:txBody>
      </p:sp>
      <p:sp>
        <p:nvSpPr>
          <p:cNvPr id="220" name="Google Shape;220;p16"/>
          <p:cNvSpPr txBox="1"/>
          <p:nvPr/>
        </p:nvSpPr>
        <p:spPr>
          <a:xfrm>
            <a:off x="4594854" y="2275938"/>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1.00</a:t>
            </a:r>
            <a:endParaRPr sz="700"/>
          </a:p>
        </p:txBody>
      </p:sp>
      <p:sp>
        <p:nvSpPr>
          <p:cNvPr id="221" name="Google Shape;221;p16"/>
          <p:cNvSpPr txBox="1"/>
          <p:nvPr/>
        </p:nvSpPr>
        <p:spPr>
          <a:xfrm>
            <a:off x="495300" y="2719388"/>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8.00</a:t>
            </a:r>
            <a:endParaRPr sz="700"/>
          </a:p>
        </p:txBody>
      </p:sp>
      <p:sp>
        <p:nvSpPr>
          <p:cNvPr id="222" name="Google Shape;222;p16"/>
          <p:cNvSpPr txBox="1"/>
          <p:nvPr/>
        </p:nvSpPr>
        <p:spPr>
          <a:xfrm>
            <a:off x="4594854" y="2719388"/>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2.00</a:t>
            </a:r>
            <a:endParaRPr sz="700"/>
          </a:p>
        </p:txBody>
      </p:sp>
      <p:sp>
        <p:nvSpPr>
          <p:cNvPr id="223" name="Google Shape;223;p16"/>
          <p:cNvSpPr txBox="1"/>
          <p:nvPr/>
        </p:nvSpPr>
        <p:spPr>
          <a:xfrm>
            <a:off x="5200778" y="1704283"/>
            <a:ext cx="2279521" cy="266319"/>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 sz="1800" u="none" cap="none" strike="noStrike">
                <a:solidFill>
                  <a:srgbClr val="F7DE46"/>
                </a:solidFill>
                <a:latin typeface="Gloria Hallelujah"/>
                <a:ea typeface="Gloria Hallelujah"/>
                <a:cs typeface="Gloria Hallelujah"/>
                <a:sym typeface="Gloria Hallelujah"/>
              </a:rPr>
              <a:t>Daily PM Schedule:</a:t>
            </a:r>
            <a:endParaRPr sz="700"/>
          </a:p>
        </p:txBody>
      </p:sp>
      <p:sp>
        <p:nvSpPr>
          <p:cNvPr id="224" name="Google Shape;224;p16"/>
          <p:cNvSpPr txBox="1"/>
          <p:nvPr/>
        </p:nvSpPr>
        <p:spPr>
          <a:xfrm>
            <a:off x="495300" y="3162837"/>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9.00</a:t>
            </a:r>
            <a:endParaRPr sz="700"/>
          </a:p>
        </p:txBody>
      </p:sp>
      <p:sp>
        <p:nvSpPr>
          <p:cNvPr id="225" name="Google Shape;225;p16"/>
          <p:cNvSpPr txBox="1"/>
          <p:nvPr/>
        </p:nvSpPr>
        <p:spPr>
          <a:xfrm>
            <a:off x="4594854" y="3162837"/>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3.00</a:t>
            </a:r>
            <a:endParaRPr sz="700"/>
          </a:p>
        </p:txBody>
      </p:sp>
      <p:sp>
        <p:nvSpPr>
          <p:cNvPr id="226" name="Google Shape;226;p16"/>
          <p:cNvSpPr txBox="1"/>
          <p:nvPr/>
        </p:nvSpPr>
        <p:spPr>
          <a:xfrm>
            <a:off x="495300" y="3606286"/>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10.00</a:t>
            </a:r>
            <a:endParaRPr sz="700"/>
          </a:p>
        </p:txBody>
      </p:sp>
      <p:sp>
        <p:nvSpPr>
          <p:cNvPr id="227" name="Google Shape;227;p16"/>
          <p:cNvSpPr txBox="1"/>
          <p:nvPr/>
        </p:nvSpPr>
        <p:spPr>
          <a:xfrm>
            <a:off x="4594854" y="3606286"/>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4.00</a:t>
            </a:r>
            <a:endParaRPr sz="700"/>
          </a:p>
        </p:txBody>
      </p:sp>
      <p:sp>
        <p:nvSpPr>
          <p:cNvPr id="228" name="Google Shape;228;p16"/>
          <p:cNvSpPr txBox="1"/>
          <p:nvPr/>
        </p:nvSpPr>
        <p:spPr>
          <a:xfrm>
            <a:off x="495300" y="4049736"/>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11.00</a:t>
            </a:r>
            <a:endParaRPr sz="700"/>
          </a:p>
        </p:txBody>
      </p:sp>
      <p:sp>
        <p:nvSpPr>
          <p:cNvPr id="229" name="Google Shape;229;p16"/>
          <p:cNvSpPr txBox="1"/>
          <p:nvPr/>
        </p:nvSpPr>
        <p:spPr>
          <a:xfrm>
            <a:off x="4594854" y="4049736"/>
            <a:ext cx="553936" cy="217170"/>
          </a:xfrm>
          <a:prstGeom prst="rect">
            <a:avLst/>
          </a:prstGeom>
          <a:noFill/>
          <a:ln>
            <a:noFill/>
          </a:ln>
        </p:spPr>
        <p:txBody>
          <a:bodyPr anchorCtr="0" anchor="t" bIns="0" lIns="0" spcFirstLastPara="1" rIns="0" wrap="square" tIns="0">
            <a:spAutoFit/>
          </a:bodyPr>
          <a:lstStyle/>
          <a:p>
            <a:pPr indent="0" lvl="0" marL="0" marR="0" rtl="0" algn="ctr">
              <a:lnSpc>
                <a:spcPct val="115966"/>
              </a:lnSpc>
              <a:spcBef>
                <a:spcPts val="0"/>
              </a:spcBef>
              <a:spcAft>
                <a:spcPts val="0"/>
              </a:spcAft>
              <a:buNone/>
            </a:pPr>
            <a:r>
              <a:rPr b="0" i="0" lang="en" sz="1500" u="none" cap="none" strike="noStrike">
                <a:solidFill>
                  <a:srgbClr val="FFF4DC"/>
                </a:solidFill>
                <a:latin typeface="Gloria Hallelujah"/>
                <a:ea typeface="Gloria Hallelujah"/>
                <a:cs typeface="Gloria Hallelujah"/>
                <a:sym typeface="Gloria Hallelujah"/>
              </a:rPr>
              <a:t>5.00</a:t>
            </a:r>
            <a:endParaRPr sz="700"/>
          </a:p>
        </p:txBody>
      </p:sp>
      <p:sp>
        <p:nvSpPr>
          <p:cNvPr id="230" name="Google Shape;230;p16"/>
          <p:cNvSpPr txBox="1"/>
          <p:nvPr/>
        </p:nvSpPr>
        <p:spPr>
          <a:xfrm>
            <a:off x="495300" y="4488422"/>
            <a:ext cx="553936" cy="143193"/>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000" u="none" cap="none" strike="noStrike">
                <a:solidFill>
                  <a:srgbClr val="FFF4DC"/>
                </a:solidFill>
                <a:latin typeface="Gloria Hallelujah"/>
                <a:ea typeface="Gloria Hallelujah"/>
                <a:cs typeface="Gloria Hallelujah"/>
                <a:sym typeface="Gloria Hallelujah"/>
              </a:rPr>
              <a:t>Notes:</a:t>
            </a:r>
            <a:endParaRPr sz="700"/>
          </a:p>
        </p:txBody>
      </p:sp>
      <p:sp>
        <p:nvSpPr>
          <p:cNvPr id="231" name="Google Shape;231;p16"/>
          <p:cNvSpPr txBox="1"/>
          <p:nvPr/>
        </p:nvSpPr>
        <p:spPr>
          <a:xfrm>
            <a:off x="4594854" y="4488422"/>
            <a:ext cx="553936" cy="143193"/>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 sz="1000" u="none" cap="none" strike="noStrike">
                <a:solidFill>
                  <a:srgbClr val="FFF4DC"/>
                </a:solidFill>
                <a:latin typeface="Gloria Hallelujah"/>
                <a:ea typeface="Gloria Hallelujah"/>
                <a:cs typeface="Gloria Hallelujah"/>
                <a:sym typeface="Gloria Hallelujah"/>
              </a:rPr>
              <a:t>Notes:</a:t>
            </a:r>
            <a:endParaRPr sz="700"/>
          </a:p>
        </p:txBody>
      </p:sp>
      <p:sp>
        <p:nvSpPr>
          <p:cNvPr id="232" name="Google Shape;232;p16"/>
          <p:cNvSpPr txBox="1"/>
          <p:nvPr/>
        </p:nvSpPr>
        <p:spPr>
          <a:xfrm>
            <a:off x="1227243" y="2266731"/>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33" name="Google Shape;233;p16"/>
          <p:cNvSpPr txBox="1"/>
          <p:nvPr/>
        </p:nvSpPr>
        <p:spPr>
          <a:xfrm>
            <a:off x="5386516" y="2266731"/>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34" name="Google Shape;234;p16"/>
          <p:cNvSpPr txBox="1"/>
          <p:nvPr/>
        </p:nvSpPr>
        <p:spPr>
          <a:xfrm>
            <a:off x="1227243" y="2710180"/>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35" name="Google Shape;235;p16"/>
          <p:cNvSpPr txBox="1"/>
          <p:nvPr/>
        </p:nvSpPr>
        <p:spPr>
          <a:xfrm>
            <a:off x="5386516" y="2710180"/>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36" name="Google Shape;236;p16"/>
          <p:cNvSpPr txBox="1"/>
          <p:nvPr/>
        </p:nvSpPr>
        <p:spPr>
          <a:xfrm>
            <a:off x="1227243" y="3153630"/>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37" name="Google Shape;237;p16"/>
          <p:cNvSpPr txBox="1"/>
          <p:nvPr/>
        </p:nvSpPr>
        <p:spPr>
          <a:xfrm>
            <a:off x="5386516" y="3153630"/>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38" name="Google Shape;238;p16"/>
          <p:cNvSpPr txBox="1"/>
          <p:nvPr/>
        </p:nvSpPr>
        <p:spPr>
          <a:xfrm>
            <a:off x="1227243" y="3597079"/>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39" name="Google Shape;239;p16"/>
          <p:cNvSpPr txBox="1"/>
          <p:nvPr/>
        </p:nvSpPr>
        <p:spPr>
          <a:xfrm>
            <a:off x="5386516" y="3597079"/>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40" name="Google Shape;240;p16"/>
          <p:cNvSpPr txBox="1"/>
          <p:nvPr/>
        </p:nvSpPr>
        <p:spPr>
          <a:xfrm>
            <a:off x="1227243" y="4040528"/>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41" name="Google Shape;241;p16"/>
          <p:cNvSpPr txBox="1"/>
          <p:nvPr/>
        </p:nvSpPr>
        <p:spPr>
          <a:xfrm>
            <a:off x="5386516" y="4040528"/>
            <a:ext cx="285211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down tasks</a:t>
            </a:r>
            <a:endParaRPr sz="700"/>
          </a:p>
        </p:txBody>
      </p:sp>
      <p:sp>
        <p:nvSpPr>
          <p:cNvPr id="242" name="Google Shape;242;p16"/>
          <p:cNvSpPr txBox="1"/>
          <p:nvPr/>
        </p:nvSpPr>
        <p:spPr>
          <a:xfrm>
            <a:off x="445757" y="571500"/>
            <a:ext cx="7045529" cy="585788"/>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TODAYS SCHEDULE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246" name="Shape 246"/>
        <p:cNvGrpSpPr/>
        <p:nvPr/>
      </p:nvGrpSpPr>
      <p:grpSpPr>
        <a:xfrm>
          <a:off x="0" y="0"/>
          <a:ext cx="0" cy="0"/>
          <a:chOff x="0" y="0"/>
          <a:chExt cx="0" cy="0"/>
        </a:xfrm>
      </p:grpSpPr>
      <p:grpSp>
        <p:nvGrpSpPr>
          <p:cNvPr id="247" name="Google Shape;247;p17"/>
          <p:cNvGrpSpPr/>
          <p:nvPr/>
        </p:nvGrpSpPr>
        <p:grpSpPr>
          <a:xfrm>
            <a:off x="514350" y="911484"/>
            <a:ext cx="4006002" cy="3984697"/>
            <a:chOff x="0" y="-228600"/>
            <a:chExt cx="2110157" cy="2098935"/>
          </a:xfrm>
        </p:grpSpPr>
        <p:sp>
          <p:nvSpPr>
            <p:cNvPr id="248" name="Google Shape;248;p17"/>
            <p:cNvSpPr/>
            <p:nvPr/>
          </p:nvSpPr>
          <p:spPr>
            <a:xfrm>
              <a:off x="0" y="0"/>
              <a:ext cx="2110157" cy="1870335"/>
            </a:xfrm>
            <a:custGeom>
              <a:rect b="b" l="l" r="r" t="t"/>
              <a:pathLst>
                <a:path extrusionOk="0" h="1870335" w="2110157">
                  <a:moveTo>
                    <a:pt x="0" y="0"/>
                  </a:moveTo>
                  <a:lnTo>
                    <a:pt x="2110157" y="0"/>
                  </a:lnTo>
                  <a:lnTo>
                    <a:pt x="2110157" y="1870335"/>
                  </a:lnTo>
                  <a:lnTo>
                    <a:pt x="0" y="1870335"/>
                  </a:lnTo>
                  <a:close/>
                </a:path>
              </a:pathLst>
            </a:custGeom>
            <a:solidFill>
              <a:srgbClr val="F46BBD"/>
            </a:solidFill>
            <a:ln>
              <a:noFill/>
            </a:ln>
          </p:spPr>
        </p:sp>
        <p:sp>
          <p:nvSpPr>
            <p:cNvPr id="249" name="Google Shape;249;p17"/>
            <p:cNvSpPr txBox="1"/>
            <p:nvPr/>
          </p:nvSpPr>
          <p:spPr>
            <a:xfrm>
              <a:off x="0" y="-228600"/>
              <a:ext cx="2110157" cy="2098935"/>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0" name="Google Shape;250;p17"/>
          <p:cNvGrpSpPr/>
          <p:nvPr/>
        </p:nvGrpSpPr>
        <p:grpSpPr>
          <a:xfrm>
            <a:off x="4758226" y="1587455"/>
            <a:ext cx="3871425" cy="1775486"/>
            <a:chOff x="0" y="-228600"/>
            <a:chExt cx="2039269" cy="935236"/>
          </a:xfrm>
        </p:grpSpPr>
        <p:sp>
          <p:nvSpPr>
            <p:cNvPr id="251" name="Google Shape;251;p17"/>
            <p:cNvSpPr/>
            <p:nvPr/>
          </p:nvSpPr>
          <p:spPr>
            <a:xfrm>
              <a:off x="0" y="0"/>
              <a:ext cx="2039269" cy="706636"/>
            </a:xfrm>
            <a:custGeom>
              <a:rect b="b" l="l" r="r" t="t"/>
              <a:pathLst>
                <a:path extrusionOk="0" h="706636" w="2039269">
                  <a:moveTo>
                    <a:pt x="0" y="0"/>
                  </a:moveTo>
                  <a:lnTo>
                    <a:pt x="2039269" y="0"/>
                  </a:lnTo>
                  <a:lnTo>
                    <a:pt x="2039269" y="706636"/>
                  </a:lnTo>
                  <a:lnTo>
                    <a:pt x="0" y="706636"/>
                  </a:lnTo>
                  <a:close/>
                </a:path>
              </a:pathLst>
            </a:custGeom>
            <a:solidFill>
              <a:srgbClr val="F7DE46"/>
            </a:solidFill>
            <a:ln>
              <a:noFill/>
            </a:ln>
          </p:spPr>
        </p:sp>
        <p:sp>
          <p:nvSpPr>
            <p:cNvPr id="252" name="Google Shape;252;p17"/>
            <p:cNvSpPr txBox="1"/>
            <p:nvPr/>
          </p:nvSpPr>
          <p:spPr>
            <a:xfrm>
              <a:off x="0" y="-228600"/>
              <a:ext cx="2039269" cy="935236"/>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17"/>
          <p:cNvGrpSpPr/>
          <p:nvPr/>
        </p:nvGrpSpPr>
        <p:grpSpPr>
          <a:xfrm>
            <a:off x="4758226" y="1344102"/>
            <a:ext cx="3871425" cy="509204"/>
            <a:chOff x="0" y="-228600"/>
            <a:chExt cx="2039269" cy="268221"/>
          </a:xfrm>
        </p:grpSpPr>
        <p:sp>
          <p:nvSpPr>
            <p:cNvPr id="254" name="Google Shape;254;p17"/>
            <p:cNvSpPr/>
            <p:nvPr/>
          </p:nvSpPr>
          <p:spPr>
            <a:xfrm>
              <a:off x="0" y="0"/>
              <a:ext cx="2039269" cy="39621"/>
            </a:xfrm>
            <a:custGeom>
              <a:rect b="b" l="l" r="r" t="t"/>
              <a:pathLst>
                <a:path extrusionOk="0" h="39621" w="2039269">
                  <a:moveTo>
                    <a:pt x="0" y="0"/>
                  </a:moveTo>
                  <a:lnTo>
                    <a:pt x="2039269" y="0"/>
                  </a:lnTo>
                  <a:lnTo>
                    <a:pt x="2039269" y="39621"/>
                  </a:lnTo>
                  <a:lnTo>
                    <a:pt x="0" y="39621"/>
                  </a:lnTo>
                  <a:close/>
                </a:path>
              </a:pathLst>
            </a:custGeom>
            <a:solidFill>
              <a:srgbClr val="F7DE46"/>
            </a:solidFill>
            <a:ln>
              <a:noFill/>
            </a:ln>
          </p:spPr>
        </p:sp>
        <p:sp>
          <p:nvSpPr>
            <p:cNvPr id="255" name="Google Shape;255;p17"/>
            <p:cNvSpPr txBox="1"/>
            <p:nvPr/>
          </p:nvSpPr>
          <p:spPr>
            <a:xfrm>
              <a:off x="0" y="-228600"/>
              <a:ext cx="2039269" cy="268221"/>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6" name="Google Shape;256;p17"/>
          <p:cNvGrpSpPr/>
          <p:nvPr/>
        </p:nvGrpSpPr>
        <p:grpSpPr>
          <a:xfrm>
            <a:off x="4758226" y="1035494"/>
            <a:ext cx="3871425" cy="509204"/>
            <a:chOff x="0" y="-228600"/>
            <a:chExt cx="2039269" cy="268221"/>
          </a:xfrm>
        </p:grpSpPr>
        <p:sp>
          <p:nvSpPr>
            <p:cNvPr id="257" name="Google Shape;257;p17"/>
            <p:cNvSpPr/>
            <p:nvPr/>
          </p:nvSpPr>
          <p:spPr>
            <a:xfrm>
              <a:off x="0" y="0"/>
              <a:ext cx="2039269" cy="39621"/>
            </a:xfrm>
            <a:custGeom>
              <a:rect b="b" l="l" r="r" t="t"/>
              <a:pathLst>
                <a:path extrusionOk="0" h="39621" w="2039269">
                  <a:moveTo>
                    <a:pt x="0" y="0"/>
                  </a:moveTo>
                  <a:lnTo>
                    <a:pt x="2039269" y="0"/>
                  </a:lnTo>
                  <a:lnTo>
                    <a:pt x="2039269" y="39621"/>
                  </a:lnTo>
                  <a:lnTo>
                    <a:pt x="0" y="39621"/>
                  </a:lnTo>
                  <a:close/>
                </a:path>
              </a:pathLst>
            </a:custGeom>
            <a:solidFill>
              <a:srgbClr val="F7DE46"/>
            </a:solidFill>
            <a:ln>
              <a:noFill/>
            </a:ln>
          </p:spPr>
        </p:sp>
        <p:sp>
          <p:nvSpPr>
            <p:cNvPr id="258" name="Google Shape;258;p17"/>
            <p:cNvSpPr txBox="1"/>
            <p:nvPr/>
          </p:nvSpPr>
          <p:spPr>
            <a:xfrm>
              <a:off x="0" y="-228600"/>
              <a:ext cx="2039269" cy="268221"/>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9" name="Google Shape;259;p17"/>
          <p:cNvGrpSpPr/>
          <p:nvPr/>
        </p:nvGrpSpPr>
        <p:grpSpPr>
          <a:xfrm>
            <a:off x="4758226" y="3120695"/>
            <a:ext cx="3871425" cy="1775486"/>
            <a:chOff x="0" y="-228600"/>
            <a:chExt cx="2039269" cy="935236"/>
          </a:xfrm>
        </p:grpSpPr>
        <p:sp>
          <p:nvSpPr>
            <p:cNvPr id="260" name="Google Shape;260;p17"/>
            <p:cNvSpPr/>
            <p:nvPr/>
          </p:nvSpPr>
          <p:spPr>
            <a:xfrm>
              <a:off x="0" y="0"/>
              <a:ext cx="2039269" cy="706636"/>
            </a:xfrm>
            <a:custGeom>
              <a:rect b="b" l="l" r="r" t="t"/>
              <a:pathLst>
                <a:path extrusionOk="0" h="706636" w="2039269">
                  <a:moveTo>
                    <a:pt x="0" y="0"/>
                  </a:moveTo>
                  <a:lnTo>
                    <a:pt x="2039269" y="0"/>
                  </a:lnTo>
                  <a:lnTo>
                    <a:pt x="2039269" y="706636"/>
                  </a:lnTo>
                  <a:lnTo>
                    <a:pt x="0" y="706636"/>
                  </a:lnTo>
                  <a:close/>
                </a:path>
              </a:pathLst>
            </a:custGeom>
            <a:solidFill>
              <a:srgbClr val="F7DE46"/>
            </a:solidFill>
            <a:ln>
              <a:noFill/>
            </a:ln>
          </p:spPr>
        </p:sp>
        <p:sp>
          <p:nvSpPr>
            <p:cNvPr id="261" name="Google Shape;261;p17"/>
            <p:cNvSpPr txBox="1"/>
            <p:nvPr/>
          </p:nvSpPr>
          <p:spPr>
            <a:xfrm>
              <a:off x="0" y="-228600"/>
              <a:ext cx="2039269" cy="935236"/>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2" name="Google Shape;262;p17"/>
          <p:cNvSpPr/>
          <p:nvPr/>
        </p:nvSpPr>
        <p:spPr>
          <a:xfrm>
            <a:off x="2517351" y="3976326"/>
            <a:ext cx="2216378" cy="1305648"/>
          </a:xfrm>
          <a:custGeom>
            <a:rect b="b" l="l" r="r" t="t"/>
            <a:pathLst>
              <a:path extrusionOk="0" h="2611296" w="4432756">
                <a:moveTo>
                  <a:pt x="0" y="0"/>
                </a:moveTo>
                <a:lnTo>
                  <a:pt x="4432756" y="0"/>
                </a:lnTo>
                <a:lnTo>
                  <a:pt x="4432756" y="2611296"/>
                </a:lnTo>
                <a:lnTo>
                  <a:pt x="0" y="2611296"/>
                </a:lnTo>
                <a:lnTo>
                  <a:pt x="0" y="0"/>
                </a:lnTo>
                <a:close/>
              </a:path>
            </a:pathLst>
          </a:custGeom>
          <a:blipFill rotWithShape="1">
            <a:blip r:embed="rId3">
              <a:alphaModFix/>
            </a:blip>
            <a:stretch>
              <a:fillRect b="0" l="0" r="0" t="0"/>
            </a:stretch>
          </a:blipFill>
          <a:ln>
            <a:noFill/>
          </a:ln>
        </p:spPr>
      </p:sp>
      <p:sp>
        <p:nvSpPr>
          <p:cNvPr id="263" name="Google Shape;263;p17"/>
          <p:cNvSpPr txBox="1"/>
          <p:nvPr/>
        </p:nvSpPr>
        <p:spPr>
          <a:xfrm>
            <a:off x="6424167" y="1312130"/>
            <a:ext cx="196052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Add subject name here</a:t>
            </a:r>
            <a:endParaRPr sz="700"/>
          </a:p>
        </p:txBody>
      </p:sp>
      <p:sp>
        <p:nvSpPr>
          <p:cNvPr id="264" name="Google Shape;264;p17"/>
          <p:cNvSpPr txBox="1"/>
          <p:nvPr/>
        </p:nvSpPr>
        <p:spPr>
          <a:xfrm>
            <a:off x="6424167" y="1613450"/>
            <a:ext cx="1960523"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Add teacher name here</a:t>
            </a:r>
            <a:endParaRPr sz="700"/>
          </a:p>
        </p:txBody>
      </p:sp>
      <p:sp>
        <p:nvSpPr>
          <p:cNvPr id="265" name="Google Shape;265;p17"/>
          <p:cNvSpPr txBox="1"/>
          <p:nvPr/>
        </p:nvSpPr>
        <p:spPr>
          <a:xfrm>
            <a:off x="5244160" y="1171627"/>
            <a:ext cx="1180007"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Subject:</a:t>
            </a:r>
            <a:endParaRPr sz="700"/>
          </a:p>
        </p:txBody>
      </p:sp>
      <p:sp>
        <p:nvSpPr>
          <p:cNvPr id="266" name="Google Shape;266;p17"/>
          <p:cNvSpPr txBox="1"/>
          <p:nvPr/>
        </p:nvSpPr>
        <p:spPr>
          <a:xfrm>
            <a:off x="5206941" y="1472948"/>
            <a:ext cx="1180007"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Teacher:</a:t>
            </a:r>
            <a:endParaRPr sz="700"/>
          </a:p>
        </p:txBody>
      </p:sp>
      <p:sp>
        <p:nvSpPr>
          <p:cNvPr id="267" name="Google Shape;267;p17"/>
          <p:cNvSpPr txBox="1"/>
          <p:nvPr/>
        </p:nvSpPr>
        <p:spPr>
          <a:xfrm>
            <a:off x="768037" y="1454844"/>
            <a:ext cx="2873200"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Priorities:</a:t>
            </a:r>
            <a:endParaRPr sz="700"/>
          </a:p>
        </p:txBody>
      </p:sp>
      <p:sp>
        <p:nvSpPr>
          <p:cNvPr id="268" name="Google Shape;268;p17"/>
          <p:cNvSpPr txBox="1"/>
          <p:nvPr/>
        </p:nvSpPr>
        <p:spPr>
          <a:xfrm>
            <a:off x="4928747" y="2130815"/>
            <a:ext cx="2990841"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Don't forget:</a:t>
            </a:r>
            <a:endParaRPr sz="700"/>
          </a:p>
        </p:txBody>
      </p:sp>
      <p:sp>
        <p:nvSpPr>
          <p:cNvPr id="269" name="Google Shape;269;p17"/>
          <p:cNvSpPr txBox="1"/>
          <p:nvPr/>
        </p:nvSpPr>
        <p:spPr>
          <a:xfrm>
            <a:off x="4928747" y="3664054"/>
            <a:ext cx="2990841"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Notes:</a:t>
            </a:r>
            <a:endParaRPr sz="700"/>
          </a:p>
        </p:txBody>
      </p:sp>
      <p:sp>
        <p:nvSpPr>
          <p:cNvPr id="270" name="Google Shape;270;p17"/>
          <p:cNvSpPr txBox="1"/>
          <p:nvPr/>
        </p:nvSpPr>
        <p:spPr>
          <a:xfrm>
            <a:off x="4928747" y="2519752"/>
            <a:ext cx="3455944"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here</a:t>
            </a:r>
            <a:endParaRPr sz="700"/>
          </a:p>
        </p:txBody>
      </p:sp>
      <p:sp>
        <p:nvSpPr>
          <p:cNvPr id="271" name="Google Shape;271;p17"/>
          <p:cNvSpPr txBox="1"/>
          <p:nvPr/>
        </p:nvSpPr>
        <p:spPr>
          <a:xfrm>
            <a:off x="4928747" y="4035369"/>
            <a:ext cx="3455944"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here</a:t>
            </a:r>
            <a:endParaRPr sz="700"/>
          </a:p>
        </p:txBody>
      </p:sp>
      <p:sp>
        <p:nvSpPr>
          <p:cNvPr id="272" name="Google Shape;272;p17"/>
          <p:cNvSpPr txBox="1"/>
          <p:nvPr/>
        </p:nvSpPr>
        <p:spPr>
          <a:xfrm>
            <a:off x="768037" y="1865702"/>
            <a:ext cx="3455944" cy="17462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Write here</a:t>
            </a:r>
            <a:endParaRPr sz="700"/>
          </a:p>
        </p:txBody>
      </p:sp>
      <p:sp>
        <p:nvSpPr>
          <p:cNvPr id="273" name="Google Shape;273;p17"/>
          <p:cNvSpPr txBox="1"/>
          <p:nvPr/>
        </p:nvSpPr>
        <p:spPr>
          <a:xfrm>
            <a:off x="514350" y="411689"/>
            <a:ext cx="8115300" cy="585787"/>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YOUR TO-DO LIST</a:t>
            </a:r>
            <a:endParaRPr sz="700"/>
          </a:p>
        </p:txBody>
      </p:sp>
      <p:sp>
        <p:nvSpPr>
          <p:cNvPr id="274" name="Google Shape;274;p17"/>
          <p:cNvSpPr/>
          <p:nvPr/>
        </p:nvSpPr>
        <p:spPr>
          <a:xfrm rot="9014571">
            <a:off x="-443844" y="-311792"/>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4">
              <a:alphaModFix/>
            </a:blip>
            <a:stretch>
              <a:fillRect b="0" l="0" r="0" t="0"/>
            </a:stretch>
          </a:blipFill>
          <a:ln>
            <a:noFill/>
          </a:ln>
        </p:spPr>
      </p:sp>
      <p:sp>
        <p:nvSpPr>
          <p:cNvPr id="275" name="Google Shape;275;p17"/>
          <p:cNvSpPr/>
          <p:nvPr/>
        </p:nvSpPr>
        <p:spPr>
          <a:xfrm rot="6874245">
            <a:off x="7667690" y="-779806"/>
            <a:ext cx="1114736"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279" name="Shape 279"/>
        <p:cNvGrpSpPr/>
        <p:nvPr/>
      </p:nvGrpSpPr>
      <p:grpSpPr>
        <a:xfrm>
          <a:off x="0" y="0"/>
          <a:ext cx="0" cy="0"/>
          <a:chOff x="0" y="0"/>
          <a:chExt cx="0" cy="0"/>
        </a:xfrm>
      </p:grpSpPr>
      <p:pic>
        <p:nvPicPr>
          <p:cNvPr id="280" name="Google Shape;280;p18"/>
          <p:cNvPicPr preferRelativeResize="0"/>
          <p:nvPr/>
        </p:nvPicPr>
        <p:blipFill>
          <a:blip r:embed="rId3">
            <a:alphaModFix/>
          </a:blip>
          <a:stretch>
            <a:fillRect/>
          </a:stretch>
        </p:blipFill>
        <p:spPr>
          <a:xfrm>
            <a:off x="514337" y="574336"/>
            <a:ext cx="2623200" cy="4054814"/>
          </a:xfrm>
          <a:prstGeom prst="rect">
            <a:avLst/>
          </a:prstGeom>
          <a:noFill/>
          <a:ln>
            <a:noFill/>
          </a:ln>
        </p:spPr>
      </p:pic>
      <p:pic>
        <p:nvPicPr>
          <p:cNvPr id="281" name="Google Shape;281;p18"/>
          <p:cNvPicPr preferRelativeResize="0"/>
          <p:nvPr/>
        </p:nvPicPr>
        <p:blipFill>
          <a:blip r:embed="rId4">
            <a:alphaModFix/>
          </a:blip>
          <a:stretch>
            <a:fillRect/>
          </a:stretch>
        </p:blipFill>
        <p:spPr>
          <a:xfrm>
            <a:off x="-298576" y="2654350"/>
            <a:ext cx="1725174" cy="4748323"/>
          </a:xfrm>
          <a:prstGeom prst="rect">
            <a:avLst/>
          </a:prstGeom>
          <a:noFill/>
          <a:ln>
            <a:noFill/>
          </a:ln>
        </p:spPr>
      </p:pic>
      <p:pic>
        <p:nvPicPr>
          <p:cNvPr id="282" name="Google Shape;282;p18"/>
          <p:cNvPicPr preferRelativeResize="0"/>
          <p:nvPr/>
        </p:nvPicPr>
        <p:blipFill>
          <a:blip r:embed="rId5">
            <a:alphaModFix/>
          </a:blip>
          <a:stretch>
            <a:fillRect/>
          </a:stretch>
        </p:blipFill>
        <p:spPr>
          <a:xfrm>
            <a:off x="3377415" y="578989"/>
            <a:ext cx="2623176" cy="4050160"/>
          </a:xfrm>
          <a:prstGeom prst="rect">
            <a:avLst/>
          </a:prstGeom>
          <a:noFill/>
          <a:ln>
            <a:noFill/>
          </a:ln>
        </p:spPr>
      </p:pic>
      <p:grpSp>
        <p:nvGrpSpPr>
          <p:cNvPr id="283" name="Google Shape;283;p18"/>
          <p:cNvGrpSpPr/>
          <p:nvPr/>
        </p:nvGrpSpPr>
        <p:grpSpPr>
          <a:xfrm>
            <a:off x="6152044" y="833438"/>
            <a:ext cx="2739080" cy="3684690"/>
            <a:chOff x="0" y="114300"/>
            <a:chExt cx="7304214" cy="9825841"/>
          </a:xfrm>
        </p:grpSpPr>
        <p:sp>
          <p:nvSpPr>
            <p:cNvPr id="284" name="Google Shape;284;p18"/>
            <p:cNvSpPr txBox="1"/>
            <p:nvPr/>
          </p:nvSpPr>
          <p:spPr>
            <a:xfrm>
              <a:off x="845407" y="3741625"/>
              <a:ext cx="5613400" cy="3269191"/>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Andika"/>
                  <a:ea typeface="Andika"/>
                  <a:cs typeface="Andika"/>
                  <a:sym typeface="Andika"/>
                </a:rPr>
                <a:t>Lorem ipsum dolor sit amet, consectetur adipiscing elit, sed do eiusmod tempor incididunt ut labore et dolore magna aliqua. Ut enim ad minim veniam, quis nostrud exercitation ullamco laboris nisi ut aliquip ex ea commodo.</a:t>
              </a:r>
              <a:endParaRPr sz="700"/>
            </a:p>
          </p:txBody>
        </p:sp>
        <p:sp>
          <p:nvSpPr>
            <p:cNvPr id="285" name="Google Shape;285;p18"/>
            <p:cNvSpPr txBox="1"/>
            <p:nvPr/>
          </p:nvSpPr>
          <p:spPr>
            <a:xfrm>
              <a:off x="0" y="114300"/>
              <a:ext cx="7304214" cy="3098799"/>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MY</a:t>
              </a:r>
              <a:endParaRPr sz="700"/>
            </a:p>
            <a:p>
              <a:pPr indent="0" lvl="0" marL="0" marR="0" rtl="0" algn="ctr">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PROJECT</a:t>
              </a:r>
              <a:endParaRPr sz="700"/>
            </a:p>
          </p:txBody>
        </p:sp>
        <p:sp>
          <p:nvSpPr>
            <p:cNvPr id="286" name="Google Shape;286;p18"/>
            <p:cNvSpPr txBox="1"/>
            <p:nvPr/>
          </p:nvSpPr>
          <p:spPr>
            <a:xfrm>
              <a:off x="1474123" y="7827188"/>
              <a:ext cx="4355969" cy="2112953"/>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Year: 2022</a:t>
              </a:r>
              <a:endParaRPr sz="700"/>
            </a:p>
            <a:p>
              <a:pPr indent="0" lvl="0" marL="0" marR="0" rtl="0" algn="ctr">
                <a:lnSpc>
                  <a:spcPct val="116004"/>
                </a:lnSpc>
                <a:spcBef>
                  <a:spcPts val="0"/>
                </a:spcBef>
                <a:spcAft>
                  <a:spcPts val="0"/>
                </a:spcAft>
                <a:buNone/>
              </a:pPr>
              <a:r>
                <a:rPr b="0" i="0" lang="en" sz="1800" u="none" cap="none" strike="noStrike">
                  <a:solidFill>
                    <a:srgbClr val="311D18"/>
                  </a:solidFill>
                  <a:latin typeface="Gloria Hallelujah"/>
                  <a:ea typeface="Gloria Hallelujah"/>
                  <a:cs typeface="Gloria Hallelujah"/>
                  <a:sym typeface="Gloria Hallelujah"/>
                </a:rPr>
                <a:t>Role: Write your role</a:t>
              </a:r>
              <a:endParaRPr sz="700"/>
            </a:p>
          </p:txBody>
        </p:sp>
      </p:grpSp>
      <p:sp>
        <p:nvSpPr>
          <p:cNvPr id="287" name="Google Shape;287;p18"/>
          <p:cNvSpPr/>
          <p:nvPr/>
        </p:nvSpPr>
        <p:spPr>
          <a:xfrm rot="9014571">
            <a:off x="7861956" y="4174483"/>
            <a:ext cx="2219518" cy="1549627"/>
          </a:xfrm>
          <a:custGeom>
            <a:rect b="b" l="l" r="r" t="t"/>
            <a:pathLst>
              <a:path extrusionOk="0" h="3099254" w="4439036">
                <a:moveTo>
                  <a:pt x="0" y="0"/>
                </a:moveTo>
                <a:lnTo>
                  <a:pt x="4439036" y="0"/>
                </a:lnTo>
                <a:lnTo>
                  <a:pt x="4439036" y="3099254"/>
                </a:lnTo>
                <a:lnTo>
                  <a:pt x="0" y="3099254"/>
                </a:lnTo>
                <a:lnTo>
                  <a:pt x="0" y="0"/>
                </a:lnTo>
                <a:close/>
              </a:path>
            </a:pathLst>
          </a:custGeom>
          <a:blipFill rotWithShape="1">
            <a:blip r:embed="rId6">
              <a:alphaModFix/>
            </a:blip>
            <a:stretch>
              <a:fillRect b="0" l="0" r="0" t="0"/>
            </a:stretch>
          </a:blipFill>
          <a:ln>
            <a:noFill/>
          </a:ln>
        </p:spPr>
      </p:sp>
      <p:sp>
        <p:nvSpPr>
          <p:cNvPr id="288" name="Google Shape;288;p18"/>
          <p:cNvSpPr/>
          <p:nvPr/>
        </p:nvSpPr>
        <p:spPr>
          <a:xfrm rot="6874245">
            <a:off x="7667690" y="-779806"/>
            <a:ext cx="1114736" cy="2057400"/>
          </a:xfrm>
          <a:custGeom>
            <a:rect b="b" l="l" r="r" t="t"/>
            <a:pathLst>
              <a:path extrusionOk="0" h="4114800" w="2229473">
                <a:moveTo>
                  <a:pt x="0" y="0"/>
                </a:moveTo>
                <a:lnTo>
                  <a:pt x="2229473" y="0"/>
                </a:lnTo>
                <a:lnTo>
                  <a:pt x="2229473"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DC"/>
        </a:solidFill>
      </p:bgPr>
    </p:bg>
    <p:spTree>
      <p:nvGrpSpPr>
        <p:cNvPr id="292" name="Shape 292"/>
        <p:cNvGrpSpPr/>
        <p:nvPr/>
      </p:nvGrpSpPr>
      <p:grpSpPr>
        <a:xfrm>
          <a:off x="0" y="0"/>
          <a:ext cx="0" cy="0"/>
          <a:chOff x="0" y="0"/>
          <a:chExt cx="0" cy="0"/>
        </a:xfrm>
      </p:grpSpPr>
      <p:sp>
        <p:nvSpPr>
          <p:cNvPr id="293" name="Google Shape;293;p19"/>
          <p:cNvSpPr/>
          <p:nvPr/>
        </p:nvSpPr>
        <p:spPr>
          <a:xfrm rot="9014571">
            <a:off x="-647703" y="4235828"/>
            <a:ext cx="2219518" cy="1549627"/>
          </a:xfrm>
          <a:custGeom>
            <a:rect b="b" l="l" r="r" t="t"/>
            <a:pathLst>
              <a:path extrusionOk="0" h="3099254" w="4439036">
                <a:moveTo>
                  <a:pt x="0" y="0"/>
                </a:moveTo>
                <a:lnTo>
                  <a:pt x="4439037" y="0"/>
                </a:lnTo>
                <a:lnTo>
                  <a:pt x="4439037" y="3099255"/>
                </a:lnTo>
                <a:lnTo>
                  <a:pt x="0" y="3099255"/>
                </a:lnTo>
                <a:lnTo>
                  <a:pt x="0" y="0"/>
                </a:lnTo>
                <a:close/>
              </a:path>
            </a:pathLst>
          </a:custGeom>
          <a:blipFill rotWithShape="1">
            <a:blip r:embed="rId3">
              <a:alphaModFix/>
            </a:blip>
            <a:stretch>
              <a:fillRect b="0" l="0" r="0" t="0"/>
            </a:stretch>
          </a:blipFill>
          <a:ln>
            <a:noFill/>
          </a:ln>
        </p:spPr>
      </p:sp>
      <p:sp>
        <p:nvSpPr>
          <p:cNvPr id="294" name="Google Shape;294;p19"/>
          <p:cNvSpPr/>
          <p:nvPr/>
        </p:nvSpPr>
        <p:spPr>
          <a:xfrm rot="9014571">
            <a:off x="7710510" y="4235828"/>
            <a:ext cx="2219518" cy="1549627"/>
          </a:xfrm>
          <a:custGeom>
            <a:rect b="b" l="l" r="r" t="t"/>
            <a:pathLst>
              <a:path extrusionOk="0" h="3099254" w="4439036">
                <a:moveTo>
                  <a:pt x="0" y="0"/>
                </a:moveTo>
                <a:lnTo>
                  <a:pt x="4439036" y="0"/>
                </a:lnTo>
                <a:lnTo>
                  <a:pt x="4439036" y="3099255"/>
                </a:lnTo>
                <a:lnTo>
                  <a:pt x="0" y="3099255"/>
                </a:lnTo>
                <a:lnTo>
                  <a:pt x="0" y="0"/>
                </a:lnTo>
                <a:close/>
              </a:path>
            </a:pathLst>
          </a:custGeom>
          <a:blipFill rotWithShape="1">
            <a:blip r:embed="rId3">
              <a:alphaModFix/>
            </a:blip>
            <a:stretch>
              <a:fillRect b="0" l="0" r="0" t="0"/>
            </a:stretch>
          </a:blipFill>
          <a:ln>
            <a:noFill/>
          </a:ln>
        </p:spPr>
      </p:sp>
      <p:grpSp>
        <p:nvGrpSpPr>
          <p:cNvPr id="295" name="Google Shape;295;p19"/>
          <p:cNvGrpSpPr/>
          <p:nvPr/>
        </p:nvGrpSpPr>
        <p:grpSpPr>
          <a:xfrm>
            <a:off x="5741915" y="838972"/>
            <a:ext cx="2887735" cy="1002071"/>
            <a:chOff x="0" y="-228600"/>
            <a:chExt cx="1521112" cy="527840"/>
          </a:xfrm>
        </p:grpSpPr>
        <p:sp>
          <p:nvSpPr>
            <p:cNvPr id="296" name="Google Shape;296;p19"/>
            <p:cNvSpPr/>
            <p:nvPr/>
          </p:nvSpPr>
          <p:spPr>
            <a:xfrm>
              <a:off x="0" y="0"/>
              <a:ext cx="1521112" cy="299240"/>
            </a:xfrm>
            <a:custGeom>
              <a:rect b="b" l="l" r="r" t="t"/>
              <a:pathLst>
                <a:path extrusionOk="0" h="299240" w="1521112">
                  <a:moveTo>
                    <a:pt x="0" y="0"/>
                  </a:moveTo>
                  <a:lnTo>
                    <a:pt x="1521112" y="0"/>
                  </a:lnTo>
                  <a:lnTo>
                    <a:pt x="1521112" y="299240"/>
                  </a:lnTo>
                  <a:lnTo>
                    <a:pt x="0" y="299240"/>
                  </a:lnTo>
                  <a:close/>
                </a:path>
              </a:pathLst>
            </a:custGeom>
            <a:solidFill>
              <a:srgbClr val="008C53"/>
            </a:solidFill>
            <a:ln>
              <a:noFill/>
            </a:ln>
          </p:spPr>
        </p:sp>
        <p:sp>
          <p:nvSpPr>
            <p:cNvPr id="297" name="Google Shape;297;p19"/>
            <p:cNvSpPr txBox="1"/>
            <p:nvPr/>
          </p:nvSpPr>
          <p:spPr>
            <a:xfrm>
              <a:off x="0" y="-228600"/>
              <a:ext cx="1521112" cy="527840"/>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8" name="Google Shape;298;p19"/>
          <p:cNvGrpSpPr/>
          <p:nvPr/>
        </p:nvGrpSpPr>
        <p:grpSpPr>
          <a:xfrm>
            <a:off x="2544333" y="838972"/>
            <a:ext cx="2933609" cy="1002071"/>
            <a:chOff x="0" y="-228600"/>
            <a:chExt cx="1545276" cy="527840"/>
          </a:xfrm>
        </p:grpSpPr>
        <p:sp>
          <p:nvSpPr>
            <p:cNvPr id="299" name="Google Shape;299;p19"/>
            <p:cNvSpPr/>
            <p:nvPr/>
          </p:nvSpPr>
          <p:spPr>
            <a:xfrm>
              <a:off x="0" y="0"/>
              <a:ext cx="1545276" cy="299240"/>
            </a:xfrm>
            <a:custGeom>
              <a:rect b="b" l="l" r="r" t="t"/>
              <a:pathLst>
                <a:path extrusionOk="0" h="299240" w="1545276">
                  <a:moveTo>
                    <a:pt x="0" y="0"/>
                  </a:moveTo>
                  <a:lnTo>
                    <a:pt x="1545276" y="0"/>
                  </a:lnTo>
                  <a:lnTo>
                    <a:pt x="1545276" y="299240"/>
                  </a:lnTo>
                  <a:lnTo>
                    <a:pt x="0" y="299240"/>
                  </a:lnTo>
                  <a:close/>
                </a:path>
              </a:pathLst>
            </a:custGeom>
            <a:solidFill>
              <a:srgbClr val="008C53"/>
            </a:solidFill>
            <a:ln>
              <a:noFill/>
            </a:ln>
          </p:spPr>
        </p:sp>
        <p:sp>
          <p:nvSpPr>
            <p:cNvPr id="300" name="Google Shape;300;p19"/>
            <p:cNvSpPr txBox="1"/>
            <p:nvPr/>
          </p:nvSpPr>
          <p:spPr>
            <a:xfrm>
              <a:off x="0" y="-228600"/>
              <a:ext cx="1545276" cy="527840"/>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19"/>
          <p:cNvGrpSpPr/>
          <p:nvPr/>
        </p:nvGrpSpPr>
        <p:grpSpPr>
          <a:xfrm>
            <a:off x="514350" y="80367"/>
            <a:ext cx="1807254" cy="1760677"/>
            <a:chOff x="0" y="-228600"/>
            <a:chExt cx="951969" cy="927434"/>
          </a:xfrm>
        </p:grpSpPr>
        <p:sp>
          <p:nvSpPr>
            <p:cNvPr id="302" name="Google Shape;302;p19"/>
            <p:cNvSpPr/>
            <p:nvPr/>
          </p:nvSpPr>
          <p:spPr>
            <a:xfrm>
              <a:off x="0" y="0"/>
              <a:ext cx="951969" cy="698834"/>
            </a:xfrm>
            <a:custGeom>
              <a:rect b="b" l="l" r="r" t="t"/>
              <a:pathLst>
                <a:path extrusionOk="0" h="698834" w="951969">
                  <a:moveTo>
                    <a:pt x="0" y="0"/>
                  </a:moveTo>
                  <a:lnTo>
                    <a:pt x="951969" y="0"/>
                  </a:lnTo>
                  <a:lnTo>
                    <a:pt x="951969" y="698834"/>
                  </a:lnTo>
                  <a:lnTo>
                    <a:pt x="0" y="698834"/>
                  </a:lnTo>
                  <a:close/>
                </a:path>
              </a:pathLst>
            </a:custGeom>
            <a:solidFill>
              <a:srgbClr val="F7DE46"/>
            </a:solidFill>
            <a:ln>
              <a:noFill/>
            </a:ln>
          </p:spPr>
        </p:sp>
        <p:sp>
          <p:nvSpPr>
            <p:cNvPr id="303" name="Google Shape;303;p19"/>
            <p:cNvSpPr txBox="1"/>
            <p:nvPr/>
          </p:nvSpPr>
          <p:spPr>
            <a:xfrm>
              <a:off x="0" y="-228600"/>
              <a:ext cx="951969" cy="927434"/>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4" name="Google Shape;304;p19"/>
          <p:cNvGrpSpPr/>
          <p:nvPr/>
        </p:nvGrpSpPr>
        <p:grpSpPr>
          <a:xfrm>
            <a:off x="514350" y="1546623"/>
            <a:ext cx="1807254" cy="1760677"/>
            <a:chOff x="0" y="-228600"/>
            <a:chExt cx="951969" cy="927434"/>
          </a:xfrm>
        </p:grpSpPr>
        <p:sp>
          <p:nvSpPr>
            <p:cNvPr id="305" name="Google Shape;305;p19"/>
            <p:cNvSpPr/>
            <p:nvPr/>
          </p:nvSpPr>
          <p:spPr>
            <a:xfrm>
              <a:off x="0" y="0"/>
              <a:ext cx="951969" cy="698834"/>
            </a:xfrm>
            <a:custGeom>
              <a:rect b="b" l="l" r="r" t="t"/>
              <a:pathLst>
                <a:path extrusionOk="0" h="698834" w="951969">
                  <a:moveTo>
                    <a:pt x="0" y="0"/>
                  </a:moveTo>
                  <a:lnTo>
                    <a:pt x="951969" y="0"/>
                  </a:lnTo>
                  <a:lnTo>
                    <a:pt x="951969" y="698834"/>
                  </a:lnTo>
                  <a:lnTo>
                    <a:pt x="0" y="698834"/>
                  </a:lnTo>
                  <a:close/>
                </a:path>
              </a:pathLst>
            </a:custGeom>
            <a:solidFill>
              <a:srgbClr val="F7DE46"/>
            </a:solidFill>
            <a:ln>
              <a:noFill/>
            </a:ln>
          </p:spPr>
        </p:sp>
        <p:sp>
          <p:nvSpPr>
            <p:cNvPr id="306" name="Google Shape;306;p19"/>
            <p:cNvSpPr txBox="1"/>
            <p:nvPr/>
          </p:nvSpPr>
          <p:spPr>
            <a:xfrm>
              <a:off x="0" y="-228600"/>
              <a:ext cx="951969" cy="927434"/>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7" name="Google Shape;307;p19"/>
          <p:cNvGrpSpPr/>
          <p:nvPr/>
        </p:nvGrpSpPr>
        <p:grpSpPr>
          <a:xfrm>
            <a:off x="2544332" y="1546623"/>
            <a:ext cx="1807254" cy="1760677"/>
            <a:chOff x="0" y="-228600"/>
            <a:chExt cx="951969" cy="927434"/>
          </a:xfrm>
        </p:grpSpPr>
        <p:sp>
          <p:nvSpPr>
            <p:cNvPr id="308" name="Google Shape;308;p19"/>
            <p:cNvSpPr/>
            <p:nvPr/>
          </p:nvSpPr>
          <p:spPr>
            <a:xfrm>
              <a:off x="0" y="0"/>
              <a:ext cx="951969" cy="698834"/>
            </a:xfrm>
            <a:custGeom>
              <a:rect b="b" l="l" r="r" t="t"/>
              <a:pathLst>
                <a:path extrusionOk="0" h="698834" w="951969">
                  <a:moveTo>
                    <a:pt x="0" y="0"/>
                  </a:moveTo>
                  <a:lnTo>
                    <a:pt x="951969" y="0"/>
                  </a:lnTo>
                  <a:lnTo>
                    <a:pt x="951969" y="698834"/>
                  </a:lnTo>
                  <a:lnTo>
                    <a:pt x="0" y="698834"/>
                  </a:lnTo>
                  <a:close/>
                </a:path>
              </a:pathLst>
            </a:custGeom>
            <a:solidFill>
              <a:srgbClr val="F7DE46"/>
            </a:solidFill>
            <a:ln>
              <a:noFill/>
            </a:ln>
          </p:spPr>
        </p:sp>
        <p:sp>
          <p:nvSpPr>
            <p:cNvPr id="309" name="Google Shape;309;p19"/>
            <p:cNvSpPr txBox="1"/>
            <p:nvPr/>
          </p:nvSpPr>
          <p:spPr>
            <a:xfrm>
              <a:off x="0" y="-228600"/>
              <a:ext cx="951969" cy="927434"/>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19"/>
          <p:cNvGrpSpPr/>
          <p:nvPr/>
        </p:nvGrpSpPr>
        <p:grpSpPr>
          <a:xfrm>
            <a:off x="4575424" y="1546623"/>
            <a:ext cx="1807254" cy="1760677"/>
            <a:chOff x="0" y="-228600"/>
            <a:chExt cx="951969" cy="927434"/>
          </a:xfrm>
        </p:grpSpPr>
        <p:sp>
          <p:nvSpPr>
            <p:cNvPr id="311" name="Google Shape;311;p19"/>
            <p:cNvSpPr/>
            <p:nvPr/>
          </p:nvSpPr>
          <p:spPr>
            <a:xfrm>
              <a:off x="0" y="0"/>
              <a:ext cx="951969" cy="698834"/>
            </a:xfrm>
            <a:custGeom>
              <a:rect b="b" l="l" r="r" t="t"/>
              <a:pathLst>
                <a:path extrusionOk="0" h="698834" w="951969">
                  <a:moveTo>
                    <a:pt x="0" y="0"/>
                  </a:moveTo>
                  <a:lnTo>
                    <a:pt x="951969" y="0"/>
                  </a:lnTo>
                  <a:lnTo>
                    <a:pt x="951969" y="698834"/>
                  </a:lnTo>
                  <a:lnTo>
                    <a:pt x="0" y="698834"/>
                  </a:lnTo>
                  <a:close/>
                </a:path>
              </a:pathLst>
            </a:custGeom>
            <a:solidFill>
              <a:srgbClr val="F7DE46"/>
            </a:solidFill>
            <a:ln>
              <a:noFill/>
            </a:ln>
          </p:spPr>
        </p:sp>
        <p:sp>
          <p:nvSpPr>
            <p:cNvPr id="312" name="Google Shape;312;p19"/>
            <p:cNvSpPr txBox="1"/>
            <p:nvPr/>
          </p:nvSpPr>
          <p:spPr>
            <a:xfrm>
              <a:off x="0" y="-228600"/>
              <a:ext cx="951969" cy="927434"/>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3" name="Google Shape;313;p19"/>
          <p:cNvGrpSpPr/>
          <p:nvPr/>
        </p:nvGrpSpPr>
        <p:grpSpPr>
          <a:xfrm>
            <a:off x="6606515" y="1546623"/>
            <a:ext cx="2023135" cy="3226932"/>
            <a:chOff x="0" y="-228600"/>
            <a:chExt cx="1065685" cy="1699783"/>
          </a:xfrm>
        </p:grpSpPr>
        <p:sp>
          <p:nvSpPr>
            <p:cNvPr id="314" name="Google Shape;314;p19"/>
            <p:cNvSpPr/>
            <p:nvPr/>
          </p:nvSpPr>
          <p:spPr>
            <a:xfrm>
              <a:off x="0" y="0"/>
              <a:ext cx="1065685" cy="1471183"/>
            </a:xfrm>
            <a:custGeom>
              <a:rect b="b" l="l" r="r" t="t"/>
              <a:pathLst>
                <a:path extrusionOk="0" h="1471183" w="1065685">
                  <a:moveTo>
                    <a:pt x="0" y="0"/>
                  </a:moveTo>
                  <a:lnTo>
                    <a:pt x="1065685" y="0"/>
                  </a:lnTo>
                  <a:lnTo>
                    <a:pt x="1065685" y="1471183"/>
                  </a:lnTo>
                  <a:lnTo>
                    <a:pt x="0" y="1471183"/>
                  </a:lnTo>
                  <a:close/>
                </a:path>
              </a:pathLst>
            </a:custGeom>
            <a:solidFill>
              <a:srgbClr val="F46BBD"/>
            </a:solidFill>
            <a:ln>
              <a:noFill/>
            </a:ln>
          </p:spPr>
        </p:sp>
        <p:sp>
          <p:nvSpPr>
            <p:cNvPr id="315" name="Google Shape;315;p19"/>
            <p:cNvSpPr txBox="1"/>
            <p:nvPr/>
          </p:nvSpPr>
          <p:spPr>
            <a:xfrm>
              <a:off x="0" y="-228600"/>
              <a:ext cx="1065685" cy="1699783"/>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6" name="Google Shape;316;p19"/>
          <p:cNvGrpSpPr/>
          <p:nvPr/>
        </p:nvGrpSpPr>
        <p:grpSpPr>
          <a:xfrm>
            <a:off x="514350" y="3012879"/>
            <a:ext cx="1807254" cy="1760677"/>
            <a:chOff x="0" y="-228600"/>
            <a:chExt cx="951969" cy="927434"/>
          </a:xfrm>
        </p:grpSpPr>
        <p:sp>
          <p:nvSpPr>
            <p:cNvPr id="317" name="Google Shape;317;p19"/>
            <p:cNvSpPr/>
            <p:nvPr/>
          </p:nvSpPr>
          <p:spPr>
            <a:xfrm>
              <a:off x="0" y="0"/>
              <a:ext cx="951969" cy="698834"/>
            </a:xfrm>
            <a:custGeom>
              <a:rect b="b" l="l" r="r" t="t"/>
              <a:pathLst>
                <a:path extrusionOk="0" h="698834" w="951969">
                  <a:moveTo>
                    <a:pt x="0" y="0"/>
                  </a:moveTo>
                  <a:lnTo>
                    <a:pt x="951969" y="0"/>
                  </a:lnTo>
                  <a:lnTo>
                    <a:pt x="951969" y="698834"/>
                  </a:lnTo>
                  <a:lnTo>
                    <a:pt x="0" y="698834"/>
                  </a:lnTo>
                  <a:close/>
                </a:path>
              </a:pathLst>
            </a:custGeom>
            <a:solidFill>
              <a:srgbClr val="F7DE46"/>
            </a:solidFill>
            <a:ln>
              <a:noFill/>
            </a:ln>
          </p:spPr>
        </p:sp>
        <p:sp>
          <p:nvSpPr>
            <p:cNvPr id="318" name="Google Shape;318;p19"/>
            <p:cNvSpPr txBox="1"/>
            <p:nvPr/>
          </p:nvSpPr>
          <p:spPr>
            <a:xfrm>
              <a:off x="0" y="-228600"/>
              <a:ext cx="951969" cy="927434"/>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9" name="Google Shape;319;p19"/>
          <p:cNvGrpSpPr/>
          <p:nvPr/>
        </p:nvGrpSpPr>
        <p:grpSpPr>
          <a:xfrm>
            <a:off x="2544332" y="3012879"/>
            <a:ext cx="1807254" cy="1760677"/>
            <a:chOff x="0" y="-228600"/>
            <a:chExt cx="951969" cy="927434"/>
          </a:xfrm>
        </p:grpSpPr>
        <p:sp>
          <p:nvSpPr>
            <p:cNvPr id="320" name="Google Shape;320;p19"/>
            <p:cNvSpPr/>
            <p:nvPr/>
          </p:nvSpPr>
          <p:spPr>
            <a:xfrm>
              <a:off x="0" y="0"/>
              <a:ext cx="951969" cy="698834"/>
            </a:xfrm>
            <a:custGeom>
              <a:rect b="b" l="l" r="r" t="t"/>
              <a:pathLst>
                <a:path extrusionOk="0" h="698834" w="951969">
                  <a:moveTo>
                    <a:pt x="0" y="0"/>
                  </a:moveTo>
                  <a:lnTo>
                    <a:pt x="951969" y="0"/>
                  </a:lnTo>
                  <a:lnTo>
                    <a:pt x="951969" y="698834"/>
                  </a:lnTo>
                  <a:lnTo>
                    <a:pt x="0" y="698834"/>
                  </a:lnTo>
                  <a:close/>
                </a:path>
              </a:pathLst>
            </a:custGeom>
            <a:solidFill>
              <a:srgbClr val="F7DE46"/>
            </a:solidFill>
            <a:ln>
              <a:noFill/>
            </a:ln>
          </p:spPr>
        </p:sp>
        <p:sp>
          <p:nvSpPr>
            <p:cNvPr id="321" name="Google Shape;321;p19"/>
            <p:cNvSpPr txBox="1"/>
            <p:nvPr/>
          </p:nvSpPr>
          <p:spPr>
            <a:xfrm>
              <a:off x="0" y="-228600"/>
              <a:ext cx="951969" cy="927434"/>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2" name="Google Shape;322;p19"/>
          <p:cNvGrpSpPr/>
          <p:nvPr/>
        </p:nvGrpSpPr>
        <p:grpSpPr>
          <a:xfrm>
            <a:off x="4575424" y="3012879"/>
            <a:ext cx="1807254" cy="1760677"/>
            <a:chOff x="0" y="-228600"/>
            <a:chExt cx="951969" cy="927434"/>
          </a:xfrm>
        </p:grpSpPr>
        <p:sp>
          <p:nvSpPr>
            <p:cNvPr id="323" name="Google Shape;323;p19"/>
            <p:cNvSpPr/>
            <p:nvPr/>
          </p:nvSpPr>
          <p:spPr>
            <a:xfrm>
              <a:off x="0" y="0"/>
              <a:ext cx="951969" cy="698834"/>
            </a:xfrm>
            <a:custGeom>
              <a:rect b="b" l="l" r="r" t="t"/>
              <a:pathLst>
                <a:path extrusionOk="0" h="698834" w="951969">
                  <a:moveTo>
                    <a:pt x="0" y="0"/>
                  </a:moveTo>
                  <a:lnTo>
                    <a:pt x="951969" y="0"/>
                  </a:lnTo>
                  <a:lnTo>
                    <a:pt x="951969" y="698834"/>
                  </a:lnTo>
                  <a:lnTo>
                    <a:pt x="0" y="698834"/>
                  </a:lnTo>
                  <a:close/>
                </a:path>
              </a:pathLst>
            </a:custGeom>
            <a:solidFill>
              <a:srgbClr val="F7DE46"/>
            </a:solidFill>
            <a:ln>
              <a:noFill/>
            </a:ln>
          </p:spPr>
        </p:sp>
        <p:sp>
          <p:nvSpPr>
            <p:cNvPr id="324" name="Google Shape;324;p19"/>
            <p:cNvSpPr txBox="1"/>
            <p:nvPr/>
          </p:nvSpPr>
          <p:spPr>
            <a:xfrm>
              <a:off x="0" y="-228600"/>
              <a:ext cx="951969" cy="927434"/>
            </a:xfrm>
            <a:prstGeom prst="rect">
              <a:avLst/>
            </a:prstGeom>
            <a:noFill/>
            <a:ln>
              <a:noFill/>
            </a:ln>
          </p:spPr>
          <p:txBody>
            <a:bodyPr anchorCtr="0" anchor="ctr" bIns="25400" lIns="25400" spcFirstLastPara="1" rIns="25400" wrap="square" tIns="25400">
              <a:noAutofit/>
            </a:bodyPr>
            <a:lstStyle/>
            <a:p>
              <a:pPr indent="0" lvl="0" marL="0" marR="0" rtl="0" algn="l">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5" name="Google Shape;325;p19"/>
          <p:cNvGrpSpPr/>
          <p:nvPr/>
        </p:nvGrpSpPr>
        <p:grpSpPr>
          <a:xfrm rot="-5400000">
            <a:off x="5319250" y="-2180862"/>
            <a:ext cx="62365" cy="6558435"/>
            <a:chOff x="0" y="-228600"/>
            <a:chExt cx="30133" cy="3168895"/>
          </a:xfrm>
        </p:grpSpPr>
        <p:sp>
          <p:nvSpPr>
            <p:cNvPr id="326" name="Google Shape;326;p19"/>
            <p:cNvSpPr/>
            <p:nvPr/>
          </p:nvSpPr>
          <p:spPr>
            <a:xfrm>
              <a:off x="0" y="0"/>
              <a:ext cx="30133" cy="2940295"/>
            </a:xfrm>
            <a:custGeom>
              <a:rect b="b" l="l" r="r" t="t"/>
              <a:pathLst>
                <a:path extrusionOk="0" h="2940295" w="30133">
                  <a:moveTo>
                    <a:pt x="0" y="0"/>
                  </a:moveTo>
                  <a:lnTo>
                    <a:pt x="30133" y="0"/>
                  </a:lnTo>
                  <a:lnTo>
                    <a:pt x="30133" y="2940295"/>
                  </a:lnTo>
                  <a:lnTo>
                    <a:pt x="0" y="2940295"/>
                  </a:lnTo>
                  <a:close/>
                </a:path>
              </a:pathLst>
            </a:custGeom>
            <a:solidFill>
              <a:srgbClr val="008C53"/>
            </a:solidFill>
            <a:ln>
              <a:noFill/>
            </a:ln>
          </p:spPr>
        </p:sp>
        <p:sp>
          <p:nvSpPr>
            <p:cNvPr id="327" name="Google Shape;327;p19"/>
            <p:cNvSpPr txBox="1"/>
            <p:nvPr/>
          </p:nvSpPr>
          <p:spPr>
            <a:xfrm>
              <a:off x="0" y="-228600"/>
              <a:ext cx="30133" cy="3168895"/>
            </a:xfrm>
            <a:prstGeom prst="rect">
              <a:avLst/>
            </a:prstGeom>
            <a:noFill/>
            <a:ln>
              <a:noFill/>
            </a:ln>
          </p:spPr>
          <p:txBody>
            <a:bodyPr anchorCtr="0" anchor="ctr" bIns="25400" lIns="25400" spcFirstLastPara="1" rIns="25400" wrap="square" tIns="25400">
              <a:noAutofit/>
            </a:bodyPr>
            <a:lstStyle/>
            <a:p>
              <a:pPr indent="0" lvl="0" marL="0" marR="0" rtl="0" algn="ctr">
                <a:lnSpc>
                  <a:spcPct val="261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8" name="Google Shape;328;p19"/>
          <p:cNvSpPr/>
          <p:nvPr/>
        </p:nvSpPr>
        <p:spPr>
          <a:xfrm rot="-699403">
            <a:off x="7804443" y="281601"/>
            <a:ext cx="1351847" cy="1982709"/>
          </a:xfrm>
          <a:custGeom>
            <a:rect b="b" l="l" r="r" t="t"/>
            <a:pathLst>
              <a:path extrusionOk="0" h="3965418" w="2703694">
                <a:moveTo>
                  <a:pt x="0" y="0"/>
                </a:moveTo>
                <a:lnTo>
                  <a:pt x="2703695" y="0"/>
                </a:lnTo>
                <a:lnTo>
                  <a:pt x="2703695" y="3965418"/>
                </a:lnTo>
                <a:lnTo>
                  <a:pt x="0" y="3965418"/>
                </a:lnTo>
                <a:lnTo>
                  <a:pt x="0" y="0"/>
                </a:lnTo>
                <a:close/>
              </a:path>
            </a:pathLst>
          </a:custGeom>
          <a:blipFill rotWithShape="1">
            <a:blip r:embed="rId4">
              <a:alphaModFix/>
            </a:blip>
            <a:stretch>
              <a:fillRect b="0" l="0" r="0" t="0"/>
            </a:stretch>
          </a:blipFill>
          <a:ln>
            <a:noFill/>
          </a:ln>
        </p:spPr>
      </p:sp>
      <p:sp>
        <p:nvSpPr>
          <p:cNvPr id="329" name="Google Shape;329;p19"/>
          <p:cNvSpPr/>
          <p:nvPr/>
        </p:nvSpPr>
        <p:spPr>
          <a:xfrm rot="-6277792">
            <a:off x="-71504" y="295935"/>
            <a:ext cx="750536" cy="831818"/>
          </a:xfrm>
          <a:custGeom>
            <a:rect b="b" l="l" r="r" t="t"/>
            <a:pathLst>
              <a:path extrusionOk="0" h="1663636" w="1501071">
                <a:moveTo>
                  <a:pt x="104291" y="0"/>
                </a:moveTo>
                <a:lnTo>
                  <a:pt x="1501071" y="92732"/>
                </a:lnTo>
                <a:lnTo>
                  <a:pt x="1396780" y="1663636"/>
                </a:lnTo>
                <a:lnTo>
                  <a:pt x="0" y="1570905"/>
                </a:lnTo>
                <a:lnTo>
                  <a:pt x="104291" y="0"/>
                </a:lnTo>
                <a:close/>
              </a:path>
            </a:pathLst>
          </a:custGeom>
          <a:blipFill rotWithShape="1">
            <a:blip r:embed="rId5">
              <a:alphaModFix/>
            </a:blip>
            <a:stretch>
              <a:fillRect b="-57446" l="-87017" r="0" t="-4543"/>
            </a:stretch>
          </a:blipFill>
          <a:ln>
            <a:noFill/>
          </a:ln>
        </p:spPr>
      </p:sp>
      <p:sp>
        <p:nvSpPr>
          <p:cNvPr id="330" name="Google Shape;330;p19"/>
          <p:cNvSpPr txBox="1"/>
          <p:nvPr/>
        </p:nvSpPr>
        <p:spPr>
          <a:xfrm>
            <a:off x="2617675" y="481387"/>
            <a:ext cx="6653295" cy="585788"/>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b="0" i="0" lang="en" sz="4200" u="none" cap="none" strike="noStrike">
                <a:solidFill>
                  <a:srgbClr val="1D1D1B"/>
                </a:solidFill>
                <a:latin typeface="Architects Daughter"/>
                <a:ea typeface="Architects Daughter"/>
                <a:cs typeface="Architects Daughter"/>
                <a:sym typeface="Architects Daughter"/>
              </a:rPr>
              <a:t>WEEKLY PLANNER</a:t>
            </a:r>
            <a:endParaRPr sz="700"/>
          </a:p>
        </p:txBody>
      </p:sp>
      <p:sp>
        <p:nvSpPr>
          <p:cNvPr id="331" name="Google Shape;331;p19"/>
          <p:cNvSpPr txBox="1"/>
          <p:nvPr/>
        </p:nvSpPr>
        <p:spPr>
          <a:xfrm>
            <a:off x="642992" y="573087"/>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Monday:</a:t>
            </a:r>
            <a:endParaRPr sz="700"/>
          </a:p>
        </p:txBody>
      </p:sp>
      <p:sp>
        <p:nvSpPr>
          <p:cNvPr id="332" name="Google Shape;332;p19"/>
          <p:cNvSpPr txBox="1"/>
          <p:nvPr/>
        </p:nvSpPr>
        <p:spPr>
          <a:xfrm>
            <a:off x="642992" y="2048621"/>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Tuesday:</a:t>
            </a:r>
            <a:endParaRPr sz="700"/>
          </a:p>
        </p:txBody>
      </p:sp>
      <p:sp>
        <p:nvSpPr>
          <p:cNvPr id="333" name="Google Shape;333;p19"/>
          <p:cNvSpPr txBox="1"/>
          <p:nvPr/>
        </p:nvSpPr>
        <p:spPr>
          <a:xfrm>
            <a:off x="2693734" y="2048621"/>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Thursday:</a:t>
            </a:r>
            <a:endParaRPr sz="700"/>
          </a:p>
        </p:txBody>
      </p:sp>
      <p:sp>
        <p:nvSpPr>
          <p:cNvPr id="334" name="Google Shape;334;p19"/>
          <p:cNvSpPr txBox="1"/>
          <p:nvPr/>
        </p:nvSpPr>
        <p:spPr>
          <a:xfrm>
            <a:off x="2693734" y="1334494"/>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F7DE46"/>
                </a:solidFill>
                <a:latin typeface="Gloria Hallelujah"/>
                <a:ea typeface="Gloria Hallelujah"/>
                <a:cs typeface="Gloria Hallelujah"/>
                <a:sym typeface="Gloria Hallelujah"/>
              </a:rPr>
              <a:t>Month:</a:t>
            </a:r>
            <a:endParaRPr sz="700"/>
          </a:p>
        </p:txBody>
      </p:sp>
      <p:sp>
        <p:nvSpPr>
          <p:cNvPr id="335" name="Google Shape;335;p19"/>
          <p:cNvSpPr txBox="1"/>
          <p:nvPr/>
        </p:nvSpPr>
        <p:spPr>
          <a:xfrm>
            <a:off x="4723061" y="2048621"/>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Saturday:</a:t>
            </a:r>
            <a:endParaRPr sz="700"/>
          </a:p>
        </p:txBody>
      </p:sp>
      <p:sp>
        <p:nvSpPr>
          <p:cNvPr id="336" name="Google Shape;336;p19"/>
          <p:cNvSpPr txBox="1"/>
          <p:nvPr/>
        </p:nvSpPr>
        <p:spPr>
          <a:xfrm>
            <a:off x="6754152" y="2048621"/>
            <a:ext cx="1230939" cy="722313"/>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Weekly Goals:</a:t>
            </a:r>
            <a:endParaRPr sz="700"/>
          </a:p>
        </p:txBody>
      </p:sp>
      <p:sp>
        <p:nvSpPr>
          <p:cNvPr id="337" name="Google Shape;337;p19"/>
          <p:cNvSpPr txBox="1"/>
          <p:nvPr/>
        </p:nvSpPr>
        <p:spPr>
          <a:xfrm>
            <a:off x="5953999" y="1334494"/>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F7DE46"/>
                </a:solidFill>
                <a:latin typeface="Gloria Hallelujah"/>
                <a:ea typeface="Gloria Hallelujah"/>
                <a:cs typeface="Gloria Hallelujah"/>
                <a:sym typeface="Gloria Hallelujah"/>
              </a:rPr>
              <a:t>Week Of:</a:t>
            </a:r>
            <a:endParaRPr sz="700"/>
          </a:p>
        </p:txBody>
      </p:sp>
      <p:sp>
        <p:nvSpPr>
          <p:cNvPr id="338" name="Google Shape;338;p19"/>
          <p:cNvSpPr txBox="1"/>
          <p:nvPr/>
        </p:nvSpPr>
        <p:spPr>
          <a:xfrm>
            <a:off x="642992" y="3524155"/>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Wednesday:</a:t>
            </a:r>
            <a:endParaRPr sz="700"/>
          </a:p>
        </p:txBody>
      </p:sp>
      <p:sp>
        <p:nvSpPr>
          <p:cNvPr id="339" name="Google Shape;339;p19"/>
          <p:cNvSpPr txBox="1"/>
          <p:nvPr/>
        </p:nvSpPr>
        <p:spPr>
          <a:xfrm>
            <a:off x="2693734" y="3524155"/>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Friday:</a:t>
            </a:r>
            <a:endParaRPr sz="700"/>
          </a:p>
        </p:txBody>
      </p:sp>
      <p:sp>
        <p:nvSpPr>
          <p:cNvPr id="340" name="Google Shape;340;p19"/>
          <p:cNvSpPr txBox="1"/>
          <p:nvPr/>
        </p:nvSpPr>
        <p:spPr>
          <a:xfrm>
            <a:off x="4723061" y="3524155"/>
            <a:ext cx="1230939" cy="3460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 sz="1800" u="none" cap="none" strike="noStrike">
                <a:solidFill>
                  <a:srgbClr val="000000"/>
                </a:solidFill>
                <a:latin typeface="Gloria Hallelujah"/>
                <a:ea typeface="Gloria Hallelujah"/>
                <a:cs typeface="Gloria Hallelujah"/>
                <a:sym typeface="Gloria Hallelujah"/>
              </a:rPr>
              <a:t>Sunday:</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1D1D1B"/>
      </a:dk1>
      <a:lt1>
        <a:srgbClr val="FFF4DC"/>
      </a:lt1>
      <a:dk2>
        <a:srgbClr val="1D1D1B"/>
      </a:dk2>
      <a:lt2>
        <a:srgbClr val="FFF4D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