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Anton"/>
      <p:regular r:id="rId24"/>
    </p:embeddedFont>
    <p:embeddedFont>
      <p:font typeface="Roboto"/>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Anton-regular.fntdata"/><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bold.fntdata"/><Relationship Id="rId25" Type="http://schemas.openxmlformats.org/officeDocument/2006/relationships/font" Target="fonts/Roboto-regular.fntdata"/><Relationship Id="rId28" Type="http://schemas.openxmlformats.org/officeDocument/2006/relationships/font" Target="fonts/Roboto-boldItalic.fntdata"/><Relationship Id="rId27" Type="http://schemas.openxmlformats.org/officeDocument/2006/relationships/font" Target="fonts/Roboto-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eaedb21081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g2eaedb21081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2eaedb21081_1_4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g2eaedb21081_1_44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2eaedb21081_1_4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g2eaedb21081_1_46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2eaedb21081_1_4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g2eaedb21081_1_49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2eaedb21081_1_5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g2eaedb21081_1_50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2eaedb21081_1_5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g2eaedb21081_1_5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2eaedb21081_1_5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g2eaedb21081_1_5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2eaedb21081_1_5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g2eaedb21081_1_55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2eaedb21081_1_5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g2eaedb21081_1_57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2eaedb21081_1_6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g2eaedb21081_1_6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2eaedb21081_1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g2eaedb21081_1_9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eaedb21081_1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g2eaedb21081_1_1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eaedb21081_1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2eaedb21081_1_17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eaedb21081_1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g2eaedb21081_1_19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eaedb21081_1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g2eaedb21081_1_2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eaedb21081_1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eaedb21081_1_28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eaedb21081_1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eaedb21081_1_3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2eaedb21081_1_3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2eaedb21081_1_38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1.png"/><Relationship Id="rId3" Type="http://schemas.openxmlformats.org/officeDocument/2006/relationships/image" Target="../media/image5.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7.png"/><Relationship Id="rId4"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255900" y="1977725"/>
            <a:ext cx="4576442" cy="3693206"/>
            <a:chOff x="0" y="-66675"/>
            <a:chExt cx="1090200" cy="1289167"/>
          </a:xfrm>
        </p:grpSpPr>
        <p:sp>
          <p:nvSpPr>
            <p:cNvPr id="11" name="Google Shape;11;p2"/>
            <p:cNvSpPr/>
            <p:nvPr/>
          </p:nvSpPr>
          <p:spPr>
            <a:xfrm>
              <a:off x="0" y="0"/>
              <a:ext cx="1090115" cy="1222492"/>
            </a:xfrm>
            <a:custGeom>
              <a:rect b="b" l="l" r="r" t="t"/>
              <a:pathLst>
                <a:path extrusionOk="0" h="1222492" w="1090115">
                  <a:moveTo>
                    <a:pt x="39273" y="0"/>
                  </a:moveTo>
                  <a:lnTo>
                    <a:pt x="1050842" y="0"/>
                  </a:lnTo>
                  <a:cubicBezTo>
                    <a:pt x="1072532" y="0"/>
                    <a:pt x="1090115" y="17583"/>
                    <a:pt x="1090115" y="39273"/>
                  </a:cubicBezTo>
                  <a:lnTo>
                    <a:pt x="1090115" y="1183219"/>
                  </a:lnTo>
                  <a:cubicBezTo>
                    <a:pt x="1090115" y="1204909"/>
                    <a:pt x="1072532" y="1222492"/>
                    <a:pt x="1050842" y="1222492"/>
                  </a:cubicBezTo>
                  <a:lnTo>
                    <a:pt x="39273" y="1222492"/>
                  </a:lnTo>
                  <a:cubicBezTo>
                    <a:pt x="17583" y="1222492"/>
                    <a:pt x="0" y="1204909"/>
                    <a:pt x="0" y="1183219"/>
                  </a:cubicBezTo>
                  <a:lnTo>
                    <a:pt x="0" y="39273"/>
                  </a:lnTo>
                  <a:cubicBezTo>
                    <a:pt x="0" y="17583"/>
                    <a:pt x="17583" y="0"/>
                    <a:pt x="39273" y="0"/>
                  </a:cubicBezTo>
                  <a:close/>
                </a:path>
              </a:pathLst>
            </a:custGeom>
            <a:solidFill>
              <a:srgbClr val="FAF3E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 name="Google Shape;12;p2"/>
            <p:cNvSpPr txBox="1"/>
            <p:nvPr/>
          </p:nvSpPr>
          <p:spPr>
            <a:xfrm>
              <a:off x="0" y="-66675"/>
              <a:ext cx="1090200" cy="1289100"/>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3" name="Google Shape;13;p2"/>
          <p:cNvGrpSpPr/>
          <p:nvPr/>
        </p:nvGrpSpPr>
        <p:grpSpPr>
          <a:xfrm>
            <a:off x="4255900" y="-126575"/>
            <a:ext cx="4576449" cy="3913269"/>
            <a:chOff x="0" y="-66675"/>
            <a:chExt cx="2076900" cy="2061351"/>
          </a:xfrm>
        </p:grpSpPr>
        <p:sp>
          <p:nvSpPr>
            <p:cNvPr id="14" name="Google Shape;14;p2"/>
            <p:cNvSpPr/>
            <p:nvPr/>
          </p:nvSpPr>
          <p:spPr>
            <a:xfrm>
              <a:off x="0" y="0"/>
              <a:ext cx="2076764" cy="1994676"/>
            </a:xfrm>
            <a:custGeom>
              <a:rect b="b" l="l" r="r" t="t"/>
              <a:pathLst>
                <a:path extrusionOk="0" h="1994676" w="2076764">
                  <a:moveTo>
                    <a:pt x="0" y="0"/>
                  </a:moveTo>
                  <a:lnTo>
                    <a:pt x="2076764" y="0"/>
                  </a:lnTo>
                  <a:lnTo>
                    <a:pt x="2076764" y="1994676"/>
                  </a:lnTo>
                  <a:lnTo>
                    <a:pt x="0" y="1994676"/>
                  </a:lnTo>
                  <a:close/>
                </a:path>
              </a:pathLst>
            </a:custGeom>
            <a:solidFill>
              <a:srgbClr val="FF5757"/>
            </a:solidFill>
            <a:ln>
              <a:noFill/>
            </a:ln>
          </p:spPr>
        </p:sp>
        <p:sp>
          <p:nvSpPr>
            <p:cNvPr id="15" name="Google Shape;15;p2"/>
            <p:cNvSpPr txBox="1"/>
            <p:nvPr/>
          </p:nvSpPr>
          <p:spPr>
            <a:xfrm>
              <a:off x="0" y="-66675"/>
              <a:ext cx="2076900" cy="2061300"/>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6" name="Google Shape;16;p2"/>
          <p:cNvSpPr/>
          <p:nvPr/>
        </p:nvSpPr>
        <p:spPr>
          <a:xfrm>
            <a:off x="5238405" y="188096"/>
            <a:ext cx="2839885" cy="1521955"/>
          </a:xfrm>
          <a:custGeom>
            <a:rect b="b" l="l" r="r" t="t"/>
            <a:pathLst>
              <a:path extrusionOk="0" h="3043909" w="5679770">
                <a:moveTo>
                  <a:pt x="0" y="0"/>
                </a:moveTo>
                <a:lnTo>
                  <a:pt x="5679770" y="0"/>
                </a:lnTo>
                <a:lnTo>
                  <a:pt x="5679770" y="3043910"/>
                </a:lnTo>
                <a:lnTo>
                  <a:pt x="0" y="3043910"/>
                </a:lnTo>
                <a:lnTo>
                  <a:pt x="0" y="0"/>
                </a:lnTo>
                <a:close/>
              </a:path>
            </a:pathLst>
          </a:custGeom>
          <a:blipFill rotWithShape="1">
            <a:blip r:embed="rId2">
              <a:alphaModFix/>
            </a:blip>
            <a:stretch>
              <a:fillRect b="0" l="0" r="0" t="0"/>
            </a:stretch>
          </a:blipFill>
          <a:ln>
            <a:noFill/>
          </a:ln>
        </p:spPr>
      </p:sp>
      <p:sp>
        <p:nvSpPr>
          <p:cNvPr id="17" name="Google Shape;17;p2"/>
          <p:cNvSpPr txBox="1"/>
          <p:nvPr>
            <p:ph type="ctrTitle"/>
          </p:nvPr>
        </p:nvSpPr>
        <p:spPr>
          <a:xfrm>
            <a:off x="4255875" y="1545450"/>
            <a:ext cx="4576500" cy="2052600"/>
          </a:xfrm>
          <a:prstGeom prst="rect">
            <a:avLst/>
          </a:prstGeom>
        </p:spPr>
        <p:txBody>
          <a:bodyPr anchorCtr="0" anchor="b" bIns="91425" lIns="91425" spcFirstLastPara="1" rIns="91425" wrap="square" tIns="91425">
            <a:normAutofit/>
          </a:bodyPr>
          <a:lstStyle>
            <a:lvl1pPr lvl="0" algn="ctr">
              <a:spcBef>
                <a:spcPts val="0"/>
              </a:spcBef>
              <a:spcAft>
                <a:spcPts val="0"/>
              </a:spcAft>
              <a:buClr>
                <a:srgbClr val="FFFFFF"/>
              </a:buClr>
              <a:buSzPts val="5200"/>
              <a:buNone/>
              <a:defRPr sz="5200">
                <a:solidFill>
                  <a:srgbClr val="FFFFFF"/>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8" name="Google Shape;18;p2"/>
          <p:cNvSpPr txBox="1"/>
          <p:nvPr>
            <p:ph idx="1" type="subTitle"/>
          </p:nvPr>
        </p:nvSpPr>
        <p:spPr>
          <a:xfrm>
            <a:off x="4774800" y="3912688"/>
            <a:ext cx="37671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9" name="Google Shape;19;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0" name="Google Shape;20;p2"/>
          <p:cNvPicPr preferRelativeResize="0"/>
          <p:nvPr/>
        </p:nvPicPr>
        <p:blipFill rotWithShape="1">
          <a:blip r:embed="rId3">
            <a:alphaModFix/>
          </a:blip>
          <a:srcRect b="0" l="0" r="0" t="16562"/>
          <a:stretch/>
        </p:blipFill>
        <p:spPr>
          <a:xfrm>
            <a:off x="-301442" y="-338450"/>
            <a:ext cx="4909542" cy="67279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3"/>
          <p:cNvSpPr txBox="1"/>
          <p:nvPr>
            <p:ph type="title"/>
          </p:nvPr>
        </p:nvSpPr>
        <p:spPr>
          <a:xfrm>
            <a:off x="2439000" y="2150850"/>
            <a:ext cx="42660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3" name="Google Shape;23;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4" name="Google Shape;24;p3"/>
          <p:cNvSpPr/>
          <p:nvPr/>
        </p:nvSpPr>
        <p:spPr>
          <a:xfrm>
            <a:off x="6255599" y="4480834"/>
            <a:ext cx="2374050" cy="823707"/>
          </a:xfrm>
          <a:custGeom>
            <a:rect b="b" l="l" r="r" t="t"/>
            <a:pathLst>
              <a:path extrusionOk="0" h="1647414" w="4748101">
                <a:moveTo>
                  <a:pt x="0" y="0"/>
                </a:moveTo>
                <a:lnTo>
                  <a:pt x="4748101" y="0"/>
                </a:lnTo>
                <a:lnTo>
                  <a:pt x="4748101" y="1647414"/>
                </a:lnTo>
                <a:lnTo>
                  <a:pt x="0" y="1647414"/>
                </a:lnTo>
                <a:lnTo>
                  <a:pt x="0" y="0"/>
                </a:lnTo>
                <a:close/>
              </a:path>
            </a:pathLst>
          </a:custGeom>
          <a:blipFill rotWithShape="1">
            <a:blip r:embed="rId2">
              <a:alphaModFix/>
            </a:blip>
            <a:stretch>
              <a:fillRect b="0" l="0" r="0" t="0"/>
            </a:stretch>
          </a:blipFill>
          <a:ln>
            <a:noFill/>
          </a:ln>
        </p:spPr>
      </p:sp>
      <p:sp>
        <p:nvSpPr>
          <p:cNvPr id="25" name="Google Shape;25;p3"/>
          <p:cNvSpPr/>
          <p:nvPr/>
        </p:nvSpPr>
        <p:spPr>
          <a:xfrm>
            <a:off x="514350" y="-235762"/>
            <a:ext cx="2374051" cy="823707"/>
          </a:xfrm>
          <a:custGeom>
            <a:rect b="b" l="l" r="r" t="t"/>
            <a:pathLst>
              <a:path extrusionOk="0" h="1647414" w="4748101">
                <a:moveTo>
                  <a:pt x="0" y="0"/>
                </a:moveTo>
                <a:lnTo>
                  <a:pt x="4748101" y="0"/>
                </a:lnTo>
                <a:lnTo>
                  <a:pt x="4748101" y="1647414"/>
                </a:lnTo>
                <a:lnTo>
                  <a:pt x="0" y="1647414"/>
                </a:lnTo>
                <a:lnTo>
                  <a:pt x="0" y="0"/>
                </a:lnTo>
                <a:close/>
              </a:path>
            </a:pathLst>
          </a:custGeom>
          <a:blipFill rotWithShape="1">
            <a:blip r:embed="rId2">
              <a:alphaModFix/>
            </a:blip>
            <a:stretch>
              <a:fillRect b="0" l="0" r="0" t="0"/>
            </a:stretch>
          </a:blipFill>
          <a:ln>
            <a:noFill/>
          </a:ln>
        </p:spPr>
      </p:sp>
      <p:sp>
        <p:nvSpPr>
          <p:cNvPr id="26" name="Google Shape;26;p3"/>
          <p:cNvSpPr/>
          <p:nvPr>
            <p:ph idx="2" type="pic"/>
          </p:nvPr>
        </p:nvSpPr>
        <p:spPr>
          <a:xfrm>
            <a:off x="122750" y="894750"/>
            <a:ext cx="2629500" cy="3354000"/>
          </a:xfrm>
          <a:prstGeom prst="rect">
            <a:avLst/>
          </a:prstGeom>
          <a:noFill/>
          <a:ln>
            <a:noFill/>
          </a:ln>
        </p:spPr>
      </p:sp>
      <p:sp>
        <p:nvSpPr>
          <p:cNvPr id="27" name="Google Shape;27;p3"/>
          <p:cNvSpPr/>
          <p:nvPr>
            <p:ph idx="3" type="pic"/>
          </p:nvPr>
        </p:nvSpPr>
        <p:spPr>
          <a:xfrm>
            <a:off x="6391750" y="894750"/>
            <a:ext cx="2629500" cy="3354000"/>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8" name="Shape 28"/>
        <p:cNvGrpSpPr/>
        <p:nvPr/>
      </p:nvGrpSpPr>
      <p:grpSpPr>
        <a:xfrm>
          <a:off x="0" y="0"/>
          <a:ext cx="0" cy="0"/>
          <a:chOff x="0" y="0"/>
          <a:chExt cx="0" cy="0"/>
        </a:xfrm>
      </p:grpSpPr>
      <p:sp>
        <p:nvSpPr>
          <p:cNvPr id="29" name="Google Shape;29;p4"/>
          <p:cNvSpPr/>
          <p:nvPr/>
        </p:nvSpPr>
        <p:spPr>
          <a:xfrm>
            <a:off x="311700" y="1017725"/>
            <a:ext cx="3943500" cy="2761500"/>
          </a:xfrm>
          <a:prstGeom prst="roundRect">
            <a:avLst>
              <a:gd fmla="val 16667" name="adj"/>
            </a:avLst>
          </a:prstGeom>
          <a:solidFill>
            <a:srgbClr val="FF575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nton"/>
              <a:ea typeface="Anton"/>
              <a:cs typeface="Anton"/>
              <a:sym typeface="Anton"/>
            </a:endParaRPr>
          </a:p>
        </p:txBody>
      </p:sp>
      <p:sp>
        <p:nvSpPr>
          <p:cNvPr id="30" name="Google Shape;30;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1" name="Google Shape;31;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2" name="Google Shape;32;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3" name="Google Shape;33;p4"/>
          <p:cNvSpPr/>
          <p:nvPr/>
        </p:nvSpPr>
        <p:spPr>
          <a:xfrm>
            <a:off x="4255233" y="-38244"/>
            <a:ext cx="4888767" cy="5408698"/>
          </a:xfrm>
          <a:custGeom>
            <a:rect b="b" l="l" r="r" t="t"/>
            <a:pathLst>
              <a:path extrusionOk="0" h="10817396" w="9777534">
                <a:moveTo>
                  <a:pt x="0" y="0"/>
                </a:moveTo>
                <a:lnTo>
                  <a:pt x="9777534" y="0"/>
                </a:lnTo>
                <a:lnTo>
                  <a:pt x="9777534" y="10817396"/>
                </a:lnTo>
                <a:lnTo>
                  <a:pt x="0" y="10817396"/>
                </a:lnTo>
                <a:lnTo>
                  <a:pt x="0" y="0"/>
                </a:lnTo>
                <a:close/>
              </a:path>
            </a:pathLst>
          </a:custGeom>
          <a:blipFill rotWithShape="1">
            <a:blip r:embed="rId2">
              <a:alphaModFix/>
            </a:blip>
            <a:stretch>
              <a:fillRect b="0" l="-65947"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4" name="Shape 34"/>
        <p:cNvGrpSpPr/>
        <p:nvPr/>
      </p:nvGrpSpPr>
      <p:grpSpPr>
        <a:xfrm>
          <a:off x="0" y="0"/>
          <a:ext cx="0" cy="0"/>
          <a:chOff x="0" y="0"/>
          <a:chExt cx="0" cy="0"/>
        </a:xfrm>
      </p:grpSpPr>
      <p:sp>
        <p:nvSpPr>
          <p:cNvPr id="35" name="Google Shape;35;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6" name="Google Shape;36;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7" name="Google Shape;37;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8" name="Google Shape;38;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9" name="Google Shape;39;p5"/>
          <p:cNvSpPr/>
          <p:nvPr/>
        </p:nvSpPr>
        <p:spPr>
          <a:xfrm>
            <a:off x="2850020" y="3443261"/>
            <a:ext cx="3545038" cy="5227858"/>
          </a:xfrm>
          <a:custGeom>
            <a:rect b="b" l="l" r="r" t="t"/>
            <a:pathLst>
              <a:path extrusionOk="0" h="10455716" w="7090075">
                <a:moveTo>
                  <a:pt x="0" y="0"/>
                </a:moveTo>
                <a:lnTo>
                  <a:pt x="7090075" y="0"/>
                </a:lnTo>
                <a:lnTo>
                  <a:pt x="7090075" y="10455716"/>
                </a:lnTo>
                <a:lnTo>
                  <a:pt x="0" y="10455716"/>
                </a:lnTo>
                <a:lnTo>
                  <a:pt x="0" y="0"/>
                </a:lnTo>
                <a:close/>
              </a:path>
            </a:pathLst>
          </a:custGeom>
          <a:blipFill rotWithShape="1">
            <a:blip r:embed="rId2">
              <a:alphaModFix/>
            </a:blip>
            <a:stretch>
              <a:fillRect b="-17538" l="-62816" r="-130662" t="-15059"/>
            </a:stretch>
          </a:blipFill>
          <a:ln>
            <a:noFill/>
          </a:ln>
        </p:spPr>
      </p:sp>
      <p:sp>
        <p:nvSpPr>
          <p:cNvPr id="40" name="Google Shape;40;p5"/>
          <p:cNvSpPr/>
          <p:nvPr/>
        </p:nvSpPr>
        <p:spPr>
          <a:xfrm rot="-937874">
            <a:off x="-97399" y="2563359"/>
            <a:ext cx="1494431" cy="1305512"/>
          </a:xfrm>
          <a:custGeom>
            <a:rect b="b" l="l" r="r" t="t"/>
            <a:pathLst>
              <a:path extrusionOk="0" h="2605656" w="2982717">
                <a:moveTo>
                  <a:pt x="0" y="0"/>
                </a:moveTo>
                <a:lnTo>
                  <a:pt x="2982717" y="0"/>
                </a:lnTo>
                <a:lnTo>
                  <a:pt x="2982717" y="2605657"/>
                </a:lnTo>
                <a:lnTo>
                  <a:pt x="0" y="2605657"/>
                </a:lnTo>
                <a:lnTo>
                  <a:pt x="0" y="0"/>
                </a:lnTo>
                <a:close/>
              </a:path>
            </a:pathLst>
          </a:custGeom>
          <a:blipFill rotWithShape="1">
            <a:blip r:embed="rId3">
              <a:alphaModFix/>
            </a:blip>
            <a:stretch>
              <a:fillRect b="0" l="0" r="0" t="0"/>
            </a:stretch>
          </a:blipFill>
          <a:ln>
            <a:noFill/>
          </a:ln>
        </p:spPr>
      </p:sp>
      <p:sp>
        <p:nvSpPr>
          <p:cNvPr id="41" name="Google Shape;41;p5"/>
          <p:cNvSpPr/>
          <p:nvPr/>
        </p:nvSpPr>
        <p:spPr>
          <a:xfrm>
            <a:off x="7538688" y="244425"/>
            <a:ext cx="1482458" cy="1702345"/>
          </a:xfrm>
          <a:custGeom>
            <a:rect b="b" l="l" r="r" t="t"/>
            <a:pathLst>
              <a:path extrusionOk="0" h="3404689" w="2964916">
                <a:moveTo>
                  <a:pt x="0" y="0"/>
                </a:moveTo>
                <a:lnTo>
                  <a:pt x="2964917" y="0"/>
                </a:lnTo>
                <a:lnTo>
                  <a:pt x="2964917" y="3404689"/>
                </a:lnTo>
                <a:lnTo>
                  <a:pt x="0" y="3404689"/>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2" name="Shape 42"/>
        <p:cNvGrpSpPr/>
        <p:nvPr/>
      </p:nvGrpSpPr>
      <p:grpSpPr>
        <a:xfrm>
          <a:off x="0" y="0"/>
          <a:ext cx="0" cy="0"/>
          <a:chOff x="0" y="0"/>
          <a:chExt cx="0" cy="0"/>
        </a:xfrm>
      </p:grpSpPr>
      <p:sp>
        <p:nvSpPr>
          <p:cNvPr id="43" name="Google Shape;43;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4" name="Google Shape;44;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45" name="Google Shape;45;p6"/>
          <p:cNvGrpSpPr/>
          <p:nvPr/>
        </p:nvGrpSpPr>
        <p:grpSpPr>
          <a:xfrm>
            <a:off x="363375" y="1989326"/>
            <a:ext cx="2007170" cy="2447355"/>
            <a:chOff x="0" y="-66675"/>
            <a:chExt cx="1003284" cy="1289167"/>
          </a:xfrm>
        </p:grpSpPr>
        <p:sp>
          <p:nvSpPr>
            <p:cNvPr id="46" name="Google Shape;46;p6"/>
            <p:cNvSpPr/>
            <p:nvPr/>
          </p:nvSpPr>
          <p:spPr>
            <a:xfrm>
              <a:off x="0" y="0"/>
              <a:ext cx="1003284" cy="1222492"/>
            </a:xfrm>
            <a:custGeom>
              <a:rect b="b" l="l" r="r" t="t"/>
              <a:pathLst>
                <a:path extrusionOk="0" h="1222492" w="1003284">
                  <a:moveTo>
                    <a:pt x="81294" y="0"/>
                  </a:moveTo>
                  <a:lnTo>
                    <a:pt x="921990" y="0"/>
                  </a:lnTo>
                  <a:cubicBezTo>
                    <a:pt x="966887" y="0"/>
                    <a:pt x="1003284" y="36397"/>
                    <a:pt x="1003284" y="81294"/>
                  </a:cubicBezTo>
                  <a:lnTo>
                    <a:pt x="1003284" y="1141198"/>
                  </a:lnTo>
                  <a:cubicBezTo>
                    <a:pt x="1003284" y="1186095"/>
                    <a:pt x="966887" y="1222492"/>
                    <a:pt x="921990" y="1222492"/>
                  </a:cubicBezTo>
                  <a:lnTo>
                    <a:pt x="81294" y="1222492"/>
                  </a:lnTo>
                  <a:cubicBezTo>
                    <a:pt x="36397" y="1222492"/>
                    <a:pt x="0" y="1186095"/>
                    <a:pt x="0" y="1141198"/>
                  </a:cubicBezTo>
                  <a:lnTo>
                    <a:pt x="0" y="81294"/>
                  </a:lnTo>
                  <a:cubicBezTo>
                    <a:pt x="0" y="36397"/>
                    <a:pt x="36397" y="0"/>
                    <a:pt x="81294" y="0"/>
                  </a:cubicBezTo>
                  <a:close/>
                </a:path>
              </a:pathLst>
            </a:custGeom>
            <a:solidFill>
              <a:srgbClr val="FAF3E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 name="Google Shape;47;p6"/>
            <p:cNvSpPr txBox="1"/>
            <p:nvPr/>
          </p:nvSpPr>
          <p:spPr>
            <a:xfrm>
              <a:off x="0" y="-66675"/>
              <a:ext cx="1003200" cy="1289100"/>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8" name="Google Shape;48;p6"/>
          <p:cNvGrpSpPr/>
          <p:nvPr/>
        </p:nvGrpSpPr>
        <p:grpSpPr>
          <a:xfrm>
            <a:off x="414649" y="1763124"/>
            <a:ext cx="1904634" cy="1614762"/>
            <a:chOff x="0" y="-66675"/>
            <a:chExt cx="1003284" cy="850591"/>
          </a:xfrm>
        </p:grpSpPr>
        <p:sp>
          <p:nvSpPr>
            <p:cNvPr id="49" name="Google Shape;49;p6"/>
            <p:cNvSpPr/>
            <p:nvPr/>
          </p:nvSpPr>
          <p:spPr>
            <a:xfrm>
              <a:off x="0" y="0"/>
              <a:ext cx="1003284" cy="783916"/>
            </a:xfrm>
            <a:custGeom>
              <a:rect b="b" l="l" r="r" t="t"/>
              <a:pathLst>
                <a:path extrusionOk="0" h="783916" w="1003284">
                  <a:moveTo>
                    <a:pt x="81294" y="0"/>
                  </a:moveTo>
                  <a:lnTo>
                    <a:pt x="921990" y="0"/>
                  </a:lnTo>
                  <a:cubicBezTo>
                    <a:pt x="966887" y="0"/>
                    <a:pt x="1003284" y="36397"/>
                    <a:pt x="1003284" y="81294"/>
                  </a:cubicBezTo>
                  <a:lnTo>
                    <a:pt x="1003284" y="702622"/>
                  </a:lnTo>
                  <a:cubicBezTo>
                    <a:pt x="1003284" y="747519"/>
                    <a:pt x="966887" y="783916"/>
                    <a:pt x="921990" y="783916"/>
                  </a:cubicBezTo>
                  <a:lnTo>
                    <a:pt x="81294" y="783916"/>
                  </a:lnTo>
                  <a:cubicBezTo>
                    <a:pt x="36397" y="783916"/>
                    <a:pt x="0" y="747519"/>
                    <a:pt x="0" y="702622"/>
                  </a:cubicBezTo>
                  <a:lnTo>
                    <a:pt x="0" y="81294"/>
                  </a:lnTo>
                  <a:cubicBezTo>
                    <a:pt x="0" y="36397"/>
                    <a:pt x="36397" y="0"/>
                    <a:pt x="81294" y="0"/>
                  </a:cubicBezTo>
                  <a:close/>
                </a:path>
              </a:pathLst>
            </a:custGeom>
            <a:solidFill>
              <a:srgbClr val="FF5757"/>
            </a:solidFill>
            <a:ln cap="rnd" cmpd="sng" w="104775">
              <a:solidFill>
                <a:srgbClr val="FF5757"/>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0" name="Google Shape;50;p6"/>
            <p:cNvSpPr txBox="1"/>
            <p:nvPr/>
          </p:nvSpPr>
          <p:spPr>
            <a:xfrm>
              <a:off x="0" y="-66675"/>
              <a:ext cx="1003200" cy="850500"/>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1" name="Google Shape;51;p6"/>
          <p:cNvSpPr/>
          <p:nvPr/>
        </p:nvSpPr>
        <p:spPr>
          <a:xfrm>
            <a:off x="681727" y="2152198"/>
            <a:ext cx="1370516" cy="1141957"/>
          </a:xfrm>
          <a:custGeom>
            <a:rect b="b" l="l" r="r" t="t"/>
            <a:pathLst>
              <a:path extrusionOk="0" h="2283914" w="2741032">
                <a:moveTo>
                  <a:pt x="0" y="0"/>
                </a:moveTo>
                <a:lnTo>
                  <a:pt x="2741032" y="0"/>
                </a:lnTo>
                <a:lnTo>
                  <a:pt x="2741032" y="2283915"/>
                </a:lnTo>
                <a:lnTo>
                  <a:pt x="0" y="2283915"/>
                </a:lnTo>
                <a:lnTo>
                  <a:pt x="0" y="0"/>
                </a:lnTo>
                <a:close/>
              </a:path>
            </a:pathLst>
          </a:custGeom>
          <a:blipFill rotWithShape="1">
            <a:blip r:embed="rId2">
              <a:alphaModFix/>
            </a:blip>
            <a:stretch>
              <a:fillRect b="0" l="0" r="0" t="0"/>
            </a:stretch>
          </a:blipFill>
          <a:ln>
            <a:noFill/>
          </a:ln>
        </p:spPr>
      </p:sp>
      <p:grpSp>
        <p:nvGrpSpPr>
          <p:cNvPr id="52" name="Google Shape;52;p6"/>
          <p:cNvGrpSpPr/>
          <p:nvPr/>
        </p:nvGrpSpPr>
        <p:grpSpPr>
          <a:xfrm>
            <a:off x="2503125" y="1989325"/>
            <a:ext cx="2007170" cy="2447355"/>
            <a:chOff x="0" y="-66675"/>
            <a:chExt cx="1003284" cy="1289167"/>
          </a:xfrm>
        </p:grpSpPr>
        <p:sp>
          <p:nvSpPr>
            <p:cNvPr id="53" name="Google Shape;53;p6"/>
            <p:cNvSpPr/>
            <p:nvPr/>
          </p:nvSpPr>
          <p:spPr>
            <a:xfrm>
              <a:off x="0" y="0"/>
              <a:ext cx="1003284" cy="1222492"/>
            </a:xfrm>
            <a:custGeom>
              <a:rect b="b" l="l" r="r" t="t"/>
              <a:pathLst>
                <a:path extrusionOk="0" h="1222492" w="1003284">
                  <a:moveTo>
                    <a:pt x="81294" y="0"/>
                  </a:moveTo>
                  <a:lnTo>
                    <a:pt x="921990" y="0"/>
                  </a:lnTo>
                  <a:cubicBezTo>
                    <a:pt x="966887" y="0"/>
                    <a:pt x="1003284" y="36397"/>
                    <a:pt x="1003284" y="81294"/>
                  </a:cubicBezTo>
                  <a:lnTo>
                    <a:pt x="1003284" y="1141198"/>
                  </a:lnTo>
                  <a:cubicBezTo>
                    <a:pt x="1003284" y="1186095"/>
                    <a:pt x="966887" y="1222492"/>
                    <a:pt x="921990" y="1222492"/>
                  </a:cubicBezTo>
                  <a:lnTo>
                    <a:pt x="81294" y="1222492"/>
                  </a:lnTo>
                  <a:cubicBezTo>
                    <a:pt x="36397" y="1222492"/>
                    <a:pt x="0" y="1186095"/>
                    <a:pt x="0" y="1141198"/>
                  </a:cubicBezTo>
                  <a:lnTo>
                    <a:pt x="0" y="81294"/>
                  </a:lnTo>
                  <a:cubicBezTo>
                    <a:pt x="0" y="36397"/>
                    <a:pt x="36397" y="0"/>
                    <a:pt x="81294" y="0"/>
                  </a:cubicBezTo>
                  <a:close/>
                </a:path>
              </a:pathLst>
            </a:custGeom>
            <a:solidFill>
              <a:srgbClr val="FAF3E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4" name="Google Shape;54;p6"/>
            <p:cNvSpPr txBox="1"/>
            <p:nvPr/>
          </p:nvSpPr>
          <p:spPr>
            <a:xfrm>
              <a:off x="0" y="-66675"/>
              <a:ext cx="1003200" cy="1289100"/>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5" name="Google Shape;55;p6"/>
          <p:cNvGrpSpPr/>
          <p:nvPr/>
        </p:nvGrpSpPr>
        <p:grpSpPr>
          <a:xfrm>
            <a:off x="2551326" y="1763124"/>
            <a:ext cx="1904634" cy="1614762"/>
            <a:chOff x="0" y="-66675"/>
            <a:chExt cx="1003284" cy="850591"/>
          </a:xfrm>
        </p:grpSpPr>
        <p:sp>
          <p:nvSpPr>
            <p:cNvPr id="56" name="Google Shape;56;p6"/>
            <p:cNvSpPr/>
            <p:nvPr/>
          </p:nvSpPr>
          <p:spPr>
            <a:xfrm>
              <a:off x="0" y="0"/>
              <a:ext cx="1003284" cy="783916"/>
            </a:xfrm>
            <a:custGeom>
              <a:rect b="b" l="l" r="r" t="t"/>
              <a:pathLst>
                <a:path extrusionOk="0" h="783916" w="1003284">
                  <a:moveTo>
                    <a:pt x="81294" y="0"/>
                  </a:moveTo>
                  <a:lnTo>
                    <a:pt x="921990" y="0"/>
                  </a:lnTo>
                  <a:cubicBezTo>
                    <a:pt x="966887" y="0"/>
                    <a:pt x="1003284" y="36397"/>
                    <a:pt x="1003284" y="81294"/>
                  </a:cubicBezTo>
                  <a:lnTo>
                    <a:pt x="1003284" y="702622"/>
                  </a:lnTo>
                  <a:cubicBezTo>
                    <a:pt x="1003284" y="747519"/>
                    <a:pt x="966887" y="783916"/>
                    <a:pt x="921990" y="783916"/>
                  </a:cubicBezTo>
                  <a:lnTo>
                    <a:pt x="81294" y="783916"/>
                  </a:lnTo>
                  <a:cubicBezTo>
                    <a:pt x="36397" y="783916"/>
                    <a:pt x="0" y="747519"/>
                    <a:pt x="0" y="702622"/>
                  </a:cubicBezTo>
                  <a:lnTo>
                    <a:pt x="0" y="81294"/>
                  </a:lnTo>
                  <a:cubicBezTo>
                    <a:pt x="0" y="36397"/>
                    <a:pt x="36397" y="0"/>
                    <a:pt x="81294" y="0"/>
                  </a:cubicBezTo>
                  <a:close/>
                </a:path>
              </a:pathLst>
            </a:custGeom>
            <a:solidFill>
              <a:srgbClr val="FF5757"/>
            </a:solidFill>
            <a:ln cap="rnd" cmpd="sng" w="104775">
              <a:solidFill>
                <a:srgbClr val="FF5757"/>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7" name="Google Shape;57;p6"/>
            <p:cNvSpPr txBox="1"/>
            <p:nvPr/>
          </p:nvSpPr>
          <p:spPr>
            <a:xfrm>
              <a:off x="0" y="-66675"/>
              <a:ext cx="1003200" cy="850500"/>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8" name="Google Shape;58;p6"/>
          <p:cNvSpPr/>
          <p:nvPr/>
        </p:nvSpPr>
        <p:spPr>
          <a:xfrm>
            <a:off x="2907485" y="2092399"/>
            <a:ext cx="1192352" cy="1183923"/>
          </a:xfrm>
          <a:custGeom>
            <a:rect b="b" l="l" r="r" t="t"/>
            <a:pathLst>
              <a:path extrusionOk="0" h="2367846" w="2384704">
                <a:moveTo>
                  <a:pt x="0" y="0"/>
                </a:moveTo>
                <a:lnTo>
                  <a:pt x="2384704" y="0"/>
                </a:lnTo>
                <a:lnTo>
                  <a:pt x="2384704" y="2367845"/>
                </a:lnTo>
                <a:lnTo>
                  <a:pt x="0" y="2367845"/>
                </a:lnTo>
                <a:lnTo>
                  <a:pt x="0" y="0"/>
                </a:lnTo>
                <a:close/>
              </a:path>
            </a:pathLst>
          </a:custGeom>
          <a:blipFill rotWithShape="1">
            <a:blip r:embed="rId3">
              <a:alphaModFix/>
            </a:blip>
            <a:stretch>
              <a:fillRect b="0" l="0" r="0" t="0"/>
            </a:stretch>
          </a:blipFill>
          <a:ln>
            <a:noFill/>
          </a:ln>
        </p:spPr>
      </p:sp>
      <p:grpSp>
        <p:nvGrpSpPr>
          <p:cNvPr id="59" name="Google Shape;59;p6"/>
          <p:cNvGrpSpPr/>
          <p:nvPr/>
        </p:nvGrpSpPr>
        <p:grpSpPr>
          <a:xfrm>
            <a:off x="4636738" y="1989326"/>
            <a:ext cx="2007170" cy="2447355"/>
            <a:chOff x="0" y="-66675"/>
            <a:chExt cx="1003284" cy="1289167"/>
          </a:xfrm>
        </p:grpSpPr>
        <p:sp>
          <p:nvSpPr>
            <p:cNvPr id="60" name="Google Shape;60;p6"/>
            <p:cNvSpPr/>
            <p:nvPr/>
          </p:nvSpPr>
          <p:spPr>
            <a:xfrm>
              <a:off x="0" y="0"/>
              <a:ext cx="1003284" cy="1222492"/>
            </a:xfrm>
            <a:custGeom>
              <a:rect b="b" l="l" r="r" t="t"/>
              <a:pathLst>
                <a:path extrusionOk="0" h="1222492" w="1003284">
                  <a:moveTo>
                    <a:pt x="81294" y="0"/>
                  </a:moveTo>
                  <a:lnTo>
                    <a:pt x="921990" y="0"/>
                  </a:lnTo>
                  <a:cubicBezTo>
                    <a:pt x="966887" y="0"/>
                    <a:pt x="1003284" y="36397"/>
                    <a:pt x="1003284" y="81294"/>
                  </a:cubicBezTo>
                  <a:lnTo>
                    <a:pt x="1003284" y="1141198"/>
                  </a:lnTo>
                  <a:cubicBezTo>
                    <a:pt x="1003284" y="1186095"/>
                    <a:pt x="966887" y="1222492"/>
                    <a:pt x="921990" y="1222492"/>
                  </a:cubicBezTo>
                  <a:lnTo>
                    <a:pt x="81294" y="1222492"/>
                  </a:lnTo>
                  <a:cubicBezTo>
                    <a:pt x="36397" y="1222492"/>
                    <a:pt x="0" y="1186095"/>
                    <a:pt x="0" y="1141198"/>
                  </a:cubicBezTo>
                  <a:lnTo>
                    <a:pt x="0" y="81294"/>
                  </a:lnTo>
                  <a:cubicBezTo>
                    <a:pt x="0" y="36397"/>
                    <a:pt x="36397" y="0"/>
                    <a:pt x="81294" y="0"/>
                  </a:cubicBezTo>
                  <a:close/>
                </a:path>
              </a:pathLst>
            </a:custGeom>
            <a:solidFill>
              <a:srgbClr val="FAF3E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1" name="Google Shape;61;p6"/>
            <p:cNvSpPr txBox="1"/>
            <p:nvPr/>
          </p:nvSpPr>
          <p:spPr>
            <a:xfrm>
              <a:off x="0" y="-66675"/>
              <a:ext cx="1003200" cy="1289100"/>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2" name="Google Shape;62;p6"/>
          <p:cNvGrpSpPr/>
          <p:nvPr/>
        </p:nvGrpSpPr>
        <p:grpSpPr>
          <a:xfrm>
            <a:off x="4688003" y="1763124"/>
            <a:ext cx="1904634" cy="1614762"/>
            <a:chOff x="0" y="-66675"/>
            <a:chExt cx="1003284" cy="850591"/>
          </a:xfrm>
        </p:grpSpPr>
        <p:sp>
          <p:nvSpPr>
            <p:cNvPr id="63" name="Google Shape;63;p6"/>
            <p:cNvSpPr/>
            <p:nvPr/>
          </p:nvSpPr>
          <p:spPr>
            <a:xfrm>
              <a:off x="0" y="0"/>
              <a:ext cx="1003284" cy="783916"/>
            </a:xfrm>
            <a:custGeom>
              <a:rect b="b" l="l" r="r" t="t"/>
              <a:pathLst>
                <a:path extrusionOk="0" h="783916" w="1003284">
                  <a:moveTo>
                    <a:pt x="81294" y="0"/>
                  </a:moveTo>
                  <a:lnTo>
                    <a:pt x="921990" y="0"/>
                  </a:lnTo>
                  <a:cubicBezTo>
                    <a:pt x="966887" y="0"/>
                    <a:pt x="1003284" y="36397"/>
                    <a:pt x="1003284" y="81294"/>
                  </a:cubicBezTo>
                  <a:lnTo>
                    <a:pt x="1003284" y="702622"/>
                  </a:lnTo>
                  <a:cubicBezTo>
                    <a:pt x="1003284" y="747519"/>
                    <a:pt x="966887" y="783916"/>
                    <a:pt x="921990" y="783916"/>
                  </a:cubicBezTo>
                  <a:lnTo>
                    <a:pt x="81294" y="783916"/>
                  </a:lnTo>
                  <a:cubicBezTo>
                    <a:pt x="36397" y="783916"/>
                    <a:pt x="0" y="747519"/>
                    <a:pt x="0" y="702622"/>
                  </a:cubicBezTo>
                  <a:lnTo>
                    <a:pt x="0" y="81294"/>
                  </a:lnTo>
                  <a:cubicBezTo>
                    <a:pt x="0" y="36397"/>
                    <a:pt x="36397" y="0"/>
                    <a:pt x="81294" y="0"/>
                  </a:cubicBezTo>
                  <a:close/>
                </a:path>
              </a:pathLst>
            </a:custGeom>
            <a:solidFill>
              <a:srgbClr val="FF5757"/>
            </a:solidFill>
            <a:ln cap="rnd" cmpd="sng" w="104775">
              <a:solidFill>
                <a:srgbClr val="FF5757"/>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4" name="Google Shape;64;p6"/>
            <p:cNvSpPr txBox="1"/>
            <p:nvPr/>
          </p:nvSpPr>
          <p:spPr>
            <a:xfrm>
              <a:off x="0" y="-66675"/>
              <a:ext cx="1003200" cy="850500"/>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5" name="Google Shape;65;p6"/>
          <p:cNvSpPr/>
          <p:nvPr/>
        </p:nvSpPr>
        <p:spPr>
          <a:xfrm>
            <a:off x="4976553" y="2079395"/>
            <a:ext cx="1327571" cy="1150064"/>
          </a:xfrm>
          <a:custGeom>
            <a:rect b="b" l="l" r="r" t="t"/>
            <a:pathLst>
              <a:path extrusionOk="0" h="2300128" w="2655142">
                <a:moveTo>
                  <a:pt x="0" y="0"/>
                </a:moveTo>
                <a:lnTo>
                  <a:pt x="2655141" y="0"/>
                </a:lnTo>
                <a:lnTo>
                  <a:pt x="2655141" y="2300129"/>
                </a:lnTo>
                <a:lnTo>
                  <a:pt x="0" y="2300129"/>
                </a:lnTo>
                <a:lnTo>
                  <a:pt x="0" y="0"/>
                </a:lnTo>
                <a:close/>
              </a:path>
            </a:pathLst>
          </a:custGeom>
          <a:blipFill rotWithShape="1">
            <a:blip r:embed="rId4">
              <a:alphaModFix/>
            </a:blip>
            <a:stretch>
              <a:fillRect b="0" l="0" r="0" t="0"/>
            </a:stretch>
          </a:blipFill>
          <a:ln>
            <a:noFill/>
          </a:ln>
        </p:spPr>
      </p:sp>
      <p:grpSp>
        <p:nvGrpSpPr>
          <p:cNvPr id="66" name="Google Shape;66;p6"/>
          <p:cNvGrpSpPr/>
          <p:nvPr/>
        </p:nvGrpSpPr>
        <p:grpSpPr>
          <a:xfrm>
            <a:off x="6773425" y="1989326"/>
            <a:ext cx="2007170" cy="2447355"/>
            <a:chOff x="0" y="-66675"/>
            <a:chExt cx="1003284" cy="1289167"/>
          </a:xfrm>
        </p:grpSpPr>
        <p:sp>
          <p:nvSpPr>
            <p:cNvPr id="67" name="Google Shape;67;p6"/>
            <p:cNvSpPr/>
            <p:nvPr/>
          </p:nvSpPr>
          <p:spPr>
            <a:xfrm>
              <a:off x="0" y="0"/>
              <a:ext cx="1003284" cy="1222492"/>
            </a:xfrm>
            <a:custGeom>
              <a:rect b="b" l="l" r="r" t="t"/>
              <a:pathLst>
                <a:path extrusionOk="0" h="1222492" w="1003284">
                  <a:moveTo>
                    <a:pt x="81294" y="0"/>
                  </a:moveTo>
                  <a:lnTo>
                    <a:pt x="921990" y="0"/>
                  </a:lnTo>
                  <a:cubicBezTo>
                    <a:pt x="966887" y="0"/>
                    <a:pt x="1003284" y="36397"/>
                    <a:pt x="1003284" y="81294"/>
                  </a:cubicBezTo>
                  <a:lnTo>
                    <a:pt x="1003284" y="1141198"/>
                  </a:lnTo>
                  <a:cubicBezTo>
                    <a:pt x="1003284" y="1186095"/>
                    <a:pt x="966887" y="1222492"/>
                    <a:pt x="921990" y="1222492"/>
                  </a:cubicBezTo>
                  <a:lnTo>
                    <a:pt x="81294" y="1222492"/>
                  </a:lnTo>
                  <a:cubicBezTo>
                    <a:pt x="36397" y="1222492"/>
                    <a:pt x="0" y="1186095"/>
                    <a:pt x="0" y="1141198"/>
                  </a:cubicBezTo>
                  <a:lnTo>
                    <a:pt x="0" y="81294"/>
                  </a:lnTo>
                  <a:cubicBezTo>
                    <a:pt x="0" y="36397"/>
                    <a:pt x="36397" y="0"/>
                    <a:pt x="81294" y="0"/>
                  </a:cubicBezTo>
                  <a:close/>
                </a:path>
              </a:pathLst>
            </a:custGeom>
            <a:solidFill>
              <a:srgbClr val="FAF3E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8" name="Google Shape;68;p6"/>
            <p:cNvSpPr txBox="1"/>
            <p:nvPr/>
          </p:nvSpPr>
          <p:spPr>
            <a:xfrm>
              <a:off x="0" y="-66675"/>
              <a:ext cx="1003200" cy="1289100"/>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9" name="Google Shape;69;p6"/>
          <p:cNvGrpSpPr/>
          <p:nvPr/>
        </p:nvGrpSpPr>
        <p:grpSpPr>
          <a:xfrm>
            <a:off x="6824679" y="1763124"/>
            <a:ext cx="1904634" cy="1614762"/>
            <a:chOff x="0" y="-66675"/>
            <a:chExt cx="1003284" cy="850591"/>
          </a:xfrm>
        </p:grpSpPr>
        <p:sp>
          <p:nvSpPr>
            <p:cNvPr id="70" name="Google Shape;70;p6"/>
            <p:cNvSpPr/>
            <p:nvPr/>
          </p:nvSpPr>
          <p:spPr>
            <a:xfrm>
              <a:off x="0" y="0"/>
              <a:ext cx="1003284" cy="783916"/>
            </a:xfrm>
            <a:custGeom>
              <a:rect b="b" l="l" r="r" t="t"/>
              <a:pathLst>
                <a:path extrusionOk="0" h="783916" w="1003284">
                  <a:moveTo>
                    <a:pt x="81294" y="0"/>
                  </a:moveTo>
                  <a:lnTo>
                    <a:pt x="921990" y="0"/>
                  </a:lnTo>
                  <a:cubicBezTo>
                    <a:pt x="966887" y="0"/>
                    <a:pt x="1003284" y="36397"/>
                    <a:pt x="1003284" y="81294"/>
                  </a:cubicBezTo>
                  <a:lnTo>
                    <a:pt x="1003284" y="702622"/>
                  </a:lnTo>
                  <a:cubicBezTo>
                    <a:pt x="1003284" y="747519"/>
                    <a:pt x="966887" y="783916"/>
                    <a:pt x="921990" y="783916"/>
                  </a:cubicBezTo>
                  <a:lnTo>
                    <a:pt x="81294" y="783916"/>
                  </a:lnTo>
                  <a:cubicBezTo>
                    <a:pt x="36397" y="783916"/>
                    <a:pt x="0" y="747519"/>
                    <a:pt x="0" y="702622"/>
                  </a:cubicBezTo>
                  <a:lnTo>
                    <a:pt x="0" y="81294"/>
                  </a:lnTo>
                  <a:cubicBezTo>
                    <a:pt x="0" y="36397"/>
                    <a:pt x="36397" y="0"/>
                    <a:pt x="81294" y="0"/>
                  </a:cubicBezTo>
                  <a:close/>
                </a:path>
              </a:pathLst>
            </a:custGeom>
            <a:solidFill>
              <a:srgbClr val="FF5757"/>
            </a:solidFill>
            <a:ln cap="rnd" cmpd="sng" w="104775">
              <a:solidFill>
                <a:srgbClr val="FF5757"/>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1" name="Google Shape;71;p6"/>
            <p:cNvSpPr txBox="1"/>
            <p:nvPr/>
          </p:nvSpPr>
          <p:spPr>
            <a:xfrm>
              <a:off x="0" y="-66675"/>
              <a:ext cx="1003200" cy="850500"/>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72" name="Google Shape;72;p6"/>
          <p:cNvSpPr/>
          <p:nvPr/>
        </p:nvSpPr>
        <p:spPr>
          <a:xfrm>
            <a:off x="7189599" y="2119266"/>
            <a:ext cx="1174830" cy="1110193"/>
          </a:xfrm>
          <a:custGeom>
            <a:rect b="b" l="l" r="r" t="t"/>
            <a:pathLst>
              <a:path extrusionOk="0" h="2220387" w="2349661">
                <a:moveTo>
                  <a:pt x="0" y="0"/>
                </a:moveTo>
                <a:lnTo>
                  <a:pt x="2349661" y="0"/>
                </a:lnTo>
                <a:lnTo>
                  <a:pt x="2349661" y="2220388"/>
                </a:lnTo>
                <a:lnTo>
                  <a:pt x="0" y="2220388"/>
                </a:lnTo>
                <a:lnTo>
                  <a:pt x="0" y="0"/>
                </a:lnTo>
                <a:close/>
              </a:path>
            </a:pathLst>
          </a:custGeom>
          <a:blipFill rotWithShape="1">
            <a:blip r:embed="rId5">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3" name="Shape 73"/>
        <p:cNvGrpSpPr/>
        <p:nvPr/>
      </p:nvGrpSpPr>
      <p:grpSpPr>
        <a:xfrm>
          <a:off x="0" y="0"/>
          <a:ext cx="0" cy="0"/>
          <a:chOff x="0" y="0"/>
          <a:chExt cx="0" cy="0"/>
        </a:xfrm>
      </p:grpSpPr>
      <p:sp>
        <p:nvSpPr>
          <p:cNvPr id="74" name="Google Shape;74;p7"/>
          <p:cNvSpPr txBox="1"/>
          <p:nvPr>
            <p:ph type="title"/>
          </p:nvPr>
        </p:nvSpPr>
        <p:spPr>
          <a:xfrm>
            <a:off x="879150" y="450150"/>
            <a:ext cx="7385700" cy="17685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75" name="Google Shape;75;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76" name="Google Shape;76;p7"/>
          <p:cNvPicPr preferRelativeResize="0"/>
          <p:nvPr/>
        </p:nvPicPr>
        <p:blipFill>
          <a:blip r:embed="rId2">
            <a:alphaModFix/>
          </a:blip>
          <a:stretch>
            <a:fillRect/>
          </a:stretch>
        </p:blipFill>
        <p:spPr>
          <a:xfrm>
            <a:off x="0" y="1384101"/>
            <a:ext cx="9144003" cy="375939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7" name="Shape 77"/>
        <p:cNvGrpSpPr/>
        <p:nvPr/>
      </p:nvGrpSpPr>
      <p:grpSpPr>
        <a:xfrm>
          <a:off x="0" y="0"/>
          <a:ext cx="0" cy="0"/>
          <a:chOff x="0" y="0"/>
          <a:chExt cx="0" cy="0"/>
        </a:xfrm>
      </p:grpSpPr>
      <p:sp>
        <p:nvSpPr>
          <p:cNvPr id="78" name="Google Shape;78;p8"/>
          <p:cNvSpPr/>
          <p:nvPr/>
        </p:nvSpPr>
        <p:spPr>
          <a:xfrm>
            <a:off x="4738800" y="1017725"/>
            <a:ext cx="4282500" cy="3096900"/>
          </a:xfrm>
          <a:prstGeom prst="roundRect">
            <a:avLst>
              <a:gd fmla="val 16667" name="adj"/>
            </a:avLst>
          </a:prstGeom>
          <a:solidFill>
            <a:srgbClr val="FF575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nton"/>
              <a:ea typeface="Anton"/>
              <a:cs typeface="Anton"/>
              <a:sym typeface="Anton"/>
            </a:endParaRPr>
          </a:p>
        </p:txBody>
      </p:sp>
      <p:sp>
        <p:nvSpPr>
          <p:cNvPr id="79" name="Google Shape;79;p8"/>
          <p:cNvSpPr txBox="1"/>
          <p:nvPr>
            <p:ph idx="1"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80" name="Google Shape;80;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81" name="Google Shape;81;p8"/>
          <p:cNvSpPr/>
          <p:nvPr/>
        </p:nvSpPr>
        <p:spPr>
          <a:xfrm rot="-154594">
            <a:off x="3476460" y="2597917"/>
            <a:ext cx="2593547" cy="2857903"/>
          </a:xfrm>
          <a:custGeom>
            <a:rect b="b" l="l" r="r" t="t"/>
            <a:pathLst>
              <a:path extrusionOk="0" h="5710028" w="5181850">
                <a:moveTo>
                  <a:pt x="0" y="0"/>
                </a:moveTo>
                <a:lnTo>
                  <a:pt x="5181850" y="0"/>
                </a:lnTo>
                <a:lnTo>
                  <a:pt x="5181850" y="5710028"/>
                </a:lnTo>
                <a:lnTo>
                  <a:pt x="0" y="5710028"/>
                </a:lnTo>
                <a:lnTo>
                  <a:pt x="0" y="0"/>
                </a:lnTo>
                <a:close/>
              </a:path>
            </a:pathLst>
          </a:custGeom>
          <a:blipFill rotWithShape="1">
            <a:blip r:embed="rId2">
              <a:alphaModFix/>
            </a:blip>
            <a:stretch>
              <a:fillRect b="0" l="0" r="0" t="0"/>
            </a:stretch>
          </a:blipFill>
          <a:ln>
            <a:noFill/>
          </a:ln>
        </p:spPr>
      </p:sp>
      <p:sp>
        <p:nvSpPr>
          <p:cNvPr id="82" name="Google Shape;82;p8"/>
          <p:cNvSpPr/>
          <p:nvPr/>
        </p:nvSpPr>
        <p:spPr>
          <a:xfrm rot="872067">
            <a:off x="7516985" y="-291018"/>
            <a:ext cx="1451178" cy="1059353"/>
          </a:xfrm>
          <a:custGeom>
            <a:rect b="b" l="l" r="r" t="t"/>
            <a:pathLst>
              <a:path extrusionOk="0" h="3130931" w="4162180">
                <a:moveTo>
                  <a:pt x="0" y="0"/>
                </a:moveTo>
                <a:lnTo>
                  <a:pt x="4162180" y="0"/>
                </a:lnTo>
                <a:lnTo>
                  <a:pt x="4162180" y="3130931"/>
                </a:lnTo>
                <a:lnTo>
                  <a:pt x="0" y="3130931"/>
                </a:lnTo>
                <a:lnTo>
                  <a:pt x="0" y="0"/>
                </a:lnTo>
                <a:close/>
              </a:path>
            </a:pathLst>
          </a:custGeom>
          <a:blipFill rotWithShape="1">
            <a:blip r:embed="rId3">
              <a:alphaModFix/>
            </a:blip>
            <a:stretch>
              <a:fillRect b="0" l="0" r="0" t="0"/>
            </a:stretch>
          </a:blipFill>
          <a:ln>
            <a:noFill/>
          </a:ln>
        </p:spPr>
      </p:sp>
      <p:sp>
        <p:nvSpPr>
          <p:cNvPr id="83" name="Google Shape;83;p8"/>
          <p:cNvSpPr/>
          <p:nvPr/>
        </p:nvSpPr>
        <p:spPr>
          <a:xfrm rot="-769464">
            <a:off x="456213" y="4023680"/>
            <a:ext cx="1050876" cy="928625"/>
          </a:xfrm>
          <a:custGeom>
            <a:rect b="b" l="l" r="r" t="t"/>
            <a:pathLst>
              <a:path extrusionOk="0" h="2719951" w="3332235">
                <a:moveTo>
                  <a:pt x="0" y="0"/>
                </a:moveTo>
                <a:lnTo>
                  <a:pt x="3332235" y="0"/>
                </a:lnTo>
                <a:lnTo>
                  <a:pt x="3332235" y="2719952"/>
                </a:lnTo>
                <a:lnTo>
                  <a:pt x="0" y="2719952"/>
                </a:lnTo>
                <a:lnTo>
                  <a:pt x="0" y="0"/>
                </a:lnTo>
                <a:close/>
              </a:path>
            </a:pathLst>
          </a:custGeom>
          <a:blipFill rotWithShape="1">
            <a:blip r:embed="rId4">
              <a:alphaModFix/>
            </a:blip>
            <a:stretch>
              <a:fillRect b="0" l="0" r="0" t="0"/>
            </a:stretch>
          </a:blipFill>
          <a:ln>
            <a:noFill/>
          </a:ln>
        </p:spPr>
      </p:sp>
      <p:sp>
        <p:nvSpPr>
          <p:cNvPr id="84" name="Google Shape;84;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85" name="Google Shape;85;p8"/>
          <p:cNvSpPr txBox="1"/>
          <p:nvPr>
            <p:ph idx="2"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9"/>
          <p:cNvSpPr/>
          <p:nvPr>
            <p:ph idx="2" type="pic"/>
          </p:nvPr>
        </p:nvSpPr>
        <p:spPr>
          <a:xfrm>
            <a:off x="762000" y="1136475"/>
            <a:ext cx="7620000" cy="4007100"/>
          </a:xfrm>
          <a:prstGeom prst="rect">
            <a:avLst/>
          </a:prstGeom>
          <a:noFill/>
          <a:ln>
            <a:noFill/>
          </a:ln>
        </p:spPr>
      </p:sp>
      <p:grpSp>
        <p:nvGrpSpPr>
          <p:cNvPr id="88" name="Google Shape;88;p9"/>
          <p:cNvGrpSpPr/>
          <p:nvPr/>
        </p:nvGrpSpPr>
        <p:grpSpPr>
          <a:xfrm>
            <a:off x="0" y="4786239"/>
            <a:ext cx="9144000" cy="910001"/>
            <a:chOff x="0" y="0"/>
            <a:chExt cx="24384000" cy="2426670"/>
          </a:xfrm>
        </p:grpSpPr>
        <p:sp>
          <p:nvSpPr>
            <p:cNvPr id="89" name="Google Shape;89;p9"/>
            <p:cNvSpPr/>
            <p:nvPr/>
          </p:nvSpPr>
          <p:spPr>
            <a:xfrm>
              <a:off x="12168141" y="0"/>
              <a:ext cx="12215859" cy="2426670"/>
            </a:xfrm>
            <a:custGeom>
              <a:rect b="b" l="l" r="r" t="t"/>
              <a:pathLst>
                <a:path extrusionOk="0" h="2426670" w="12215859">
                  <a:moveTo>
                    <a:pt x="0" y="0"/>
                  </a:moveTo>
                  <a:lnTo>
                    <a:pt x="12215859" y="0"/>
                  </a:lnTo>
                  <a:lnTo>
                    <a:pt x="12215859" y="2426670"/>
                  </a:lnTo>
                  <a:lnTo>
                    <a:pt x="0" y="2426670"/>
                  </a:lnTo>
                  <a:lnTo>
                    <a:pt x="0" y="0"/>
                  </a:lnTo>
                  <a:close/>
                </a:path>
              </a:pathLst>
            </a:custGeom>
            <a:blipFill rotWithShape="1">
              <a:blip r:embed="rId2">
                <a:alphaModFix/>
              </a:blip>
              <a:stretch>
                <a:fillRect b="0" l="0" r="0" t="0"/>
              </a:stretch>
            </a:blipFill>
            <a:ln>
              <a:noFill/>
            </a:ln>
          </p:spPr>
        </p:sp>
        <p:sp>
          <p:nvSpPr>
            <p:cNvPr id="90" name="Google Shape;90;p9"/>
            <p:cNvSpPr/>
            <p:nvPr/>
          </p:nvSpPr>
          <p:spPr>
            <a:xfrm flipH="1">
              <a:off x="0" y="0"/>
              <a:ext cx="12215859" cy="2426670"/>
            </a:xfrm>
            <a:custGeom>
              <a:rect b="b" l="l" r="r" t="t"/>
              <a:pathLst>
                <a:path extrusionOk="0" h="2426670" w="12215859">
                  <a:moveTo>
                    <a:pt x="12215859" y="0"/>
                  </a:moveTo>
                  <a:lnTo>
                    <a:pt x="0" y="0"/>
                  </a:lnTo>
                  <a:lnTo>
                    <a:pt x="0" y="2426670"/>
                  </a:lnTo>
                  <a:lnTo>
                    <a:pt x="12215859" y="2426670"/>
                  </a:lnTo>
                  <a:lnTo>
                    <a:pt x="12215859" y="0"/>
                  </a:lnTo>
                  <a:close/>
                </a:path>
              </a:pathLst>
            </a:custGeom>
            <a:blipFill rotWithShape="1">
              <a:blip r:embed="rId2">
                <a:alphaModFix/>
              </a:blip>
              <a:stretch>
                <a:fillRect b="0" l="0" r="0" t="0"/>
              </a:stretch>
            </a:blipFill>
            <a:ln>
              <a:noFill/>
            </a:ln>
          </p:spPr>
        </p:sp>
      </p:grpSp>
      <p:sp>
        <p:nvSpPr>
          <p:cNvPr id="91" name="Google Shape;91;p9"/>
          <p:cNvSpPr txBox="1"/>
          <p:nvPr>
            <p:ph idx="1" type="body"/>
          </p:nvPr>
        </p:nvSpPr>
        <p:spPr>
          <a:xfrm>
            <a:off x="1572600" y="228600"/>
            <a:ext cx="5998800" cy="559500"/>
          </a:xfrm>
          <a:prstGeom prst="rect">
            <a:avLst/>
          </a:prstGeom>
        </p:spPr>
        <p:txBody>
          <a:bodyPr anchorCtr="0" anchor="ctr" bIns="91425" lIns="91425" spcFirstLastPara="1" rIns="91425" wrap="square" tIns="91425">
            <a:normAutofit/>
          </a:bodyPr>
          <a:lstStyle>
            <a:lvl1pPr indent="-228600" lvl="0" marL="457200" algn="ctr">
              <a:lnSpc>
                <a:spcPct val="100000"/>
              </a:lnSpc>
              <a:spcBef>
                <a:spcPts val="0"/>
              </a:spcBef>
              <a:spcAft>
                <a:spcPts val="0"/>
              </a:spcAft>
              <a:buSzPts val="1800"/>
              <a:buNone/>
              <a:defRPr/>
            </a:lvl1pPr>
          </a:lstStyle>
          <a:p/>
        </p:txBody>
      </p:sp>
      <p:sp>
        <p:nvSpPr>
          <p:cNvPr id="92" name="Google Shape;92;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pic>
        <p:nvPicPr>
          <p:cNvPr id="94" name="Google Shape;94;p10"/>
          <p:cNvPicPr preferRelativeResize="0"/>
          <p:nvPr/>
        </p:nvPicPr>
        <p:blipFill rotWithShape="1">
          <a:blip r:embed="rId2">
            <a:alphaModFix/>
          </a:blip>
          <a:srcRect b="36378" l="5166" r="22275" t="5878"/>
          <a:stretch/>
        </p:blipFill>
        <p:spPr>
          <a:xfrm>
            <a:off x="0" y="0"/>
            <a:ext cx="9144003" cy="5141676"/>
          </a:xfrm>
          <a:prstGeom prst="rect">
            <a:avLst/>
          </a:prstGeom>
          <a:noFill/>
          <a:ln>
            <a:noFill/>
          </a:ln>
        </p:spPr>
      </p:pic>
      <p:sp>
        <p:nvSpPr>
          <p:cNvPr id="95" name="Google Shape;95;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Anton"/>
              <a:buChar char="●"/>
              <a:defRPr sz="1800">
                <a:solidFill>
                  <a:schemeClr val="dk2"/>
                </a:solidFill>
                <a:latin typeface="Anton"/>
                <a:ea typeface="Anton"/>
                <a:cs typeface="Anton"/>
                <a:sym typeface="Anton"/>
              </a:defRPr>
            </a:lvl1pPr>
            <a:lvl2pPr indent="-317500" lvl="1" marL="9144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2pPr>
            <a:lvl3pPr indent="-317500" lvl="2" marL="13716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3pPr>
            <a:lvl4pPr indent="-317500" lvl="3" marL="18288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4pPr>
            <a:lvl5pPr indent="-317500" lvl="4" marL="22860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5pPr>
            <a:lvl6pPr indent="-317500" lvl="5" marL="27432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6pPr>
            <a:lvl7pPr indent="-317500" lvl="6" marL="32004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7pPr>
            <a:lvl8pPr indent="-317500" lvl="7" marL="36576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8pPr>
            <a:lvl9pPr indent="-317500" lvl="8" marL="41148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24.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51.png"/><Relationship Id="rId4" Type="http://schemas.openxmlformats.org/officeDocument/2006/relationships/image" Target="../media/image5.png"/><Relationship Id="rId5"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44.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4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37.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11" Type="http://schemas.openxmlformats.org/officeDocument/2006/relationships/image" Target="../media/image49.png"/><Relationship Id="rId10" Type="http://schemas.openxmlformats.org/officeDocument/2006/relationships/image" Target="../media/image39.png"/><Relationship Id="rId13" Type="http://schemas.openxmlformats.org/officeDocument/2006/relationships/image" Target="../media/image46.png"/><Relationship Id="rId12" Type="http://schemas.openxmlformats.org/officeDocument/2006/relationships/image" Target="../media/image42.png"/><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36.png"/><Relationship Id="rId4" Type="http://schemas.openxmlformats.org/officeDocument/2006/relationships/image" Target="../media/image27.png"/><Relationship Id="rId9" Type="http://schemas.openxmlformats.org/officeDocument/2006/relationships/image" Target="../media/image48.png"/><Relationship Id="rId15" Type="http://schemas.openxmlformats.org/officeDocument/2006/relationships/image" Target="../media/image45.png"/><Relationship Id="rId14" Type="http://schemas.openxmlformats.org/officeDocument/2006/relationships/image" Target="../media/image47.png"/><Relationship Id="rId5" Type="http://schemas.openxmlformats.org/officeDocument/2006/relationships/image" Target="../media/image31.png"/><Relationship Id="rId6" Type="http://schemas.openxmlformats.org/officeDocument/2006/relationships/image" Target="../media/image41.png"/><Relationship Id="rId7" Type="http://schemas.openxmlformats.org/officeDocument/2006/relationships/image" Target="../media/image38.png"/><Relationship Id="rId8" Type="http://schemas.openxmlformats.org/officeDocument/2006/relationships/image" Target="../media/image5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33.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25.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21.png"/><Relationship Id="rId7"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32.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2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35.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1.png"/><Relationship Id="rId6"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pic>
        <p:nvPicPr>
          <p:cNvPr id="100" name="Google Shape;100;p11"/>
          <p:cNvPicPr preferRelativeResize="0"/>
          <p:nvPr/>
        </p:nvPicPr>
        <p:blipFill rotWithShape="1">
          <a:blip r:embed="rId3">
            <a:alphaModFix/>
          </a:blip>
          <a:srcRect b="0" l="0" r="0" t="16562"/>
          <a:stretch/>
        </p:blipFill>
        <p:spPr>
          <a:xfrm>
            <a:off x="155758" y="-338450"/>
            <a:ext cx="4909542" cy="6727900"/>
          </a:xfrm>
          <a:prstGeom prst="rect">
            <a:avLst/>
          </a:prstGeom>
          <a:noFill/>
          <a:ln>
            <a:noFill/>
          </a:ln>
        </p:spPr>
      </p:pic>
      <p:grpSp>
        <p:nvGrpSpPr>
          <p:cNvPr id="101" name="Google Shape;101;p11"/>
          <p:cNvGrpSpPr/>
          <p:nvPr/>
        </p:nvGrpSpPr>
        <p:grpSpPr>
          <a:xfrm>
            <a:off x="4687044" y="1977722"/>
            <a:ext cx="3942606" cy="4662516"/>
            <a:chOff x="0" y="-66675"/>
            <a:chExt cx="1090115" cy="1289167"/>
          </a:xfrm>
        </p:grpSpPr>
        <p:sp>
          <p:nvSpPr>
            <p:cNvPr id="102" name="Google Shape;102;p11"/>
            <p:cNvSpPr/>
            <p:nvPr/>
          </p:nvSpPr>
          <p:spPr>
            <a:xfrm>
              <a:off x="0" y="0"/>
              <a:ext cx="1090115" cy="1222492"/>
            </a:xfrm>
            <a:custGeom>
              <a:rect b="b" l="l" r="r" t="t"/>
              <a:pathLst>
                <a:path extrusionOk="0" h="1222492" w="1090115">
                  <a:moveTo>
                    <a:pt x="39273" y="0"/>
                  </a:moveTo>
                  <a:lnTo>
                    <a:pt x="1050842" y="0"/>
                  </a:lnTo>
                  <a:cubicBezTo>
                    <a:pt x="1072532" y="0"/>
                    <a:pt x="1090115" y="17583"/>
                    <a:pt x="1090115" y="39273"/>
                  </a:cubicBezTo>
                  <a:lnTo>
                    <a:pt x="1090115" y="1183219"/>
                  </a:lnTo>
                  <a:cubicBezTo>
                    <a:pt x="1090115" y="1204909"/>
                    <a:pt x="1072532" y="1222492"/>
                    <a:pt x="1050842" y="1222492"/>
                  </a:cubicBezTo>
                  <a:lnTo>
                    <a:pt x="39273" y="1222492"/>
                  </a:lnTo>
                  <a:cubicBezTo>
                    <a:pt x="17583" y="1222492"/>
                    <a:pt x="0" y="1204909"/>
                    <a:pt x="0" y="1183219"/>
                  </a:cubicBezTo>
                  <a:lnTo>
                    <a:pt x="0" y="39273"/>
                  </a:lnTo>
                  <a:cubicBezTo>
                    <a:pt x="0" y="17583"/>
                    <a:pt x="17583" y="0"/>
                    <a:pt x="39273" y="0"/>
                  </a:cubicBezTo>
                  <a:close/>
                </a:path>
              </a:pathLst>
            </a:custGeom>
            <a:solidFill>
              <a:srgbClr val="FAF3E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3" name="Google Shape;103;p11"/>
            <p:cNvSpPr txBox="1"/>
            <p:nvPr/>
          </p:nvSpPr>
          <p:spPr>
            <a:xfrm>
              <a:off x="0" y="-66675"/>
              <a:ext cx="1090115" cy="1289167"/>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04" name="Google Shape;104;p11"/>
          <p:cNvGrpSpPr/>
          <p:nvPr/>
        </p:nvGrpSpPr>
        <p:grpSpPr>
          <a:xfrm>
            <a:off x="4687044" y="-126578"/>
            <a:ext cx="3942606" cy="3913346"/>
            <a:chOff x="0" y="-66675"/>
            <a:chExt cx="2076764" cy="2061351"/>
          </a:xfrm>
        </p:grpSpPr>
        <p:sp>
          <p:nvSpPr>
            <p:cNvPr id="105" name="Google Shape;105;p11"/>
            <p:cNvSpPr/>
            <p:nvPr/>
          </p:nvSpPr>
          <p:spPr>
            <a:xfrm>
              <a:off x="0" y="0"/>
              <a:ext cx="2076764" cy="1994676"/>
            </a:xfrm>
            <a:custGeom>
              <a:rect b="b" l="l" r="r" t="t"/>
              <a:pathLst>
                <a:path extrusionOk="0" h="1994676" w="2076764">
                  <a:moveTo>
                    <a:pt x="0" y="0"/>
                  </a:moveTo>
                  <a:lnTo>
                    <a:pt x="2076764" y="0"/>
                  </a:lnTo>
                  <a:lnTo>
                    <a:pt x="2076764" y="1994676"/>
                  </a:lnTo>
                  <a:lnTo>
                    <a:pt x="0" y="1994676"/>
                  </a:lnTo>
                  <a:close/>
                </a:path>
              </a:pathLst>
            </a:custGeom>
            <a:solidFill>
              <a:srgbClr val="FF5757"/>
            </a:solidFill>
            <a:ln>
              <a:noFill/>
            </a:ln>
          </p:spPr>
        </p:sp>
        <p:sp>
          <p:nvSpPr>
            <p:cNvPr id="106" name="Google Shape;106;p11"/>
            <p:cNvSpPr txBox="1"/>
            <p:nvPr/>
          </p:nvSpPr>
          <p:spPr>
            <a:xfrm>
              <a:off x="0" y="-66675"/>
              <a:ext cx="2076764" cy="2061351"/>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07" name="Google Shape;107;p11"/>
          <p:cNvSpPr txBox="1"/>
          <p:nvPr/>
        </p:nvSpPr>
        <p:spPr>
          <a:xfrm>
            <a:off x="4750980" y="2014540"/>
            <a:ext cx="3814734" cy="156686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6000" u="none" cap="none" strike="noStrike">
                <a:solidFill>
                  <a:srgbClr val="FAF3EC"/>
                </a:solidFill>
                <a:latin typeface="Anton"/>
                <a:ea typeface="Anton"/>
                <a:cs typeface="Anton"/>
                <a:sym typeface="Anton"/>
              </a:rPr>
              <a:t>University Life Slides</a:t>
            </a:r>
            <a:endParaRPr sz="700"/>
          </a:p>
        </p:txBody>
      </p:sp>
      <p:sp>
        <p:nvSpPr>
          <p:cNvPr id="108" name="Google Shape;108;p11"/>
          <p:cNvSpPr/>
          <p:nvPr/>
        </p:nvSpPr>
        <p:spPr>
          <a:xfrm>
            <a:off x="5238405" y="188096"/>
            <a:ext cx="2839885" cy="1521955"/>
          </a:xfrm>
          <a:custGeom>
            <a:rect b="b" l="l" r="r" t="t"/>
            <a:pathLst>
              <a:path extrusionOk="0" h="3043909" w="5679770">
                <a:moveTo>
                  <a:pt x="0" y="0"/>
                </a:moveTo>
                <a:lnTo>
                  <a:pt x="5679770" y="0"/>
                </a:lnTo>
                <a:lnTo>
                  <a:pt x="5679770" y="3043910"/>
                </a:lnTo>
                <a:lnTo>
                  <a:pt x="0" y="3043910"/>
                </a:lnTo>
                <a:lnTo>
                  <a:pt x="0" y="0"/>
                </a:lnTo>
                <a:close/>
              </a:path>
            </a:pathLst>
          </a:custGeom>
          <a:blipFill rotWithShape="1">
            <a:blip r:embed="rId4">
              <a:alphaModFix/>
            </a:blip>
            <a:stretch>
              <a:fillRect b="0" l="0" r="0" t="0"/>
            </a:stretch>
          </a:blipFill>
          <a:ln>
            <a:noFill/>
          </a:ln>
        </p:spPr>
      </p:sp>
      <p:sp>
        <p:nvSpPr>
          <p:cNvPr id="109" name="Google Shape;109;p11"/>
          <p:cNvSpPr txBox="1"/>
          <p:nvPr/>
        </p:nvSpPr>
        <p:spPr>
          <a:xfrm>
            <a:off x="5065305" y="4136209"/>
            <a:ext cx="3186084" cy="617185"/>
          </a:xfrm>
          <a:prstGeom prst="rect">
            <a:avLst/>
          </a:prstGeom>
          <a:noFill/>
          <a:ln>
            <a:noFill/>
          </a:ln>
        </p:spPr>
        <p:txBody>
          <a:bodyPr anchorCtr="0" anchor="t" bIns="0" lIns="0" spcFirstLastPara="1" rIns="0" wrap="square" tIns="0">
            <a:spAutoFit/>
          </a:bodyPr>
          <a:lstStyle/>
          <a:p>
            <a:pPr indent="0" lvl="0" marL="0" marR="0" rtl="0" algn="ctr">
              <a:lnSpc>
                <a:spcPct val="126987"/>
              </a:lnSpc>
              <a:spcBef>
                <a:spcPts val="0"/>
              </a:spcBef>
              <a:spcAft>
                <a:spcPts val="0"/>
              </a:spcAft>
              <a:buNone/>
            </a:pPr>
            <a:r>
              <a:rPr b="1" i="0" lang="en" sz="1300" u="none" cap="none" strike="noStrike">
                <a:solidFill>
                  <a:srgbClr val="000000"/>
                </a:solidFill>
                <a:latin typeface="Roboto"/>
                <a:ea typeface="Roboto"/>
                <a:cs typeface="Roboto"/>
                <a:sym typeface="Roboto"/>
              </a:rPr>
              <a:t>NAVIGATING THE UNIVERSITY EXPERIENCE WITH PURPOSE AND PASSION.</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grpSp>
        <p:nvGrpSpPr>
          <p:cNvPr id="396" name="Google Shape;396;p20"/>
          <p:cNvGrpSpPr/>
          <p:nvPr/>
        </p:nvGrpSpPr>
        <p:grpSpPr>
          <a:xfrm>
            <a:off x="394102" y="1570785"/>
            <a:ext cx="2158055" cy="2447403"/>
            <a:chOff x="0" y="-66675"/>
            <a:chExt cx="1136753" cy="1289167"/>
          </a:xfrm>
        </p:grpSpPr>
        <p:sp>
          <p:nvSpPr>
            <p:cNvPr id="397" name="Google Shape;397;p20"/>
            <p:cNvSpPr/>
            <p:nvPr/>
          </p:nvSpPr>
          <p:spPr>
            <a:xfrm>
              <a:off x="0" y="0"/>
              <a:ext cx="1136753" cy="1222492"/>
            </a:xfrm>
            <a:custGeom>
              <a:rect b="b" l="l" r="r" t="t"/>
              <a:pathLst>
                <a:path extrusionOk="0" h="1222492" w="1136753">
                  <a:moveTo>
                    <a:pt x="91480" y="0"/>
                  </a:moveTo>
                  <a:lnTo>
                    <a:pt x="1045273" y="0"/>
                  </a:lnTo>
                  <a:cubicBezTo>
                    <a:pt x="1069535" y="0"/>
                    <a:pt x="1092803" y="9638"/>
                    <a:pt x="1109959" y="26794"/>
                  </a:cubicBezTo>
                  <a:cubicBezTo>
                    <a:pt x="1127115" y="43950"/>
                    <a:pt x="1136753" y="67218"/>
                    <a:pt x="1136753" y="91480"/>
                  </a:cubicBezTo>
                  <a:lnTo>
                    <a:pt x="1136753" y="1131012"/>
                  </a:lnTo>
                  <a:cubicBezTo>
                    <a:pt x="1136753" y="1181535"/>
                    <a:pt x="1095796" y="1222492"/>
                    <a:pt x="1045273" y="1222492"/>
                  </a:cubicBezTo>
                  <a:lnTo>
                    <a:pt x="91480" y="1222492"/>
                  </a:lnTo>
                  <a:cubicBezTo>
                    <a:pt x="40957" y="1222492"/>
                    <a:pt x="0" y="1181535"/>
                    <a:pt x="0" y="1131012"/>
                  </a:cubicBezTo>
                  <a:lnTo>
                    <a:pt x="0" y="91480"/>
                  </a:lnTo>
                  <a:cubicBezTo>
                    <a:pt x="0" y="67218"/>
                    <a:pt x="9638" y="43950"/>
                    <a:pt x="26794" y="26794"/>
                  </a:cubicBezTo>
                  <a:cubicBezTo>
                    <a:pt x="43950" y="9638"/>
                    <a:pt x="67218" y="0"/>
                    <a:pt x="91480" y="0"/>
                  </a:cubicBezTo>
                  <a:close/>
                </a:path>
              </a:pathLst>
            </a:custGeom>
            <a:solidFill>
              <a:srgbClr val="FF575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8" name="Google Shape;398;p20"/>
            <p:cNvSpPr txBox="1"/>
            <p:nvPr/>
          </p:nvSpPr>
          <p:spPr>
            <a:xfrm>
              <a:off x="0" y="-66675"/>
              <a:ext cx="1136753" cy="1289167"/>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99" name="Google Shape;399;p20"/>
          <p:cNvSpPr txBox="1"/>
          <p:nvPr/>
        </p:nvSpPr>
        <p:spPr>
          <a:xfrm>
            <a:off x="594125" y="1965750"/>
            <a:ext cx="1797600" cy="1392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FAF3EC"/>
                </a:solidFill>
                <a:latin typeface="Roboto"/>
                <a:ea typeface="Roboto"/>
                <a:cs typeface="Roboto"/>
                <a:sym typeface="Roboto"/>
              </a:rPr>
              <a:t>Lorem ipsum dolor sit amet, consectetur adipiscing elit, sed do eiusmod tempor incididunt ut labore et dolore magna aliqua. Tellus molestie nunc non blandit massa enim. Nulla facilisi cras fermentum odio</a:t>
            </a:r>
            <a:endParaRPr sz="700"/>
          </a:p>
          <a:p>
            <a:pPr indent="0" lvl="1" marL="0" marR="0" rtl="0" algn="ctr">
              <a:lnSpc>
                <a:spcPct val="115000"/>
              </a:lnSpc>
              <a:spcBef>
                <a:spcPts val="0"/>
              </a:spcBef>
              <a:spcAft>
                <a:spcPts val="0"/>
              </a:spcAft>
              <a:buNone/>
            </a:pPr>
            <a:r>
              <a:rPr b="0" i="0" lang="en" sz="1000" u="none" cap="none" strike="noStrike">
                <a:solidFill>
                  <a:srgbClr val="FAF3EC"/>
                </a:solidFill>
                <a:latin typeface="Roboto"/>
                <a:ea typeface="Roboto"/>
                <a:cs typeface="Roboto"/>
                <a:sym typeface="Roboto"/>
              </a:rPr>
              <a:t>eu feugiat pretium.</a:t>
            </a:r>
            <a:endParaRPr sz="700"/>
          </a:p>
        </p:txBody>
      </p:sp>
      <p:grpSp>
        <p:nvGrpSpPr>
          <p:cNvPr id="400" name="Google Shape;400;p20"/>
          <p:cNvGrpSpPr/>
          <p:nvPr/>
        </p:nvGrpSpPr>
        <p:grpSpPr>
          <a:xfrm>
            <a:off x="6591843" y="1570785"/>
            <a:ext cx="2158055" cy="2447403"/>
            <a:chOff x="0" y="-66675"/>
            <a:chExt cx="1136753" cy="1289167"/>
          </a:xfrm>
        </p:grpSpPr>
        <p:sp>
          <p:nvSpPr>
            <p:cNvPr id="401" name="Google Shape;401;p20"/>
            <p:cNvSpPr/>
            <p:nvPr/>
          </p:nvSpPr>
          <p:spPr>
            <a:xfrm>
              <a:off x="0" y="0"/>
              <a:ext cx="1136753" cy="1222492"/>
            </a:xfrm>
            <a:custGeom>
              <a:rect b="b" l="l" r="r" t="t"/>
              <a:pathLst>
                <a:path extrusionOk="0" h="1222492" w="1136753">
                  <a:moveTo>
                    <a:pt x="91480" y="0"/>
                  </a:moveTo>
                  <a:lnTo>
                    <a:pt x="1045273" y="0"/>
                  </a:lnTo>
                  <a:cubicBezTo>
                    <a:pt x="1069535" y="0"/>
                    <a:pt x="1092803" y="9638"/>
                    <a:pt x="1109959" y="26794"/>
                  </a:cubicBezTo>
                  <a:cubicBezTo>
                    <a:pt x="1127115" y="43950"/>
                    <a:pt x="1136753" y="67218"/>
                    <a:pt x="1136753" y="91480"/>
                  </a:cubicBezTo>
                  <a:lnTo>
                    <a:pt x="1136753" y="1131012"/>
                  </a:lnTo>
                  <a:cubicBezTo>
                    <a:pt x="1136753" y="1181535"/>
                    <a:pt x="1095796" y="1222492"/>
                    <a:pt x="1045273" y="1222492"/>
                  </a:cubicBezTo>
                  <a:lnTo>
                    <a:pt x="91480" y="1222492"/>
                  </a:lnTo>
                  <a:cubicBezTo>
                    <a:pt x="40957" y="1222492"/>
                    <a:pt x="0" y="1181535"/>
                    <a:pt x="0" y="1131012"/>
                  </a:cubicBezTo>
                  <a:lnTo>
                    <a:pt x="0" y="91480"/>
                  </a:lnTo>
                  <a:cubicBezTo>
                    <a:pt x="0" y="67218"/>
                    <a:pt x="9638" y="43950"/>
                    <a:pt x="26794" y="26794"/>
                  </a:cubicBezTo>
                  <a:cubicBezTo>
                    <a:pt x="43950" y="9638"/>
                    <a:pt x="67218" y="0"/>
                    <a:pt x="91480" y="0"/>
                  </a:cubicBezTo>
                  <a:close/>
                </a:path>
              </a:pathLst>
            </a:custGeom>
            <a:solidFill>
              <a:srgbClr val="FF575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2" name="Google Shape;402;p20"/>
            <p:cNvSpPr txBox="1"/>
            <p:nvPr/>
          </p:nvSpPr>
          <p:spPr>
            <a:xfrm>
              <a:off x="0" y="-66675"/>
              <a:ext cx="1136753" cy="1289167"/>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03" name="Google Shape;403;p20"/>
          <p:cNvSpPr txBox="1"/>
          <p:nvPr/>
        </p:nvSpPr>
        <p:spPr>
          <a:xfrm>
            <a:off x="6765250" y="1965750"/>
            <a:ext cx="1797600" cy="1392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FAF3EC"/>
                </a:solidFill>
                <a:latin typeface="Roboto"/>
                <a:ea typeface="Roboto"/>
                <a:cs typeface="Roboto"/>
                <a:sym typeface="Roboto"/>
              </a:rPr>
              <a:t>Lorem ipsum dolor sit amet, consectetur adipiscing elit, sed do eiusmod tempor incididunt ut labore et dolore magna aliqua. Tellus molestie nunc non blandit massa enim. Nulla facilisi cras fermentum odio eu feugiat pretium.</a:t>
            </a:r>
            <a:endParaRPr sz="700"/>
          </a:p>
        </p:txBody>
      </p:sp>
      <p:sp>
        <p:nvSpPr>
          <p:cNvPr id="404" name="Google Shape;404;p20"/>
          <p:cNvSpPr/>
          <p:nvPr/>
        </p:nvSpPr>
        <p:spPr>
          <a:xfrm>
            <a:off x="2300309" y="1256597"/>
            <a:ext cx="4782586" cy="4067861"/>
          </a:xfrm>
          <a:custGeom>
            <a:rect b="b" l="l" r="r" t="t"/>
            <a:pathLst>
              <a:path extrusionOk="0" h="8135722" w="9565171">
                <a:moveTo>
                  <a:pt x="0" y="0"/>
                </a:moveTo>
                <a:lnTo>
                  <a:pt x="9565170" y="0"/>
                </a:lnTo>
                <a:lnTo>
                  <a:pt x="9565170" y="8135723"/>
                </a:lnTo>
                <a:lnTo>
                  <a:pt x="0" y="8135723"/>
                </a:lnTo>
                <a:lnTo>
                  <a:pt x="0" y="0"/>
                </a:lnTo>
                <a:close/>
              </a:path>
            </a:pathLst>
          </a:custGeom>
          <a:blipFill rotWithShape="1">
            <a:blip r:embed="rId3">
              <a:alphaModFix/>
            </a:blip>
            <a:stretch>
              <a:fillRect b="0" l="-21234" r="-6347" t="0"/>
            </a:stretch>
          </a:blipFill>
          <a:ln>
            <a:noFill/>
          </a:ln>
        </p:spPr>
      </p:sp>
      <p:sp>
        <p:nvSpPr>
          <p:cNvPr id="405" name="Google Shape;405;p20"/>
          <p:cNvSpPr txBox="1"/>
          <p:nvPr/>
        </p:nvSpPr>
        <p:spPr>
          <a:xfrm>
            <a:off x="1881082" y="578108"/>
            <a:ext cx="5381837" cy="80486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6000" u="none" cap="none" strike="noStrike">
                <a:solidFill>
                  <a:srgbClr val="FAF3EC"/>
                </a:solidFill>
                <a:latin typeface="Anton"/>
                <a:ea typeface="Anton"/>
                <a:cs typeface="Anton"/>
                <a:sym typeface="Anton"/>
              </a:rPr>
              <a:t>Add Your Title</a:t>
            </a:r>
            <a:endParaRPr sz="7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96142"/>
        </a:solidFill>
      </p:bgPr>
    </p:bg>
    <p:spTree>
      <p:nvGrpSpPr>
        <p:cNvPr id="409" name="Shape 409"/>
        <p:cNvGrpSpPr/>
        <p:nvPr/>
      </p:nvGrpSpPr>
      <p:grpSpPr>
        <a:xfrm>
          <a:off x="0" y="0"/>
          <a:ext cx="0" cy="0"/>
          <a:chOff x="0" y="0"/>
          <a:chExt cx="0" cy="0"/>
        </a:xfrm>
      </p:grpSpPr>
      <p:grpSp>
        <p:nvGrpSpPr>
          <p:cNvPr id="410" name="Google Shape;410;p21"/>
          <p:cNvGrpSpPr/>
          <p:nvPr/>
        </p:nvGrpSpPr>
        <p:grpSpPr>
          <a:xfrm>
            <a:off x="888079" y="1007256"/>
            <a:ext cx="7367842" cy="2436005"/>
            <a:chOff x="0" y="-1847954"/>
            <a:chExt cx="19647578" cy="6496012"/>
          </a:xfrm>
        </p:grpSpPr>
        <p:grpSp>
          <p:nvGrpSpPr>
            <p:cNvPr id="411" name="Google Shape;411;p21"/>
            <p:cNvGrpSpPr/>
            <p:nvPr/>
          </p:nvGrpSpPr>
          <p:grpSpPr>
            <a:xfrm>
              <a:off x="0" y="-1847954"/>
              <a:ext cx="9470635" cy="6496012"/>
              <a:chOff x="0" y="-66675"/>
              <a:chExt cx="341705" cy="234379"/>
            </a:xfrm>
          </p:grpSpPr>
          <p:sp>
            <p:nvSpPr>
              <p:cNvPr id="412" name="Google Shape;412;p21"/>
              <p:cNvSpPr/>
              <p:nvPr/>
            </p:nvSpPr>
            <p:spPr>
              <a:xfrm>
                <a:off x="0" y="0"/>
                <a:ext cx="341705" cy="167704"/>
              </a:xfrm>
              <a:custGeom>
                <a:rect b="b" l="l" r="r" t="t"/>
                <a:pathLst>
                  <a:path extrusionOk="0" h="167704" w="341705">
                    <a:moveTo>
                      <a:pt x="83852" y="0"/>
                    </a:moveTo>
                    <a:lnTo>
                      <a:pt x="257853" y="0"/>
                    </a:lnTo>
                    <a:cubicBezTo>
                      <a:pt x="304164" y="0"/>
                      <a:pt x="341705" y="37542"/>
                      <a:pt x="341705" y="83852"/>
                    </a:cubicBezTo>
                    <a:lnTo>
                      <a:pt x="341705" y="83852"/>
                    </a:lnTo>
                    <a:cubicBezTo>
                      <a:pt x="341705" y="130162"/>
                      <a:pt x="304164" y="167704"/>
                      <a:pt x="257853" y="167704"/>
                    </a:cubicBezTo>
                    <a:lnTo>
                      <a:pt x="83852" y="167704"/>
                    </a:lnTo>
                    <a:cubicBezTo>
                      <a:pt x="37542" y="167704"/>
                      <a:pt x="0" y="130162"/>
                      <a:pt x="0" y="83852"/>
                    </a:cubicBezTo>
                    <a:lnTo>
                      <a:pt x="0" y="83852"/>
                    </a:lnTo>
                    <a:cubicBezTo>
                      <a:pt x="0" y="37542"/>
                      <a:pt x="37542" y="0"/>
                      <a:pt x="83852" y="0"/>
                    </a:cubicBezTo>
                    <a:close/>
                  </a:path>
                </a:pathLst>
              </a:custGeom>
              <a:solidFill>
                <a:srgbClr val="FF575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3" name="Google Shape;413;p21"/>
              <p:cNvSpPr txBox="1"/>
              <p:nvPr/>
            </p:nvSpPr>
            <p:spPr>
              <a:xfrm>
                <a:off x="0" y="-66675"/>
                <a:ext cx="341705" cy="234379"/>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14" name="Google Shape;414;p21"/>
            <p:cNvSpPr txBox="1"/>
            <p:nvPr/>
          </p:nvSpPr>
          <p:spPr>
            <a:xfrm>
              <a:off x="587638" y="1008944"/>
              <a:ext cx="8295300" cy="22986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FAF3EC"/>
                  </a:solidFill>
                  <a:latin typeface="Roboto"/>
                  <a:ea typeface="Roboto"/>
                  <a:cs typeface="Roboto"/>
                  <a:sym typeface="Roboto"/>
                </a:rPr>
                <a:t>Lorem ipsum dolor sit amet, consectetur adipiscing elit, sed do eiusmod tempor incididunt ut labore et dolore magna aliqua. Tellus molestie nunc non blandit massa enim. Nulla facilisi cras fermentum odio eu feugiat pretium.</a:t>
              </a:r>
              <a:endParaRPr sz="700"/>
            </a:p>
          </p:txBody>
        </p:sp>
        <p:grpSp>
          <p:nvGrpSpPr>
            <p:cNvPr id="415" name="Google Shape;415;p21"/>
            <p:cNvGrpSpPr/>
            <p:nvPr/>
          </p:nvGrpSpPr>
          <p:grpSpPr>
            <a:xfrm>
              <a:off x="10176943" y="-1847954"/>
              <a:ext cx="9470635" cy="6496012"/>
              <a:chOff x="0" y="-66675"/>
              <a:chExt cx="341705" cy="234379"/>
            </a:xfrm>
          </p:grpSpPr>
          <p:sp>
            <p:nvSpPr>
              <p:cNvPr id="416" name="Google Shape;416;p21"/>
              <p:cNvSpPr/>
              <p:nvPr/>
            </p:nvSpPr>
            <p:spPr>
              <a:xfrm>
                <a:off x="0" y="0"/>
                <a:ext cx="341705" cy="167704"/>
              </a:xfrm>
              <a:custGeom>
                <a:rect b="b" l="l" r="r" t="t"/>
                <a:pathLst>
                  <a:path extrusionOk="0" h="167704" w="341705">
                    <a:moveTo>
                      <a:pt x="83852" y="0"/>
                    </a:moveTo>
                    <a:lnTo>
                      <a:pt x="257853" y="0"/>
                    </a:lnTo>
                    <a:cubicBezTo>
                      <a:pt x="304164" y="0"/>
                      <a:pt x="341705" y="37542"/>
                      <a:pt x="341705" y="83852"/>
                    </a:cubicBezTo>
                    <a:lnTo>
                      <a:pt x="341705" y="83852"/>
                    </a:lnTo>
                    <a:cubicBezTo>
                      <a:pt x="341705" y="130162"/>
                      <a:pt x="304164" y="167704"/>
                      <a:pt x="257853" y="167704"/>
                    </a:cubicBezTo>
                    <a:lnTo>
                      <a:pt x="83852" y="167704"/>
                    </a:lnTo>
                    <a:cubicBezTo>
                      <a:pt x="37542" y="167704"/>
                      <a:pt x="0" y="130162"/>
                      <a:pt x="0" y="83852"/>
                    </a:cubicBezTo>
                    <a:lnTo>
                      <a:pt x="0" y="83852"/>
                    </a:lnTo>
                    <a:cubicBezTo>
                      <a:pt x="0" y="37542"/>
                      <a:pt x="37542" y="0"/>
                      <a:pt x="83852" y="0"/>
                    </a:cubicBezTo>
                    <a:close/>
                  </a:path>
                </a:pathLst>
              </a:custGeom>
              <a:solidFill>
                <a:srgbClr val="FF575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7" name="Google Shape;417;p21"/>
              <p:cNvSpPr txBox="1"/>
              <p:nvPr/>
            </p:nvSpPr>
            <p:spPr>
              <a:xfrm>
                <a:off x="0" y="-66675"/>
                <a:ext cx="341705" cy="234379"/>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18" name="Google Shape;418;p21"/>
            <p:cNvSpPr txBox="1"/>
            <p:nvPr/>
          </p:nvSpPr>
          <p:spPr>
            <a:xfrm>
              <a:off x="10764581" y="1008944"/>
              <a:ext cx="8295300" cy="22986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FAF3EC"/>
                  </a:solidFill>
                  <a:latin typeface="Roboto"/>
                  <a:ea typeface="Roboto"/>
                  <a:cs typeface="Roboto"/>
                  <a:sym typeface="Roboto"/>
                </a:rPr>
                <a:t>Lorem ipsum dolor sit amet, consectetur adipiscing elit, sed do eiusmod tempor incididunt ut labore et dolore magna aliqua. Tellus molestie nunc non blandit massa enim. Nulla facilisi cras fermentum odio eu feugiat pretium.</a:t>
              </a:r>
              <a:endParaRPr sz="700"/>
            </a:p>
          </p:txBody>
        </p:sp>
      </p:grpSp>
      <p:sp>
        <p:nvSpPr>
          <p:cNvPr id="419" name="Google Shape;419;p21"/>
          <p:cNvSpPr/>
          <p:nvPr/>
        </p:nvSpPr>
        <p:spPr>
          <a:xfrm>
            <a:off x="2850020" y="3443261"/>
            <a:ext cx="3545038" cy="5227858"/>
          </a:xfrm>
          <a:custGeom>
            <a:rect b="b" l="l" r="r" t="t"/>
            <a:pathLst>
              <a:path extrusionOk="0" h="10455716" w="7090075">
                <a:moveTo>
                  <a:pt x="0" y="0"/>
                </a:moveTo>
                <a:lnTo>
                  <a:pt x="7090075" y="0"/>
                </a:lnTo>
                <a:lnTo>
                  <a:pt x="7090075" y="10455716"/>
                </a:lnTo>
                <a:lnTo>
                  <a:pt x="0" y="10455716"/>
                </a:lnTo>
                <a:lnTo>
                  <a:pt x="0" y="0"/>
                </a:lnTo>
                <a:close/>
              </a:path>
            </a:pathLst>
          </a:custGeom>
          <a:blipFill rotWithShape="1">
            <a:blip r:embed="rId3">
              <a:alphaModFix/>
            </a:blip>
            <a:stretch>
              <a:fillRect b="-17538" l="-62815" r="-130672" t="-15056"/>
            </a:stretch>
          </a:blipFill>
          <a:ln>
            <a:noFill/>
          </a:ln>
        </p:spPr>
      </p:sp>
      <p:sp>
        <p:nvSpPr>
          <p:cNvPr id="420" name="Google Shape;420;p21"/>
          <p:cNvSpPr/>
          <p:nvPr/>
        </p:nvSpPr>
        <p:spPr>
          <a:xfrm rot="-937737">
            <a:off x="505979" y="605183"/>
            <a:ext cx="1491359" cy="1302828"/>
          </a:xfrm>
          <a:custGeom>
            <a:rect b="b" l="l" r="r" t="t"/>
            <a:pathLst>
              <a:path extrusionOk="0" h="2605656" w="2982717">
                <a:moveTo>
                  <a:pt x="0" y="0"/>
                </a:moveTo>
                <a:lnTo>
                  <a:pt x="2982717" y="0"/>
                </a:lnTo>
                <a:lnTo>
                  <a:pt x="2982717" y="2605657"/>
                </a:lnTo>
                <a:lnTo>
                  <a:pt x="0" y="2605657"/>
                </a:lnTo>
                <a:lnTo>
                  <a:pt x="0" y="0"/>
                </a:lnTo>
                <a:close/>
              </a:path>
            </a:pathLst>
          </a:custGeom>
          <a:blipFill rotWithShape="1">
            <a:blip r:embed="rId4">
              <a:alphaModFix/>
            </a:blip>
            <a:stretch>
              <a:fillRect b="0" l="0" r="0" t="0"/>
            </a:stretch>
          </a:blipFill>
          <a:ln>
            <a:noFill/>
          </a:ln>
        </p:spPr>
      </p:sp>
      <p:sp>
        <p:nvSpPr>
          <p:cNvPr id="421" name="Google Shape;421;p21"/>
          <p:cNvSpPr/>
          <p:nvPr/>
        </p:nvSpPr>
        <p:spPr>
          <a:xfrm>
            <a:off x="7000238" y="405425"/>
            <a:ext cx="1482458" cy="1702345"/>
          </a:xfrm>
          <a:custGeom>
            <a:rect b="b" l="l" r="r" t="t"/>
            <a:pathLst>
              <a:path extrusionOk="0" h="3404689" w="2964916">
                <a:moveTo>
                  <a:pt x="0" y="0"/>
                </a:moveTo>
                <a:lnTo>
                  <a:pt x="2964917" y="0"/>
                </a:lnTo>
                <a:lnTo>
                  <a:pt x="2964917" y="3404689"/>
                </a:lnTo>
                <a:lnTo>
                  <a:pt x="0" y="3404689"/>
                </a:lnTo>
                <a:lnTo>
                  <a:pt x="0" y="0"/>
                </a:lnTo>
                <a:close/>
              </a:path>
            </a:pathLst>
          </a:custGeom>
          <a:blipFill rotWithShape="1">
            <a:blip r:embed="rId5">
              <a:alphaModFix/>
            </a:blip>
            <a:stretch>
              <a:fillRect b="0" l="0" r="0" t="0"/>
            </a:stretch>
          </a:blipFill>
          <a:ln>
            <a:noFill/>
          </a:ln>
        </p:spPr>
      </p:sp>
      <p:sp>
        <p:nvSpPr>
          <p:cNvPr id="422" name="Google Shape;422;p21"/>
          <p:cNvSpPr txBox="1"/>
          <p:nvPr/>
        </p:nvSpPr>
        <p:spPr>
          <a:xfrm>
            <a:off x="2935837" y="623888"/>
            <a:ext cx="3272326" cy="80486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6000" u="none" cap="none" strike="noStrike">
                <a:solidFill>
                  <a:srgbClr val="FAF3EC"/>
                </a:solidFill>
                <a:latin typeface="Anton"/>
                <a:ea typeface="Anton"/>
                <a:cs typeface="Anton"/>
                <a:sym typeface="Anton"/>
              </a:rPr>
              <a:t>EVENTS</a:t>
            </a:r>
            <a:endParaRPr sz="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96142"/>
        </a:solidFill>
      </p:bgPr>
    </p:bg>
    <p:spTree>
      <p:nvGrpSpPr>
        <p:cNvPr id="426" name="Shape 426"/>
        <p:cNvGrpSpPr/>
        <p:nvPr/>
      </p:nvGrpSpPr>
      <p:grpSpPr>
        <a:xfrm>
          <a:off x="0" y="0"/>
          <a:ext cx="0" cy="0"/>
          <a:chOff x="0" y="0"/>
          <a:chExt cx="0" cy="0"/>
        </a:xfrm>
      </p:grpSpPr>
      <p:pic>
        <p:nvPicPr>
          <p:cNvPr id="427" name="Google Shape;427;p22"/>
          <p:cNvPicPr preferRelativeResize="0"/>
          <p:nvPr/>
        </p:nvPicPr>
        <p:blipFill>
          <a:blip r:embed="rId3">
            <a:alphaModFix/>
          </a:blip>
          <a:stretch>
            <a:fillRect/>
          </a:stretch>
        </p:blipFill>
        <p:spPr>
          <a:xfrm>
            <a:off x="769051" y="1139425"/>
            <a:ext cx="7605898" cy="4152051"/>
          </a:xfrm>
          <a:prstGeom prst="rect">
            <a:avLst/>
          </a:prstGeom>
          <a:noFill/>
          <a:ln>
            <a:noFill/>
          </a:ln>
        </p:spPr>
      </p:pic>
      <p:grpSp>
        <p:nvGrpSpPr>
          <p:cNvPr id="428" name="Google Shape;428;p22"/>
          <p:cNvGrpSpPr/>
          <p:nvPr/>
        </p:nvGrpSpPr>
        <p:grpSpPr>
          <a:xfrm>
            <a:off x="0" y="4786240"/>
            <a:ext cx="9144000" cy="910001"/>
            <a:chOff x="0" y="0"/>
            <a:chExt cx="24384000" cy="2426670"/>
          </a:xfrm>
        </p:grpSpPr>
        <p:sp>
          <p:nvSpPr>
            <p:cNvPr id="429" name="Google Shape;429;p22"/>
            <p:cNvSpPr/>
            <p:nvPr/>
          </p:nvSpPr>
          <p:spPr>
            <a:xfrm>
              <a:off x="12168141" y="0"/>
              <a:ext cx="12215859" cy="2426670"/>
            </a:xfrm>
            <a:custGeom>
              <a:rect b="b" l="l" r="r" t="t"/>
              <a:pathLst>
                <a:path extrusionOk="0" h="2426670" w="12215859">
                  <a:moveTo>
                    <a:pt x="0" y="0"/>
                  </a:moveTo>
                  <a:lnTo>
                    <a:pt x="12215859" y="0"/>
                  </a:lnTo>
                  <a:lnTo>
                    <a:pt x="12215859" y="2426670"/>
                  </a:lnTo>
                  <a:lnTo>
                    <a:pt x="0" y="2426670"/>
                  </a:lnTo>
                  <a:lnTo>
                    <a:pt x="0" y="0"/>
                  </a:lnTo>
                  <a:close/>
                </a:path>
              </a:pathLst>
            </a:custGeom>
            <a:blipFill rotWithShape="1">
              <a:blip r:embed="rId4">
                <a:alphaModFix/>
              </a:blip>
              <a:stretch>
                <a:fillRect b="0" l="0" r="0" t="0"/>
              </a:stretch>
            </a:blipFill>
            <a:ln>
              <a:noFill/>
            </a:ln>
          </p:spPr>
        </p:sp>
        <p:sp>
          <p:nvSpPr>
            <p:cNvPr id="430" name="Google Shape;430;p22"/>
            <p:cNvSpPr/>
            <p:nvPr/>
          </p:nvSpPr>
          <p:spPr>
            <a:xfrm flipH="1">
              <a:off x="0" y="0"/>
              <a:ext cx="12215859" cy="2426670"/>
            </a:xfrm>
            <a:custGeom>
              <a:rect b="b" l="l" r="r" t="t"/>
              <a:pathLst>
                <a:path extrusionOk="0" h="2426670" w="12215859">
                  <a:moveTo>
                    <a:pt x="12215859" y="0"/>
                  </a:moveTo>
                  <a:lnTo>
                    <a:pt x="0" y="0"/>
                  </a:lnTo>
                  <a:lnTo>
                    <a:pt x="0" y="2426670"/>
                  </a:lnTo>
                  <a:lnTo>
                    <a:pt x="12215859" y="2426670"/>
                  </a:lnTo>
                  <a:lnTo>
                    <a:pt x="12215859" y="0"/>
                  </a:lnTo>
                  <a:close/>
                </a:path>
              </a:pathLst>
            </a:custGeom>
            <a:blipFill rotWithShape="1">
              <a:blip r:embed="rId4">
                <a:alphaModFix/>
              </a:blip>
              <a:stretch>
                <a:fillRect b="0" l="0" r="0" t="0"/>
              </a:stretch>
            </a:blipFill>
            <a:ln>
              <a:noFill/>
            </a:ln>
          </p:spPr>
        </p:sp>
      </p:grpSp>
      <p:sp>
        <p:nvSpPr>
          <p:cNvPr id="431" name="Google Shape;431;p22"/>
          <p:cNvSpPr txBox="1"/>
          <p:nvPr/>
        </p:nvSpPr>
        <p:spPr>
          <a:xfrm>
            <a:off x="453960" y="623888"/>
            <a:ext cx="8236079" cy="80486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6000" u="none" cap="none" strike="noStrike">
                <a:solidFill>
                  <a:srgbClr val="FAF3EC"/>
                </a:solidFill>
                <a:latin typeface="Anton"/>
                <a:ea typeface="Anton"/>
                <a:cs typeface="Anton"/>
                <a:sym typeface="Anton"/>
              </a:rPr>
              <a:t>Add Section Title Here</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96142"/>
        </a:solidFill>
      </p:bgPr>
    </p:bg>
    <p:spTree>
      <p:nvGrpSpPr>
        <p:cNvPr id="435" name="Shape 435"/>
        <p:cNvGrpSpPr/>
        <p:nvPr/>
      </p:nvGrpSpPr>
      <p:grpSpPr>
        <a:xfrm>
          <a:off x="0" y="0"/>
          <a:ext cx="0" cy="0"/>
          <a:chOff x="0" y="0"/>
          <a:chExt cx="0" cy="0"/>
        </a:xfrm>
      </p:grpSpPr>
      <p:grpSp>
        <p:nvGrpSpPr>
          <p:cNvPr id="436" name="Google Shape;436;p23"/>
          <p:cNvGrpSpPr/>
          <p:nvPr/>
        </p:nvGrpSpPr>
        <p:grpSpPr>
          <a:xfrm>
            <a:off x="570417" y="1347408"/>
            <a:ext cx="4263244" cy="3008594"/>
            <a:chOff x="0" y="-66675"/>
            <a:chExt cx="410187" cy="289471"/>
          </a:xfrm>
        </p:grpSpPr>
        <p:sp>
          <p:nvSpPr>
            <p:cNvPr id="437" name="Google Shape;437;p23"/>
            <p:cNvSpPr/>
            <p:nvPr/>
          </p:nvSpPr>
          <p:spPr>
            <a:xfrm>
              <a:off x="0" y="0"/>
              <a:ext cx="410187" cy="222796"/>
            </a:xfrm>
            <a:custGeom>
              <a:rect b="b" l="l" r="r" t="t"/>
              <a:pathLst>
                <a:path extrusionOk="0" h="222796" w="410187">
                  <a:moveTo>
                    <a:pt x="90798" y="0"/>
                  </a:moveTo>
                  <a:lnTo>
                    <a:pt x="319388" y="0"/>
                  </a:lnTo>
                  <a:cubicBezTo>
                    <a:pt x="343470" y="0"/>
                    <a:pt x="366565" y="9566"/>
                    <a:pt x="383593" y="26594"/>
                  </a:cubicBezTo>
                  <a:cubicBezTo>
                    <a:pt x="400621" y="43622"/>
                    <a:pt x="410187" y="66717"/>
                    <a:pt x="410187" y="90798"/>
                  </a:cubicBezTo>
                  <a:lnTo>
                    <a:pt x="410187" y="131998"/>
                  </a:lnTo>
                  <a:cubicBezTo>
                    <a:pt x="410187" y="156079"/>
                    <a:pt x="400621" y="179174"/>
                    <a:pt x="383593" y="196202"/>
                  </a:cubicBezTo>
                  <a:cubicBezTo>
                    <a:pt x="366565" y="213230"/>
                    <a:pt x="343470" y="222796"/>
                    <a:pt x="319388" y="222796"/>
                  </a:cubicBezTo>
                  <a:lnTo>
                    <a:pt x="90798" y="222796"/>
                  </a:lnTo>
                  <a:cubicBezTo>
                    <a:pt x="40652" y="222796"/>
                    <a:pt x="0" y="182144"/>
                    <a:pt x="0" y="131998"/>
                  </a:cubicBezTo>
                  <a:lnTo>
                    <a:pt x="0" y="90798"/>
                  </a:lnTo>
                  <a:cubicBezTo>
                    <a:pt x="0" y="40652"/>
                    <a:pt x="40652" y="0"/>
                    <a:pt x="90798" y="0"/>
                  </a:cubicBezTo>
                  <a:close/>
                </a:path>
              </a:pathLst>
            </a:custGeom>
            <a:solidFill>
              <a:srgbClr val="FF575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38" name="Google Shape;438;p23"/>
            <p:cNvSpPr txBox="1"/>
            <p:nvPr/>
          </p:nvSpPr>
          <p:spPr>
            <a:xfrm>
              <a:off x="0" y="-66675"/>
              <a:ext cx="410187" cy="289471"/>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39" name="Google Shape;439;p23"/>
          <p:cNvSpPr txBox="1"/>
          <p:nvPr/>
        </p:nvSpPr>
        <p:spPr>
          <a:xfrm>
            <a:off x="948692" y="954540"/>
            <a:ext cx="3220171" cy="80486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6000" u="none" cap="none" strike="noStrike">
                <a:solidFill>
                  <a:srgbClr val="FAF3EC"/>
                </a:solidFill>
                <a:latin typeface="Anton"/>
                <a:ea typeface="Anton"/>
                <a:cs typeface="Anton"/>
                <a:sym typeface="Anton"/>
              </a:rPr>
              <a:t>Your Title</a:t>
            </a:r>
            <a:endParaRPr sz="700"/>
          </a:p>
        </p:txBody>
      </p:sp>
      <p:sp>
        <p:nvSpPr>
          <p:cNvPr id="440" name="Google Shape;440;p23"/>
          <p:cNvSpPr txBox="1"/>
          <p:nvPr/>
        </p:nvSpPr>
        <p:spPr>
          <a:xfrm>
            <a:off x="948693" y="2327544"/>
            <a:ext cx="3650400" cy="684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FAF3EC"/>
                </a:solidFill>
                <a:latin typeface="Roboto"/>
                <a:ea typeface="Roboto"/>
                <a:cs typeface="Roboto"/>
                <a:sym typeface="Roboto"/>
              </a:rPr>
              <a:t>Lorem ipsum dolor sit amet, consectetur adipiscing elit, sed do eiusmod tempor incididunt ut labore et dolore magna aliqua. Tellus molestie nunc non blandit massa enim. Nulla facilisi cras fermentum odio eu feugiat pretium.</a:t>
            </a:r>
            <a:endParaRPr sz="700"/>
          </a:p>
        </p:txBody>
      </p:sp>
      <p:sp>
        <p:nvSpPr>
          <p:cNvPr id="441" name="Google Shape;441;p23"/>
          <p:cNvSpPr txBox="1"/>
          <p:nvPr/>
        </p:nvSpPr>
        <p:spPr>
          <a:xfrm>
            <a:off x="948693" y="3304454"/>
            <a:ext cx="3650400" cy="684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FAF3EC"/>
                </a:solidFill>
                <a:latin typeface="Roboto"/>
                <a:ea typeface="Roboto"/>
                <a:cs typeface="Roboto"/>
                <a:sym typeface="Roboto"/>
              </a:rPr>
              <a:t>Lorem ipsum dolor sit amet, consectetur adipiscing elit, sed do eiusmod tempor incididunt ut labore et dolore magna aliqua. Tellus molestie nunc non blandit massa enim. Nulla facilisi cras fermentum odio eu feugiat pretium.</a:t>
            </a:r>
            <a:endParaRPr sz="700"/>
          </a:p>
        </p:txBody>
      </p:sp>
      <p:sp>
        <p:nvSpPr>
          <p:cNvPr id="442" name="Google Shape;442;p23"/>
          <p:cNvSpPr/>
          <p:nvPr/>
        </p:nvSpPr>
        <p:spPr>
          <a:xfrm>
            <a:off x="4255233" y="-38244"/>
            <a:ext cx="4888767" cy="5408698"/>
          </a:xfrm>
          <a:custGeom>
            <a:rect b="b" l="l" r="r" t="t"/>
            <a:pathLst>
              <a:path extrusionOk="0" h="10817396" w="9777534">
                <a:moveTo>
                  <a:pt x="0" y="0"/>
                </a:moveTo>
                <a:lnTo>
                  <a:pt x="9777534" y="0"/>
                </a:lnTo>
                <a:lnTo>
                  <a:pt x="9777534" y="10817396"/>
                </a:lnTo>
                <a:lnTo>
                  <a:pt x="0" y="10817396"/>
                </a:lnTo>
                <a:lnTo>
                  <a:pt x="0" y="0"/>
                </a:lnTo>
                <a:close/>
              </a:path>
            </a:pathLst>
          </a:custGeom>
          <a:blipFill rotWithShape="1">
            <a:blip r:embed="rId3">
              <a:alphaModFix/>
            </a:blip>
            <a:stretch>
              <a:fillRect b="0" l="-6595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96142"/>
        </a:solidFill>
      </p:bgPr>
    </p:bg>
    <p:spTree>
      <p:nvGrpSpPr>
        <p:cNvPr id="446" name="Shape 446"/>
        <p:cNvGrpSpPr/>
        <p:nvPr/>
      </p:nvGrpSpPr>
      <p:grpSpPr>
        <a:xfrm>
          <a:off x="0" y="0"/>
          <a:ext cx="0" cy="0"/>
          <a:chOff x="0" y="0"/>
          <a:chExt cx="0" cy="0"/>
        </a:xfrm>
      </p:grpSpPr>
      <p:grpSp>
        <p:nvGrpSpPr>
          <p:cNvPr id="447" name="Google Shape;447;p24"/>
          <p:cNvGrpSpPr/>
          <p:nvPr/>
        </p:nvGrpSpPr>
        <p:grpSpPr>
          <a:xfrm>
            <a:off x="1739855" y="3978990"/>
            <a:ext cx="5664290" cy="1173743"/>
            <a:chOff x="0" y="-337542"/>
            <a:chExt cx="15104772" cy="3129980"/>
          </a:xfrm>
        </p:grpSpPr>
        <p:grpSp>
          <p:nvGrpSpPr>
            <p:cNvPr id="448" name="Google Shape;448;p24"/>
            <p:cNvGrpSpPr/>
            <p:nvPr/>
          </p:nvGrpSpPr>
          <p:grpSpPr>
            <a:xfrm>
              <a:off x="0" y="-337542"/>
              <a:ext cx="15104772" cy="3129980"/>
              <a:chOff x="0" y="-66675"/>
              <a:chExt cx="2983659" cy="618268"/>
            </a:xfrm>
          </p:grpSpPr>
          <p:sp>
            <p:nvSpPr>
              <p:cNvPr id="449" name="Google Shape;449;p24"/>
              <p:cNvSpPr/>
              <p:nvPr/>
            </p:nvSpPr>
            <p:spPr>
              <a:xfrm>
                <a:off x="0" y="0"/>
                <a:ext cx="2983659" cy="551593"/>
              </a:xfrm>
              <a:custGeom>
                <a:rect b="b" l="l" r="r" t="t"/>
                <a:pathLst>
                  <a:path extrusionOk="0" h="551593" w="2983659">
                    <a:moveTo>
                      <a:pt x="34853" y="0"/>
                    </a:moveTo>
                    <a:lnTo>
                      <a:pt x="2948805" y="0"/>
                    </a:lnTo>
                    <a:cubicBezTo>
                      <a:pt x="2968054" y="0"/>
                      <a:pt x="2983659" y="15604"/>
                      <a:pt x="2983659" y="34853"/>
                    </a:cubicBezTo>
                    <a:lnTo>
                      <a:pt x="2983659" y="516739"/>
                    </a:lnTo>
                    <a:cubicBezTo>
                      <a:pt x="2983659" y="535988"/>
                      <a:pt x="2968054" y="551593"/>
                      <a:pt x="2948805" y="551593"/>
                    </a:cubicBezTo>
                    <a:lnTo>
                      <a:pt x="34853" y="551593"/>
                    </a:lnTo>
                    <a:cubicBezTo>
                      <a:pt x="15604" y="551593"/>
                      <a:pt x="0" y="535988"/>
                      <a:pt x="0" y="516739"/>
                    </a:cubicBezTo>
                    <a:lnTo>
                      <a:pt x="0" y="34853"/>
                    </a:lnTo>
                    <a:cubicBezTo>
                      <a:pt x="0" y="15604"/>
                      <a:pt x="15604" y="0"/>
                      <a:pt x="34853" y="0"/>
                    </a:cubicBezTo>
                    <a:close/>
                  </a:path>
                </a:pathLst>
              </a:custGeom>
              <a:solidFill>
                <a:srgbClr val="FF575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50" name="Google Shape;450;p24"/>
              <p:cNvSpPr txBox="1"/>
              <p:nvPr/>
            </p:nvSpPr>
            <p:spPr>
              <a:xfrm>
                <a:off x="0" y="-66675"/>
                <a:ext cx="2983659" cy="618268"/>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51" name="Google Shape;451;p24"/>
            <p:cNvSpPr txBox="1"/>
            <p:nvPr/>
          </p:nvSpPr>
          <p:spPr>
            <a:xfrm>
              <a:off x="198452" y="641219"/>
              <a:ext cx="14739300" cy="1490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FAF3EC"/>
                  </a:solidFill>
                  <a:latin typeface="Roboto"/>
                  <a:ea typeface="Roboto"/>
                  <a:cs typeface="Roboto"/>
                  <a:sym typeface="Roboto"/>
                </a:rPr>
                <a:t>Presentations are communication tools that can be used as demonstrations, lectures, speeches, reports, and more. It is mostly presented before an audience. It serves a variety of purposes, making presentations powerful tools for convincing and teaching.</a:t>
              </a:r>
              <a:endParaRPr sz="700"/>
            </a:p>
          </p:txBody>
        </p:sp>
      </p:grpSp>
      <p:sp>
        <p:nvSpPr>
          <p:cNvPr id="452" name="Google Shape;452;p24"/>
          <p:cNvSpPr txBox="1"/>
          <p:nvPr/>
        </p:nvSpPr>
        <p:spPr>
          <a:xfrm>
            <a:off x="1543551" y="435233"/>
            <a:ext cx="6056897" cy="947738"/>
          </a:xfrm>
          <a:prstGeom prst="rect">
            <a:avLst/>
          </a:prstGeom>
          <a:noFill/>
          <a:ln>
            <a:noFill/>
          </a:ln>
        </p:spPr>
        <p:txBody>
          <a:bodyPr anchorCtr="0" anchor="t" bIns="0" lIns="0" spcFirstLastPara="1" rIns="0" wrap="square" tIns="0">
            <a:spAutoFit/>
          </a:bodyPr>
          <a:lstStyle/>
          <a:p>
            <a:pPr indent="0" lvl="0" marL="0" marR="0" rtl="0" algn="ctr">
              <a:lnSpc>
                <a:spcPct val="125000"/>
              </a:lnSpc>
              <a:spcBef>
                <a:spcPts val="0"/>
              </a:spcBef>
              <a:spcAft>
                <a:spcPts val="0"/>
              </a:spcAft>
              <a:buNone/>
            </a:pPr>
            <a:r>
              <a:rPr b="0" i="0" lang="en" sz="6000" u="none" cap="none" strike="noStrike">
                <a:solidFill>
                  <a:srgbClr val="FAF3EC"/>
                </a:solidFill>
                <a:latin typeface="Anton"/>
                <a:ea typeface="Anton"/>
                <a:cs typeface="Anton"/>
                <a:sym typeface="Anton"/>
              </a:rPr>
              <a:t>Add your Title</a:t>
            </a:r>
            <a:endParaRPr sz="700"/>
          </a:p>
        </p:txBody>
      </p:sp>
      <p:pic>
        <p:nvPicPr>
          <p:cNvPr id="453" name="Google Shape;453;p24"/>
          <p:cNvPicPr preferRelativeResize="0"/>
          <p:nvPr/>
        </p:nvPicPr>
        <p:blipFill>
          <a:blip r:embed="rId3">
            <a:alphaModFix/>
          </a:blip>
          <a:stretch>
            <a:fillRect/>
          </a:stretch>
        </p:blipFill>
        <p:spPr>
          <a:xfrm>
            <a:off x="0" y="692051"/>
            <a:ext cx="9144003" cy="37593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96142"/>
        </a:solidFill>
      </p:bgPr>
    </p:bg>
    <p:spTree>
      <p:nvGrpSpPr>
        <p:cNvPr id="457" name="Shape 457"/>
        <p:cNvGrpSpPr/>
        <p:nvPr/>
      </p:nvGrpSpPr>
      <p:grpSpPr>
        <a:xfrm>
          <a:off x="0" y="0"/>
          <a:ext cx="0" cy="0"/>
          <a:chOff x="0" y="0"/>
          <a:chExt cx="0" cy="0"/>
        </a:xfrm>
      </p:grpSpPr>
      <p:pic>
        <p:nvPicPr>
          <p:cNvPr id="458" name="Google Shape;458;p25"/>
          <p:cNvPicPr preferRelativeResize="0"/>
          <p:nvPr/>
        </p:nvPicPr>
        <p:blipFill rotWithShape="1">
          <a:blip r:embed="rId3">
            <a:alphaModFix/>
          </a:blip>
          <a:srcRect b="0" l="0" r="34370" t="0"/>
          <a:stretch/>
        </p:blipFill>
        <p:spPr>
          <a:xfrm>
            <a:off x="89625" y="164225"/>
            <a:ext cx="5883474" cy="4815049"/>
          </a:xfrm>
          <a:prstGeom prst="rect">
            <a:avLst/>
          </a:prstGeom>
          <a:noFill/>
          <a:ln>
            <a:noFill/>
          </a:ln>
        </p:spPr>
      </p:pic>
      <p:pic>
        <p:nvPicPr>
          <p:cNvPr id="459" name="Google Shape;459;p25"/>
          <p:cNvPicPr preferRelativeResize="0"/>
          <p:nvPr/>
        </p:nvPicPr>
        <p:blipFill rotWithShape="1">
          <a:blip r:embed="rId3">
            <a:alphaModFix/>
          </a:blip>
          <a:srcRect b="0" l="67125" r="0" t="51888"/>
          <a:stretch/>
        </p:blipFill>
        <p:spPr>
          <a:xfrm>
            <a:off x="6107250" y="2662650"/>
            <a:ext cx="2947026" cy="2316625"/>
          </a:xfrm>
          <a:prstGeom prst="rect">
            <a:avLst/>
          </a:prstGeom>
          <a:noFill/>
          <a:ln>
            <a:noFill/>
          </a:ln>
        </p:spPr>
      </p:pic>
      <p:pic>
        <p:nvPicPr>
          <p:cNvPr id="460" name="Google Shape;460;p25"/>
          <p:cNvPicPr preferRelativeResize="0"/>
          <p:nvPr/>
        </p:nvPicPr>
        <p:blipFill rotWithShape="1">
          <a:blip r:embed="rId3">
            <a:alphaModFix/>
          </a:blip>
          <a:srcRect b="51888" l="67125" r="0" t="0"/>
          <a:stretch/>
        </p:blipFill>
        <p:spPr>
          <a:xfrm>
            <a:off x="6107250" y="164175"/>
            <a:ext cx="2947026" cy="23166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96142"/>
        </a:solidFill>
      </p:bgPr>
    </p:bg>
    <p:spTree>
      <p:nvGrpSpPr>
        <p:cNvPr id="464" name="Shape 464"/>
        <p:cNvGrpSpPr/>
        <p:nvPr/>
      </p:nvGrpSpPr>
      <p:grpSpPr>
        <a:xfrm>
          <a:off x="0" y="0"/>
          <a:ext cx="0" cy="0"/>
          <a:chOff x="0" y="0"/>
          <a:chExt cx="0" cy="0"/>
        </a:xfrm>
      </p:grpSpPr>
      <p:sp>
        <p:nvSpPr>
          <p:cNvPr id="465" name="Google Shape;465;p26"/>
          <p:cNvSpPr txBox="1"/>
          <p:nvPr/>
        </p:nvSpPr>
        <p:spPr>
          <a:xfrm>
            <a:off x="3612045" y="1368940"/>
            <a:ext cx="4252500" cy="184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4000" u="none" cap="none" strike="noStrike">
                <a:solidFill>
                  <a:srgbClr val="FAF3EC"/>
                </a:solidFill>
                <a:latin typeface="Anton"/>
                <a:ea typeface="Anton"/>
                <a:cs typeface="Anton"/>
                <a:sym typeface="Anton"/>
              </a:rPr>
              <a:t>Write an original statement or inspiring quote</a:t>
            </a:r>
            <a:endParaRPr sz="700"/>
          </a:p>
        </p:txBody>
      </p:sp>
      <p:sp>
        <p:nvSpPr>
          <p:cNvPr id="466" name="Google Shape;466;p26"/>
          <p:cNvSpPr txBox="1"/>
          <p:nvPr/>
        </p:nvSpPr>
        <p:spPr>
          <a:xfrm>
            <a:off x="3612045" y="3433564"/>
            <a:ext cx="2294700" cy="330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FAF3EC"/>
                </a:solidFill>
                <a:latin typeface="Roboto"/>
                <a:ea typeface="Roboto"/>
                <a:cs typeface="Roboto"/>
                <a:sym typeface="Roboto"/>
              </a:rPr>
              <a:t>Include a credit, citation,</a:t>
            </a:r>
            <a:endParaRPr sz="700"/>
          </a:p>
          <a:p>
            <a:pPr indent="0" lvl="1" marL="0" marR="0" rtl="0" algn="l">
              <a:lnSpc>
                <a:spcPct val="115000"/>
              </a:lnSpc>
              <a:spcBef>
                <a:spcPts val="0"/>
              </a:spcBef>
              <a:spcAft>
                <a:spcPts val="0"/>
              </a:spcAft>
              <a:buNone/>
            </a:pPr>
            <a:r>
              <a:rPr b="0" i="0" lang="en" sz="1000" u="none" cap="none" strike="noStrike">
                <a:solidFill>
                  <a:srgbClr val="FAF3EC"/>
                </a:solidFill>
                <a:latin typeface="Roboto"/>
                <a:ea typeface="Roboto"/>
                <a:cs typeface="Roboto"/>
                <a:sym typeface="Roboto"/>
              </a:rPr>
              <a:t>or supporting message</a:t>
            </a:r>
            <a:endParaRPr sz="700"/>
          </a:p>
        </p:txBody>
      </p:sp>
      <p:sp>
        <p:nvSpPr>
          <p:cNvPr id="467" name="Google Shape;467;p26"/>
          <p:cNvSpPr/>
          <p:nvPr/>
        </p:nvSpPr>
        <p:spPr>
          <a:xfrm rot="444344">
            <a:off x="6957972" y="3365882"/>
            <a:ext cx="2239276" cy="2268207"/>
          </a:xfrm>
          <a:custGeom>
            <a:rect b="b" l="l" r="r" t="t"/>
            <a:pathLst>
              <a:path extrusionOk="0" h="4536415" w="4478552">
                <a:moveTo>
                  <a:pt x="0" y="0"/>
                </a:moveTo>
                <a:lnTo>
                  <a:pt x="4478552" y="0"/>
                </a:lnTo>
                <a:lnTo>
                  <a:pt x="4478552" y="4536415"/>
                </a:lnTo>
                <a:lnTo>
                  <a:pt x="0" y="4536415"/>
                </a:lnTo>
                <a:lnTo>
                  <a:pt x="0" y="0"/>
                </a:lnTo>
                <a:close/>
              </a:path>
            </a:pathLst>
          </a:custGeom>
          <a:blipFill rotWithShape="1">
            <a:blip r:embed="rId3">
              <a:alphaModFix/>
            </a:blip>
            <a:stretch>
              <a:fillRect b="0" l="0" r="0" t="0"/>
            </a:stretch>
          </a:blipFill>
          <a:ln>
            <a:noFill/>
          </a:ln>
        </p:spPr>
      </p:sp>
      <p:sp>
        <p:nvSpPr>
          <p:cNvPr id="468" name="Google Shape;468;p26"/>
          <p:cNvSpPr/>
          <p:nvPr/>
        </p:nvSpPr>
        <p:spPr>
          <a:xfrm rot="444344">
            <a:off x="7132544" y="-674177"/>
            <a:ext cx="2261174" cy="2290388"/>
          </a:xfrm>
          <a:custGeom>
            <a:rect b="b" l="l" r="r" t="t"/>
            <a:pathLst>
              <a:path extrusionOk="0" h="4580777" w="4522348">
                <a:moveTo>
                  <a:pt x="0" y="0"/>
                </a:moveTo>
                <a:lnTo>
                  <a:pt x="4522348" y="0"/>
                </a:lnTo>
                <a:lnTo>
                  <a:pt x="4522348" y="4580777"/>
                </a:lnTo>
                <a:lnTo>
                  <a:pt x="0" y="4580777"/>
                </a:lnTo>
                <a:lnTo>
                  <a:pt x="0" y="0"/>
                </a:lnTo>
                <a:close/>
              </a:path>
            </a:pathLst>
          </a:custGeom>
          <a:blipFill rotWithShape="1">
            <a:blip r:embed="rId3">
              <a:alphaModFix/>
            </a:blip>
            <a:stretch>
              <a:fillRect b="0" l="0" r="0" t="0"/>
            </a:stretch>
          </a:blipFill>
          <a:ln>
            <a:noFill/>
          </a:ln>
        </p:spPr>
      </p:sp>
      <p:sp>
        <p:nvSpPr>
          <p:cNvPr id="469" name="Google Shape;469;p26"/>
          <p:cNvSpPr/>
          <p:nvPr/>
        </p:nvSpPr>
        <p:spPr>
          <a:xfrm>
            <a:off x="0" y="-161924"/>
            <a:ext cx="3612045" cy="5510426"/>
          </a:xfrm>
          <a:custGeom>
            <a:rect b="b" l="l" r="r" t="t"/>
            <a:pathLst>
              <a:path extrusionOk="0" h="11020852" w="7224090">
                <a:moveTo>
                  <a:pt x="0" y="0"/>
                </a:moveTo>
                <a:lnTo>
                  <a:pt x="7224090" y="0"/>
                </a:lnTo>
                <a:lnTo>
                  <a:pt x="7224090" y="11020852"/>
                </a:lnTo>
                <a:lnTo>
                  <a:pt x="0" y="11020852"/>
                </a:lnTo>
                <a:lnTo>
                  <a:pt x="0" y="0"/>
                </a:lnTo>
                <a:close/>
              </a:path>
            </a:pathLst>
          </a:custGeom>
          <a:blipFill rotWithShape="1">
            <a:blip r:embed="rId4">
              <a:alphaModFix/>
            </a:blip>
            <a:stretch>
              <a:fillRect b="0" l="-93377" r="-35376"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96142"/>
        </a:solidFill>
      </p:bgPr>
    </p:bg>
    <p:spTree>
      <p:nvGrpSpPr>
        <p:cNvPr id="473" name="Shape 473"/>
        <p:cNvGrpSpPr/>
        <p:nvPr/>
      </p:nvGrpSpPr>
      <p:grpSpPr>
        <a:xfrm>
          <a:off x="0" y="0"/>
          <a:ext cx="0" cy="0"/>
          <a:chOff x="0" y="0"/>
          <a:chExt cx="0" cy="0"/>
        </a:xfrm>
      </p:grpSpPr>
      <p:grpSp>
        <p:nvGrpSpPr>
          <p:cNvPr id="474" name="Google Shape;474;p27"/>
          <p:cNvGrpSpPr/>
          <p:nvPr/>
        </p:nvGrpSpPr>
        <p:grpSpPr>
          <a:xfrm>
            <a:off x="387109" y="1106783"/>
            <a:ext cx="2548821" cy="3736326"/>
            <a:chOff x="0" y="-19050"/>
            <a:chExt cx="1342589" cy="1968106"/>
          </a:xfrm>
        </p:grpSpPr>
        <p:sp>
          <p:nvSpPr>
            <p:cNvPr id="475" name="Google Shape;475;p27"/>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6" name="Google Shape;476;p27"/>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77" name="Google Shape;477;p27"/>
          <p:cNvGrpSpPr/>
          <p:nvPr/>
        </p:nvGrpSpPr>
        <p:grpSpPr>
          <a:xfrm>
            <a:off x="3054992" y="1106783"/>
            <a:ext cx="5756490" cy="3736326"/>
            <a:chOff x="0" y="-19050"/>
            <a:chExt cx="3032225" cy="1968106"/>
          </a:xfrm>
        </p:grpSpPr>
        <p:sp>
          <p:nvSpPr>
            <p:cNvPr id="478" name="Google Shape;478;p27"/>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9" name="Google Shape;479;p27"/>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80" name="Google Shape;480;p27"/>
          <p:cNvGrpSpPr/>
          <p:nvPr/>
        </p:nvGrpSpPr>
        <p:grpSpPr>
          <a:xfrm>
            <a:off x="569502" y="1247142"/>
            <a:ext cx="2184034" cy="359784"/>
            <a:chOff x="0" y="-19050"/>
            <a:chExt cx="1150437" cy="189516"/>
          </a:xfrm>
        </p:grpSpPr>
        <p:sp>
          <p:nvSpPr>
            <p:cNvPr id="481" name="Google Shape;481;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E73946"/>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82" name="Google Shape;482;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83" name="Google Shape;483;p27"/>
          <p:cNvGrpSpPr/>
          <p:nvPr/>
        </p:nvGrpSpPr>
        <p:grpSpPr>
          <a:xfrm>
            <a:off x="4841220" y="1247142"/>
            <a:ext cx="2184034" cy="359784"/>
            <a:chOff x="0" y="-19050"/>
            <a:chExt cx="1150437" cy="189516"/>
          </a:xfrm>
        </p:grpSpPr>
        <p:sp>
          <p:nvSpPr>
            <p:cNvPr id="484" name="Google Shape;484;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E73946"/>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85" name="Google Shape;485;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86" name="Google Shape;486;p27"/>
          <p:cNvGrpSpPr/>
          <p:nvPr/>
        </p:nvGrpSpPr>
        <p:grpSpPr>
          <a:xfrm>
            <a:off x="569502" y="3564341"/>
            <a:ext cx="2184034" cy="359784"/>
            <a:chOff x="0" y="-19050"/>
            <a:chExt cx="1150437" cy="189516"/>
          </a:xfrm>
        </p:grpSpPr>
        <p:sp>
          <p:nvSpPr>
            <p:cNvPr id="487" name="Google Shape;487;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E73946"/>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88" name="Google Shape;488;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89" name="Google Shape;489;p27"/>
          <p:cNvGrpSpPr/>
          <p:nvPr/>
        </p:nvGrpSpPr>
        <p:grpSpPr>
          <a:xfrm>
            <a:off x="1239578" y="4048637"/>
            <a:ext cx="377102" cy="385940"/>
            <a:chOff x="0" y="-19050"/>
            <a:chExt cx="812800" cy="831850"/>
          </a:xfrm>
        </p:grpSpPr>
        <p:sp>
          <p:nvSpPr>
            <p:cNvPr id="490" name="Google Shape;490;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39614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91" name="Google Shape;491;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92" name="Google Shape;492;p27"/>
          <p:cNvGrpSpPr/>
          <p:nvPr/>
        </p:nvGrpSpPr>
        <p:grpSpPr>
          <a:xfrm>
            <a:off x="1706359" y="4048637"/>
            <a:ext cx="377102" cy="385940"/>
            <a:chOff x="0" y="-19050"/>
            <a:chExt cx="812800" cy="831850"/>
          </a:xfrm>
        </p:grpSpPr>
        <p:sp>
          <p:nvSpPr>
            <p:cNvPr id="493" name="Google Shape;493;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7394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94" name="Google Shape;494;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95" name="Google Shape;495;p27"/>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496" name="Google Shape;496;p27"/>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497" name="Google Shape;497;p27"/>
          <p:cNvSpPr txBox="1"/>
          <p:nvPr/>
        </p:nvSpPr>
        <p:spPr>
          <a:xfrm>
            <a:off x="873885" y="2066917"/>
            <a:ext cx="1575300" cy="1169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TITLES: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ANTON</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HEADERS: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ROBOTO</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BODY COPY:</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ROBOTO</a:t>
            </a:r>
            <a:endParaRPr sz="700"/>
          </a:p>
        </p:txBody>
      </p:sp>
      <p:sp>
        <p:nvSpPr>
          <p:cNvPr id="498" name="Google Shape;498;p27"/>
          <p:cNvSpPr txBox="1"/>
          <p:nvPr/>
        </p:nvSpPr>
        <p:spPr>
          <a:xfrm>
            <a:off x="1122785" y="4479383"/>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#396142</a:t>
            </a:r>
            <a:endParaRPr sz="700"/>
          </a:p>
        </p:txBody>
      </p:sp>
      <p:sp>
        <p:nvSpPr>
          <p:cNvPr id="499" name="Google Shape;499;p27"/>
          <p:cNvSpPr txBox="1"/>
          <p:nvPr/>
        </p:nvSpPr>
        <p:spPr>
          <a:xfrm>
            <a:off x="1589567" y="4479383"/>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#E73946</a:t>
            </a:r>
            <a:endParaRPr sz="700"/>
          </a:p>
        </p:txBody>
      </p:sp>
      <p:sp>
        <p:nvSpPr>
          <p:cNvPr id="500" name="Google Shape;500;p27"/>
          <p:cNvSpPr txBox="1"/>
          <p:nvPr/>
        </p:nvSpPr>
        <p:spPr>
          <a:xfrm>
            <a:off x="2105002" y="813955"/>
            <a:ext cx="4933995" cy="162306"/>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 sz="1100" u="none" cap="none" strike="noStrike">
                <a:solidFill>
                  <a:srgbClr val="FAF3EC"/>
                </a:solidFill>
                <a:latin typeface="Arial"/>
                <a:ea typeface="Arial"/>
                <a:cs typeface="Arial"/>
                <a:sym typeface="Arial"/>
              </a:rPr>
              <a:t>Use these design resources in your Canva Presentation.</a:t>
            </a:r>
            <a:endParaRPr sz="700"/>
          </a:p>
        </p:txBody>
      </p:sp>
      <p:sp>
        <p:nvSpPr>
          <p:cNvPr id="501" name="Google Shape;501;p27"/>
          <p:cNvSpPr txBox="1"/>
          <p:nvPr/>
        </p:nvSpPr>
        <p:spPr>
          <a:xfrm>
            <a:off x="5853103" y="4993927"/>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 sz="600" u="none" cap="none" strike="noStrike">
                <a:solidFill>
                  <a:srgbClr val="ED7843"/>
                </a:solidFill>
                <a:latin typeface="Arial"/>
                <a:ea typeface="Arial"/>
                <a:cs typeface="Arial"/>
                <a:sym typeface="Arial"/>
              </a:rPr>
              <a:t>DON'T FORGET TO DELETE THIS PAGE BEFORE PRESENTING. </a:t>
            </a:r>
            <a:endParaRPr sz="700"/>
          </a:p>
        </p:txBody>
      </p:sp>
      <p:sp>
        <p:nvSpPr>
          <p:cNvPr id="502" name="Google Shape;502;p27"/>
          <p:cNvSpPr txBox="1"/>
          <p:nvPr/>
        </p:nvSpPr>
        <p:spPr>
          <a:xfrm>
            <a:off x="2638847" y="215199"/>
            <a:ext cx="3866306" cy="577024"/>
          </a:xfrm>
          <a:prstGeom prst="rect">
            <a:avLst/>
          </a:prstGeom>
          <a:noFill/>
          <a:ln>
            <a:noFill/>
          </a:ln>
        </p:spPr>
        <p:txBody>
          <a:bodyPr anchorCtr="0" anchor="t" bIns="0" lIns="0" spcFirstLastPara="1" rIns="0" wrap="square" tIns="0">
            <a:spAutoFit/>
          </a:bodyPr>
          <a:lstStyle/>
          <a:p>
            <a:pPr indent="0" lvl="0" marL="0" marR="0" rtl="0" algn="ctr">
              <a:lnSpc>
                <a:spcPct val="124993"/>
              </a:lnSpc>
              <a:spcBef>
                <a:spcPts val="0"/>
              </a:spcBef>
              <a:spcAft>
                <a:spcPts val="0"/>
              </a:spcAft>
              <a:buNone/>
            </a:pPr>
            <a:r>
              <a:rPr b="0" i="0" lang="en" sz="3700" u="none" cap="none" strike="noStrike">
                <a:solidFill>
                  <a:srgbClr val="FAF3EC"/>
                </a:solidFill>
                <a:latin typeface="Anton"/>
                <a:ea typeface="Anton"/>
                <a:cs typeface="Anton"/>
                <a:sym typeface="Anton"/>
              </a:rPr>
              <a:t>Resource Page</a:t>
            </a:r>
            <a:endParaRPr sz="700"/>
          </a:p>
        </p:txBody>
      </p:sp>
      <p:sp>
        <p:nvSpPr>
          <p:cNvPr id="503" name="Google Shape;503;p27"/>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00000"/>
                </a:solidFill>
                <a:latin typeface="Arial"/>
                <a:ea typeface="Arial"/>
                <a:cs typeface="Arial"/>
                <a:sym typeface="Arial"/>
              </a:rPr>
              <a:t>Fonts</a:t>
            </a:r>
            <a:endParaRPr sz="700"/>
          </a:p>
        </p:txBody>
      </p:sp>
      <p:sp>
        <p:nvSpPr>
          <p:cNvPr id="504" name="Google Shape;504;p27"/>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00000"/>
                </a:solidFill>
                <a:latin typeface="Arial"/>
                <a:ea typeface="Arial"/>
                <a:cs typeface="Arial"/>
                <a:sym typeface="Arial"/>
              </a:rPr>
              <a:t>Design Elements</a:t>
            </a:r>
            <a:endParaRPr sz="700"/>
          </a:p>
        </p:txBody>
      </p:sp>
      <p:sp>
        <p:nvSpPr>
          <p:cNvPr id="505" name="Google Shape;505;p27"/>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00000"/>
                </a:solidFill>
                <a:latin typeface="Arial"/>
                <a:ea typeface="Arial"/>
                <a:cs typeface="Arial"/>
                <a:sym typeface="Arial"/>
              </a:rPr>
              <a:t>Colors</a:t>
            </a:r>
            <a:endParaRPr sz="700"/>
          </a:p>
        </p:txBody>
      </p:sp>
      <p:sp>
        <p:nvSpPr>
          <p:cNvPr id="506" name="Google Shape;506;p27"/>
          <p:cNvSpPr/>
          <p:nvPr/>
        </p:nvSpPr>
        <p:spPr>
          <a:xfrm>
            <a:off x="4246640" y="1730823"/>
            <a:ext cx="939525" cy="1078881"/>
          </a:xfrm>
          <a:custGeom>
            <a:rect b="b" l="l" r="r" t="t"/>
            <a:pathLst>
              <a:path extrusionOk="0" h="2157761" w="1879050">
                <a:moveTo>
                  <a:pt x="0" y="0"/>
                </a:moveTo>
                <a:lnTo>
                  <a:pt x="1879050" y="0"/>
                </a:lnTo>
                <a:lnTo>
                  <a:pt x="1879050" y="2157761"/>
                </a:lnTo>
                <a:lnTo>
                  <a:pt x="0" y="2157761"/>
                </a:lnTo>
                <a:lnTo>
                  <a:pt x="0" y="0"/>
                </a:lnTo>
                <a:close/>
              </a:path>
            </a:pathLst>
          </a:custGeom>
          <a:blipFill rotWithShape="1">
            <a:blip r:embed="rId3">
              <a:alphaModFix/>
            </a:blip>
            <a:stretch>
              <a:fillRect b="0" l="0" r="0" t="0"/>
            </a:stretch>
          </a:blipFill>
          <a:ln>
            <a:noFill/>
          </a:ln>
        </p:spPr>
      </p:sp>
      <p:sp>
        <p:nvSpPr>
          <p:cNvPr id="507" name="Google Shape;507;p27"/>
          <p:cNvSpPr/>
          <p:nvPr/>
        </p:nvSpPr>
        <p:spPr>
          <a:xfrm>
            <a:off x="3110679" y="1781257"/>
            <a:ext cx="984975" cy="978012"/>
          </a:xfrm>
          <a:custGeom>
            <a:rect b="b" l="l" r="r" t="t"/>
            <a:pathLst>
              <a:path extrusionOk="0" h="1956023" w="1969950">
                <a:moveTo>
                  <a:pt x="0" y="0"/>
                </a:moveTo>
                <a:lnTo>
                  <a:pt x="1969949" y="0"/>
                </a:lnTo>
                <a:lnTo>
                  <a:pt x="1969949" y="1956023"/>
                </a:lnTo>
                <a:lnTo>
                  <a:pt x="0" y="1956023"/>
                </a:lnTo>
                <a:lnTo>
                  <a:pt x="0" y="0"/>
                </a:lnTo>
                <a:close/>
              </a:path>
            </a:pathLst>
          </a:custGeom>
          <a:blipFill rotWithShape="1">
            <a:blip r:embed="rId4">
              <a:alphaModFix/>
            </a:blip>
            <a:stretch>
              <a:fillRect b="0" l="0" r="0" t="0"/>
            </a:stretch>
          </a:blipFill>
          <a:ln>
            <a:noFill/>
          </a:ln>
        </p:spPr>
      </p:sp>
      <p:sp>
        <p:nvSpPr>
          <p:cNvPr id="508" name="Google Shape;508;p27"/>
          <p:cNvSpPr/>
          <p:nvPr/>
        </p:nvSpPr>
        <p:spPr>
          <a:xfrm>
            <a:off x="5337152" y="1757971"/>
            <a:ext cx="1098327" cy="1024585"/>
          </a:xfrm>
          <a:custGeom>
            <a:rect b="b" l="l" r="r" t="t"/>
            <a:pathLst>
              <a:path extrusionOk="0" h="2049169" w="2196653">
                <a:moveTo>
                  <a:pt x="0" y="0"/>
                </a:moveTo>
                <a:lnTo>
                  <a:pt x="2196652" y="0"/>
                </a:lnTo>
                <a:lnTo>
                  <a:pt x="2196652" y="2049169"/>
                </a:lnTo>
                <a:lnTo>
                  <a:pt x="0" y="2049169"/>
                </a:lnTo>
                <a:lnTo>
                  <a:pt x="0" y="0"/>
                </a:lnTo>
                <a:close/>
              </a:path>
            </a:pathLst>
          </a:custGeom>
          <a:blipFill rotWithShape="1">
            <a:blip r:embed="rId5">
              <a:alphaModFix/>
            </a:blip>
            <a:stretch>
              <a:fillRect b="0" l="0" r="0" t="0"/>
            </a:stretch>
          </a:blipFill>
          <a:ln>
            <a:noFill/>
          </a:ln>
        </p:spPr>
      </p:sp>
      <p:sp>
        <p:nvSpPr>
          <p:cNvPr id="509" name="Google Shape;509;p27"/>
          <p:cNvSpPr/>
          <p:nvPr/>
        </p:nvSpPr>
        <p:spPr>
          <a:xfrm>
            <a:off x="6586464" y="1841197"/>
            <a:ext cx="1029885" cy="858133"/>
          </a:xfrm>
          <a:custGeom>
            <a:rect b="b" l="l" r="r" t="t"/>
            <a:pathLst>
              <a:path extrusionOk="0" h="1716266" w="2059771">
                <a:moveTo>
                  <a:pt x="0" y="0"/>
                </a:moveTo>
                <a:lnTo>
                  <a:pt x="2059771" y="0"/>
                </a:lnTo>
                <a:lnTo>
                  <a:pt x="2059771" y="1716266"/>
                </a:lnTo>
                <a:lnTo>
                  <a:pt x="0" y="1716266"/>
                </a:lnTo>
                <a:lnTo>
                  <a:pt x="0" y="0"/>
                </a:lnTo>
                <a:close/>
              </a:path>
            </a:pathLst>
          </a:custGeom>
          <a:blipFill rotWithShape="1">
            <a:blip r:embed="rId6">
              <a:alphaModFix/>
            </a:blip>
            <a:stretch>
              <a:fillRect b="0" l="0" r="0" t="0"/>
            </a:stretch>
          </a:blipFill>
          <a:ln>
            <a:noFill/>
          </a:ln>
        </p:spPr>
      </p:sp>
      <p:sp>
        <p:nvSpPr>
          <p:cNvPr id="510" name="Google Shape;510;p27"/>
          <p:cNvSpPr/>
          <p:nvPr/>
        </p:nvSpPr>
        <p:spPr>
          <a:xfrm>
            <a:off x="7767336" y="1873895"/>
            <a:ext cx="988459" cy="792737"/>
          </a:xfrm>
          <a:custGeom>
            <a:rect b="b" l="l" r="r" t="t"/>
            <a:pathLst>
              <a:path extrusionOk="0" h="1585473" w="1976918">
                <a:moveTo>
                  <a:pt x="0" y="0"/>
                </a:moveTo>
                <a:lnTo>
                  <a:pt x="1976918" y="0"/>
                </a:lnTo>
                <a:lnTo>
                  <a:pt x="1976918" y="1585473"/>
                </a:lnTo>
                <a:lnTo>
                  <a:pt x="0" y="1585473"/>
                </a:lnTo>
                <a:lnTo>
                  <a:pt x="0" y="0"/>
                </a:lnTo>
                <a:close/>
              </a:path>
            </a:pathLst>
          </a:custGeom>
          <a:blipFill rotWithShape="1">
            <a:blip r:embed="rId7">
              <a:alphaModFix/>
            </a:blip>
            <a:stretch>
              <a:fillRect b="0" l="0" r="0" t="0"/>
            </a:stretch>
          </a:blipFill>
          <a:ln>
            <a:noFill/>
          </a:ln>
        </p:spPr>
      </p:sp>
      <p:sp>
        <p:nvSpPr>
          <p:cNvPr id="511" name="Google Shape;511;p27"/>
          <p:cNvSpPr/>
          <p:nvPr/>
        </p:nvSpPr>
        <p:spPr>
          <a:xfrm>
            <a:off x="3181271" y="2907667"/>
            <a:ext cx="1044249" cy="785518"/>
          </a:xfrm>
          <a:custGeom>
            <a:rect b="b" l="l" r="r" t="t"/>
            <a:pathLst>
              <a:path extrusionOk="0" h="1571037" w="2088497">
                <a:moveTo>
                  <a:pt x="0" y="0"/>
                </a:moveTo>
                <a:lnTo>
                  <a:pt x="2088497" y="0"/>
                </a:lnTo>
                <a:lnTo>
                  <a:pt x="2088497" y="1571037"/>
                </a:lnTo>
                <a:lnTo>
                  <a:pt x="0" y="1571037"/>
                </a:lnTo>
                <a:lnTo>
                  <a:pt x="0" y="0"/>
                </a:lnTo>
                <a:close/>
              </a:path>
            </a:pathLst>
          </a:custGeom>
          <a:blipFill rotWithShape="1">
            <a:blip r:embed="rId8">
              <a:alphaModFix/>
            </a:blip>
            <a:stretch>
              <a:fillRect b="0" l="0" r="0" t="0"/>
            </a:stretch>
          </a:blipFill>
          <a:ln>
            <a:noFill/>
          </a:ln>
        </p:spPr>
      </p:sp>
      <p:sp>
        <p:nvSpPr>
          <p:cNvPr id="512" name="Google Shape;512;p27"/>
          <p:cNvSpPr/>
          <p:nvPr/>
        </p:nvSpPr>
        <p:spPr>
          <a:xfrm>
            <a:off x="4325159" y="2897776"/>
            <a:ext cx="986581" cy="805301"/>
          </a:xfrm>
          <a:custGeom>
            <a:rect b="b" l="l" r="r" t="t"/>
            <a:pathLst>
              <a:path extrusionOk="0" h="1610602" w="1973162">
                <a:moveTo>
                  <a:pt x="0" y="0"/>
                </a:moveTo>
                <a:lnTo>
                  <a:pt x="1973163" y="0"/>
                </a:lnTo>
                <a:lnTo>
                  <a:pt x="1973163" y="1610603"/>
                </a:lnTo>
                <a:lnTo>
                  <a:pt x="0" y="1610603"/>
                </a:lnTo>
                <a:lnTo>
                  <a:pt x="0" y="0"/>
                </a:lnTo>
                <a:close/>
              </a:path>
            </a:pathLst>
          </a:custGeom>
          <a:blipFill rotWithShape="1">
            <a:blip r:embed="rId9">
              <a:alphaModFix/>
            </a:blip>
            <a:stretch>
              <a:fillRect b="0" l="0" r="0" t="0"/>
            </a:stretch>
          </a:blipFill>
          <a:ln>
            <a:noFill/>
          </a:ln>
        </p:spPr>
      </p:sp>
      <p:sp>
        <p:nvSpPr>
          <p:cNvPr id="513" name="Google Shape;513;p27"/>
          <p:cNvSpPr/>
          <p:nvPr/>
        </p:nvSpPr>
        <p:spPr>
          <a:xfrm>
            <a:off x="5411379" y="2826662"/>
            <a:ext cx="1093774" cy="947528"/>
          </a:xfrm>
          <a:custGeom>
            <a:rect b="b" l="l" r="r" t="t"/>
            <a:pathLst>
              <a:path extrusionOk="0" h="1895055" w="2187548">
                <a:moveTo>
                  <a:pt x="0" y="0"/>
                </a:moveTo>
                <a:lnTo>
                  <a:pt x="2187548" y="0"/>
                </a:lnTo>
                <a:lnTo>
                  <a:pt x="2187548" y="1895055"/>
                </a:lnTo>
                <a:lnTo>
                  <a:pt x="0" y="1895055"/>
                </a:lnTo>
                <a:lnTo>
                  <a:pt x="0" y="0"/>
                </a:lnTo>
                <a:close/>
              </a:path>
            </a:pathLst>
          </a:custGeom>
          <a:blipFill rotWithShape="1">
            <a:blip r:embed="rId10">
              <a:alphaModFix/>
            </a:blip>
            <a:stretch>
              <a:fillRect b="0" l="0" r="0" t="0"/>
            </a:stretch>
          </a:blipFill>
          <a:ln>
            <a:noFill/>
          </a:ln>
        </p:spPr>
      </p:sp>
      <p:sp>
        <p:nvSpPr>
          <p:cNvPr id="514" name="Google Shape;514;p27"/>
          <p:cNvSpPr/>
          <p:nvPr/>
        </p:nvSpPr>
        <p:spPr>
          <a:xfrm>
            <a:off x="6604792" y="2843087"/>
            <a:ext cx="967932" cy="914679"/>
          </a:xfrm>
          <a:custGeom>
            <a:rect b="b" l="l" r="r" t="t"/>
            <a:pathLst>
              <a:path extrusionOk="0" h="1829358" w="1935865">
                <a:moveTo>
                  <a:pt x="0" y="0"/>
                </a:moveTo>
                <a:lnTo>
                  <a:pt x="1935866" y="0"/>
                </a:lnTo>
                <a:lnTo>
                  <a:pt x="1935866" y="1829357"/>
                </a:lnTo>
                <a:lnTo>
                  <a:pt x="0" y="1829357"/>
                </a:lnTo>
                <a:lnTo>
                  <a:pt x="0" y="0"/>
                </a:lnTo>
                <a:close/>
              </a:path>
            </a:pathLst>
          </a:custGeom>
          <a:blipFill rotWithShape="1">
            <a:blip r:embed="rId11">
              <a:alphaModFix/>
            </a:blip>
            <a:stretch>
              <a:fillRect b="0" l="0" r="0" t="0"/>
            </a:stretch>
          </a:blipFill>
          <a:ln>
            <a:noFill/>
          </a:ln>
        </p:spPr>
      </p:sp>
      <p:sp>
        <p:nvSpPr>
          <p:cNvPr id="515" name="Google Shape;515;p27"/>
          <p:cNvSpPr/>
          <p:nvPr/>
        </p:nvSpPr>
        <p:spPr>
          <a:xfrm>
            <a:off x="7672364" y="2846512"/>
            <a:ext cx="1039198" cy="907828"/>
          </a:xfrm>
          <a:custGeom>
            <a:rect b="b" l="l" r="r" t="t"/>
            <a:pathLst>
              <a:path extrusionOk="0" h="1815655" w="2078396">
                <a:moveTo>
                  <a:pt x="0" y="0"/>
                </a:moveTo>
                <a:lnTo>
                  <a:pt x="2078396" y="0"/>
                </a:lnTo>
                <a:lnTo>
                  <a:pt x="2078396" y="1815655"/>
                </a:lnTo>
                <a:lnTo>
                  <a:pt x="0" y="1815655"/>
                </a:lnTo>
                <a:lnTo>
                  <a:pt x="0" y="0"/>
                </a:lnTo>
                <a:close/>
              </a:path>
            </a:pathLst>
          </a:custGeom>
          <a:blipFill rotWithShape="1">
            <a:blip r:embed="rId12">
              <a:alphaModFix/>
            </a:blip>
            <a:stretch>
              <a:fillRect b="0" l="0" r="0" t="0"/>
            </a:stretch>
          </a:blipFill>
          <a:ln>
            <a:noFill/>
          </a:ln>
        </p:spPr>
      </p:sp>
      <p:sp>
        <p:nvSpPr>
          <p:cNvPr id="516" name="Google Shape;516;p27"/>
          <p:cNvSpPr/>
          <p:nvPr/>
        </p:nvSpPr>
        <p:spPr>
          <a:xfrm>
            <a:off x="4022027" y="3957186"/>
            <a:ext cx="1245937" cy="667724"/>
          </a:xfrm>
          <a:custGeom>
            <a:rect b="b" l="l" r="r" t="t"/>
            <a:pathLst>
              <a:path extrusionOk="0" h="1335448" w="2491874">
                <a:moveTo>
                  <a:pt x="0" y="0"/>
                </a:moveTo>
                <a:lnTo>
                  <a:pt x="2491875" y="0"/>
                </a:lnTo>
                <a:lnTo>
                  <a:pt x="2491875" y="1335448"/>
                </a:lnTo>
                <a:lnTo>
                  <a:pt x="0" y="1335448"/>
                </a:lnTo>
                <a:lnTo>
                  <a:pt x="0" y="0"/>
                </a:lnTo>
                <a:close/>
              </a:path>
            </a:pathLst>
          </a:custGeom>
          <a:blipFill rotWithShape="1">
            <a:blip r:embed="rId13">
              <a:alphaModFix/>
            </a:blip>
            <a:stretch>
              <a:fillRect b="0" l="0" r="0" t="0"/>
            </a:stretch>
          </a:blipFill>
          <a:ln>
            <a:noFill/>
          </a:ln>
        </p:spPr>
      </p:sp>
      <p:sp>
        <p:nvSpPr>
          <p:cNvPr id="517" name="Google Shape;517;p27"/>
          <p:cNvSpPr/>
          <p:nvPr/>
        </p:nvSpPr>
        <p:spPr>
          <a:xfrm>
            <a:off x="5321875" y="4113189"/>
            <a:ext cx="1025234" cy="355718"/>
          </a:xfrm>
          <a:custGeom>
            <a:rect b="b" l="l" r="r" t="t"/>
            <a:pathLst>
              <a:path extrusionOk="0" h="711435" w="2050467">
                <a:moveTo>
                  <a:pt x="0" y="0"/>
                </a:moveTo>
                <a:lnTo>
                  <a:pt x="2050467" y="0"/>
                </a:lnTo>
                <a:lnTo>
                  <a:pt x="2050467" y="711435"/>
                </a:lnTo>
                <a:lnTo>
                  <a:pt x="0" y="711435"/>
                </a:lnTo>
                <a:lnTo>
                  <a:pt x="0" y="0"/>
                </a:lnTo>
                <a:close/>
              </a:path>
            </a:pathLst>
          </a:custGeom>
          <a:blipFill rotWithShape="1">
            <a:blip r:embed="rId14">
              <a:alphaModFix/>
            </a:blip>
            <a:stretch>
              <a:fillRect b="0" l="0" r="0" t="0"/>
            </a:stretch>
          </a:blipFill>
          <a:ln>
            <a:noFill/>
          </a:ln>
        </p:spPr>
      </p:sp>
      <p:sp>
        <p:nvSpPr>
          <p:cNvPr id="518" name="Google Shape;518;p27"/>
          <p:cNvSpPr/>
          <p:nvPr/>
        </p:nvSpPr>
        <p:spPr>
          <a:xfrm>
            <a:off x="6440240" y="3859915"/>
            <a:ext cx="851267" cy="862265"/>
          </a:xfrm>
          <a:custGeom>
            <a:rect b="b" l="l" r="r" t="t"/>
            <a:pathLst>
              <a:path extrusionOk="0" h="1724530" w="1702534">
                <a:moveTo>
                  <a:pt x="0" y="0"/>
                </a:moveTo>
                <a:lnTo>
                  <a:pt x="1702534" y="0"/>
                </a:lnTo>
                <a:lnTo>
                  <a:pt x="1702534" y="1724531"/>
                </a:lnTo>
                <a:lnTo>
                  <a:pt x="0" y="1724531"/>
                </a:lnTo>
                <a:lnTo>
                  <a:pt x="0" y="0"/>
                </a:lnTo>
                <a:close/>
              </a:path>
            </a:pathLst>
          </a:custGeom>
          <a:blipFill rotWithShape="1">
            <a:blip r:embed="rId15">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96142"/>
        </a:solidFill>
      </p:bgPr>
    </p:bg>
    <p:spTree>
      <p:nvGrpSpPr>
        <p:cNvPr id="522" name="Shape 522"/>
        <p:cNvGrpSpPr/>
        <p:nvPr/>
      </p:nvGrpSpPr>
      <p:grpSpPr>
        <a:xfrm>
          <a:off x="0" y="0"/>
          <a:ext cx="0" cy="0"/>
          <a:chOff x="0" y="0"/>
          <a:chExt cx="0" cy="0"/>
        </a:xfrm>
      </p:grpSpPr>
      <p:grpSp>
        <p:nvGrpSpPr>
          <p:cNvPr id="523" name="Google Shape;523;p28"/>
          <p:cNvGrpSpPr/>
          <p:nvPr/>
        </p:nvGrpSpPr>
        <p:grpSpPr>
          <a:xfrm>
            <a:off x="2997636" y="1272897"/>
            <a:ext cx="3148728" cy="1287724"/>
            <a:chOff x="0" y="-19050"/>
            <a:chExt cx="1658589" cy="678307"/>
          </a:xfrm>
        </p:grpSpPr>
        <p:sp>
          <p:nvSpPr>
            <p:cNvPr id="524" name="Google Shape;524;p28"/>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AF3E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25" name="Google Shape;525;p28"/>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26" name="Google Shape;526;p28"/>
          <p:cNvSpPr/>
          <p:nvPr/>
        </p:nvSpPr>
        <p:spPr>
          <a:xfrm>
            <a:off x="3389498" y="1509357"/>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grpSp>
        <p:nvGrpSpPr>
          <p:cNvPr id="527" name="Google Shape;527;p28"/>
          <p:cNvGrpSpPr/>
          <p:nvPr/>
        </p:nvGrpSpPr>
        <p:grpSpPr>
          <a:xfrm>
            <a:off x="2997636" y="2810206"/>
            <a:ext cx="3148728" cy="1287724"/>
            <a:chOff x="0" y="-19050"/>
            <a:chExt cx="1658589" cy="678307"/>
          </a:xfrm>
        </p:grpSpPr>
        <p:sp>
          <p:nvSpPr>
            <p:cNvPr id="528" name="Google Shape;528;p28"/>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AF3E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29" name="Google Shape;529;p28"/>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30" name="Google Shape;530;p28"/>
          <p:cNvSpPr txBox="1"/>
          <p:nvPr/>
        </p:nvSpPr>
        <p:spPr>
          <a:xfrm>
            <a:off x="1688740" y="821471"/>
            <a:ext cx="5766520" cy="162306"/>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 sz="1100" u="none" cap="none" strike="noStrike">
                <a:solidFill>
                  <a:srgbClr val="FAF3EC"/>
                </a:solidFill>
                <a:latin typeface="Arial"/>
                <a:ea typeface="Arial"/>
                <a:cs typeface="Arial"/>
                <a:sym typeface="Arial"/>
              </a:rPr>
              <a:t>This presentation template is free for everyone to use thanks to the following:</a:t>
            </a:r>
            <a:endParaRPr sz="700"/>
          </a:p>
        </p:txBody>
      </p:sp>
      <p:sp>
        <p:nvSpPr>
          <p:cNvPr id="531" name="Google Shape;531;p28"/>
          <p:cNvSpPr txBox="1"/>
          <p:nvPr/>
        </p:nvSpPr>
        <p:spPr>
          <a:xfrm>
            <a:off x="2638847" y="4408928"/>
            <a:ext cx="3866306" cy="426157"/>
          </a:xfrm>
          <a:prstGeom prst="rect">
            <a:avLst/>
          </a:prstGeom>
          <a:noFill/>
          <a:ln>
            <a:noFill/>
          </a:ln>
        </p:spPr>
        <p:txBody>
          <a:bodyPr anchorCtr="0" anchor="t" bIns="0" lIns="0" spcFirstLastPara="1" rIns="0" wrap="square" tIns="0">
            <a:spAutoFit/>
          </a:bodyPr>
          <a:lstStyle/>
          <a:p>
            <a:pPr indent="0" lvl="0" marL="0" marR="0" rtl="0" algn="ctr">
              <a:lnSpc>
                <a:spcPct val="125013"/>
              </a:lnSpc>
              <a:spcBef>
                <a:spcPts val="0"/>
              </a:spcBef>
              <a:spcAft>
                <a:spcPts val="0"/>
              </a:spcAft>
              <a:buNone/>
            </a:pPr>
            <a:r>
              <a:rPr b="0" i="0" lang="en" sz="2700" u="none" cap="none" strike="noStrike">
                <a:solidFill>
                  <a:srgbClr val="FAF3EC"/>
                </a:solidFill>
                <a:latin typeface="Anton"/>
                <a:ea typeface="Anton"/>
                <a:cs typeface="Anton"/>
                <a:sym typeface="Anton"/>
              </a:rPr>
              <a:t>Happy designing!</a:t>
            </a:r>
            <a:endParaRPr sz="700"/>
          </a:p>
        </p:txBody>
      </p:sp>
      <p:sp>
        <p:nvSpPr>
          <p:cNvPr id="532" name="Google Shape;532;p28"/>
          <p:cNvSpPr txBox="1"/>
          <p:nvPr/>
        </p:nvSpPr>
        <p:spPr>
          <a:xfrm>
            <a:off x="2105002" y="2228243"/>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533" name="Google Shape;533;p28"/>
          <p:cNvSpPr txBox="1"/>
          <p:nvPr/>
        </p:nvSpPr>
        <p:spPr>
          <a:xfrm>
            <a:off x="2105002" y="3580496"/>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534" name="Google Shape;534;p28"/>
          <p:cNvSpPr txBox="1"/>
          <p:nvPr/>
        </p:nvSpPr>
        <p:spPr>
          <a:xfrm>
            <a:off x="3055013" y="3214263"/>
            <a:ext cx="3033973" cy="30908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00000"/>
                </a:solidFill>
                <a:latin typeface="Arial"/>
                <a:ea typeface="Arial"/>
                <a:cs typeface="Arial"/>
                <a:sym typeface="Arial"/>
              </a:rPr>
              <a:t>Pexels, Pixabay</a:t>
            </a:r>
            <a:endParaRPr sz="700"/>
          </a:p>
        </p:txBody>
      </p:sp>
      <p:sp>
        <p:nvSpPr>
          <p:cNvPr id="535" name="Google Shape;535;p28"/>
          <p:cNvSpPr txBox="1"/>
          <p:nvPr/>
        </p:nvSpPr>
        <p:spPr>
          <a:xfrm>
            <a:off x="2638847" y="215199"/>
            <a:ext cx="3866306" cy="577024"/>
          </a:xfrm>
          <a:prstGeom prst="rect">
            <a:avLst/>
          </a:prstGeom>
          <a:noFill/>
          <a:ln>
            <a:noFill/>
          </a:ln>
        </p:spPr>
        <p:txBody>
          <a:bodyPr anchorCtr="0" anchor="t" bIns="0" lIns="0" spcFirstLastPara="1" rIns="0" wrap="square" tIns="0">
            <a:spAutoFit/>
          </a:bodyPr>
          <a:lstStyle/>
          <a:p>
            <a:pPr indent="0" lvl="0" marL="0" marR="0" rtl="0" algn="ctr">
              <a:lnSpc>
                <a:spcPct val="124993"/>
              </a:lnSpc>
              <a:spcBef>
                <a:spcPts val="0"/>
              </a:spcBef>
              <a:spcAft>
                <a:spcPts val="0"/>
              </a:spcAft>
              <a:buNone/>
            </a:pPr>
            <a:r>
              <a:rPr b="0" i="0" lang="en" sz="3700" u="none" cap="none" strike="noStrike">
                <a:solidFill>
                  <a:srgbClr val="FAF3EC"/>
                </a:solidFill>
                <a:latin typeface="Anton"/>
                <a:ea typeface="Anton"/>
                <a:cs typeface="Anton"/>
                <a:sym typeface="Anton"/>
              </a:rPr>
              <a:t>Credits</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id="114" name="Google Shape;114;p12"/>
          <p:cNvPicPr preferRelativeResize="0"/>
          <p:nvPr/>
        </p:nvPicPr>
        <p:blipFill>
          <a:blip r:embed="rId3">
            <a:alphaModFix/>
          </a:blip>
          <a:stretch>
            <a:fillRect/>
          </a:stretch>
        </p:blipFill>
        <p:spPr>
          <a:xfrm>
            <a:off x="1103725" y="514788"/>
            <a:ext cx="3468274" cy="4114361"/>
          </a:xfrm>
          <a:prstGeom prst="rect">
            <a:avLst/>
          </a:prstGeom>
          <a:noFill/>
          <a:ln>
            <a:noFill/>
          </a:ln>
        </p:spPr>
      </p:pic>
      <p:grpSp>
        <p:nvGrpSpPr>
          <p:cNvPr id="115" name="Google Shape;115;p12"/>
          <p:cNvGrpSpPr/>
          <p:nvPr/>
        </p:nvGrpSpPr>
        <p:grpSpPr>
          <a:xfrm>
            <a:off x="5229718" y="3489082"/>
            <a:ext cx="2985131" cy="1066980"/>
            <a:chOff x="0" y="-66675"/>
            <a:chExt cx="1572414" cy="562031"/>
          </a:xfrm>
        </p:grpSpPr>
        <p:sp>
          <p:nvSpPr>
            <p:cNvPr id="116" name="Google Shape;116;p12"/>
            <p:cNvSpPr/>
            <p:nvPr/>
          </p:nvSpPr>
          <p:spPr>
            <a:xfrm>
              <a:off x="0" y="0"/>
              <a:ext cx="1572414" cy="495356"/>
            </a:xfrm>
            <a:custGeom>
              <a:rect b="b" l="l" r="r" t="t"/>
              <a:pathLst>
                <a:path extrusionOk="0" h="495356" w="1572414">
                  <a:moveTo>
                    <a:pt x="66134" y="0"/>
                  </a:moveTo>
                  <a:lnTo>
                    <a:pt x="1506280" y="0"/>
                  </a:lnTo>
                  <a:cubicBezTo>
                    <a:pt x="1523820" y="0"/>
                    <a:pt x="1540642" y="6968"/>
                    <a:pt x="1553044" y="19370"/>
                  </a:cubicBezTo>
                  <a:cubicBezTo>
                    <a:pt x="1565447" y="31773"/>
                    <a:pt x="1572414" y="48594"/>
                    <a:pt x="1572414" y="66134"/>
                  </a:cubicBezTo>
                  <a:lnTo>
                    <a:pt x="1572414" y="429222"/>
                  </a:lnTo>
                  <a:cubicBezTo>
                    <a:pt x="1572414" y="465746"/>
                    <a:pt x="1542805" y="495356"/>
                    <a:pt x="1506280" y="495356"/>
                  </a:cubicBezTo>
                  <a:lnTo>
                    <a:pt x="66134" y="495356"/>
                  </a:lnTo>
                  <a:cubicBezTo>
                    <a:pt x="29609" y="495356"/>
                    <a:pt x="0" y="465746"/>
                    <a:pt x="0" y="429222"/>
                  </a:cubicBezTo>
                  <a:lnTo>
                    <a:pt x="0" y="66134"/>
                  </a:lnTo>
                  <a:cubicBezTo>
                    <a:pt x="0" y="29609"/>
                    <a:pt x="29609" y="0"/>
                    <a:pt x="66134" y="0"/>
                  </a:cubicBezTo>
                  <a:close/>
                </a:path>
              </a:pathLst>
            </a:custGeom>
            <a:solidFill>
              <a:srgbClr val="FF575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17" name="Google Shape;117;p12"/>
            <p:cNvSpPr txBox="1"/>
            <p:nvPr/>
          </p:nvSpPr>
          <p:spPr>
            <a:xfrm>
              <a:off x="0" y="-66675"/>
              <a:ext cx="1572414" cy="562031"/>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18" name="Google Shape;118;p12"/>
          <p:cNvSpPr/>
          <p:nvPr/>
        </p:nvSpPr>
        <p:spPr>
          <a:xfrm>
            <a:off x="6022227" y="285750"/>
            <a:ext cx="1400111" cy="1283011"/>
          </a:xfrm>
          <a:custGeom>
            <a:rect b="b" l="l" r="r" t="t"/>
            <a:pathLst>
              <a:path extrusionOk="0" h="2566021" w="2800221">
                <a:moveTo>
                  <a:pt x="0" y="0"/>
                </a:moveTo>
                <a:lnTo>
                  <a:pt x="2800222" y="0"/>
                </a:lnTo>
                <a:lnTo>
                  <a:pt x="2800222" y="2566021"/>
                </a:lnTo>
                <a:lnTo>
                  <a:pt x="0" y="2566021"/>
                </a:lnTo>
                <a:lnTo>
                  <a:pt x="0" y="0"/>
                </a:lnTo>
                <a:close/>
              </a:path>
            </a:pathLst>
          </a:custGeom>
          <a:blipFill rotWithShape="1">
            <a:blip r:embed="rId4">
              <a:alphaModFix/>
            </a:blip>
            <a:stretch>
              <a:fillRect b="0" l="0" r="0" t="0"/>
            </a:stretch>
          </a:blipFill>
          <a:ln>
            <a:noFill/>
          </a:ln>
        </p:spPr>
      </p:sp>
      <p:sp>
        <p:nvSpPr>
          <p:cNvPr id="119" name="Google Shape;119;p12"/>
          <p:cNvSpPr txBox="1"/>
          <p:nvPr/>
        </p:nvSpPr>
        <p:spPr>
          <a:xfrm>
            <a:off x="4814916" y="1749736"/>
            <a:ext cx="3814800" cy="1847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6000" u="none" cap="none" strike="noStrike">
                <a:solidFill>
                  <a:srgbClr val="FAF3EC"/>
                </a:solidFill>
                <a:latin typeface="Anton"/>
                <a:ea typeface="Anton"/>
                <a:cs typeface="Anton"/>
                <a:sym typeface="Anton"/>
              </a:rPr>
              <a:t>Hello</a:t>
            </a:r>
            <a:endParaRPr sz="700"/>
          </a:p>
          <a:p>
            <a:pPr indent="0" lvl="0" marL="0" marR="0" rtl="0" algn="ctr">
              <a:lnSpc>
                <a:spcPct val="100000"/>
              </a:lnSpc>
              <a:spcBef>
                <a:spcPts val="0"/>
              </a:spcBef>
              <a:spcAft>
                <a:spcPts val="0"/>
              </a:spcAft>
              <a:buNone/>
            </a:pPr>
            <a:r>
              <a:rPr b="0" i="0" lang="en" sz="6000" u="none" cap="none" strike="noStrike">
                <a:solidFill>
                  <a:srgbClr val="FAF3EC"/>
                </a:solidFill>
                <a:latin typeface="Anton"/>
                <a:ea typeface="Anton"/>
                <a:cs typeface="Anton"/>
                <a:sym typeface="Anton"/>
              </a:rPr>
              <a:t>There!</a:t>
            </a:r>
            <a:endParaRPr sz="700"/>
          </a:p>
        </p:txBody>
      </p:sp>
      <p:sp>
        <p:nvSpPr>
          <p:cNvPr id="120" name="Google Shape;120;p12"/>
          <p:cNvSpPr txBox="1"/>
          <p:nvPr/>
        </p:nvSpPr>
        <p:spPr>
          <a:xfrm>
            <a:off x="5452052" y="3779632"/>
            <a:ext cx="2540462" cy="579120"/>
          </a:xfrm>
          <a:prstGeom prst="rect">
            <a:avLst/>
          </a:prstGeom>
          <a:noFill/>
          <a:ln>
            <a:noFill/>
          </a:ln>
        </p:spPr>
        <p:txBody>
          <a:bodyPr anchorCtr="0" anchor="t" bIns="0" lIns="0" spcFirstLastPara="1" rIns="0" wrap="square" tIns="0">
            <a:spAutoFit/>
          </a:bodyPr>
          <a:lstStyle/>
          <a:p>
            <a:pPr indent="0" lvl="1" marL="0" marR="0" rtl="0" algn="ctr">
              <a:lnSpc>
                <a:spcPct val="150023"/>
              </a:lnSpc>
              <a:spcBef>
                <a:spcPts val="0"/>
              </a:spcBef>
              <a:spcAft>
                <a:spcPts val="0"/>
              </a:spcAft>
              <a:buNone/>
            </a:pPr>
            <a:r>
              <a:rPr b="0" i="0" lang="en" sz="1000" u="none" cap="none" strike="noStrike">
                <a:solidFill>
                  <a:srgbClr val="FAF3EC"/>
                </a:solidFill>
                <a:latin typeface="Roboto"/>
                <a:ea typeface="Roboto"/>
                <a:cs typeface="Roboto"/>
                <a:sym typeface="Roboto"/>
              </a:rPr>
              <a:t>I'm Rain, and I'll be sharing with you my beautiful ideas. Follow me at @reallygreatsite to learn more. </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96142"/>
        </a:solidFill>
      </p:bgPr>
    </p:bg>
    <p:spTree>
      <p:nvGrpSpPr>
        <p:cNvPr id="124" name="Shape 124"/>
        <p:cNvGrpSpPr/>
        <p:nvPr/>
      </p:nvGrpSpPr>
      <p:grpSpPr>
        <a:xfrm>
          <a:off x="0" y="0"/>
          <a:ext cx="0" cy="0"/>
          <a:chOff x="0" y="0"/>
          <a:chExt cx="0" cy="0"/>
        </a:xfrm>
      </p:grpSpPr>
      <p:grpSp>
        <p:nvGrpSpPr>
          <p:cNvPr id="125" name="Google Shape;125;p13"/>
          <p:cNvGrpSpPr/>
          <p:nvPr/>
        </p:nvGrpSpPr>
        <p:grpSpPr>
          <a:xfrm>
            <a:off x="3217000" y="427751"/>
            <a:ext cx="2706993" cy="875993"/>
            <a:chOff x="0" y="-66675"/>
            <a:chExt cx="1369520" cy="461413"/>
          </a:xfrm>
        </p:grpSpPr>
        <p:sp>
          <p:nvSpPr>
            <p:cNvPr id="126" name="Google Shape;126;p13"/>
            <p:cNvSpPr/>
            <p:nvPr/>
          </p:nvSpPr>
          <p:spPr>
            <a:xfrm>
              <a:off x="0" y="0"/>
              <a:ext cx="1369520" cy="394738"/>
            </a:xfrm>
            <a:custGeom>
              <a:rect b="b" l="l" r="r" t="t"/>
              <a:pathLst>
                <a:path extrusionOk="0" h="394738" w="1369520">
                  <a:moveTo>
                    <a:pt x="59554" y="0"/>
                  </a:moveTo>
                  <a:lnTo>
                    <a:pt x="1309966" y="0"/>
                  </a:lnTo>
                  <a:cubicBezTo>
                    <a:pt x="1325761" y="0"/>
                    <a:pt x="1340909" y="6274"/>
                    <a:pt x="1352077" y="17443"/>
                  </a:cubicBezTo>
                  <a:cubicBezTo>
                    <a:pt x="1363246" y="28612"/>
                    <a:pt x="1369520" y="43760"/>
                    <a:pt x="1369520" y="59554"/>
                  </a:cubicBezTo>
                  <a:lnTo>
                    <a:pt x="1369520" y="335183"/>
                  </a:lnTo>
                  <a:cubicBezTo>
                    <a:pt x="1369520" y="350978"/>
                    <a:pt x="1363246" y="366126"/>
                    <a:pt x="1352077" y="377295"/>
                  </a:cubicBezTo>
                  <a:cubicBezTo>
                    <a:pt x="1340909" y="388463"/>
                    <a:pt x="1325761" y="394738"/>
                    <a:pt x="1309966" y="394738"/>
                  </a:cubicBezTo>
                  <a:lnTo>
                    <a:pt x="59554" y="394738"/>
                  </a:lnTo>
                  <a:cubicBezTo>
                    <a:pt x="43760" y="394738"/>
                    <a:pt x="28612" y="388463"/>
                    <a:pt x="17443" y="377295"/>
                  </a:cubicBezTo>
                  <a:cubicBezTo>
                    <a:pt x="6274" y="366126"/>
                    <a:pt x="0" y="350978"/>
                    <a:pt x="0" y="335183"/>
                  </a:cubicBezTo>
                  <a:lnTo>
                    <a:pt x="0" y="59554"/>
                  </a:lnTo>
                  <a:cubicBezTo>
                    <a:pt x="0" y="43760"/>
                    <a:pt x="6274" y="28612"/>
                    <a:pt x="17443" y="17443"/>
                  </a:cubicBezTo>
                  <a:cubicBezTo>
                    <a:pt x="28612" y="6274"/>
                    <a:pt x="43760" y="0"/>
                    <a:pt x="59554" y="0"/>
                  </a:cubicBezTo>
                  <a:close/>
                </a:path>
              </a:pathLst>
            </a:custGeom>
            <a:solidFill>
              <a:srgbClr val="FAF3E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7" name="Google Shape;127;p13"/>
            <p:cNvSpPr txBox="1"/>
            <p:nvPr/>
          </p:nvSpPr>
          <p:spPr>
            <a:xfrm>
              <a:off x="0" y="-66675"/>
              <a:ext cx="1369520" cy="461413"/>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28" name="Google Shape;128;p13"/>
          <p:cNvGrpSpPr/>
          <p:nvPr/>
        </p:nvGrpSpPr>
        <p:grpSpPr>
          <a:xfrm>
            <a:off x="3272026" y="387772"/>
            <a:ext cx="2599949" cy="707484"/>
            <a:chOff x="0" y="-66675"/>
            <a:chExt cx="1369520" cy="372667"/>
          </a:xfrm>
        </p:grpSpPr>
        <p:sp>
          <p:nvSpPr>
            <p:cNvPr id="129" name="Google Shape;129;p13"/>
            <p:cNvSpPr/>
            <p:nvPr/>
          </p:nvSpPr>
          <p:spPr>
            <a:xfrm>
              <a:off x="0" y="0"/>
              <a:ext cx="1369520" cy="305992"/>
            </a:xfrm>
            <a:custGeom>
              <a:rect b="b" l="l" r="r" t="t"/>
              <a:pathLst>
                <a:path extrusionOk="0" h="305992" w="1369520">
                  <a:moveTo>
                    <a:pt x="59554" y="0"/>
                  </a:moveTo>
                  <a:lnTo>
                    <a:pt x="1309966" y="0"/>
                  </a:lnTo>
                  <a:cubicBezTo>
                    <a:pt x="1325761" y="0"/>
                    <a:pt x="1340909" y="6274"/>
                    <a:pt x="1352077" y="17443"/>
                  </a:cubicBezTo>
                  <a:cubicBezTo>
                    <a:pt x="1363246" y="28612"/>
                    <a:pt x="1369520" y="43760"/>
                    <a:pt x="1369520" y="59554"/>
                  </a:cubicBezTo>
                  <a:lnTo>
                    <a:pt x="1369520" y="246437"/>
                  </a:lnTo>
                  <a:cubicBezTo>
                    <a:pt x="1369520" y="262232"/>
                    <a:pt x="1363246" y="277380"/>
                    <a:pt x="1352077" y="288549"/>
                  </a:cubicBezTo>
                  <a:cubicBezTo>
                    <a:pt x="1340909" y="299717"/>
                    <a:pt x="1325761" y="305992"/>
                    <a:pt x="1309966" y="305992"/>
                  </a:cubicBezTo>
                  <a:lnTo>
                    <a:pt x="59554" y="305992"/>
                  </a:lnTo>
                  <a:cubicBezTo>
                    <a:pt x="43760" y="305992"/>
                    <a:pt x="28612" y="299717"/>
                    <a:pt x="17443" y="288549"/>
                  </a:cubicBezTo>
                  <a:cubicBezTo>
                    <a:pt x="6274" y="277380"/>
                    <a:pt x="0" y="262232"/>
                    <a:pt x="0" y="246437"/>
                  </a:cubicBezTo>
                  <a:lnTo>
                    <a:pt x="0" y="59554"/>
                  </a:lnTo>
                  <a:cubicBezTo>
                    <a:pt x="0" y="43760"/>
                    <a:pt x="6274" y="28612"/>
                    <a:pt x="17443" y="17443"/>
                  </a:cubicBezTo>
                  <a:cubicBezTo>
                    <a:pt x="28612" y="6274"/>
                    <a:pt x="43760" y="0"/>
                    <a:pt x="59554" y="0"/>
                  </a:cubicBezTo>
                  <a:close/>
                </a:path>
              </a:pathLst>
            </a:custGeom>
            <a:solidFill>
              <a:srgbClr val="FF5757"/>
            </a:solidFill>
            <a:ln cap="rnd" cmpd="sng" w="104775">
              <a:solidFill>
                <a:srgbClr val="FF5757"/>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0" name="Google Shape;130;p13"/>
            <p:cNvSpPr txBox="1"/>
            <p:nvPr/>
          </p:nvSpPr>
          <p:spPr>
            <a:xfrm>
              <a:off x="0" y="-66675"/>
              <a:ext cx="1369520" cy="372667"/>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31" name="Google Shape;131;p13"/>
          <p:cNvGrpSpPr/>
          <p:nvPr/>
        </p:nvGrpSpPr>
        <p:grpSpPr>
          <a:xfrm>
            <a:off x="3272026" y="755797"/>
            <a:ext cx="2599949" cy="366132"/>
            <a:chOff x="0" y="-66675"/>
            <a:chExt cx="1369520" cy="192860"/>
          </a:xfrm>
        </p:grpSpPr>
        <p:sp>
          <p:nvSpPr>
            <p:cNvPr id="132" name="Google Shape;132;p13"/>
            <p:cNvSpPr/>
            <p:nvPr/>
          </p:nvSpPr>
          <p:spPr>
            <a:xfrm>
              <a:off x="0" y="0"/>
              <a:ext cx="1369520" cy="126185"/>
            </a:xfrm>
            <a:custGeom>
              <a:rect b="b" l="l" r="r" t="t"/>
              <a:pathLst>
                <a:path extrusionOk="0" h="126185" w="1369520">
                  <a:moveTo>
                    <a:pt x="0" y="0"/>
                  </a:moveTo>
                  <a:lnTo>
                    <a:pt x="1369520" y="0"/>
                  </a:lnTo>
                  <a:lnTo>
                    <a:pt x="1369520" y="126185"/>
                  </a:lnTo>
                  <a:lnTo>
                    <a:pt x="0" y="126185"/>
                  </a:lnTo>
                  <a:close/>
                </a:path>
              </a:pathLst>
            </a:custGeom>
            <a:solidFill>
              <a:srgbClr val="FAF3EC"/>
            </a:solidFill>
            <a:ln cap="sq" cmpd="sng" w="104775">
              <a:solidFill>
                <a:srgbClr val="FAF3EC"/>
              </a:solidFill>
              <a:prstDash val="solid"/>
              <a:miter lim="8000"/>
              <a:headEnd len="sm" w="sm" type="none"/>
              <a:tailEnd len="sm" w="sm" type="none"/>
            </a:ln>
          </p:spPr>
        </p:sp>
        <p:sp>
          <p:nvSpPr>
            <p:cNvPr id="133" name="Google Shape;133;p13"/>
            <p:cNvSpPr txBox="1"/>
            <p:nvPr/>
          </p:nvSpPr>
          <p:spPr>
            <a:xfrm>
              <a:off x="0" y="-66675"/>
              <a:ext cx="1369520" cy="192860"/>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34" name="Google Shape;134;p13"/>
          <p:cNvSpPr txBox="1"/>
          <p:nvPr/>
        </p:nvSpPr>
        <p:spPr>
          <a:xfrm>
            <a:off x="3471550" y="606654"/>
            <a:ext cx="2200800" cy="2310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 sz="1500" u="none" cap="none" strike="noStrike">
                <a:solidFill>
                  <a:srgbClr val="FAF3EC"/>
                </a:solidFill>
                <a:latin typeface="Anton"/>
                <a:ea typeface="Anton"/>
                <a:cs typeface="Anton"/>
                <a:sym typeface="Anton"/>
              </a:rPr>
              <a:t>ANNOUNCEMENTS</a:t>
            </a:r>
            <a:endParaRPr sz="700"/>
          </a:p>
        </p:txBody>
      </p:sp>
      <p:sp>
        <p:nvSpPr>
          <p:cNvPr id="135" name="Google Shape;135;p13"/>
          <p:cNvSpPr txBox="1"/>
          <p:nvPr/>
        </p:nvSpPr>
        <p:spPr>
          <a:xfrm>
            <a:off x="3471550" y="976506"/>
            <a:ext cx="2200950" cy="153900"/>
          </a:xfrm>
          <a:prstGeom prst="rect">
            <a:avLst/>
          </a:prstGeom>
          <a:noFill/>
          <a:ln>
            <a:noFill/>
          </a:ln>
        </p:spPr>
        <p:txBody>
          <a:bodyPr anchorCtr="0" anchor="t" bIns="0" lIns="0" spcFirstLastPara="1" rIns="0" wrap="square" tIns="0">
            <a:spAutoFit/>
          </a:bodyPr>
          <a:lstStyle/>
          <a:p>
            <a:pPr indent="0" lvl="1" marL="0" marR="0" rtl="0" algn="ctr">
              <a:lnSpc>
                <a:spcPct val="150023"/>
              </a:lnSpc>
              <a:spcBef>
                <a:spcPts val="0"/>
              </a:spcBef>
              <a:spcAft>
                <a:spcPts val="0"/>
              </a:spcAft>
              <a:buNone/>
            </a:pPr>
            <a:r>
              <a:rPr b="0" i="0" lang="en" sz="1000" u="none" cap="none" strike="noStrike">
                <a:solidFill>
                  <a:srgbClr val="000000"/>
                </a:solidFill>
                <a:latin typeface="Roboto"/>
                <a:ea typeface="Roboto"/>
                <a:cs typeface="Roboto"/>
                <a:sym typeface="Roboto"/>
              </a:rPr>
              <a:t>Enter your grand vision statement!</a:t>
            </a:r>
            <a:endParaRPr sz="700"/>
          </a:p>
        </p:txBody>
      </p:sp>
      <p:grpSp>
        <p:nvGrpSpPr>
          <p:cNvPr id="136" name="Google Shape;136;p13"/>
          <p:cNvGrpSpPr/>
          <p:nvPr/>
        </p:nvGrpSpPr>
        <p:grpSpPr>
          <a:xfrm>
            <a:off x="3216975" y="3864026"/>
            <a:ext cx="2706993" cy="875946"/>
            <a:chOff x="0" y="-66675"/>
            <a:chExt cx="1369520" cy="461413"/>
          </a:xfrm>
        </p:grpSpPr>
        <p:sp>
          <p:nvSpPr>
            <p:cNvPr id="137" name="Google Shape;137;p13"/>
            <p:cNvSpPr/>
            <p:nvPr/>
          </p:nvSpPr>
          <p:spPr>
            <a:xfrm>
              <a:off x="0" y="0"/>
              <a:ext cx="1369520" cy="394738"/>
            </a:xfrm>
            <a:custGeom>
              <a:rect b="b" l="l" r="r" t="t"/>
              <a:pathLst>
                <a:path extrusionOk="0" h="394738" w="1369520">
                  <a:moveTo>
                    <a:pt x="59554" y="0"/>
                  </a:moveTo>
                  <a:lnTo>
                    <a:pt x="1309966" y="0"/>
                  </a:lnTo>
                  <a:cubicBezTo>
                    <a:pt x="1325761" y="0"/>
                    <a:pt x="1340909" y="6274"/>
                    <a:pt x="1352077" y="17443"/>
                  </a:cubicBezTo>
                  <a:cubicBezTo>
                    <a:pt x="1363246" y="28612"/>
                    <a:pt x="1369520" y="43760"/>
                    <a:pt x="1369520" y="59554"/>
                  </a:cubicBezTo>
                  <a:lnTo>
                    <a:pt x="1369520" y="335183"/>
                  </a:lnTo>
                  <a:cubicBezTo>
                    <a:pt x="1369520" y="350978"/>
                    <a:pt x="1363246" y="366126"/>
                    <a:pt x="1352077" y="377295"/>
                  </a:cubicBezTo>
                  <a:cubicBezTo>
                    <a:pt x="1340909" y="388463"/>
                    <a:pt x="1325761" y="394738"/>
                    <a:pt x="1309966" y="394738"/>
                  </a:cubicBezTo>
                  <a:lnTo>
                    <a:pt x="59554" y="394738"/>
                  </a:lnTo>
                  <a:cubicBezTo>
                    <a:pt x="43760" y="394738"/>
                    <a:pt x="28612" y="388463"/>
                    <a:pt x="17443" y="377295"/>
                  </a:cubicBezTo>
                  <a:cubicBezTo>
                    <a:pt x="6274" y="366126"/>
                    <a:pt x="0" y="350978"/>
                    <a:pt x="0" y="335183"/>
                  </a:cubicBezTo>
                  <a:lnTo>
                    <a:pt x="0" y="59554"/>
                  </a:lnTo>
                  <a:cubicBezTo>
                    <a:pt x="0" y="43760"/>
                    <a:pt x="6274" y="28612"/>
                    <a:pt x="17443" y="17443"/>
                  </a:cubicBezTo>
                  <a:cubicBezTo>
                    <a:pt x="28612" y="6274"/>
                    <a:pt x="43760" y="0"/>
                    <a:pt x="59554" y="0"/>
                  </a:cubicBezTo>
                  <a:close/>
                </a:path>
              </a:pathLst>
            </a:custGeom>
            <a:solidFill>
              <a:srgbClr val="FAF3E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8" name="Google Shape;138;p13"/>
            <p:cNvSpPr txBox="1"/>
            <p:nvPr/>
          </p:nvSpPr>
          <p:spPr>
            <a:xfrm>
              <a:off x="0" y="-66675"/>
              <a:ext cx="1369520" cy="461413"/>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39" name="Google Shape;139;p13"/>
          <p:cNvGrpSpPr/>
          <p:nvPr/>
        </p:nvGrpSpPr>
        <p:grpSpPr>
          <a:xfrm>
            <a:off x="3272026" y="3824034"/>
            <a:ext cx="2599949" cy="707484"/>
            <a:chOff x="0" y="-66675"/>
            <a:chExt cx="1369520" cy="372667"/>
          </a:xfrm>
        </p:grpSpPr>
        <p:sp>
          <p:nvSpPr>
            <p:cNvPr id="140" name="Google Shape;140;p13"/>
            <p:cNvSpPr/>
            <p:nvPr/>
          </p:nvSpPr>
          <p:spPr>
            <a:xfrm>
              <a:off x="0" y="0"/>
              <a:ext cx="1369520" cy="305992"/>
            </a:xfrm>
            <a:custGeom>
              <a:rect b="b" l="l" r="r" t="t"/>
              <a:pathLst>
                <a:path extrusionOk="0" h="305992" w="1369520">
                  <a:moveTo>
                    <a:pt x="59554" y="0"/>
                  </a:moveTo>
                  <a:lnTo>
                    <a:pt x="1309966" y="0"/>
                  </a:lnTo>
                  <a:cubicBezTo>
                    <a:pt x="1325761" y="0"/>
                    <a:pt x="1340909" y="6274"/>
                    <a:pt x="1352077" y="17443"/>
                  </a:cubicBezTo>
                  <a:cubicBezTo>
                    <a:pt x="1363246" y="28612"/>
                    <a:pt x="1369520" y="43760"/>
                    <a:pt x="1369520" y="59554"/>
                  </a:cubicBezTo>
                  <a:lnTo>
                    <a:pt x="1369520" y="246437"/>
                  </a:lnTo>
                  <a:cubicBezTo>
                    <a:pt x="1369520" y="262232"/>
                    <a:pt x="1363246" y="277380"/>
                    <a:pt x="1352077" y="288549"/>
                  </a:cubicBezTo>
                  <a:cubicBezTo>
                    <a:pt x="1340909" y="299717"/>
                    <a:pt x="1325761" y="305992"/>
                    <a:pt x="1309966" y="305992"/>
                  </a:cubicBezTo>
                  <a:lnTo>
                    <a:pt x="59554" y="305992"/>
                  </a:lnTo>
                  <a:cubicBezTo>
                    <a:pt x="43760" y="305992"/>
                    <a:pt x="28612" y="299717"/>
                    <a:pt x="17443" y="288549"/>
                  </a:cubicBezTo>
                  <a:cubicBezTo>
                    <a:pt x="6274" y="277380"/>
                    <a:pt x="0" y="262232"/>
                    <a:pt x="0" y="246437"/>
                  </a:cubicBezTo>
                  <a:lnTo>
                    <a:pt x="0" y="59554"/>
                  </a:lnTo>
                  <a:cubicBezTo>
                    <a:pt x="0" y="43760"/>
                    <a:pt x="6274" y="28612"/>
                    <a:pt x="17443" y="17443"/>
                  </a:cubicBezTo>
                  <a:cubicBezTo>
                    <a:pt x="28612" y="6274"/>
                    <a:pt x="43760" y="0"/>
                    <a:pt x="59554" y="0"/>
                  </a:cubicBezTo>
                  <a:close/>
                </a:path>
              </a:pathLst>
            </a:custGeom>
            <a:solidFill>
              <a:srgbClr val="FF5757"/>
            </a:solidFill>
            <a:ln cap="rnd" cmpd="sng" w="104775">
              <a:solidFill>
                <a:srgbClr val="FF5757"/>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1" name="Google Shape;141;p13"/>
            <p:cNvSpPr txBox="1"/>
            <p:nvPr/>
          </p:nvSpPr>
          <p:spPr>
            <a:xfrm>
              <a:off x="0" y="-66675"/>
              <a:ext cx="1369520" cy="372667"/>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42" name="Google Shape;142;p13"/>
          <p:cNvGrpSpPr/>
          <p:nvPr/>
        </p:nvGrpSpPr>
        <p:grpSpPr>
          <a:xfrm>
            <a:off x="3272026" y="4192059"/>
            <a:ext cx="2599949" cy="366132"/>
            <a:chOff x="0" y="-66675"/>
            <a:chExt cx="1369520" cy="192860"/>
          </a:xfrm>
        </p:grpSpPr>
        <p:sp>
          <p:nvSpPr>
            <p:cNvPr id="143" name="Google Shape;143;p13"/>
            <p:cNvSpPr/>
            <p:nvPr/>
          </p:nvSpPr>
          <p:spPr>
            <a:xfrm>
              <a:off x="0" y="0"/>
              <a:ext cx="1369520" cy="126185"/>
            </a:xfrm>
            <a:custGeom>
              <a:rect b="b" l="l" r="r" t="t"/>
              <a:pathLst>
                <a:path extrusionOk="0" h="126185" w="1369520">
                  <a:moveTo>
                    <a:pt x="0" y="0"/>
                  </a:moveTo>
                  <a:lnTo>
                    <a:pt x="1369520" y="0"/>
                  </a:lnTo>
                  <a:lnTo>
                    <a:pt x="1369520" y="126185"/>
                  </a:lnTo>
                  <a:lnTo>
                    <a:pt x="0" y="126185"/>
                  </a:lnTo>
                  <a:close/>
                </a:path>
              </a:pathLst>
            </a:custGeom>
            <a:solidFill>
              <a:srgbClr val="FAF3EC"/>
            </a:solidFill>
            <a:ln cap="sq" cmpd="sng" w="104775">
              <a:solidFill>
                <a:srgbClr val="FAF3EC"/>
              </a:solidFill>
              <a:prstDash val="solid"/>
              <a:miter lim="8000"/>
              <a:headEnd len="sm" w="sm" type="none"/>
              <a:tailEnd len="sm" w="sm" type="none"/>
            </a:ln>
          </p:spPr>
        </p:sp>
        <p:sp>
          <p:nvSpPr>
            <p:cNvPr id="144" name="Google Shape;144;p13"/>
            <p:cNvSpPr txBox="1"/>
            <p:nvPr/>
          </p:nvSpPr>
          <p:spPr>
            <a:xfrm>
              <a:off x="0" y="-66675"/>
              <a:ext cx="1369520" cy="192860"/>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45" name="Google Shape;145;p13"/>
          <p:cNvSpPr txBox="1"/>
          <p:nvPr/>
        </p:nvSpPr>
        <p:spPr>
          <a:xfrm>
            <a:off x="3510430" y="4034236"/>
            <a:ext cx="2123100" cy="2310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 sz="1500" u="none" cap="none" strike="noStrike">
                <a:solidFill>
                  <a:srgbClr val="FAF3EC"/>
                </a:solidFill>
                <a:latin typeface="Anton"/>
                <a:ea typeface="Anton"/>
                <a:cs typeface="Anton"/>
                <a:sym typeface="Anton"/>
              </a:rPr>
              <a:t>WELCOME</a:t>
            </a:r>
            <a:endParaRPr sz="700"/>
          </a:p>
        </p:txBody>
      </p:sp>
      <p:sp>
        <p:nvSpPr>
          <p:cNvPr id="146" name="Google Shape;146;p13"/>
          <p:cNvSpPr txBox="1"/>
          <p:nvPr/>
        </p:nvSpPr>
        <p:spPr>
          <a:xfrm>
            <a:off x="3510430" y="4412768"/>
            <a:ext cx="2123100" cy="153900"/>
          </a:xfrm>
          <a:prstGeom prst="rect">
            <a:avLst/>
          </a:prstGeom>
          <a:noFill/>
          <a:ln>
            <a:noFill/>
          </a:ln>
        </p:spPr>
        <p:txBody>
          <a:bodyPr anchorCtr="0" anchor="t" bIns="0" lIns="0" spcFirstLastPara="1" rIns="0" wrap="square" tIns="0">
            <a:spAutoFit/>
          </a:bodyPr>
          <a:lstStyle/>
          <a:p>
            <a:pPr indent="0" lvl="1" marL="0" marR="0" rtl="0" algn="ctr">
              <a:lnSpc>
                <a:spcPct val="150023"/>
              </a:lnSpc>
              <a:spcBef>
                <a:spcPts val="0"/>
              </a:spcBef>
              <a:spcAft>
                <a:spcPts val="0"/>
              </a:spcAft>
              <a:buNone/>
            </a:pPr>
            <a:r>
              <a:rPr b="0" i="0" lang="en" sz="1000" u="none" cap="none" strike="noStrike">
                <a:solidFill>
                  <a:srgbClr val="000000"/>
                </a:solidFill>
                <a:latin typeface="Roboto"/>
                <a:ea typeface="Roboto"/>
                <a:cs typeface="Roboto"/>
                <a:sym typeface="Roboto"/>
              </a:rPr>
              <a:t>Enter your grand vision statement!</a:t>
            </a:r>
            <a:endParaRPr sz="700"/>
          </a:p>
        </p:txBody>
      </p:sp>
      <p:grpSp>
        <p:nvGrpSpPr>
          <p:cNvPr id="147" name="Google Shape;147;p13"/>
          <p:cNvGrpSpPr/>
          <p:nvPr/>
        </p:nvGrpSpPr>
        <p:grpSpPr>
          <a:xfrm>
            <a:off x="6103225" y="2090476"/>
            <a:ext cx="2706993" cy="875946"/>
            <a:chOff x="0" y="-66675"/>
            <a:chExt cx="1369520" cy="461413"/>
          </a:xfrm>
        </p:grpSpPr>
        <p:sp>
          <p:nvSpPr>
            <p:cNvPr id="148" name="Google Shape;148;p13"/>
            <p:cNvSpPr/>
            <p:nvPr/>
          </p:nvSpPr>
          <p:spPr>
            <a:xfrm>
              <a:off x="0" y="0"/>
              <a:ext cx="1369520" cy="394738"/>
            </a:xfrm>
            <a:custGeom>
              <a:rect b="b" l="l" r="r" t="t"/>
              <a:pathLst>
                <a:path extrusionOk="0" h="394738" w="1369520">
                  <a:moveTo>
                    <a:pt x="59554" y="0"/>
                  </a:moveTo>
                  <a:lnTo>
                    <a:pt x="1309966" y="0"/>
                  </a:lnTo>
                  <a:cubicBezTo>
                    <a:pt x="1325761" y="0"/>
                    <a:pt x="1340909" y="6274"/>
                    <a:pt x="1352077" y="17443"/>
                  </a:cubicBezTo>
                  <a:cubicBezTo>
                    <a:pt x="1363246" y="28612"/>
                    <a:pt x="1369520" y="43760"/>
                    <a:pt x="1369520" y="59554"/>
                  </a:cubicBezTo>
                  <a:lnTo>
                    <a:pt x="1369520" y="335183"/>
                  </a:lnTo>
                  <a:cubicBezTo>
                    <a:pt x="1369520" y="350978"/>
                    <a:pt x="1363246" y="366126"/>
                    <a:pt x="1352077" y="377295"/>
                  </a:cubicBezTo>
                  <a:cubicBezTo>
                    <a:pt x="1340909" y="388463"/>
                    <a:pt x="1325761" y="394738"/>
                    <a:pt x="1309966" y="394738"/>
                  </a:cubicBezTo>
                  <a:lnTo>
                    <a:pt x="59554" y="394738"/>
                  </a:lnTo>
                  <a:cubicBezTo>
                    <a:pt x="43760" y="394738"/>
                    <a:pt x="28612" y="388463"/>
                    <a:pt x="17443" y="377295"/>
                  </a:cubicBezTo>
                  <a:cubicBezTo>
                    <a:pt x="6274" y="366126"/>
                    <a:pt x="0" y="350978"/>
                    <a:pt x="0" y="335183"/>
                  </a:cubicBezTo>
                  <a:lnTo>
                    <a:pt x="0" y="59554"/>
                  </a:lnTo>
                  <a:cubicBezTo>
                    <a:pt x="0" y="43760"/>
                    <a:pt x="6274" y="28612"/>
                    <a:pt x="17443" y="17443"/>
                  </a:cubicBezTo>
                  <a:cubicBezTo>
                    <a:pt x="28612" y="6274"/>
                    <a:pt x="43760" y="0"/>
                    <a:pt x="59554" y="0"/>
                  </a:cubicBezTo>
                  <a:close/>
                </a:path>
              </a:pathLst>
            </a:custGeom>
            <a:solidFill>
              <a:srgbClr val="FAF3E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9" name="Google Shape;149;p13"/>
            <p:cNvSpPr txBox="1"/>
            <p:nvPr/>
          </p:nvSpPr>
          <p:spPr>
            <a:xfrm>
              <a:off x="0" y="-66675"/>
              <a:ext cx="1369520" cy="461413"/>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50" name="Google Shape;150;p13"/>
          <p:cNvGrpSpPr/>
          <p:nvPr/>
        </p:nvGrpSpPr>
        <p:grpSpPr>
          <a:xfrm>
            <a:off x="6159156" y="2050485"/>
            <a:ext cx="2599948" cy="707484"/>
            <a:chOff x="0" y="-66675"/>
            <a:chExt cx="1369520" cy="372667"/>
          </a:xfrm>
        </p:grpSpPr>
        <p:sp>
          <p:nvSpPr>
            <p:cNvPr id="151" name="Google Shape;151;p13"/>
            <p:cNvSpPr/>
            <p:nvPr/>
          </p:nvSpPr>
          <p:spPr>
            <a:xfrm>
              <a:off x="0" y="0"/>
              <a:ext cx="1369520" cy="305992"/>
            </a:xfrm>
            <a:custGeom>
              <a:rect b="b" l="l" r="r" t="t"/>
              <a:pathLst>
                <a:path extrusionOk="0" h="305992" w="1369520">
                  <a:moveTo>
                    <a:pt x="59554" y="0"/>
                  </a:moveTo>
                  <a:lnTo>
                    <a:pt x="1309966" y="0"/>
                  </a:lnTo>
                  <a:cubicBezTo>
                    <a:pt x="1325761" y="0"/>
                    <a:pt x="1340909" y="6274"/>
                    <a:pt x="1352077" y="17443"/>
                  </a:cubicBezTo>
                  <a:cubicBezTo>
                    <a:pt x="1363246" y="28612"/>
                    <a:pt x="1369520" y="43760"/>
                    <a:pt x="1369520" y="59554"/>
                  </a:cubicBezTo>
                  <a:lnTo>
                    <a:pt x="1369520" y="246437"/>
                  </a:lnTo>
                  <a:cubicBezTo>
                    <a:pt x="1369520" y="262232"/>
                    <a:pt x="1363246" y="277380"/>
                    <a:pt x="1352077" y="288549"/>
                  </a:cubicBezTo>
                  <a:cubicBezTo>
                    <a:pt x="1340909" y="299717"/>
                    <a:pt x="1325761" y="305992"/>
                    <a:pt x="1309966" y="305992"/>
                  </a:cubicBezTo>
                  <a:lnTo>
                    <a:pt x="59554" y="305992"/>
                  </a:lnTo>
                  <a:cubicBezTo>
                    <a:pt x="43760" y="305992"/>
                    <a:pt x="28612" y="299717"/>
                    <a:pt x="17443" y="288549"/>
                  </a:cubicBezTo>
                  <a:cubicBezTo>
                    <a:pt x="6274" y="277380"/>
                    <a:pt x="0" y="262232"/>
                    <a:pt x="0" y="246437"/>
                  </a:cubicBezTo>
                  <a:lnTo>
                    <a:pt x="0" y="59554"/>
                  </a:lnTo>
                  <a:cubicBezTo>
                    <a:pt x="0" y="43760"/>
                    <a:pt x="6274" y="28612"/>
                    <a:pt x="17443" y="17443"/>
                  </a:cubicBezTo>
                  <a:cubicBezTo>
                    <a:pt x="28612" y="6274"/>
                    <a:pt x="43760" y="0"/>
                    <a:pt x="59554" y="0"/>
                  </a:cubicBezTo>
                  <a:close/>
                </a:path>
              </a:pathLst>
            </a:custGeom>
            <a:solidFill>
              <a:srgbClr val="FF5757"/>
            </a:solidFill>
            <a:ln cap="rnd" cmpd="sng" w="104775">
              <a:solidFill>
                <a:srgbClr val="FF5757"/>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2" name="Google Shape;152;p13"/>
            <p:cNvSpPr txBox="1"/>
            <p:nvPr/>
          </p:nvSpPr>
          <p:spPr>
            <a:xfrm>
              <a:off x="0" y="-66675"/>
              <a:ext cx="1369520" cy="372667"/>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53" name="Google Shape;153;p13"/>
          <p:cNvGrpSpPr/>
          <p:nvPr/>
        </p:nvGrpSpPr>
        <p:grpSpPr>
          <a:xfrm>
            <a:off x="6159156" y="2418510"/>
            <a:ext cx="2599948" cy="366132"/>
            <a:chOff x="0" y="-66675"/>
            <a:chExt cx="1369520" cy="192860"/>
          </a:xfrm>
        </p:grpSpPr>
        <p:sp>
          <p:nvSpPr>
            <p:cNvPr id="154" name="Google Shape;154;p13"/>
            <p:cNvSpPr/>
            <p:nvPr/>
          </p:nvSpPr>
          <p:spPr>
            <a:xfrm>
              <a:off x="0" y="0"/>
              <a:ext cx="1369520" cy="126185"/>
            </a:xfrm>
            <a:custGeom>
              <a:rect b="b" l="l" r="r" t="t"/>
              <a:pathLst>
                <a:path extrusionOk="0" h="126185" w="1369520">
                  <a:moveTo>
                    <a:pt x="0" y="0"/>
                  </a:moveTo>
                  <a:lnTo>
                    <a:pt x="1369520" y="0"/>
                  </a:lnTo>
                  <a:lnTo>
                    <a:pt x="1369520" y="126185"/>
                  </a:lnTo>
                  <a:lnTo>
                    <a:pt x="0" y="126185"/>
                  </a:lnTo>
                  <a:close/>
                </a:path>
              </a:pathLst>
            </a:custGeom>
            <a:solidFill>
              <a:srgbClr val="FAF3EC"/>
            </a:solidFill>
            <a:ln cap="sq" cmpd="sng" w="104775">
              <a:solidFill>
                <a:srgbClr val="FAF3EC"/>
              </a:solidFill>
              <a:prstDash val="solid"/>
              <a:miter lim="8000"/>
              <a:headEnd len="sm" w="sm" type="none"/>
              <a:tailEnd len="sm" w="sm" type="none"/>
            </a:ln>
          </p:spPr>
        </p:sp>
        <p:sp>
          <p:nvSpPr>
            <p:cNvPr id="155" name="Google Shape;155;p13"/>
            <p:cNvSpPr txBox="1"/>
            <p:nvPr/>
          </p:nvSpPr>
          <p:spPr>
            <a:xfrm>
              <a:off x="0" y="-66675"/>
              <a:ext cx="1369520" cy="192860"/>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56" name="Google Shape;156;p13"/>
          <p:cNvSpPr txBox="1"/>
          <p:nvPr/>
        </p:nvSpPr>
        <p:spPr>
          <a:xfrm>
            <a:off x="6817309" y="2255767"/>
            <a:ext cx="1283700" cy="2310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 sz="1500" u="none" cap="none" strike="noStrike">
                <a:solidFill>
                  <a:srgbClr val="FAF3EC"/>
                </a:solidFill>
                <a:latin typeface="Anton"/>
                <a:ea typeface="Anton"/>
                <a:cs typeface="Anton"/>
                <a:sym typeface="Anton"/>
              </a:rPr>
              <a:t>EVENTS</a:t>
            </a:r>
            <a:endParaRPr sz="700"/>
          </a:p>
        </p:txBody>
      </p:sp>
      <p:sp>
        <p:nvSpPr>
          <p:cNvPr id="157" name="Google Shape;157;p13"/>
          <p:cNvSpPr txBox="1"/>
          <p:nvPr/>
        </p:nvSpPr>
        <p:spPr>
          <a:xfrm>
            <a:off x="6369284" y="2634456"/>
            <a:ext cx="2179800" cy="153900"/>
          </a:xfrm>
          <a:prstGeom prst="rect">
            <a:avLst/>
          </a:prstGeom>
          <a:noFill/>
          <a:ln>
            <a:noFill/>
          </a:ln>
        </p:spPr>
        <p:txBody>
          <a:bodyPr anchorCtr="0" anchor="t" bIns="0" lIns="0" spcFirstLastPara="1" rIns="0" wrap="square" tIns="0">
            <a:spAutoFit/>
          </a:bodyPr>
          <a:lstStyle/>
          <a:p>
            <a:pPr indent="0" lvl="1" marL="0" marR="0" rtl="0" algn="ctr">
              <a:lnSpc>
                <a:spcPct val="150023"/>
              </a:lnSpc>
              <a:spcBef>
                <a:spcPts val="0"/>
              </a:spcBef>
              <a:spcAft>
                <a:spcPts val="0"/>
              </a:spcAft>
              <a:buNone/>
            </a:pPr>
            <a:r>
              <a:rPr b="0" i="0" lang="en" sz="1000" u="none" cap="none" strike="noStrike">
                <a:solidFill>
                  <a:srgbClr val="000000"/>
                </a:solidFill>
                <a:latin typeface="Roboto"/>
                <a:ea typeface="Roboto"/>
                <a:cs typeface="Roboto"/>
                <a:sym typeface="Roboto"/>
              </a:rPr>
              <a:t>Enter your grand vision statement!</a:t>
            </a:r>
            <a:endParaRPr sz="700"/>
          </a:p>
        </p:txBody>
      </p:sp>
      <p:grpSp>
        <p:nvGrpSpPr>
          <p:cNvPr id="158" name="Google Shape;158;p13"/>
          <p:cNvGrpSpPr/>
          <p:nvPr/>
        </p:nvGrpSpPr>
        <p:grpSpPr>
          <a:xfrm>
            <a:off x="333800" y="2090476"/>
            <a:ext cx="2706993" cy="875946"/>
            <a:chOff x="0" y="-66675"/>
            <a:chExt cx="1369520" cy="461413"/>
          </a:xfrm>
        </p:grpSpPr>
        <p:sp>
          <p:nvSpPr>
            <p:cNvPr id="159" name="Google Shape;159;p13"/>
            <p:cNvSpPr/>
            <p:nvPr/>
          </p:nvSpPr>
          <p:spPr>
            <a:xfrm>
              <a:off x="0" y="0"/>
              <a:ext cx="1369520" cy="394738"/>
            </a:xfrm>
            <a:custGeom>
              <a:rect b="b" l="l" r="r" t="t"/>
              <a:pathLst>
                <a:path extrusionOk="0" h="394738" w="1369520">
                  <a:moveTo>
                    <a:pt x="59554" y="0"/>
                  </a:moveTo>
                  <a:lnTo>
                    <a:pt x="1309966" y="0"/>
                  </a:lnTo>
                  <a:cubicBezTo>
                    <a:pt x="1325761" y="0"/>
                    <a:pt x="1340909" y="6274"/>
                    <a:pt x="1352077" y="17443"/>
                  </a:cubicBezTo>
                  <a:cubicBezTo>
                    <a:pt x="1363246" y="28612"/>
                    <a:pt x="1369520" y="43760"/>
                    <a:pt x="1369520" y="59554"/>
                  </a:cubicBezTo>
                  <a:lnTo>
                    <a:pt x="1369520" y="335183"/>
                  </a:lnTo>
                  <a:cubicBezTo>
                    <a:pt x="1369520" y="350978"/>
                    <a:pt x="1363246" y="366126"/>
                    <a:pt x="1352077" y="377295"/>
                  </a:cubicBezTo>
                  <a:cubicBezTo>
                    <a:pt x="1340909" y="388463"/>
                    <a:pt x="1325761" y="394738"/>
                    <a:pt x="1309966" y="394738"/>
                  </a:cubicBezTo>
                  <a:lnTo>
                    <a:pt x="59554" y="394738"/>
                  </a:lnTo>
                  <a:cubicBezTo>
                    <a:pt x="43760" y="394738"/>
                    <a:pt x="28612" y="388463"/>
                    <a:pt x="17443" y="377295"/>
                  </a:cubicBezTo>
                  <a:cubicBezTo>
                    <a:pt x="6274" y="366126"/>
                    <a:pt x="0" y="350978"/>
                    <a:pt x="0" y="335183"/>
                  </a:cubicBezTo>
                  <a:lnTo>
                    <a:pt x="0" y="59554"/>
                  </a:lnTo>
                  <a:cubicBezTo>
                    <a:pt x="0" y="43760"/>
                    <a:pt x="6274" y="28612"/>
                    <a:pt x="17443" y="17443"/>
                  </a:cubicBezTo>
                  <a:cubicBezTo>
                    <a:pt x="28612" y="6274"/>
                    <a:pt x="43760" y="0"/>
                    <a:pt x="59554" y="0"/>
                  </a:cubicBezTo>
                  <a:close/>
                </a:path>
              </a:pathLst>
            </a:custGeom>
            <a:solidFill>
              <a:srgbClr val="FAF3E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0" name="Google Shape;160;p13"/>
            <p:cNvSpPr txBox="1"/>
            <p:nvPr/>
          </p:nvSpPr>
          <p:spPr>
            <a:xfrm>
              <a:off x="0" y="-66675"/>
              <a:ext cx="1369520" cy="461413"/>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61" name="Google Shape;161;p13"/>
          <p:cNvGrpSpPr/>
          <p:nvPr/>
        </p:nvGrpSpPr>
        <p:grpSpPr>
          <a:xfrm>
            <a:off x="384895" y="2050485"/>
            <a:ext cx="2599948" cy="707484"/>
            <a:chOff x="0" y="-66675"/>
            <a:chExt cx="1369520" cy="372667"/>
          </a:xfrm>
        </p:grpSpPr>
        <p:sp>
          <p:nvSpPr>
            <p:cNvPr id="162" name="Google Shape;162;p13"/>
            <p:cNvSpPr/>
            <p:nvPr/>
          </p:nvSpPr>
          <p:spPr>
            <a:xfrm>
              <a:off x="0" y="0"/>
              <a:ext cx="1369520" cy="305992"/>
            </a:xfrm>
            <a:custGeom>
              <a:rect b="b" l="l" r="r" t="t"/>
              <a:pathLst>
                <a:path extrusionOk="0" h="305992" w="1369520">
                  <a:moveTo>
                    <a:pt x="59554" y="0"/>
                  </a:moveTo>
                  <a:lnTo>
                    <a:pt x="1309966" y="0"/>
                  </a:lnTo>
                  <a:cubicBezTo>
                    <a:pt x="1325761" y="0"/>
                    <a:pt x="1340909" y="6274"/>
                    <a:pt x="1352077" y="17443"/>
                  </a:cubicBezTo>
                  <a:cubicBezTo>
                    <a:pt x="1363246" y="28612"/>
                    <a:pt x="1369520" y="43760"/>
                    <a:pt x="1369520" y="59554"/>
                  </a:cubicBezTo>
                  <a:lnTo>
                    <a:pt x="1369520" y="246437"/>
                  </a:lnTo>
                  <a:cubicBezTo>
                    <a:pt x="1369520" y="262232"/>
                    <a:pt x="1363246" y="277380"/>
                    <a:pt x="1352077" y="288549"/>
                  </a:cubicBezTo>
                  <a:cubicBezTo>
                    <a:pt x="1340909" y="299717"/>
                    <a:pt x="1325761" y="305992"/>
                    <a:pt x="1309966" y="305992"/>
                  </a:cubicBezTo>
                  <a:lnTo>
                    <a:pt x="59554" y="305992"/>
                  </a:lnTo>
                  <a:cubicBezTo>
                    <a:pt x="43760" y="305992"/>
                    <a:pt x="28612" y="299717"/>
                    <a:pt x="17443" y="288549"/>
                  </a:cubicBezTo>
                  <a:cubicBezTo>
                    <a:pt x="6274" y="277380"/>
                    <a:pt x="0" y="262232"/>
                    <a:pt x="0" y="246437"/>
                  </a:cubicBezTo>
                  <a:lnTo>
                    <a:pt x="0" y="59554"/>
                  </a:lnTo>
                  <a:cubicBezTo>
                    <a:pt x="0" y="43760"/>
                    <a:pt x="6274" y="28612"/>
                    <a:pt x="17443" y="17443"/>
                  </a:cubicBezTo>
                  <a:cubicBezTo>
                    <a:pt x="28612" y="6274"/>
                    <a:pt x="43760" y="0"/>
                    <a:pt x="59554" y="0"/>
                  </a:cubicBezTo>
                  <a:close/>
                </a:path>
              </a:pathLst>
            </a:custGeom>
            <a:solidFill>
              <a:srgbClr val="FF5757"/>
            </a:solidFill>
            <a:ln cap="rnd" cmpd="sng" w="104775">
              <a:solidFill>
                <a:srgbClr val="FF5757"/>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3" name="Google Shape;163;p13"/>
            <p:cNvSpPr txBox="1"/>
            <p:nvPr/>
          </p:nvSpPr>
          <p:spPr>
            <a:xfrm>
              <a:off x="0" y="-66675"/>
              <a:ext cx="1369520" cy="372667"/>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64" name="Google Shape;164;p13"/>
          <p:cNvGrpSpPr/>
          <p:nvPr/>
        </p:nvGrpSpPr>
        <p:grpSpPr>
          <a:xfrm>
            <a:off x="384895" y="2418510"/>
            <a:ext cx="2599948" cy="366132"/>
            <a:chOff x="0" y="-66675"/>
            <a:chExt cx="1369520" cy="192860"/>
          </a:xfrm>
        </p:grpSpPr>
        <p:sp>
          <p:nvSpPr>
            <p:cNvPr id="165" name="Google Shape;165;p13"/>
            <p:cNvSpPr/>
            <p:nvPr/>
          </p:nvSpPr>
          <p:spPr>
            <a:xfrm>
              <a:off x="0" y="0"/>
              <a:ext cx="1369520" cy="126185"/>
            </a:xfrm>
            <a:custGeom>
              <a:rect b="b" l="l" r="r" t="t"/>
              <a:pathLst>
                <a:path extrusionOk="0" h="126185" w="1369520">
                  <a:moveTo>
                    <a:pt x="0" y="0"/>
                  </a:moveTo>
                  <a:lnTo>
                    <a:pt x="1369520" y="0"/>
                  </a:lnTo>
                  <a:lnTo>
                    <a:pt x="1369520" y="126185"/>
                  </a:lnTo>
                  <a:lnTo>
                    <a:pt x="0" y="126185"/>
                  </a:lnTo>
                  <a:close/>
                </a:path>
              </a:pathLst>
            </a:custGeom>
            <a:solidFill>
              <a:srgbClr val="FAF3EC"/>
            </a:solidFill>
            <a:ln cap="sq" cmpd="sng" w="104775">
              <a:solidFill>
                <a:srgbClr val="FAF3EC"/>
              </a:solidFill>
              <a:prstDash val="solid"/>
              <a:miter lim="8000"/>
              <a:headEnd len="sm" w="sm" type="none"/>
              <a:tailEnd len="sm" w="sm" type="none"/>
            </a:ln>
          </p:spPr>
        </p:sp>
        <p:sp>
          <p:nvSpPr>
            <p:cNvPr id="166" name="Google Shape;166;p13"/>
            <p:cNvSpPr txBox="1"/>
            <p:nvPr/>
          </p:nvSpPr>
          <p:spPr>
            <a:xfrm>
              <a:off x="0" y="-66675"/>
              <a:ext cx="1369520" cy="192860"/>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67" name="Google Shape;167;p13"/>
          <p:cNvSpPr txBox="1"/>
          <p:nvPr/>
        </p:nvSpPr>
        <p:spPr>
          <a:xfrm>
            <a:off x="1043048" y="2255767"/>
            <a:ext cx="1283700" cy="2310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 sz="1500" u="none" cap="none" strike="noStrike">
                <a:solidFill>
                  <a:srgbClr val="FAF3EC"/>
                </a:solidFill>
                <a:latin typeface="Anton"/>
                <a:ea typeface="Anton"/>
                <a:cs typeface="Anton"/>
                <a:sym typeface="Anton"/>
              </a:rPr>
              <a:t>IN BRIEF</a:t>
            </a:r>
            <a:endParaRPr sz="700"/>
          </a:p>
        </p:txBody>
      </p:sp>
      <p:sp>
        <p:nvSpPr>
          <p:cNvPr id="168" name="Google Shape;168;p13"/>
          <p:cNvSpPr txBox="1"/>
          <p:nvPr/>
        </p:nvSpPr>
        <p:spPr>
          <a:xfrm>
            <a:off x="595023" y="2634456"/>
            <a:ext cx="2179800" cy="153900"/>
          </a:xfrm>
          <a:prstGeom prst="rect">
            <a:avLst/>
          </a:prstGeom>
          <a:noFill/>
          <a:ln>
            <a:noFill/>
          </a:ln>
        </p:spPr>
        <p:txBody>
          <a:bodyPr anchorCtr="0" anchor="t" bIns="0" lIns="0" spcFirstLastPara="1" rIns="0" wrap="square" tIns="0">
            <a:spAutoFit/>
          </a:bodyPr>
          <a:lstStyle/>
          <a:p>
            <a:pPr indent="0" lvl="1" marL="0" marR="0" rtl="0" algn="ctr">
              <a:lnSpc>
                <a:spcPct val="150023"/>
              </a:lnSpc>
              <a:spcBef>
                <a:spcPts val="0"/>
              </a:spcBef>
              <a:spcAft>
                <a:spcPts val="0"/>
              </a:spcAft>
              <a:buNone/>
            </a:pPr>
            <a:r>
              <a:rPr b="0" i="0" lang="en" sz="1000" u="none" cap="none" strike="noStrike">
                <a:solidFill>
                  <a:srgbClr val="000000"/>
                </a:solidFill>
                <a:latin typeface="Roboto"/>
                <a:ea typeface="Roboto"/>
                <a:cs typeface="Roboto"/>
                <a:sym typeface="Roboto"/>
              </a:rPr>
              <a:t>Enter your grand vision statement!</a:t>
            </a:r>
            <a:endParaRPr sz="700"/>
          </a:p>
        </p:txBody>
      </p:sp>
      <p:sp>
        <p:nvSpPr>
          <p:cNvPr id="169" name="Google Shape;169;p13"/>
          <p:cNvSpPr/>
          <p:nvPr/>
        </p:nvSpPr>
        <p:spPr>
          <a:xfrm>
            <a:off x="3622498" y="1634982"/>
            <a:ext cx="1899005" cy="1873536"/>
          </a:xfrm>
          <a:custGeom>
            <a:rect b="b" l="l" r="r" t="t"/>
            <a:pathLst>
              <a:path extrusionOk="0" h="3747073" w="3798009">
                <a:moveTo>
                  <a:pt x="0" y="0"/>
                </a:moveTo>
                <a:lnTo>
                  <a:pt x="3798008" y="0"/>
                </a:lnTo>
                <a:lnTo>
                  <a:pt x="3798008" y="3747072"/>
                </a:lnTo>
                <a:lnTo>
                  <a:pt x="0" y="3747072"/>
                </a:lnTo>
                <a:lnTo>
                  <a:pt x="0" y="0"/>
                </a:lnTo>
                <a:close/>
              </a:path>
            </a:pathLst>
          </a:custGeom>
          <a:blipFill rotWithShape="1">
            <a:blip r:embed="rId3">
              <a:alphaModFix/>
            </a:blip>
            <a:stretch>
              <a:fillRect b="-48244" l="-203554" r="-12430" t="-47530"/>
            </a:stretch>
          </a:blipFill>
          <a:ln>
            <a:noFill/>
          </a:ln>
        </p:spPr>
      </p:sp>
      <p:sp>
        <p:nvSpPr>
          <p:cNvPr id="170" name="Google Shape;170;p13"/>
          <p:cNvSpPr/>
          <p:nvPr/>
        </p:nvSpPr>
        <p:spPr>
          <a:xfrm>
            <a:off x="6404816" y="255580"/>
            <a:ext cx="1482458" cy="1702345"/>
          </a:xfrm>
          <a:custGeom>
            <a:rect b="b" l="l" r="r" t="t"/>
            <a:pathLst>
              <a:path extrusionOk="0" h="3404689" w="2964916">
                <a:moveTo>
                  <a:pt x="0" y="0"/>
                </a:moveTo>
                <a:lnTo>
                  <a:pt x="2964916" y="0"/>
                </a:lnTo>
                <a:lnTo>
                  <a:pt x="2964916" y="3404688"/>
                </a:lnTo>
                <a:lnTo>
                  <a:pt x="0" y="3404688"/>
                </a:lnTo>
                <a:lnTo>
                  <a:pt x="0" y="0"/>
                </a:lnTo>
                <a:close/>
              </a:path>
            </a:pathLst>
          </a:custGeom>
          <a:blipFill rotWithShape="1">
            <a:blip r:embed="rId4">
              <a:alphaModFix/>
            </a:blip>
            <a:stretch>
              <a:fillRect b="0" l="0" r="0" t="0"/>
            </a:stretch>
          </a:blipFill>
          <a:ln>
            <a:noFill/>
          </a:ln>
        </p:spPr>
      </p:sp>
      <p:sp>
        <p:nvSpPr>
          <p:cNvPr id="171" name="Google Shape;171;p13"/>
          <p:cNvSpPr/>
          <p:nvPr/>
        </p:nvSpPr>
        <p:spPr>
          <a:xfrm rot="949426">
            <a:off x="904882" y="241769"/>
            <a:ext cx="1554173" cy="1543186"/>
          </a:xfrm>
          <a:custGeom>
            <a:rect b="b" l="l" r="r" t="t"/>
            <a:pathLst>
              <a:path extrusionOk="0" h="3086371" w="3108345">
                <a:moveTo>
                  <a:pt x="0" y="0"/>
                </a:moveTo>
                <a:lnTo>
                  <a:pt x="3108345" y="0"/>
                </a:lnTo>
                <a:lnTo>
                  <a:pt x="3108345" y="3086371"/>
                </a:lnTo>
                <a:lnTo>
                  <a:pt x="0" y="3086371"/>
                </a:lnTo>
                <a:lnTo>
                  <a:pt x="0" y="0"/>
                </a:lnTo>
                <a:close/>
              </a:path>
            </a:pathLst>
          </a:custGeom>
          <a:blipFill rotWithShape="1">
            <a:blip r:embed="rId5">
              <a:alphaModFix/>
            </a:blip>
            <a:stretch>
              <a:fillRect b="0" l="0" r="0" t="0"/>
            </a:stretch>
          </a:blipFill>
          <a:ln>
            <a:noFill/>
          </a:ln>
        </p:spPr>
      </p:sp>
      <p:sp>
        <p:nvSpPr>
          <p:cNvPr id="172" name="Google Shape;172;p13"/>
          <p:cNvSpPr/>
          <p:nvPr/>
        </p:nvSpPr>
        <p:spPr>
          <a:xfrm rot="-1211327">
            <a:off x="818379" y="3206719"/>
            <a:ext cx="1733028" cy="1616672"/>
          </a:xfrm>
          <a:custGeom>
            <a:rect b="b" l="l" r="r" t="t"/>
            <a:pathLst>
              <a:path extrusionOk="0" h="3233344" w="3466055">
                <a:moveTo>
                  <a:pt x="0" y="0"/>
                </a:moveTo>
                <a:lnTo>
                  <a:pt x="3466055" y="0"/>
                </a:lnTo>
                <a:lnTo>
                  <a:pt x="3466055" y="3233343"/>
                </a:lnTo>
                <a:lnTo>
                  <a:pt x="0" y="3233343"/>
                </a:lnTo>
                <a:lnTo>
                  <a:pt x="0" y="0"/>
                </a:lnTo>
                <a:close/>
              </a:path>
            </a:pathLst>
          </a:custGeom>
          <a:blipFill rotWithShape="1">
            <a:blip r:embed="rId6">
              <a:alphaModFix/>
            </a:blip>
            <a:stretch>
              <a:fillRect b="0" l="0" r="0" t="0"/>
            </a:stretch>
          </a:blipFill>
          <a:ln>
            <a:noFill/>
          </a:ln>
        </p:spPr>
      </p:sp>
      <p:sp>
        <p:nvSpPr>
          <p:cNvPr id="173" name="Google Shape;173;p13"/>
          <p:cNvSpPr/>
          <p:nvPr/>
        </p:nvSpPr>
        <p:spPr>
          <a:xfrm rot="-461481">
            <a:off x="6433901" y="3206267"/>
            <a:ext cx="1625036" cy="1354031"/>
          </a:xfrm>
          <a:custGeom>
            <a:rect b="b" l="l" r="r" t="t"/>
            <a:pathLst>
              <a:path extrusionOk="0" h="2708062" w="3250072">
                <a:moveTo>
                  <a:pt x="0" y="0"/>
                </a:moveTo>
                <a:lnTo>
                  <a:pt x="3250072" y="0"/>
                </a:lnTo>
                <a:lnTo>
                  <a:pt x="3250072" y="2708062"/>
                </a:lnTo>
                <a:lnTo>
                  <a:pt x="0" y="2708062"/>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96142"/>
        </a:solidFill>
      </p:bgPr>
    </p:bg>
    <p:spTree>
      <p:nvGrpSpPr>
        <p:cNvPr id="177" name="Shape 177"/>
        <p:cNvGrpSpPr/>
        <p:nvPr/>
      </p:nvGrpSpPr>
      <p:grpSpPr>
        <a:xfrm>
          <a:off x="0" y="0"/>
          <a:ext cx="0" cy="0"/>
          <a:chOff x="0" y="0"/>
          <a:chExt cx="0" cy="0"/>
        </a:xfrm>
      </p:grpSpPr>
      <p:pic>
        <p:nvPicPr>
          <p:cNvPr id="178" name="Google Shape;178;p14"/>
          <p:cNvPicPr preferRelativeResize="0"/>
          <p:nvPr/>
        </p:nvPicPr>
        <p:blipFill>
          <a:blip r:embed="rId3">
            <a:alphaModFix/>
          </a:blip>
          <a:stretch>
            <a:fillRect/>
          </a:stretch>
        </p:blipFill>
        <p:spPr>
          <a:xfrm>
            <a:off x="4562700" y="514772"/>
            <a:ext cx="3468274" cy="4114378"/>
          </a:xfrm>
          <a:prstGeom prst="rect">
            <a:avLst/>
          </a:prstGeom>
          <a:noFill/>
          <a:ln>
            <a:noFill/>
          </a:ln>
        </p:spPr>
      </p:pic>
      <p:sp>
        <p:nvSpPr>
          <p:cNvPr id="179" name="Google Shape;179;p14"/>
          <p:cNvSpPr/>
          <p:nvPr/>
        </p:nvSpPr>
        <p:spPr>
          <a:xfrm rot="-694440">
            <a:off x="7635558" y="80201"/>
            <a:ext cx="1622364" cy="1301124"/>
          </a:xfrm>
          <a:custGeom>
            <a:rect b="b" l="l" r="r" t="t"/>
            <a:pathLst>
              <a:path extrusionOk="0" h="2602248" w="3244728">
                <a:moveTo>
                  <a:pt x="0" y="0"/>
                </a:moveTo>
                <a:lnTo>
                  <a:pt x="3244728" y="0"/>
                </a:lnTo>
                <a:lnTo>
                  <a:pt x="3244728" y="2602248"/>
                </a:lnTo>
                <a:lnTo>
                  <a:pt x="0" y="2602248"/>
                </a:lnTo>
                <a:lnTo>
                  <a:pt x="0" y="0"/>
                </a:lnTo>
                <a:close/>
              </a:path>
            </a:pathLst>
          </a:custGeom>
          <a:blipFill rotWithShape="1">
            <a:blip r:embed="rId4">
              <a:alphaModFix/>
            </a:blip>
            <a:stretch>
              <a:fillRect b="0" l="0" r="0" t="0"/>
            </a:stretch>
          </a:blipFill>
          <a:ln>
            <a:noFill/>
          </a:ln>
        </p:spPr>
      </p:sp>
      <p:grpSp>
        <p:nvGrpSpPr>
          <p:cNvPr id="180" name="Google Shape;180;p14"/>
          <p:cNvGrpSpPr/>
          <p:nvPr/>
        </p:nvGrpSpPr>
        <p:grpSpPr>
          <a:xfrm>
            <a:off x="570417" y="2273279"/>
            <a:ext cx="3730519" cy="1584982"/>
            <a:chOff x="0" y="-66675"/>
            <a:chExt cx="1965047" cy="834888"/>
          </a:xfrm>
        </p:grpSpPr>
        <p:sp>
          <p:nvSpPr>
            <p:cNvPr id="181" name="Google Shape;181;p14"/>
            <p:cNvSpPr/>
            <p:nvPr/>
          </p:nvSpPr>
          <p:spPr>
            <a:xfrm>
              <a:off x="0" y="0"/>
              <a:ext cx="1965047" cy="768213"/>
            </a:xfrm>
            <a:custGeom>
              <a:rect b="b" l="l" r="r" t="t"/>
              <a:pathLst>
                <a:path extrusionOk="0" h="768213" w="1965047">
                  <a:moveTo>
                    <a:pt x="52920" y="0"/>
                  </a:moveTo>
                  <a:lnTo>
                    <a:pt x="1912127" y="0"/>
                  </a:lnTo>
                  <a:cubicBezTo>
                    <a:pt x="1926162" y="0"/>
                    <a:pt x="1939623" y="5575"/>
                    <a:pt x="1949547" y="15500"/>
                  </a:cubicBezTo>
                  <a:cubicBezTo>
                    <a:pt x="1959471" y="25424"/>
                    <a:pt x="1965047" y="38885"/>
                    <a:pt x="1965047" y="52920"/>
                  </a:cubicBezTo>
                  <a:lnTo>
                    <a:pt x="1965047" y="715293"/>
                  </a:lnTo>
                  <a:cubicBezTo>
                    <a:pt x="1965047" y="729328"/>
                    <a:pt x="1959471" y="742788"/>
                    <a:pt x="1949547" y="752713"/>
                  </a:cubicBezTo>
                  <a:cubicBezTo>
                    <a:pt x="1939623" y="762637"/>
                    <a:pt x="1926162" y="768213"/>
                    <a:pt x="1912127" y="768213"/>
                  </a:cubicBezTo>
                  <a:lnTo>
                    <a:pt x="52920" y="768213"/>
                  </a:lnTo>
                  <a:cubicBezTo>
                    <a:pt x="38885" y="768213"/>
                    <a:pt x="25424" y="762637"/>
                    <a:pt x="15500" y="752713"/>
                  </a:cubicBezTo>
                  <a:cubicBezTo>
                    <a:pt x="5575" y="742788"/>
                    <a:pt x="0" y="729328"/>
                    <a:pt x="0" y="715293"/>
                  </a:cubicBezTo>
                  <a:lnTo>
                    <a:pt x="0" y="52920"/>
                  </a:lnTo>
                  <a:cubicBezTo>
                    <a:pt x="0" y="38885"/>
                    <a:pt x="5575" y="25424"/>
                    <a:pt x="15500" y="15500"/>
                  </a:cubicBezTo>
                  <a:cubicBezTo>
                    <a:pt x="25424" y="5575"/>
                    <a:pt x="38885" y="0"/>
                    <a:pt x="52920" y="0"/>
                  </a:cubicBezTo>
                  <a:close/>
                </a:path>
              </a:pathLst>
            </a:custGeom>
            <a:solidFill>
              <a:srgbClr val="FF575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2" name="Google Shape;182;p14"/>
            <p:cNvSpPr txBox="1"/>
            <p:nvPr/>
          </p:nvSpPr>
          <p:spPr>
            <a:xfrm>
              <a:off x="0" y="-66675"/>
              <a:ext cx="1965047" cy="834888"/>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83" name="Google Shape;183;p14"/>
          <p:cNvSpPr txBox="1"/>
          <p:nvPr/>
        </p:nvSpPr>
        <p:spPr>
          <a:xfrm>
            <a:off x="758826" y="1394776"/>
            <a:ext cx="3054347" cy="80486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6000" u="none" cap="none" strike="noStrike">
                <a:solidFill>
                  <a:srgbClr val="FAF3EC"/>
                </a:solidFill>
                <a:latin typeface="Anton"/>
                <a:ea typeface="Anton"/>
                <a:cs typeface="Anton"/>
                <a:sym typeface="Anton"/>
              </a:rPr>
              <a:t>Your Title</a:t>
            </a:r>
            <a:endParaRPr sz="700"/>
          </a:p>
        </p:txBody>
      </p:sp>
      <p:sp>
        <p:nvSpPr>
          <p:cNvPr id="184" name="Google Shape;184;p14"/>
          <p:cNvSpPr txBox="1"/>
          <p:nvPr/>
        </p:nvSpPr>
        <p:spPr>
          <a:xfrm>
            <a:off x="758826" y="2654238"/>
            <a:ext cx="3428400" cy="948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FAF3EC"/>
                </a:solidFill>
                <a:latin typeface="Roboto"/>
                <a:ea typeface="Roboto"/>
                <a:cs typeface="Roboto"/>
                <a:sym typeface="Roboto"/>
              </a:rPr>
              <a:t>Presentations are communication tools that can be used as demonstrations, lectures, speeches, reports, and more. It is mostly presented before an audience. It serves a variety of purposes, making presentations powerful tools for convincing and teaching.</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96142"/>
        </a:solidFill>
      </p:bgPr>
    </p:bg>
    <p:spTree>
      <p:nvGrpSpPr>
        <p:cNvPr id="188" name="Shape 188"/>
        <p:cNvGrpSpPr/>
        <p:nvPr/>
      </p:nvGrpSpPr>
      <p:grpSpPr>
        <a:xfrm>
          <a:off x="0" y="0"/>
          <a:ext cx="0" cy="0"/>
          <a:chOff x="0" y="0"/>
          <a:chExt cx="0" cy="0"/>
        </a:xfrm>
      </p:grpSpPr>
      <p:grpSp>
        <p:nvGrpSpPr>
          <p:cNvPr id="189" name="Google Shape;189;p15"/>
          <p:cNvGrpSpPr/>
          <p:nvPr/>
        </p:nvGrpSpPr>
        <p:grpSpPr>
          <a:xfrm>
            <a:off x="386917" y="1485716"/>
            <a:ext cx="3620142" cy="1456629"/>
            <a:chOff x="0" y="-66675"/>
            <a:chExt cx="1906906" cy="767278"/>
          </a:xfrm>
        </p:grpSpPr>
        <p:sp>
          <p:nvSpPr>
            <p:cNvPr id="190" name="Google Shape;190;p15"/>
            <p:cNvSpPr/>
            <p:nvPr/>
          </p:nvSpPr>
          <p:spPr>
            <a:xfrm>
              <a:off x="0" y="0"/>
              <a:ext cx="1906906" cy="700603"/>
            </a:xfrm>
            <a:custGeom>
              <a:rect b="b" l="l" r="r" t="t"/>
              <a:pathLst>
                <a:path extrusionOk="0" h="700603" w="1906906">
                  <a:moveTo>
                    <a:pt x="54533" y="0"/>
                  </a:moveTo>
                  <a:lnTo>
                    <a:pt x="1852373" y="0"/>
                  </a:lnTo>
                  <a:cubicBezTo>
                    <a:pt x="1882491" y="0"/>
                    <a:pt x="1906906" y="24415"/>
                    <a:pt x="1906906" y="54533"/>
                  </a:cubicBezTo>
                  <a:lnTo>
                    <a:pt x="1906906" y="646069"/>
                  </a:lnTo>
                  <a:cubicBezTo>
                    <a:pt x="1906906" y="676187"/>
                    <a:pt x="1882491" y="700603"/>
                    <a:pt x="1852373" y="700603"/>
                  </a:cubicBezTo>
                  <a:lnTo>
                    <a:pt x="54533" y="700603"/>
                  </a:lnTo>
                  <a:cubicBezTo>
                    <a:pt x="24415" y="700603"/>
                    <a:pt x="0" y="676187"/>
                    <a:pt x="0" y="646069"/>
                  </a:cubicBezTo>
                  <a:lnTo>
                    <a:pt x="0" y="54533"/>
                  </a:lnTo>
                  <a:cubicBezTo>
                    <a:pt x="0" y="24415"/>
                    <a:pt x="24415" y="0"/>
                    <a:pt x="54533" y="0"/>
                  </a:cubicBezTo>
                  <a:close/>
                </a:path>
              </a:pathLst>
            </a:custGeom>
            <a:solidFill>
              <a:srgbClr val="FF575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1" name="Google Shape;191;p15"/>
            <p:cNvSpPr txBox="1"/>
            <p:nvPr/>
          </p:nvSpPr>
          <p:spPr>
            <a:xfrm>
              <a:off x="0" y="-66675"/>
              <a:ext cx="1906906" cy="767278"/>
            </a:xfrm>
            <a:prstGeom prst="rect">
              <a:avLst/>
            </a:prstGeom>
            <a:noFill/>
            <a:ln>
              <a:noFill/>
            </a:ln>
          </p:spPr>
          <p:txBody>
            <a:bodyPr anchorCtr="0" anchor="ctr" bIns="25400" lIns="25400" spcFirstLastPara="1" rIns="25400" wrap="square" tIns="25400">
              <a:noAutofit/>
            </a:bodyPr>
            <a:lstStyle/>
            <a:p>
              <a:pPr indent="0" lvl="0" marL="0" marR="0" rtl="0" algn="l">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92" name="Google Shape;192;p15"/>
          <p:cNvSpPr txBox="1"/>
          <p:nvPr/>
        </p:nvSpPr>
        <p:spPr>
          <a:xfrm>
            <a:off x="543625" y="1802500"/>
            <a:ext cx="3333600" cy="948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FAF3EC"/>
                </a:solidFill>
                <a:latin typeface="Roboto"/>
                <a:ea typeface="Roboto"/>
                <a:cs typeface="Roboto"/>
                <a:sym typeface="Roboto"/>
              </a:rPr>
              <a:t>Presentations are communication tools that can be used as demonstrations, lectures, speeches, reports, and more. It is mostly presented before an audience. It serves a variety of purposes, making presentations powerful tools for convincing and teaching.</a:t>
            </a:r>
            <a:endParaRPr sz="700"/>
          </a:p>
        </p:txBody>
      </p:sp>
      <p:grpSp>
        <p:nvGrpSpPr>
          <p:cNvPr id="193" name="Google Shape;193;p15"/>
          <p:cNvGrpSpPr/>
          <p:nvPr/>
        </p:nvGrpSpPr>
        <p:grpSpPr>
          <a:xfrm>
            <a:off x="5165217" y="3240266"/>
            <a:ext cx="3620142" cy="1485561"/>
            <a:chOff x="0" y="-66675"/>
            <a:chExt cx="1906906" cy="782518"/>
          </a:xfrm>
        </p:grpSpPr>
        <p:sp>
          <p:nvSpPr>
            <p:cNvPr id="194" name="Google Shape;194;p15"/>
            <p:cNvSpPr/>
            <p:nvPr/>
          </p:nvSpPr>
          <p:spPr>
            <a:xfrm>
              <a:off x="0" y="0"/>
              <a:ext cx="1906906" cy="715843"/>
            </a:xfrm>
            <a:custGeom>
              <a:rect b="b" l="l" r="r" t="t"/>
              <a:pathLst>
                <a:path extrusionOk="0" h="715843" w="1906906">
                  <a:moveTo>
                    <a:pt x="54533" y="0"/>
                  </a:moveTo>
                  <a:lnTo>
                    <a:pt x="1852373" y="0"/>
                  </a:lnTo>
                  <a:cubicBezTo>
                    <a:pt x="1882491" y="0"/>
                    <a:pt x="1906906" y="24415"/>
                    <a:pt x="1906906" y="54533"/>
                  </a:cubicBezTo>
                  <a:lnTo>
                    <a:pt x="1906906" y="661309"/>
                  </a:lnTo>
                  <a:cubicBezTo>
                    <a:pt x="1906906" y="691427"/>
                    <a:pt x="1882491" y="715843"/>
                    <a:pt x="1852373" y="715843"/>
                  </a:cubicBezTo>
                  <a:lnTo>
                    <a:pt x="54533" y="715843"/>
                  </a:lnTo>
                  <a:cubicBezTo>
                    <a:pt x="40070" y="715843"/>
                    <a:pt x="26200" y="710097"/>
                    <a:pt x="15972" y="699870"/>
                  </a:cubicBezTo>
                  <a:cubicBezTo>
                    <a:pt x="5745" y="689643"/>
                    <a:pt x="0" y="675773"/>
                    <a:pt x="0" y="661309"/>
                  </a:cubicBezTo>
                  <a:lnTo>
                    <a:pt x="0" y="54533"/>
                  </a:lnTo>
                  <a:cubicBezTo>
                    <a:pt x="0" y="24415"/>
                    <a:pt x="24415" y="0"/>
                    <a:pt x="54533" y="0"/>
                  </a:cubicBezTo>
                  <a:close/>
                </a:path>
              </a:pathLst>
            </a:custGeom>
            <a:solidFill>
              <a:srgbClr val="FF575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5" name="Google Shape;195;p15"/>
            <p:cNvSpPr txBox="1"/>
            <p:nvPr/>
          </p:nvSpPr>
          <p:spPr>
            <a:xfrm>
              <a:off x="0" y="-66675"/>
              <a:ext cx="1906906" cy="782518"/>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96" name="Google Shape;196;p15"/>
          <p:cNvSpPr/>
          <p:nvPr/>
        </p:nvSpPr>
        <p:spPr>
          <a:xfrm rot="-154534">
            <a:off x="2711597" y="2547251"/>
            <a:ext cx="2590925" cy="2855014"/>
          </a:xfrm>
          <a:custGeom>
            <a:rect b="b" l="l" r="r" t="t"/>
            <a:pathLst>
              <a:path extrusionOk="0" h="5710028" w="5181850">
                <a:moveTo>
                  <a:pt x="0" y="0"/>
                </a:moveTo>
                <a:lnTo>
                  <a:pt x="5181850" y="0"/>
                </a:lnTo>
                <a:lnTo>
                  <a:pt x="5181850" y="5710028"/>
                </a:lnTo>
                <a:lnTo>
                  <a:pt x="0" y="5710028"/>
                </a:lnTo>
                <a:lnTo>
                  <a:pt x="0" y="0"/>
                </a:lnTo>
                <a:close/>
              </a:path>
            </a:pathLst>
          </a:custGeom>
          <a:blipFill rotWithShape="1">
            <a:blip r:embed="rId3">
              <a:alphaModFix/>
            </a:blip>
            <a:stretch>
              <a:fillRect b="0" l="0" r="0" t="0"/>
            </a:stretch>
          </a:blipFill>
          <a:ln>
            <a:noFill/>
          </a:ln>
        </p:spPr>
      </p:sp>
      <p:sp>
        <p:nvSpPr>
          <p:cNvPr id="197" name="Google Shape;197;p15"/>
          <p:cNvSpPr/>
          <p:nvPr/>
        </p:nvSpPr>
        <p:spPr>
          <a:xfrm rot="871556">
            <a:off x="5639315" y="1565412"/>
            <a:ext cx="2081090" cy="1565466"/>
          </a:xfrm>
          <a:custGeom>
            <a:rect b="b" l="l" r="r" t="t"/>
            <a:pathLst>
              <a:path extrusionOk="0" h="3130931" w="4162180">
                <a:moveTo>
                  <a:pt x="0" y="0"/>
                </a:moveTo>
                <a:lnTo>
                  <a:pt x="4162180" y="0"/>
                </a:lnTo>
                <a:lnTo>
                  <a:pt x="4162180" y="3130931"/>
                </a:lnTo>
                <a:lnTo>
                  <a:pt x="0" y="3130931"/>
                </a:lnTo>
                <a:lnTo>
                  <a:pt x="0" y="0"/>
                </a:lnTo>
                <a:close/>
              </a:path>
            </a:pathLst>
          </a:custGeom>
          <a:blipFill rotWithShape="1">
            <a:blip r:embed="rId4">
              <a:alphaModFix/>
            </a:blip>
            <a:stretch>
              <a:fillRect b="0" l="0" r="0" t="0"/>
            </a:stretch>
          </a:blipFill>
          <a:ln>
            <a:noFill/>
          </a:ln>
        </p:spPr>
      </p:sp>
      <p:sp>
        <p:nvSpPr>
          <p:cNvPr id="198" name="Google Shape;198;p15"/>
          <p:cNvSpPr/>
          <p:nvPr/>
        </p:nvSpPr>
        <p:spPr>
          <a:xfrm rot="-772447">
            <a:off x="517484" y="3294770"/>
            <a:ext cx="1666118" cy="1359976"/>
          </a:xfrm>
          <a:custGeom>
            <a:rect b="b" l="l" r="r" t="t"/>
            <a:pathLst>
              <a:path extrusionOk="0" h="2719951" w="3332235">
                <a:moveTo>
                  <a:pt x="0" y="0"/>
                </a:moveTo>
                <a:lnTo>
                  <a:pt x="3332235" y="0"/>
                </a:lnTo>
                <a:lnTo>
                  <a:pt x="3332235" y="2719952"/>
                </a:lnTo>
                <a:lnTo>
                  <a:pt x="0" y="2719952"/>
                </a:lnTo>
                <a:lnTo>
                  <a:pt x="0" y="0"/>
                </a:lnTo>
                <a:close/>
              </a:path>
            </a:pathLst>
          </a:custGeom>
          <a:blipFill rotWithShape="1">
            <a:blip r:embed="rId5">
              <a:alphaModFix/>
            </a:blip>
            <a:stretch>
              <a:fillRect b="0" l="0" r="0" t="0"/>
            </a:stretch>
          </a:blipFill>
          <a:ln>
            <a:noFill/>
          </a:ln>
        </p:spPr>
      </p:sp>
      <p:sp>
        <p:nvSpPr>
          <p:cNvPr id="199" name="Google Shape;199;p15"/>
          <p:cNvSpPr txBox="1"/>
          <p:nvPr/>
        </p:nvSpPr>
        <p:spPr>
          <a:xfrm>
            <a:off x="1415417" y="656980"/>
            <a:ext cx="6313200" cy="720300"/>
          </a:xfrm>
          <a:prstGeom prst="rect">
            <a:avLst/>
          </a:prstGeom>
          <a:noFill/>
          <a:ln>
            <a:noFill/>
          </a:ln>
        </p:spPr>
        <p:txBody>
          <a:bodyPr anchorCtr="0" anchor="t" bIns="0" lIns="0" spcFirstLastPara="1" rIns="0" wrap="square" tIns="0">
            <a:spAutoFit/>
          </a:bodyPr>
          <a:lstStyle/>
          <a:p>
            <a:pPr indent="0" lvl="0" marL="0" marR="0" rtl="0" algn="ctr">
              <a:lnSpc>
                <a:spcPct val="78000"/>
              </a:lnSpc>
              <a:spcBef>
                <a:spcPts val="0"/>
              </a:spcBef>
              <a:spcAft>
                <a:spcPts val="0"/>
              </a:spcAft>
              <a:buNone/>
            </a:pPr>
            <a:r>
              <a:rPr b="0" i="0" lang="en" sz="6000" cap="none" strike="noStrike">
                <a:solidFill>
                  <a:schemeClr val="dk1"/>
                </a:solidFill>
                <a:latin typeface="Anton"/>
                <a:ea typeface="Anton"/>
                <a:cs typeface="Anton"/>
                <a:sym typeface="Anton"/>
              </a:rPr>
              <a:t>Announcements</a:t>
            </a:r>
            <a:endParaRPr sz="700">
              <a:solidFill>
                <a:schemeClr val="dk1"/>
              </a:solidFill>
            </a:endParaRPr>
          </a:p>
        </p:txBody>
      </p:sp>
      <p:sp>
        <p:nvSpPr>
          <p:cNvPr id="200" name="Google Shape;200;p15"/>
          <p:cNvSpPr txBox="1"/>
          <p:nvPr/>
        </p:nvSpPr>
        <p:spPr>
          <a:xfrm>
            <a:off x="5295050" y="3571525"/>
            <a:ext cx="3333600" cy="9483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 sz="1100" u="none" cap="none" strike="noStrike">
                <a:solidFill>
                  <a:srgbClr val="FAF3EC"/>
                </a:solidFill>
                <a:latin typeface="Roboto"/>
                <a:ea typeface="Roboto"/>
                <a:cs typeface="Roboto"/>
                <a:sym typeface="Roboto"/>
              </a:rPr>
              <a:t>Presentations are communication tools that can be used as demonstrations, lectures, speeches, reports, and more. It is mostly presented before an audience. It serves a variety of purposes, making presentations powerful tools for convincing and teaching.</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96142"/>
        </a:solidFill>
      </p:bgPr>
    </p:bg>
    <p:spTree>
      <p:nvGrpSpPr>
        <p:cNvPr id="204" name="Shape 204"/>
        <p:cNvGrpSpPr/>
        <p:nvPr/>
      </p:nvGrpSpPr>
      <p:grpSpPr>
        <a:xfrm>
          <a:off x="0" y="0"/>
          <a:ext cx="0" cy="0"/>
          <a:chOff x="0" y="0"/>
          <a:chExt cx="0" cy="0"/>
        </a:xfrm>
      </p:grpSpPr>
      <p:grpSp>
        <p:nvGrpSpPr>
          <p:cNvPr id="205" name="Google Shape;205;p16"/>
          <p:cNvGrpSpPr/>
          <p:nvPr/>
        </p:nvGrpSpPr>
        <p:grpSpPr>
          <a:xfrm>
            <a:off x="-1152825" y="3145977"/>
            <a:ext cx="4309275" cy="1705392"/>
            <a:chOff x="0" y="-66675"/>
            <a:chExt cx="2242662" cy="898331"/>
          </a:xfrm>
        </p:grpSpPr>
        <p:sp>
          <p:nvSpPr>
            <p:cNvPr id="206" name="Google Shape;206;p16"/>
            <p:cNvSpPr/>
            <p:nvPr/>
          </p:nvSpPr>
          <p:spPr>
            <a:xfrm>
              <a:off x="0" y="0"/>
              <a:ext cx="2242662" cy="831656"/>
            </a:xfrm>
            <a:custGeom>
              <a:rect b="b" l="l" r="r" t="t"/>
              <a:pathLst>
                <a:path extrusionOk="0" h="831656" w="2242662">
                  <a:moveTo>
                    <a:pt x="36368" y="0"/>
                  </a:moveTo>
                  <a:lnTo>
                    <a:pt x="2206294" y="0"/>
                  </a:lnTo>
                  <a:cubicBezTo>
                    <a:pt x="2226380" y="0"/>
                    <a:pt x="2242662" y="16282"/>
                    <a:pt x="2242662" y="36368"/>
                  </a:cubicBezTo>
                  <a:lnTo>
                    <a:pt x="2242662" y="795288"/>
                  </a:lnTo>
                  <a:cubicBezTo>
                    <a:pt x="2242662" y="815374"/>
                    <a:pt x="2226380" y="831656"/>
                    <a:pt x="2206294" y="831656"/>
                  </a:cubicBezTo>
                  <a:lnTo>
                    <a:pt x="36368" y="831656"/>
                  </a:lnTo>
                  <a:cubicBezTo>
                    <a:pt x="16282" y="831656"/>
                    <a:pt x="0" y="815374"/>
                    <a:pt x="0" y="795288"/>
                  </a:cubicBezTo>
                  <a:lnTo>
                    <a:pt x="0" y="36368"/>
                  </a:lnTo>
                  <a:cubicBezTo>
                    <a:pt x="0" y="16282"/>
                    <a:pt x="16282" y="0"/>
                    <a:pt x="36368" y="0"/>
                  </a:cubicBezTo>
                  <a:close/>
                </a:path>
              </a:pathLst>
            </a:custGeom>
            <a:solidFill>
              <a:srgbClr val="FAF3E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7" name="Google Shape;207;p16"/>
            <p:cNvSpPr txBox="1"/>
            <p:nvPr/>
          </p:nvSpPr>
          <p:spPr>
            <a:xfrm>
              <a:off x="0" y="-66675"/>
              <a:ext cx="2242662" cy="898331"/>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8" name="Google Shape;208;p16"/>
          <p:cNvGrpSpPr/>
          <p:nvPr/>
        </p:nvGrpSpPr>
        <p:grpSpPr>
          <a:xfrm>
            <a:off x="-1152837" y="3145979"/>
            <a:ext cx="4257554" cy="985116"/>
            <a:chOff x="0" y="-66675"/>
            <a:chExt cx="2242662" cy="518909"/>
          </a:xfrm>
        </p:grpSpPr>
        <p:sp>
          <p:nvSpPr>
            <p:cNvPr id="209" name="Google Shape;209;p16"/>
            <p:cNvSpPr/>
            <p:nvPr/>
          </p:nvSpPr>
          <p:spPr>
            <a:xfrm>
              <a:off x="0" y="0"/>
              <a:ext cx="2242662" cy="452234"/>
            </a:xfrm>
            <a:custGeom>
              <a:rect b="b" l="l" r="r" t="t"/>
              <a:pathLst>
                <a:path extrusionOk="0" h="452234" w="2242662">
                  <a:moveTo>
                    <a:pt x="36368" y="0"/>
                  </a:moveTo>
                  <a:lnTo>
                    <a:pt x="2206294" y="0"/>
                  </a:lnTo>
                  <a:cubicBezTo>
                    <a:pt x="2226380" y="0"/>
                    <a:pt x="2242662" y="16282"/>
                    <a:pt x="2242662" y="36368"/>
                  </a:cubicBezTo>
                  <a:lnTo>
                    <a:pt x="2242662" y="415866"/>
                  </a:lnTo>
                  <a:cubicBezTo>
                    <a:pt x="2242662" y="435951"/>
                    <a:pt x="2226380" y="452234"/>
                    <a:pt x="2206294" y="452234"/>
                  </a:cubicBezTo>
                  <a:lnTo>
                    <a:pt x="36368" y="452234"/>
                  </a:lnTo>
                  <a:cubicBezTo>
                    <a:pt x="26723" y="452234"/>
                    <a:pt x="17472" y="448402"/>
                    <a:pt x="10652" y="441582"/>
                  </a:cubicBezTo>
                  <a:cubicBezTo>
                    <a:pt x="3832" y="434761"/>
                    <a:pt x="0" y="425511"/>
                    <a:pt x="0" y="415866"/>
                  </a:cubicBezTo>
                  <a:lnTo>
                    <a:pt x="0" y="36368"/>
                  </a:lnTo>
                  <a:cubicBezTo>
                    <a:pt x="0" y="16282"/>
                    <a:pt x="16282" y="0"/>
                    <a:pt x="36368" y="0"/>
                  </a:cubicBezTo>
                  <a:close/>
                </a:path>
              </a:pathLst>
            </a:custGeom>
            <a:solidFill>
              <a:srgbClr val="FF5757"/>
            </a:solidFill>
            <a:ln cap="rnd" cmpd="sng" w="104775">
              <a:solidFill>
                <a:srgbClr val="FF5757"/>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0" name="Google Shape;210;p16"/>
            <p:cNvSpPr txBox="1"/>
            <p:nvPr/>
          </p:nvSpPr>
          <p:spPr>
            <a:xfrm>
              <a:off x="0" y="-66675"/>
              <a:ext cx="2242662" cy="518909"/>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11" name="Google Shape;211;p16"/>
          <p:cNvGrpSpPr/>
          <p:nvPr/>
        </p:nvGrpSpPr>
        <p:grpSpPr>
          <a:xfrm>
            <a:off x="-1152837" y="3552462"/>
            <a:ext cx="4257554" cy="624057"/>
            <a:chOff x="0" y="-66675"/>
            <a:chExt cx="2242662" cy="328721"/>
          </a:xfrm>
        </p:grpSpPr>
        <p:sp>
          <p:nvSpPr>
            <p:cNvPr id="212" name="Google Shape;212;p16"/>
            <p:cNvSpPr/>
            <p:nvPr/>
          </p:nvSpPr>
          <p:spPr>
            <a:xfrm>
              <a:off x="0" y="0"/>
              <a:ext cx="2242662" cy="262046"/>
            </a:xfrm>
            <a:custGeom>
              <a:rect b="b" l="l" r="r" t="t"/>
              <a:pathLst>
                <a:path extrusionOk="0" h="262046" w="2242662">
                  <a:moveTo>
                    <a:pt x="0" y="0"/>
                  </a:moveTo>
                  <a:lnTo>
                    <a:pt x="2242662" y="0"/>
                  </a:lnTo>
                  <a:lnTo>
                    <a:pt x="2242662" y="262046"/>
                  </a:lnTo>
                  <a:lnTo>
                    <a:pt x="0" y="262046"/>
                  </a:lnTo>
                  <a:close/>
                </a:path>
              </a:pathLst>
            </a:custGeom>
            <a:solidFill>
              <a:srgbClr val="FF5757"/>
            </a:solidFill>
            <a:ln cap="sq" cmpd="sng" w="104775">
              <a:solidFill>
                <a:srgbClr val="FF5757"/>
              </a:solidFill>
              <a:prstDash val="solid"/>
              <a:miter lim="8000"/>
              <a:headEnd len="sm" w="sm" type="none"/>
              <a:tailEnd len="sm" w="sm" type="none"/>
            </a:ln>
          </p:spPr>
        </p:sp>
        <p:sp>
          <p:nvSpPr>
            <p:cNvPr id="213" name="Google Shape;213;p16"/>
            <p:cNvSpPr txBox="1"/>
            <p:nvPr/>
          </p:nvSpPr>
          <p:spPr>
            <a:xfrm>
              <a:off x="0" y="-66675"/>
              <a:ext cx="2242662" cy="328721"/>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14" name="Google Shape;214;p16"/>
          <p:cNvGrpSpPr/>
          <p:nvPr/>
        </p:nvGrpSpPr>
        <p:grpSpPr>
          <a:xfrm>
            <a:off x="-1068000" y="1381401"/>
            <a:ext cx="4224516" cy="1705392"/>
            <a:chOff x="0" y="-66675"/>
            <a:chExt cx="2197979" cy="898331"/>
          </a:xfrm>
        </p:grpSpPr>
        <p:sp>
          <p:nvSpPr>
            <p:cNvPr id="215" name="Google Shape;215;p16"/>
            <p:cNvSpPr/>
            <p:nvPr/>
          </p:nvSpPr>
          <p:spPr>
            <a:xfrm>
              <a:off x="0" y="0"/>
              <a:ext cx="2197979" cy="831656"/>
            </a:xfrm>
            <a:custGeom>
              <a:rect b="b" l="l" r="r" t="t"/>
              <a:pathLst>
                <a:path extrusionOk="0" h="831656" w="2197979">
                  <a:moveTo>
                    <a:pt x="37107" y="0"/>
                  </a:moveTo>
                  <a:lnTo>
                    <a:pt x="2160872" y="0"/>
                  </a:lnTo>
                  <a:cubicBezTo>
                    <a:pt x="2170713" y="0"/>
                    <a:pt x="2180152" y="3910"/>
                    <a:pt x="2187110" y="10868"/>
                  </a:cubicBezTo>
                  <a:cubicBezTo>
                    <a:pt x="2194070" y="17827"/>
                    <a:pt x="2197979" y="27266"/>
                    <a:pt x="2197979" y="37107"/>
                  </a:cubicBezTo>
                  <a:lnTo>
                    <a:pt x="2197979" y="794549"/>
                  </a:lnTo>
                  <a:cubicBezTo>
                    <a:pt x="2197979" y="815043"/>
                    <a:pt x="2181365" y="831656"/>
                    <a:pt x="2160872" y="831656"/>
                  </a:cubicBezTo>
                  <a:lnTo>
                    <a:pt x="37107" y="831656"/>
                  </a:lnTo>
                  <a:cubicBezTo>
                    <a:pt x="27266" y="831656"/>
                    <a:pt x="17827" y="827747"/>
                    <a:pt x="10868" y="820788"/>
                  </a:cubicBezTo>
                  <a:cubicBezTo>
                    <a:pt x="3910" y="813829"/>
                    <a:pt x="0" y="804390"/>
                    <a:pt x="0" y="794549"/>
                  </a:cubicBezTo>
                  <a:lnTo>
                    <a:pt x="0" y="37107"/>
                  </a:lnTo>
                  <a:cubicBezTo>
                    <a:pt x="0" y="27266"/>
                    <a:pt x="3910" y="17827"/>
                    <a:pt x="10868" y="10868"/>
                  </a:cubicBezTo>
                  <a:cubicBezTo>
                    <a:pt x="17827" y="3910"/>
                    <a:pt x="27266" y="0"/>
                    <a:pt x="37107" y="0"/>
                  </a:cubicBezTo>
                  <a:close/>
                </a:path>
              </a:pathLst>
            </a:custGeom>
            <a:solidFill>
              <a:srgbClr val="FAF3E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6" name="Google Shape;216;p16"/>
            <p:cNvSpPr txBox="1"/>
            <p:nvPr/>
          </p:nvSpPr>
          <p:spPr>
            <a:xfrm>
              <a:off x="0" y="-66675"/>
              <a:ext cx="2197979" cy="898331"/>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17" name="Google Shape;217;p16"/>
          <p:cNvGrpSpPr/>
          <p:nvPr/>
        </p:nvGrpSpPr>
        <p:grpSpPr>
          <a:xfrm>
            <a:off x="-1068009" y="1381394"/>
            <a:ext cx="4172726" cy="985116"/>
            <a:chOff x="0" y="-66675"/>
            <a:chExt cx="2197979" cy="518909"/>
          </a:xfrm>
        </p:grpSpPr>
        <p:sp>
          <p:nvSpPr>
            <p:cNvPr id="218" name="Google Shape;218;p16"/>
            <p:cNvSpPr/>
            <p:nvPr/>
          </p:nvSpPr>
          <p:spPr>
            <a:xfrm>
              <a:off x="0" y="0"/>
              <a:ext cx="2197979" cy="452234"/>
            </a:xfrm>
            <a:custGeom>
              <a:rect b="b" l="l" r="r" t="t"/>
              <a:pathLst>
                <a:path extrusionOk="0" h="452234" w="2197979">
                  <a:moveTo>
                    <a:pt x="37107" y="0"/>
                  </a:moveTo>
                  <a:lnTo>
                    <a:pt x="2160872" y="0"/>
                  </a:lnTo>
                  <a:cubicBezTo>
                    <a:pt x="2170713" y="0"/>
                    <a:pt x="2180152" y="3910"/>
                    <a:pt x="2187110" y="10868"/>
                  </a:cubicBezTo>
                  <a:cubicBezTo>
                    <a:pt x="2194070" y="17827"/>
                    <a:pt x="2197979" y="27266"/>
                    <a:pt x="2197979" y="37107"/>
                  </a:cubicBezTo>
                  <a:lnTo>
                    <a:pt x="2197979" y="415127"/>
                  </a:lnTo>
                  <a:cubicBezTo>
                    <a:pt x="2197979" y="435620"/>
                    <a:pt x="2181365" y="452234"/>
                    <a:pt x="2160872" y="452234"/>
                  </a:cubicBezTo>
                  <a:lnTo>
                    <a:pt x="37107" y="452234"/>
                  </a:lnTo>
                  <a:cubicBezTo>
                    <a:pt x="27266" y="452234"/>
                    <a:pt x="17827" y="448324"/>
                    <a:pt x="10868" y="441365"/>
                  </a:cubicBezTo>
                  <a:cubicBezTo>
                    <a:pt x="3910" y="434406"/>
                    <a:pt x="0" y="424968"/>
                    <a:pt x="0" y="415127"/>
                  </a:cubicBezTo>
                  <a:lnTo>
                    <a:pt x="0" y="37107"/>
                  </a:lnTo>
                  <a:cubicBezTo>
                    <a:pt x="0" y="27266"/>
                    <a:pt x="3910" y="17827"/>
                    <a:pt x="10868" y="10868"/>
                  </a:cubicBezTo>
                  <a:cubicBezTo>
                    <a:pt x="17827" y="3910"/>
                    <a:pt x="27266" y="0"/>
                    <a:pt x="37107" y="0"/>
                  </a:cubicBezTo>
                  <a:close/>
                </a:path>
              </a:pathLst>
            </a:custGeom>
            <a:solidFill>
              <a:srgbClr val="FF5757"/>
            </a:solidFill>
            <a:ln cap="rnd" cmpd="sng" w="104775">
              <a:solidFill>
                <a:srgbClr val="FF5757"/>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9" name="Google Shape;219;p16"/>
            <p:cNvSpPr txBox="1"/>
            <p:nvPr/>
          </p:nvSpPr>
          <p:spPr>
            <a:xfrm>
              <a:off x="0" y="-66675"/>
              <a:ext cx="2197979" cy="518909"/>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0" name="Google Shape;220;p16"/>
          <p:cNvGrpSpPr/>
          <p:nvPr/>
        </p:nvGrpSpPr>
        <p:grpSpPr>
          <a:xfrm>
            <a:off x="-1068009" y="1787877"/>
            <a:ext cx="4172726" cy="624057"/>
            <a:chOff x="0" y="-66675"/>
            <a:chExt cx="2197979" cy="328721"/>
          </a:xfrm>
        </p:grpSpPr>
        <p:sp>
          <p:nvSpPr>
            <p:cNvPr id="221" name="Google Shape;221;p16"/>
            <p:cNvSpPr/>
            <p:nvPr/>
          </p:nvSpPr>
          <p:spPr>
            <a:xfrm>
              <a:off x="0" y="0"/>
              <a:ext cx="2197979" cy="262046"/>
            </a:xfrm>
            <a:custGeom>
              <a:rect b="b" l="l" r="r" t="t"/>
              <a:pathLst>
                <a:path extrusionOk="0" h="262046" w="2197979">
                  <a:moveTo>
                    <a:pt x="0" y="0"/>
                  </a:moveTo>
                  <a:lnTo>
                    <a:pt x="2197979" y="0"/>
                  </a:lnTo>
                  <a:lnTo>
                    <a:pt x="2197979" y="262046"/>
                  </a:lnTo>
                  <a:lnTo>
                    <a:pt x="0" y="262046"/>
                  </a:lnTo>
                  <a:close/>
                </a:path>
              </a:pathLst>
            </a:custGeom>
            <a:solidFill>
              <a:srgbClr val="FF5757"/>
            </a:solidFill>
            <a:ln cap="sq" cmpd="sng" w="104775">
              <a:solidFill>
                <a:srgbClr val="FF5757"/>
              </a:solidFill>
              <a:prstDash val="solid"/>
              <a:miter lim="8000"/>
              <a:headEnd len="sm" w="sm" type="none"/>
              <a:tailEnd len="sm" w="sm" type="none"/>
            </a:ln>
          </p:spPr>
        </p:sp>
        <p:sp>
          <p:nvSpPr>
            <p:cNvPr id="222" name="Google Shape;222;p16"/>
            <p:cNvSpPr txBox="1"/>
            <p:nvPr/>
          </p:nvSpPr>
          <p:spPr>
            <a:xfrm>
              <a:off x="0" y="-66675"/>
              <a:ext cx="2197979" cy="328721"/>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3" name="Google Shape;223;p16"/>
          <p:cNvGrpSpPr/>
          <p:nvPr/>
        </p:nvGrpSpPr>
        <p:grpSpPr>
          <a:xfrm>
            <a:off x="5927825" y="1381401"/>
            <a:ext cx="4379456" cy="1705392"/>
            <a:chOff x="0" y="-66675"/>
            <a:chExt cx="2279898" cy="898331"/>
          </a:xfrm>
        </p:grpSpPr>
        <p:sp>
          <p:nvSpPr>
            <p:cNvPr id="224" name="Google Shape;224;p16"/>
            <p:cNvSpPr/>
            <p:nvPr/>
          </p:nvSpPr>
          <p:spPr>
            <a:xfrm>
              <a:off x="0" y="0"/>
              <a:ext cx="2279898" cy="831656"/>
            </a:xfrm>
            <a:custGeom>
              <a:rect b="b" l="l" r="r" t="t"/>
              <a:pathLst>
                <a:path extrusionOk="0" h="831656" w="2279898">
                  <a:moveTo>
                    <a:pt x="35774" y="0"/>
                  </a:moveTo>
                  <a:lnTo>
                    <a:pt x="2244124" y="0"/>
                  </a:lnTo>
                  <a:cubicBezTo>
                    <a:pt x="2263882" y="0"/>
                    <a:pt x="2279898" y="16017"/>
                    <a:pt x="2279898" y="35774"/>
                  </a:cubicBezTo>
                  <a:lnTo>
                    <a:pt x="2279898" y="795882"/>
                  </a:lnTo>
                  <a:cubicBezTo>
                    <a:pt x="2279898" y="815640"/>
                    <a:pt x="2263882" y="831656"/>
                    <a:pt x="2244124" y="831656"/>
                  </a:cubicBezTo>
                  <a:lnTo>
                    <a:pt x="35774" y="831656"/>
                  </a:lnTo>
                  <a:cubicBezTo>
                    <a:pt x="16017" y="831656"/>
                    <a:pt x="0" y="815640"/>
                    <a:pt x="0" y="795882"/>
                  </a:cubicBezTo>
                  <a:lnTo>
                    <a:pt x="0" y="35774"/>
                  </a:lnTo>
                  <a:cubicBezTo>
                    <a:pt x="0" y="16017"/>
                    <a:pt x="16017" y="0"/>
                    <a:pt x="35774" y="0"/>
                  </a:cubicBezTo>
                  <a:close/>
                </a:path>
              </a:pathLst>
            </a:custGeom>
            <a:solidFill>
              <a:srgbClr val="FAF3E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5" name="Google Shape;225;p16"/>
            <p:cNvSpPr txBox="1"/>
            <p:nvPr/>
          </p:nvSpPr>
          <p:spPr>
            <a:xfrm>
              <a:off x="0" y="-66675"/>
              <a:ext cx="2279898" cy="898331"/>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6" name="Google Shape;226;p16"/>
          <p:cNvGrpSpPr/>
          <p:nvPr/>
        </p:nvGrpSpPr>
        <p:grpSpPr>
          <a:xfrm>
            <a:off x="5979197" y="1382131"/>
            <a:ext cx="4328245" cy="985116"/>
            <a:chOff x="0" y="-66675"/>
            <a:chExt cx="2279898" cy="518909"/>
          </a:xfrm>
        </p:grpSpPr>
        <p:sp>
          <p:nvSpPr>
            <p:cNvPr id="227" name="Google Shape;227;p16"/>
            <p:cNvSpPr/>
            <p:nvPr/>
          </p:nvSpPr>
          <p:spPr>
            <a:xfrm>
              <a:off x="0" y="0"/>
              <a:ext cx="2279898" cy="452234"/>
            </a:xfrm>
            <a:custGeom>
              <a:rect b="b" l="l" r="r" t="t"/>
              <a:pathLst>
                <a:path extrusionOk="0" h="452234" w="2279898">
                  <a:moveTo>
                    <a:pt x="35774" y="0"/>
                  </a:moveTo>
                  <a:lnTo>
                    <a:pt x="2244124" y="0"/>
                  </a:lnTo>
                  <a:cubicBezTo>
                    <a:pt x="2263882" y="0"/>
                    <a:pt x="2279898" y="16017"/>
                    <a:pt x="2279898" y="35774"/>
                  </a:cubicBezTo>
                  <a:lnTo>
                    <a:pt x="2279898" y="416460"/>
                  </a:lnTo>
                  <a:cubicBezTo>
                    <a:pt x="2279898" y="436217"/>
                    <a:pt x="2263882" y="452234"/>
                    <a:pt x="2244124" y="452234"/>
                  </a:cubicBezTo>
                  <a:lnTo>
                    <a:pt x="35774" y="452234"/>
                  </a:lnTo>
                  <a:cubicBezTo>
                    <a:pt x="16017" y="452234"/>
                    <a:pt x="0" y="436217"/>
                    <a:pt x="0" y="416460"/>
                  </a:cubicBezTo>
                  <a:lnTo>
                    <a:pt x="0" y="35774"/>
                  </a:lnTo>
                  <a:cubicBezTo>
                    <a:pt x="0" y="16017"/>
                    <a:pt x="16017" y="0"/>
                    <a:pt x="35774" y="0"/>
                  </a:cubicBezTo>
                  <a:close/>
                </a:path>
              </a:pathLst>
            </a:custGeom>
            <a:solidFill>
              <a:srgbClr val="FF5757"/>
            </a:solidFill>
            <a:ln cap="rnd" cmpd="sng" w="104775">
              <a:solidFill>
                <a:srgbClr val="FF5757"/>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8" name="Google Shape;228;p16"/>
            <p:cNvSpPr txBox="1"/>
            <p:nvPr/>
          </p:nvSpPr>
          <p:spPr>
            <a:xfrm>
              <a:off x="0" y="-66675"/>
              <a:ext cx="2279898" cy="518909"/>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9" name="Google Shape;229;p16"/>
          <p:cNvGrpSpPr/>
          <p:nvPr/>
        </p:nvGrpSpPr>
        <p:grpSpPr>
          <a:xfrm>
            <a:off x="5979197" y="1788614"/>
            <a:ext cx="4328245" cy="624057"/>
            <a:chOff x="0" y="-66675"/>
            <a:chExt cx="2279898" cy="328721"/>
          </a:xfrm>
        </p:grpSpPr>
        <p:sp>
          <p:nvSpPr>
            <p:cNvPr id="230" name="Google Shape;230;p16"/>
            <p:cNvSpPr/>
            <p:nvPr/>
          </p:nvSpPr>
          <p:spPr>
            <a:xfrm>
              <a:off x="0" y="0"/>
              <a:ext cx="2279898" cy="262046"/>
            </a:xfrm>
            <a:custGeom>
              <a:rect b="b" l="l" r="r" t="t"/>
              <a:pathLst>
                <a:path extrusionOk="0" h="262046" w="2279898">
                  <a:moveTo>
                    <a:pt x="0" y="0"/>
                  </a:moveTo>
                  <a:lnTo>
                    <a:pt x="2279898" y="0"/>
                  </a:lnTo>
                  <a:lnTo>
                    <a:pt x="2279898" y="262046"/>
                  </a:lnTo>
                  <a:lnTo>
                    <a:pt x="0" y="262046"/>
                  </a:lnTo>
                  <a:close/>
                </a:path>
              </a:pathLst>
            </a:custGeom>
            <a:solidFill>
              <a:srgbClr val="FF5757"/>
            </a:solidFill>
            <a:ln cap="sq" cmpd="sng" w="104775">
              <a:solidFill>
                <a:srgbClr val="FF5757"/>
              </a:solidFill>
              <a:prstDash val="solid"/>
              <a:miter lim="8000"/>
              <a:headEnd len="sm" w="sm" type="none"/>
              <a:tailEnd len="sm" w="sm" type="none"/>
            </a:ln>
          </p:spPr>
        </p:sp>
        <p:sp>
          <p:nvSpPr>
            <p:cNvPr id="231" name="Google Shape;231;p16"/>
            <p:cNvSpPr txBox="1"/>
            <p:nvPr/>
          </p:nvSpPr>
          <p:spPr>
            <a:xfrm>
              <a:off x="0" y="-66675"/>
              <a:ext cx="2279898" cy="328721"/>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2" name="Google Shape;232;p16"/>
          <p:cNvGrpSpPr/>
          <p:nvPr/>
        </p:nvGrpSpPr>
        <p:grpSpPr>
          <a:xfrm>
            <a:off x="5927825" y="3145976"/>
            <a:ext cx="4443137" cy="1705392"/>
            <a:chOff x="0" y="-66675"/>
            <a:chExt cx="2313411" cy="898331"/>
          </a:xfrm>
        </p:grpSpPr>
        <p:sp>
          <p:nvSpPr>
            <p:cNvPr id="233" name="Google Shape;233;p16"/>
            <p:cNvSpPr/>
            <p:nvPr/>
          </p:nvSpPr>
          <p:spPr>
            <a:xfrm>
              <a:off x="0" y="0"/>
              <a:ext cx="2313411" cy="831656"/>
            </a:xfrm>
            <a:custGeom>
              <a:rect b="b" l="l" r="r" t="t"/>
              <a:pathLst>
                <a:path extrusionOk="0" h="831656" w="2313411">
                  <a:moveTo>
                    <a:pt x="35256" y="0"/>
                  </a:moveTo>
                  <a:lnTo>
                    <a:pt x="2278155" y="0"/>
                  </a:lnTo>
                  <a:cubicBezTo>
                    <a:pt x="2287505" y="0"/>
                    <a:pt x="2296473" y="3714"/>
                    <a:pt x="2303085" y="10326"/>
                  </a:cubicBezTo>
                  <a:cubicBezTo>
                    <a:pt x="2309696" y="16938"/>
                    <a:pt x="2313411" y="25905"/>
                    <a:pt x="2313411" y="35256"/>
                  </a:cubicBezTo>
                  <a:lnTo>
                    <a:pt x="2313411" y="796400"/>
                  </a:lnTo>
                  <a:cubicBezTo>
                    <a:pt x="2313411" y="815872"/>
                    <a:pt x="2297626" y="831656"/>
                    <a:pt x="2278155" y="831656"/>
                  </a:cubicBezTo>
                  <a:lnTo>
                    <a:pt x="35256" y="831656"/>
                  </a:lnTo>
                  <a:cubicBezTo>
                    <a:pt x="15785" y="831656"/>
                    <a:pt x="0" y="815872"/>
                    <a:pt x="0" y="796400"/>
                  </a:cubicBezTo>
                  <a:lnTo>
                    <a:pt x="0" y="35256"/>
                  </a:lnTo>
                  <a:cubicBezTo>
                    <a:pt x="0" y="15785"/>
                    <a:pt x="15785" y="0"/>
                    <a:pt x="35256" y="0"/>
                  </a:cubicBezTo>
                  <a:close/>
                </a:path>
              </a:pathLst>
            </a:custGeom>
            <a:solidFill>
              <a:srgbClr val="FAF3E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4" name="Google Shape;234;p16"/>
            <p:cNvSpPr txBox="1"/>
            <p:nvPr/>
          </p:nvSpPr>
          <p:spPr>
            <a:xfrm>
              <a:off x="0" y="-66675"/>
              <a:ext cx="2313411" cy="898331"/>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5" name="Google Shape;235;p16"/>
          <p:cNvGrpSpPr/>
          <p:nvPr/>
        </p:nvGrpSpPr>
        <p:grpSpPr>
          <a:xfrm>
            <a:off x="5979197" y="3146716"/>
            <a:ext cx="4391866" cy="985116"/>
            <a:chOff x="0" y="-66675"/>
            <a:chExt cx="2313411" cy="518909"/>
          </a:xfrm>
        </p:grpSpPr>
        <p:sp>
          <p:nvSpPr>
            <p:cNvPr id="236" name="Google Shape;236;p16"/>
            <p:cNvSpPr/>
            <p:nvPr/>
          </p:nvSpPr>
          <p:spPr>
            <a:xfrm>
              <a:off x="0" y="0"/>
              <a:ext cx="2313411" cy="452234"/>
            </a:xfrm>
            <a:custGeom>
              <a:rect b="b" l="l" r="r" t="t"/>
              <a:pathLst>
                <a:path extrusionOk="0" h="452234" w="2313411">
                  <a:moveTo>
                    <a:pt x="35256" y="0"/>
                  </a:moveTo>
                  <a:lnTo>
                    <a:pt x="2278155" y="0"/>
                  </a:lnTo>
                  <a:cubicBezTo>
                    <a:pt x="2287505" y="0"/>
                    <a:pt x="2296473" y="3714"/>
                    <a:pt x="2303085" y="10326"/>
                  </a:cubicBezTo>
                  <a:cubicBezTo>
                    <a:pt x="2309696" y="16938"/>
                    <a:pt x="2313411" y="25905"/>
                    <a:pt x="2313411" y="35256"/>
                  </a:cubicBezTo>
                  <a:lnTo>
                    <a:pt x="2313411" y="416978"/>
                  </a:lnTo>
                  <a:cubicBezTo>
                    <a:pt x="2313411" y="436449"/>
                    <a:pt x="2297626" y="452234"/>
                    <a:pt x="2278155" y="452234"/>
                  </a:cubicBezTo>
                  <a:lnTo>
                    <a:pt x="35256" y="452234"/>
                  </a:lnTo>
                  <a:cubicBezTo>
                    <a:pt x="15785" y="452234"/>
                    <a:pt x="0" y="436449"/>
                    <a:pt x="0" y="416978"/>
                  </a:cubicBezTo>
                  <a:lnTo>
                    <a:pt x="0" y="35256"/>
                  </a:lnTo>
                  <a:cubicBezTo>
                    <a:pt x="0" y="15785"/>
                    <a:pt x="15785" y="0"/>
                    <a:pt x="35256" y="0"/>
                  </a:cubicBezTo>
                  <a:close/>
                </a:path>
              </a:pathLst>
            </a:custGeom>
            <a:solidFill>
              <a:srgbClr val="FF5757"/>
            </a:solidFill>
            <a:ln cap="rnd" cmpd="sng" w="104775">
              <a:solidFill>
                <a:srgbClr val="FF5757"/>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7" name="Google Shape;237;p16"/>
            <p:cNvSpPr txBox="1"/>
            <p:nvPr/>
          </p:nvSpPr>
          <p:spPr>
            <a:xfrm>
              <a:off x="0" y="-66675"/>
              <a:ext cx="2313411" cy="518909"/>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8" name="Google Shape;238;p16"/>
          <p:cNvGrpSpPr/>
          <p:nvPr/>
        </p:nvGrpSpPr>
        <p:grpSpPr>
          <a:xfrm>
            <a:off x="5979197" y="3553199"/>
            <a:ext cx="4391866" cy="624057"/>
            <a:chOff x="0" y="-66675"/>
            <a:chExt cx="2313411" cy="328721"/>
          </a:xfrm>
        </p:grpSpPr>
        <p:sp>
          <p:nvSpPr>
            <p:cNvPr id="239" name="Google Shape;239;p16"/>
            <p:cNvSpPr/>
            <p:nvPr/>
          </p:nvSpPr>
          <p:spPr>
            <a:xfrm>
              <a:off x="0" y="0"/>
              <a:ext cx="2313411" cy="262046"/>
            </a:xfrm>
            <a:custGeom>
              <a:rect b="b" l="l" r="r" t="t"/>
              <a:pathLst>
                <a:path extrusionOk="0" h="262046" w="2313411">
                  <a:moveTo>
                    <a:pt x="0" y="0"/>
                  </a:moveTo>
                  <a:lnTo>
                    <a:pt x="2313411" y="0"/>
                  </a:lnTo>
                  <a:lnTo>
                    <a:pt x="2313411" y="262046"/>
                  </a:lnTo>
                  <a:lnTo>
                    <a:pt x="0" y="262046"/>
                  </a:lnTo>
                  <a:close/>
                </a:path>
              </a:pathLst>
            </a:custGeom>
            <a:solidFill>
              <a:srgbClr val="FF5757"/>
            </a:solidFill>
            <a:ln cap="sq" cmpd="sng" w="104775">
              <a:solidFill>
                <a:srgbClr val="FF5757"/>
              </a:solidFill>
              <a:prstDash val="solid"/>
              <a:miter lim="8000"/>
              <a:headEnd len="sm" w="sm" type="none"/>
              <a:tailEnd len="sm" w="sm" type="none"/>
            </a:ln>
          </p:spPr>
        </p:sp>
        <p:sp>
          <p:nvSpPr>
            <p:cNvPr id="240" name="Google Shape;240;p16"/>
            <p:cNvSpPr txBox="1"/>
            <p:nvPr/>
          </p:nvSpPr>
          <p:spPr>
            <a:xfrm>
              <a:off x="0" y="-66675"/>
              <a:ext cx="2313411" cy="328721"/>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41" name="Google Shape;241;p16"/>
          <p:cNvSpPr/>
          <p:nvPr/>
        </p:nvSpPr>
        <p:spPr>
          <a:xfrm>
            <a:off x="2922113" y="1641763"/>
            <a:ext cx="3299774" cy="3529170"/>
          </a:xfrm>
          <a:custGeom>
            <a:rect b="b" l="l" r="r" t="t"/>
            <a:pathLst>
              <a:path extrusionOk="0" h="7058339" w="6599547">
                <a:moveTo>
                  <a:pt x="0" y="0"/>
                </a:moveTo>
                <a:lnTo>
                  <a:pt x="6599548" y="0"/>
                </a:lnTo>
                <a:lnTo>
                  <a:pt x="6599548" y="7058340"/>
                </a:lnTo>
                <a:lnTo>
                  <a:pt x="0" y="7058340"/>
                </a:lnTo>
                <a:lnTo>
                  <a:pt x="0" y="0"/>
                </a:lnTo>
                <a:close/>
              </a:path>
            </a:pathLst>
          </a:custGeom>
          <a:blipFill rotWithShape="1">
            <a:blip r:embed="rId3">
              <a:alphaModFix/>
            </a:blip>
            <a:stretch>
              <a:fillRect b="0" l="0" r="0" t="0"/>
            </a:stretch>
          </a:blipFill>
          <a:ln>
            <a:noFill/>
          </a:ln>
        </p:spPr>
      </p:sp>
      <p:sp>
        <p:nvSpPr>
          <p:cNvPr id="242" name="Google Shape;242;p16"/>
          <p:cNvSpPr txBox="1"/>
          <p:nvPr/>
        </p:nvSpPr>
        <p:spPr>
          <a:xfrm>
            <a:off x="630885" y="2517446"/>
            <a:ext cx="20757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3E3838"/>
                </a:solidFill>
                <a:latin typeface="Roboto"/>
                <a:ea typeface="Roboto"/>
                <a:cs typeface="Roboto"/>
                <a:sym typeface="Roboto"/>
              </a:rPr>
              <a:t>Briefly elaborate on what you want to discuss. </a:t>
            </a:r>
            <a:endParaRPr sz="700"/>
          </a:p>
        </p:txBody>
      </p:sp>
      <p:sp>
        <p:nvSpPr>
          <p:cNvPr id="243" name="Google Shape;243;p16"/>
          <p:cNvSpPr txBox="1"/>
          <p:nvPr/>
        </p:nvSpPr>
        <p:spPr>
          <a:xfrm>
            <a:off x="1125892" y="1746538"/>
            <a:ext cx="1085623" cy="283654"/>
          </a:xfrm>
          <a:prstGeom prst="rect">
            <a:avLst/>
          </a:prstGeom>
          <a:noFill/>
          <a:ln>
            <a:noFill/>
          </a:ln>
        </p:spPr>
        <p:txBody>
          <a:bodyPr anchorCtr="0" anchor="t" bIns="0" lIns="0" spcFirstLastPara="1" rIns="0" wrap="square" tIns="0">
            <a:spAutoFit/>
          </a:bodyPr>
          <a:lstStyle/>
          <a:p>
            <a:pPr indent="0" lvl="0" marL="0" marR="0" rtl="0" algn="ctr">
              <a:lnSpc>
                <a:spcPct val="78000"/>
              </a:lnSpc>
              <a:spcBef>
                <a:spcPts val="0"/>
              </a:spcBef>
              <a:spcAft>
                <a:spcPts val="0"/>
              </a:spcAft>
              <a:buNone/>
            </a:pPr>
            <a:r>
              <a:rPr b="0" i="0" lang="en" sz="2600" u="none" cap="none" strike="noStrike">
                <a:solidFill>
                  <a:srgbClr val="FAF3EC"/>
                </a:solidFill>
                <a:latin typeface="Anton"/>
                <a:ea typeface="Anton"/>
                <a:cs typeface="Anton"/>
                <a:sym typeface="Anton"/>
              </a:rPr>
              <a:t>01</a:t>
            </a:r>
            <a:endParaRPr sz="700"/>
          </a:p>
        </p:txBody>
      </p:sp>
      <p:sp>
        <p:nvSpPr>
          <p:cNvPr id="244" name="Google Shape;244;p16"/>
          <p:cNvSpPr txBox="1"/>
          <p:nvPr/>
        </p:nvSpPr>
        <p:spPr>
          <a:xfrm>
            <a:off x="349254" y="2053557"/>
            <a:ext cx="2638899" cy="243840"/>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 sz="1500" u="none" cap="none" strike="noStrike">
                <a:solidFill>
                  <a:srgbClr val="FAF3EC"/>
                </a:solidFill>
                <a:latin typeface="Roboto"/>
                <a:ea typeface="Roboto"/>
                <a:cs typeface="Roboto"/>
                <a:sym typeface="Roboto"/>
              </a:rPr>
              <a:t>ADD A MAIN POINT</a:t>
            </a:r>
            <a:endParaRPr sz="700"/>
          </a:p>
        </p:txBody>
      </p:sp>
      <p:sp>
        <p:nvSpPr>
          <p:cNvPr id="245" name="Google Shape;245;p16"/>
          <p:cNvSpPr txBox="1"/>
          <p:nvPr/>
        </p:nvSpPr>
        <p:spPr>
          <a:xfrm>
            <a:off x="6437477" y="2517446"/>
            <a:ext cx="20757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3E3838"/>
                </a:solidFill>
                <a:latin typeface="Roboto"/>
                <a:ea typeface="Roboto"/>
                <a:cs typeface="Roboto"/>
                <a:sym typeface="Roboto"/>
              </a:rPr>
              <a:t>Briefly elaborate on what you want to discuss. </a:t>
            </a:r>
            <a:endParaRPr sz="700"/>
          </a:p>
        </p:txBody>
      </p:sp>
      <p:sp>
        <p:nvSpPr>
          <p:cNvPr id="246" name="Google Shape;246;p16"/>
          <p:cNvSpPr txBox="1"/>
          <p:nvPr/>
        </p:nvSpPr>
        <p:spPr>
          <a:xfrm>
            <a:off x="6932485" y="1746538"/>
            <a:ext cx="1085623" cy="283654"/>
          </a:xfrm>
          <a:prstGeom prst="rect">
            <a:avLst/>
          </a:prstGeom>
          <a:noFill/>
          <a:ln>
            <a:noFill/>
          </a:ln>
        </p:spPr>
        <p:txBody>
          <a:bodyPr anchorCtr="0" anchor="t" bIns="0" lIns="0" spcFirstLastPara="1" rIns="0" wrap="square" tIns="0">
            <a:spAutoFit/>
          </a:bodyPr>
          <a:lstStyle/>
          <a:p>
            <a:pPr indent="0" lvl="0" marL="0" marR="0" rtl="0" algn="ctr">
              <a:lnSpc>
                <a:spcPct val="78000"/>
              </a:lnSpc>
              <a:spcBef>
                <a:spcPts val="0"/>
              </a:spcBef>
              <a:spcAft>
                <a:spcPts val="0"/>
              </a:spcAft>
              <a:buNone/>
            </a:pPr>
            <a:r>
              <a:rPr b="0" i="0" lang="en" sz="2600" u="none" cap="none" strike="noStrike">
                <a:solidFill>
                  <a:srgbClr val="FAF3EC"/>
                </a:solidFill>
                <a:latin typeface="Anton"/>
                <a:ea typeface="Anton"/>
                <a:cs typeface="Anton"/>
                <a:sym typeface="Anton"/>
              </a:rPr>
              <a:t>03</a:t>
            </a:r>
            <a:endParaRPr sz="700"/>
          </a:p>
        </p:txBody>
      </p:sp>
      <p:sp>
        <p:nvSpPr>
          <p:cNvPr id="247" name="Google Shape;247;p16"/>
          <p:cNvSpPr txBox="1"/>
          <p:nvPr/>
        </p:nvSpPr>
        <p:spPr>
          <a:xfrm>
            <a:off x="6155847" y="2053557"/>
            <a:ext cx="2638899" cy="243840"/>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 sz="1500" u="none" cap="none" strike="noStrike">
                <a:solidFill>
                  <a:srgbClr val="FAF3EC"/>
                </a:solidFill>
                <a:latin typeface="Roboto"/>
                <a:ea typeface="Roboto"/>
                <a:cs typeface="Roboto"/>
                <a:sym typeface="Roboto"/>
              </a:rPr>
              <a:t>ADD A MAIN POINT</a:t>
            </a:r>
            <a:endParaRPr sz="700"/>
          </a:p>
        </p:txBody>
      </p:sp>
      <p:sp>
        <p:nvSpPr>
          <p:cNvPr id="248" name="Google Shape;248;p16"/>
          <p:cNvSpPr txBox="1"/>
          <p:nvPr/>
        </p:nvSpPr>
        <p:spPr>
          <a:xfrm>
            <a:off x="630885" y="4282031"/>
            <a:ext cx="20757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3E3838"/>
                </a:solidFill>
                <a:latin typeface="Roboto"/>
                <a:ea typeface="Roboto"/>
                <a:cs typeface="Roboto"/>
                <a:sym typeface="Roboto"/>
              </a:rPr>
              <a:t>Briefly elaborate on what you want to discuss. </a:t>
            </a:r>
            <a:endParaRPr sz="700"/>
          </a:p>
        </p:txBody>
      </p:sp>
      <p:sp>
        <p:nvSpPr>
          <p:cNvPr id="249" name="Google Shape;249;p16"/>
          <p:cNvSpPr txBox="1"/>
          <p:nvPr/>
        </p:nvSpPr>
        <p:spPr>
          <a:xfrm>
            <a:off x="1125892" y="3511123"/>
            <a:ext cx="1085623" cy="283654"/>
          </a:xfrm>
          <a:prstGeom prst="rect">
            <a:avLst/>
          </a:prstGeom>
          <a:noFill/>
          <a:ln>
            <a:noFill/>
          </a:ln>
        </p:spPr>
        <p:txBody>
          <a:bodyPr anchorCtr="0" anchor="t" bIns="0" lIns="0" spcFirstLastPara="1" rIns="0" wrap="square" tIns="0">
            <a:spAutoFit/>
          </a:bodyPr>
          <a:lstStyle/>
          <a:p>
            <a:pPr indent="0" lvl="0" marL="0" marR="0" rtl="0" algn="ctr">
              <a:lnSpc>
                <a:spcPct val="78000"/>
              </a:lnSpc>
              <a:spcBef>
                <a:spcPts val="0"/>
              </a:spcBef>
              <a:spcAft>
                <a:spcPts val="0"/>
              </a:spcAft>
              <a:buNone/>
            </a:pPr>
            <a:r>
              <a:rPr b="0" i="0" lang="en" sz="2600" u="none" cap="none" strike="noStrike">
                <a:solidFill>
                  <a:srgbClr val="FAF3EC"/>
                </a:solidFill>
                <a:latin typeface="Anton"/>
                <a:ea typeface="Anton"/>
                <a:cs typeface="Anton"/>
                <a:sym typeface="Anton"/>
              </a:rPr>
              <a:t>02</a:t>
            </a:r>
            <a:endParaRPr sz="700"/>
          </a:p>
        </p:txBody>
      </p:sp>
      <p:sp>
        <p:nvSpPr>
          <p:cNvPr id="250" name="Google Shape;250;p16"/>
          <p:cNvSpPr txBox="1"/>
          <p:nvPr/>
        </p:nvSpPr>
        <p:spPr>
          <a:xfrm>
            <a:off x="349254" y="3818141"/>
            <a:ext cx="2638899" cy="243840"/>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 sz="1500" u="none" cap="none" strike="noStrike">
                <a:solidFill>
                  <a:srgbClr val="FAF3EC"/>
                </a:solidFill>
                <a:latin typeface="Roboto"/>
                <a:ea typeface="Roboto"/>
                <a:cs typeface="Roboto"/>
                <a:sym typeface="Roboto"/>
              </a:rPr>
              <a:t>ADD A MAIN POINT</a:t>
            </a:r>
            <a:endParaRPr sz="700"/>
          </a:p>
        </p:txBody>
      </p:sp>
      <p:sp>
        <p:nvSpPr>
          <p:cNvPr id="251" name="Google Shape;251;p16"/>
          <p:cNvSpPr txBox="1"/>
          <p:nvPr/>
        </p:nvSpPr>
        <p:spPr>
          <a:xfrm>
            <a:off x="6437477" y="4282031"/>
            <a:ext cx="20757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3E3838"/>
                </a:solidFill>
                <a:latin typeface="Roboto"/>
                <a:ea typeface="Roboto"/>
                <a:cs typeface="Roboto"/>
                <a:sym typeface="Roboto"/>
              </a:rPr>
              <a:t>Briefly elaborate on what you want to discuss. </a:t>
            </a:r>
            <a:endParaRPr sz="700"/>
          </a:p>
        </p:txBody>
      </p:sp>
      <p:sp>
        <p:nvSpPr>
          <p:cNvPr id="252" name="Google Shape;252;p16"/>
          <p:cNvSpPr txBox="1"/>
          <p:nvPr/>
        </p:nvSpPr>
        <p:spPr>
          <a:xfrm>
            <a:off x="6932485" y="3511123"/>
            <a:ext cx="1085623" cy="283654"/>
          </a:xfrm>
          <a:prstGeom prst="rect">
            <a:avLst/>
          </a:prstGeom>
          <a:noFill/>
          <a:ln>
            <a:noFill/>
          </a:ln>
        </p:spPr>
        <p:txBody>
          <a:bodyPr anchorCtr="0" anchor="t" bIns="0" lIns="0" spcFirstLastPara="1" rIns="0" wrap="square" tIns="0">
            <a:spAutoFit/>
          </a:bodyPr>
          <a:lstStyle/>
          <a:p>
            <a:pPr indent="0" lvl="0" marL="0" marR="0" rtl="0" algn="ctr">
              <a:lnSpc>
                <a:spcPct val="78000"/>
              </a:lnSpc>
              <a:spcBef>
                <a:spcPts val="0"/>
              </a:spcBef>
              <a:spcAft>
                <a:spcPts val="0"/>
              </a:spcAft>
              <a:buNone/>
            </a:pPr>
            <a:r>
              <a:rPr b="0" i="0" lang="en" sz="2600" u="none" cap="none" strike="noStrike">
                <a:solidFill>
                  <a:srgbClr val="FAF3EC"/>
                </a:solidFill>
                <a:latin typeface="Anton"/>
                <a:ea typeface="Anton"/>
                <a:cs typeface="Anton"/>
                <a:sym typeface="Anton"/>
              </a:rPr>
              <a:t>04</a:t>
            </a:r>
            <a:endParaRPr sz="700"/>
          </a:p>
        </p:txBody>
      </p:sp>
      <p:sp>
        <p:nvSpPr>
          <p:cNvPr id="253" name="Google Shape;253;p16"/>
          <p:cNvSpPr txBox="1"/>
          <p:nvPr/>
        </p:nvSpPr>
        <p:spPr>
          <a:xfrm>
            <a:off x="6155847" y="3818141"/>
            <a:ext cx="2638899" cy="243840"/>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0" i="0" lang="en" sz="1500" u="none" cap="none" strike="noStrike">
                <a:solidFill>
                  <a:srgbClr val="FAF3EC"/>
                </a:solidFill>
                <a:latin typeface="Roboto"/>
                <a:ea typeface="Roboto"/>
                <a:cs typeface="Roboto"/>
                <a:sym typeface="Roboto"/>
              </a:rPr>
              <a:t>ADD A MAIN POINT</a:t>
            </a:r>
            <a:endParaRPr sz="700"/>
          </a:p>
        </p:txBody>
      </p:sp>
      <p:sp>
        <p:nvSpPr>
          <p:cNvPr id="254" name="Google Shape;254;p16"/>
          <p:cNvSpPr txBox="1"/>
          <p:nvPr/>
        </p:nvSpPr>
        <p:spPr>
          <a:xfrm>
            <a:off x="2664633" y="564998"/>
            <a:ext cx="3814734" cy="80486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6000" u="none" cap="none" strike="noStrike">
                <a:solidFill>
                  <a:srgbClr val="FAF3EC"/>
                </a:solidFill>
                <a:latin typeface="Anton"/>
                <a:ea typeface="Anton"/>
                <a:cs typeface="Anton"/>
                <a:sym typeface="Anton"/>
              </a:rPr>
              <a:t>Your Title</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96142"/>
        </a:solidFill>
      </p:bgPr>
    </p:bg>
    <p:spTree>
      <p:nvGrpSpPr>
        <p:cNvPr id="258" name="Shape 258"/>
        <p:cNvGrpSpPr/>
        <p:nvPr/>
      </p:nvGrpSpPr>
      <p:grpSpPr>
        <a:xfrm>
          <a:off x="0" y="0"/>
          <a:ext cx="0" cy="0"/>
          <a:chOff x="0" y="0"/>
          <a:chExt cx="0" cy="0"/>
        </a:xfrm>
      </p:grpSpPr>
      <p:pic>
        <p:nvPicPr>
          <p:cNvPr id="259" name="Google Shape;259;p17"/>
          <p:cNvPicPr preferRelativeResize="0"/>
          <p:nvPr/>
        </p:nvPicPr>
        <p:blipFill rotWithShape="1">
          <a:blip r:embed="rId3">
            <a:alphaModFix/>
          </a:blip>
          <a:srcRect b="0" l="0" r="67843" t="0"/>
          <a:stretch/>
        </p:blipFill>
        <p:spPr>
          <a:xfrm>
            <a:off x="311750" y="662675"/>
            <a:ext cx="2739098" cy="3818150"/>
          </a:xfrm>
          <a:prstGeom prst="rect">
            <a:avLst/>
          </a:prstGeom>
          <a:noFill/>
          <a:ln>
            <a:noFill/>
          </a:ln>
        </p:spPr>
      </p:pic>
      <p:pic>
        <p:nvPicPr>
          <p:cNvPr id="260" name="Google Shape;260;p17"/>
          <p:cNvPicPr preferRelativeResize="0"/>
          <p:nvPr/>
        </p:nvPicPr>
        <p:blipFill rotWithShape="1">
          <a:blip r:embed="rId3">
            <a:alphaModFix/>
          </a:blip>
          <a:srcRect b="0" l="67843" r="0" t="0"/>
          <a:stretch/>
        </p:blipFill>
        <p:spPr>
          <a:xfrm>
            <a:off x="6085976" y="662675"/>
            <a:ext cx="2739098" cy="3818150"/>
          </a:xfrm>
          <a:prstGeom prst="rect">
            <a:avLst/>
          </a:prstGeom>
          <a:noFill/>
          <a:ln>
            <a:noFill/>
          </a:ln>
        </p:spPr>
      </p:pic>
      <p:grpSp>
        <p:nvGrpSpPr>
          <p:cNvPr id="261" name="Google Shape;261;p17"/>
          <p:cNvGrpSpPr/>
          <p:nvPr/>
        </p:nvGrpSpPr>
        <p:grpSpPr>
          <a:xfrm>
            <a:off x="3324075" y="536101"/>
            <a:ext cx="2491174" cy="1705392"/>
            <a:chOff x="0" y="-66675"/>
            <a:chExt cx="1259632" cy="898331"/>
          </a:xfrm>
        </p:grpSpPr>
        <p:sp>
          <p:nvSpPr>
            <p:cNvPr id="262" name="Google Shape;262;p17"/>
            <p:cNvSpPr/>
            <p:nvPr/>
          </p:nvSpPr>
          <p:spPr>
            <a:xfrm>
              <a:off x="0" y="0"/>
              <a:ext cx="1259632" cy="831656"/>
            </a:xfrm>
            <a:custGeom>
              <a:rect b="b" l="l" r="r" t="t"/>
              <a:pathLst>
                <a:path extrusionOk="0" h="831656" w="1259632">
                  <a:moveTo>
                    <a:pt x="64750" y="0"/>
                  </a:moveTo>
                  <a:lnTo>
                    <a:pt x="1194882" y="0"/>
                  </a:lnTo>
                  <a:cubicBezTo>
                    <a:pt x="1230642" y="0"/>
                    <a:pt x="1259632" y="28989"/>
                    <a:pt x="1259632" y="64750"/>
                  </a:cubicBezTo>
                  <a:lnTo>
                    <a:pt x="1259632" y="766906"/>
                  </a:lnTo>
                  <a:cubicBezTo>
                    <a:pt x="1259632" y="802667"/>
                    <a:pt x="1230642" y="831656"/>
                    <a:pt x="1194882" y="831656"/>
                  </a:cubicBezTo>
                  <a:lnTo>
                    <a:pt x="64750" y="831656"/>
                  </a:lnTo>
                  <a:cubicBezTo>
                    <a:pt x="28989" y="831656"/>
                    <a:pt x="0" y="802667"/>
                    <a:pt x="0" y="766906"/>
                  </a:cubicBezTo>
                  <a:lnTo>
                    <a:pt x="0" y="64750"/>
                  </a:lnTo>
                  <a:cubicBezTo>
                    <a:pt x="0" y="28989"/>
                    <a:pt x="28989" y="0"/>
                    <a:pt x="64750" y="0"/>
                  </a:cubicBezTo>
                  <a:close/>
                </a:path>
              </a:pathLst>
            </a:custGeom>
            <a:solidFill>
              <a:srgbClr val="FAF3E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3" name="Google Shape;263;p17"/>
            <p:cNvSpPr txBox="1"/>
            <p:nvPr/>
          </p:nvSpPr>
          <p:spPr>
            <a:xfrm>
              <a:off x="0" y="-66675"/>
              <a:ext cx="1259632" cy="898331"/>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64" name="Google Shape;264;p17"/>
          <p:cNvGrpSpPr/>
          <p:nvPr/>
        </p:nvGrpSpPr>
        <p:grpSpPr>
          <a:xfrm>
            <a:off x="3376333" y="536088"/>
            <a:ext cx="2391333" cy="700488"/>
            <a:chOff x="0" y="-66675"/>
            <a:chExt cx="1259632" cy="368981"/>
          </a:xfrm>
        </p:grpSpPr>
        <p:sp>
          <p:nvSpPr>
            <p:cNvPr id="265" name="Google Shape;265;p17"/>
            <p:cNvSpPr/>
            <p:nvPr/>
          </p:nvSpPr>
          <p:spPr>
            <a:xfrm>
              <a:off x="0" y="0"/>
              <a:ext cx="1259632" cy="302306"/>
            </a:xfrm>
            <a:custGeom>
              <a:rect b="b" l="l" r="r" t="t"/>
              <a:pathLst>
                <a:path extrusionOk="0" h="302306" w="1259632">
                  <a:moveTo>
                    <a:pt x="64750" y="0"/>
                  </a:moveTo>
                  <a:lnTo>
                    <a:pt x="1194882" y="0"/>
                  </a:lnTo>
                  <a:cubicBezTo>
                    <a:pt x="1230642" y="0"/>
                    <a:pt x="1259632" y="28989"/>
                    <a:pt x="1259632" y="64750"/>
                  </a:cubicBezTo>
                  <a:lnTo>
                    <a:pt x="1259632" y="237556"/>
                  </a:lnTo>
                  <a:cubicBezTo>
                    <a:pt x="1259632" y="273317"/>
                    <a:pt x="1230642" y="302306"/>
                    <a:pt x="1194882" y="302306"/>
                  </a:cubicBezTo>
                  <a:lnTo>
                    <a:pt x="64750" y="302306"/>
                  </a:lnTo>
                  <a:cubicBezTo>
                    <a:pt x="28989" y="302306"/>
                    <a:pt x="0" y="273317"/>
                    <a:pt x="0" y="237556"/>
                  </a:cubicBezTo>
                  <a:lnTo>
                    <a:pt x="0" y="64750"/>
                  </a:lnTo>
                  <a:cubicBezTo>
                    <a:pt x="0" y="28989"/>
                    <a:pt x="28989" y="0"/>
                    <a:pt x="64750" y="0"/>
                  </a:cubicBezTo>
                  <a:close/>
                </a:path>
              </a:pathLst>
            </a:custGeom>
            <a:solidFill>
              <a:srgbClr val="FF5757"/>
            </a:solidFill>
            <a:ln cap="rnd" cmpd="sng" w="104775">
              <a:solidFill>
                <a:srgbClr val="FF5757"/>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6" name="Google Shape;266;p17"/>
            <p:cNvSpPr txBox="1"/>
            <p:nvPr/>
          </p:nvSpPr>
          <p:spPr>
            <a:xfrm>
              <a:off x="0" y="-66675"/>
              <a:ext cx="1259632" cy="368981"/>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67" name="Google Shape;267;p17"/>
          <p:cNvGrpSpPr/>
          <p:nvPr/>
        </p:nvGrpSpPr>
        <p:grpSpPr>
          <a:xfrm>
            <a:off x="3376333" y="702729"/>
            <a:ext cx="2391333" cy="533847"/>
            <a:chOff x="0" y="-66675"/>
            <a:chExt cx="1259632" cy="281203"/>
          </a:xfrm>
        </p:grpSpPr>
        <p:sp>
          <p:nvSpPr>
            <p:cNvPr id="268" name="Google Shape;268;p17"/>
            <p:cNvSpPr/>
            <p:nvPr/>
          </p:nvSpPr>
          <p:spPr>
            <a:xfrm>
              <a:off x="0" y="0"/>
              <a:ext cx="1259632" cy="214528"/>
            </a:xfrm>
            <a:custGeom>
              <a:rect b="b" l="l" r="r" t="t"/>
              <a:pathLst>
                <a:path extrusionOk="0" h="214528" w="1259632">
                  <a:moveTo>
                    <a:pt x="0" y="0"/>
                  </a:moveTo>
                  <a:lnTo>
                    <a:pt x="1259632" y="0"/>
                  </a:lnTo>
                  <a:lnTo>
                    <a:pt x="1259632" y="214528"/>
                  </a:lnTo>
                  <a:lnTo>
                    <a:pt x="0" y="214528"/>
                  </a:lnTo>
                  <a:close/>
                </a:path>
              </a:pathLst>
            </a:custGeom>
            <a:solidFill>
              <a:srgbClr val="FF5757"/>
            </a:solidFill>
            <a:ln cap="sq" cmpd="sng" w="104775">
              <a:solidFill>
                <a:srgbClr val="FF5757"/>
              </a:solidFill>
              <a:prstDash val="solid"/>
              <a:miter lim="8000"/>
              <a:headEnd len="sm" w="sm" type="none"/>
              <a:tailEnd len="sm" w="sm" type="none"/>
            </a:ln>
          </p:spPr>
        </p:sp>
        <p:sp>
          <p:nvSpPr>
            <p:cNvPr id="269" name="Google Shape;269;p17"/>
            <p:cNvSpPr txBox="1"/>
            <p:nvPr/>
          </p:nvSpPr>
          <p:spPr>
            <a:xfrm>
              <a:off x="0" y="-66675"/>
              <a:ext cx="1259632" cy="281203"/>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70" name="Google Shape;270;p17"/>
          <p:cNvSpPr txBox="1"/>
          <p:nvPr/>
        </p:nvSpPr>
        <p:spPr>
          <a:xfrm>
            <a:off x="3780555" y="805555"/>
            <a:ext cx="1582800" cy="231000"/>
          </a:xfrm>
          <a:prstGeom prst="rect">
            <a:avLst/>
          </a:prstGeom>
          <a:noFill/>
          <a:ln>
            <a:noFill/>
          </a:ln>
        </p:spPr>
        <p:txBody>
          <a:bodyPr anchorCtr="0" anchor="t" bIns="0" lIns="0" spcFirstLastPara="1" rIns="0" wrap="square" tIns="0">
            <a:spAutoFit/>
          </a:bodyPr>
          <a:lstStyle/>
          <a:p>
            <a:pPr indent="0" lvl="0" marL="0" marR="0" rtl="0" algn="ctr">
              <a:lnSpc>
                <a:spcPct val="164000"/>
              </a:lnSpc>
              <a:spcBef>
                <a:spcPts val="0"/>
              </a:spcBef>
              <a:spcAft>
                <a:spcPts val="0"/>
              </a:spcAft>
              <a:buNone/>
            </a:pPr>
            <a:r>
              <a:rPr b="1" i="0" lang="en" sz="1500" u="none" cap="none" strike="noStrike">
                <a:solidFill>
                  <a:srgbClr val="FAF3EC"/>
                </a:solidFill>
                <a:latin typeface="Roboto"/>
                <a:ea typeface="Roboto"/>
                <a:cs typeface="Roboto"/>
                <a:sym typeface="Roboto"/>
              </a:rPr>
              <a:t> MAIN POINT</a:t>
            </a:r>
            <a:endParaRPr sz="700"/>
          </a:p>
        </p:txBody>
      </p:sp>
      <p:sp>
        <p:nvSpPr>
          <p:cNvPr id="271" name="Google Shape;271;p17"/>
          <p:cNvSpPr txBox="1"/>
          <p:nvPr/>
        </p:nvSpPr>
        <p:spPr>
          <a:xfrm>
            <a:off x="3547139" y="1381164"/>
            <a:ext cx="2049750" cy="685013"/>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Roboto"/>
                <a:ea typeface="Roboto"/>
                <a:cs typeface="Roboto"/>
                <a:sym typeface="Roboto"/>
              </a:rPr>
              <a:t>Lorem ipsum dolor sit amet, consectetur adipiscing elit, sed do eiusmod tempor incididunt ut labore et dolore magna aliqua.</a:t>
            </a:r>
            <a:endParaRPr sz="700"/>
          </a:p>
        </p:txBody>
      </p:sp>
      <p:grpSp>
        <p:nvGrpSpPr>
          <p:cNvPr id="272" name="Google Shape;272;p17"/>
          <p:cNvGrpSpPr/>
          <p:nvPr/>
        </p:nvGrpSpPr>
        <p:grpSpPr>
          <a:xfrm>
            <a:off x="3324050" y="2775401"/>
            <a:ext cx="2491174" cy="1705392"/>
            <a:chOff x="0" y="-66675"/>
            <a:chExt cx="1259632" cy="898331"/>
          </a:xfrm>
        </p:grpSpPr>
        <p:sp>
          <p:nvSpPr>
            <p:cNvPr id="273" name="Google Shape;273;p17"/>
            <p:cNvSpPr/>
            <p:nvPr/>
          </p:nvSpPr>
          <p:spPr>
            <a:xfrm>
              <a:off x="0" y="0"/>
              <a:ext cx="1259632" cy="831656"/>
            </a:xfrm>
            <a:custGeom>
              <a:rect b="b" l="l" r="r" t="t"/>
              <a:pathLst>
                <a:path extrusionOk="0" h="831656" w="1259632">
                  <a:moveTo>
                    <a:pt x="64750" y="0"/>
                  </a:moveTo>
                  <a:lnTo>
                    <a:pt x="1194882" y="0"/>
                  </a:lnTo>
                  <a:cubicBezTo>
                    <a:pt x="1230642" y="0"/>
                    <a:pt x="1259632" y="28989"/>
                    <a:pt x="1259632" y="64750"/>
                  </a:cubicBezTo>
                  <a:lnTo>
                    <a:pt x="1259632" y="766906"/>
                  </a:lnTo>
                  <a:cubicBezTo>
                    <a:pt x="1259632" y="802667"/>
                    <a:pt x="1230642" y="831656"/>
                    <a:pt x="1194882" y="831656"/>
                  </a:cubicBezTo>
                  <a:lnTo>
                    <a:pt x="64750" y="831656"/>
                  </a:lnTo>
                  <a:cubicBezTo>
                    <a:pt x="28989" y="831656"/>
                    <a:pt x="0" y="802667"/>
                    <a:pt x="0" y="766906"/>
                  </a:cubicBezTo>
                  <a:lnTo>
                    <a:pt x="0" y="64750"/>
                  </a:lnTo>
                  <a:cubicBezTo>
                    <a:pt x="0" y="28989"/>
                    <a:pt x="28989" y="0"/>
                    <a:pt x="64750" y="0"/>
                  </a:cubicBezTo>
                  <a:close/>
                </a:path>
              </a:pathLst>
            </a:custGeom>
            <a:solidFill>
              <a:srgbClr val="FAF3E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4" name="Google Shape;274;p17"/>
            <p:cNvSpPr txBox="1"/>
            <p:nvPr/>
          </p:nvSpPr>
          <p:spPr>
            <a:xfrm>
              <a:off x="0" y="-66675"/>
              <a:ext cx="1259632" cy="898331"/>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75" name="Google Shape;275;p17"/>
          <p:cNvGrpSpPr/>
          <p:nvPr/>
        </p:nvGrpSpPr>
        <p:grpSpPr>
          <a:xfrm>
            <a:off x="3376333" y="2775408"/>
            <a:ext cx="2391333" cy="700488"/>
            <a:chOff x="0" y="-66675"/>
            <a:chExt cx="1259632" cy="368981"/>
          </a:xfrm>
        </p:grpSpPr>
        <p:sp>
          <p:nvSpPr>
            <p:cNvPr id="276" name="Google Shape;276;p17"/>
            <p:cNvSpPr/>
            <p:nvPr/>
          </p:nvSpPr>
          <p:spPr>
            <a:xfrm>
              <a:off x="0" y="0"/>
              <a:ext cx="1259632" cy="302306"/>
            </a:xfrm>
            <a:custGeom>
              <a:rect b="b" l="l" r="r" t="t"/>
              <a:pathLst>
                <a:path extrusionOk="0" h="302306" w="1259632">
                  <a:moveTo>
                    <a:pt x="64750" y="0"/>
                  </a:moveTo>
                  <a:lnTo>
                    <a:pt x="1194882" y="0"/>
                  </a:lnTo>
                  <a:cubicBezTo>
                    <a:pt x="1230642" y="0"/>
                    <a:pt x="1259632" y="28989"/>
                    <a:pt x="1259632" y="64750"/>
                  </a:cubicBezTo>
                  <a:lnTo>
                    <a:pt x="1259632" y="237556"/>
                  </a:lnTo>
                  <a:cubicBezTo>
                    <a:pt x="1259632" y="273317"/>
                    <a:pt x="1230642" y="302306"/>
                    <a:pt x="1194882" y="302306"/>
                  </a:cubicBezTo>
                  <a:lnTo>
                    <a:pt x="64750" y="302306"/>
                  </a:lnTo>
                  <a:cubicBezTo>
                    <a:pt x="28989" y="302306"/>
                    <a:pt x="0" y="273317"/>
                    <a:pt x="0" y="237556"/>
                  </a:cubicBezTo>
                  <a:lnTo>
                    <a:pt x="0" y="64750"/>
                  </a:lnTo>
                  <a:cubicBezTo>
                    <a:pt x="0" y="28989"/>
                    <a:pt x="28989" y="0"/>
                    <a:pt x="64750" y="0"/>
                  </a:cubicBezTo>
                  <a:close/>
                </a:path>
              </a:pathLst>
            </a:custGeom>
            <a:solidFill>
              <a:srgbClr val="FF5757"/>
            </a:solidFill>
            <a:ln cap="rnd" cmpd="sng" w="104775">
              <a:solidFill>
                <a:srgbClr val="FF5757"/>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7" name="Google Shape;277;p17"/>
            <p:cNvSpPr txBox="1"/>
            <p:nvPr/>
          </p:nvSpPr>
          <p:spPr>
            <a:xfrm>
              <a:off x="0" y="-66675"/>
              <a:ext cx="1259632" cy="368981"/>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78" name="Google Shape;278;p17"/>
          <p:cNvGrpSpPr/>
          <p:nvPr/>
        </p:nvGrpSpPr>
        <p:grpSpPr>
          <a:xfrm>
            <a:off x="3376333" y="2942049"/>
            <a:ext cx="2391333" cy="533847"/>
            <a:chOff x="0" y="-66675"/>
            <a:chExt cx="1259632" cy="281203"/>
          </a:xfrm>
        </p:grpSpPr>
        <p:sp>
          <p:nvSpPr>
            <p:cNvPr id="279" name="Google Shape;279;p17"/>
            <p:cNvSpPr/>
            <p:nvPr/>
          </p:nvSpPr>
          <p:spPr>
            <a:xfrm>
              <a:off x="0" y="0"/>
              <a:ext cx="1259632" cy="214528"/>
            </a:xfrm>
            <a:custGeom>
              <a:rect b="b" l="l" r="r" t="t"/>
              <a:pathLst>
                <a:path extrusionOk="0" h="214528" w="1259632">
                  <a:moveTo>
                    <a:pt x="0" y="0"/>
                  </a:moveTo>
                  <a:lnTo>
                    <a:pt x="1259632" y="0"/>
                  </a:lnTo>
                  <a:lnTo>
                    <a:pt x="1259632" y="214528"/>
                  </a:lnTo>
                  <a:lnTo>
                    <a:pt x="0" y="214528"/>
                  </a:lnTo>
                  <a:close/>
                </a:path>
              </a:pathLst>
            </a:custGeom>
            <a:solidFill>
              <a:srgbClr val="FF5757"/>
            </a:solidFill>
            <a:ln cap="sq" cmpd="sng" w="104775">
              <a:solidFill>
                <a:srgbClr val="FF5757"/>
              </a:solidFill>
              <a:prstDash val="solid"/>
              <a:miter lim="8000"/>
              <a:headEnd len="sm" w="sm" type="none"/>
              <a:tailEnd len="sm" w="sm" type="none"/>
            </a:ln>
          </p:spPr>
        </p:sp>
        <p:sp>
          <p:nvSpPr>
            <p:cNvPr id="280" name="Google Shape;280;p17"/>
            <p:cNvSpPr txBox="1"/>
            <p:nvPr/>
          </p:nvSpPr>
          <p:spPr>
            <a:xfrm>
              <a:off x="0" y="-66675"/>
              <a:ext cx="1259632" cy="281203"/>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81" name="Google Shape;281;p17"/>
          <p:cNvSpPr txBox="1"/>
          <p:nvPr/>
        </p:nvSpPr>
        <p:spPr>
          <a:xfrm>
            <a:off x="3780555" y="3044876"/>
            <a:ext cx="1582800" cy="231000"/>
          </a:xfrm>
          <a:prstGeom prst="rect">
            <a:avLst/>
          </a:prstGeom>
          <a:noFill/>
          <a:ln>
            <a:noFill/>
          </a:ln>
        </p:spPr>
        <p:txBody>
          <a:bodyPr anchorCtr="0" anchor="t" bIns="0" lIns="0" spcFirstLastPara="1" rIns="0" wrap="square" tIns="0">
            <a:spAutoFit/>
          </a:bodyPr>
          <a:lstStyle/>
          <a:p>
            <a:pPr indent="0" lvl="0" marL="0" marR="0" rtl="0" algn="ctr">
              <a:lnSpc>
                <a:spcPct val="164000"/>
              </a:lnSpc>
              <a:spcBef>
                <a:spcPts val="0"/>
              </a:spcBef>
              <a:spcAft>
                <a:spcPts val="0"/>
              </a:spcAft>
              <a:buNone/>
            </a:pPr>
            <a:r>
              <a:rPr b="1" i="0" lang="en" sz="1500" u="none" cap="none" strike="noStrike">
                <a:solidFill>
                  <a:srgbClr val="FAF3EC"/>
                </a:solidFill>
                <a:latin typeface="Roboto"/>
                <a:ea typeface="Roboto"/>
                <a:cs typeface="Roboto"/>
                <a:sym typeface="Roboto"/>
              </a:rPr>
              <a:t> MAIN POINT</a:t>
            </a:r>
            <a:endParaRPr sz="700"/>
          </a:p>
        </p:txBody>
      </p:sp>
      <p:sp>
        <p:nvSpPr>
          <p:cNvPr id="282" name="Google Shape;282;p17"/>
          <p:cNvSpPr txBox="1"/>
          <p:nvPr/>
        </p:nvSpPr>
        <p:spPr>
          <a:xfrm>
            <a:off x="3547139" y="3620485"/>
            <a:ext cx="2049750" cy="685013"/>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Roboto"/>
                <a:ea typeface="Roboto"/>
                <a:cs typeface="Roboto"/>
                <a:sym typeface="Roboto"/>
              </a:rPr>
              <a:t>Lorem ipsum dolor sit amet, consectetur adipiscing elit, sed do eiusmod tempor incididunt ut labore et dolore magna aliqua.</a:t>
            </a:r>
            <a:endParaRPr sz="700"/>
          </a:p>
        </p:txBody>
      </p:sp>
      <p:sp>
        <p:nvSpPr>
          <p:cNvPr id="283" name="Google Shape;283;p17"/>
          <p:cNvSpPr/>
          <p:nvPr/>
        </p:nvSpPr>
        <p:spPr>
          <a:xfrm>
            <a:off x="6255599" y="4480834"/>
            <a:ext cx="2374050" cy="823707"/>
          </a:xfrm>
          <a:custGeom>
            <a:rect b="b" l="l" r="r" t="t"/>
            <a:pathLst>
              <a:path extrusionOk="0" h="1647414" w="4748101">
                <a:moveTo>
                  <a:pt x="0" y="0"/>
                </a:moveTo>
                <a:lnTo>
                  <a:pt x="4748101" y="0"/>
                </a:lnTo>
                <a:lnTo>
                  <a:pt x="4748101" y="1647414"/>
                </a:lnTo>
                <a:lnTo>
                  <a:pt x="0" y="1647414"/>
                </a:lnTo>
                <a:lnTo>
                  <a:pt x="0" y="0"/>
                </a:lnTo>
                <a:close/>
              </a:path>
            </a:pathLst>
          </a:custGeom>
          <a:blipFill rotWithShape="1">
            <a:blip r:embed="rId4">
              <a:alphaModFix/>
            </a:blip>
            <a:stretch>
              <a:fillRect b="0" l="0" r="0" t="0"/>
            </a:stretch>
          </a:blipFill>
          <a:ln>
            <a:noFill/>
          </a:ln>
        </p:spPr>
      </p:sp>
      <p:sp>
        <p:nvSpPr>
          <p:cNvPr id="284" name="Google Shape;284;p17"/>
          <p:cNvSpPr/>
          <p:nvPr/>
        </p:nvSpPr>
        <p:spPr>
          <a:xfrm>
            <a:off x="514350" y="-235762"/>
            <a:ext cx="2374051" cy="823707"/>
          </a:xfrm>
          <a:custGeom>
            <a:rect b="b" l="l" r="r" t="t"/>
            <a:pathLst>
              <a:path extrusionOk="0" h="1647414" w="4748101">
                <a:moveTo>
                  <a:pt x="0" y="0"/>
                </a:moveTo>
                <a:lnTo>
                  <a:pt x="4748101" y="0"/>
                </a:lnTo>
                <a:lnTo>
                  <a:pt x="4748101" y="1647414"/>
                </a:lnTo>
                <a:lnTo>
                  <a:pt x="0" y="1647414"/>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18"/>
          <p:cNvSpPr txBox="1"/>
          <p:nvPr/>
        </p:nvSpPr>
        <p:spPr>
          <a:xfrm>
            <a:off x="1552955" y="710506"/>
            <a:ext cx="6038089" cy="672465"/>
          </a:xfrm>
          <a:prstGeom prst="rect">
            <a:avLst/>
          </a:prstGeom>
          <a:noFill/>
          <a:ln>
            <a:noFill/>
          </a:ln>
        </p:spPr>
        <p:txBody>
          <a:bodyPr anchorCtr="0" anchor="t" bIns="0" lIns="0" spcFirstLastPara="1" rIns="0" wrap="square" tIns="0">
            <a:spAutoFit/>
          </a:bodyPr>
          <a:lstStyle/>
          <a:p>
            <a:pPr indent="0" lvl="0" marL="0" marR="0" rtl="0" algn="ctr">
              <a:lnSpc>
                <a:spcPct val="78000"/>
              </a:lnSpc>
              <a:spcBef>
                <a:spcPts val="0"/>
              </a:spcBef>
              <a:spcAft>
                <a:spcPts val="0"/>
              </a:spcAft>
              <a:buNone/>
            </a:pPr>
            <a:r>
              <a:rPr b="0" i="0" lang="en" sz="6000" u="none" cap="none" strike="noStrike">
                <a:solidFill>
                  <a:srgbClr val="FAF3EC"/>
                </a:solidFill>
                <a:latin typeface="Anton"/>
                <a:ea typeface="Anton"/>
                <a:cs typeface="Anton"/>
                <a:sym typeface="Anton"/>
              </a:rPr>
              <a:t>In Brief</a:t>
            </a:r>
            <a:endParaRPr sz="700"/>
          </a:p>
        </p:txBody>
      </p:sp>
      <p:grpSp>
        <p:nvGrpSpPr>
          <p:cNvPr id="290" name="Google Shape;290;p18"/>
          <p:cNvGrpSpPr/>
          <p:nvPr/>
        </p:nvGrpSpPr>
        <p:grpSpPr>
          <a:xfrm>
            <a:off x="363375" y="1989326"/>
            <a:ext cx="2007170" cy="2447355"/>
            <a:chOff x="0" y="-66675"/>
            <a:chExt cx="1003284" cy="1289167"/>
          </a:xfrm>
        </p:grpSpPr>
        <p:sp>
          <p:nvSpPr>
            <p:cNvPr id="291" name="Google Shape;291;p18"/>
            <p:cNvSpPr/>
            <p:nvPr/>
          </p:nvSpPr>
          <p:spPr>
            <a:xfrm>
              <a:off x="0" y="0"/>
              <a:ext cx="1003284" cy="1222492"/>
            </a:xfrm>
            <a:custGeom>
              <a:rect b="b" l="l" r="r" t="t"/>
              <a:pathLst>
                <a:path extrusionOk="0" h="1222492" w="1003284">
                  <a:moveTo>
                    <a:pt x="81294" y="0"/>
                  </a:moveTo>
                  <a:lnTo>
                    <a:pt x="921990" y="0"/>
                  </a:lnTo>
                  <a:cubicBezTo>
                    <a:pt x="966887" y="0"/>
                    <a:pt x="1003284" y="36397"/>
                    <a:pt x="1003284" y="81294"/>
                  </a:cubicBezTo>
                  <a:lnTo>
                    <a:pt x="1003284" y="1141198"/>
                  </a:lnTo>
                  <a:cubicBezTo>
                    <a:pt x="1003284" y="1186095"/>
                    <a:pt x="966887" y="1222492"/>
                    <a:pt x="921990" y="1222492"/>
                  </a:cubicBezTo>
                  <a:lnTo>
                    <a:pt x="81294" y="1222492"/>
                  </a:lnTo>
                  <a:cubicBezTo>
                    <a:pt x="36397" y="1222492"/>
                    <a:pt x="0" y="1186095"/>
                    <a:pt x="0" y="1141198"/>
                  </a:cubicBezTo>
                  <a:lnTo>
                    <a:pt x="0" y="81294"/>
                  </a:lnTo>
                  <a:cubicBezTo>
                    <a:pt x="0" y="36397"/>
                    <a:pt x="36397" y="0"/>
                    <a:pt x="81294" y="0"/>
                  </a:cubicBezTo>
                  <a:close/>
                </a:path>
              </a:pathLst>
            </a:custGeom>
            <a:solidFill>
              <a:srgbClr val="FAF3E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2" name="Google Shape;292;p18"/>
            <p:cNvSpPr txBox="1"/>
            <p:nvPr/>
          </p:nvSpPr>
          <p:spPr>
            <a:xfrm>
              <a:off x="0" y="-66675"/>
              <a:ext cx="1003284" cy="1289167"/>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93" name="Google Shape;293;p18"/>
          <p:cNvGrpSpPr/>
          <p:nvPr/>
        </p:nvGrpSpPr>
        <p:grpSpPr>
          <a:xfrm>
            <a:off x="414649" y="1763122"/>
            <a:ext cx="1904672" cy="1614793"/>
            <a:chOff x="0" y="-66675"/>
            <a:chExt cx="1003284" cy="850591"/>
          </a:xfrm>
        </p:grpSpPr>
        <p:sp>
          <p:nvSpPr>
            <p:cNvPr id="294" name="Google Shape;294;p18"/>
            <p:cNvSpPr/>
            <p:nvPr/>
          </p:nvSpPr>
          <p:spPr>
            <a:xfrm>
              <a:off x="0" y="0"/>
              <a:ext cx="1003284" cy="783916"/>
            </a:xfrm>
            <a:custGeom>
              <a:rect b="b" l="l" r="r" t="t"/>
              <a:pathLst>
                <a:path extrusionOk="0" h="783916" w="1003284">
                  <a:moveTo>
                    <a:pt x="81294" y="0"/>
                  </a:moveTo>
                  <a:lnTo>
                    <a:pt x="921990" y="0"/>
                  </a:lnTo>
                  <a:cubicBezTo>
                    <a:pt x="966887" y="0"/>
                    <a:pt x="1003284" y="36397"/>
                    <a:pt x="1003284" y="81294"/>
                  </a:cubicBezTo>
                  <a:lnTo>
                    <a:pt x="1003284" y="702622"/>
                  </a:lnTo>
                  <a:cubicBezTo>
                    <a:pt x="1003284" y="747519"/>
                    <a:pt x="966887" y="783916"/>
                    <a:pt x="921990" y="783916"/>
                  </a:cubicBezTo>
                  <a:lnTo>
                    <a:pt x="81294" y="783916"/>
                  </a:lnTo>
                  <a:cubicBezTo>
                    <a:pt x="36397" y="783916"/>
                    <a:pt x="0" y="747519"/>
                    <a:pt x="0" y="702622"/>
                  </a:cubicBezTo>
                  <a:lnTo>
                    <a:pt x="0" y="81294"/>
                  </a:lnTo>
                  <a:cubicBezTo>
                    <a:pt x="0" y="36397"/>
                    <a:pt x="36397" y="0"/>
                    <a:pt x="81294" y="0"/>
                  </a:cubicBezTo>
                  <a:close/>
                </a:path>
              </a:pathLst>
            </a:custGeom>
            <a:solidFill>
              <a:srgbClr val="FF5757"/>
            </a:solidFill>
            <a:ln cap="rnd" cmpd="sng" w="104775">
              <a:solidFill>
                <a:srgbClr val="FF5757"/>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5" name="Google Shape;295;p18"/>
            <p:cNvSpPr txBox="1"/>
            <p:nvPr/>
          </p:nvSpPr>
          <p:spPr>
            <a:xfrm>
              <a:off x="0" y="-66675"/>
              <a:ext cx="1003284" cy="850591"/>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96" name="Google Shape;296;p18"/>
          <p:cNvGrpSpPr/>
          <p:nvPr/>
        </p:nvGrpSpPr>
        <p:grpSpPr>
          <a:xfrm>
            <a:off x="414649" y="2586839"/>
            <a:ext cx="1904672" cy="1123805"/>
            <a:chOff x="0" y="-66675"/>
            <a:chExt cx="1003284" cy="591963"/>
          </a:xfrm>
        </p:grpSpPr>
        <p:sp>
          <p:nvSpPr>
            <p:cNvPr id="297" name="Google Shape;297;p18"/>
            <p:cNvSpPr/>
            <p:nvPr/>
          </p:nvSpPr>
          <p:spPr>
            <a:xfrm>
              <a:off x="0" y="0"/>
              <a:ext cx="1003284" cy="525288"/>
            </a:xfrm>
            <a:custGeom>
              <a:rect b="b" l="l" r="r" t="t"/>
              <a:pathLst>
                <a:path extrusionOk="0" h="525288" w="1003284">
                  <a:moveTo>
                    <a:pt x="0" y="0"/>
                  </a:moveTo>
                  <a:lnTo>
                    <a:pt x="1003284" y="0"/>
                  </a:lnTo>
                  <a:lnTo>
                    <a:pt x="1003284" y="525288"/>
                  </a:lnTo>
                  <a:lnTo>
                    <a:pt x="0" y="525288"/>
                  </a:lnTo>
                  <a:close/>
                </a:path>
              </a:pathLst>
            </a:custGeom>
            <a:solidFill>
              <a:srgbClr val="FF5757"/>
            </a:solidFill>
            <a:ln cap="sq" cmpd="sng" w="104775">
              <a:solidFill>
                <a:srgbClr val="FF5757"/>
              </a:solidFill>
              <a:prstDash val="solid"/>
              <a:miter lim="8000"/>
              <a:headEnd len="sm" w="sm" type="none"/>
              <a:tailEnd len="sm" w="sm" type="none"/>
            </a:ln>
          </p:spPr>
        </p:sp>
        <p:sp>
          <p:nvSpPr>
            <p:cNvPr id="298" name="Google Shape;298;p18"/>
            <p:cNvSpPr txBox="1"/>
            <p:nvPr/>
          </p:nvSpPr>
          <p:spPr>
            <a:xfrm>
              <a:off x="0" y="-66675"/>
              <a:ext cx="1003284" cy="591963"/>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99" name="Google Shape;299;p18"/>
          <p:cNvSpPr/>
          <p:nvPr/>
        </p:nvSpPr>
        <p:spPr>
          <a:xfrm>
            <a:off x="681727" y="2152198"/>
            <a:ext cx="1370516" cy="1141957"/>
          </a:xfrm>
          <a:custGeom>
            <a:rect b="b" l="l" r="r" t="t"/>
            <a:pathLst>
              <a:path extrusionOk="0" h="2283914" w="2741032">
                <a:moveTo>
                  <a:pt x="0" y="0"/>
                </a:moveTo>
                <a:lnTo>
                  <a:pt x="2741032" y="0"/>
                </a:lnTo>
                <a:lnTo>
                  <a:pt x="2741032" y="2283915"/>
                </a:lnTo>
                <a:lnTo>
                  <a:pt x="0" y="2283915"/>
                </a:lnTo>
                <a:lnTo>
                  <a:pt x="0" y="0"/>
                </a:lnTo>
                <a:close/>
              </a:path>
            </a:pathLst>
          </a:custGeom>
          <a:blipFill rotWithShape="1">
            <a:blip r:embed="rId3">
              <a:alphaModFix/>
            </a:blip>
            <a:stretch>
              <a:fillRect b="0" l="0" r="0" t="0"/>
            </a:stretch>
          </a:blipFill>
          <a:ln>
            <a:noFill/>
          </a:ln>
        </p:spPr>
      </p:sp>
      <p:sp>
        <p:nvSpPr>
          <p:cNvPr id="300" name="Google Shape;300;p18"/>
          <p:cNvSpPr txBox="1"/>
          <p:nvPr/>
        </p:nvSpPr>
        <p:spPr>
          <a:xfrm>
            <a:off x="784083" y="3429092"/>
            <a:ext cx="1165806" cy="243840"/>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1" i="0" lang="en" sz="1500" u="none" cap="none" strike="noStrike">
                <a:solidFill>
                  <a:srgbClr val="FAF3EC"/>
                </a:solidFill>
                <a:latin typeface="Roboto"/>
                <a:ea typeface="Roboto"/>
                <a:cs typeface="Roboto"/>
                <a:sym typeface="Roboto"/>
              </a:rPr>
              <a:t>MONTH</a:t>
            </a:r>
            <a:endParaRPr sz="700"/>
          </a:p>
        </p:txBody>
      </p:sp>
      <p:sp>
        <p:nvSpPr>
          <p:cNvPr id="301" name="Google Shape;301;p18"/>
          <p:cNvSpPr txBox="1"/>
          <p:nvPr/>
        </p:nvSpPr>
        <p:spPr>
          <a:xfrm>
            <a:off x="583097" y="3829707"/>
            <a:ext cx="1567777" cy="383857"/>
          </a:xfrm>
          <a:prstGeom prst="rect">
            <a:avLst/>
          </a:prstGeom>
          <a:noFill/>
          <a:ln>
            <a:noFill/>
          </a:ln>
        </p:spPr>
        <p:txBody>
          <a:bodyPr anchorCtr="0" anchor="t" bIns="0" lIns="0" spcFirstLastPara="1" rIns="0" wrap="square" tIns="0">
            <a:spAutoFit/>
          </a:bodyPr>
          <a:lstStyle/>
          <a:p>
            <a:pPr indent="0" lvl="1" marL="0" marR="0" rtl="0" algn="ctr">
              <a:lnSpc>
                <a:spcPct val="150023"/>
              </a:lnSpc>
              <a:spcBef>
                <a:spcPts val="0"/>
              </a:spcBef>
              <a:spcAft>
                <a:spcPts val="0"/>
              </a:spcAft>
              <a:buNone/>
            </a:pPr>
            <a:r>
              <a:rPr b="0" i="0" lang="en" sz="1000" u="none" cap="none" strike="noStrike">
                <a:solidFill>
                  <a:srgbClr val="000000"/>
                </a:solidFill>
                <a:latin typeface="Roboto"/>
                <a:ea typeface="Roboto"/>
                <a:cs typeface="Roboto"/>
                <a:sym typeface="Roboto"/>
              </a:rPr>
              <a:t>Briefly elaborate on what you want to discuss. </a:t>
            </a:r>
            <a:endParaRPr sz="700"/>
          </a:p>
        </p:txBody>
      </p:sp>
      <p:grpSp>
        <p:nvGrpSpPr>
          <p:cNvPr id="302" name="Google Shape;302;p18"/>
          <p:cNvGrpSpPr/>
          <p:nvPr/>
        </p:nvGrpSpPr>
        <p:grpSpPr>
          <a:xfrm>
            <a:off x="2503125" y="1989325"/>
            <a:ext cx="2007170" cy="2447355"/>
            <a:chOff x="0" y="-66675"/>
            <a:chExt cx="1003284" cy="1289167"/>
          </a:xfrm>
        </p:grpSpPr>
        <p:sp>
          <p:nvSpPr>
            <p:cNvPr id="303" name="Google Shape;303;p18"/>
            <p:cNvSpPr/>
            <p:nvPr/>
          </p:nvSpPr>
          <p:spPr>
            <a:xfrm>
              <a:off x="0" y="0"/>
              <a:ext cx="1003284" cy="1222492"/>
            </a:xfrm>
            <a:custGeom>
              <a:rect b="b" l="l" r="r" t="t"/>
              <a:pathLst>
                <a:path extrusionOk="0" h="1222492" w="1003284">
                  <a:moveTo>
                    <a:pt x="81294" y="0"/>
                  </a:moveTo>
                  <a:lnTo>
                    <a:pt x="921990" y="0"/>
                  </a:lnTo>
                  <a:cubicBezTo>
                    <a:pt x="966887" y="0"/>
                    <a:pt x="1003284" y="36397"/>
                    <a:pt x="1003284" y="81294"/>
                  </a:cubicBezTo>
                  <a:lnTo>
                    <a:pt x="1003284" y="1141198"/>
                  </a:lnTo>
                  <a:cubicBezTo>
                    <a:pt x="1003284" y="1186095"/>
                    <a:pt x="966887" y="1222492"/>
                    <a:pt x="921990" y="1222492"/>
                  </a:cubicBezTo>
                  <a:lnTo>
                    <a:pt x="81294" y="1222492"/>
                  </a:lnTo>
                  <a:cubicBezTo>
                    <a:pt x="36397" y="1222492"/>
                    <a:pt x="0" y="1186095"/>
                    <a:pt x="0" y="1141198"/>
                  </a:cubicBezTo>
                  <a:lnTo>
                    <a:pt x="0" y="81294"/>
                  </a:lnTo>
                  <a:cubicBezTo>
                    <a:pt x="0" y="36397"/>
                    <a:pt x="36397" y="0"/>
                    <a:pt x="81294" y="0"/>
                  </a:cubicBezTo>
                  <a:close/>
                </a:path>
              </a:pathLst>
            </a:custGeom>
            <a:solidFill>
              <a:srgbClr val="FAF3E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4" name="Google Shape;304;p18"/>
            <p:cNvSpPr txBox="1"/>
            <p:nvPr/>
          </p:nvSpPr>
          <p:spPr>
            <a:xfrm>
              <a:off x="0" y="-66675"/>
              <a:ext cx="1003284" cy="1289167"/>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5" name="Google Shape;305;p18"/>
          <p:cNvGrpSpPr/>
          <p:nvPr/>
        </p:nvGrpSpPr>
        <p:grpSpPr>
          <a:xfrm>
            <a:off x="2551326" y="1763122"/>
            <a:ext cx="1904672" cy="1614793"/>
            <a:chOff x="0" y="-66675"/>
            <a:chExt cx="1003284" cy="850591"/>
          </a:xfrm>
        </p:grpSpPr>
        <p:sp>
          <p:nvSpPr>
            <p:cNvPr id="306" name="Google Shape;306;p18"/>
            <p:cNvSpPr/>
            <p:nvPr/>
          </p:nvSpPr>
          <p:spPr>
            <a:xfrm>
              <a:off x="0" y="0"/>
              <a:ext cx="1003284" cy="783916"/>
            </a:xfrm>
            <a:custGeom>
              <a:rect b="b" l="l" r="r" t="t"/>
              <a:pathLst>
                <a:path extrusionOk="0" h="783916" w="1003284">
                  <a:moveTo>
                    <a:pt x="81294" y="0"/>
                  </a:moveTo>
                  <a:lnTo>
                    <a:pt x="921990" y="0"/>
                  </a:lnTo>
                  <a:cubicBezTo>
                    <a:pt x="966887" y="0"/>
                    <a:pt x="1003284" y="36397"/>
                    <a:pt x="1003284" y="81294"/>
                  </a:cubicBezTo>
                  <a:lnTo>
                    <a:pt x="1003284" y="702622"/>
                  </a:lnTo>
                  <a:cubicBezTo>
                    <a:pt x="1003284" y="747519"/>
                    <a:pt x="966887" y="783916"/>
                    <a:pt x="921990" y="783916"/>
                  </a:cubicBezTo>
                  <a:lnTo>
                    <a:pt x="81294" y="783916"/>
                  </a:lnTo>
                  <a:cubicBezTo>
                    <a:pt x="36397" y="783916"/>
                    <a:pt x="0" y="747519"/>
                    <a:pt x="0" y="702622"/>
                  </a:cubicBezTo>
                  <a:lnTo>
                    <a:pt x="0" y="81294"/>
                  </a:lnTo>
                  <a:cubicBezTo>
                    <a:pt x="0" y="36397"/>
                    <a:pt x="36397" y="0"/>
                    <a:pt x="81294" y="0"/>
                  </a:cubicBezTo>
                  <a:close/>
                </a:path>
              </a:pathLst>
            </a:custGeom>
            <a:solidFill>
              <a:srgbClr val="FF5757"/>
            </a:solidFill>
            <a:ln cap="rnd" cmpd="sng" w="104775">
              <a:solidFill>
                <a:srgbClr val="FF5757"/>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7" name="Google Shape;307;p18"/>
            <p:cNvSpPr txBox="1"/>
            <p:nvPr/>
          </p:nvSpPr>
          <p:spPr>
            <a:xfrm>
              <a:off x="0" y="-66675"/>
              <a:ext cx="1003284" cy="850591"/>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8" name="Google Shape;308;p18"/>
          <p:cNvGrpSpPr/>
          <p:nvPr/>
        </p:nvGrpSpPr>
        <p:grpSpPr>
          <a:xfrm>
            <a:off x="2551326" y="2586839"/>
            <a:ext cx="1904672" cy="1123805"/>
            <a:chOff x="0" y="-66675"/>
            <a:chExt cx="1003284" cy="591963"/>
          </a:xfrm>
        </p:grpSpPr>
        <p:sp>
          <p:nvSpPr>
            <p:cNvPr id="309" name="Google Shape;309;p18"/>
            <p:cNvSpPr/>
            <p:nvPr/>
          </p:nvSpPr>
          <p:spPr>
            <a:xfrm>
              <a:off x="0" y="0"/>
              <a:ext cx="1003284" cy="525288"/>
            </a:xfrm>
            <a:custGeom>
              <a:rect b="b" l="l" r="r" t="t"/>
              <a:pathLst>
                <a:path extrusionOk="0" h="525288" w="1003284">
                  <a:moveTo>
                    <a:pt x="0" y="0"/>
                  </a:moveTo>
                  <a:lnTo>
                    <a:pt x="1003284" y="0"/>
                  </a:lnTo>
                  <a:lnTo>
                    <a:pt x="1003284" y="525288"/>
                  </a:lnTo>
                  <a:lnTo>
                    <a:pt x="0" y="525288"/>
                  </a:lnTo>
                  <a:close/>
                </a:path>
              </a:pathLst>
            </a:custGeom>
            <a:solidFill>
              <a:srgbClr val="FF5757"/>
            </a:solidFill>
            <a:ln cap="sq" cmpd="sng" w="104775">
              <a:solidFill>
                <a:srgbClr val="FF5757"/>
              </a:solidFill>
              <a:prstDash val="solid"/>
              <a:miter lim="8000"/>
              <a:headEnd len="sm" w="sm" type="none"/>
              <a:tailEnd len="sm" w="sm" type="none"/>
            </a:ln>
          </p:spPr>
        </p:sp>
        <p:sp>
          <p:nvSpPr>
            <p:cNvPr id="310" name="Google Shape;310;p18"/>
            <p:cNvSpPr txBox="1"/>
            <p:nvPr/>
          </p:nvSpPr>
          <p:spPr>
            <a:xfrm>
              <a:off x="0" y="-66675"/>
              <a:ext cx="1003284" cy="591963"/>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11" name="Google Shape;311;p18"/>
          <p:cNvSpPr/>
          <p:nvPr/>
        </p:nvSpPr>
        <p:spPr>
          <a:xfrm>
            <a:off x="2907485" y="2092399"/>
            <a:ext cx="1192352" cy="1183923"/>
          </a:xfrm>
          <a:custGeom>
            <a:rect b="b" l="l" r="r" t="t"/>
            <a:pathLst>
              <a:path extrusionOk="0" h="2367846" w="2384704">
                <a:moveTo>
                  <a:pt x="0" y="0"/>
                </a:moveTo>
                <a:lnTo>
                  <a:pt x="2384704" y="0"/>
                </a:lnTo>
                <a:lnTo>
                  <a:pt x="2384704" y="2367845"/>
                </a:lnTo>
                <a:lnTo>
                  <a:pt x="0" y="2367845"/>
                </a:lnTo>
                <a:lnTo>
                  <a:pt x="0" y="0"/>
                </a:lnTo>
                <a:close/>
              </a:path>
            </a:pathLst>
          </a:custGeom>
          <a:blipFill rotWithShape="1">
            <a:blip r:embed="rId4">
              <a:alphaModFix/>
            </a:blip>
            <a:stretch>
              <a:fillRect b="0" l="0" r="0" t="0"/>
            </a:stretch>
          </a:blipFill>
          <a:ln>
            <a:noFill/>
          </a:ln>
        </p:spPr>
      </p:sp>
      <p:sp>
        <p:nvSpPr>
          <p:cNvPr id="312" name="Google Shape;312;p18"/>
          <p:cNvSpPr txBox="1"/>
          <p:nvPr/>
        </p:nvSpPr>
        <p:spPr>
          <a:xfrm>
            <a:off x="2920759" y="3429092"/>
            <a:ext cx="1165806" cy="243840"/>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1" i="0" lang="en" sz="1500" u="none" cap="none" strike="noStrike">
                <a:solidFill>
                  <a:srgbClr val="FAF3EC"/>
                </a:solidFill>
                <a:latin typeface="Roboto"/>
                <a:ea typeface="Roboto"/>
                <a:cs typeface="Roboto"/>
                <a:sym typeface="Roboto"/>
              </a:rPr>
              <a:t>MONTH</a:t>
            </a:r>
            <a:endParaRPr sz="700"/>
          </a:p>
        </p:txBody>
      </p:sp>
      <p:sp>
        <p:nvSpPr>
          <p:cNvPr id="313" name="Google Shape;313;p18"/>
          <p:cNvSpPr txBox="1"/>
          <p:nvPr/>
        </p:nvSpPr>
        <p:spPr>
          <a:xfrm>
            <a:off x="2719774" y="3829707"/>
            <a:ext cx="1567777" cy="383857"/>
          </a:xfrm>
          <a:prstGeom prst="rect">
            <a:avLst/>
          </a:prstGeom>
          <a:noFill/>
          <a:ln>
            <a:noFill/>
          </a:ln>
        </p:spPr>
        <p:txBody>
          <a:bodyPr anchorCtr="0" anchor="t" bIns="0" lIns="0" spcFirstLastPara="1" rIns="0" wrap="square" tIns="0">
            <a:spAutoFit/>
          </a:bodyPr>
          <a:lstStyle/>
          <a:p>
            <a:pPr indent="0" lvl="1" marL="0" marR="0" rtl="0" algn="ctr">
              <a:lnSpc>
                <a:spcPct val="150023"/>
              </a:lnSpc>
              <a:spcBef>
                <a:spcPts val="0"/>
              </a:spcBef>
              <a:spcAft>
                <a:spcPts val="0"/>
              </a:spcAft>
              <a:buNone/>
            </a:pPr>
            <a:r>
              <a:rPr b="0" i="0" lang="en" sz="1000" u="none" cap="none" strike="noStrike">
                <a:solidFill>
                  <a:srgbClr val="000000"/>
                </a:solidFill>
                <a:latin typeface="Roboto"/>
                <a:ea typeface="Roboto"/>
                <a:cs typeface="Roboto"/>
                <a:sym typeface="Roboto"/>
              </a:rPr>
              <a:t>Briefly elaborate on what you want to discuss. </a:t>
            </a:r>
            <a:endParaRPr sz="700"/>
          </a:p>
        </p:txBody>
      </p:sp>
      <p:grpSp>
        <p:nvGrpSpPr>
          <p:cNvPr id="314" name="Google Shape;314;p18"/>
          <p:cNvGrpSpPr/>
          <p:nvPr/>
        </p:nvGrpSpPr>
        <p:grpSpPr>
          <a:xfrm>
            <a:off x="4636738" y="1989326"/>
            <a:ext cx="2007170" cy="2447355"/>
            <a:chOff x="0" y="-66675"/>
            <a:chExt cx="1003284" cy="1289167"/>
          </a:xfrm>
        </p:grpSpPr>
        <p:sp>
          <p:nvSpPr>
            <p:cNvPr id="315" name="Google Shape;315;p18"/>
            <p:cNvSpPr/>
            <p:nvPr/>
          </p:nvSpPr>
          <p:spPr>
            <a:xfrm>
              <a:off x="0" y="0"/>
              <a:ext cx="1003284" cy="1222492"/>
            </a:xfrm>
            <a:custGeom>
              <a:rect b="b" l="l" r="r" t="t"/>
              <a:pathLst>
                <a:path extrusionOk="0" h="1222492" w="1003284">
                  <a:moveTo>
                    <a:pt x="81294" y="0"/>
                  </a:moveTo>
                  <a:lnTo>
                    <a:pt x="921990" y="0"/>
                  </a:lnTo>
                  <a:cubicBezTo>
                    <a:pt x="966887" y="0"/>
                    <a:pt x="1003284" y="36397"/>
                    <a:pt x="1003284" y="81294"/>
                  </a:cubicBezTo>
                  <a:lnTo>
                    <a:pt x="1003284" y="1141198"/>
                  </a:lnTo>
                  <a:cubicBezTo>
                    <a:pt x="1003284" y="1186095"/>
                    <a:pt x="966887" y="1222492"/>
                    <a:pt x="921990" y="1222492"/>
                  </a:cubicBezTo>
                  <a:lnTo>
                    <a:pt x="81294" y="1222492"/>
                  </a:lnTo>
                  <a:cubicBezTo>
                    <a:pt x="36397" y="1222492"/>
                    <a:pt x="0" y="1186095"/>
                    <a:pt x="0" y="1141198"/>
                  </a:cubicBezTo>
                  <a:lnTo>
                    <a:pt x="0" y="81294"/>
                  </a:lnTo>
                  <a:cubicBezTo>
                    <a:pt x="0" y="36397"/>
                    <a:pt x="36397" y="0"/>
                    <a:pt x="81294" y="0"/>
                  </a:cubicBezTo>
                  <a:close/>
                </a:path>
              </a:pathLst>
            </a:custGeom>
            <a:solidFill>
              <a:srgbClr val="FAF3E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6" name="Google Shape;316;p18"/>
            <p:cNvSpPr txBox="1"/>
            <p:nvPr/>
          </p:nvSpPr>
          <p:spPr>
            <a:xfrm>
              <a:off x="0" y="-66675"/>
              <a:ext cx="1003284" cy="1289167"/>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7" name="Google Shape;317;p18"/>
          <p:cNvGrpSpPr/>
          <p:nvPr/>
        </p:nvGrpSpPr>
        <p:grpSpPr>
          <a:xfrm>
            <a:off x="4688003" y="1763122"/>
            <a:ext cx="1904672" cy="1614793"/>
            <a:chOff x="0" y="-66675"/>
            <a:chExt cx="1003284" cy="850591"/>
          </a:xfrm>
        </p:grpSpPr>
        <p:sp>
          <p:nvSpPr>
            <p:cNvPr id="318" name="Google Shape;318;p18"/>
            <p:cNvSpPr/>
            <p:nvPr/>
          </p:nvSpPr>
          <p:spPr>
            <a:xfrm>
              <a:off x="0" y="0"/>
              <a:ext cx="1003284" cy="783916"/>
            </a:xfrm>
            <a:custGeom>
              <a:rect b="b" l="l" r="r" t="t"/>
              <a:pathLst>
                <a:path extrusionOk="0" h="783916" w="1003284">
                  <a:moveTo>
                    <a:pt x="81294" y="0"/>
                  </a:moveTo>
                  <a:lnTo>
                    <a:pt x="921990" y="0"/>
                  </a:lnTo>
                  <a:cubicBezTo>
                    <a:pt x="966887" y="0"/>
                    <a:pt x="1003284" y="36397"/>
                    <a:pt x="1003284" y="81294"/>
                  </a:cubicBezTo>
                  <a:lnTo>
                    <a:pt x="1003284" y="702622"/>
                  </a:lnTo>
                  <a:cubicBezTo>
                    <a:pt x="1003284" y="747519"/>
                    <a:pt x="966887" y="783916"/>
                    <a:pt x="921990" y="783916"/>
                  </a:cubicBezTo>
                  <a:lnTo>
                    <a:pt x="81294" y="783916"/>
                  </a:lnTo>
                  <a:cubicBezTo>
                    <a:pt x="36397" y="783916"/>
                    <a:pt x="0" y="747519"/>
                    <a:pt x="0" y="702622"/>
                  </a:cubicBezTo>
                  <a:lnTo>
                    <a:pt x="0" y="81294"/>
                  </a:lnTo>
                  <a:cubicBezTo>
                    <a:pt x="0" y="36397"/>
                    <a:pt x="36397" y="0"/>
                    <a:pt x="81294" y="0"/>
                  </a:cubicBezTo>
                  <a:close/>
                </a:path>
              </a:pathLst>
            </a:custGeom>
            <a:solidFill>
              <a:srgbClr val="FF5757"/>
            </a:solidFill>
            <a:ln cap="rnd" cmpd="sng" w="104775">
              <a:solidFill>
                <a:srgbClr val="FF5757"/>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9" name="Google Shape;319;p18"/>
            <p:cNvSpPr txBox="1"/>
            <p:nvPr/>
          </p:nvSpPr>
          <p:spPr>
            <a:xfrm>
              <a:off x="0" y="-66675"/>
              <a:ext cx="1003284" cy="850591"/>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0" name="Google Shape;320;p18"/>
          <p:cNvGrpSpPr/>
          <p:nvPr/>
        </p:nvGrpSpPr>
        <p:grpSpPr>
          <a:xfrm>
            <a:off x="4688003" y="2586839"/>
            <a:ext cx="1904672" cy="1123805"/>
            <a:chOff x="0" y="-66675"/>
            <a:chExt cx="1003284" cy="591963"/>
          </a:xfrm>
        </p:grpSpPr>
        <p:sp>
          <p:nvSpPr>
            <p:cNvPr id="321" name="Google Shape;321;p18"/>
            <p:cNvSpPr/>
            <p:nvPr/>
          </p:nvSpPr>
          <p:spPr>
            <a:xfrm>
              <a:off x="0" y="0"/>
              <a:ext cx="1003284" cy="525288"/>
            </a:xfrm>
            <a:custGeom>
              <a:rect b="b" l="l" r="r" t="t"/>
              <a:pathLst>
                <a:path extrusionOk="0" h="525288" w="1003284">
                  <a:moveTo>
                    <a:pt x="0" y="0"/>
                  </a:moveTo>
                  <a:lnTo>
                    <a:pt x="1003284" y="0"/>
                  </a:lnTo>
                  <a:lnTo>
                    <a:pt x="1003284" y="525288"/>
                  </a:lnTo>
                  <a:lnTo>
                    <a:pt x="0" y="525288"/>
                  </a:lnTo>
                  <a:close/>
                </a:path>
              </a:pathLst>
            </a:custGeom>
            <a:solidFill>
              <a:srgbClr val="FF5757"/>
            </a:solidFill>
            <a:ln cap="sq" cmpd="sng" w="104775">
              <a:solidFill>
                <a:srgbClr val="FF5757"/>
              </a:solidFill>
              <a:prstDash val="solid"/>
              <a:miter lim="8000"/>
              <a:headEnd len="sm" w="sm" type="none"/>
              <a:tailEnd len="sm" w="sm" type="none"/>
            </a:ln>
          </p:spPr>
        </p:sp>
        <p:sp>
          <p:nvSpPr>
            <p:cNvPr id="322" name="Google Shape;322;p18"/>
            <p:cNvSpPr txBox="1"/>
            <p:nvPr/>
          </p:nvSpPr>
          <p:spPr>
            <a:xfrm>
              <a:off x="0" y="-66675"/>
              <a:ext cx="1003284" cy="591963"/>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23" name="Google Shape;323;p18"/>
          <p:cNvSpPr/>
          <p:nvPr/>
        </p:nvSpPr>
        <p:spPr>
          <a:xfrm>
            <a:off x="4976553" y="2079395"/>
            <a:ext cx="1327571" cy="1150064"/>
          </a:xfrm>
          <a:custGeom>
            <a:rect b="b" l="l" r="r" t="t"/>
            <a:pathLst>
              <a:path extrusionOk="0" h="2300128" w="2655142">
                <a:moveTo>
                  <a:pt x="0" y="0"/>
                </a:moveTo>
                <a:lnTo>
                  <a:pt x="2655141" y="0"/>
                </a:lnTo>
                <a:lnTo>
                  <a:pt x="2655141" y="2300129"/>
                </a:lnTo>
                <a:lnTo>
                  <a:pt x="0" y="2300129"/>
                </a:lnTo>
                <a:lnTo>
                  <a:pt x="0" y="0"/>
                </a:lnTo>
                <a:close/>
              </a:path>
            </a:pathLst>
          </a:custGeom>
          <a:blipFill rotWithShape="1">
            <a:blip r:embed="rId5">
              <a:alphaModFix/>
            </a:blip>
            <a:stretch>
              <a:fillRect b="0" l="0" r="0" t="0"/>
            </a:stretch>
          </a:blipFill>
          <a:ln>
            <a:noFill/>
          </a:ln>
        </p:spPr>
      </p:sp>
      <p:sp>
        <p:nvSpPr>
          <p:cNvPr id="324" name="Google Shape;324;p18"/>
          <p:cNvSpPr txBox="1"/>
          <p:nvPr/>
        </p:nvSpPr>
        <p:spPr>
          <a:xfrm>
            <a:off x="5057436" y="3429092"/>
            <a:ext cx="1165806" cy="243840"/>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1" i="0" lang="en" sz="1500" u="none" cap="none" strike="noStrike">
                <a:solidFill>
                  <a:srgbClr val="FAF3EC"/>
                </a:solidFill>
                <a:latin typeface="Roboto"/>
                <a:ea typeface="Roboto"/>
                <a:cs typeface="Roboto"/>
                <a:sym typeface="Roboto"/>
              </a:rPr>
              <a:t>MONTH</a:t>
            </a:r>
            <a:endParaRPr sz="700"/>
          </a:p>
        </p:txBody>
      </p:sp>
      <p:sp>
        <p:nvSpPr>
          <p:cNvPr id="325" name="Google Shape;325;p18"/>
          <p:cNvSpPr txBox="1"/>
          <p:nvPr/>
        </p:nvSpPr>
        <p:spPr>
          <a:xfrm>
            <a:off x="4856450" y="3829707"/>
            <a:ext cx="1567777" cy="383857"/>
          </a:xfrm>
          <a:prstGeom prst="rect">
            <a:avLst/>
          </a:prstGeom>
          <a:noFill/>
          <a:ln>
            <a:noFill/>
          </a:ln>
        </p:spPr>
        <p:txBody>
          <a:bodyPr anchorCtr="0" anchor="t" bIns="0" lIns="0" spcFirstLastPara="1" rIns="0" wrap="square" tIns="0">
            <a:spAutoFit/>
          </a:bodyPr>
          <a:lstStyle/>
          <a:p>
            <a:pPr indent="0" lvl="1" marL="0" marR="0" rtl="0" algn="ctr">
              <a:lnSpc>
                <a:spcPct val="150023"/>
              </a:lnSpc>
              <a:spcBef>
                <a:spcPts val="0"/>
              </a:spcBef>
              <a:spcAft>
                <a:spcPts val="0"/>
              </a:spcAft>
              <a:buNone/>
            </a:pPr>
            <a:r>
              <a:rPr b="0" i="0" lang="en" sz="1000" u="none" cap="none" strike="noStrike">
                <a:solidFill>
                  <a:srgbClr val="000000"/>
                </a:solidFill>
                <a:latin typeface="Roboto"/>
                <a:ea typeface="Roboto"/>
                <a:cs typeface="Roboto"/>
                <a:sym typeface="Roboto"/>
              </a:rPr>
              <a:t>Briefly elaborate on what you want to discuss. </a:t>
            </a:r>
            <a:endParaRPr sz="700"/>
          </a:p>
        </p:txBody>
      </p:sp>
      <p:grpSp>
        <p:nvGrpSpPr>
          <p:cNvPr id="326" name="Google Shape;326;p18"/>
          <p:cNvGrpSpPr/>
          <p:nvPr/>
        </p:nvGrpSpPr>
        <p:grpSpPr>
          <a:xfrm>
            <a:off x="6773425" y="1989326"/>
            <a:ext cx="2007170" cy="2447355"/>
            <a:chOff x="0" y="-66675"/>
            <a:chExt cx="1003284" cy="1289167"/>
          </a:xfrm>
        </p:grpSpPr>
        <p:sp>
          <p:nvSpPr>
            <p:cNvPr id="327" name="Google Shape;327;p18"/>
            <p:cNvSpPr/>
            <p:nvPr/>
          </p:nvSpPr>
          <p:spPr>
            <a:xfrm>
              <a:off x="0" y="0"/>
              <a:ext cx="1003284" cy="1222492"/>
            </a:xfrm>
            <a:custGeom>
              <a:rect b="b" l="l" r="r" t="t"/>
              <a:pathLst>
                <a:path extrusionOk="0" h="1222492" w="1003284">
                  <a:moveTo>
                    <a:pt x="81294" y="0"/>
                  </a:moveTo>
                  <a:lnTo>
                    <a:pt x="921990" y="0"/>
                  </a:lnTo>
                  <a:cubicBezTo>
                    <a:pt x="966887" y="0"/>
                    <a:pt x="1003284" y="36397"/>
                    <a:pt x="1003284" y="81294"/>
                  </a:cubicBezTo>
                  <a:lnTo>
                    <a:pt x="1003284" y="1141198"/>
                  </a:lnTo>
                  <a:cubicBezTo>
                    <a:pt x="1003284" y="1186095"/>
                    <a:pt x="966887" y="1222492"/>
                    <a:pt x="921990" y="1222492"/>
                  </a:cubicBezTo>
                  <a:lnTo>
                    <a:pt x="81294" y="1222492"/>
                  </a:lnTo>
                  <a:cubicBezTo>
                    <a:pt x="36397" y="1222492"/>
                    <a:pt x="0" y="1186095"/>
                    <a:pt x="0" y="1141198"/>
                  </a:cubicBezTo>
                  <a:lnTo>
                    <a:pt x="0" y="81294"/>
                  </a:lnTo>
                  <a:cubicBezTo>
                    <a:pt x="0" y="36397"/>
                    <a:pt x="36397" y="0"/>
                    <a:pt x="81294" y="0"/>
                  </a:cubicBezTo>
                  <a:close/>
                </a:path>
              </a:pathLst>
            </a:custGeom>
            <a:solidFill>
              <a:srgbClr val="FAF3E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8" name="Google Shape;328;p18"/>
            <p:cNvSpPr txBox="1"/>
            <p:nvPr/>
          </p:nvSpPr>
          <p:spPr>
            <a:xfrm>
              <a:off x="0" y="-66675"/>
              <a:ext cx="1003284" cy="1289167"/>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9" name="Google Shape;329;p18"/>
          <p:cNvGrpSpPr/>
          <p:nvPr/>
        </p:nvGrpSpPr>
        <p:grpSpPr>
          <a:xfrm>
            <a:off x="6824679" y="1763122"/>
            <a:ext cx="1904672" cy="1614793"/>
            <a:chOff x="0" y="-66675"/>
            <a:chExt cx="1003284" cy="850591"/>
          </a:xfrm>
        </p:grpSpPr>
        <p:sp>
          <p:nvSpPr>
            <p:cNvPr id="330" name="Google Shape;330;p18"/>
            <p:cNvSpPr/>
            <p:nvPr/>
          </p:nvSpPr>
          <p:spPr>
            <a:xfrm>
              <a:off x="0" y="0"/>
              <a:ext cx="1003284" cy="783916"/>
            </a:xfrm>
            <a:custGeom>
              <a:rect b="b" l="l" r="r" t="t"/>
              <a:pathLst>
                <a:path extrusionOk="0" h="783916" w="1003284">
                  <a:moveTo>
                    <a:pt x="81294" y="0"/>
                  </a:moveTo>
                  <a:lnTo>
                    <a:pt x="921990" y="0"/>
                  </a:lnTo>
                  <a:cubicBezTo>
                    <a:pt x="966887" y="0"/>
                    <a:pt x="1003284" y="36397"/>
                    <a:pt x="1003284" y="81294"/>
                  </a:cubicBezTo>
                  <a:lnTo>
                    <a:pt x="1003284" y="702622"/>
                  </a:lnTo>
                  <a:cubicBezTo>
                    <a:pt x="1003284" y="747519"/>
                    <a:pt x="966887" y="783916"/>
                    <a:pt x="921990" y="783916"/>
                  </a:cubicBezTo>
                  <a:lnTo>
                    <a:pt x="81294" y="783916"/>
                  </a:lnTo>
                  <a:cubicBezTo>
                    <a:pt x="36397" y="783916"/>
                    <a:pt x="0" y="747519"/>
                    <a:pt x="0" y="702622"/>
                  </a:cubicBezTo>
                  <a:lnTo>
                    <a:pt x="0" y="81294"/>
                  </a:lnTo>
                  <a:cubicBezTo>
                    <a:pt x="0" y="36397"/>
                    <a:pt x="36397" y="0"/>
                    <a:pt x="81294" y="0"/>
                  </a:cubicBezTo>
                  <a:close/>
                </a:path>
              </a:pathLst>
            </a:custGeom>
            <a:solidFill>
              <a:srgbClr val="FF5757"/>
            </a:solidFill>
            <a:ln cap="rnd" cmpd="sng" w="104775">
              <a:solidFill>
                <a:srgbClr val="FF5757"/>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1" name="Google Shape;331;p18"/>
            <p:cNvSpPr txBox="1"/>
            <p:nvPr/>
          </p:nvSpPr>
          <p:spPr>
            <a:xfrm>
              <a:off x="0" y="-66675"/>
              <a:ext cx="1003284" cy="850591"/>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32" name="Google Shape;332;p18"/>
          <p:cNvGrpSpPr/>
          <p:nvPr/>
        </p:nvGrpSpPr>
        <p:grpSpPr>
          <a:xfrm>
            <a:off x="6824679" y="2586839"/>
            <a:ext cx="1904672" cy="1123805"/>
            <a:chOff x="0" y="-66675"/>
            <a:chExt cx="1003284" cy="591963"/>
          </a:xfrm>
        </p:grpSpPr>
        <p:sp>
          <p:nvSpPr>
            <p:cNvPr id="333" name="Google Shape;333;p18"/>
            <p:cNvSpPr/>
            <p:nvPr/>
          </p:nvSpPr>
          <p:spPr>
            <a:xfrm>
              <a:off x="0" y="0"/>
              <a:ext cx="1003284" cy="525288"/>
            </a:xfrm>
            <a:custGeom>
              <a:rect b="b" l="l" r="r" t="t"/>
              <a:pathLst>
                <a:path extrusionOk="0" h="525288" w="1003284">
                  <a:moveTo>
                    <a:pt x="0" y="0"/>
                  </a:moveTo>
                  <a:lnTo>
                    <a:pt x="1003284" y="0"/>
                  </a:lnTo>
                  <a:lnTo>
                    <a:pt x="1003284" y="525288"/>
                  </a:lnTo>
                  <a:lnTo>
                    <a:pt x="0" y="525288"/>
                  </a:lnTo>
                  <a:close/>
                </a:path>
              </a:pathLst>
            </a:custGeom>
            <a:solidFill>
              <a:srgbClr val="FF5757"/>
            </a:solidFill>
            <a:ln cap="sq" cmpd="sng" w="104775">
              <a:solidFill>
                <a:srgbClr val="FF5757"/>
              </a:solidFill>
              <a:prstDash val="solid"/>
              <a:miter lim="8000"/>
              <a:headEnd len="sm" w="sm" type="none"/>
              <a:tailEnd len="sm" w="sm" type="none"/>
            </a:ln>
          </p:spPr>
        </p:sp>
        <p:sp>
          <p:nvSpPr>
            <p:cNvPr id="334" name="Google Shape;334;p18"/>
            <p:cNvSpPr txBox="1"/>
            <p:nvPr/>
          </p:nvSpPr>
          <p:spPr>
            <a:xfrm>
              <a:off x="0" y="-66675"/>
              <a:ext cx="1003284" cy="591963"/>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35" name="Google Shape;335;p18"/>
          <p:cNvSpPr/>
          <p:nvPr/>
        </p:nvSpPr>
        <p:spPr>
          <a:xfrm>
            <a:off x="7189599" y="2119266"/>
            <a:ext cx="1174830" cy="1110193"/>
          </a:xfrm>
          <a:custGeom>
            <a:rect b="b" l="l" r="r" t="t"/>
            <a:pathLst>
              <a:path extrusionOk="0" h="2220387" w="2349661">
                <a:moveTo>
                  <a:pt x="0" y="0"/>
                </a:moveTo>
                <a:lnTo>
                  <a:pt x="2349661" y="0"/>
                </a:lnTo>
                <a:lnTo>
                  <a:pt x="2349661" y="2220388"/>
                </a:lnTo>
                <a:lnTo>
                  <a:pt x="0" y="2220388"/>
                </a:lnTo>
                <a:lnTo>
                  <a:pt x="0" y="0"/>
                </a:lnTo>
                <a:close/>
              </a:path>
            </a:pathLst>
          </a:custGeom>
          <a:blipFill rotWithShape="1">
            <a:blip r:embed="rId6">
              <a:alphaModFix/>
            </a:blip>
            <a:stretch>
              <a:fillRect b="0" l="0" r="0" t="0"/>
            </a:stretch>
          </a:blipFill>
          <a:ln>
            <a:noFill/>
          </a:ln>
        </p:spPr>
      </p:sp>
      <p:sp>
        <p:nvSpPr>
          <p:cNvPr id="336" name="Google Shape;336;p18"/>
          <p:cNvSpPr txBox="1"/>
          <p:nvPr/>
        </p:nvSpPr>
        <p:spPr>
          <a:xfrm>
            <a:off x="7194112" y="3429092"/>
            <a:ext cx="1165805" cy="243840"/>
          </a:xfrm>
          <a:prstGeom prst="rect">
            <a:avLst/>
          </a:prstGeom>
          <a:noFill/>
          <a:ln>
            <a:noFill/>
          </a:ln>
        </p:spPr>
        <p:txBody>
          <a:bodyPr anchorCtr="0" anchor="t" bIns="0" lIns="0" spcFirstLastPara="1" rIns="0" wrap="square" tIns="0">
            <a:spAutoFit/>
          </a:bodyPr>
          <a:lstStyle/>
          <a:p>
            <a:pPr indent="0" lvl="0" marL="0" marR="0" rtl="0" algn="ctr">
              <a:lnSpc>
                <a:spcPct val="127000"/>
              </a:lnSpc>
              <a:spcBef>
                <a:spcPts val="0"/>
              </a:spcBef>
              <a:spcAft>
                <a:spcPts val="0"/>
              </a:spcAft>
              <a:buNone/>
            </a:pPr>
            <a:r>
              <a:rPr b="1" i="0" lang="en" sz="1500" u="none" cap="none" strike="noStrike">
                <a:solidFill>
                  <a:srgbClr val="FAF3EC"/>
                </a:solidFill>
                <a:latin typeface="Roboto"/>
                <a:ea typeface="Roboto"/>
                <a:cs typeface="Roboto"/>
                <a:sym typeface="Roboto"/>
              </a:rPr>
              <a:t>MONTH</a:t>
            </a:r>
            <a:endParaRPr sz="700"/>
          </a:p>
        </p:txBody>
      </p:sp>
      <p:sp>
        <p:nvSpPr>
          <p:cNvPr id="337" name="Google Shape;337;p18"/>
          <p:cNvSpPr txBox="1"/>
          <p:nvPr/>
        </p:nvSpPr>
        <p:spPr>
          <a:xfrm>
            <a:off x="6993126" y="3829707"/>
            <a:ext cx="1567777" cy="383857"/>
          </a:xfrm>
          <a:prstGeom prst="rect">
            <a:avLst/>
          </a:prstGeom>
          <a:noFill/>
          <a:ln>
            <a:noFill/>
          </a:ln>
        </p:spPr>
        <p:txBody>
          <a:bodyPr anchorCtr="0" anchor="t" bIns="0" lIns="0" spcFirstLastPara="1" rIns="0" wrap="square" tIns="0">
            <a:spAutoFit/>
          </a:bodyPr>
          <a:lstStyle/>
          <a:p>
            <a:pPr indent="0" lvl="1" marL="0" marR="0" rtl="0" algn="ctr">
              <a:lnSpc>
                <a:spcPct val="150023"/>
              </a:lnSpc>
              <a:spcBef>
                <a:spcPts val="0"/>
              </a:spcBef>
              <a:spcAft>
                <a:spcPts val="0"/>
              </a:spcAft>
              <a:buNone/>
            </a:pPr>
            <a:r>
              <a:rPr b="0" i="0" lang="en" sz="1000" u="none" cap="none" strike="noStrike">
                <a:solidFill>
                  <a:srgbClr val="000000"/>
                </a:solidFill>
                <a:latin typeface="Roboto"/>
                <a:ea typeface="Roboto"/>
                <a:cs typeface="Roboto"/>
                <a:sym typeface="Roboto"/>
              </a:rPr>
              <a:t>Briefly elaborate on what you want to discuss. </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96142"/>
        </a:solidFill>
      </p:bgPr>
    </p:bg>
    <p:spTree>
      <p:nvGrpSpPr>
        <p:cNvPr id="341" name="Shape 341"/>
        <p:cNvGrpSpPr/>
        <p:nvPr/>
      </p:nvGrpSpPr>
      <p:grpSpPr>
        <a:xfrm>
          <a:off x="0" y="0"/>
          <a:ext cx="0" cy="0"/>
          <a:chOff x="0" y="0"/>
          <a:chExt cx="0" cy="0"/>
        </a:xfrm>
      </p:grpSpPr>
      <p:grpSp>
        <p:nvGrpSpPr>
          <p:cNvPr id="342" name="Google Shape;342;p19"/>
          <p:cNvGrpSpPr/>
          <p:nvPr/>
        </p:nvGrpSpPr>
        <p:grpSpPr>
          <a:xfrm>
            <a:off x="-523694" y="1459154"/>
            <a:ext cx="3628412" cy="1549907"/>
            <a:chOff x="0" y="-66675"/>
            <a:chExt cx="1911262" cy="816412"/>
          </a:xfrm>
        </p:grpSpPr>
        <p:sp>
          <p:nvSpPr>
            <p:cNvPr id="343" name="Google Shape;343;p19"/>
            <p:cNvSpPr/>
            <p:nvPr/>
          </p:nvSpPr>
          <p:spPr>
            <a:xfrm>
              <a:off x="0" y="0"/>
              <a:ext cx="1911262" cy="749737"/>
            </a:xfrm>
            <a:custGeom>
              <a:rect b="b" l="l" r="r" t="t"/>
              <a:pathLst>
                <a:path extrusionOk="0" h="749737" w="1911262">
                  <a:moveTo>
                    <a:pt x="42674" y="0"/>
                  </a:moveTo>
                  <a:lnTo>
                    <a:pt x="1868588" y="0"/>
                  </a:lnTo>
                  <a:cubicBezTo>
                    <a:pt x="1892156" y="0"/>
                    <a:pt x="1911262" y="19106"/>
                    <a:pt x="1911262" y="42674"/>
                  </a:cubicBezTo>
                  <a:lnTo>
                    <a:pt x="1911262" y="707063"/>
                  </a:lnTo>
                  <a:cubicBezTo>
                    <a:pt x="1911262" y="730631"/>
                    <a:pt x="1892156" y="749737"/>
                    <a:pt x="1868588" y="749737"/>
                  </a:cubicBezTo>
                  <a:lnTo>
                    <a:pt x="42674" y="749737"/>
                  </a:lnTo>
                  <a:cubicBezTo>
                    <a:pt x="31356" y="749737"/>
                    <a:pt x="20502" y="745241"/>
                    <a:pt x="12499" y="737238"/>
                  </a:cubicBezTo>
                  <a:cubicBezTo>
                    <a:pt x="4496" y="729235"/>
                    <a:pt x="0" y="718381"/>
                    <a:pt x="0" y="707063"/>
                  </a:cubicBezTo>
                  <a:lnTo>
                    <a:pt x="0" y="42674"/>
                  </a:lnTo>
                  <a:cubicBezTo>
                    <a:pt x="0" y="19106"/>
                    <a:pt x="19106" y="0"/>
                    <a:pt x="42674" y="0"/>
                  </a:cubicBezTo>
                  <a:close/>
                </a:path>
              </a:pathLst>
            </a:custGeom>
            <a:solidFill>
              <a:srgbClr val="FAF3E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4" name="Google Shape;344;p19"/>
            <p:cNvSpPr txBox="1"/>
            <p:nvPr/>
          </p:nvSpPr>
          <p:spPr>
            <a:xfrm>
              <a:off x="0" y="-66675"/>
              <a:ext cx="1911262" cy="816412"/>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45" name="Google Shape;345;p19"/>
          <p:cNvGrpSpPr/>
          <p:nvPr/>
        </p:nvGrpSpPr>
        <p:grpSpPr>
          <a:xfrm>
            <a:off x="-523694" y="1459154"/>
            <a:ext cx="3628412" cy="829597"/>
            <a:chOff x="0" y="-66675"/>
            <a:chExt cx="1911262" cy="436990"/>
          </a:xfrm>
        </p:grpSpPr>
        <p:sp>
          <p:nvSpPr>
            <p:cNvPr id="346" name="Google Shape;346;p19"/>
            <p:cNvSpPr/>
            <p:nvPr/>
          </p:nvSpPr>
          <p:spPr>
            <a:xfrm>
              <a:off x="0" y="0"/>
              <a:ext cx="1911262" cy="370315"/>
            </a:xfrm>
            <a:custGeom>
              <a:rect b="b" l="l" r="r" t="t"/>
              <a:pathLst>
                <a:path extrusionOk="0" h="370315" w="1911262">
                  <a:moveTo>
                    <a:pt x="42674" y="0"/>
                  </a:moveTo>
                  <a:lnTo>
                    <a:pt x="1868588" y="0"/>
                  </a:lnTo>
                  <a:cubicBezTo>
                    <a:pt x="1892156" y="0"/>
                    <a:pt x="1911262" y="19106"/>
                    <a:pt x="1911262" y="42674"/>
                  </a:cubicBezTo>
                  <a:lnTo>
                    <a:pt x="1911262" y="327641"/>
                  </a:lnTo>
                  <a:cubicBezTo>
                    <a:pt x="1911262" y="338959"/>
                    <a:pt x="1906766" y="349813"/>
                    <a:pt x="1898763" y="357816"/>
                  </a:cubicBezTo>
                  <a:cubicBezTo>
                    <a:pt x="1890760" y="365819"/>
                    <a:pt x="1879906" y="370315"/>
                    <a:pt x="1868588" y="370315"/>
                  </a:cubicBezTo>
                  <a:lnTo>
                    <a:pt x="42674" y="370315"/>
                  </a:lnTo>
                  <a:cubicBezTo>
                    <a:pt x="19106" y="370315"/>
                    <a:pt x="0" y="351209"/>
                    <a:pt x="0" y="327641"/>
                  </a:cubicBezTo>
                  <a:lnTo>
                    <a:pt x="0" y="42674"/>
                  </a:lnTo>
                  <a:cubicBezTo>
                    <a:pt x="0" y="19106"/>
                    <a:pt x="19106" y="0"/>
                    <a:pt x="42674" y="0"/>
                  </a:cubicBezTo>
                  <a:close/>
                </a:path>
              </a:pathLst>
            </a:custGeom>
            <a:solidFill>
              <a:srgbClr val="FF5757"/>
            </a:solidFill>
            <a:ln cap="rnd" cmpd="sng" w="104775">
              <a:solidFill>
                <a:srgbClr val="FF5757"/>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7" name="Google Shape;347;p19"/>
            <p:cNvSpPr txBox="1"/>
            <p:nvPr/>
          </p:nvSpPr>
          <p:spPr>
            <a:xfrm>
              <a:off x="0" y="-66675"/>
              <a:ext cx="1911262" cy="436990"/>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48" name="Google Shape;348;p19"/>
          <p:cNvGrpSpPr/>
          <p:nvPr/>
        </p:nvGrpSpPr>
        <p:grpSpPr>
          <a:xfrm>
            <a:off x="-523694" y="1710118"/>
            <a:ext cx="3628412" cy="624057"/>
            <a:chOff x="0" y="-66675"/>
            <a:chExt cx="1911262" cy="328721"/>
          </a:xfrm>
        </p:grpSpPr>
        <p:sp>
          <p:nvSpPr>
            <p:cNvPr id="349" name="Google Shape;349;p19"/>
            <p:cNvSpPr/>
            <p:nvPr/>
          </p:nvSpPr>
          <p:spPr>
            <a:xfrm>
              <a:off x="0" y="0"/>
              <a:ext cx="1911262" cy="262046"/>
            </a:xfrm>
            <a:custGeom>
              <a:rect b="b" l="l" r="r" t="t"/>
              <a:pathLst>
                <a:path extrusionOk="0" h="262046" w="1911262">
                  <a:moveTo>
                    <a:pt x="0" y="0"/>
                  </a:moveTo>
                  <a:lnTo>
                    <a:pt x="1911262" y="0"/>
                  </a:lnTo>
                  <a:lnTo>
                    <a:pt x="1911262" y="262046"/>
                  </a:lnTo>
                  <a:lnTo>
                    <a:pt x="0" y="262046"/>
                  </a:lnTo>
                  <a:close/>
                </a:path>
              </a:pathLst>
            </a:custGeom>
            <a:solidFill>
              <a:srgbClr val="FF5757"/>
            </a:solidFill>
            <a:ln cap="sq" cmpd="sng" w="104775">
              <a:solidFill>
                <a:srgbClr val="FF5757"/>
              </a:solidFill>
              <a:prstDash val="solid"/>
              <a:miter lim="8000"/>
              <a:headEnd len="sm" w="sm" type="none"/>
              <a:tailEnd len="sm" w="sm" type="none"/>
            </a:ln>
          </p:spPr>
        </p:sp>
        <p:sp>
          <p:nvSpPr>
            <p:cNvPr id="350" name="Google Shape;350;p19"/>
            <p:cNvSpPr txBox="1"/>
            <p:nvPr/>
          </p:nvSpPr>
          <p:spPr>
            <a:xfrm>
              <a:off x="0" y="-66675"/>
              <a:ext cx="1911262" cy="328721"/>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51" name="Google Shape;351;p19"/>
          <p:cNvSpPr txBox="1"/>
          <p:nvPr/>
        </p:nvSpPr>
        <p:spPr>
          <a:xfrm>
            <a:off x="1088219" y="1612895"/>
            <a:ext cx="1914900" cy="496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 sz="1500" u="none" cap="none" strike="noStrike">
                <a:solidFill>
                  <a:srgbClr val="FAF3EC"/>
                </a:solidFill>
                <a:latin typeface="Roboto"/>
                <a:ea typeface="Roboto"/>
                <a:cs typeface="Roboto"/>
                <a:sym typeface="Roboto"/>
              </a:rPr>
              <a:t>ADD A</a:t>
            </a:r>
            <a:endParaRPr sz="700"/>
          </a:p>
          <a:p>
            <a:pPr indent="0" lvl="0" marL="0" marR="0" rtl="0" algn="l">
              <a:lnSpc>
                <a:spcPct val="115000"/>
              </a:lnSpc>
              <a:spcBef>
                <a:spcPts val="0"/>
              </a:spcBef>
              <a:spcAft>
                <a:spcPts val="0"/>
              </a:spcAft>
              <a:buNone/>
            </a:pPr>
            <a:r>
              <a:rPr b="1" i="0" lang="en" sz="1500" u="none" cap="none" strike="noStrike">
                <a:solidFill>
                  <a:srgbClr val="FAF3EC"/>
                </a:solidFill>
                <a:latin typeface="Roboto"/>
                <a:ea typeface="Roboto"/>
                <a:cs typeface="Roboto"/>
                <a:sym typeface="Roboto"/>
              </a:rPr>
              <a:t>MAIN POINT</a:t>
            </a:r>
            <a:endParaRPr sz="700"/>
          </a:p>
        </p:txBody>
      </p:sp>
      <p:grpSp>
        <p:nvGrpSpPr>
          <p:cNvPr id="352" name="Google Shape;352;p19"/>
          <p:cNvGrpSpPr/>
          <p:nvPr/>
        </p:nvGrpSpPr>
        <p:grpSpPr>
          <a:xfrm>
            <a:off x="-523694" y="3301498"/>
            <a:ext cx="3649618" cy="1549907"/>
            <a:chOff x="0" y="-66675"/>
            <a:chExt cx="1922433" cy="816412"/>
          </a:xfrm>
        </p:grpSpPr>
        <p:sp>
          <p:nvSpPr>
            <p:cNvPr id="353" name="Google Shape;353;p19"/>
            <p:cNvSpPr/>
            <p:nvPr/>
          </p:nvSpPr>
          <p:spPr>
            <a:xfrm>
              <a:off x="0" y="0"/>
              <a:ext cx="1922433" cy="749737"/>
            </a:xfrm>
            <a:custGeom>
              <a:rect b="b" l="l" r="r" t="t"/>
              <a:pathLst>
                <a:path extrusionOk="0" h="749737" w="1922433">
                  <a:moveTo>
                    <a:pt x="42426" y="0"/>
                  </a:moveTo>
                  <a:lnTo>
                    <a:pt x="1880007" y="0"/>
                  </a:lnTo>
                  <a:cubicBezTo>
                    <a:pt x="1891259" y="0"/>
                    <a:pt x="1902050" y="4470"/>
                    <a:pt x="1910006" y="12426"/>
                  </a:cubicBezTo>
                  <a:cubicBezTo>
                    <a:pt x="1917963" y="20383"/>
                    <a:pt x="1922433" y="31174"/>
                    <a:pt x="1922433" y="42426"/>
                  </a:cubicBezTo>
                  <a:lnTo>
                    <a:pt x="1922433" y="707311"/>
                  </a:lnTo>
                  <a:cubicBezTo>
                    <a:pt x="1922433" y="730742"/>
                    <a:pt x="1903438" y="749737"/>
                    <a:pt x="1880007" y="749737"/>
                  </a:cubicBezTo>
                  <a:lnTo>
                    <a:pt x="42426" y="749737"/>
                  </a:lnTo>
                  <a:cubicBezTo>
                    <a:pt x="18995" y="749737"/>
                    <a:pt x="0" y="730742"/>
                    <a:pt x="0" y="707311"/>
                  </a:cubicBezTo>
                  <a:lnTo>
                    <a:pt x="0" y="42426"/>
                  </a:lnTo>
                  <a:cubicBezTo>
                    <a:pt x="0" y="18995"/>
                    <a:pt x="18995" y="0"/>
                    <a:pt x="42426" y="0"/>
                  </a:cubicBezTo>
                  <a:close/>
                </a:path>
              </a:pathLst>
            </a:custGeom>
            <a:solidFill>
              <a:srgbClr val="FAF3E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4" name="Google Shape;354;p19"/>
            <p:cNvSpPr txBox="1"/>
            <p:nvPr/>
          </p:nvSpPr>
          <p:spPr>
            <a:xfrm>
              <a:off x="0" y="-66675"/>
              <a:ext cx="1922433" cy="816412"/>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55" name="Google Shape;355;p19"/>
          <p:cNvGrpSpPr/>
          <p:nvPr/>
        </p:nvGrpSpPr>
        <p:grpSpPr>
          <a:xfrm>
            <a:off x="-523694" y="3301498"/>
            <a:ext cx="3649618" cy="829597"/>
            <a:chOff x="0" y="-66675"/>
            <a:chExt cx="1922433" cy="436990"/>
          </a:xfrm>
        </p:grpSpPr>
        <p:sp>
          <p:nvSpPr>
            <p:cNvPr id="356" name="Google Shape;356;p19"/>
            <p:cNvSpPr/>
            <p:nvPr/>
          </p:nvSpPr>
          <p:spPr>
            <a:xfrm>
              <a:off x="0" y="0"/>
              <a:ext cx="1922433" cy="370315"/>
            </a:xfrm>
            <a:custGeom>
              <a:rect b="b" l="l" r="r" t="t"/>
              <a:pathLst>
                <a:path extrusionOk="0" h="370315" w="1922433">
                  <a:moveTo>
                    <a:pt x="42426" y="0"/>
                  </a:moveTo>
                  <a:lnTo>
                    <a:pt x="1880007" y="0"/>
                  </a:lnTo>
                  <a:cubicBezTo>
                    <a:pt x="1891259" y="0"/>
                    <a:pt x="1902050" y="4470"/>
                    <a:pt x="1910006" y="12426"/>
                  </a:cubicBezTo>
                  <a:cubicBezTo>
                    <a:pt x="1917963" y="20383"/>
                    <a:pt x="1922433" y="31174"/>
                    <a:pt x="1922433" y="42426"/>
                  </a:cubicBezTo>
                  <a:lnTo>
                    <a:pt x="1922433" y="327889"/>
                  </a:lnTo>
                  <a:cubicBezTo>
                    <a:pt x="1922433" y="351320"/>
                    <a:pt x="1903438" y="370315"/>
                    <a:pt x="1880007" y="370315"/>
                  </a:cubicBezTo>
                  <a:lnTo>
                    <a:pt x="42426" y="370315"/>
                  </a:lnTo>
                  <a:cubicBezTo>
                    <a:pt x="18995" y="370315"/>
                    <a:pt x="0" y="351320"/>
                    <a:pt x="0" y="327889"/>
                  </a:cubicBezTo>
                  <a:lnTo>
                    <a:pt x="0" y="42426"/>
                  </a:lnTo>
                  <a:cubicBezTo>
                    <a:pt x="0" y="18995"/>
                    <a:pt x="18995" y="0"/>
                    <a:pt x="42426" y="0"/>
                  </a:cubicBezTo>
                  <a:close/>
                </a:path>
              </a:pathLst>
            </a:custGeom>
            <a:solidFill>
              <a:srgbClr val="FF5757"/>
            </a:solidFill>
            <a:ln cap="rnd" cmpd="sng" w="104775">
              <a:solidFill>
                <a:srgbClr val="FF5757"/>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7" name="Google Shape;357;p19"/>
            <p:cNvSpPr txBox="1"/>
            <p:nvPr/>
          </p:nvSpPr>
          <p:spPr>
            <a:xfrm>
              <a:off x="0" y="-66675"/>
              <a:ext cx="1922433" cy="436990"/>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58" name="Google Shape;358;p19"/>
          <p:cNvGrpSpPr/>
          <p:nvPr/>
        </p:nvGrpSpPr>
        <p:grpSpPr>
          <a:xfrm>
            <a:off x="-523694" y="3552462"/>
            <a:ext cx="3649618" cy="624057"/>
            <a:chOff x="0" y="-66675"/>
            <a:chExt cx="1922433" cy="328721"/>
          </a:xfrm>
        </p:grpSpPr>
        <p:sp>
          <p:nvSpPr>
            <p:cNvPr id="359" name="Google Shape;359;p19"/>
            <p:cNvSpPr/>
            <p:nvPr/>
          </p:nvSpPr>
          <p:spPr>
            <a:xfrm>
              <a:off x="0" y="0"/>
              <a:ext cx="1922433" cy="262046"/>
            </a:xfrm>
            <a:custGeom>
              <a:rect b="b" l="l" r="r" t="t"/>
              <a:pathLst>
                <a:path extrusionOk="0" h="262046" w="1922433">
                  <a:moveTo>
                    <a:pt x="0" y="0"/>
                  </a:moveTo>
                  <a:lnTo>
                    <a:pt x="1922433" y="0"/>
                  </a:lnTo>
                  <a:lnTo>
                    <a:pt x="1922433" y="262046"/>
                  </a:lnTo>
                  <a:lnTo>
                    <a:pt x="0" y="262046"/>
                  </a:lnTo>
                  <a:close/>
                </a:path>
              </a:pathLst>
            </a:custGeom>
            <a:solidFill>
              <a:srgbClr val="FF5757"/>
            </a:solidFill>
            <a:ln cap="sq" cmpd="sng" w="104775">
              <a:solidFill>
                <a:srgbClr val="FF5757"/>
              </a:solidFill>
              <a:prstDash val="solid"/>
              <a:miter lim="8000"/>
              <a:headEnd len="sm" w="sm" type="none"/>
              <a:tailEnd len="sm" w="sm" type="none"/>
            </a:ln>
          </p:spPr>
        </p:sp>
        <p:sp>
          <p:nvSpPr>
            <p:cNvPr id="360" name="Google Shape;360;p19"/>
            <p:cNvSpPr txBox="1"/>
            <p:nvPr/>
          </p:nvSpPr>
          <p:spPr>
            <a:xfrm>
              <a:off x="0" y="-66675"/>
              <a:ext cx="1922433" cy="328721"/>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61" name="Google Shape;361;p19"/>
          <p:cNvSpPr txBox="1"/>
          <p:nvPr/>
        </p:nvSpPr>
        <p:spPr>
          <a:xfrm>
            <a:off x="1109426" y="3455239"/>
            <a:ext cx="1914900" cy="496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 sz="1500" u="none" cap="none" strike="noStrike">
                <a:solidFill>
                  <a:srgbClr val="FAF3EC"/>
                </a:solidFill>
                <a:latin typeface="Roboto"/>
                <a:ea typeface="Roboto"/>
                <a:cs typeface="Roboto"/>
                <a:sym typeface="Roboto"/>
              </a:rPr>
              <a:t>ADD A</a:t>
            </a:r>
            <a:endParaRPr sz="700"/>
          </a:p>
          <a:p>
            <a:pPr indent="0" lvl="0" marL="0" marR="0" rtl="0" algn="l">
              <a:lnSpc>
                <a:spcPct val="115000"/>
              </a:lnSpc>
              <a:spcBef>
                <a:spcPts val="0"/>
              </a:spcBef>
              <a:spcAft>
                <a:spcPts val="0"/>
              </a:spcAft>
              <a:buNone/>
            </a:pPr>
            <a:r>
              <a:rPr b="1" i="0" lang="en" sz="1500" u="none" cap="none" strike="noStrike">
                <a:solidFill>
                  <a:srgbClr val="FAF3EC"/>
                </a:solidFill>
                <a:latin typeface="Roboto"/>
                <a:ea typeface="Roboto"/>
                <a:cs typeface="Roboto"/>
                <a:sym typeface="Roboto"/>
              </a:rPr>
              <a:t>MAIN POINT</a:t>
            </a:r>
            <a:endParaRPr sz="700"/>
          </a:p>
        </p:txBody>
      </p:sp>
      <p:grpSp>
        <p:nvGrpSpPr>
          <p:cNvPr id="362" name="Google Shape;362;p19"/>
          <p:cNvGrpSpPr/>
          <p:nvPr/>
        </p:nvGrpSpPr>
        <p:grpSpPr>
          <a:xfrm>
            <a:off x="5979197" y="1459154"/>
            <a:ext cx="3515307" cy="1549907"/>
            <a:chOff x="0" y="-66675"/>
            <a:chExt cx="1851684" cy="816412"/>
          </a:xfrm>
        </p:grpSpPr>
        <p:sp>
          <p:nvSpPr>
            <p:cNvPr id="363" name="Google Shape;363;p19"/>
            <p:cNvSpPr/>
            <p:nvPr/>
          </p:nvSpPr>
          <p:spPr>
            <a:xfrm>
              <a:off x="0" y="0"/>
              <a:ext cx="1851684" cy="749737"/>
            </a:xfrm>
            <a:custGeom>
              <a:rect b="b" l="l" r="r" t="t"/>
              <a:pathLst>
                <a:path extrusionOk="0" h="749737" w="1851684">
                  <a:moveTo>
                    <a:pt x="44047" y="0"/>
                  </a:moveTo>
                  <a:lnTo>
                    <a:pt x="1807637" y="0"/>
                  </a:lnTo>
                  <a:cubicBezTo>
                    <a:pt x="1831964" y="0"/>
                    <a:pt x="1851684" y="19720"/>
                    <a:pt x="1851684" y="44047"/>
                  </a:cubicBezTo>
                  <a:lnTo>
                    <a:pt x="1851684" y="705690"/>
                  </a:lnTo>
                  <a:cubicBezTo>
                    <a:pt x="1851684" y="730017"/>
                    <a:pt x="1831964" y="749737"/>
                    <a:pt x="1807637" y="749737"/>
                  </a:cubicBezTo>
                  <a:lnTo>
                    <a:pt x="44047" y="749737"/>
                  </a:lnTo>
                  <a:cubicBezTo>
                    <a:pt x="32365" y="749737"/>
                    <a:pt x="21161" y="745096"/>
                    <a:pt x="12901" y="736836"/>
                  </a:cubicBezTo>
                  <a:cubicBezTo>
                    <a:pt x="4641" y="728576"/>
                    <a:pt x="0" y="717372"/>
                    <a:pt x="0" y="705690"/>
                  </a:cubicBezTo>
                  <a:lnTo>
                    <a:pt x="0" y="44047"/>
                  </a:lnTo>
                  <a:cubicBezTo>
                    <a:pt x="0" y="32365"/>
                    <a:pt x="4641" y="21161"/>
                    <a:pt x="12901" y="12901"/>
                  </a:cubicBezTo>
                  <a:cubicBezTo>
                    <a:pt x="21161" y="4641"/>
                    <a:pt x="32365" y="0"/>
                    <a:pt x="44047" y="0"/>
                  </a:cubicBezTo>
                  <a:close/>
                </a:path>
              </a:pathLst>
            </a:custGeom>
            <a:solidFill>
              <a:srgbClr val="FAF3E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4" name="Google Shape;364;p19"/>
            <p:cNvSpPr txBox="1"/>
            <p:nvPr/>
          </p:nvSpPr>
          <p:spPr>
            <a:xfrm>
              <a:off x="0" y="-66675"/>
              <a:ext cx="1851684" cy="816412"/>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5" name="Google Shape;365;p19"/>
          <p:cNvGrpSpPr/>
          <p:nvPr/>
        </p:nvGrpSpPr>
        <p:grpSpPr>
          <a:xfrm>
            <a:off x="5979197" y="1459154"/>
            <a:ext cx="3515307" cy="829597"/>
            <a:chOff x="0" y="-66675"/>
            <a:chExt cx="1851684" cy="436990"/>
          </a:xfrm>
        </p:grpSpPr>
        <p:sp>
          <p:nvSpPr>
            <p:cNvPr id="366" name="Google Shape;366;p19"/>
            <p:cNvSpPr/>
            <p:nvPr/>
          </p:nvSpPr>
          <p:spPr>
            <a:xfrm>
              <a:off x="0" y="0"/>
              <a:ext cx="1851684" cy="370315"/>
            </a:xfrm>
            <a:custGeom>
              <a:rect b="b" l="l" r="r" t="t"/>
              <a:pathLst>
                <a:path extrusionOk="0" h="370315" w="1851684">
                  <a:moveTo>
                    <a:pt x="44047" y="0"/>
                  </a:moveTo>
                  <a:lnTo>
                    <a:pt x="1807637" y="0"/>
                  </a:lnTo>
                  <a:cubicBezTo>
                    <a:pt x="1831964" y="0"/>
                    <a:pt x="1851684" y="19720"/>
                    <a:pt x="1851684" y="44047"/>
                  </a:cubicBezTo>
                  <a:lnTo>
                    <a:pt x="1851684" y="326268"/>
                  </a:lnTo>
                  <a:cubicBezTo>
                    <a:pt x="1851684" y="337950"/>
                    <a:pt x="1847044" y="349153"/>
                    <a:pt x="1838783" y="357414"/>
                  </a:cubicBezTo>
                  <a:cubicBezTo>
                    <a:pt x="1830523" y="365674"/>
                    <a:pt x="1819319" y="370315"/>
                    <a:pt x="1807637" y="370315"/>
                  </a:cubicBezTo>
                  <a:lnTo>
                    <a:pt x="44047" y="370315"/>
                  </a:lnTo>
                  <a:cubicBezTo>
                    <a:pt x="19720" y="370315"/>
                    <a:pt x="0" y="350594"/>
                    <a:pt x="0" y="326268"/>
                  </a:cubicBezTo>
                  <a:lnTo>
                    <a:pt x="0" y="44047"/>
                  </a:lnTo>
                  <a:cubicBezTo>
                    <a:pt x="0" y="32365"/>
                    <a:pt x="4641" y="21161"/>
                    <a:pt x="12901" y="12901"/>
                  </a:cubicBezTo>
                  <a:cubicBezTo>
                    <a:pt x="21161" y="4641"/>
                    <a:pt x="32365" y="0"/>
                    <a:pt x="44047" y="0"/>
                  </a:cubicBezTo>
                  <a:close/>
                </a:path>
              </a:pathLst>
            </a:custGeom>
            <a:solidFill>
              <a:srgbClr val="FF5757"/>
            </a:solidFill>
            <a:ln cap="rnd" cmpd="sng" w="104775">
              <a:solidFill>
                <a:srgbClr val="FF5757"/>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7" name="Google Shape;367;p19"/>
            <p:cNvSpPr txBox="1"/>
            <p:nvPr/>
          </p:nvSpPr>
          <p:spPr>
            <a:xfrm>
              <a:off x="0" y="-66675"/>
              <a:ext cx="1851684" cy="436990"/>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8" name="Google Shape;368;p19"/>
          <p:cNvGrpSpPr/>
          <p:nvPr/>
        </p:nvGrpSpPr>
        <p:grpSpPr>
          <a:xfrm>
            <a:off x="5979197" y="1710118"/>
            <a:ext cx="3515307" cy="624057"/>
            <a:chOff x="0" y="-66675"/>
            <a:chExt cx="1851684" cy="328721"/>
          </a:xfrm>
        </p:grpSpPr>
        <p:sp>
          <p:nvSpPr>
            <p:cNvPr id="369" name="Google Shape;369;p19"/>
            <p:cNvSpPr/>
            <p:nvPr/>
          </p:nvSpPr>
          <p:spPr>
            <a:xfrm>
              <a:off x="0" y="0"/>
              <a:ext cx="1851684" cy="262046"/>
            </a:xfrm>
            <a:custGeom>
              <a:rect b="b" l="l" r="r" t="t"/>
              <a:pathLst>
                <a:path extrusionOk="0" h="262046" w="1851684">
                  <a:moveTo>
                    <a:pt x="0" y="0"/>
                  </a:moveTo>
                  <a:lnTo>
                    <a:pt x="1851684" y="0"/>
                  </a:lnTo>
                  <a:lnTo>
                    <a:pt x="1851684" y="262046"/>
                  </a:lnTo>
                  <a:lnTo>
                    <a:pt x="0" y="262046"/>
                  </a:lnTo>
                  <a:close/>
                </a:path>
              </a:pathLst>
            </a:custGeom>
            <a:solidFill>
              <a:srgbClr val="FF5757"/>
            </a:solidFill>
            <a:ln cap="sq" cmpd="sng" w="104775">
              <a:solidFill>
                <a:srgbClr val="FF5757"/>
              </a:solidFill>
              <a:prstDash val="solid"/>
              <a:miter lim="8000"/>
              <a:headEnd len="sm" w="sm" type="none"/>
              <a:tailEnd len="sm" w="sm" type="none"/>
            </a:ln>
          </p:spPr>
        </p:sp>
        <p:sp>
          <p:nvSpPr>
            <p:cNvPr id="370" name="Google Shape;370;p19"/>
            <p:cNvSpPr txBox="1"/>
            <p:nvPr/>
          </p:nvSpPr>
          <p:spPr>
            <a:xfrm>
              <a:off x="0" y="-66675"/>
              <a:ext cx="1851684" cy="328721"/>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71" name="Google Shape;371;p19"/>
          <p:cNvGrpSpPr/>
          <p:nvPr/>
        </p:nvGrpSpPr>
        <p:grpSpPr>
          <a:xfrm>
            <a:off x="5979197" y="3301498"/>
            <a:ext cx="3628411" cy="1549907"/>
            <a:chOff x="0" y="-66675"/>
            <a:chExt cx="1911262" cy="816412"/>
          </a:xfrm>
        </p:grpSpPr>
        <p:sp>
          <p:nvSpPr>
            <p:cNvPr id="372" name="Google Shape;372;p19"/>
            <p:cNvSpPr/>
            <p:nvPr/>
          </p:nvSpPr>
          <p:spPr>
            <a:xfrm>
              <a:off x="0" y="0"/>
              <a:ext cx="1911262" cy="749737"/>
            </a:xfrm>
            <a:custGeom>
              <a:rect b="b" l="l" r="r" t="t"/>
              <a:pathLst>
                <a:path extrusionOk="0" h="749737" w="1911262">
                  <a:moveTo>
                    <a:pt x="42674" y="0"/>
                  </a:moveTo>
                  <a:lnTo>
                    <a:pt x="1868588" y="0"/>
                  </a:lnTo>
                  <a:cubicBezTo>
                    <a:pt x="1892156" y="0"/>
                    <a:pt x="1911262" y="19106"/>
                    <a:pt x="1911262" y="42674"/>
                  </a:cubicBezTo>
                  <a:lnTo>
                    <a:pt x="1911262" y="707063"/>
                  </a:lnTo>
                  <a:cubicBezTo>
                    <a:pt x="1911262" y="730631"/>
                    <a:pt x="1892156" y="749737"/>
                    <a:pt x="1868588" y="749737"/>
                  </a:cubicBezTo>
                  <a:lnTo>
                    <a:pt x="42674" y="749737"/>
                  </a:lnTo>
                  <a:cubicBezTo>
                    <a:pt x="31356" y="749737"/>
                    <a:pt x="20502" y="745241"/>
                    <a:pt x="12499" y="737238"/>
                  </a:cubicBezTo>
                  <a:cubicBezTo>
                    <a:pt x="4496" y="729235"/>
                    <a:pt x="0" y="718381"/>
                    <a:pt x="0" y="707063"/>
                  </a:cubicBezTo>
                  <a:lnTo>
                    <a:pt x="0" y="42674"/>
                  </a:lnTo>
                  <a:cubicBezTo>
                    <a:pt x="0" y="19106"/>
                    <a:pt x="19106" y="0"/>
                    <a:pt x="42674" y="0"/>
                  </a:cubicBezTo>
                  <a:close/>
                </a:path>
              </a:pathLst>
            </a:custGeom>
            <a:solidFill>
              <a:srgbClr val="FAF3E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3" name="Google Shape;373;p19"/>
            <p:cNvSpPr txBox="1"/>
            <p:nvPr/>
          </p:nvSpPr>
          <p:spPr>
            <a:xfrm>
              <a:off x="0" y="-66675"/>
              <a:ext cx="1911262" cy="816412"/>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74" name="Google Shape;374;p19"/>
          <p:cNvGrpSpPr/>
          <p:nvPr/>
        </p:nvGrpSpPr>
        <p:grpSpPr>
          <a:xfrm>
            <a:off x="5979197" y="3301498"/>
            <a:ext cx="3628411" cy="829597"/>
            <a:chOff x="0" y="-66675"/>
            <a:chExt cx="1911262" cy="436990"/>
          </a:xfrm>
        </p:grpSpPr>
        <p:sp>
          <p:nvSpPr>
            <p:cNvPr id="375" name="Google Shape;375;p19"/>
            <p:cNvSpPr/>
            <p:nvPr/>
          </p:nvSpPr>
          <p:spPr>
            <a:xfrm>
              <a:off x="0" y="0"/>
              <a:ext cx="1911262" cy="370315"/>
            </a:xfrm>
            <a:custGeom>
              <a:rect b="b" l="l" r="r" t="t"/>
              <a:pathLst>
                <a:path extrusionOk="0" h="370315" w="1911262">
                  <a:moveTo>
                    <a:pt x="42674" y="0"/>
                  </a:moveTo>
                  <a:lnTo>
                    <a:pt x="1868588" y="0"/>
                  </a:lnTo>
                  <a:cubicBezTo>
                    <a:pt x="1892156" y="0"/>
                    <a:pt x="1911262" y="19106"/>
                    <a:pt x="1911262" y="42674"/>
                  </a:cubicBezTo>
                  <a:lnTo>
                    <a:pt x="1911262" y="327641"/>
                  </a:lnTo>
                  <a:cubicBezTo>
                    <a:pt x="1911262" y="338959"/>
                    <a:pt x="1906766" y="349813"/>
                    <a:pt x="1898763" y="357816"/>
                  </a:cubicBezTo>
                  <a:cubicBezTo>
                    <a:pt x="1890760" y="365819"/>
                    <a:pt x="1879906" y="370315"/>
                    <a:pt x="1868588" y="370315"/>
                  </a:cubicBezTo>
                  <a:lnTo>
                    <a:pt x="42674" y="370315"/>
                  </a:lnTo>
                  <a:cubicBezTo>
                    <a:pt x="19106" y="370315"/>
                    <a:pt x="0" y="351209"/>
                    <a:pt x="0" y="327641"/>
                  </a:cubicBezTo>
                  <a:lnTo>
                    <a:pt x="0" y="42674"/>
                  </a:lnTo>
                  <a:cubicBezTo>
                    <a:pt x="0" y="19106"/>
                    <a:pt x="19106" y="0"/>
                    <a:pt x="42674" y="0"/>
                  </a:cubicBezTo>
                  <a:close/>
                </a:path>
              </a:pathLst>
            </a:custGeom>
            <a:solidFill>
              <a:srgbClr val="FF5757"/>
            </a:solidFill>
            <a:ln cap="rnd" cmpd="sng" w="104775">
              <a:solidFill>
                <a:srgbClr val="FF5757"/>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6" name="Google Shape;376;p19"/>
            <p:cNvSpPr txBox="1"/>
            <p:nvPr/>
          </p:nvSpPr>
          <p:spPr>
            <a:xfrm>
              <a:off x="0" y="-66675"/>
              <a:ext cx="1911262" cy="436990"/>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77" name="Google Shape;377;p19"/>
          <p:cNvGrpSpPr/>
          <p:nvPr/>
        </p:nvGrpSpPr>
        <p:grpSpPr>
          <a:xfrm>
            <a:off x="5979197" y="3552462"/>
            <a:ext cx="3628411" cy="624057"/>
            <a:chOff x="0" y="-66675"/>
            <a:chExt cx="1911262" cy="328721"/>
          </a:xfrm>
        </p:grpSpPr>
        <p:sp>
          <p:nvSpPr>
            <p:cNvPr id="378" name="Google Shape;378;p19"/>
            <p:cNvSpPr/>
            <p:nvPr/>
          </p:nvSpPr>
          <p:spPr>
            <a:xfrm>
              <a:off x="0" y="0"/>
              <a:ext cx="1911262" cy="262046"/>
            </a:xfrm>
            <a:custGeom>
              <a:rect b="b" l="l" r="r" t="t"/>
              <a:pathLst>
                <a:path extrusionOk="0" h="262046" w="1911262">
                  <a:moveTo>
                    <a:pt x="0" y="0"/>
                  </a:moveTo>
                  <a:lnTo>
                    <a:pt x="1911262" y="0"/>
                  </a:lnTo>
                  <a:lnTo>
                    <a:pt x="1911262" y="262046"/>
                  </a:lnTo>
                  <a:lnTo>
                    <a:pt x="0" y="262046"/>
                  </a:lnTo>
                  <a:close/>
                </a:path>
              </a:pathLst>
            </a:custGeom>
            <a:solidFill>
              <a:srgbClr val="FF5757"/>
            </a:solidFill>
            <a:ln cap="sq" cmpd="sng" w="104775">
              <a:solidFill>
                <a:srgbClr val="FF5757"/>
              </a:solidFill>
              <a:prstDash val="solid"/>
              <a:miter lim="8000"/>
              <a:headEnd len="sm" w="sm" type="none"/>
              <a:tailEnd len="sm" w="sm" type="none"/>
            </a:ln>
          </p:spPr>
        </p:sp>
        <p:sp>
          <p:nvSpPr>
            <p:cNvPr id="379" name="Google Shape;379;p19"/>
            <p:cNvSpPr txBox="1"/>
            <p:nvPr/>
          </p:nvSpPr>
          <p:spPr>
            <a:xfrm>
              <a:off x="0" y="-66675"/>
              <a:ext cx="1911262" cy="328721"/>
            </a:xfrm>
            <a:prstGeom prst="rect">
              <a:avLst/>
            </a:prstGeom>
            <a:noFill/>
            <a:ln>
              <a:noFill/>
            </a:ln>
          </p:spPr>
          <p:txBody>
            <a:bodyPr anchorCtr="0" anchor="ctr" bIns="25400" lIns="25400" spcFirstLastPara="1" rIns="25400" wrap="square" tIns="25400">
              <a:noAutofit/>
            </a:bodyPr>
            <a:lstStyle/>
            <a:p>
              <a:pPr indent="0" lvl="0" marL="0" marR="0" rtl="0" algn="ctr">
                <a:lnSpc>
                  <a:spcPct val="17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80" name="Google Shape;380;p19"/>
          <p:cNvSpPr/>
          <p:nvPr/>
        </p:nvSpPr>
        <p:spPr>
          <a:xfrm>
            <a:off x="2665243" y="1585732"/>
            <a:ext cx="3543094" cy="3889740"/>
          </a:xfrm>
          <a:custGeom>
            <a:rect b="b" l="l" r="r" t="t"/>
            <a:pathLst>
              <a:path extrusionOk="0" h="7779479" w="7086188">
                <a:moveTo>
                  <a:pt x="0" y="0"/>
                </a:moveTo>
                <a:lnTo>
                  <a:pt x="7086189" y="0"/>
                </a:lnTo>
                <a:lnTo>
                  <a:pt x="7086189" y="7779479"/>
                </a:lnTo>
                <a:lnTo>
                  <a:pt x="0" y="7779479"/>
                </a:lnTo>
                <a:lnTo>
                  <a:pt x="0" y="0"/>
                </a:lnTo>
                <a:close/>
              </a:path>
            </a:pathLst>
          </a:custGeom>
          <a:blipFill rotWithShape="1">
            <a:blip r:embed="rId3">
              <a:alphaModFix/>
            </a:blip>
            <a:stretch>
              <a:fillRect b="0" l="-43607" r="-35440" t="-8660"/>
            </a:stretch>
          </a:blipFill>
          <a:ln>
            <a:noFill/>
          </a:ln>
        </p:spPr>
      </p:sp>
      <p:sp>
        <p:nvSpPr>
          <p:cNvPr id="381" name="Google Shape;381;p19"/>
          <p:cNvSpPr txBox="1"/>
          <p:nvPr/>
        </p:nvSpPr>
        <p:spPr>
          <a:xfrm>
            <a:off x="2204635" y="623888"/>
            <a:ext cx="4734729" cy="80486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6000" u="none" cap="none" strike="noStrike">
                <a:solidFill>
                  <a:srgbClr val="FAF3EC"/>
                </a:solidFill>
                <a:latin typeface="Anton"/>
                <a:ea typeface="Anton"/>
                <a:cs typeface="Anton"/>
                <a:sym typeface="Anton"/>
              </a:rPr>
              <a:t>Your Title</a:t>
            </a:r>
            <a:endParaRPr sz="700"/>
          </a:p>
        </p:txBody>
      </p:sp>
      <p:sp>
        <p:nvSpPr>
          <p:cNvPr id="382" name="Google Shape;382;p19"/>
          <p:cNvSpPr txBox="1"/>
          <p:nvPr/>
        </p:nvSpPr>
        <p:spPr>
          <a:xfrm>
            <a:off x="514350" y="1858753"/>
            <a:ext cx="1085623" cy="285750"/>
          </a:xfrm>
          <a:prstGeom prst="rect">
            <a:avLst/>
          </a:prstGeom>
          <a:noFill/>
          <a:ln>
            <a:noFill/>
          </a:ln>
        </p:spPr>
        <p:txBody>
          <a:bodyPr anchorCtr="0" anchor="t" bIns="0" lIns="0" spcFirstLastPara="1" rIns="0" wrap="square" tIns="0">
            <a:spAutoFit/>
          </a:bodyPr>
          <a:lstStyle/>
          <a:p>
            <a:pPr indent="0" lvl="0" marL="0" marR="0" rtl="0" algn="l">
              <a:lnSpc>
                <a:spcPct val="78000"/>
              </a:lnSpc>
              <a:spcBef>
                <a:spcPts val="0"/>
              </a:spcBef>
              <a:spcAft>
                <a:spcPts val="0"/>
              </a:spcAft>
              <a:buNone/>
            </a:pPr>
            <a:r>
              <a:rPr b="0" i="0" lang="en" sz="2500" u="none" cap="none" strike="noStrike">
                <a:solidFill>
                  <a:srgbClr val="FAF3EC"/>
                </a:solidFill>
                <a:latin typeface="Anton"/>
                <a:ea typeface="Anton"/>
                <a:cs typeface="Anton"/>
                <a:sym typeface="Anton"/>
              </a:rPr>
              <a:t>01</a:t>
            </a:r>
            <a:endParaRPr sz="700"/>
          </a:p>
        </p:txBody>
      </p:sp>
      <p:sp>
        <p:nvSpPr>
          <p:cNvPr id="383" name="Google Shape;383;p19"/>
          <p:cNvSpPr txBox="1"/>
          <p:nvPr/>
        </p:nvSpPr>
        <p:spPr>
          <a:xfrm>
            <a:off x="1088219" y="2467804"/>
            <a:ext cx="1521600" cy="330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000000"/>
                </a:solidFill>
                <a:latin typeface="Roboto"/>
                <a:ea typeface="Roboto"/>
                <a:cs typeface="Roboto"/>
                <a:sym typeface="Roboto"/>
              </a:rPr>
              <a:t>Briefly elaborate on what you want to discuss. </a:t>
            </a:r>
            <a:endParaRPr sz="700"/>
          </a:p>
        </p:txBody>
      </p:sp>
      <p:sp>
        <p:nvSpPr>
          <p:cNvPr id="384" name="Google Shape;384;p19"/>
          <p:cNvSpPr txBox="1"/>
          <p:nvPr/>
        </p:nvSpPr>
        <p:spPr>
          <a:xfrm>
            <a:off x="535557" y="3701097"/>
            <a:ext cx="1085623" cy="285750"/>
          </a:xfrm>
          <a:prstGeom prst="rect">
            <a:avLst/>
          </a:prstGeom>
          <a:noFill/>
          <a:ln>
            <a:noFill/>
          </a:ln>
        </p:spPr>
        <p:txBody>
          <a:bodyPr anchorCtr="0" anchor="t" bIns="0" lIns="0" spcFirstLastPara="1" rIns="0" wrap="square" tIns="0">
            <a:spAutoFit/>
          </a:bodyPr>
          <a:lstStyle/>
          <a:p>
            <a:pPr indent="0" lvl="0" marL="0" marR="0" rtl="0" algn="l">
              <a:lnSpc>
                <a:spcPct val="78000"/>
              </a:lnSpc>
              <a:spcBef>
                <a:spcPts val="0"/>
              </a:spcBef>
              <a:spcAft>
                <a:spcPts val="0"/>
              </a:spcAft>
              <a:buNone/>
            </a:pPr>
            <a:r>
              <a:rPr b="0" i="0" lang="en" sz="2500" u="none" cap="none" strike="noStrike">
                <a:solidFill>
                  <a:srgbClr val="FAF3EC"/>
                </a:solidFill>
                <a:latin typeface="Anton"/>
                <a:ea typeface="Anton"/>
                <a:cs typeface="Anton"/>
                <a:sym typeface="Anton"/>
              </a:rPr>
              <a:t>02</a:t>
            </a:r>
            <a:endParaRPr sz="700"/>
          </a:p>
        </p:txBody>
      </p:sp>
      <p:sp>
        <p:nvSpPr>
          <p:cNvPr id="385" name="Google Shape;385;p19"/>
          <p:cNvSpPr txBox="1"/>
          <p:nvPr/>
        </p:nvSpPr>
        <p:spPr>
          <a:xfrm>
            <a:off x="1109426" y="4310148"/>
            <a:ext cx="1521600" cy="330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000000"/>
                </a:solidFill>
                <a:latin typeface="Roboto"/>
                <a:ea typeface="Roboto"/>
                <a:cs typeface="Roboto"/>
                <a:sym typeface="Roboto"/>
              </a:rPr>
              <a:t>Briefly elaborate on what you want to discuss. </a:t>
            </a:r>
            <a:endParaRPr sz="700"/>
          </a:p>
        </p:txBody>
      </p:sp>
      <p:sp>
        <p:nvSpPr>
          <p:cNvPr id="386" name="Google Shape;386;p19"/>
          <p:cNvSpPr txBox="1"/>
          <p:nvPr/>
        </p:nvSpPr>
        <p:spPr>
          <a:xfrm>
            <a:off x="6877139" y="1612895"/>
            <a:ext cx="1914999" cy="606742"/>
          </a:xfrm>
          <a:prstGeom prst="rect">
            <a:avLst/>
          </a:prstGeom>
          <a:noFill/>
          <a:ln>
            <a:noFill/>
          </a:ln>
        </p:spPr>
        <p:txBody>
          <a:bodyPr anchorCtr="0" anchor="t" bIns="0" lIns="0" spcFirstLastPara="1" rIns="0" wrap="square" tIns="0">
            <a:spAutoFit/>
          </a:bodyPr>
          <a:lstStyle/>
          <a:p>
            <a:pPr indent="0" lvl="0" marL="0" marR="0" rtl="0" algn="l">
              <a:lnSpc>
                <a:spcPct val="164000"/>
              </a:lnSpc>
              <a:spcBef>
                <a:spcPts val="0"/>
              </a:spcBef>
              <a:spcAft>
                <a:spcPts val="0"/>
              </a:spcAft>
              <a:buNone/>
            </a:pPr>
            <a:r>
              <a:rPr b="1" i="0" lang="en" sz="1500" u="none" cap="none" strike="noStrike">
                <a:solidFill>
                  <a:srgbClr val="FAF3EC"/>
                </a:solidFill>
                <a:latin typeface="Roboto"/>
                <a:ea typeface="Roboto"/>
                <a:cs typeface="Roboto"/>
                <a:sym typeface="Roboto"/>
              </a:rPr>
              <a:t>ADD A</a:t>
            </a:r>
            <a:endParaRPr sz="700"/>
          </a:p>
          <a:p>
            <a:pPr indent="0" lvl="0" marL="0" marR="0" rtl="0" algn="l">
              <a:lnSpc>
                <a:spcPct val="164000"/>
              </a:lnSpc>
              <a:spcBef>
                <a:spcPts val="0"/>
              </a:spcBef>
              <a:spcAft>
                <a:spcPts val="0"/>
              </a:spcAft>
              <a:buNone/>
            </a:pPr>
            <a:r>
              <a:rPr b="1" i="0" lang="en" sz="1500" u="none" cap="none" strike="noStrike">
                <a:solidFill>
                  <a:srgbClr val="FAF3EC"/>
                </a:solidFill>
                <a:latin typeface="Roboto"/>
                <a:ea typeface="Roboto"/>
                <a:cs typeface="Roboto"/>
                <a:sym typeface="Roboto"/>
              </a:rPr>
              <a:t>MAIN POINT</a:t>
            </a:r>
            <a:endParaRPr sz="700"/>
          </a:p>
        </p:txBody>
      </p:sp>
      <p:sp>
        <p:nvSpPr>
          <p:cNvPr id="387" name="Google Shape;387;p19"/>
          <p:cNvSpPr txBox="1"/>
          <p:nvPr/>
        </p:nvSpPr>
        <p:spPr>
          <a:xfrm>
            <a:off x="6303269" y="1858753"/>
            <a:ext cx="1085622" cy="285750"/>
          </a:xfrm>
          <a:prstGeom prst="rect">
            <a:avLst/>
          </a:prstGeom>
          <a:noFill/>
          <a:ln>
            <a:noFill/>
          </a:ln>
        </p:spPr>
        <p:txBody>
          <a:bodyPr anchorCtr="0" anchor="t" bIns="0" lIns="0" spcFirstLastPara="1" rIns="0" wrap="square" tIns="0">
            <a:spAutoFit/>
          </a:bodyPr>
          <a:lstStyle/>
          <a:p>
            <a:pPr indent="0" lvl="0" marL="0" marR="0" rtl="0" algn="l">
              <a:lnSpc>
                <a:spcPct val="78000"/>
              </a:lnSpc>
              <a:spcBef>
                <a:spcPts val="0"/>
              </a:spcBef>
              <a:spcAft>
                <a:spcPts val="0"/>
              </a:spcAft>
              <a:buNone/>
            </a:pPr>
            <a:r>
              <a:rPr b="0" i="0" lang="en" sz="2500" u="none" cap="none" strike="noStrike">
                <a:solidFill>
                  <a:srgbClr val="FAF3EC"/>
                </a:solidFill>
                <a:latin typeface="Anton"/>
                <a:ea typeface="Anton"/>
                <a:cs typeface="Anton"/>
                <a:sym typeface="Anton"/>
              </a:rPr>
              <a:t>03</a:t>
            </a:r>
            <a:endParaRPr sz="700"/>
          </a:p>
        </p:txBody>
      </p:sp>
      <p:sp>
        <p:nvSpPr>
          <p:cNvPr id="388" name="Google Shape;388;p19"/>
          <p:cNvSpPr txBox="1"/>
          <p:nvPr/>
        </p:nvSpPr>
        <p:spPr>
          <a:xfrm>
            <a:off x="6877139" y="2391603"/>
            <a:ext cx="1521579" cy="383858"/>
          </a:xfrm>
          <a:prstGeom prst="rect">
            <a:avLst/>
          </a:prstGeom>
          <a:noFill/>
          <a:ln>
            <a:noFill/>
          </a:ln>
        </p:spPr>
        <p:txBody>
          <a:bodyPr anchorCtr="0" anchor="t" bIns="0" lIns="0" spcFirstLastPara="1" rIns="0" wrap="square" tIns="0">
            <a:spAutoFit/>
          </a:bodyPr>
          <a:lstStyle/>
          <a:p>
            <a:pPr indent="0" lvl="1" marL="0" marR="0" rtl="0" algn="l">
              <a:lnSpc>
                <a:spcPct val="150023"/>
              </a:lnSpc>
              <a:spcBef>
                <a:spcPts val="0"/>
              </a:spcBef>
              <a:spcAft>
                <a:spcPts val="0"/>
              </a:spcAft>
              <a:buNone/>
            </a:pPr>
            <a:r>
              <a:rPr b="0" i="0" lang="en" sz="1000" u="none" cap="none" strike="noStrike">
                <a:solidFill>
                  <a:srgbClr val="000000"/>
                </a:solidFill>
                <a:latin typeface="Roboto"/>
                <a:ea typeface="Roboto"/>
                <a:cs typeface="Roboto"/>
                <a:sym typeface="Roboto"/>
              </a:rPr>
              <a:t>Briefly elaborate on what you want to discuss. </a:t>
            </a:r>
            <a:endParaRPr sz="700"/>
          </a:p>
        </p:txBody>
      </p:sp>
      <p:sp>
        <p:nvSpPr>
          <p:cNvPr id="389" name="Google Shape;389;p19"/>
          <p:cNvSpPr txBox="1"/>
          <p:nvPr/>
        </p:nvSpPr>
        <p:spPr>
          <a:xfrm>
            <a:off x="6877139" y="3455239"/>
            <a:ext cx="1914999" cy="606743"/>
          </a:xfrm>
          <a:prstGeom prst="rect">
            <a:avLst/>
          </a:prstGeom>
          <a:noFill/>
          <a:ln>
            <a:noFill/>
          </a:ln>
        </p:spPr>
        <p:txBody>
          <a:bodyPr anchorCtr="0" anchor="t" bIns="0" lIns="0" spcFirstLastPara="1" rIns="0" wrap="square" tIns="0">
            <a:spAutoFit/>
          </a:bodyPr>
          <a:lstStyle/>
          <a:p>
            <a:pPr indent="0" lvl="0" marL="0" marR="0" rtl="0" algn="l">
              <a:lnSpc>
                <a:spcPct val="164000"/>
              </a:lnSpc>
              <a:spcBef>
                <a:spcPts val="0"/>
              </a:spcBef>
              <a:spcAft>
                <a:spcPts val="0"/>
              </a:spcAft>
              <a:buNone/>
            </a:pPr>
            <a:r>
              <a:rPr b="1" i="0" lang="en" sz="1500" u="none" cap="none" strike="noStrike">
                <a:solidFill>
                  <a:srgbClr val="FAF3EC"/>
                </a:solidFill>
                <a:latin typeface="Roboto"/>
                <a:ea typeface="Roboto"/>
                <a:cs typeface="Roboto"/>
                <a:sym typeface="Roboto"/>
              </a:rPr>
              <a:t>ADD A</a:t>
            </a:r>
            <a:endParaRPr sz="700"/>
          </a:p>
          <a:p>
            <a:pPr indent="0" lvl="0" marL="0" marR="0" rtl="0" algn="l">
              <a:lnSpc>
                <a:spcPct val="164000"/>
              </a:lnSpc>
              <a:spcBef>
                <a:spcPts val="0"/>
              </a:spcBef>
              <a:spcAft>
                <a:spcPts val="0"/>
              </a:spcAft>
              <a:buNone/>
            </a:pPr>
            <a:r>
              <a:rPr b="1" i="0" lang="en" sz="1500" u="none" cap="none" strike="noStrike">
                <a:solidFill>
                  <a:srgbClr val="FAF3EC"/>
                </a:solidFill>
                <a:latin typeface="Roboto"/>
                <a:ea typeface="Roboto"/>
                <a:cs typeface="Roboto"/>
                <a:sym typeface="Roboto"/>
              </a:rPr>
              <a:t>MAIN POINT</a:t>
            </a:r>
            <a:endParaRPr sz="700"/>
          </a:p>
        </p:txBody>
      </p:sp>
      <p:sp>
        <p:nvSpPr>
          <p:cNvPr id="390" name="Google Shape;390;p19"/>
          <p:cNvSpPr txBox="1"/>
          <p:nvPr/>
        </p:nvSpPr>
        <p:spPr>
          <a:xfrm>
            <a:off x="6303269" y="3701097"/>
            <a:ext cx="1085622" cy="285750"/>
          </a:xfrm>
          <a:prstGeom prst="rect">
            <a:avLst/>
          </a:prstGeom>
          <a:noFill/>
          <a:ln>
            <a:noFill/>
          </a:ln>
        </p:spPr>
        <p:txBody>
          <a:bodyPr anchorCtr="0" anchor="t" bIns="0" lIns="0" spcFirstLastPara="1" rIns="0" wrap="square" tIns="0">
            <a:spAutoFit/>
          </a:bodyPr>
          <a:lstStyle/>
          <a:p>
            <a:pPr indent="0" lvl="0" marL="0" marR="0" rtl="0" algn="l">
              <a:lnSpc>
                <a:spcPct val="78000"/>
              </a:lnSpc>
              <a:spcBef>
                <a:spcPts val="0"/>
              </a:spcBef>
              <a:spcAft>
                <a:spcPts val="0"/>
              </a:spcAft>
              <a:buNone/>
            </a:pPr>
            <a:r>
              <a:rPr b="0" i="0" lang="en" sz="2500" u="none" cap="none" strike="noStrike">
                <a:solidFill>
                  <a:srgbClr val="FAF3EC"/>
                </a:solidFill>
                <a:latin typeface="Anton"/>
                <a:ea typeface="Anton"/>
                <a:cs typeface="Anton"/>
                <a:sym typeface="Anton"/>
              </a:rPr>
              <a:t>04</a:t>
            </a:r>
            <a:endParaRPr sz="700"/>
          </a:p>
        </p:txBody>
      </p:sp>
      <p:sp>
        <p:nvSpPr>
          <p:cNvPr id="391" name="Google Shape;391;p19"/>
          <p:cNvSpPr txBox="1"/>
          <p:nvPr/>
        </p:nvSpPr>
        <p:spPr>
          <a:xfrm>
            <a:off x="6877139" y="4233948"/>
            <a:ext cx="1521579" cy="383857"/>
          </a:xfrm>
          <a:prstGeom prst="rect">
            <a:avLst/>
          </a:prstGeom>
          <a:noFill/>
          <a:ln>
            <a:noFill/>
          </a:ln>
        </p:spPr>
        <p:txBody>
          <a:bodyPr anchorCtr="0" anchor="t" bIns="0" lIns="0" spcFirstLastPara="1" rIns="0" wrap="square" tIns="0">
            <a:spAutoFit/>
          </a:bodyPr>
          <a:lstStyle/>
          <a:p>
            <a:pPr indent="0" lvl="1" marL="0" marR="0" rtl="0" algn="l">
              <a:lnSpc>
                <a:spcPct val="150023"/>
              </a:lnSpc>
              <a:spcBef>
                <a:spcPts val="0"/>
              </a:spcBef>
              <a:spcAft>
                <a:spcPts val="0"/>
              </a:spcAft>
              <a:buNone/>
            </a:pPr>
            <a:r>
              <a:rPr b="0" i="0" lang="en" sz="1000" u="none" cap="none" strike="noStrike">
                <a:solidFill>
                  <a:srgbClr val="000000"/>
                </a:solidFill>
                <a:latin typeface="Roboto"/>
                <a:ea typeface="Roboto"/>
                <a:cs typeface="Roboto"/>
                <a:sym typeface="Roboto"/>
              </a:rPr>
              <a:t>Briefly elaborate on what you want to discuss. </a:t>
            </a:r>
            <a:endParaRPr sz="7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FFFFFF"/>
      </a:dk1>
      <a:lt1>
        <a:srgbClr val="396142"/>
      </a:lt1>
      <a:dk2>
        <a:srgbClr val="FFFFFF"/>
      </a:dk2>
      <a:lt2>
        <a:srgbClr val="396142"/>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