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10693400" cx="7556500"/>
  <p:notesSz cx="6858000" cy="9144000"/>
  <p:embeddedFontLst>
    <p:embeddedFont>
      <p:font typeface="Inter"/>
      <p:regular r:id="rId9"/>
      <p:bold r:id="rId10"/>
      <p:italic r:id="rId11"/>
      <p:boldItalic r:id="rId12"/>
    </p:embeddedFont>
    <p:embeddedFont>
      <p:font typeface="Lora"/>
      <p:regular r:id="rId13"/>
      <p:bold r:id="rId14"/>
      <p:italic r:id="rId15"/>
      <p:boldItalic r:id="rId16"/>
    </p:embeddedFont>
    <p:embeddedFont>
      <p:font typeface="Source Sans 3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Sans3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Inter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Inter-italic.fntdata"/><Relationship Id="rId10" Type="http://schemas.openxmlformats.org/officeDocument/2006/relationships/font" Target="fonts/Inter-bold.fntdata"/><Relationship Id="rId13" Type="http://schemas.openxmlformats.org/officeDocument/2006/relationships/font" Target="fonts/Lora-regular.fntdata"/><Relationship Id="rId12" Type="http://schemas.openxmlformats.org/officeDocument/2006/relationships/font" Target="fonts/Inter-boldItalic.fntdata"/><Relationship Id="rId15" Type="http://schemas.openxmlformats.org/officeDocument/2006/relationships/font" Target="fonts/Lora-italic.fntdata"/><Relationship Id="rId14" Type="http://schemas.openxmlformats.org/officeDocument/2006/relationships/font" Target="fonts/Lora-bold.fntdata"/><Relationship Id="rId17" Type="http://schemas.openxmlformats.org/officeDocument/2006/relationships/font" Target="fonts/SourceSans3-regular.fntdata"/><Relationship Id="rId16" Type="http://schemas.openxmlformats.org/officeDocument/2006/relationships/font" Target="fonts/Lora-boldItalic.fntdata"/><Relationship Id="rId19" Type="http://schemas.openxmlformats.org/officeDocument/2006/relationships/font" Target="fonts/SourceSans3-italic.fntdata"/><Relationship Id="rId18" Type="http://schemas.openxmlformats.org/officeDocument/2006/relationships/font" Target="fonts/SourceSans3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openxmlformats.org/officeDocument/2006/relationships/image" Target="../media/image14.png"/><Relationship Id="rId7" Type="http://schemas.openxmlformats.org/officeDocument/2006/relationships/image" Target="../media/image40.png"/></Relationships>
</file>

<file path=ppt/slides/_rels/slide2.xml.rels><?xml version="1.0" encoding="UTF-8" standalone="yes"?><Relationships xmlns="http://schemas.openxmlformats.org/package/2006/relationships"><Relationship Id="rId40" Type="http://schemas.openxmlformats.org/officeDocument/2006/relationships/image" Target="../media/image39.png"/><Relationship Id="rId20" Type="http://schemas.openxmlformats.org/officeDocument/2006/relationships/image" Target="../media/image20.png"/><Relationship Id="rId41" Type="http://schemas.openxmlformats.org/officeDocument/2006/relationships/image" Target="../media/image37.png"/><Relationship Id="rId22" Type="http://schemas.openxmlformats.org/officeDocument/2006/relationships/image" Target="../media/image30.png"/><Relationship Id="rId21" Type="http://schemas.openxmlformats.org/officeDocument/2006/relationships/image" Target="../media/image18.png"/><Relationship Id="rId24" Type="http://schemas.openxmlformats.org/officeDocument/2006/relationships/image" Target="../media/image29.png"/><Relationship Id="rId23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15.png"/><Relationship Id="rId26" Type="http://schemas.openxmlformats.org/officeDocument/2006/relationships/image" Target="../media/image19.png"/><Relationship Id="rId25" Type="http://schemas.openxmlformats.org/officeDocument/2006/relationships/image" Target="../media/image22.png"/><Relationship Id="rId28" Type="http://schemas.openxmlformats.org/officeDocument/2006/relationships/image" Target="../media/image24.png"/><Relationship Id="rId27" Type="http://schemas.openxmlformats.org/officeDocument/2006/relationships/image" Target="../media/image23.png"/><Relationship Id="rId5" Type="http://schemas.openxmlformats.org/officeDocument/2006/relationships/image" Target="../media/image3.png"/><Relationship Id="rId6" Type="http://schemas.openxmlformats.org/officeDocument/2006/relationships/image" Target="../media/image16.png"/><Relationship Id="rId29" Type="http://schemas.openxmlformats.org/officeDocument/2006/relationships/image" Target="../media/image32.png"/><Relationship Id="rId7" Type="http://schemas.openxmlformats.org/officeDocument/2006/relationships/image" Target="../media/image11.png"/><Relationship Id="rId8" Type="http://schemas.openxmlformats.org/officeDocument/2006/relationships/image" Target="../media/image7.png"/><Relationship Id="rId31" Type="http://schemas.openxmlformats.org/officeDocument/2006/relationships/image" Target="../media/image27.png"/><Relationship Id="rId30" Type="http://schemas.openxmlformats.org/officeDocument/2006/relationships/image" Target="../media/image28.png"/><Relationship Id="rId11" Type="http://schemas.openxmlformats.org/officeDocument/2006/relationships/image" Target="../media/image5.png"/><Relationship Id="rId33" Type="http://schemas.openxmlformats.org/officeDocument/2006/relationships/image" Target="../media/image43.png"/><Relationship Id="rId10" Type="http://schemas.openxmlformats.org/officeDocument/2006/relationships/image" Target="../media/image4.png"/><Relationship Id="rId32" Type="http://schemas.openxmlformats.org/officeDocument/2006/relationships/image" Target="../media/image31.png"/><Relationship Id="rId13" Type="http://schemas.openxmlformats.org/officeDocument/2006/relationships/image" Target="../media/image10.png"/><Relationship Id="rId35" Type="http://schemas.openxmlformats.org/officeDocument/2006/relationships/image" Target="../media/image41.png"/><Relationship Id="rId12" Type="http://schemas.openxmlformats.org/officeDocument/2006/relationships/image" Target="../media/image13.png"/><Relationship Id="rId34" Type="http://schemas.openxmlformats.org/officeDocument/2006/relationships/image" Target="../media/image33.png"/><Relationship Id="rId15" Type="http://schemas.openxmlformats.org/officeDocument/2006/relationships/image" Target="../media/image12.png"/><Relationship Id="rId37" Type="http://schemas.openxmlformats.org/officeDocument/2006/relationships/image" Target="../media/image42.png"/><Relationship Id="rId14" Type="http://schemas.openxmlformats.org/officeDocument/2006/relationships/image" Target="../media/image17.png"/><Relationship Id="rId36" Type="http://schemas.openxmlformats.org/officeDocument/2006/relationships/image" Target="../media/image36.png"/><Relationship Id="rId17" Type="http://schemas.openxmlformats.org/officeDocument/2006/relationships/image" Target="../media/image21.png"/><Relationship Id="rId39" Type="http://schemas.openxmlformats.org/officeDocument/2006/relationships/image" Target="../media/image44.png"/><Relationship Id="rId16" Type="http://schemas.openxmlformats.org/officeDocument/2006/relationships/image" Target="../media/image34.png"/><Relationship Id="rId38" Type="http://schemas.openxmlformats.org/officeDocument/2006/relationships/image" Target="../media/image38.png"/><Relationship Id="rId19" Type="http://schemas.openxmlformats.org/officeDocument/2006/relationships/image" Target="../media/image35.png"/><Relationship Id="rId18" Type="http://schemas.openxmlformats.org/officeDocument/2006/relationships/image" Target="../media/image2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0E4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Google Shape;84;p13"/>
          <p:cNvCxnSpPr/>
          <p:nvPr/>
        </p:nvCxnSpPr>
        <p:spPr>
          <a:xfrm>
            <a:off x="756000" y="1950474"/>
            <a:ext cx="6048000" cy="0"/>
          </a:xfrm>
          <a:prstGeom prst="straightConnector1">
            <a:avLst/>
          </a:prstGeom>
          <a:noFill/>
          <a:ln cap="rnd" cmpd="sng" w="28575">
            <a:solidFill>
              <a:srgbClr val="1C2011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85" name="Google Shape;85;p13"/>
          <p:cNvCxnSpPr/>
          <p:nvPr/>
        </p:nvCxnSpPr>
        <p:spPr>
          <a:xfrm>
            <a:off x="756000" y="5764610"/>
            <a:ext cx="6048000" cy="0"/>
          </a:xfrm>
          <a:prstGeom prst="straightConnector1">
            <a:avLst/>
          </a:prstGeom>
          <a:noFill/>
          <a:ln cap="rnd" cmpd="sng" w="28575">
            <a:solidFill>
              <a:srgbClr val="1C2011"/>
            </a:solidFill>
            <a:prstDash val="dot"/>
            <a:round/>
            <a:headEnd len="sm" w="sm" type="none"/>
            <a:tailEnd len="sm" w="sm" type="none"/>
          </a:ln>
        </p:spPr>
      </p:cxnSp>
      <p:grpSp>
        <p:nvGrpSpPr>
          <p:cNvPr id="86" name="Google Shape;86;p13"/>
          <p:cNvGrpSpPr/>
          <p:nvPr/>
        </p:nvGrpSpPr>
        <p:grpSpPr>
          <a:xfrm>
            <a:off x="1414195" y="2606798"/>
            <a:ext cx="5389805" cy="542921"/>
            <a:chOff x="0" y="-19050"/>
            <a:chExt cx="1931584" cy="194571"/>
          </a:xfrm>
        </p:grpSpPr>
        <p:sp>
          <p:nvSpPr>
            <p:cNvPr id="87" name="Google Shape;87;p13"/>
            <p:cNvSpPr/>
            <p:nvPr/>
          </p:nvSpPr>
          <p:spPr>
            <a:xfrm>
              <a:off x="0" y="0"/>
              <a:ext cx="1931584" cy="175521"/>
            </a:xfrm>
            <a:custGeom>
              <a:rect b="b" l="l" r="r" t="t"/>
              <a:pathLst>
                <a:path extrusionOk="0" h="175521" w="1931584">
                  <a:moveTo>
                    <a:pt x="87760" y="0"/>
                  </a:moveTo>
                  <a:lnTo>
                    <a:pt x="1843824" y="0"/>
                  </a:lnTo>
                  <a:cubicBezTo>
                    <a:pt x="1892293" y="0"/>
                    <a:pt x="1931584" y="39292"/>
                    <a:pt x="1931584" y="87760"/>
                  </a:cubicBezTo>
                  <a:lnTo>
                    <a:pt x="1931584" y="87760"/>
                  </a:lnTo>
                  <a:cubicBezTo>
                    <a:pt x="1931584" y="136229"/>
                    <a:pt x="1892293" y="175521"/>
                    <a:pt x="1843824" y="175521"/>
                  </a:cubicBezTo>
                  <a:lnTo>
                    <a:pt x="87760" y="175521"/>
                  </a:lnTo>
                  <a:cubicBezTo>
                    <a:pt x="39292" y="175521"/>
                    <a:pt x="0" y="136229"/>
                    <a:pt x="0" y="87760"/>
                  </a:cubicBezTo>
                  <a:lnTo>
                    <a:pt x="0" y="87760"/>
                  </a:lnTo>
                  <a:cubicBezTo>
                    <a:pt x="0" y="39292"/>
                    <a:pt x="39292" y="0"/>
                    <a:pt x="8776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9525">
              <a:solidFill>
                <a:srgbClr val="1C20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3"/>
            <p:cNvSpPr txBox="1"/>
            <p:nvPr/>
          </p:nvSpPr>
          <p:spPr>
            <a:xfrm>
              <a:off x="0" y="-19050"/>
              <a:ext cx="1931584" cy="1945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" name="Google Shape;89;p13"/>
          <p:cNvGrpSpPr/>
          <p:nvPr/>
        </p:nvGrpSpPr>
        <p:grpSpPr>
          <a:xfrm>
            <a:off x="756000" y="2606798"/>
            <a:ext cx="1513622" cy="542921"/>
            <a:chOff x="0" y="-19050"/>
            <a:chExt cx="542448" cy="194571"/>
          </a:xfrm>
        </p:grpSpPr>
        <p:sp>
          <p:nvSpPr>
            <p:cNvPr id="90" name="Google Shape;90;p13"/>
            <p:cNvSpPr/>
            <p:nvPr/>
          </p:nvSpPr>
          <p:spPr>
            <a:xfrm>
              <a:off x="0" y="0"/>
              <a:ext cx="542448" cy="175521"/>
            </a:xfrm>
            <a:custGeom>
              <a:rect b="b" l="l" r="r" t="t"/>
              <a:pathLst>
                <a:path extrusionOk="0" h="175521" w="542448">
                  <a:moveTo>
                    <a:pt x="87760" y="0"/>
                  </a:moveTo>
                  <a:lnTo>
                    <a:pt x="454688" y="0"/>
                  </a:lnTo>
                  <a:cubicBezTo>
                    <a:pt x="503156" y="0"/>
                    <a:pt x="542448" y="39292"/>
                    <a:pt x="542448" y="87760"/>
                  </a:cubicBezTo>
                  <a:lnTo>
                    <a:pt x="542448" y="87760"/>
                  </a:lnTo>
                  <a:cubicBezTo>
                    <a:pt x="542448" y="136229"/>
                    <a:pt x="503156" y="175521"/>
                    <a:pt x="454688" y="175521"/>
                  </a:cubicBezTo>
                  <a:lnTo>
                    <a:pt x="87760" y="175521"/>
                  </a:lnTo>
                  <a:cubicBezTo>
                    <a:pt x="39292" y="175521"/>
                    <a:pt x="0" y="136229"/>
                    <a:pt x="0" y="87760"/>
                  </a:cubicBezTo>
                  <a:lnTo>
                    <a:pt x="0" y="87760"/>
                  </a:lnTo>
                  <a:cubicBezTo>
                    <a:pt x="0" y="39292"/>
                    <a:pt x="39292" y="0"/>
                    <a:pt x="87760" y="0"/>
                  </a:cubicBezTo>
                  <a:close/>
                </a:path>
              </a:pathLst>
            </a:custGeom>
            <a:solidFill>
              <a:srgbClr val="1C20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3"/>
            <p:cNvSpPr txBox="1"/>
            <p:nvPr/>
          </p:nvSpPr>
          <p:spPr>
            <a:xfrm>
              <a:off x="0" y="-19050"/>
              <a:ext cx="542448" cy="1945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2" name="Google Shape;9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7205" y="6858167"/>
            <a:ext cx="3190548" cy="2558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31317" y="6886264"/>
            <a:ext cx="2853380" cy="25021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4" name="Google Shape;94;p13"/>
          <p:cNvGrpSpPr/>
          <p:nvPr/>
        </p:nvGrpSpPr>
        <p:grpSpPr>
          <a:xfrm>
            <a:off x="1414195" y="9393079"/>
            <a:ext cx="5389805" cy="542921"/>
            <a:chOff x="0" y="-19050"/>
            <a:chExt cx="1931584" cy="194571"/>
          </a:xfrm>
        </p:grpSpPr>
        <p:sp>
          <p:nvSpPr>
            <p:cNvPr id="95" name="Google Shape;95;p13"/>
            <p:cNvSpPr/>
            <p:nvPr/>
          </p:nvSpPr>
          <p:spPr>
            <a:xfrm>
              <a:off x="0" y="0"/>
              <a:ext cx="1931584" cy="175521"/>
            </a:xfrm>
            <a:custGeom>
              <a:rect b="b" l="l" r="r" t="t"/>
              <a:pathLst>
                <a:path extrusionOk="0" h="175521" w="1931584">
                  <a:moveTo>
                    <a:pt x="87760" y="0"/>
                  </a:moveTo>
                  <a:lnTo>
                    <a:pt x="1843824" y="0"/>
                  </a:lnTo>
                  <a:cubicBezTo>
                    <a:pt x="1892293" y="0"/>
                    <a:pt x="1931584" y="39292"/>
                    <a:pt x="1931584" y="87760"/>
                  </a:cubicBezTo>
                  <a:lnTo>
                    <a:pt x="1931584" y="87760"/>
                  </a:lnTo>
                  <a:cubicBezTo>
                    <a:pt x="1931584" y="136229"/>
                    <a:pt x="1892293" y="175521"/>
                    <a:pt x="1843824" y="175521"/>
                  </a:cubicBezTo>
                  <a:lnTo>
                    <a:pt x="87760" y="175521"/>
                  </a:lnTo>
                  <a:cubicBezTo>
                    <a:pt x="39292" y="175521"/>
                    <a:pt x="0" y="136229"/>
                    <a:pt x="0" y="87760"/>
                  </a:cubicBezTo>
                  <a:lnTo>
                    <a:pt x="0" y="87760"/>
                  </a:lnTo>
                  <a:cubicBezTo>
                    <a:pt x="0" y="39292"/>
                    <a:pt x="39292" y="0"/>
                    <a:pt x="87760" y="0"/>
                  </a:cubicBezTo>
                  <a:close/>
                </a:path>
              </a:pathLst>
            </a:custGeom>
            <a:solidFill>
              <a:srgbClr val="1C2011"/>
            </a:solidFill>
            <a:ln cap="rnd" cmpd="sng" w="9525">
              <a:solidFill>
                <a:srgbClr val="1C20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3"/>
            <p:cNvSpPr txBox="1"/>
            <p:nvPr/>
          </p:nvSpPr>
          <p:spPr>
            <a:xfrm>
              <a:off x="0" y="-19050"/>
              <a:ext cx="1931584" cy="1945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" name="Google Shape;97;p13"/>
          <p:cNvGrpSpPr/>
          <p:nvPr/>
        </p:nvGrpSpPr>
        <p:grpSpPr>
          <a:xfrm>
            <a:off x="756000" y="9393079"/>
            <a:ext cx="1513622" cy="542921"/>
            <a:chOff x="0" y="-19050"/>
            <a:chExt cx="542448" cy="194571"/>
          </a:xfrm>
        </p:grpSpPr>
        <p:sp>
          <p:nvSpPr>
            <p:cNvPr id="98" name="Google Shape;98;p13"/>
            <p:cNvSpPr/>
            <p:nvPr/>
          </p:nvSpPr>
          <p:spPr>
            <a:xfrm>
              <a:off x="0" y="0"/>
              <a:ext cx="542448" cy="175521"/>
            </a:xfrm>
            <a:custGeom>
              <a:rect b="b" l="l" r="r" t="t"/>
              <a:pathLst>
                <a:path extrusionOk="0" h="175521" w="542448">
                  <a:moveTo>
                    <a:pt x="87760" y="0"/>
                  </a:moveTo>
                  <a:lnTo>
                    <a:pt x="454688" y="0"/>
                  </a:lnTo>
                  <a:cubicBezTo>
                    <a:pt x="503156" y="0"/>
                    <a:pt x="542448" y="39292"/>
                    <a:pt x="542448" y="87760"/>
                  </a:cubicBezTo>
                  <a:lnTo>
                    <a:pt x="542448" y="87760"/>
                  </a:lnTo>
                  <a:cubicBezTo>
                    <a:pt x="542448" y="136229"/>
                    <a:pt x="503156" y="175521"/>
                    <a:pt x="454688" y="175521"/>
                  </a:cubicBezTo>
                  <a:lnTo>
                    <a:pt x="87760" y="175521"/>
                  </a:lnTo>
                  <a:cubicBezTo>
                    <a:pt x="39292" y="175521"/>
                    <a:pt x="0" y="136229"/>
                    <a:pt x="0" y="87760"/>
                  </a:cubicBezTo>
                  <a:lnTo>
                    <a:pt x="0" y="87760"/>
                  </a:lnTo>
                  <a:cubicBezTo>
                    <a:pt x="0" y="39292"/>
                    <a:pt x="39292" y="0"/>
                    <a:pt x="87760" y="0"/>
                  </a:cubicBezTo>
                  <a:close/>
                </a:path>
              </a:pathLst>
            </a:custGeom>
            <a:solidFill>
              <a:srgbClr val="F2F0E4"/>
            </a:solidFill>
            <a:ln cap="rnd" cmpd="sng" w="9525">
              <a:solidFill>
                <a:srgbClr val="1C201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3"/>
            <p:cNvSpPr txBox="1"/>
            <p:nvPr/>
          </p:nvSpPr>
          <p:spPr>
            <a:xfrm>
              <a:off x="0" y="-19050"/>
              <a:ext cx="542448" cy="1945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" name="Google Shape;100;p13"/>
          <p:cNvGrpSpPr/>
          <p:nvPr/>
        </p:nvGrpSpPr>
        <p:grpSpPr>
          <a:xfrm>
            <a:off x="5360502" y="756000"/>
            <a:ext cx="1435371" cy="1001886"/>
            <a:chOff x="0" y="0"/>
            <a:chExt cx="1913828" cy="1335848"/>
          </a:xfrm>
        </p:grpSpPr>
        <p:sp>
          <p:nvSpPr>
            <p:cNvPr id="101" name="Google Shape;101;p13"/>
            <p:cNvSpPr/>
            <p:nvPr/>
          </p:nvSpPr>
          <p:spPr>
            <a:xfrm>
              <a:off x="577980" y="0"/>
              <a:ext cx="1335848" cy="1335848"/>
            </a:xfrm>
            <a:custGeom>
              <a:rect b="b" l="l" r="r" t="t"/>
              <a:pathLst>
                <a:path extrusionOk="0" h="1335848" w="1335848">
                  <a:moveTo>
                    <a:pt x="0" y="0"/>
                  </a:moveTo>
                  <a:lnTo>
                    <a:pt x="1335848" y="0"/>
                  </a:lnTo>
                  <a:lnTo>
                    <a:pt x="1335848" y="1335848"/>
                  </a:lnTo>
                  <a:lnTo>
                    <a:pt x="0" y="133584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02" name="Google Shape;102;p13"/>
            <p:cNvSpPr/>
            <p:nvPr/>
          </p:nvSpPr>
          <p:spPr>
            <a:xfrm>
              <a:off x="0" y="0"/>
              <a:ext cx="1335848" cy="1335848"/>
            </a:xfrm>
            <a:custGeom>
              <a:rect b="b" l="l" r="r" t="t"/>
              <a:pathLst>
                <a:path extrusionOk="0" h="1335848" w="1335848">
                  <a:moveTo>
                    <a:pt x="0" y="0"/>
                  </a:moveTo>
                  <a:lnTo>
                    <a:pt x="1335848" y="0"/>
                  </a:lnTo>
                  <a:lnTo>
                    <a:pt x="1335848" y="1335848"/>
                  </a:lnTo>
                  <a:lnTo>
                    <a:pt x="0" y="133584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103" name="Google Shape;103;p13"/>
          <p:cNvSpPr/>
          <p:nvPr/>
        </p:nvSpPr>
        <p:spPr>
          <a:xfrm>
            <a:off x="5652930" y="1091315"/>
            <a:ext cx="190811" cy="331256"/>
          </a:xfrm>
          <a:custGeom>
            <a:rect b="b" l="l" r="r" t="t"/>
            <a:pathLst>
              <a:path extrusionOk="0" h="331256" w="190811">
                <a:moveTo>
                  <a:pt x="0" y="0"/>
                </a:moveTo>
                <a:lnTo>
                  <a:pt x="190811" y="0"/>
                </a:lnTo>
                <a:lnTo>
                  <a:pt x="190811" y="331256"/>
                </a:lnTo>
                <a:lnTo>
                  <a:pt x="0" y="3312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4" name="Google Shape;104;p13"/>
          <p:cNvSpPr/>
          <p:nvPr/>
        </p:nvSpPr>
        <p:spPr>
          <a:xfrm rot="-5400000">
            <a:off x="2661667" y="2486344"/>
            <a:ext cx="2236666" cy="3927354"/>
          </a:xfrm>
          <a:custGeom>
            <a:rect b="b" l="l" r="r" t="t"/>
            <a:pathLst>
              <a:path extrusionOk="0" h="3927354" w="2236666">
                <a:moveTo>
                  <a:pt x="0" y="0"/>
                </a:moveTo>
                <a:lnTo>
                  <a:pt x="2236666" y="0"/>
                </a:lnTo>
                <a:lnTo>
                  <a:pt x="2236666" y="3927354"/>
                </a:lnTo>
                <a:lnTo>
                  <a:pt x="0" y="39273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 amt="5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5" name="Google Shape;105;p13"/>
          <p:cNvSpPr txBox="1"/>
          <p:nvPr/>
        </p:nvSpPr>
        <p:spPr>
          <a:xfrm>
            <a:off x="747873" y="832200"/>
            <a:ext cx="4425571" cy="9297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99" u="none" cap="none" strike="noStrike">
                <a:solidFill>
                  <a:srgbClr val="1C2011"/>
                </a:solidFill>
                <a:latin typeface="Lora"/>
                <a:ea typeface="Lora"/>
                <a:cs typeface="Lora"/>
                <a:sym typeface="Lora"/>
              </a:rPr>
              <a:t>UNIVERSITY RESEARCH POSTER</a:t>
            </a:r>
            <a:endParaRPr/>
          </a:p>
        </p:txBody>
      </p:sp>
      <p:sp>
        <p:nvSpPr>
          <p:cNvPr id="106" name="Google Shape;106;p13"/>
          <p:cNvSpPr txBox="1"/>
          <p:nvPr/>
        </p:nvSpPr>
        <p:spPr>
          <a:xfrm>
            <a:off x="747873" y="2107636"/>
            <a:ext cx="6048000" cy="4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 u="none" cap="none" strike="noStrike">
                <a:solidFill>
                  <a:srgbClr val="1C2011"/>
                </a:solidFill>
                <a:latin typeface="Source Sans 3"/>
                <a:ea typeface="Source Sans 3"/>
                <a:cs typeface="Source Sans 3"/>
                <a:sym typeface="Source Sans 3"/>
              </a:rPr>
              <a:t>Use this poster to visually present a summary of your undergraduate research, including the background, objectives, methods, and key findings.</a:t>
            </a:r>
            <a:endParaRPr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107" name="Google Shape;107;p13"/>
          <p:cNvSpPr txBox="1"/>
          <p:nvPr/>
        </p:nvSpPr>
        <p:spPr>
          <a:xfrm>
            <a:off x="5911599" y="1128383"/>
            <a:ext cx="643750" cy="2748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99" u="none" cap="none" strike="noStrike">
                <a:solidFill>
                  <a:srgbClr val="F2F0E4"/>
                </a:solidFill>
                <a:latin typeface="Arial"/>
                <a:ea typeface="Arial"/>
                <a:cs typeface="Arial"/>
                <a:sym typeface="Arial"/>
              </a:rPr>
              <a:t>REDSTONE INSTITUTE OF TECHNOLOGY</a:t>
            </a:r>
            <a:endParaRPr/>
          </a:p>
        </p:txBody>
      </p:sp>
      <p:sp>
        <p:nvSpPr>
          <p:cNvPr id="108" name="Google Shape;108;p13"/>
          <p:cNvSpPr txBox="1"/>
          <p:nvPr/>
        </p:nvSpPr>
        <p:spPr>
          <a:xfrm>
            <a:off x="2733086" y="2814375"/>
            <a:ext cx="9420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 u="none" cap="none" strike="noStrike">
                <a:solidFill>
                  <a:srgbClr val="1C2011"/>
                </a:solidFill>
                <a:latin typeface="Source Sans 3"/>
                <a:ea typeface="Source Sans 3"/>
                <a:cs typeface="Source Sans 3"/>
                <a:sym typeface="Source Sans 3"/>
              </a:rPr>
              <a:t>Name here</a:t>
            </a:r>
            <a:endParaRPr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109" name="Google Shape;109;p13"/>
          <p:cNvSpPr txBox="1"/>
          <p:nvPr/>
        </p:nvSpPr>
        <p:spPr>
          <a:xfrm>
            <a:off x="4064139" y="2814375"/>
            <a:ext cx="9420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 u="none" cap="none" strike="noStrike">
                <a:solidFill>
                  <a:srgbClr val="1C2011"/>
                </a:solidFill>
                <a:latin typeface="Source Sans 3"/>
                <a:ea typeface="Source Sans 3"/>
                <a:cs typeface="Source Sans 3"/>
                <a:sym typeface="Source Sans 3"/>
              </a:rPr>
              <a:t>Name here</a:t>
            </a:r>
            <a:endParaRPr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110" name="Google Shape;110;p13"/>
          <p:cNvSpPr txBox="1"/>
          <p:nvPr/>
        </p:nvSpPr>
        <p:spPr>
          <a:xfrm>
            <a:off x="5437349" y="2814375"/>
            <a:ext cx="8646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 u="none" cap="none" strike="noStrike">
                <a:solidFill>
                  <a:srgbClr val="1C2011"/>
                </a:solidFill>
                <a:latin typeface="Source Sans 3"/>
                <a:ea typeface="Source Sans 3"/>
                <a:cs typeface="Source Sans 3"/>
                <a:sym typeface="Source Sans 3"/>
              </a:rPr>
              <a:t>Name here</a:t>
            </a:r>
            <a:endParaRPr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111" name="Google Shape;111;p13"/>
          <p:cNvSpPr txBox="1"/>
          <p:nvPr/>
        </p:nvSpPr>
        <p:spPr>
          <a:xfrm>
            <a:off x="1136524" y="2805793"/>
            <a:ext cx="752574" cy="1885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2F0E4"/>
                </a:solidFill>
                <a:latin typeface="Lora"/>
                <a:ea typeface="Lora"/>
                <a:cs typeface="Lora"/>
                <a:sym typeface="Lora"/>
              </a:rPr>
              <a:t>AUTHORS</a:t>
            </a:r>
            <a:endParaRPr/>
          </a:p>
        </p:txBody>
      </p:sp>
      <p:sp>
        <p:nvSpPr>
          <p:cNvPr id="112" name="Google Shape;112;p13"/>
          <p:cNvSpPr txBox="1"/>
          <p:nvPr/>
        </p:nvSpPr>
        <p:spPr>
          <a:xfrm>
            <a:off x="1351183" y="6491302"/>
            <a:ext cx="4857600" cy="4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solidFill>
                  <a:srgbClr val="1C2011"/>
                </a:solidFill>
                <a:latin typeface="Source Sans 3"/>
                <a:ea typeface="Source Sans 3"/>
                <a:cs typeface="Source Sans 3"/>
                <a:sym typeface="Source Sans 3"/>
              </a:rPr>
              <a:t>Briefly interpret the results of your research. If applicable, use graphs, tables, or media to support this section.</a:t>
            </a:r>
            <a:endParaRPr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113" name="Google Shape;113;p13"/>
          <p:cNvSpPr txBox="1"/>
          <p:nvPr/>
        </p:nvSpPr>
        <p:spPr>
          <a:xfrm>
            <a:off x="2386555" y="6102747"/>
            <a:ext cx="2786889" cy="2456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1C2011"/>
                </a:solidFill>
                <a:latin typeface="Lora"/>
                <a:ea typeface="Lora"/>
                <a:cs typeface="Lora"/>
                <a:sym typeface="Lora"/>
              </a:rPr>
              <a:t>SUMMARY OF FINDINGS</a:t>
            </a:r>
            <a:endParaRPr/>
          </a:p>
        </p:txBody>
      </p:sp>
      <p:sp>
        <p:nvSpPr>
          <p:cNvPr id="114" name="Google Shape;114;p13"/>
          <p:cNvSpPr txBox="1"/>
          <p:nvPr/>
        </p:nvSpPr>
        <p:spPr>
          <a:xfrm>
            <a:off x="2576677" y="9600675"/>
            <a:ext cx="12546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 u="none" cap="none" strike="noStrike">
                <a:solidFill>
                  <a:srgbClr val="F2F0E4"/>
                </a:solidFill>
                <a:latin typeface="Inter"/>
                <a:ea typeface="Inter"/>
                <a:cs typeface="Inter"/>
                <a:sym typeface="Inter"/>
              </a:rPr>
              <a:t>Add source here</a:t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5" name="Google Shape;115;p13"/>
          <p:cNvSpPr txBox="1"/>
          <p:nvPr/>
        </p:nvSpPr>
        <p:spPr>
          <a:xfrm>
            <a:off x="3896600" y="9600675"/>
            <a:ext cx="1276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 u="none" cap="none" strike="noStrike">
                <a:solidFill>
                  <a:srgbClr val="F2F0E4"/>
                </a:solidFill>
                <a:latin typeface="Inter"/>
                <a:ea typeface="Inter"/>
                <a:cs typeface="Inter"/>
                <a:sym typeface="Inter"/>
              </a:rPr>
              <a:t>Add source here</a:t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6" name="Google Shape;116;p13"/>
          <p:cNvSpPr txBox="1"/>
          <p:nvPr/>
        </p:nvSpPr>
        <p:spPr>
          <a:xfrm>
            <a:off x="5277251" y="9600675"/>
            <a:ext cx="12093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 u="none" cap="none" strike="noStrike">
                <a:solidFill>
                  <a:srgbClr val="F2F0E4"/>
                </a:solidFill>
                <a:latin typeface="Inter"/>
                <a:ea typeface="Inter"/>
                <a:cs typeface="Inter"/>
                <a:sym typeface="Inter"/>
              </a:rPr>
              <a:t>Add source here</a:t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7" name="Google Shape;117;p13"/>
          <p:cNvSpPr txBox="1"/>
          <p:nvPr/>
        </p:nvSpPr>
        <p:spPr>
          <a:xfrm>
            <a:off x="953231" y="9592074"/>
            <a:ext cx="1119159" cy="1885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1C2011"/>
                </a:solidFill>
                <a:latin typeface="Lora"/>
                <a:ea typeface="Lora"/>
                <a:cs typeface="Lora"/>
                <a:sym typeface="Lora"/>
              </a:rPr>
              <a:t>REFERENCES</a:t>
            </a:r>
            <a:endParaRPr/>
          </a:p>
        </p:txBody>
      </p:sp>
      <p:grpSp>
        <p:nvGrpSpPr>
          <p:cNvPr id="118" name="Google Shape;118;p13"/>
          <p:cNvGrpSpPr/>
          <p:nvPr/>
        </p:nvGrpSpPr>
        <p:grpSpPr>
          <a:xfrm>
            <a:off x="756000" y="3466587"/>
            <a:ext cx="5799375" cy="2073546"/>
            <a:chOff x="0" y="28575"/>
            <a:chExt cx="7732500" cy="2764728"/>
          </a:xfrm>
        </p:grpSpPr>
        <p:sp>
          <p:nvSpPr>
            <p:cNvPr id="119" name="Google Shape;119;p13"/>
            <p:cNvSpPr txBox="1"/>
            <p:nvPr/>
          </p:nvSpPr>
          <p:spPr>
            <a:xfrm>
              <a:off x="793577" y="556172"/>
              <a:ext cx="6476700" cy="54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200" u="none" cap="none" strike="noStrike">
                  <a:solidFill>
                    <a:srgbClr val="1C2011"/>
                  </a:solidFill>
                  <a:latin typeface="Source Sans 3"/>
                  <a:ea typeface="Source Sans 3"/>
                  <a:cs typeface="Source Sans 3"/>
                  <a:sym typeface="Source Sans 3"/>
                </a:rPr>
                <a:t>Briefly summarize your research, highlighting its significance and clearly stating your hypothesis or research question.</a:t>
              </a:r>
              <a:endParaRPr>
                <a:latin typeface="Source Sans 3"/>
                <a:ea typeface="Source Sans 3"/>
                <a:cs typeface="Source Sans 3"/>
                <a:sym typeface="Source Sans 3"/>
              </a:endParaRPr>
            </a:p>
          </p:txBody>
        </p:sp>
        <p:sp>
          <p:nvSpPr>
            <p:cNvPr id="120" name="Google Shape;120;p13"/>
            <p:cNvSpPr txBox="1"/>
            <p:nvPr/>
          </p:nvSpPr>
          <p:spPr>
            <a:xfrm>
              <a:off x="2930121" y="28575"/>
              <a:ext cx="2203800" cy="33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1C2011"/>
                  </a:solidFill>
                  <a:latin typeface="Lora"/>
                  <a:ea typeface="Lora"/>
                  <a:cs typeface="Lora"/>
                  <a:sym typeface="Lora"/>
                </a:rPr>
                <a:t>BACKGROUND</a:t>
              </a:r>
              <a:endParaRPr/>
            </a:p>
          </p:txBody>
        </p:sp>
        <p:sp>
          <p:nvSpPr>
            <p:cNvPr id="121" name="Google Shape;121;p13"/>
            <p:cNvSpPr txBox="1"/>
            <p:nvPr/>
          </p:nvSpPr>
          <p:spPr>
            <a:xfrm>
              <a:off x="4885200" y="1955992"/>
              <a:ext cx="2847300" cy="54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200" u="none" cap="none" strike="noStrike">
                  <a:solidFill>
                    <a:srgbClr val="1C2011"/>
                  </a:solidFill>
                  <a:latin typeface="Source Sans 3"/>
                  <a:ea typeface="Source Sans 3"/>
                  <a:cs typeface="Source Sans 3"/>
                  <a:sym typeface="Source Sans 3"/>
                </a:rPr>
                <a:t>Summarize the method and tools used in your research project.</a:t>
              </a:r>
              <a:endParaRPr>
                <a:latin typeface="Source Sans 3"/>
                <a:ea typeface="Source Sans 3"/>
                <a:cs typeface="Source Sans 3"/>
                <a:sym typeface="Source Sans 3"/>
              </a:endParaRPr>
            </a:p>
          </p:txBody>
        </p:sp>
        <p:sp>
          <p:nvSpPr>
            <p:cNvPr id="122" name="Google Shape;122;p13"/>
            <p:cNvSpPr txBox="1"/>
            <p:nvPr/>
          </p:nvSpPr>
          <p:spPr>
            <a:xfrm>
              <a:off x="0" y="1956003"/>
              <a:ext cx="3510300" cy="83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200" u="none" cap="none" strike="noStrike">
                  <a:solidFill>
                    <a:srgbClr val="1C2011"/>
                  </a:solidFill>
                  <a:latin typeface="Source Sans 3"/>
                  <a:ea typeface="Source Sans 3"/>
                  <a:cs typeface="Source Sans 3"/>
                  <a:sym typeface="Source Sans 3"/>
                </a:rPr>
                <a:t>State the objectives of your research project. You can use bullet points to keep things concise.</a:t>
              </a:r>
              <a:endParaRPr>
                <a:latin typeface="Source Sans 3"/>
                <a:ea typeface="Source Sans 3"/>
                <a:cs typeface="Source Sans 3"/>
                <a:sym typeface="Source Sans 3"/>
              </a:endParaRPr>
            </a:p>
          </p:txBody>
        </p:sp>
        <p:sp>
          <p:nvSpPr>
            <p:cNvPr id="123" name="Google Shape;123;p13"/>
            <p:cNvSpPr txBox="1"/>
            <p:nvPr/>
          </p:nvSpPr>
          <p:spPr>
            <a:xfrm>
              <a:off x="619109" y="1428406"/>
              <a:ext cx="2272200" cy="33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1C2011"/>
                  </a:solidFill>
                  <a:latin typeface="Lora"/>
                  <a:ea typeface="Lora"/>
                  <a:cs typeface="Lora"/>
                  <a:sym typeface="Lora"/>
                </a:rPr>
                <a:t>OBJECTIVES</a:t>
              </a:r>
              <a:endParaRPr/>
            </a:p>
          </p:txBody>
        </p:sp>
        <p:sp>
          <p:nvSpPr>
            <p:cNvPr id="124" name="Google Shape;124;p13"/>
            <p:cNvSpPr txBox="1"/>
            <p:nvPr/>
          </p:nvSpPr>
          <p:spPr>
            <a:xfrm>
              <a:off x="5172734" y="1428406"/>
              <a:ext cx="2272200" cy="33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1C2011"/>
                  </a:solidFill>
                  <a:latin typeface="Lora"/>
                  <a:ea typeface="Lora"/>
                  <a:cs typeface="Lora"/>
                  <a:sym typeface="Lora"/>
                </a:rPr>
                <a:t>METHOD</a:t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2011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oogle Shape;129;p14"/>
          <p:cNvGrpSpPr/>
          <p:nvPr/>
        </p:nvGrpSpPr>
        <p:grpSpPr>
          <a:xfrm>
            <a:off x="545024" y="1935816"/>
            <a:ext cx="3156536" cy="4182747"/>
            <a:chOff x="0" y="0"/>
            <a:chExt cx="1853855" cy="2456555"/>
          </a:xfrm>
        </p:grpSpPr>
        <p:sp>
          <p:nvSpPr>
            <p:cNvPr id="130" name="Google Shape;130;p14"/>
            <p:cNvSpPr/>
            <p:nvPr/>
          </p:nvSpPr>
          <p:spPr>
            <a:xfrm>
              <a:off x="0" y="0"/>
              <a:ext cx="1853855" cy="2456555"/>
            </a:xfrm>
            <a:custGeom>
              <a:rect b="b" l="l" r="r" t="t"/>
              <a:pathLst>
                <a:path extrusionOk="0" h="2456555" w="1853855">
                  <a:moveTo>
                    <a:pt x="49053" y="0"/>
                  </a:moveTo>
                  <a:lnTo>
                    <a:pt x="1804801" y="0"/>
                  </a:lnTo>
                  <a:cubicBezTo>
                    <a:pt x="1817811" y="0"/>
                    <a:pt x="1830288" y="5168"/>
                    <a:pt x="1839487" y="14367"/>
                  </a:cubicBezTo>
                  <a:cubicBezTo>
                    <a:pt x="1848687" y="23567"/>
                    <a:pt x="1853855" y="36044"/>
                    <a:pt x="1853855" y="49053"/>
                  </a:cubicBezTo>
                  <a:lnTo>
                    <a:pt x="1853855" y="2407502"/>
                  </a:lnTo>
                  <a:cubicBezTo>
                    <a:pt x="1853855" y="2420512"/>
                    <a:pt x="1848687" y="2432989"/>
                    <a:pt x="1839487" y="2442188"/>
                  </a:cubicBezTo>
                  <a:cubicBezTo>
                    <a:pt x="1830288" y="2451387"/>
                    <a:pt x="1817811" y="2456555"/>
                    <a:pt x="1804801" y="2456555"/>
                  </a:cubicBezTo>
                  <a:lnTo>
                    <a:pt x="49053" y="2456555"/>
                  </a:lnTo>
                  <a:cubicBezTo>
                    <a:pt x="36044" y="2456555"/>
                    <a:pt x="23567" y="2451387"/>
                    <a:pt x="14367" y="2442188"/>
                  </a:cubicBezTo>
                  <a:cubicBezTo>
                    <a:pt x="5168" y="2432989"/>
                    <a:pt x="0" y="2420512"/>
                    <a:pt x="0" y="2407502"/>
                  </a:cubicBezTo>
                  <a:lnTo>
                    <a:pt x="0" y="49053"/>
                  </a:lnTo>
                  <a:cubicBezTo>
                    <a:pt x="0" y="36044"/>
                    <a:pt x="5168" y="23567"/>
                    <a:pt x="14367" y="14367"/>
                  </a:cubicBezTo>
                  <a:cubicBezTo>
                    <a:pt x="23567" y="5168"/>
                    <a:pt x="36044" y="0"/>
                    <a:pt x="49053" y="0"/>
                  </a:cubicBezTo>
                  <a:close/>
                </a:path>
              </a:pathLst>
            </a:custGeom>
            <a:solidFill>
              <a:srgbClr val="F2F0E4"/>
            </a:solidFill>
            <a:ln cap="sq" cmpd="sng" w="19050">
              <a:solidFill>
                <a:srgbClr val="1C201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4"/>
            <p:cNvSpPr txBox="1"/>
            <p:nvPr/>
          </p:nvSpPr>
          <p:spPr>
            <a:xfrm>
              <a:off x="0" y="0"/>
              <a:ext cx="1853855" cy="24565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53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" name="Google Shape;132;p14"/>
          <p:cNvGrpSpPr/>
          <p:nvPr/>
        </p:nvGrpSpPr>
        <p:grpSpPr>
          <a:xfrm>
            <a:off x="3858439" y="1935816"/>
            <a:ext cx="3156536" cy="4182747"/>
            <a:chOff x="0" y="0"/>
            <a:chExt cx="1853855" cy="2456555"/>
          </a:xfrm>
        </p:grpSpPr>
        <p:sp>
          <p:nvSpPr>
            <p:cNvPr id="133" name="Google Shape;133;p14"/>
            <p:cNvSpPr/>
            <p:nvPr/>
          </p:nvSpPr>
          <p:spPr>
            <a:xfrm>
              <a:off x="0" y="0"/>
              <a:ext cx="1853855" cy="2456555"/>
            </a:xfrm>
            <a:custGeom>
              <a:rect b="b" l="l" r="r" t="t"/>
              <a:pathLst>
                <a:path extrusionOk="0" h="2456555" w="1853855">
                  <a:moveTo>
                    <a:pt x="49053" y="0"/>
                  </a:moveTo>
                  <a:lnTo>
                    <a:pt x="1804801" y="0"/>
                  </a:lnTo>
                  <a:cubicBezTo>
                    <a:pt x="1817811" y="0"/>
                    <a:pt x="1830288" y="5168"/>
                    <a:pt x="1839487" y="14367"/>
                  </a:cubicBezTo>
                  <a:cubicBezTo>
                    <a:pt x="1848687" y="23567"/>
                    <a:pt x="1853855" y="36044"/>
                    <a:pt x="1853855" y="49053"/>
                  </a:cubicBezTo>
                  <a:lnTo>
                    <a:pt x="1853855" y="2407502"/>
                  </a:lnTo>
                  <a:cubicBezTo>
                    <a:pt x="1853855" y="2420512"/>
                    <a:pt x="1848687" y="2432989"/>
                    <a:pt x="1839487" y="2442188"/>
                  </a:cubicBezTo>
                  <a:cubicBezTo>
                    <a:pt x="1830288" y="2451387"/>
                    <a:pt x="1817811" y="2456555"/>
                    <a:pt x="1804801" y="2456555"/>
                  </a:cubicBezTo>
                  <a:lnTo>
                    <a:pt x="49053" y="2456555"/>
                  </a:lnTo>
                  <a:cubicBezTo>
                    <a:pt x="36044" y="2456555"/>
                    <a:pt x="23567" y="2451387"/>
                    <a:pt x="14367" y="2442188"/>
                  </a:cubicBezTo>
                  <a:cubicBezTo>
                    <a:pt x="5168" y="2432989"/>
                    <a:pt x="0" y="2420512"/>
                    <a:pt x="0" y="2407502"/>
                  </a:cubicBezTo>
                  <a:lnTo>
                    <a:pt x="0" y="49053"/>
                  </a:lnTo>
                  <a:cubicBezTo>
                    <a:pt x="0" y="36044"/>
                    <a:pt x="5168" y="23567"/>
                    <a:pt x="14367" y="14367"/>
                  </a:cubicBezTo>
                  <a:cubicBezTo>
                    <a:pt x="23567" y="5168"/>
                    <a:pt x="36044" y="0"/>
                    <a:pt x="49053" y="0"/>
                  </a:cubicBezTo>
                  <a:close/>
                </a:path>
              </a:pathLst>
            </a:custGeom>
            <a:solidFill>
              <a:srgbClr val="F2F0E4"/>
            </a:solidFill>
            <a:ln cap="sq" cmpd="sng" w="19050">
              <a:solidFill>
                <a:srgbClr val="1C201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4"/>
            <p:cNvSpPr txBox="1"/>
            <p:nvPr/>
          </p:nvSpPr>
          <p:spPr>
            <a:xfrm>
              <a:off x="0" y="0"/>
              <a:ext cx="1853855" cy="24565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53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" name="Google Shape;135;p14"/>
          <p:cNvGrpSpPr/>
          <p:nvPr/>
        </p:nvGrpSpPr>
        <p:grpSpPr>
          <a:xfrm>
            <a:off x="545024" y="6260493"/>
            <a:ext cx="6469953" cy="3897875"/>
            <a:chOff x="0" y="0"/>
            <a:chExt cx="3799846" cy="2289248"/>
          </a:xfrm>
        </p:grpSpPr>
        <p:sp>
          <p:nvSpPr>
            <p:cNvPr id="136" name="Google Shape;136;p14"/>
            <p:cNvSpPr/>
            <p:nvPr/>
          </p:nvSpPr>
          <p:spPr>
            <a:xfrm>
              <a:off x="0" y="0"/>
              <a:ext cx="3799846" cy="2289248"/>
            </a:xfrm>
            <a:custGeom>
              <a:rect b="b" l="l" r="r" t="t"/>
              <a:pathLst>
                <a:path extrusionOk="0" h="2289248" w="3799846">
                  <a:moveTo>
                    <a:pt x="23932" y="0"/>
                  </a:moveTo>
                  <a:lnTo>
                    <a:pt x="3775914" y="0"/>
                  </a:lnTo>
                  <a:cubicBezTo>
                    <a:pt x="3789131" y="0"/>
                    <a:pt x="3799846" y="10715"/>
                    <a:pt x="3799846" y="23932"/>
                  </a:cubicBezTo>
                  <a:lnTo>
                    <a:pt x="3799846" y="2265316"/>
                  </a:lnTo>
                  <a:cubicBezTo>
                    <a:pt x="3799846" y="2278533"/>
                    <a:pt x="3789131" y="2289248"/>
                    <a:pt x="3775914" y="2289248"/>
                  </a:cubicBezTo>
                  <a:lnTo>
                    <a:pt x="23932" y="2289248"/>
                  </a:lnTo>
                  <a:cubicBezTo>
                    <a:pt x="10715" y="2289248"/>
                    <a:pt x="0" y="2278533"/>
                    <a:pt x="0" y="2265316"/>
                  </a:cubicBezTo>
                  <a:lnTo>
                    <a:pt x="0" y="23932"/>
                  </a:lnTo>
                  <a:cubicBezTo>
                    <a:pt x="0" y="10715"/>
                    <a:pt x="10715" y="0"/>
                    <a:pt x="23932" y="0"/>
                  </a:cubicBezTo>
                  <a:close/>
                </a:path>
              </a:pathLst>
            </a:custGeom>
            <a:solidFill>
              <a:srgbClr val="F2F0E4"/>
            </a:solidFill>
            <a:ln cap="sq" cmpd="sng" w="19050">
              <a:solidFill>
                <a:srgbClr val="1C201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4"/>
            <p:cNvSpPr txBox="1"/>
            <p:nvPr/>
          </p:nvSpPr>
          <p:spPr>
            <a:xfrm>
              <a:off x="0" y="0"/>
              <a:ext cx="3799845" cy="22892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53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8" name="Google Shape;138;p14"/>
          <p:cNvSpPr/>
          <p:nvPr/>
        </p:nvSpPr>
        <p:spPr>
          <a:xfrm>
            <a:off x="1229893" y="9366476"/>
            <a:ext cx="208858" cy="388081"/>
          </a:xfrm>
          <a:custGeom>
            <a:rect b="b" l="l" r="r" t="t"/>
            <a:pathLst>
              <a:path extrusionOk="0" h="388081" w="208858">
                <a:moveTo>
                  <a:pt x="0" y="0"/>
                </a:moveTo>
                <a:lnTo>
                  <a:pt x="208858" y="0"/>
                </a:lnTo>
                <a:lnTo>
                  <a:pt x="208858" y="388081"/>
                </a:lnTo>
                <a:lnTo>
                  <a:pt x="0" y="3880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9" name="Google Shape;139;p14"/>
          <p:cNvSpPr/>
          <p:nvPr/>
        </p:nvSpPr>
        <p:spPr>
          <a:xfrm>
            <a:off x="5397831" y="8029822"/>
            <a:ext cx="366738" cy="315395"/>
          </a:xfrm>
          <a:custGeom>
            <a:rect b="b" l="l" r="r" t="t"/>
            <a:pathLst>
              <a:path extrusionOk="0" h="315395" w="366738">
                <a:moveTo>
                  <a:pt x="0" y="0"/>
                </a:moveTo>
                <a:lnTo>
                  <a:pt x="366738" y="0"/>
                </a:lnTo>
                <a:lnTo>
                  <a:pt x="366738" y="315395"/>
                </a:lnTo>
                <a:lnTo>
                  <a:pt x="0" y="3153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0" name="Google Shape;140;p14"/>
          <p:cNvSpPr/>
          <p:nvPr/>
        </p:nvSpPr>
        <p:spPr>
          <a:xfrm>
            <a:off x="6097215" y="8680884"/>
            <a:ext cx="260656" cy="360203"/>
          </a:xfrm>
          <a:custGeom>
            <a:rect b="b" l="l" r="r" t="t"/>
            <a:pathLst>
              <a:path extrusionOk="0" h="360203" w="260656">
                <a:moveTo>
                  <a:pt x="0" y="0"/>
                </a:moveTo>
                <a:lnTo>
                  <a:pt x="260655" y="0"/>
                </a:lnTo>
                <a:lnTo>
                  <a:pt x="260655" y="360203"/>
                </a:lnTo>
                <a:lnTo>
                  <a:pt x="0" y="3602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1" name="Google Shape;141;p14"/>
          <p:cNvSpPr/>
          <p:nvPr/>
        </p:nvSpPr>
        <p:spPr>
          <a:xfrm>
            <a:off x="5653841" y="8700072"/>
            <a:ext cx="214746" cy="321827"/>
          </a:xfrm>
          <a:custGeom>
            <a:rect b="b" l="l" r="r" t="t"/>
            <a:pathLst>
              <a:path extrusionOk="0" h="321827" w="214746">
                <a:moveTo>
                  <a:pt x="0" y="0"/>
                </a:moveTo>
                <a:lnTo>
                  <a:pt x="214746" y="0"/>
                </a:lnTo>
                <a:lnTo>
                  <a:pt x="214746" y="321827"/>
                </a:lnTo>
                <a:lnTo>
                  <a:pt x="0" y="3218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2" name="Google Shape;142;p14"/>
          <p:cNvSpPr/>
          <p:nvPr/>
        </p:nvSpPr>
        <p:spPr>
          <a:xfrm>
            <a:off x="6030445" y="9399603"/>
            <a:ext cx="356147" cy="321827"/>
          </a:xfrm>
          <a:custGeom>
            <a:rect b="b" l="l" r="r" t="t"/>
            <a:pathLst>
              <a:path extrusionOk="0" h="321827" w="356147">
                <a:moveTo>
                  <a:pt x="0" y="0"/>
                </a:moveTo>
                <a:lnTo>
                  <a:pt x="356147" y="0"/>
                </a:lnTo>
                <a:lnTo>
                  <a:pt x="356147" y="321827"/>
                </a:lnTo>
                <a:lnTo>
                  <a:pt x="0" y="3218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3" name="Google Shape;143;p14"/>
          <p:cNvSpPr/>
          <p:nvPr/>
        </p:nvSpPr>
        <p:spPr>
          <a:xfrm>
            <a:off x="6030445" y="7351371"/>
            <a:ext cx="321827" cy="321827"/>
          </a:xfrm>
          <a:custGeom>
            <a:rect b="b" l="l" r="r" t="t"/>
            <a:pathLst>
              <a:path extrusionOk="0" h="321827" w="321827">
                <a:moveTo>
                  <a:pt x="0" y="0"/>
                </a:moveTo>
                <a:lnTo>
                  <a:pt x="321827" y="0"/>
                </a:lnTo>
                <a:lnTo>
                  <a:pt x="321827" y="321827"/>
                </a:lnTo>
                <a:lnTo>
                  <a:pt x="0" y="3218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4" name="Google Shape;144;p14"/>
          <p:cNvSpPr/>
          <p:nvPr/>
        </p:nvSpPr>
        <p:spPr>
          <a:xfrm>
            <a:off x="5402657" y="7376991"/>
            <a:ext cx="440304" cy="270587"/>
          </a:xfrm>
          <a:custGeom>
            <a:rect b="b" l="l" r="r" t="t"/>
            <a:pathLst>
              <a:path extrusionOk="0" h="270587" w="440304">
                <a:moveTo>
                  <a:pt x="0" y="0"/>
                </a:moveTo>
                <a:lnTo>
                  <a:pt x="440305" y="0"/>
                </a:lnTo>
                <a:lnTo>
                  <a:pt x="440305" y="270587"/>
                </a:lnTo>
                <a:lnTo>
                  <a:pt x="0" y="2705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5" name="Google Shape;145;p14"/>
          <p:cNvSpPr/>
          <p:nvPr/>
        </p:nvSpPr>
        <p:spPr>
          <a:xfrm>
            <a:off x="5997668" y="8007418"/>
            <a:ext cx="360203" cy="360203"/>
          </a:xfrm>
          <a:custGeom>
            <a:rect b="b" l="l" r="r" t="t"/>
            <a:pathLst>
              <a:path extrusionOk="0" h="360203" w="360203">
                <a:moveTo>
                  <a:pt x="0" y="0"/>
                </a:moveTo>
                <a:lnTo>
                  <a:pt x="360202" y="0"/>
                </a:lnTo>
                <a:lnTo>
                  <a:pt x="360202" y="360203"/>
                </a:lnTo>
                <a:lnTo>
                  <a:pt x="0" y="3602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6" name="Google Shape;146;p14"/>
          <p:cNvSpPr/>
          <p:nvPr/>
        </p:nvSpPr>
        <p:spPr>
          <a:xfrm>
            <a:off x="5526345" y="9380415"/>
            <a:ext cx="250832" cy="360203"/>
          </a:xfrm>
          <a:custGeom>
            <a:rect b="b" l="l" r="r" t="t"/>
            <a:pathLst>
              <a:path extrusionOk="0" h="360203" w="250832">
                <a:moveTo>
                  <a:pt x="0" y="0"/>
                </a:moveTo>
                <a:lnTo>
                  <a:pt x="250832" y="0"/>
                </a:lnTo>
                <a:lnTo>
                  <a:pt x="250832" y="360203"/>
                </a:lnTo>
                <a:lnTo>
                  <a:pt x="0" y="3602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7" name="Google Shape;147;p14"/>
          <p:cNvSpPr/>
          <p:nvPr/>
        </p:nvSpPr>
        <p:spPr>
          <a:xfrm>
            <a:off x="3767480" y="7332183"/>
            <a:ext cx="316324" cy="360203"/>
          </a:xfrm>
          <a:custGeom>
            <a:rect b="b" l="l" r="r" t="t"/>
            <a:pathLst>
              <a:path extrusionOk="0" h="360203" w="316324">
                <a:moveTo>
                  <a:pt x="0" y="0"/>
                </a:moveTo>
                <a:lnTo>
                  <a:pt x="316324" y="0"/>
                </a:lnTo>
                <a:lnTo>
                  <a:pt x="316324" y="360203"/>
                </a:lnTo>
                <a:lnTo>
                  <a:pt x="0" y="3602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8" name="Google Shape;148;p14"/>
          <p:cNvSpPr/>
          <p:nvPr/>
        </p:nvSpPr>
        <p:spPr>
          <a:xfrm>
            <a:off x="4797543" y="7388134"/>
            <a:ext cx="417631" cy="248300"/>
          </a:xfrm>
          <a:custGeom>
            <a:rect b="b" l="l" r="r" t="t"/>
            <a:pathLst>
              <a:path extrusionOk="0" h="248300" w="417631">
                <a:moveTo>
                  <a:pt x="0" y="0"/>
                </a:moveTo>
                <a:lnTo>
                  <a:pt x="417631" y="0"/>
                </a:lnTo>
                <a:lnTo>
                  <a:pt x="417631" y="248301"/>
                </a:lnTo>
                <a:lnTo>
                  <a:pt x="0" y="2483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9" name="Google Shape;149;p14"/>
          <p:cNvSpPr/>
          <p:nvPr/>
        </p:nvSpPr>
        <p:spPr>
          <a:xfrm>
            <a:off x="1682719" y="7351371"/>
            <a:ext cx="321827" cy="321827"/>
          </a:xfrm>
          <a:custGeom>
            <a:rect b="b" l="l" r="r" t="t"/>
            <a:pathLst>
              <a:path extrusionOk="0" h="321827" w="321827">
                <a:moveTo>
                  <a:pt x="0" y="0"/>
                </a:moveTo>
                <a:lnTo>
                  <a:pt x="321827" y="0"/>
                </a:lnTo>
                <a:lnTo>
                  <a:pt x="321827" y="321827"/>
                </a:lnTo>
                <a:lnTo>
                  <a:pt x="0" y="3218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0" name="Google Shape;150;p14"/>
          <p:cNvSpPr/>
          <p:nvPr/>
        </p:nvSpPr>
        <p:spPr>
          <a:xfrm>
            <a:off x="1173408" y="7351371"/>
            <a:ext cx="321827" cy="321827"/>
          </a:xfrm>
          <a:custGeom>
            <a:rect b="b" l="l" r="r" t="t"/>
            <a:pathLst>
              <a:path extrusionOk="0" h="321827" w="321827">
                <a:moveTo>
                  <a:pt x="0" y="0"/>
                </a:moveTo>
                <a:lnTo>
                  <a:pt x="321827" y="0"/>
                </a:lnTo>
                <a:lnTo>
                  <a:pt x="321827" y="321827"/>
                </a:lnTo>
                <a:lnTo>
                  <a:pt x="0" y="3218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1" name="Google Shape;151;p14"/>
          <p:cNvSpPr/>
          <p:nvPr/>
        </p:nvSpPr>
        <p:spPr>
          <a:xfrm>
            <a:off x="3222848" y="7341827"/>
            <a:ext cx="357149" cy="340915"/>
          </a:xfrm>
          <a:custGeom>
            <a:rect b="b" l="l" r="r" t="t"/>
            <a:pathLst>
              <a:path extrusionOk="0" h="340915" w="357149">
                <a:moveTo>
                  <a:pt x="0" y="0"/>
                </a:moveTo>
                <a:lnTo>
                  <a:pt x="357149" y="0"/>
                </a:lnTo>
                <a:lnTo>
                  <a:pt x="357149" y="340915"/>
                </a:lnTo>
                <a:lnTo>
                  <a:pt x="0" y="3409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2" name="Google Shape;152;p14"/>
          <p:cNvSpPr/>
          <p:nvPr/>
        </p:nvSpPr>
        <p:spPr>
          <a:xfrm>
            <a:off x="2192029" y="7332183"/>
            <a:ext cx="357583" cy="360203"/>
          </a:xfrm>
          <a:custGeom>
            <a:rect b="b" l="l" r="r" t="t"/>
            <a:pathLst>
              <a:path extrusionOk="0" h="360203" w="357583">
                <a:moveTo>
                  <a:pt x="0" y="0"/>
                </a:moveTo>
                <a:lnTo>
                  <a:pt x="357584" y="0"/>
                </a:lnTo>
                <a:lnTo>
                  <a:pt x="357584" y="360203"/>
                </a:lnTo>
                <a:lnTo>
                  <a:pt x="0" y="3602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3" name="Google Shape;153;p14"/>
          <p:cNvSpPr/>
          <p:nvPr/>
        </p:nvSpPr>
        <p:spPr>
          <a:xfrm>
            <a:off x="2737096" y="7330413"/>
            <a:ext cx="298268" cy="363742"/>
          </a:xfrm>
          <a:custGeom>
            <a:rect b="b" l="l" r="r" t="t"/>
            <a:pathLst>
              <a:path extrusionOk="0" h="363742" w="298268">
                <a:moveTo>
                  <a:pt x="0" y="0"/>
                </a:moveTo>
                <a:lnTo>
                  <a:pt x="298269" y="0"/>
                </a:lnTo>
                <a:lnTo>
                  <a:pt x="298269" y="363742"/>
                </a:lnTo>
                <a:lnTo>
                  <a:pt x="0" y="3637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4" name="Google Shape;154;p14"/>
          <p:cNvSpPr/>
          <p:nvPr/>
        </p:nvSpPr>
        <p:spPr>
          <a:xfrm>
            <a:off x="4271288" y="7341969"/>
            <a:ext cx="338772" cy="340630"/>
          </a:xfrm>
          <a:custGeom>
            <a:rect b="b" l="l" r="r" t="t"/>
            <a:pathLst>
              <a:path extrusionOk="0" h="340630" w="338772">
                <a:moveTo>
                  <a:pt x="0" y="0"/>
                </a:moveTo>
                <a:lnTo>
                  <a:pt x="338771" y="0"/>
                </a:lnTo>
                <a:lnTo>
                  <a:pt x="338771" y="340630"/>
                </a:lnTo>
                <a:lnTo>
                  <a:pt x="0" y="3406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5" name="Google Shape;155;p14"/>
          <p:cNvSpPr/>
          <p:nvPr/>
        </p:nvSpPr>
        <p:spPr>
          <a:xfrm>
            <a:off x="4229219" y="8007418"/>
            <a:ext cx="290782" cy="360203"/>
          </a:xfrm>
          <a:custGeom>
            <a:rect b="b" l="l" r="r" t="t"/>
            <a:pathLst>
              <a:path extrusionOk="0" h="360203" w="290782">
                <a:moveTo>
                  <a:pt x="0" y="0"/>
                </a:moveTo>
                <a:lnTo>
                  <a:pt x="290782" y="0"/>
                </a:lnTo>
                <a:lnTo>
                  <a:pt x="290782" y="360203"/>
                </a:lnTo>
                <a:lnTo>
                  <a:pt x="0" y="3602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6" name="Google Shape;156;p14"/>
          <p:cNvSpPr/>
          <p:nvPr/>
        </p:nvSpPr>
        <p:spPr>
          <a:xfrm>
            <a:off x="3604596" y="8007418"/>
            <a:ext cx="391525" cy="360203"/>
          </a:xfrm>
          <a:custGeom>
            <a:rect b="b" l="l" r="r" t="t"/>
            <a:pathLst>
              <a:path extrusionOk="0" h="360203" w="391525">
                <a:moveTo>
                  <a:pt x="0" y="0"/>
                </a:moveTo>
                <a:lnTo>
                  <a:pt x="391525" y="0"/>
                </a:lnTo>
                <a:lnTo>
                  <a:pt x="391525" y="360203"/>
                </a:lnTo>
                <a:lnTo>
                  <a:pt x="0" y="3602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7" name="Google Shape;157;p14"/>
          <p:cNvSpPr/>
          <p:nvPr/>
        </p:nvSpPr>
        <p:spPr>
          <a:xfrm>
            <a:off x="4753099" y="8069269"/>
            <a:ext cx="411633" cy="236502"/>
          </a:xfrm>
          <a:custGeom>
            <a:rect b="b" l="l" r="r" t="t"/>
            <a:pathLst>
              <a:path extrusionOk="0" h="236502" w="411633">
                <a:moveTo>
                  <a:pt x="0" y="0"/>
                </a:moveTo>
                <a:lnTo>
                  <a:pt x="411634" y="0"/>
                </a:lnTo>
                <a:lnTo>
                  <a:pt x="411634" y="236502"/>
                </a:lnTo>
                <a:lnTo>
                  <a:pt x="0" y="2365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8" name="Google Shape;158;p14"/>
          <p:cNvSpPr/>
          <p:nvPr/>
        </p:nvSpPr>
        <p:spPr>
          <a:xfrm>
            <a:off x="2418648" y="8007418"/>
            <a:ext cx="360203" cy="360203"/>
          </a:xfrm>
          <a:custGeom>
            <a:rect b="b" l="l" r="r" t="t"/>
            <a:pathLst>
              <a:path extrusionOk="0" h="360203" w="360203">
                <a:moveTo>
                  <a:pt x="0" y="0"/>
                </a:moveTo>
                <a:lnTo>
                  <a:pt x="360203" y="0"/>
                </a:lnTo>
                <a:lnTo>
                  <a:pt x="360203" y="360203"/>
                </a:lnTo>
                <a:lnTo>
                  <a:pt x="0" y="3602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9" name="Google Shape;159;p14"/>
          <p:cNvSpPr/>
          <p:nvPr/>
        </p:nvSpPr>
        <p:spPr>
          <a:xfrm>
            <a:off x="1173408" y="8007418"/>
            <a:ext cx="418841" cy="360203"/>
          </a:xfrm>
          <a:custGeom>
            <a:rect b="b" l="l" r="r" t="t"/>
            <a:pathLst>
              <a:path extrusionOk="0" h="360203" w="418841">
                <a:moveTo>
                  <a:pt x="0" y="0"/>
                </a:moveTo>
                <a:lnTo>
                  <a:pt x="418841" y="0"/>
                </a:lnTo>
                <a:lnTo>
                  <a:pt x="418841" y="360203"/>
                </a:lnTo>
                <a:lnTo>
                  <a:pt x="0" y="3602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0" name="Google Shape;160;p14"/>
          <p:cNvSpPr/>
          <p:nvPr/>
        </p:nvSpPr>
        <p:spPr>
          <a:xfrm>
            <a:off x="3011949" y="8007418"/>
            <a:ext cx="359548" cy="360203"/>
          </a:xfrm>
          <a:custGeom>
            <a:rect b="b" l="l" r="r" t="t"/>
            <a:pathLst>
              <a:path extrusionOk="0" h="360203" w="359548">
                <a:moveTo>
                  <a:pt x="0" y="0"/>
                </a:moveTo>
                <a:lnTo>
                  <a:pt x="359548" y="0"/>
                </a:lnTo>
                <a:lnTo>
                  <a:pt x="359548" y="360203"/>
                </a:lnTo>
                <a:lnTo>
                  <a:pt x="0" y="3602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1" name="Google Shape;161;p14"/>
          <p:cNvSpPr/>
          <p:nvPr/>
        </p:nvSpPr>
        <p:spPr>
          <a:xfrm>
            <a:off x="1825347" y="8007418"/>
            <a:ext cx="360203" cy="360203"/>
          </a:xfrm>
          <a:custGeom>
            <a:rect b="b" l="l" r="r" t="t"/>
            <a:pathLst>
              <a:path extrusionOk="0" h="360203" w="360203">
                <a:moveTo>
                  <a:pt x="0" y="0"/>
                </a:moveTo>
                <a:lnTo>
                  <a:pt x="360203" y="0"/>
                </a:lnTo>
                <a:lnTo>
                  <a:pt x="360203" y="360203"/>
                </a:lnTo>
                <a:lnTo>
                  <a:pt x="0" y="3602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2" name="Google Shape;162;p14"/>
          <p:cNvSpPr/>
          <p:nvPr/>
        </p:nvSpPr>
        <p:spPr>
          <a:xfrm>
            <a:off x="3950187" y="8705233"/>
            <a:ext cx="394764" cy="311505"/>
          </a:xfrm>
          <a:custGeom>
            <a:rect b="b" l="l" r="r" t="t"/>
            <a:pathLst>
              <a:path extrusionOk="0" h="311505" w="394764">
                <a:moveTo>
                  <a:pt x="0" y="0"/>
                </a:moveTo>
                <a:lnTo>
                  <a:pt x="394764" y="0"/>
                </a:lnTo>
                <a:lnTo>
                  <a:pt x="394764" y="311505"/>
                </a:lnTo>
                <a:lnTo>
                  <a:pt x="0" y="3115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3" name="Google Shape;163;p14"/>
          <p:cNvSpPr/>
          <p:nvPr/>
        </p:nvSpPr>
        <p:spPr>
          <a:xfrm>
            <a:off x="3314434" y="8738478"/>
            <a:ext cx="407126" cy="245016"/>
          </a:xfrm>
          <a:custGeom>
            <a:rect b="b" l="l" r="r" t="t"/>
            <a:pathLst>
              <a:path extrusionOk="0" h="245016" w="407126">
                <a:moveTo>
                  <a:pt x="0" y="0"/>
                </a:moveTo>
                <a:lnTo>
                  <a:pt x="407126" y="0"/>
                </a:lnTo>
                <a:lnTo>
                  <a:pt x="407126" y="245016"/>
                </a:lnTo>
                <a:lnTo>
                  <a:pt x="0" y="2450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4" name="Google Shape;164;p14"/>
          <p:cNvSpPr/>
          <p:nvPr/>
        </p:nvSpPr>
        <p:spPr>
          <a:xfrm>
            <a:off x="2294492" y="8682445"/>
            <a:ext cx="335006" cy="357080"/>
          </a:xfrm>
          <a:custGeom>
            <a:rect b="b" l="l" r="r" t="t"/>
            <a:pathLst>
              <a:path extrusionOk="0" h="357080" w="335006">
                <a:moveTo>
                  <a:pt x="0" y="0"/>
                </a:moveTo>
                <a:lnTo>
                  <a:pt x="335007" y="0"/>
                </a:lnTo>
                <a:lnTo>
                  <a:pt x="335007" y="357081"/>
                </a:lnTo>
                <a:lnTo>
                  <a:pt x="0" y="3570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5" name="Google Shape;165;p14"/>
          <p:cNvSpPr/>
          <p:nvPr/>
        </p:nvSpPr>
        <p:spPr>
          <a:xfrm>
            <a:off x="2858126" y="8705233"/>
            <a:ext cx="227682" cy="311505"/>
          </a:xfrm>
          <a:custGeom>
            <a:rect b="b" l="l" r="r" t="t"/>
            <a:pathLst>
              <a:path extrusionOk="0" h="311505" w="227682">
                <a:moveTo>
                  <a:pt x="0" y="0"/>
                </a:moveTo>
                <a:lnTo>
                  <a:pt x="227681" y="0"/>
                </a:lnTo>
                <a:lnTo>
                  <a:pt x="227681" y="311505"/>
                </a:lnTo>
                <a:lnTo>
                  <a:pt x="0" y="3115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6" name="Google Shape;166;p14"/>
          <p:cNvSpPr/>
          <p:nvPr/>
        </p:nvSpPr>
        <p:spPr>
          <a:xfrm>
            <a:off x="1805521" y="8682445"/>
            <a:ext cx="260344" cy="357080"/>
          </a:xfrm>
          <a:custGeom>
            <a:rect b="b" l="l" r="r" t="t"/>
            <a:pathLst>
              <a:path extrusionOk="0" h="357080" w="260344">
                <a:moveTo>
                  <a:pt x="0" y="0"/>
                </a:moveTo>
                <a:lnTo>
                  <a:pt x="260344" y="0"/>
                </a:lnTo>
                <a:lnTo>
                  <a:pt x="260344" y="357081"/>
                </a:lnTo>
                <a:lnTo>
                  <a:pt x="0" y="3570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7" name="Google Shape;167;p14"/>
          <p:cNvSpPr/>
          <p:nvPr/>
        </p:nvSpPr>
        <p:spPr>
          <a:xfrm>
            <a:off x="5113710" y="8705233"/>
            <a:ext cx="311505" cy="311505"/>
          </a:xfrm>
          <a:custGeom>
            <a:rect b="b" l="l" r="r" t="t"/>
            <a:pathLst>
              <a:path extrusionOk="0" h="311505" w="311505">
                <a:moveTo>
                  <a:pt x="0" y="0"/>
                </a:moveTo>
                <a:lnTo>
                  <a:pt x="311504" y="0"/>
                </a:lnTo>
                <a:lnTo>
                  <a:pt x="311504" y="311505"/>
                </a:lnTo>
                <a:lnTo>
                  <a:pt x="0" y="3115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8" name="Google Shape;168;p14"/>
          <p:cNvSpPr/>
          <p:nvPr/>
        </p:nvSpPr>
        <p:spPr>
          <a:xfrm>
            <a:off x="4573578" y="8705233"/>
            <a:ext cx="311505" cy="311505"/>
          </a:xfrm>
          <a:custGeom>
            <a:rect b="b" l="l" r="r" t="t"/>
            <a:pathLst>
              <a:path extrusionOk="0" h="311505" w="311505">
                <a:moveTo>
                  <a:pt x="0" y="0"/>
                </a:moveTo>
                <a:lnTo>
                  <a:pt x="311505" y="0"/>
                </a:lnTo>
                <a:lnTo>
                  <a:pt x="311505" y="311505"/>
                </a:lnTo>
                <a:lnTo>
                  <a:pt x="0" y="3115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9" name="Google Shape;169;p14"/>
          <p:cNvSpPr/>
          <p:nvPr/>
        </p:nvSpPr>
        <p:spPr>
          <a:xfrm>
            <a:off x="1173408" y="8680884"/>
            <a:ext cx="403486" cy="360203"/>
          </a:xfrm>
          <a:custGeom>
            <a:rect b="b" l="l" r="r" t="t"/>
            <a:pathLst>
              <a:path extrusionOk="0" h="360203" w="403486">
                <a:moveTo>
                  <a:pt x="0" y="0"/>
                </a:moveTo>
                <a:lnTo>
                  <a:pt x="403486" y="0"/>
                </a:lnTo>
                <a:lnTo>
                  <a:pt x="403486" y="360203"/>
                </a:lnTo>
                <a:lnTo>
                  <a:pt x="0" y="3602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0" name="Google Shape;170;p14"/>
          <p:cNvSpPr/>
          <p:nvPr/>
        </p:nvSpPr>
        <p:spPr>
          <a:xfrm>
            <a:off x="4964701" y="9384211"/>
            <a:ext cx="308375" cy="352612"/>
          </a:xfrm>
          <a:custGeom>
            <a:rect b="b" l="l" r="r" t="t"/>
            <a:pathLst>
              <a:path extrusionOk="0" h="352612" w="308375">
                <a:moveTo>
                  <a:pt x="0" y="0"/>
                </a:moveTo>
                <a:lnTo>
                  <a:pt x="308375" y="0"/>
                </a:lnTo>
                <a:lnTo>
                  <a:pt x="308375" y="352611"/>
                </a:lnTo>
                <a:lnTo>
                  <a:pt x="0" y="3526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1" name="Google Shape;171;p14"/>
          <p:cNvSpPr/>
          <p:nvPr/>
        </p:nvSpPr>
        <p:spPr>
          <a:xfrm>
            <a:off x="4340172" y="9430576"/>
            <a:ext cx="371260" cy="259882"/>
          </a:xfrm>
          <a:custGeom>
            <a:rect b="b" l="l" r="r" t="t"/>
            <a:pathLst>
              <a:path extrusionOk="0" h="259882" w="371260">
                <a:moveTo>
                  <a:pt x="0" y="0"/>
                </a:moveTo>
                <a:lnTo>
                  <a:pt x="371260" y="0"/>
                </a:lnTo>
                <a:lnTo>
                  <a:pt x="371260" y="259882"/>
                </a:lnTo>
                <a:lnTo>
                  <a:pt x="0" y="2598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2" name="Google Shape;172;p14"/>
          <p:cNvSpPr/>
          <p:nvPr/>
        </p:nvSpPr>
        <p:spPr>
          <a:xfrm>
            <a:off x="3769270" y="9430576"/>
            <a:ext cx="317633" cy="259882"/>
          </a:xfrm>
          <a:custGeom>
            <a:rect b="b" l="l" r="r" t="t"/>
            <a:pathLst>
              <a:path extrusionOk="0" h="259882" w="317633">
                <a:moveTo>
                  <a:pt x="0" y="0"/>
                </a:moveTo>
                <a:lnTo>
                  <a:pt x="317634" y="0"/>
                </a:lnTo>
                <a:lnTo>
                  <a:pt x="317634" y="259882"/>
                </a:lnTo>
                <a:lnTo>
                  <a:pt x="0" y="2598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3" name="Google Shape;173;p14"/>
          <p:cNvSpPr/>
          <p:nvPr/>
        </p:nvSpPr>
        <p:spPr>
          <a:xfrm>
            <a:off x="2825263" y="9384211"/>
            <a:ext cx="177588" cy="352612"/>
          </a:xfrm>
          <a:custGeom>
            <a:rect b="b" l="l" r="r" t="t"/>
            <a:pathLst>
              <a:path extrusionOk="0" h="352612" w="177588">
                <a:moveTo>
                  <a:pt x="0" y="0"/>
                </a:moveTo>
                <a:lnTo>
                  <a:pt x="177588" y="0"/>
                </a:lnTo>
                <a:lnTo>
                  <a:pt x="177588" y="352611"/>
                </a:lnTo>
                <a:lnTo>
                  <a:pt x="0" y="3526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4" name="Google Shape;174;p14"/>
          <p:cNvSpPr/>
          <p:nvPr/>
        </p:nvSpPr>
        <p:spPr>
          <a:xfrm>
            <a:off x="3256120" y="9430576"/>
            <a:ext cx="259882" cy="259882"/>
          </a:xfrm>
          <a:custGeom>
            <a:rect b="b" l="l" r="r" t="t"/>
            <a:pathLst>
              <a:path extrusionOk="0" h="259882" w="259882">
                <a:moveTo>
                  <a:pt x="0" y="0"/>
                </a:moveTo>
                <a:lnTo>
                  <a:pt x="259882" y="0"/>
                </a:lnTo>
                <a:lnTo>
                  <a:pt x="259882" y="259882"/>
                </a:lnTo>
                <a:lnTo>
                  <a:pt x="0" y="2598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5" name="Google Shape;175;p14"/>
          <p:cNvSpPr/>
          <p:nvPr/>
        </p:nvSpPr>
        <p:spPr>
          <a:xfrm>
            <a:off x="1692019" y="9352537"/>
            <a:ext cx="322178" cy="415958"/>
          </a:xfrm>
          <a:custGeom>
            <a:rect b="b" l="l" r="r" t="t"/>
            <a:pathLst>
              <a:path extrusionOk="0" h="415958" w="322178">
                <a:moveTo>
                  <a:pt x="0" y="0"/>
                </a:moveTo>
                <a:lnTo>
                  <a:pt x="322179" y="0"/>
                </a:lnTo>
                <a:lnTo>
                  <a:pt x="322179" y="415959"/>
                </a:lnTo>
                <a:lnTo>
                  <a:pt x="0" y="4159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6" name="Google Shape;176;p14"/>
          <p:cNvSpPr/>
          <p:nvPr/>
        </p:nvSpPr>
        <p:spPr>
          <a:xfrm>
            <a:off x="2267466" y="9384211"/>
            <a:ext cx="304528" cy="352612"/>
          </a:xfrm>
          <a:custGeom>
            <a:rect b="b" l="l" r="r" t="t"/>
            <a:pathLst>
              <a:path extrusionOk="0" h="352612" w="304528">
                <a:moveTo>
                  <a:pt x="0" y="0"/>
                </a:moveTo>
                <a:lnTo>
                  <a:pt x="304529" y="0"/>
                </a:lnTo>
                <a:lnTo>
                  <a:pt x="304529" y="352611"/>
                </a:lnTo>
                <a:lnTo>
                  <a:pt x="0" y="3526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77" name="Google Shape;177;p14"/>
          <p:cNvGrpSpPr/>
          <p:nvPr/>
        </p:nvGrpSpPr>
        <p:grpSpPr>
          <a:xfrm>
            <a:off x="2512192" y="6545124"/>
            <a:ext cx="2535615" cy="375714"/>
            <a:chOff x="0" y="0"/>
            <a:chExt cx="1150437" cy="170466"/>
          </a:xfrm>
        </p:grpSpPr>
        <p:sp>
          <p:nvSpPr>
            <p:cNvPr id="178" name="Google Shape;178;p14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24426" y="0"/>
                  </a:moveTo>
                  <a:lnTo>
                    <a:pt x="1126011" y="0"/>
                  </a:lnTo>
                  <a:cubicBezTo>
                    <a:pt x="1132489" y="0"/>
                    <a:pt x="1138702" y="2573"/>
                    <a:pt x="1143283" y="7154"/>
                  </a:cubicBezTo>
                  <a:cubicBezTo>
                    <a:pt x="1147864" y="11735"/>
                    <a:pt x="1150437" y="17948"/>
                    <a:pt x="1150437" y="24426"/>
                  </a:cubicBezTo>
                  <a:lnTo>
                    <a:pt x="1150437" y="146040"/>
                  </a:lnTo>
                  <a:cubicBezTo>
                    <a:pt x="1150437" y="159530"/>
                    <a:pt x="1139501" y="170466"/>
                    <a:pt x="1126011" y="170466"/>
                  </a:cubicBezTo>
                  <a:lnTo>
                    <a:pt x="24426" y="170466"/>
                  </a:lnTo>
                  <a:cubicBezTo>
                    <a:pt x="10936" y="170466"/>
                    <a:pt x="0" y="159530"/>
                    <a:pt x="0" y="146040"/>
                  </a:cubicBezTo>
                  <a:lnTo>
                    <a:pt x="0" y="24426"/>
                  </a:lnTo>
                  <a:cubicBezTo>
                    <a:pt x="0" y="10936"/>
                    <a:pt x="10936" y="0"/>
                    <a:pt x="24426" y="0"/>
                  </a:cubicBezTo>
                  <a:close/>
                </a:path>
              </a:pathLst>
            </a:custGeom>
            <a:solidFill>
              <a:srgbClr val="ADBE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4"/>
            <p:cNvSpPr txBox="1"/>
            <p:nvPr/>
          </p:nvSpPr>
          <p:spPr>
            <a:xfrm>
              <a:off x="0" y="0"/>
              <a:ext cx="1150437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F2F0E4"/>
                  </a:solidFill>
                  <a:latin typeface="Arial"/>
                  <a:ea typeface="Arial"/>
                  <a:cs typeface="Arial"/>
                  <a:sym typeface="Arial"/>
                </a:rPr>
                <a:t>Design Elements / Icons</a:t>
              </a:r>
              <a:endParaRPr/>
            </a:p>
          </p:txBody>
        </p:sp>
      </p:grpSp>
      <p:grpSp>
        <p:nvGrpSpPr>
          <p:cNvPr id="180" name="Google Shape;180;p14"/>
          <p:cNvGrpSpPr/>
          <p:nvPr/>
        </p:nvGrpSpPr>
        <p:grpSpPr>
          <a:xfrm>
            <a:off x="940968" y="2220447"/>
            <a:ext cx="2364650" cy="375714"/>
            <a:chOff x="0" y="0"/>
            <a:chExt cx="1072868" cy="170466"/>
          </a:xfrm>
        </p:grpSpPr>
        <p:sp>
          <p:nvSpPr>
            <p:cNvPr id="181" name="Google Shape;181;p14"/>
            <p:cNvSpPr/>
            <p:nvPr/>
          </p:nvSpPr>
          <p:spPr>
            <a:xfrm>
              <a:off x="0" y="0"/>
              <a:ext cx="1072868" cy="170466"/>
            </a:xfrm>
            <a:custGeom>
              <a:rect b="b" l="l" r="r" t="t"/>
              <a:pathLst>
                <a:path extrusionOk="0" h="170466" w="1072868">
                  <a:moveTo>
                    <a:pt x="26192" y="0"/>
                  </a:moveTo>
                  <a:lnTo>
                    <a:pt x="1046676" y="0"/>
                  </a:lnTo>
                  <a:cubicBezTo>
                    <a:pt x="1053623" y="0"/>
                    <a:pt x="1060285" y="2760"/>
                    <a:pt x="1065197" y="7672"/>
                  </a:cubicBezTo>
                  <a:cubicBezTo>
                    <a:pt x="1070109" y="12584"/>
                    <a:pt x="1072868" y="19246"/>
                    <a:pt x="1072868" y="26192"/>
                  </a:cubicBezTo>
                  <a:lnTo>
                    <a:pt x="1072868" y="144273"/>
                  </a:lnTo>
                  <a:cubicBezTo>
                    <a:pt x="1072868" y="151220"/>
                    <a:pt x="1070109" y="157882"/>
                    <a:pt x="1065197" y="162794"/>
                  </a:cubicBezTo>
                  <a:cubicBezTo>
                    <a:pt x="1060285" y="167706"/>
                    <a:pt x="1053623" y="170466"/>
                    <a:pt x="1046676" y="170466"/>
                  </a:cubicBezTo>
                  <a:lnTo>
                    <a:pt x="26192" y="170466"/>
                  </a:lnTo>
                  <a:cubicBezTo>
                    <a:pt x="19246" y="170466"/>
                    <a:pt x="12584" y="167706"/>
                    <a:pt x="7672" y="162794"/>
                  </a:cubicBezTo>
                  <a:cubicBezTo>
                    <a:pt x="2760" y="157882"/>
                    <a:pt x="0" y="151220"/>
                    <a:pt x="0" y="144273"/>
                  </a:cubicBezTo>
                  <a:lnTo>
                    <a:pt x="0" y="26192"/>
                  </a:lnTo>
                  <a:cubicBezTo>
                    <a:pt x="0" y="19246"/>
                    <a:pt x="2760" y="12584"/>
                    <a:pt x="7672" y="7672"/>
                  </a:cubicBezTo>
                  <a:cubicBezTo>
                    <a:pt x="12584" y="2760"/>
                    <a:pt x="19246" y="0"/>
                    <a:pt x="26192" y="0"/>
                  </a:cubicBezTo>
                  <a:close/>
                </a:path>
              </a:pathLst>
            </a:custGeom>
            <a:solidFill>
              <a:srgbClr val="ADBE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4"/>
            <p:cNvSpPr txBox="1"/>
            <p:nvPr/>
          </p:nvSpPr>
          <p:spPr>
            <a:xfrm>
              <a:off x="0" y="0"/>
              <a:ext cx="1072868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F2F0E4"/>
                  </a:solidFill>
                  <a:latin typeface="Arial"/>
                  <a:ea typeface="Arial"/>
                  <a:cs typeface="Arial"/>
                  <a:sym typeface="Arial"/>
                </a:rPr>
                <a:t>Fonts</a:t>
              </a:r>
              <a:endParaRPr/>
            </a:p>
          </p:txBody>
        </p:sp>
      </p:grpSp>
      <p:grpSp>
        <p:nvGrpSpPr>
          <p:cNvPr id="183" name="Google Shape;183;p14"/>
          <p:cNvGrpSpPr/>
          <p:nvPr/>
        </p:nvGrpSpPr>
        <p:grpSpPr>
          <a:xfrm>
            <a:off x="4254383" y="2220447"/>
            <a:ext cx="2364650" cy="375714"/>
            <a:chOff x="0" y="0"/>
            <a:chExt cx="1072868" cy="170466"/>
          </a:xfrm>
        </p:grpSpPr>
        <p:sp>
          <p:nvSpPr>
            <p:cNvPr id="184" name="Google Shape;184;p14"/>
            <p:cNvSpPr/>
            <p:nvPr/>
          </p:nvSpPr>
          <p:spPr>
            <a:xfrm>
              <a:off x="0" y="0"/>
              <a:ext cx="1072868" cy="170466"/>
            </a:xfrm>
            <a:custGeom>
              <a:rect b="b" l="l" r="r" t="t"/>
              <a:pathLst>
                <a:path extrusionOk="0" h="170466" w="1072868">
                  <a:moveTo>
                    <a:pt x="26192" y="0"/>
                  </a:moveTo>
                  <a:lnTo>
                    <a:pt x="1046676" y="0"/>
                  </a:lnTo>
                  <a:cubicBezTo>
                    <a:pt x="1053623" y="0"/>
                    <a:pt x="1060285" y="2760"/>
                    <a:pt x="1065197" y="7672"/>
                  </a:cubicBezTo>
                  <a:cubicBezTo>
                    <a:pt x="1070109" y="12584"/>
                    <a:pt x="1072868" y="19246"/>
                    <a:pt x="1072868" y="26192"/>
                  </a:cubicBezTo>
                  <a:lnTo>
                    <a:pt x="1072868" y="144273"/>
                  </a:lnTo>
                  <a:cubicBezTo>
                    <a:pt x="1072868" y="151220"/>
                    <a:pt x="1070109" y="157882"/>
                    <a:pt x="1065197" y="162794"/>
                  </a:cubicBezTo>
                  <a:cubicBezTo>
                    <a:pt x="1060285" y="167706"/>
                    <a:pt x="1053623" y="170466"/>
                    <a:pt x="1046676" y="170466"/>
                  </a:cubicBezTo>
                  <a:lnTo>
                    <a:pt x="26192" y="170466"/>
                  </a:lnTo>
                  <a:cubicBezTo>
                    <a:pt x="19246" y="170466"/>
                    <a:pt x="12584" y="167706"/>
                    <a:pt x="7672" y="162794"/>
                  </a:cubicBezTo>
                  <a:cubicBezTo>
                    <a:pt x="2760" y="157882"/>
                    <a:pt x="0" y="151220"/>
                    <a:pt x="0" y="144273"/>
                  </a:cubicBezTo>
                  <a:lnTo>
                    <a:pt x="0" y="26192"/>
                  </a:lnTo>
                  <a:cubicBezTo>
                    <a:pt x="0" y="19246"/>
                    <a:pt x="2760" y="12584"/>
                    <a:pt x="7672" y="7672"/>
                  </a:cubicBezTo>
                  <a:cubicBezTo>
                    <a:pt x="12584" y="2760"/>
                    <a:pt x="19246" y="0"/>
                    <a:pt x="26192" y="0"/>
                  </a:cubicBezTo>
                  <a:close/>
                </a:path>
              </a:pathLst>
            </a:custGeom>
            <a:solidFill>
              <a:srgbClr val="ADBE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4"/>
            <p:cNvSpPr txBox="1"/>
            <p:nvPr/>
          </p:nvSpPr>
          <p:spPr>
            <a:xfrm>
              <a:off x="0" y="0"/>
              <a:ext cx="1072868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F2F0E4"/>
                  </a:solidFill>
                  <a:latin typeface="Arial"/>
                  <a:ea typeface="Arial"/>
                  <a:cs typeface="Arial"/>
                  <a:sym typeface="Arial"/>
                </a:rPr>
                <a:t>Colors</a:t>
              </a:r>
              <a:endParaRPr/>
            </a:p>
          </p:txBody>
        </p:sp>
      </p:grpSp>
      <p:sp>
        <p:nvSpPr>
          <p:cNvPr id="186" name="Google Shape;186;p14"/>
          <p:cNvSpPr txBox="1"/>
          <p:nvPr/>
        </p:nvSpPr>
        <p:spPr>
          <a:xfrm>
            <a:off x="770810" y="3141025"/>
            <a:ext cx="2658613" cy="3618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1C2011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1C2011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187" name="Google Shape;187;p14"/>
          <p:cNvSpPr txBox="1"/>
          <p:nvPr/>
        </p:nvSpPr>
        <p:spPr>
          <a:xfrm>
            <a:off x="734605" y="5358562"/>
            <a:ext cx="2777375" cy="1809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1C2011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grpSp>
        <p:nvGrpSpPr>
          <p:cNvPr id="188" name="Google Shape;188;p14"/>
          <p:cNvGrpSpPr/>
          <p:nvPr/>
        </p:nvGrpSpPr>
        <p:grpSpPr>
          <a:xfrm>
            <a:off x="4663415" y="3312139"/>
            <a:ext cx="697048" cy="697048"/>
            <a:chOff x="0" y="0"/>
            <a:chExt cx="812800" cy="812800"/>
          </a:xfrm>
        </p:grpSpPr>
        <p:sp>
          <p:nvSpPr>
            <p:cNvPr id="189" name="Google Shape;189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F0E4"/>
            </a:solidFill>
            <a:ln cap="sq" cmpd="sng" w="19050">
              <a:solidFill>
                <a:srgbClr val="1C201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1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53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1" name="Google Shape;191;p14"/>
          <p:cNvGrpSpPr/>
          <p:nvPr/>
        </p:nvGrpSpPr>
        <p:grpSpPr>
          <a:xfrm>
            <a:off x="4663415" y="4419676"/>
            <a:ext cx="697048" cy="697048"/>
            <a:chOff x="0" y="0"/>
            <a:chExt cx="812800" cy="812800"/>
          </a:xfrm>
        </p:grpSpPr>
        <p:sp>
          <p:nvSpPr>
            <p:cNvPr id="192" name="Google Shape;192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DBE88"/>
            </a:solidFill>
            <a:ln cap="sq" cmpd="sng" w="19050">
              <a:solidFill>
                <a:srgbClr val="1C201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53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4" name="Google Shape;194;p14"/>
          <p:cNvGrpSpPr/>
          <p:nvPr/>
        </p:nvGrpSpPr>
        <p:grpSpPr>
          <a:xfrm>
            <a:off x="5512952" y="3312139"/>
            <a:ext cx="697048" cy="697048"/>
            <a:chOff x="0" y="0"/>
            <a:chExt cx="812800" cy="812800"/>
          </a:xfrm>
        </p:grpSpPr>
        <p:sp>
          <p:nvSpPr>
            <p:cNvPr id="195" name="Google Shape;195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ACA77"/>
            </a:solidFill>
            <a:ln cap="sq" cmpd="sng" w="19050">
              <a:solidFill>
                <a:srgbClr val="1C201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53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7" name="Google Shape;197;p14"/>
          <p:cNvGrpSpPr/>
          <p:nvPr/>
        </p:nvGrpSpPr>
        <p:grpSpPr>
          <a:xfrm>
            <a:off x="5512952" y="4419676"/>
            <a:ext cx="697048" cy="697048"/>
            <a:chOff x="0" y="0"/>
            <a:chExt cx="812800" cy="812800"/>
          </a:xfrm>
        </p:grpSpPr>
        <p:sp>
          <p:nvSpPr>
            <p:cNvPr id="198" name="Google Shape;198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2011"/>
            </a:solidFill>
            <a:ln cap="sq" cmpd="sng" w="19050">
              <a:solidFill>
                <a:srgbClr val="1C201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53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0" name="Google Shape;200;p14"/>
          <p:cNvSpPr txBox="1"/>
          <p:nvPr/>
        </p:nvSpPr>
        <p:spPr>
          <a:xfrm>
            <a:off x="4663415" y="4142994"/>
            <a:ext cx="697048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1C2011"/>
                </a:solidFill>
                <a:latin typeface="Arial"/>
                <a:ea typeface="Arial"/>
                <a:cs typeface="Arial"/>
                <a:sym typeface="Arial"/>
              </a:rPr>
              <a:t>#F2F0E4</a:t>
            </a:r>
            <a:endParaRPr/>
          </a:p>
        </p:txBody>
      </p:sp>
      <p:sp>
        <p:nvSpPr>
          <p:cNvPr id="201" name="Google Shape;201;p14"/>
          <p:cNvSpPr txBox="1"/>
          <p:nvPr/>
        </p:nvSpPr>
        <p:spPr>
          <a:xfrm>
            <a:off x="4663415" y="5250074"/>
            <a:ext cx="697048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1C2011"/>
                </a:solidFill>
                <a:latin typeface="Arial"/>
                <a:ea typeface="Arial"/>
                <a:cs typeface="Arial"/>
                <a:sym typeface="Arial"/>
              </a:rPr>
              <a:t>#ADBE88</a:t>
            </a:r>
            <a:endParaRPr/>
          </a:p>
        </p:txBody>
      </p:sp>
      <p:sp>
        <p:nvSpPr>
          <p:cNvPr id="202" name="Google Shape;202;p14"/>
          <p:cNvSpPr txBox="1"/>
          <p:nvPr/>
        </p:nvSpPr>
        <p:spPr>
          <a:xfrm>
            <a:off x="5512952" y="4142994"/>
            <a:ext cx="697048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1C2011"/>
                </a:solidFill>
                <a:latin typeface="Arial"/>
                <a:ea typeface="Arial"/>
                <a:cs typeface="Arial"/>
                <a:sym typeface="Arial"/>
              </a:rPr>
              <a:t>#EACA77</a:t>
            </a:r>
            <a:endParaRPr/>
          </a:p>
        </p:txBody>
      </p:sp>
      <p:sp>
        <p:nvSpPr>
          <p:cNvPr id="203" name="Google Shape;203;p14"/>
          <p:cNvSpPr txBox="1"/>
          <p:nvPr/>
        </p:nvSpPr>
        <p:spPr>
          <a:xfrm>
            <a:off x="5512952" y="5250074"/>
            <a:ext cx="697048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1C2011"/>
                </a:solidFill>
                <a:latin typeface="Arial"/>
                <a:ea typeface="Arial"/>
                <a:cs typeface="Arial"/>
                <a:sym typeface="Arial"/>
              </a:rPr>
              <a:t>#1C2011</a:t>
            </a:r>
            <a:endParaRPr/>
          </a:p>
        </p:txBody>
      </p:sp>
      <p:sp>
        <p:nvSpPr>
          <p:cNvPr id="204" name="Google Shape;204;p14"/>
          <p:cNvSpPr txBox="1"/>
          <p:nvPr/>
        </p:nvSpPr>
        <p:spPr>
          <a:xfrm>
            <a:off x="545024" y="1456622"/>
            <a:ext cx="6469951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99" u="none" cap="none" strike="noStrike">
                <a:solidFill>
                  <a:srgbClr val="EACA77"/>
                </a:solidFill>
                <a:latin typeface="Arial"/>
                <a:ea typeface="Arial"/>
                <a:cs typeface="Arial"/>
                <a:sym typeface="Arial"/>
              </a:rPr>
              <a:t> Use these in your template, then delete or hide this page afterward.</a:t>
            </a:r>
            <a:endParaRPr/>
          </a:p>
        </p:txBody>
      </p:sp>
      <p:sp>
        <p:nvSpPr>
          <p:cNvPr id="205" name="Google Shape;205;p14"/>
          <p:cNvSpPr txBox="1"/>
          <p:nvPr/>
        </p:nvSpPr>
        <p:spPr>
          <a:xfrm>
            <a:off x="545024" y="533632"/>
            <a:ext cx="6469951" cy="8192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rgbClr val="EACA77"/>
                </a:solidFill>
                <a:latin typeface="Lora"/>
                <a:ea typeface="Lora"/>
                <a:cs typeface="Lora"/>
                <a:sym typeface="Lora"/>
              </a:rPr>
              <a:t>Resource Page</a:t>
            </a:r>
            <a:endParaRPr/>
          </a:p>
        </p:txBody>
      </p:sp>
      <p:sp>
        <p:nvSpPr>
          <p:cNvPr id="206" name="Google Shape;206;p14"/>
          <p:cNvSpPr txBox="1"/>
          <p:nvPr/>
        </p:nvSpPr>
        <p:spPr>
          <a:xfrm>
            <a:off x="945927" y="4044908"/>
            <a:ext cx="2360297" cy="3047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20" u="none" cap="none" strike="noStrike">
                <a:solidFill>
                  <a:srgbClr val="1C2011"/>
                </a:solidFill>
                <a:latin typeface="Lora"/>
                <a:ea typeface="Lora"/>
                <a:cs typeface="Lora"/>
                <a:sym typeface="Lora"/>
              </a:rPr>
              <a:t>Lora</a:t>
            </a:r>
            <a:endParaRPr/>
          </a:p>
        </p:txBody>
      </p:sp>
      <p:sp>
        <p:nvSpPr>
          <p:cNvPr id="207" name="Google Shape;207;p14"/>
          <p:cNvSpPr txBox="1"/>
          <p:nvPr/>
        </p:nvSpPr>
        <p:spPr>
          <a:xfrm>
            <a:off x="822729" y="4802382"/>
            <a:ext cx="2606694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71" u="none" cap="none" strike="noStrike">
                <a:solidFill>
                  <a:srgbClr val="1C2011"/>
                </a:solidFill>
                <a:latin typeface="Arial"/>
                <a:ea typeface="Arial"/>
                <a:cs typeface="Arial"/>
                <a:sym typeface="Arial"/>
              </a:rPr>
              <a:t>Canva Sans Regular</a:t>
            </a:r>
            <a:endParaRPr/>
          </a:p>
        </p:txBody>
      </p:sp>
      <p:sp>
        <p:nvSpPr>
          <p:cNvPr id="208" name="Google Shape;208;p14"/>
          <p:cNvSpPr txBox="1"/>
          <p:nvPr/>
        </p:nvSpPr>
        <p:spPr>
          <a:xfrm>
            <a:off x="1418459" y="3826577"/>
            <a:ext cx="1415234" cy="1809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96" u="none" cap="none" strike="noStrike">
                <a:solidFill>
                  <a:srgbClr val="1C2011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</p:txBody>
      </p:sp>
      <p:sp>
        <p:nvSpPr>
          <p:cNvPr id="209" name="Google Shape;209;p14"/>
          <p:cNvSpPr txBox="1"/>
          <p:nvPr/>
        </p:nvSpPr>
        <p:spPr>
          <a:xfrm>
            <a:off x="1418459" y="4576269"/>
            <a:ext cx="1415234" cy="1809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96" u="none" cap="none" strike="noStrike">
                <a:solidFill>
                  <a:srgbClr val="1C2011"/>
                </a:solidFill>
                <a:latin typeface="Arial"/>
                <a:ea typeface="Arial"/>
                <a:cs typeface="Arial"/>
                <a:sym typeface="Arial"/>
              </a:rPr>
              <a:t>BODY TEXT: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2011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oogle Shape;214;p15"/>
          <p:cNvGrpSpPr/>
          <p:nvPr/>
        </p:nvGrpSpPr>
        <p:grpSpPr>
          <a:xfrm>
            <a:off x="545024" y="548338"/>
            <a:ext cx="6469953" cy="9595323"/>
            <a:chOff x="0" y="0"/>
            <a:chExt cx="3799846" cy="5635397"/>
          </a:xfrm>
        </p:grpSpPr>
        <p:sp>
          <p:nvSpPr>
            <p:cNvPr id="215" name="Google Shape;215;p15"/>
            <p:cNvSpPr/>
            <p:nvPr/>
          </p:nvSpPr>
          <p:spPr>
            <a:xfrm>
              <a:off x="0" y="0"/>
              <a:ext cx="3799846" cy="5635397"/>
            </a:xfrm>
            <a:custGeom>
              <a:rect b="b" l="l" r="r" t="t"/>
              <a:pathLst>
                <a:path extrusionOk="0" h="5635397" w="3799846">
                  <a:moveTo>
                    <a:pt x="23932" y="0"/>
                  </a:moveTo>
                  <a:lnTo>
                    <a:pt x="3775914" y="0"/>
                  </a:lnTo>
                  <a:cubicBezTo>
                    <a:pt x="3789131" y="0"/>
                    <a:pt x="3799846" y="10715"/>
                    <a:pt x="3799846" y="23932"/>
                  </a:cubicBezTo>
                  <a:lnTo>
                    <a:pt x="3799846" y="5611465"/>
                  </a:lnTo>
                  <a:cubicBezTo>
                    <a:pt x="3799846" y="5624682"/>
                    <a:pt x="3789131" y="5635397"/>
                    <a:pt x="3775914" y="5635397"/>
                  </a:cubicBezTo>
                  <a:lnTo>
                    <a:pt x="23932" y="5635397"/>
                  </a:lnTo>
                  <a:cubicBezTo>
                    <a:pt x="17585" y="5635397"/>
                    <a:pt x="11498" y="5632876"/>
                    <a:pt x="7009" y="5628387"/>
                  </a:cubicBezTo>
                  <a:cubicBezTo>
                    <a:pt x="2521" y="5623899"/>
                    <a:pt x="0" y="5617812"/>
                    <a:pt x="0" y="5611465"/>
                  </a:cubicBezTo>
                  <a:lnTo>
                    <a:pt x="0" y="23932"/>
                  </a:lnTo>
                  <a:cubicBezTo>
                    <a:pt x="0" y="10715"/>
                    <a:pt x="10715" y="0"/>
                    <a:pt x="23932" y="0"/>
                  </a:cubicBezTo>
                  <a:close/>
                </a:path>
              </a:pathLst>
            </a:custGeom>
            <a:solidFill>
              <a:srgbClr val="F2F0E4"/>
            </a:solidFill>
            <a:ln cap="sq" cmpd="sng" w="19050">
              <a:solidFill>
                <a:srgbClr val="1C201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15"/>
            <p:cNvSpPr txBox="1"/>
            <p:nvPr/>
          </p:nvSpPr>
          <p:spPr>
            <a:xfrm>
              <a:off x="0" y="0"/>
              <a:ext cx="3799845" cy="56353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53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7" name="Google Shape;217;p15"/>
          <p:cNvSpPr txBox="1"/>
          <p:nvPr/>
        </p:nvSpPr>
        <p:spPr>
          <a:xfrm>
            <a:off x="1426400" y="2841937"/>
            <a:ext cx="4707200" cy="4190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1C2011"/>
                </a:solidFill>
                <a:latin typeface="Arial"/>
                <a:ea typeface="Arial"/>
                <a:cs typeface="Arial"/>
                <a:sym typeface="Arial"/>
              </a:rPr>
              <a:t>This template is free for everyone to use, </a:t>
            </a:r>
            <a:endParaRPr/>
          </a:p>
          <a:p>
            <a:pPr indent="0" lvl="1" marL="0" marR="0" rtl="0" algn="ctr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1C2011"/>
                </a:solidFill>
                <a:latin typeface="Arial"/>
                <a:ea typeface="Arial"/>
                <a:cs typeface="Arial"/>
                <a:sym typeface="Arial"/>
              </a:rPr>
              <a:t>thanks to the following:</a:t>
            </a:r>
            <a:endParaRPr/>
          </a:p>
        </p:txBody>
      </p:sp>
      <p:sp>
        <p:nvSpPr>
          <p:cNvPr id="218" name="Google Shape;218;p15"/>
          <p:cNvSpPr txBox="1"/>
          <p:nvPr/>
        </p:nvSpPr>
        <p:spPr>
          <a:xfrm>
            <a:off x="657244" y="5279750"/>
            <a:ext cx="6245512" cy="2095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1C2011"/>
                </a:solidFill>
                <a:latin typeface="Arial"/>
                <a:ea typeface="Arial"/>
                <a:cs typeface="Arial"/>
                <a:sym typeface="Arial"/>
              </a:rPr>
              <a:t>for this template</a:t>
            </a:r>
            <a:endParaRPr/>
          </a:p>
        </p:txBody>
      </p:sp>
      <p:sp>
        <p:nvSpPr>
          <p:cNvPr id="219" name="Google Shape;219;p15"/>
          <p:cNvSpPr txBox="1"/>
          <p:nvPr/>
        </p:nvSpPr>
        <p:spPr>
          <a:xfrm>
            <a:off x="756000" y="7102237"/>
            <a:ext cx="6048000" cy="2095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1C2011"/>
                </a:solidFill>
                <a:latin typeface="Arial"/>
                <a:ea typeface="Arial"/>
                <a:cs typeface="Arial"/>
                <a:sym typeface="Arial"/>
              </a:rPr>
              <a:t>for the photos, graphics, and elements</a:t>
            </a:r>
            <a:endParaRPr/>
          </a:p>
        </p:txBody>
      </p:sp>
      <p:sp>
        <p:nvSpPr>
          <p:cNvPr id="220" name="Google Shape;220;p15"/>
          <p:cNvSpPr txBox="1"/>
          <p:nvPr/>
        </p:nvSpPr>
        <p:spPr>
          <a:xfrm>
            <a:off x="1938086" y="8285914"/>
            <a:ext cx="3683827" cy="4858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99" u="none" cap="none" strike="noStrike">
                <a:solidFill>
                  <a:srgbClr val="1C2011"/>
                </a:solidFill>
                <a:latin typeface="Lora"/>
                <a:ea typeface="Lora"/>
                <a:cs typeface="Lora"/>
                <a:sym typeface="Lora"/>
              </a:rPr>
              <a:t>Happy designing!</a:t>
            </a:r>
            <a:endParaRPr/>
          </a:p>
        </p:txBody>
      </p:sp>
      <p:sp>
        <p:nvSpPr>
          <p:cNvPr id="221" name="Google Shape;221;p15"/>
          <p:cNvSpPr txBox="1"/>
          <p:nvPr/>
        </p:nvSpPr>
        <p:spPr>
          <a:xfrm>
            <a:off x="2613105" y="1918947"/>
            <a:ext cx="2333791" cy="8192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rgbClr val="1C2011"/>
                </a:solidFill>
                <a:latin typeface="Lora"/>
                <a:ea typeface="Lora"/>
                <a:cs typeface="Lora"/>
                <a:sym typeface="Lora"/>
              </a:rPr>
              <a:t>Credits</a:t>
            </a:r>
            <a:endParaRPr/>
          </a:p>
        </p:txBody>
      </p:sp>
      <p:sp>
        <p:nvSpPr>
          <p:cNvPr id="222" name="Google Shape;222;p15"/>
          <p:cNvSpPr txBox="1"/>
          <p:nvPr/>
        </p:nvSpPr>
        <p:spPr>
          <a:xfrm>
            <a:off x="860453" y="6472952"/>
            <a:ext cx="5839094" cy="5047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99" u="none" cap="none" strike="noStrike">
                <a:solidFill>
                  <a:srgbClr val="1C2011"/>
                </a:solidFill>
                <a:latin typeface="Lora"/>
                <a:ea typeface="Lora"/>
                <a:cs typeface="Lora"/>
                <a:sym typeface="Lora"/>
              </a:rPr>
              <a:t>Pexels, Pixabay, Sketchify</a:t>
            </a:r>
            <a:endParaRPr/>
          </a:p>
        </p:txBody>
      </p:sp>
      <p:pic>
        <p:nvPicPr>
          <p:cNvPr id="223" name="Google Shape;22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9250" y="4018349"/>
            <a:ext cx="3077999" cy="76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