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Archivo Black"/>
      <p:regular r:id="rId30"/>
    </p:embeddedFont>
    <p:embeddedFont>
      <p:font typeface="Open Sans"/>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regular.fntdata"/><Relationship Id="rId30" Type="http://schemas.openxmlformats.org/officeDocument/2006/relationships/font" Target="fonts/ArchivoBlack-regular.fntdata"/><Relationship Id="rId11" Type="http://schemas.openxmlformats.org/officeDocument/2006/relationships/slide" Target="slides/slide6.xml"/><Relationship Id="rId33" Type="http://schemas.openxmlformats.org/officeDocument/2006/relationships/font" Target="fonts/OpenSans-italic.fntdata"/><Relationship Id="rId10" Type="http://schemas.openxmlformats.org/officeDocument/2006/relationships/slide" Target="slides/slide5.xml"/><Relationship Id="rId32" Type="http://schemas.openxmlformats.org/officeDocument/2006/relationships/font" Target="fonts/Open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990600" y="1825625"/>
            <a:ext cx="109056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4998000" y="5927275"/>
            <a:ext cx="82920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2" name="Google Shape;12;p3"/>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2">
              <a:alphaModFix/>
            </a:blip>
            <a:stretch>
              <a:fillRect b="0" l="0" r="0" t="0"/>
            </a:stretch>
          </a:blipFill>
          <a:ln>
            <a:noFill/>
          </a:ln>
        </p:spPr>
      </p:sp>
      <p:sp>
        <p:nvSpPr>
          <p:cNvPr id="13" name="Google Shape;13;p3"/>
          <p:cNvSpPr txBox="1"/>
          <p:nvPr/>
        </p:nvSpPr>
        <p:spPr>
          <a:xfrm>
            <a:off x="13971131" y="665220"/>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14" name="Google Shape;14;p3"/>
          <p:cNvSpPr txBox="1"/>
          <p:nvPr/>
        </p:nvSpPr>
        <p:spPr>
          <a:xfrm>
            <a:off x="16367075" y="665220"/>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15" name="Google Shape;15;p3"/>
          <p:cNvSpPr txBox="1"/>
          <p:nvPr/>
        </p:nvSpPr>
        <p:spPr>
          <a:xfrm>
            <a:off x="11736676" y="665225"/>
            <a:ext cx="73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16" name="Google Shape;16;p3"/>
          <p:cNvSpPr txBox="1"/>
          <p:nvPr/>
        </p:nvSpPr>
        <p:spPr>
          <a:xfrm>
            <a:off x="9531557" y="665220"/>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17" name="Google Shape;17;p3"/>
          <p:cNvSpPr txBox="1"/>
          <p:nvPr/>
        </p:nvSpPr>
        <p:spPr>
          <a:xfrm>
            <a:off x="2012089" y="665225"/>
            <a:ext cx="125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grpSp>
        <p:nvGrpSpPr>
          <p:cNvPr id="18" name="Google Shape;18;p3"/>
          <p:cNvGrpSpPr/>
          <p:nvPr/>
        </p:nvGrpSpPr>
        <p:grpSpPr>
          <a:xfrm>
            <a:off x="17031570" y="8838797"/>
            <a:ext cx="216225" cy="407983"/>
            <a:chOff x="15359" y="15359"/>
            <a:chExt cx="288300" cy="543977"/>
          </a:xfrm>
        </p:grpSpPr>
        <p:cxnSp>
          <p:nvCxnSpPr>
            <p:cNvPr id="19" name="Google Shape;19;p3"/>
            <p:cNvCxnSpPr/>
            <p:nvPr/>
          </p:nvCxnSpPr>
          <p:spPr>
            <a:xfrm>
              <a:off x="15359" y="15359"/>
              <a:ext cx="288300" cy="288300"/>
            </a:xfrm>
            <a:prstGeom prst="straightConnector1">
              <a:avLst/>
            </a:prstGeom>
            <a:noFill/>
            <a:ln cap="flat" cmpd="sng" w="43425">
              <a:solidFill>
                <a:srgbClr val="FFFFFF"/>
              </a:solidFill>
              <a:prstDash val="solid"/>
              <a:round/>
              <a:headEnd len="sm" w="sm" type="none"/>
              <a:tailEnd len="sm" w="sm" type="none"/>
            </a:ln>
          </p:spPr>
        </p:cxnSp>
        <p:cxnSp>
          <p:nvCxnSpPr>
            <p:cNvPr id="20" name="Google Shape;20;p3"/>
            <p:cNvCxnSpPr/>
            <p:nvPr/>
          </p:nvCxnSpPr>
          <p:spPr>
            <a:xfrm flipH="1" rot="10800000">
              <a:off x="15359" y="286336"/>
              <a:ext cx="273000" cy="27300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1001475" y="2001988"/>
            <a:ext cx="11580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5029200" y="45711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2">
              <a:alphaModFix/>
            </a:blip>
            <a:stretch>
              <a:fillRect b="0" l="0" r="0" t="0"/>
            </a:stretch>
          </a:blipFill>
          <a:ln>
            <a:noFill/>
          </a:ln>
        </p:spPr>
      </p:sp>
      <p:sp>
        <p:nvSpPr>
          <p:cNvPr id="25" name="Google Shape;25;p4"/>
          <p:cNvSpPr txBox="1"/>
          <p:nvPr/>
        </p:nvSpPr>
        <p:spPr>
          <a:xfrm>
            <a:off x="13971131" y="665220"/>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26" name="Google Shape;26;p4"/>
          <p:cNvSpPr txBox="1"/>
          <p:nvPr/>
        </p:nvSpPr>
        <p:spPr>
          <a:xfrm>
            <a:off x="16367075" y="665220"/>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27" name="Google Shape;27;p4"/>
          <p:cNvSpPr txBox="1"/>
          <p:nvPr/>
        </p:nvSpPr>
        <p:spPr>
          <a:xfrm>
            <a:off x="11736676" y="665225"/>
            <a:ext cx="73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28" name="Google Shape;28;p4"/>
          <p:cNvSpPr txBox="1"/>
          <p:nvPr/>
        </p:nvSpPr>
        <p:spPr>
          <a:xfrm>
            <a:off x="9531557" y="665220"/>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29" name="Google Shape;29;p4"/>
          <p:cNvSpPr txBox="1"/>
          <p:nvPr/>
        </p:nvSpPr>
        <p:spPr>
          <a:xfrm>
            <a:off x="2012089" y="665225"/>
            <a:ext cx="125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grpSp>
        <p:nvGrpSpPr>
          <p:cNvPr id="30" name="Google Shape;30;p4"/>
          <p:cNvGrpSpPr/>
          <p:nvPr/>
        </p:nvGrpSpPr>
        <p:grpSpPr>
          <a:xfrm>
            <a:off x="17031570" y="8838797"/>
            <a:ext cx="216225" cy="407983"/>
            <a:chOff x="15359" y="15359"/>
            <a:chExt cx="288300" cy="543977"/>
          </a:xfrm>
        </p:grpSpPr>
        <p:cxnSp>
          <p:nvCxnSpPr>
            <p:cNvPr id="31" name="Google Shape;31;p4"/>
            <p:cNvCxnSpPr/>
            <p:nvPr/>
          </p:nvCxnSpPr>
          <p:spPr>
            <a:xfrm>
              <a:off x="15359" y="15359"/>
              <a:ext cx="288300" cy="288300"/>
            </a:xfrm>
            <a:prstGeom prst="straightConnector1">
              <a:avLst/>
            </a:prstGeom>
            <a:noFill/>
            <a:ln cap="flat" cmpd="sng" w="43425">
              <a:solidFill>
                <a:srgbClr val="FFFFFF"/>
              </a:solidFill>
              <a:prstDash val="solid"/>
              <a:round/>
              <a:headEnd len="sm" w="sm" type="none"/>
              <a:tailEnd len="sm" w="sm" type="none"/>
            </a:ln>
          </p:spPr>
        </p:cxnSp>
        <p:cxnSp>
          <p:nvCxnSpPr>
            <p:cNvPr id="32" name="Google Shape;32;p4"/>
            <p:cNvCxnSpPr/>
            <p:nvPr/>
          </p:nvCxnSpPr>
          <p:spPr>
            <a:xfrm flipH="1" rot="10800000">
              <a:off x="15359" y="286336"/>
              <a:ext cx="273000" cy="27300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5"/>
          <p:cNvSpPr txBox="1"/>
          <p:nvPr>
            <p:ph type="title"/>
          </p:nvPr>
        </p:nvSpPr>
        <p:spPr>
          <a:xfrm>
            <a:off x="950929" y="1511300"/>
            <a:ext cx="10551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None/>
              <a:defRPr cap="none"/>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35" name="Google Shape;35;p5"/>
          <p:cNvSpPr txBox="1"/>
          <p:nvPr>
            <p:ph idx="1" type="body"/>
          </p:nvPr>
        </p:nvSpPr>
        <p:spPr>
          <a:xfrm>
            <a:off x="4192138" y="65616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36" name="Google Shape;36;p5"/>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2">
              <a:alphaModFix/>
            </a:blip>
            <a:stretch>
              <a:fillRect b="0" l="0" r="0" t="0"/>
            </a:stretch>
          </a:blipFill>
          <a:ln>
            <a:noFill/>
          </a:ln>
        </p:spPr>
      </p:sp>
      <p:sp>
        <p:nvSpPr>
          <p:cNvPr id="37" name="Google Shape;37;p5"/>
          <p:cNvSpPr txBox="1"/>
          <p:nvPr/>
        </p:nvSpPr>
        <p:spPr>
          <a:xfrm>
            <a:off x="13971131" y="665220"/>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38" name="Google Shape;38;p5"/>
          <p:cNvSpPr txBox="1"/>
          <p:nvPr/>
        </p:nvSpPr>
        <p:spPr>
          <a:xfrm>
            <a:off x="16367075" y="665220"/>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39" name="Google Shape;39;p5"/>
          <p:cNvSpPr txBox="1"/>
          <p:nvPr/>
        </p:nvSpPr>
        <p:spPr>
          <a:xfrm>
            <a:off x="11736676" y="665225"/>
            <a:ext cx="73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40" name="Google Shape;40;p5"/>
          <p:cNvSpPr txBox="1"/>
          <p:nvPr/>
        </p:nvSpPr>
        <p:spPr>
          <a:xfrm>
            <a:off x="9531557" y="665220"/>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41" name="Google Shape;41;p5"/>
          <p:cNvSpPr txBox="1"/>
          <p:nvPr/>
        </p:nvSpPr>
        <p:spPr>
          <a:xfrm>
            <a:off x="2012089" y="665225"/>
            <a:ext cx="125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grpSp>
        <p:nvGrpSpPr>
          <p:cNvPr id="42" name="Google Shape;42;p5"/>
          <p:cNvGrpSpPr/>
          <p:nvPr/>
        </p:nvGrpSpPr>
        <p:grpSpPr>
          <a:xfrm>
            <a:off x="17031570" y="8838797"/>
            <a:ext cx="216225" cy="407983"/>
            <a:chOff x="15359" y="15359"/>
            <a:chExt cx="288300" cy="543977"/>
          </a:xfrm>
        </p:grpSpPr>
        <p:cxnSp>
          <p:nvCxnSpPr>
            <p:cNvPr id="43" name="Google Shape;43;p5"/>
            <p:cNvCxnSpPr/>
            <p:nvPr/>
          </p:nvCxnSpPr>
          <p:spPr>
            <a:xfrm>
              <a:off x="15359" y="15359"/>
              <a:ext cx="288300" cy="288300"/>
            </a:xfrm>
            <a:prstGeom prst="straightConnector1">
              <a:avLst/>
            </a:prstGeom>
            <a:noFill/>
            <a:ln cap="flat" cmpd="sng" w="43425">
              <a:solidFill>
                <a:srgbClr val="FFFFFF"/>
              </a:solidFill>
              <a:prstDash val="solid"/>
              <a:round/>
              <a:headEnd len="sm" w="sm" type="none"/>
              <a:tailEnd len="sm" w="sm" type="none"/>
            </a:ln>
          </p:spPr>
        </p:cxnSp>
        <p:cxnSp>
          <p:nvCxnSpPr>
            <p:cNvPr id="44" name="Google Shape;44;p5"/>
            <p:cNvCxnSpPr/>
            <p:nvPr/>
          </p:nvCxnSpPr>
          <p:spPr>
            <a:xfrm flipH="1" rot="10800000">
              <a:off x="15359" y="286336"/>
              <a:ext cx="273000" cy="27300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 name="Shape 45"/>
        <p:cNvGrpSpPr/>
        <p:nvPr/>
      </p:nvGrpSpPr>
      <p:grpSpPr>
        <a:xfrm>
          <a:off x="0" y="0"/>
          <a:ext cx="0" cy="0"/>
          <a:chOff x="0" y="0"/>
          <a:chExt cx="0" cy="0"/>
        </a:xfrm>
      </p:grpSpPr>
      <p:sp>
        <p:nvSpPr>
          <p:cNvPr id="46" name="Google Shape;46;p6"/>
          <p:cNvSpPr txBox="1"/>
          <p:nvPr>
            <p:ph type="title"/>
          </p:nvPr>
        </p:nvSpPr>
        <p:spPr>
          <a:xfrm>
            <a:off x="1001475" y="2001988"/>
            <a:ext cx="11580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6"/>
          <p:cNvSpPr txBox="1"/>
          <p:nvPr>
            <p:ph idx="1" type="body"/>
          </p:nvPr>
        </p:nvSpPr>
        <p:spPr>
          <a:xfrm>
            <a:off x="3884600" y="5070050"/>
            <a:ext cx="5162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8" name="Google Shape;48;p6"/>
          <p:cNvSpPr txBox="1"/>
          <p:nvPr>
            <p:ph idx="2" type="body"/>
          </p:nvPr>
        </p:nvSpPr>
        <p:spPr>
          <a:xfrm>
            <a:off x="9241300" y="5070050"/>
            <a:ext cx="5162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9" name="Google Shape;49;p6"/>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2">
              <a:alphaModFix/>
            </a:blip>
            <a:stretch>
              <a:fillRect b="0" l="0" r="0" t="0"/>
            </a:stretch>
          </a:blipFill>
          <a:ln>
            <a:noFill/>
          </a:ln>
        </p:spPr>
      </p:sp>
      <p:sp>
        <p:nvSpPr>
          <p:cNvPr id="50" name="Google Shape;50;p6"/>
          <p:cNvSpPr txBox="1"/>
          <p:nvPr/>
        </p:nvSpPr>
        <p:spPr>
          <a:xfrm>
            <a:off x="13971131" y="665220"/>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51" name="Google Shape;51;p6"/>
          <p:cNvSpPr txBox="1"/>
          <p:nvPr/>
        </p:nvSpPr>
        <p:spPr>
          <a:xfrm>
            <a:off x="16367075" y="665220"/>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52" name="Google Shape;52;p6"/>
          <p:cNvSpPr txBox="1"/>
          <p:nvPr/>
        </p:nvSpPr>
        <p:spPr>
          <a:xfrm>
            <a:off x="11736676" y="665225"/>
            <a:ext cx="73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53" name="Google Shape;53;p6"/>
          <p:cNvSpPr txBox="1"/>
          <p:nvPr/>
        </p:nvSpPr>
        <p:spPr>
          <a:xfrm>
            <a:off x="9531557" y="665220"/>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54" name="Google Shape;54;p6"/>
          <p:cNvSpPr txBox="1"/>
          <p:nvPr/>
        </p:nvSpPr>
        <p:spPr>
          <a:xfrm>
            <a:off x="2012089" y="665225"/>
            <a:ext cx="125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grpSp>
        <p:nvGrpSpPr>
          <p:cNvPr id="55" name="Google Shape;55;p6"/>
          <p:cNvGrpSpPr/>
          <p:nvPr/>
        </p:nvGrpSpPr>
        <p:grpSpPr>
          <a:xfrm>
            <a:off x="17031570" y="8838797"/>
            <a:ext cx="216225" cy="407983"/>
            <a:chOff x="15359" y="15359"/>
            <a:chExt cx="288300" cy="543977"/>
          </a:xfrm>
        </p:grpSpPr>
        <p:cxnSp>
          <p:nvCxnSpPr>
            <p:cNvPr id="56" name="Google Shape;56;p6"/>
            <p:cNvCxnSpPr/>
            <p:nvPr/>
          </p:nvCxnSpPr>
          <p:spPr>
            <a:xfrm>
              <a:off x="15359" y="15359"/>
              <a:ext cx="288300" cy="288300"/>
            </a:xfrm>
            <a:prstGeom prst="straightConnector1">
              <a:avLst/>
            </a:prstGeom>
            <a:noFill/>
            <a:ln cap="flat" cmpd="sng" w="43425">
              <a:solidFill>
                <a:srgbClr val="FFFFFF"/>
              </a:solidFill>
              <a:prstDash val="solid"/>
              <a:round/>
              <a:headEnd len="sm" w="sm" type="none"/>
              <a:tailEnd len="sm" w="sm" type="none"/>
            </a:ln>
          </p:spPr>
        </p:cxnSp>
        <p:cxnSp>
          <p:nvCxnSpPr>
            <p:cNvPr id="57" name="Google Shape;57;p6"/>
            <p:cNvCxnSpPr/>
            <p:nvPr/>
          </p:nvCxnSpPr>
          <p:spPr>
            <a:xfrm flipH="1" rot="10800000">
              <a:off x="15359" y="286336"/>
              <a:ext cx="273000" cy="27300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7"/>
          <p:cNvSpPr txBox="1"/>
          <p:nvPr>
            <p:ph type="title"/>
          </p:nvPr>
        </p:nvSpPr>
        <p:spPr>
          <a:xfrm>
            <a:off x="1001475" y="2001988"/>
            <a:ext cx="11580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
          <p:cNvSpPr txBox="1"/>
          <p:nvPr>
            <p:ph idx="1" type="body"/>
          </p:nvPr>
        </p:nvSpPr>
        <p:spPr>
          <a:xfrm>
            <a:off x="3757900" y="5168475"/>
            <a:ext cx="5288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1" name="Google Shape;61;p7"/>
          <p:cNvSpPr txBox="1"/>
          <p:nvPr>
            <p:ph idx="2" type="body"/>
          </p:nvPr>
        </p:nvSpPr>
        <p:spPr>
          <a:xfrm>
            <a:off x="9239607" y="5168475"/>
            <a:ext cx="5290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2" name="Google Shape;62;p7"/>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2">
              <a:alphaModFix/>
            </a:blip>
            <a:stretch>
              <a:fillRect b="0" l="0" r="0" t="0"/>
            </a:stretch>
          </a:blipFill>
          <a:ln>
            <a:noFill/>
          </a:ln>
        </p:spPr>
      </p:sp>
      <p:sp>
        <p:nvSpPr>
          <p:cNvPr id="63" name="Google Shape;63;p7"/>
          <p:cNvSpPr txBox="1"/>
          <p:nvPr/>
        </p:nvSpPr>
        <p:spPr>
          <a:xfrm>
            <a:off x="13971131" y="665220"/>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64" name="Google Shape;64;p7"/>
          <p:cNvSpPr txBox="1"/>
          <p:nvPr/>
        </p:nvSpPr>
        <p:spPr>
          <a:xfrm>
            <a:off x="16367075" y="665220"/>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65" name="Google Shape;65;p7"/>
          <p:cNvSpPr txBox="1"/>
          <p:nvPr/>
        </p:nvSpPr>
        <p:spPr>
          <a:xfrm>
            <a:off x="11736676" y="665225"/>
            <a:ext cx="73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66" name="Google Shape;66;p7"/>
          <p:cNvSpPr txBox="1"/>
          <p:nvPr/>
        </p:nvSpPr>
        <p:spPr>
          <a:xfrm>
            <a:off x="9531557" y="665220"/>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67" name="Google Shape;67;p7"/>
          <p:cNvSpPr txBox="1"/>
          <p:nvPr/>
        </p:nvSpPr>
        <p:spPr>
          <a:xfrm>
            <a:off x="2012089" y="665225"/>
            <a:ext cx="125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grpSp>
        <p:nvGrpSpPr>
          <p:cNvPr id="68" name="Google Shape;68;p7"/>
          <p:cNvGrpSpPr/>
          <p:nvPr/>
        </p:nvGrpSpPr>
        <p:grpSpPr>
          <a:xfrm>
            <a:off x="17031570" y="8838797"/>
            <a:ext cx="216225" cy="407983"/>
            <a:chOff x="15359" y="15359"/>
            <a:chExt cx="288300" cy="543977"/>
          </a:xfrm>
        </p:grpSpPr>
        <p:cxnSp>
          <p:nvCxnSpPr>
            <p:cNvPr id="69" name="Google Shape;69;p7"/>
            <p:cNvCxnSpPr/>
            <p:nvPr/>
          </p:nvCxnSpPr>
          <p:spPr>
            <a:xfrm>
              <a:off x="15359" y="15359"/>
              <a:ext cx="288300" cy="288300"/>
            </a:xfrm>
            <a:prstGeom prst="straightConnector1">
              <a:avLst/>
            </a:prstGeom>
            <a:noFill/>
            <a:ln cap="flat" cmpd="sng" w="43425">
              <a:solidFill>
                <a:srgbClr val="FFFFFF"/>
              </a:solidFill>
              <a:prstDash val="solid"/>
              <a:round/>
              <a:headEnd len="sm" w="sm" type="none"/>
              <a:tailEnd len="sm" w="sm" type="none"/>
            </a:ln>
          </p:spPr>
        </p:cxnSp>
        <p:cxnSp>
          <p:nvCxnSpPr>
            <p:cNvPr id="70" name="Google Shape;70;p7"/>
            <p:cNvCxnSpPr/>
            <p:nvPr/>
          </p:nvCxnSpPr>
          <p:spPr>
            <a:xfrm flipH="1" rot="10800000">
              <a:off x="15359" y="286336"/>
              <a:ext cx="273000" cy="27300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8"/>
          <p:cNvSpPr txBox="1"/>
          <p:nvPr>
            <p:ph type="title"/>
          </p:nvPr>
        </p:nvSpPr>
        <p:spPr>
          <a:xfrm>
            <a:off x="1001475" y="2001988"/>
            <a:ext cx="115800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8"/>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2">
              <a:alphaModFix/>
            </a:blip>
            <a:stretch>
              <a:fillRect b="0" l="0" r="0" t="0"/>
            </a:stretch>
          </a:blipFill>
          <a:ln>
            <a:noFill/>
          </a:ln>
        </p:spPr>
      </p:sp>
      <p:sp>
        <p:nvSpPr>
          <p:cNvPr id="74" name="Google Shape;74;p8"/>
          <p:cNvSpPr txBox="1"/>
          <p:nvPr/>
        </p:nvSpPr>
        <p:spPr>
          <a:xfrm>
            <a:off x="13971131" y="665220"/>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75" name="Google Shape;75;p8"/>
          <p:cNvSpPr txBox="1"/>
          <p:nvPr/>
        </p:nvSpPr>
        <p:spPr>
          <a:xfrm>
            <a:off x="16367075" y="665220"/>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76" name="Google Shape;76;p8"/>
          <p:cNvSpPr txBox="1"/>
          <p:nvPr/>
        </p:nvSpPr>
        <p:spPr>
          <a:xfrm>
            <a:off x="11736676" y="665225"/>
            <a:ext cx="73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77" name="Google Shape;77;p8"/>
          <p:cNvSpPr txBox="1"/>
          <p:nvPr/>
        </p:nvSpPr>
        <p:spPr>
          <a:xfrm>
            <a:off x="9531557" y="665220"/>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78" name="Google Shape;78;p8"/>
          <p:cNvSpPr txBox="1"/>
          <p:nvPr/>
        </p:nvSpPr>
        <p:spPr>
          <a:xfrm>
            <a:off x="2012089" y="665225"/>
            <a:ext cx="125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grpSp>
        <p:nvGrpSpPr>
          <p:cNvPr id="79" name="Google Shape;79;p8"/>
          <p:cNvGrpSpPr/>
          <p:nvPr/>
        </p:nvGrpSpPr>
        <p:grpSpPr>
          <a:xfrm>
            <a:off x="17031570" y="8838797"/>
            <a:ext cx="216225" cy="407983"/>
            <a:chOff x="15359" y="15359"/>
            <a:chExt cx="288300" cy="543977"/>
          </a:xfrm>
        </p:grpSpPr>
        <p:cxnSp>
          <p:nvCxnSpPr>
            <p:cNvPr id="80" name="Google Shape;80;p8"/>
            <p:cNvCxnSpPr/>
            <p:nvPr/>
          </p:nvCxnSpPr>
          <p:spPr>
            <a:xfrm>
              <a:off x="15359" y="15359"/>
              <a:ext cx="288300" cy="288300"/>
            </a:xfrm>
            <a:prstGeom prst="straightConnector1">
              <a:avLst/>
            </a:prstGeom>
            <a:noFill/>
            <a:ln cap="flat" cmpd="sng" w="43425">
              <a:solidFill>
                <a:srgbClr val="FFFFFF"/>
              </a:solidFill>
              <a:prstDash val="solid"/>
              <a:round/>
              <a:headEnd len="sm" w="sm" type="none"/>
              <a:tailEnd len="sm" w="sm" type="none"/>
            </a:ln>
          </p:spPr>
        </p:cxnSp>
        <p:cxnSp>
          <p:nvCxnSpPr>
            <p:cNvPr id="81" name="Google Shape;81;p8"/>
            <p:cNvCxnSpPr/>
            <p:nvPr/>
          </p:nvCxnSpPr>
          <p:spPr>
            <a:xfrm flipH="1" rot="10800000">
              <a:off x="15359" y="286336"/>
              <a:ext cx="273000" cy="27300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2" name="Shape 82"/>
        <p:cNvGrpSpPr/>
        <p:nvPr/>
      </p:nvGrpSpPr>
      <p:grpSpPr>
        <a:xfrm>
          <a:off x="0" y="0"/>
          <a:ext cx="0" cy="0"/>
          <a:chOff x="0" y="0"/>
          <a:chExt cx="0" cy="0"/>
        </a:xfrm>
      </p:grpSpPr>
      <p:sp>
        <p:nvSpPr>
          <p:cNvPr id="83" name="Google Shape;83;p9"/>
          <p:cNvSpPr txBox="1"/>
          <p:nvPr>
            <p:ph type="title"/>
          </p:nvPr>
        </p:nvSpPr>
        <p:spPr>
          <a:xfrm>
            <a:off x="1016000" y="2510975"/>
            <a:ext cx="108165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84" name="Google Shape;84;p9"/>
          <p:cNvSpPr txBox="1"/>
          <p:nvPr>
            <p:ph idx="1" type="body"/>
          </p:nvPr>
        </p:nvSpPr>
        <p:spPr>
          <a:xfrm>
            <a:off x="9729263" y="4496675"/>
            <a:ext cx="5111700" cy="39474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85" name="Google Shape;85;p9"/>
          <p:cNvSpPr txBox="1"/>
          <p:nvPr>
            <p:ph idx="2" type="body"/>
          </p:nvPr>
        </p:nvSpPr>
        <p:spPr>
          <a:xfrm>
            <a:off x="3447038" y="4496675"/>
            <a:ext cx="5482500" cy="38565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86" name="Google Shape;86;p9"/>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2">
              <a:alphaModFix/>
            </a:blip>
            <a:stretch>
              <a:fillRect b="0" l="0" r="0" t="0"/>
            </a:stretch>
          </a:blipFill>
          <a:ln>
            <a:noFill/>
          </a:ln>
        </p:spPr>
      </p:sp>
      <p:sp>
        <p:nvSpPr>
          <p:cNvPr id="87" name="Google Shape;87;p9"/>
          <p:cNvSpPr txBox="1"/>
          <p:nvPr/>
        </p:nvSpPr>
        <p:spPr>
          <a:xfrm>
            <a:off x="13971131" y="665220"/>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88" name="Google Shape;88;p9"/>
          <p:cNvSpPr txBox="1"/>
          <p:nvPr/>
        </p:nvSpPr>
        <p:spPr>
          <a:xfrm>
            <a:off x="16367075" y="665220"/>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89" name="Google Shape;89;p9"/>
          <p:cNvSpPr txBox="1"/>
          <p:nvPr/>
        </p:nvSpPr>
        <p:spPr>
          <a:xfrm>
            <a:off x="11736676" y="665225"/>
            <a:ext cx="73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90" name="Google Shape;90;p9"/>
          <p:cNvSpPr txBox="1"/>
          <p:nvPr/>
        </p:nvSpPr>
        <p:spPr>
          <a:xfrm>
            <a:off x="9531557" y="665220"/>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91" name="Google Shape;91;p9"/>
          <p:cNvSpPr txBox="1"/>
          <p:nvPr/>
        </p:nvSpPr>
        <p:spPr>
          <a:xfrm>
            <a:off x="2012089" y="665225"/>
            <a:ext cx="125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grpSp>
        <p:nvGrpSpPr>
          <p:cNvPr id="92" name="Google Shape;92;p9"/>
          <p:cNvGrpSpPr/>
          <p:nvPr/>
        </p:nvGrpSpPr>
        <p:grpSpPr>
          <a:xfrm>
            <a:off x="17031570" y="8838797"/>
            <a:ext cx="216225" cy="407983"/>
            <a:chOff x="15359" y="15359"/>
            <a:chExt cx="288300" cy="543977"/>
          </a:xfrm>
        </p:grpSpPr>
        <p:cxnSp>
          <p:nvCxnSpPr>
            <p:cNvPr id="93" name="Google Shape;93;p9"/>
            <p:cNvCxnSpPr/>
            <p:nvPr/>
          </p:nvCxnSpPr>
          <p:spPr>
            <a:xfrm>
              <a:off x="15359" y="15359"/>
              <a:ext cx="288300" cy="288300"/>
            </a:xfrm>
            <a:prstGeom prst="straightConnector1">
              <a:avLst/>
            </a:prstGeom>
            <a:noFill/>
            <a:ln cap="flat" cmpd="sng" w="43425">
              <a:solidFill>
                <a:srgbClr val="FFFFFF"/>
              </a:solidFill>
              <a:prstDash val="solid"/>
              <a:round/>
              <a:headEnd len="sm" w="sm" type="none"/>
              <a:tailEnd len="sm" w="sm" type="none"/>
            </a:ln>
          </p:spPr>
        </p:cxnSp>
        <p:cxnSp>
          <p:nvCxnSpPr>
            <p:cNvPr id="94" name="Google Shape;94;p9"/>
            <p:cNvCxnSpPr/>
            <p:nvPr/>
          </p:nvCxnSpPr>
          <p:spPr>
            <a:xfrm flipH="1" rot="10800000">
              <a:off x="15359" y="286336"/>
              <a:ext cx="273000" cy="27300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5" name="Shape 95"/>
        <p:cNvGrpSpPr/>
        <p:nvPr/>
      </p:nvGrpSpPr>
      <p:grpSpPr>
        <a:xfrm>
          <a:off x="0" y="0"/>
          <a:ext cx="0" cy="0"/>
          <a:chOff x="0" y="0"/>
          <a:chExt cx="0" cy="0"/>
        </a:xfrm>
      </p:grpSpPr>
      <p:sp>
        <p:nvSpPr>
          <p:cNvPr id="96" name="Google Shape;96;p10"/>
          <p:cNvSpPr txBox="1"/>
          <p:nvPr>
            <p:ph type="title"/>
          </p:nvPr>
        </p:nvSpPr>
        <p:spPr>
          <a:xfrm>
            <a:off x="954125" y="3200400"/>
            <a:ext cx="114771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97" name="Google Shape;97;p10"/>
          <p:cNvSpPr/>
          <p:nvPr>
            <p:ph idx="2" type="pic"/>
          </p:nvPr>
        </p:nvSpPr>
        <p:spPr>
          <a:xfrm>
            <a:off x="11379865" y="4721250"/>
            <a:ext cx="4987200" cy="3740400"/>
          </a:xfrm>
          <a:prstGeom prst="rect">
            <a:avLst/>
          </a:prstGeom>
          <a:noFill/>
          <a:ln>
            <a:noFill/>
          </a:ln>
        </p:spPr>
      </p:sp>
      <p:sp>
        <p:nvSpPr>
          <p:cNvPr id="98" name="Google Shape;98;p10"/>
          <p:cNvSpPr txBox="1"/>
          <p:nvPr>
            <p:ph idx="1" type="body"/>
          </p:nvPr>
        </p:nvSpPr>
        <p:spPr>
          <a:xfrm>
            <a:off x="3490513" y="4948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99" name="Google Shape;99;p10"/>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2">
              <a:alphaModFix/>
            </a:blip>
            <a:stretch>
              <a:fillRect b="0" l="0" r="0" t="0"/>
            </a:stretch>
          </a:blipFill>
          <a:ln>
            <a:noFill/>
          </a:ln>
        </p:spPr>
      </p:sp>
      <p:sp>
        <p:nvSpPr>
          <p:cNvPr id="100" name="Google Shape;100;p10"/>
          <p:cNvSpPr txBox="1"/>
          <p:nvPr/>
        </p:nvSpPr>
        <p:spPr>
          <a:xfrm>
            <a:off x="13971131" y="665220"/>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101" name="Google Shape;101;p10"/>
          <p:cNvSpPr txBox="1"/>
          <p:nvPr/>
        </p:nvSpPr>
        <p:spPr>
          <a:xfrm>
            <a:off x="16367075" y="665220"/>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102" name="Google Shape;102;p10"/>
          <p:cNvSpPr txBox="1"/>
          <p:nvPr/>
        </p:nvSpPr>
        <p:spPr>
          <a:xfrm>
            <a:off x="11736676" y="665225"/>
            <a:ext cx="73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103" name="Google Shape;103;p10"/>
          <p:cNvSpPr txBox="1"/>
          <p:nvPr/>
        </p:nvSpPr>
        <p:spPr>
          <a:xfrm>
            <a:off x="9531557" y="665220"/>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104" name="Google Shape;104;p10"/>
          <p:cNvSpPr txBox="1"/>
          <p:nvPr/>
        </p:nvSpPr>
        <p:spPr>
          <a:xfrm>
            <a:off x="2012089" y="665225"/>
            <a:ext cx="125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grpSp>
        <p:nvGrpSpPr>
          <p:cNvPr id="105" name="Google Shape;105;p10"/>
          <p:cNvGrpSpPr/>
          <p:nvPr/>
        </p:nvGrpSpPr>
        <p:grpSpPr>
          <a:xfrm>
            <a:off x="17031570" y="8838797"/>
            <a:ext cx="216225" cy="407983"/>
            <a:chOff x="15359" y="15359"/>
            <a:chExt cx="288300" cy="543977"/>
          </a:xfrm>
        </p:grpSpPr>
        <p:cxnSp>
          <p:nvCxnSpPr>
            <p:cNvPr id="106" name="Google Shape;106;p10"/>
            <p:cNvCxnSpPr/>
            <p:nvPr/>
          </p:nvCxnSpPr>
          <p:spPr>
            <a:xfrm>
              <a:off x="15359" y="15359"/>
              <a:ext cx="288300" cy="288300"/>
            </a:xfrm>
            <a:prstGeom prst="straightConnector1">
              <a:avLst/>
            </a:prstGeom>
            <a:noFill/>
            <a:ln cap="flat" cmpd="sng" w="43425">
              <a:solidFill>
                <a:srgbClr val="FFFFFF"/>
              </a:solidFill>
              <a:prstDash val="solid"/>
              <a:round/>
              <a:headEnd len="sm" w="sm" type="none"/>
              <a:tailEnd len="sm" w="sm" type="none"/>
            </a:ln>
          </p:spPr>
        </p:cxnSp>
        <p:cxnSp>
          <p:nvCxnSpPr>
            <p:cNvPr id="107" name="Google Shape;107;p10"/>
            <p:cNvCxnSpPr/>
            <p:nvPr/>
          </p:nvCxnSpPr>
          <p:spPr>
            <a:xfrm flipH="1" rot="10800000">
              <a:off x="15359" y="286336"/>
              <a:ext cx="273000" cy="27300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01475" y="2001988"/>
            <a:ext cx="115800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2"/>
              </a:buClr>
              <a:buSzPts val="7000"/>
              <a:buFont typeface="Archivo Black"/>
              <a:buNone/>
              <a:defRPr i="0" sz="7000" u="none" cap="none" strike="noStrike">
                <a:solidFill>
                  <a:schemeClr val="accent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5711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1pPr>
            <a:lvl2pPr indent="-381000" lvl="1" marL="914400" marR="0" rtl="0" algn="l">
              <a:spcBef>
                <a:spcPts val="56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2pPr>
            <a:lvl3pPr indent="-381000" lvl="2" marL="1371600" marR="0" rtl="0" algn="l">
              <a:spcBef>
                <a:spcPts val="48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3pPr>
            <a:lvl4pPr indent="-381000" lvl="3" marL="18288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4pPr>
            <a:lvl5pPr indent="-381000" lvl="4" marL="22860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5pPr>
            <a:lvl6pPr indent="-381000" lvl="5" marL="27432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6pPr>
            <a:lvl7pPr indent="-381000" lvl="6" marL="32004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7pPr>
            <a:lvl8pPr indent="-381000" lvl="7" marL="36576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8pPr>
            <a:lvl9pPr indent="-381000" lvl="8" marL="41148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36.png"/><Relationship Id="rId7" Type="http://schemas.openxmlformats.org/officeDocument/2006/relationships/image" Target="../media/image41.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2.png"/><Relationship Id="rId10" Type="http://schemas.openxmlformats.org/officeDocument/2006/relationships/image" Target="../media/image48.png"/><Relationship Id="rId9" Type="http://schemas.openxmlformats.org/officeDocument/2006/relationships/image" Target="../media/image31.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20.png"/><Relationship Id="rId8"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57.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3.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63.png"/><Relationship Id="rId5" Type="http://schemas.openxmlformats.org/officeDocument/2006/relationships/image" Target="../media/image3.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60.png"/><Relationship Id="rId10" Type="http://schemas.openxmlformats.org/officeDocument/2006/relationships/image" Target="../media/image48.png"/><Relationship Id="rId9" Type="http://schemas.openxmlformats.org/officeDocument/2006/relationships/image" Target="../media/image31.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20.png"/><Relationship Id="rId8"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3.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47.png"/><Relationship Id="rId7" Type="http://schemas.openxmlformats.org/officeDocument/2006/relationships/image" Target="../media/image51.png"/><Relationship Id="rId8"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5.png"/><Relationship Id="rId4" Type="http://schemas.openxmlformats.org/officeDocument/2006/relationships/image" Target="../media/image62.png"/><Relationship Id="rId5" Type="http://schemas.openxmlformats.org/officeDocument/2006/relationships/image" Target="../media/image3.png"/><Relationship Id="rId6"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64.png"/><Relationship Id="rId11" Type="http://schemas.openxmlformats.org/officeDocument/2006/relationships/image" Target="../media/image2.png"/><Relationship Id="rId10" Type="http://schemas.openxmlformats.org/officeDocument/2006/relationships/image" Target="../media/image54.png"/><Relationship Id="rId9" Type="http://schemas.openxmlformats.org/officeDocument/2006/relationships/image" Target="../media/image46.png"/><Relationship Id="rId5" Type="http://schemas.openxmlformats.org/officeDocument/2006/relationships/image" Target="../media/image3.png"/><Relationship Id="rId6" Type="http://schemas.openxmlformats.org/officeDocument/2006/relationships/image" Target="../media/image59.png"/><Relationship Id="rId7" Type="http://schemas.openxmlformats.org/officeDocument/2006/relationships/image" Target="../media/image55.png"/><Relationship Id="rId8"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66.png"/><Relationship Id="rId5" Type="http://schemas.openxmlformats.org/officeDocument/2006/relationships/image" Target="../media/image2.png"/><Relationship Id="rId6"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8.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5.png"/><Relationship Id="rId8"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image" Target="../media/image3.pn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9.png"/><Relationship Id="rId10" Type="http://schemas.openxmlformats.org/officeDocument/2006/relationships/image" Target="../media/image48.png"/><Relationship Id="rId9" Type="http://schemas.openxmlformats.org/officeDocument/2006/relationships/image" Target="../media/image31.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20.png"/><Relationship Id="rId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111" name="Shape 111"/>
        <p:cNvGrpSpPr/>
        <p:nvPr/>
      </p:nvGrpSpPr>
      <p:grpSpPr>
        <a:xfrm>
          <a:off x="0" y="0"/>
          <a:ext cx="0" cy="0"/>
          <a:chOff x="0" y="0"/>
          <a:chExt cx="0" cy="0"/>
        </a:xfrm>
      </p:grpSpPr>
      <p:pic>
        <p:nvPicPr>
          <p:cNvPr id="112" name="Google Shape;112;p11"/>
          <p:cNvPicPr preferRelativeResize="0"/>
          <p:nvPr/>
        </p:nvPicPr>
        <p:blipFill>
          <a:blip r:embed="rId3">
            <a:alphaModFix/>
          </a:blip>
          <a:stretch>
            <a:fillRect/>
          </a:stretch>
        </p:blipFill>
        <p:spPr>
          <a:xfrm>
            <a:off x="4076050" y="-4790618"/>
            <a:ext cx="18287999" cy="18341770"/>
          </a:xfrm>
          <a:prstGeom prst="rect">
            <a:avLst/>
          </a:prstGeom>
          <a:noFill/>
          <a:ln>
            <a:noFill/>
          </a:ln>
        </p:spPr>
      </p:pic>
      <p:pic>
        <p:nvPicPr>
          <p:cNvPr id="113" name="Google Shape;113;p11"/>
          <p:cNvPicPr preferRelativeResize="0"/>
          <p:nvPr/>
        </p:nvPicPr>
        <p:blipFill>
          <a:blip r:embed="rId4">
            <a:alphaModFix/>
          </a:blip>
          <a:stretch>
            <a:fillRect/>
          </a:stretch>
        </p:blipFill>
        <p:spPr>
          <a:xfrm>
            <a:off x="9144000" y="779567"/>
            <a:ext cx="9027201" cy="12079505"/>
          </a:xfrm>
          <a:prstGeom prst="rect">
            <a:avLst/>
          </a:prstGeom>
          <a:noFill/>
          <a:ln>
            <a:noFill/>
          </a:ln>
        </p:spPr>
      </p:pic>
      <p:grpSp>
        <p:nvGrpSpPr>
          <p:cNvPr id="114" name="Google Shape;114;p11"/>
          <p:cNvGrpSpPr/>
          <p:nvPr/>
        </p:nvGrpSpPr>
        <p:grpSpPr>
          <a:xfrm>
            <a:off x="1169062" y="7553474"/>
            <a:ext cx="6805691" cy="1044824"/>
            <a:chOff x="0" y="-47625"/>
            <a:chExt cx="1792445" cy="275180"/>
          </a:xfrm>
        </p:grpSpPr>
        <p:sp>
          <p:nvSpPr>
            <p:cNvPr id="115" name="Google Shape;115;p11"/>
            <p:cNvSpPr/>
            <p:nvPr/>
          </p:nvSpPr>
          <p:spPr>
            <a:xfrm>
              <a:off x="0" y="0"/>
              <a:ext cx="1792445" cy="227555"/>
            </a:xfrm>
            <a:custGeom>
              <a:rect b="b" l="l" r="r" t="t"/>
              <a:pathLst>
                <a:path extrusionOk="0" h="227555" w="1792445">
                  <a:moveTo>
                    <a:pt x="31852" y="0"/>
                  </a:moveTo>
                  <a:lnTo>
                    <a:pt x="1760594" y="0"/>
                  </a:lnTo>
                  <a:cubicBezTo>
                    <a:pt x="1778185" y="0"/>
                    <a:pt x="1792445" y="14261"/>
                    <a:pt x="1792445" y="31852"/>
                  </a:cubicBezTo>
                  <a:lnTo>
                    <a:pt x="1792445" y="195703"/>
                  </a:lnTo>
                  <a:cubicBezTo>
                    <a:pt x="1792445" y="204151"/>
                    <a:pt x="1789090" y="212252"/>
                    <a:pt x="1783116" y="218226"/>
                  </a:cubicBezTo>
                  <a:cubicBezTo>
                    <a:pt x="1777143" y="224199"/>
                    <a:pt x="1769041" y="227555"/>
                    <a:pt x="1760594" y="227555"/>
                  </a:cubicBezTo>
                  <a:lnTo>
                    <a:pt x="31852" y="227555"/>
                  </a:lnTo>
                  <a:cubicBezTo>
                    <a:pt x="14261" y="227555"/>
                    <a:pt x="0" y="213294"/>
                    <a:pt x="0" y="195703"/>
                  </a:cubicBezTo>
                  <a:lnTo>
                    <a:pt x="0" y="31852"/>
                  </a:lnTo>
                  <a:cubicBezTo>
                    <a:pt x="0" y="23404"/>
                    <a:pt x="3356" y="15303"/>
                    <a:pt x="9329" y="9329"/>
                  </a:cubicBezTo>
                  <a:cubicBezTo>
                    <a:pt x="15303" y="3356"/>
                    <a:pt x="23404" y="0"/>
                    <a:pt x="31852"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txBox="1"/>
            <p:nvPr/>
          </p:nvSpPr>
          <p:spPr>
            <a:xfrm>
              <a:off x="0" y="-47625"/>
              <a:ext cx="1792445" cy="27518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11"/>
          <p:cNvGrpSpPr/>
          <p:nvPr/>
        </p:nvGrpSpPr>
        <p:grpSpPr>
          <a:xfrm>
            <a:off x="1169062" y="7553474"/>
            <a:ext cx="2164685" cy="1044824"/>
            <a:chOff x="0" y="-47625"/>
            <a:chExt cx="570123" cy="275180"/>
          </a:xfrm>
        </p:grpSpPr>
        <p:sp>
          <p:nvSpPr>
            <p:cNvPr id="118" name="Google Shape;118;p11"/>
            <p:cNvSpPr/>
            <p:nvPr/>
          </p:nvSpPr>
          <p:spPr>
            <a:xfrm>
              <a:off x="0" y="0"/>
              <a:ext cx="570123" cy="227555"/>
            </a:xfrm>
            <a:custGeom>
              <a:rect b="b" l="l" r="r" t="t"/>
              <a:pathLst>
                <a:path extrusionOk="0" h="227555" w="570123">
                  <a:moveTo>
                    <a:pt x="100141" y="0"/>
                  </a:moveTo>
                  <a:lnTo>
                    <a:pt x="469982" y="0"/>
                  </a:lnTo>
                  <a:cubicBezTo>
                    <a:pt x="525288" y="0"/>
                    <a:pt x="570123" y="44835"/>
                    <a:pt x="570123" y="100141"/>
                  </a:cubicBezTo>
                  <a:lnTo>
                    <a:pt x="570123" y="127414"/>
                  </a:lnTo>
                  <a:cubicBezTo>
                    <a:pt x="570123" y="182720"/>
                    <a:pt x="525288" y="227555"/>
                    <a:pt x="469982" y="227555"/>
                  </a:cubicBezTo>
                  <a:lnTo>
                    <a:pt x="100141" y="227555"/>
                  </a:lnTo>
                  <a:cubicBezTo>
                    <a:pt x="44835" y="227555"/>
                    <a:pt x="0" y="182720"/>
                    <a:pt x="0" y="127414"/>
                  </a:cubicBezTo>
                  <a:lnTo>
                    <a:pt x="0" y="100141"/>
                  </a:lnTo>
                  <a:cubicBezTo>
                    <a:pt x="0" y="44835"/>
                    <a:pt x="44835" y="0"/>
                    <a:pt x="100141"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txBox="1"/>
            <p:nvPr/>
          </p:nvSpPr>
          <p:spPr>
            <a:xfrm>
              <a:off x="0" y="-47625"/>
              <a:ext cx="570123" cy="27518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11"/>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grpSp>
        <p:nvGrpSpPr>
          <p:cNvPr id="121" name="Google Shape;121;p11"/>
          <p:cNvGrpSpPr/>
          <p:nvPr/>
        </p:nvGrpSpPr>
        <p:grpSpPr>
          <a:xfrm>
            <a:off x="7322747" y="7962307"/>
            <a:ext cx="216210" cy="407983"/>
            <a:chOff x="15359" y="15359"/>
            <a:chExt cx="288280" cy="543977"/>
          </a:xfrm>
        </p:grpSpPr>
        <p:cxnSp>
          <p:nvCxnSpPr>
            <p:cNvPr id="122" name="Google Shape;122;p11"/>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123" name="Google Shape;123;p11"/>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grpSp>
        <p:nvGrpSpPr>
          <p:cNvPr id="124" name="Google Shape;124;p11"/>
          <p:cNvGrpSpPr/>
          <p:nvPr/>
        </p:nvGrpSpPr>
        <p:grpSpPr>
          <a:xfrm>
            <a:off x="3942150" y="8047656"/>
            <a:ext cx="237285" cy="237285"/>
            <a:chOff x="0" y="0"/>
            <a:chExt cx="812800" cy="812800"/>
          </a:xfrm>
        </p:grpSpPr>
        <p:sp>
          <p:nvSpPr>
            <p:cNvPr id="125" name="Google Shape;12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11"/>
          <p:cNvGrpSpPr/>
          <p:nvPr/>
        </p:nvGrpSpPr>
        <p:grpSpPr>
          <a:xfrm>
            <a:off x="4651357" y="8047656"/>
            <a:ext cx="237285" cy="237285"/>
            <a:chOff x="0" y="0"/>
            <a:chExt cx="812800" cy="812800"/>
          </a:xfrm>
        </p:grpSpPr>
        <p:sp>
          <p:nvSpPr>
            <p:cNvPr id="128" name="Google Shape;12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11"/>
          <p:cNvGrpSpPr/>
          <p:nvPr/>
        </p:nvGrpSpPr>
        <p:grpSpPr>
          <a:xfrm>
            <a:off x="5360563" y="8047656"/>
            <a:ext cx="237285" cy="237285"/>
            <a:chOff x="0" y="0"/>
            <a:chExt cx="812800" cy="812800"/>
          </a:xfrm>
        </p:grpSpPr>
        <p:sp>
          <p:nvSpPr>
            <p:cNvPr id="131" name="Google Shape;13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1"/>
          <p:cNvSpPr/>
          <p:nvPr/>
        </p:nvSpPr>
        <p:spPr>
          <a:xfrm>
            <a:off x="-936284" y="9169798"/>
            <a:ext cx="2948394" cy="702254"/>
          </a:xfrm>
          <a:custGeom>
            <a:rect b="b" l="l" r="r" t="t"/>
            <a:pathLst>
              <a:path extrusionOk="0" h="702254" w="2948394">
                <a:moveTo>
                  <a:pt x="0" y="0"/>
                </a:moveTo>
                <a:lnTo>
                  <a:pt x="2948393" y="0"/>
                </a:lnTo>
                <a:lnTo>
                  <a:pt x="2948393" y="702254"/>
                </a:lnTo>
                <a:lnTo>
                  <a:pt x="0" y="702254"/>
                </a:lnTo>
                <a:lnTo>
                  <a:pt x="0" y="0"/>
                </a:lnTo>
                <a:close/>
              </a:path>
            </a:pathLst>
          </a:custGeom>
          <a:blipFill rotWithShape="1">
            <a:blip r:embed="rId6">
              <a:alphaModFix/>
            </a:blip>
            <a:stretch>
              <a:fillRect b="0" l="0" r="0" t="0"/>
            </a:stretch>
          </a:blipFill>
          <a:ln>
            <a:noFill/>
          </a:ln>
        </p:spPr>
      </p:sp>
      <p:sp>
        <p:nvSpPr>
          <p:cNvPr id="134" name="Google Shape;134;p11"/>
          <p:cNvSpPr/>
          <p:nvPr/>
        </p:nvSpPr>
        <p:spPr>
          <a:xfrm rot="10800000">
            <a:off x="16577127" y="1805559"/>
            <a:ext cx="2948394" cy="702254"/>
          </a:xfrm>
          <a:custGeom>
            <a:rect b="b" l="l" r="r" t="t"/>
            <a:pathLst>
              <a:path extrusionOk="0" h="702254" w="2948394">
                <a:moveTo>
                  <a:pt x="0" y="0"/>
                </a:moveTo>
                <a:lnTo>
                  <a:pt x="2948393" y="0"/>
                </a:lnTo>
                <a:lnTo>
                  <a:pt x="2948393" y="702254"/>
                </a:lnTo>
                <a:lnTo>
                  <a:pt x="0" y="702254"/>
                </a:lnTo>
                <a:lnTo>
                  <a:pt x="0" y="0"/>
                </a:lnTo>
                <a:close/>
              </a:path>
            </a:pathLst>
          </a:custGeom>
          <a:blipFill rotWithShape="1">
            <a:blip r:embed="rId6">
              <a:alphaModFix/>
            </a:blip>
            <a:stretch>
              <a:fillRect b="0" l="0" r="0" t="0"/>
            </a:stretch>
          </a:blipFill>
          <a:ln>
            <a:noFill/>
          </a:ln>
        </p:spPr>
      </p:sp>
      <p:sp>
        <p:nvSpPr>
          <p:cNvPr id="135" name="Google Shape;135;p11"/>
          <p:cNvSpPr txBox="1"/>
          <p:nvPr/>
        </p:nvSpPr>
        <p:spPr>
          <a:xfrm>
            <a:off x="971550" y="1994145"/>
            <a:ext cx="7911961" cy="4730540"/>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0" i="0" lang="en-US" sz="27507" u="none" cap="none" strike="noStrike">
                <a:solidFill>
                  <a:srgbClr val="F5A611"/>
                </a:solidFill>
                <a:latin typeface="Archivo Black"/>
                <a:ea typeface="Archivo Black"/>
                <a:cs typeface="Archivo Black"/>
                <a:sym typeface="Archivo Black"/>
              </a:rPr>
              <a:t>B2B </a:t>
            </a:r>
            <a:endParaRPr/>
          </a:p>
        </p:txBody>
      </p:sp>
      <p:sp>
        <p:nvSpPr>
          <p:cNvPr id="136" name="Google Shape;136;p11"/>
          <p:cNvSpPr txBox="1"/>
          <p:nvPr/>
        </p:nvSpPr>
        <p:spPr>
          <a:xfrm>
            <a:off x="1169062" y="1613761"/>
            <a:ext cx="7536000" cy="1191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740" u="none" cap="none" strike="noStrike">
                <a:solidFill>
                  <a:srgbClr val="FFFFFF"/>
                </a:solidFill>
                <a:latin typeface="Archivo Black"/>
                <a:ea typeface="Archivo Black"/>
                <a:cs typeface="Archivo Black"/>
                <a:sym typeface="Archivo Black"/>
              </a:rPr>
              <a:t>User Persona </a:t>
            </a:r>
            <a:endParaRPr/>
          </a:p>
        </p:txBody>
      </p:sp>
      <p:sp>
        <p:nvSpPr>
          <p:cNvPr id="137" name="Google Shape;137;p11"/>
          <p:cNvSpPr txBox="1"/>
          <p:nvPr/>
        </p:nvSpPr>
        <p:spPr>
          <a:xfrm>
            <a:off x="1546032" y="7815461"/>
            <a:ext cx="1210642" cy="61595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FFFFFF"/>
                </a:solidFill>
                <a:latin typeface="Arimo"/>
                <a:ea typeface="Arimo"/>
                <a:cs typeface="Arimo"/>
                <a:sym typeface="Arimo"/>
              </a:rPr>
              <a:t>Slides</a:t>
            </a:r>
            <a:endParaRPr/>
          </a:p>
        </p:txBody>
      </p:sp>
      <p:sp>
        <p:nvSpPr>
          <p:cNvPr id="138" name="Google Shape;138;p11"/>
          <p:cNvSpPr txBox="1"/>
          <p:nvPr/>
        </p:nvSpPr>
        <p:spPr>
          <a:xfrm>
            <a:off x="1216687" y="6100003"/>
            <a:ext cx="7488362" cy="1199462"/>
          </a:xfrm>
          <a:prstGeom prst="rect">
            <a:avLst/>
          </a:prstGeom>
          <a:noFill/>
          <a:ln>
            <a:noFill/>
          </a:ln>
        </p:spPr>
        <p:txBody>
          <a:bodyPr anchorCtr="0" anchor="t" bIns="0" lIns="0" spcFirstLastPara="1" rIns="0" wrap="square" tIns="0">
            <a:spAutoFit/>
          </a:bodyPr>
          <a:lstStyle/>
          <a:p>
            <a:pPr indent="0" lvl="0" marL="0" marR="0" rtl="0" algn="l">
              <a:lnSpc>
                <a:spcPct val="139964"/>
              </a:lnSpc>
              <a:spcBef>
                <a:spcPts val="0"/>
              </a:spcBef>
              <a:spcAft>
                <a:spcPts val="0"/>
              </a:spcAft>
              <a:buNone/>
            </a:pPr>
            <a:r>
              <a:rPr b="0" i="0" lang="en-US" sz="2277" u="none" cap="none" strike="noStrike">
                <a:solidFill>
                  <a:srgbClr val="FFFFFF"/>
                </a:solidFill>
                <a:latin typeface="Arimo"/>
                <a:ea typeface="Arimo"/>
                <a:cs typeface="Arimo"/>
                <a:sym typeface="Arimo"/>
              </a:rPr>
              <a:t>Enhancing business strategies with in-depth B2B user persona insights: A comprehensive guide to understanding your business clients.</a:t>
            </a:r>
            <a:endParaRPr/>
          </a:p>
        </p:txBody>
      </p:sp>
      <p:sp>
        <p:nvSpPr>
          <p:cNvPr id="139" name="Google Shape;139;p11"/>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140" name="Google Shape;140;p11"/>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141" name="Google Shape;141;p11"/>
          <p:cNvSpPr txBox="1"/>
          <p:nvPr/>
        </p:nvSpPr>
        <p:spPr>
          <a:xfrm>
            <a:off x="11736676" y="665225"/>
            <a:ext cx="710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142" name="Google Shape;142;p11"/>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143" name="Google Shape;143;p11"/>
          <p:cNvSpPr txBox="1"/>
          <p:nvPr/>
        </p:nvSpPr>
        <p:spPr>
          <a:xfrm>
            <a:off x="2012096"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422" name="Shape 422"/>
        <p:cNvGrpSpPr/>
        <p:nvPr/>
      </p:nvGrpSpPr>
      <p:grpSpPr>
        <a:xfrm>
          <a:off x="0" y="0"/>
          <a:ext cx="0" cy="0"/>
          <a:chOff x="0" y="0"/>
          <a:chExt cx="0" cy="0"/>
        </a:xfrm>
      </p:grpSpPr>
      <p:pic>
        <p:nvPicPr>
          <p:cNvPr id="423" name="Google Shape;423;p20"/>
          <p:cNvPicPr preferRelativeResize="0"/>
          <p:nvPr/>
        </p:nvPicPr>
        <p:blipFill>
          <a:blip r:embed="rId3">
            <a:alphaModFix/>
          </a:blip>
          <a:stretch>
            <a:fillRect/>
          </a:stretch>
        </p:blipFill>
        <p:spPr>
          <a:xfrm>
            <a:off x="8610070" y="-6110442"/>
            <a:ext cx="17408301" cy="17450875"/>
          </a:xfrm>
          <a:prstGeom prst="rect">
            <a:avLst/>
          </a:prstGeom>
          <a:noFill/>
          <a:ln>
            <a:noFill/>
          </a:ln>
        </p:spPr>
      </p:pic>
      <p:sp>
        <p:nvSpPr>
          <p:cNvPr id="424" name="Google Shape;424;p20"/>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4">
              <a:alphaModFix/>
            </a:blip>
            <a:stretch>
              <a:fillRect b="0" l="0" r="0" t="0"/>
            </a:stretch>
          </a:blipFill>
          <a:ln>
            <a:noFill/>
          </a:ln>
        </p:spPr>
      </p:sp>
      <p:grpSp>
        <p:nvGrpSpPr>
          <p:cNvPr id="425" name="Google Shape;425;p20"/>
          <p:cNvGrpSpPr/>
          <p:nvPr/>
        </p:nvGrpSpPr>
        <p:grpSpPr>
          <a:xfrm>
            <a:off x="17031570" y="8838797"/>
            <a:ext cx="216210" cy="407983"/>
            <a:chOff x="15359" y="15359"/>
            <a:chExt cx="288280" cy="543977"/>
          </a:xfrm>
        </p:grpSpPr>
        <p:cxnSp>
          <p:nvCxnSpPr>
            <p:cNvPr id="426" name="Google Shape;426;p20"/>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427" name="Google Shape;427;p20"/>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sp>
        <p:nvSpPr>
          <p:cNvPr id="428" name="Google Shape;428;p20"/>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429" name="Google Shape;429;p20"/>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430" name="Google Shape;430;p20"/>
          <p:cNvSpPr txBox="1"/>
          <p:nvPr/>
        </p:nvSpPr>
        <p:spPr>
          <a:xfrm>
            <a:off x="11736677"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431" name="Google Shape;431;p20"/>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432" name="Google Shape;432;p20"/>
          <p:cNvSpPr txBox="1"/>
          <p:nvPr/>
        </p:nvSpPr>
        <p:spPr>
          <a:xfrm>
            <a:off x="2012097" y="665225"/>
            <a:ext cx="702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433" name="Google Shape;433;p20"/>
          <p:cNvSpPr txBox="1"/>
          <p:nvPr/>
        </p:nvSpPr>
        <p:spPr>
          <a:xfrm>
            <a:off x="1028700" y="1548200"/>
            <a:ext cx="106062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MARKET RESEARCH</a:t>
            </a:r>
            <a:endParaRPr/>
          </a:p>
        </p:txBody>
      </p:sp>
      <p:sp>
        <p:nvSpPr>
          <p:cNvPr id="434" name="Google Shape;434;p20"/>
          <p:cNvSpPr txBox="1"/>
          <p:nvPr/>
        </p:nvSpPr>
        <p:spPr>
          <a:xfrm>
            <a:off x="1028700" y="2634053"/>
            <a:ext cx="130542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pic>
        <p:nvPicPr>
          <p:cNvPr id="435" name="Google Shape;435;p20"/>
          <p:cNvPicPr preferRelativeResize="0"/>
          <p:nvPr/>
        </p:nvPicPr>
        <p:blipFill rotWithShape="1">
          <a:blip r:embed="rId5">
            <a:alphaModFix/>
          </a:blip>
          <a:srcRect b="0" l="0" r="0" t="0"/>
          <a:stretch/>
        </p:blipFill>
        <p:spPr>
          <a:xfrm>
            <a:off x="707894" y="3586820"/>
            <a:ext cx="3849673" cy="3849673"/>
          </a:xfrm>
          <a:prstGeom prst="rect">
            <a:avLst/>
          </a:prstGeom>
          <a:noFill/>
          <a:ln>
            <a:noFill/>
          </a:ln>
        </p:spPr>
      </p:pic>
      <p:sp>
        <p:nvSpPr>
          <p:cNvPr id="436" name="Google Shape;436;p20"/>
          <p:cNvSpPr txBox="1"/>
          <p:nvPr/>
        </p:nvSpPr>
        <p:spPr>
          <a:xfrm>
            <a:off x="1028700" y="7993020"/>
            <a:ext cx="3208061"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437" name="Google Shape;437;p20"/>
          <p:cNvSpPr txBox="1"/>
          <p:nvPr/>
        </p:nvSpPr>
        <p:spPr>
          <a:xfrm>
            <a:off x="12983404" y="7993020"/>
            <a:ext cx="3383672"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438" name="Google Shape;438;p20"/>
          <p:cNvSpPr txBox="1"/>
          <p:nvPr/>
        </p:nvSpPr>
        <p:spPr>
          <a:xfrm>
            <a:off x="7006052" y="7993020"/>
            <a:ext cx="3208061"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pic>
        <p:nvPicPr>
          <p:cNvPr id="439" name="Google Shape;439;p20"/>
          <p:cNvPicPr preferRelativeResize="0"/>
          <p:nvPr/>
        </p:nvPicPr>
        <p:blipFill rotWithShape="1">
          <a:blip r:embed="rId6">
            <a:alphaModFix/>
          </a:blip>
          <a:srcRect b="0" l="0" r="0" t="0"/>
          <a:stretch/>
        </p:blipFill>
        <p:spPr>
          <a:xfrm>
            <a:off x="6685246" y="3586820"/>
            <a:ext cx="3849673" cy="3849673"/>
          </a:xfrm>
          <a:prstGeom prst="rect">
            <a:avLst/>
          </a:prstGeom>
          <a:noFill/>
          <a:ln>
            <a:noFill/>
          </a:ln>
        </p:spPr>
      </p:pic>
      <p:pic>
        <p:nvPicPr>
          <p:cNvPr id="440" name="Google Shape;440;p20"/>
          <p:cNvPicPr preferRelativeResize="0"/>
          <p:nvPr/>
        </p:nvPicPr>
        <p:blipFill rotWithShape="1">
          <a:blip r:embed="rId7">
            <a:alphaModFix/>
          </a:blip>
          <a:srcRect b="0" l="0" r="0" t="0"/>
          <a:stretch/>
        </p:blipFill>
        <p:spPr>
          <a:xfrm>
            <a:off x="12662598" y="3586820"/>
            <a:ext cx="3849673" cy="3849673"/>
          </a:xfrm>
          <a:prstGeom prst="rect">
            <a:avLst/>
          </a:prstGeom>
          <a:noFill/>
          <a:ln>
            <a:noFill/>
          </a:ln>
        </p:spPr>
      </p:pic>
      <p:sp>
        <p:nvSpPr>
          <p:cNvPr id="441" name="Google Shape;441;p20"/>
          <p:cNvSpPr/>
          <p:nvPr/>
        </p:nvSpPr>
        <p:spPr>
          <a:xfrm rot="5400000">
            <a:off x="5427080" y="-750547"/>
            <a:ext cx="2948394" cy="702254"/>
          </a:xfrm>
          <a:custGeom>
            <a:rect b="b" l="l" r="r" t="t"/>
            <a:pathLst>
              <a:path extrusionOk="0" h="702254" w="2948394">
                <a:moveTo>
                  <a:pt x="0" y="0"/>
                </a:moveTo>
                <a:lnTo>
                  <a:pt x="2948394" y="0"/>
                </a:lnTo>
                <a:lnTo>
                  <a:pt x="2948394" y="702254"/>
                </a:lnTo>
                <a:lnTo>
                  <a:pt x="0" y="702254"/>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445" name="Shape 445"/>
        <p:cNvGrpSpPr/>
        <p:nvPr/>
      </p:nvGrpSpPr>
      <p:grpSpPr>
        <a:xfrm>
          <a:off x="0" y="0"/>
          <a:ext cx="0" cy="0"/>
          <a:chOff x="0" y="0"/>
          <a:chExt cx="0" cy="0"/>
        </a:xfrm>
      </p:grpSpPr>
      <p:pic>
        <p:nvPicPr>
          <p:cNvPr id="446" name="Google Shape;446;p21"/>
          <p:cNvPicPr preferRelativeResize="0"/>
          <p:nvPr/>
        </p:nvPicPr>
        <p:blipFill>
          <a:blip r:embed="rId3">
            <a:alphaModFix/>
          </a:blip>
          <a:stretch>
            <a:fillRect/>
          </a:stretch>
        </p:blipFill>
        <p:spPr>
          <a:xfrm>
            <a:off x="8244655" y="-3912592"/>
            <a:ext cx="18059126" cy="18112200"/>
          </a:xfrm>
          <a:prstGeom prst="rect">
            <a:avLst/>
          </a:prstGeom>
          <a:noFill/>
          <a:ln>
            <a:noFill/>
          </a:ln>
        </p:spPr>
      </p:pic>
      <p:pic>
        <p:nvPicPr>
          <p:cNvPr id="447" name="Google Shape;447;p21"/>
          <p:cNvPicPr preferRelativeResize="0"/>
          <p:nvPr/>
        </p:nvPicPr>
        <p:blipFill>
          <a:blip r:embed="rId4">
            <a:alphaModFix/>
          </a:blip>
          <a:stretch>
            <a:fillRect/>
          </a:stretch>
        </p:blipFill>
        <p:spPr>
          <a:xfrm>
            <a:off x="9892653" y="255146"/>
            <a:ext cx="8446276" cy="12672553"/>
          </a:xfrm>
          <a:prstGeom prst="rect">
            <a:avLst/>
          </a:prstGeom>
          <a:noFill/>
          <a:ln>
            <a:noFill/>
          </a:ln>
        </p:spPr>
      </p:pic>
      <p:sp>
        <p:nvSpPr>
          <p:cNvPr id="448" name="Google Shape;448;p21"/>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sp>
        <p:nvSpPr>
          <p:cNvPr id="449" name="Google Shape;449;p21"/>
          <p:cNvSpPr/>
          <p:nvPr/>
        </p:nvSpPr>
        <p:spPr>
          <a:xfrm rot="5400000">
            <a:off x="-972610" y="128533"/>
            <a:ext cx="2948394" cy="702254"/>
          </a:xfrm>
          <a:custGeom>
            <a:rect b="b" l="l" r="r" t="t"/>
            <a:pathLst>
              <a:path extrusionOk="0" h="702254" w="2948394">
                <a:moveTo>
                  <a:pt x="0" y="0"/>
                </a:moveTo>
                <a:lnTo>
                  <a:pt x="2948393" y="0"/>
                </a:lnTo>
                <a:lnTo>
                  <a:pt x="2948393" y="702254"/>
                </a:lnTo>
                <a:lnTo>
                  <a:pt x="0" y="702254"/>
                </a:lnTo>
                <a:lnTo>
                  <a:pt x="0" y="0"/>
                </a:lnTo>
                <a:close/>
              </a:path>
            </a:pathLst>
          </a:custGeom>
          <a:blipFill rotWithShape="1">
            <a:blip r:embed="rId6">
              <a:alphaModFix/>
            </a:blip>
            <a:stretch>
              <a:fillRect b="0" l="0" r="0" t="0"/>
            </a:stretch>
          </a:blipFill>
          <a:ln>
            <a:noFill/>
          </a:ln>
        </p:spPr>
      </p:sp>
      <p:sp>
        <p:nvSpPr>
          <p:cNvPr id="450" name="Google Shape;450;p21"/>
          <p:cNvSpPr/>
          <p:nvPr/>
        </p:nvSpPr>
        <p:spPr>
          <a:xfrm>
            <a:off x="1119818" y="3154007"/>
            <a:ext cx="306269" cy="306269"/>
          </a:xfrm>
          <a:custGeom>
            <a:rect b="b" l="l" r="r" t="t"/>
            <a:pathLst>
              <a:path extrusionOk="0" h="306269" w="306269">
                <a:moveTo>
                  <a:pt x="0" y="0"/>
                </a:moveTo>
                <a:lnTo>
                  <a:pt x="306268" y="0"/>
                </a:lnTo>
                <a:lnTo>
                  <a:pt x="306268" y="306269"/>
                </a:lnTo>
                <a:lnTo>
                  <a:pt x="0" y="306269"/>
                </a:lnTo>
                <a:lnTo>
                  <a:pt x="0" y="0"/>
                </a:lnTo>
                <a:close/>
              </a:path>
            </a:pathLst>
          </a:custGeom>
          <a:blipFill rotWithShape="1">
            <a:blip r:embed="rId7">
              <a:alphaModFix/>
            </a:blip>
            <a:stretch>
              <a:fillRect b="0" l="0" r="0" t="0"/>
            </a:stretch>
          </a:blipFill>
          <a:ln>
            <a:noFill/>
          </a:ln>
        </p:spPr>
      </p:sp>
      <p:sp>
        <p:nvSpPr>
          <p:cNvPr id="451" name="Google Shape;451;p21"/>
          <p:cNvSpPr/>
          <p:nvPr/>
        </p:nvSpPr>
        <p:spPr>
          <a:xfrm>
            <a:off x="1145433" y="3669826"/>
            <a:ext cx="255038" cy="306269"/>
          </a:xfrm>
          <a:custGeom>
            <a:rect b="b" l="l" r="r" t="t"/>
            <a:pathLst>
              <a:path extrusionOk="0" h="306269" w="255038">
                <a:moveTo>
                  <a:pt x="0" y="0"/>
                </a:moveTo>
                <a:lnTo>
                  <a:pt x="255038" y="0"/>
                </a:lnTo>
                <a:lnTo>
                  <a:pt x="255038" y="306268"/>
                </a:lnTo>
                <a:lnTo>
                  <a:pt x="0" y="306268"/>
                </a:lnTo>
                <a:lnTo>
                  <a:pt x="0" y="0"/>
                </a:lnTo>
                <a:close/>
              </a:path>
            </a:pathLst>
          </a:custGeom>
          <a:blipFill rotWithShape="1">
            <a:blip r:embed="rId8">
              <a:alphaModFix/>
            </a:blip>
            <a:stretch>
              <a:fillRect b="0" l="0" r="0" t="0"/>
            </a:stretch>
          </a:blipFill>
          <a:ln>
            <a:noFill/>
          </a:ln>
        </p:spPr>
      </p:sp>
      <p:sp>
        <p:nvSpPr>
          <p:cNvPr id="452" name="Google Shape;452;p21"/>
          <p:cNvSpPr/>
          <p:nvPr/>
        </p:nvSpPr>
        <p:spPr>
          <a:xfrm>
            <a:off x="4406157" y="3154007"/>
            <a:ext cx="306269" cy="306269"/>
          </a:xfrm>
          <a:custGeom>
            <a:rect b="b" l="l" r="r" t="t"/>
            <a:pathLst>
              <a:path extrusionOk="0" h="306269" w="306269">
                <a:moveTo>
                  <a:pt x="0" y="0"/>
                </a:moveTo>
                <a:lnTo>
                  <a:pt x="306269" y="0"/>
                </a:lnTo>
                <a:lnTo>
                  <a:pt x="306269" y="306269"/>
                </a:lnTo>
                <a:lnTo>
                  <a:pt x="0" y="306269"/>
                </a:lnTo>
                <a:lnTo>
                  <a:pt x="0" y="0"/>
                </a:lnTo>
                <a:close/>
              </a:path>
            </a:pathLst>
          </a:custGeom>
          <a:blipFill rotWithShape="1">
            <a:blip r:embed="rId9">
              <a:alphaModFix/>
            </a:blip>
            <a:stretch>
              <a:fillRect b="0" l="0" r="0" t="0"/>
            </a:stretch>
          </a:blipFill>
          <a:ln>
            <a:noFill/>
          </a:ln>
        </p:spPr>
      </p:sp>
      <p:sp>
        <p:nvSpPr>
          <p:cNvPr id="453" name="Google Shape;453;p21"/>
          <p:cNvSpPr/>
          <p:nvPr/>
        </p:nvSpPr>
        <p:spPr>
          <a:xfrm>
            <a:off x="4406157" y="3669826"/>
            <a:ext cx="306269" cy="306269"/>
          </a:xfrm>
          <a:custGeom>
            <a:rect b="b" l="l" r="r" t="t"/>
            <a:pathLst>
              <a:path extrusionOk="0" h="306269" w="306269">
                <a:moveTo>
                  <a:pt x="0" y="0"/>
                </a:moveTo>
                <a:lnTo>
                  <a:pt x="306269" y="0"/>
                </a:lnTo>
                <a:lnTo>
                  <a:pt x="306269" y="306268"/>
                </a:lnTo>
                <a:lnTo>
                  <a:pt x="0" y="306268"/>
                </a:lnTo>
                <a:lnTo>
                  <a:pt x="0" y="0"/>
                </a:lnTo>
                <a:close/>
              </a:path>
            </a:pathLst>
          </a:custGeom>
          <a:blipFill rotWithShape="1">
            <a:blip r:embed="rId10">
              <a:alphaModFix/>
            </a:blip>
            <a:stretch>
              <a:fillRect b="0" l="0" r="0" t="0"/>
            </a:stretch>
          </a:blipFill>
          <a:ln>
            <a:noFill/>
          </a:ln>
        </p:spPr>
      </p:sp>
      <p:grpSp>
        <p:nvGrpSpPr>
          <p:cNvPr id="454" name="Google Shape;454;p21"/>
          <p:cNvGrpSpPr/>
          <p:nvPr/>
        </p:nvGrpSpPr>
        <p:grpSpPr>
          <a:xfrm>
            <a:off x="2302663" y="4273859"/>
            <a:ext cx="7470494" cy="542496"/>
            <a:chOff x="0" y="-47625"/>
            <a:chExt cx="1967537" cy="142880"/>
          </a:xfrm>
        </p:grpSpPr>
        <p:sp>
          <p:nvSpPr>
            <p:cNvPr id="455" name="Google Shape;455;p21"/>
            <p:cNvSpPr/>
            <p:nvPr/>
          </p:nvSpPr>
          <p:spPr>
            <a:xfrm>
              <a:off x="0" y="0"/>
              <a:ext cx="1967537" cy="95255"/>
            </a:xfrm>
            <a:custGeom>
              <a:rect b="b" l="l" r="r" t="t"/>
              <a:pathLst>
                <a:path extrusionOk="0" h="95255" w="1967537">
                  <a:moveTo>
                    <a:pt x="0" y="0"/>
                  </a:moveTo>
                  <a:lnTo>
                    <a:pt x="1967537" y="0"/>
                  </a:lnTo>
                  <a:lnTo>
                    <a:pt x="1967537" y="95255"/>
                  </a:lnTo>
                  <a:lnTo>
                    <a:pt x="0" y="95255"/>
                  </a:lnTo>
                  <a:close/>
                </a:path>
              </a:pathLst>
            </a:custGeom>
            <a:solidFill>
              <a:srgbClr val="6A80C0"/>
            </a:solidFill>
            <a:ln>
              <a:noFill/>
            </a:ln>
          </p:spPr>
        </p:sp>
        <p:sp>
          <p:nvSpPr>
            <p:cNvPr id="456" name="Google Shape;456;p21"/>
            <p:cNvSpPr txBox="1"/>
            <p:nvPr/>
          </p:nvSpPr>
          <p:spPr>
            <a:xfrm>
              <a:off x="0" y="-47625"/>
              <a:ext cx="1967537" cy="14288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21"/>
          <p:cNvGrpSpPr/>
          <p:nvPr/>
        </p:nvGrpSpPr>
        <p:grpSpPr>
          <a:xfrm>
            <a:off x="2981248" y="6568299"/>
            <a:ext cx="6972297" cy="542496"/>
            <a:chOff x="0" y="-47625"/>
            <a:chExt cx="1836325" cy="142880"/>
          </a:xfrm>
        </p:grpSpPr>
        <p:sp>
          <p:nvSpPr>
            <p:cNvPr id="458" name="Google Shape;458;p21"/>
            <p:cNvSpPr/>
            <p:nvPr/>
          </p:nvSpPr>
          <p:spPr>
            <a:xfrm>
              <a:off x="0" y="0"/>
              <a:ext cx="1836325" cy="95255"/>
            </a:xfrm>
            <a:custGeom>
              <a:rect b="b" l="l" r="r" t="t"/>
              <a:pathLst>
                <a:path extrusionOk="0" h="95255" w="1836325">
                  <a:moveTo>
                    <a:pt x="0" y="0"/>
                  </a:moveTo>
                  <a:lnTo>
                    <a:pt x="1836325" y="0"/>
                  </a:lnTo>
                  <a:lnTo>
                    <a:pt x="1836325" y="95255"/>
                  </a:lnTo>
                  <a:lnTo>
                    <a:pt x="0" y="95255"/>
                  </a:lnTo>
                  <a:close/>
                </a:path>
              </a:pathLst>
            </a:custGeom>
            <a:solidFill>
              <a:srgbClr val="6A80C0"/>
            </a:solidFill>
            <a:ln>
              <a:noFill/>
            </a:ln>
          </p:spPr>
        </p:sp>
        <p:sp>
          <p:nvSpPr>
            <p:cNvPr id="459" name="Google Shape;459;p21"/>
            <p:cNvSpPr txBox="1"/>
            <p:nvPr/>
          </p:nvSpPr>
          <p:spPr>
            <a:xfrm>
              <a:off x="0" y="-47625"/>
              <a:ext cx="1836325" cy="14288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21"/>
          <p:cNvGrpSpPr/>
          <p:nvPr/>
        </p:nvGrpSpPr>
        <p:grpSpPr>
          <a:xfrm>
            <a:off x="1145433" y="7416024"/>
            <a:ext cx="8808112" cy="555555"/>
            <a:chOff x="0" y="-47625"/>
            <a:chExt cx="2319832" cy="146319"/>
          </a:xfrm>
        </p:grpSpPr>
        <p:sp>
          <p:nvSpPr>
            <p:cNvPr id="461" name="Google Shape;461;p21"/>
            <p:cNvSpPr/>
            <p:nvPr/>
          </p:nvSpPr>
          <p:spPr>
            <a:xfrm>
              <a:off x="0" y="0"/>
              <a:ext cx="2319832" cy="98694"/>
            </a:xfrm>
            <a:custGeom>
              <a:rect b="b" l="l" r="r" t="t"/>
              <a:pathLst>
                <a:path extrusionOk="0" h="98694" w="2319832">
                  <a:moveTo>
                    <a:pt x="44827" y="0"/>
                  </a:moveTo>
                  <a:lnTo>
                    <a:pt x="2275006" y="0"/>
                  </a:lnTo>
                  <a:cubicBezTo>
                    <a:pt x="2286894" y="0"/>
                    <a:pt x="2298296" y="4723"/>
                    <a:pt x="2306703" y="13129"/>
                  </a:cubicBezTo>
                  <a:cubicBezTo>
                    <a:pt x="2315109" y="21536"/>
                    <a:pt x="2319832" y="32938"/>
                    <a:pt x="2319832" y="44827"/>
                  </a:cubicBezTo>
                  <a:lnTo>
                    <a:pt x="2319832" y="53867"/>
                  </a:lnTo>
                  <a:cubicBezTo>
                    <a:pt x="2319832" y="65756"/>
                    <a:pt x="2315109" y="77158"/>
                    <a:pt x="2306703" y="85565"/>
                  </a:cubicBezTo>
                  <a:cubicBezTo>
                    <a:pt x="2298296" y="93971"/>
                    <a:pt x="2286894" y="98694"/>
                    <a:pt x="2275006" y="98694"/>
                  </a:cubicBezTo>
                  <a:lnTo>
                    <a:pt x="44827" y="98694"/>
                  </a:lnTo>
                  <a:cubicBezTo>
                    <a:pt x="32938" y="98694"/>
                    <a:pt x="21536" y="93971"/>
                    <a:pt x="13129" y="85565"/>
                  </a:cubicBezTo>
                  <a:cubicBezTo>
                    <a:pt x="4723" y="77158"/>
                    <a:pt x="0" y="65756"/>
                    <a:pt x="0" y="53867"/>
                  </a:cubicBezTo>
                  <a:lnTo>
                    <a:pt x="0" y="44827"/>
                  </a:lnTo>
                  <a:cubicBezTo>
                    <a:pt x="0" y="32938"/>
                    <a:pt x="4723" y="21536"/>
                    <a:pt x="13129" y="13129"/>
                  </a:cubicBezTo>
                  <a:cubicBezTo>
                    <a:pt x="21536" y="4723"/>
                    <a:pt x="32938" y="0"/>
                    <a:pt x="44827" y="0"/>
                  </a:cubicBezTo>
                  <a:close/>
                </a:path>
              </a:pathLst>
            </a:custGeom>
            <a:solidFill>
              <a:srgbClr val="4B4B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1"/>
            <p:cNvSpPr txBox="1"/>
            <p:nvPr/>
          </p:nvSpPr>
          <p:spPr>
            <a:xfrm>
              <a:off x="0" y="-47625"/>
              <a:ext cx="2319832" cy="14631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21"/>
          <p:cNvGrpSpPr/>
          <p:nvPr/>
        </p:nvGrpSpPr>
        <p:grpSpPr>
          <a:xfrm>
            <a:off x="1145433" y="8057453"/>
            <a:ext cx="8808112" cy="555555"/>
            <a:chOff x="0" y="-47625"/>
            <a:chExt cx="2319832" cy="146319"/>
          </a:xfrm>
        </p:grpSpPr>
        <p:sp>
          <p:nvSpPr>
            <p:cNvPr id="464" name="Google Shape;464;p21"/>
            <p:cNvSpPr/>
            <p:nvPr/>
          </p:nvSpPr>
          <p:spPr>
            <a:xfrm>
              <a:off x="0" y="0"/>
              <a:ext cx="2319832" cy="98694"/>
            </a:xfrm>
            <a:custGeom>
              <a:rect b="b" l="l" r="r" t="t"/>
              <a:pathLst>
                <a:path extrusionOk="0" h="98694" w="2319832">
                  <a:moveTo>
                    <a:pt x="44827" y="0"/>
                  </a:moveTo>
                  <a:lnTo>
                    <a:pt x="2275006" y="0"/>
                  </a:lnTo>
                  <a:cubicBezTo>
                    <a:pt x="2286894" y="0"/>
                    <a:pt x="2298296" y="4723"/>
                    <a:pt x="2306703" y="13129"/>
                  </a:cubicBezTo>
                  <a:cubicBezTo>
                    <a:pt x="2315109" y="21536"/>
                    <a:pt x="2319832" y="32938"/>
                    <a:pt x="2319832" y="44827"/>
                  </a:cubicBezTo>
                  <a:lnTo>
                    <a:pt x="2319832" y="53867"/>
                  </a:lnTo>
                  <a:cubicBezTo>
                    <a:pt x="2319832" y="65756"/>
                    <a:pt x="2315109" y="77158"/>
                    <a:pt x="2306703" y="85565"/>
                  </a:cubicBezTo>
                  <a:cubicBezTo>
                    <a:pt x="2298296" y="93971"/>
                    <a:pt x="2286894" y="98694"/>
                    <a:pt x="2275006" y="98694"/>
                  </a:cubicBezTo>
                  <a:lnTo>
                    <a:pt x="44827" y="98694"/>
                  </a:lnTo>
                  <a:cubicBezTo>
                    <a:pt x="32938" y="98694"/>
                    <a:pt x="21536" y="93971"/>
                    <a:pt x="13129" y="85565"/>
                  </a:cubicBezTo>
                  <a:cubicBezTo>
                    <a:pt x="4723" y="77158"/>
                    <a:pt x="0" y="65756"/>
                    <a:pt x="0" y="53867"/>
                  </a:cubicBezTo>
                  <a:lnTo>
                    <a:pt x="0" y="44827"/>
                  </a:lnTo>
                  <a:cubicBezTo>
                    <a:pt x="0" y="32938"/>
                    <a:pt x="4723" y="21536"/>
                    <a:pt x="13129" y="13129"/>
                  </a:cubicBezTo>
                  <a:cubicBezTo>
                    <a:pt x="21536" y="4723"/>
                    <a:pt x="32938" y="0"/>
                    <a:pt x="44827" y="0"/>
                  </a:cubicBezTo>
                  <a:close/>
                </a:path>
              </a:pathLst>
            </a:custGeom>
            <a:solidFill>
              <a:srgbClr val="4B4B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1"/>
            <p:cNvSpPr txBox="1"/>
            <p:nvPr/>
          </p:nvSpPr>
          <p:spPr>
            <a:xfrm>
              <a:off x="0" y="-47625"/>
              <a:ext cx="2319832" cy="14631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21"/>
          <p:cNvGrpSpPr/>
          <p:nvPr/>
        </p:nvGrpSpPr>
        <p:grpSpPr>
          <a:xfrm>
            <a:off x="1145433" y="8698882"/>
            <a:ext cx="8808112" cy="555555"/>
            <a:chOff x="0" y="-47625"/>
            <a:chExt cx="2319832" cy="146319"/>
          </a:xfrm>
        </p:grpSpPr>
        <p:sp>
          <p:nvSpPr>
            <p:cNvPr id="467" name="Google Shape;467;p21"/>
            <p:cNvSpPr/>
            <p:nvPr/>
          </p:nvSpPr>
          <p:spPr>
            <a:xfrm>
              <a:off x="0" y="0"/>
              <a:ext cx="2319832" cy="98694"/>
            </a:xfrm>
            <a:custGeom>
              <a:rect b="b" l="l" r="r" t="t"/>
              <a:pathLst>
                <a:path extrusionOk="0" h="98694" w="2319832">
                  <a:moveTo>
                    <a:pt x="44827" y="0"/>
                  </a:moveTo>
                  <a:lnTo>
                    <a:pt x="2275006" y="0"/>
                  </a:lnTo>
                  <a:cubicBezTo>
                    <a:pt x="2286894" y="0"/>
                    <a:pt x="2298296" y="4723"/>
                    <a:pt x="2306703" y="13129"/>
                  </a:cubicBezTo>
                  <a:cubicBezTo>
                    <a:pt x="2315109" y="21536"/>
                    <a:pt x="2319832" y="32938"/>
                    <a:pt x="2319832" y="44827"/>
                  </a:cubicBezTo>
                  <a:lnTo>
                    <a:pt x="2319832" y="53867"/>
                  </a:lnTo>
                  <a:cubicBezTo>
                    <a:pt x="2319832" y="65756"/>
                    <a:pt x="2315109" y="77158"/>
                    <a:pt x="2306703" y="85565"/>
                  </a:cubicBezTo>
                  <a:cubicBezTo>
                    <a:pt x="2298296" y="93971"/>
                    <a:pt x="2286894" y="98694"/>
                    <a:pt x="2275006" y="98694"/>
                  </a:cubicBezTo>
                  <a:lnTo>
                    <a:pt x="44827" y="98694"/>
                  </a:lnTo>
                  <a:cubicBezTo>
                    <a:pt x="32938" y="98694"/>
                    <a:pt x="21536" y="93971"/>
                    <a:pt x="13129" y="85565"/>
                  </a:cubicBezTo>
                  <a:cubicBezTo>
                    <a:pt x="4723" y="77158"/>
                    <a:pt x="0" y="65756"/>
                    <a:pt x="0" y="53867"/>
                  </a:cubicBezTo>
                  <a:lnTo>
                    <a:pt x="0" y="44827"/>
                  </a:lnTo>
                  <a:cubicBezTo>
                    <a:pt x="0" y="32938"/>
                    <a:pt x="4723" y="21536"/>
                    <a:pt x="13129" y="13129"/>
                  </a:cubicBezTo>
                  <a:cubicBezTo>
                    <a:pt x="21536" y="4723"/>
                    <a:pt x="32938" y="0"/>
                    <a:pt x="44827" y="0"/>
                  </a:cubicBezTo>
                  <a:close/>
                </a:path>
              </a:pathLst>
            </a:custGeom>
            <a:solidFill>
              <a:srgbClr val="4B4B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1"/>
            <p:cNvSpPr txBox="1"/>
            <p:nvPr/>
          </p:nvSpPr>
          <p:spPr>
            <a:xfrm>
              <a:off x="0" y="-47625"/>
              <a:ext cx="2319832" cy="14631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1"/>
          <p:cNvGrpSpPr/>
          <p:nvPr/>
        </p:nvGrpSpPr>
        <p:grpSpPr>
          <a:xfrm>
            <a:off x="3787498" y="7596850"/>
            <a:ext cx="374729" cy="374729"/>
            <a:chOff x="0" y="0"/>
            <a:chExt cx="812800" cy="812800"/>
          </a:xfrm>
        </p:grpSpPr>
        <p:sp>
          <p:nvSpPr>
            <p:cNvPr id="470" name="Google Shape;47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21"/>
          <p:cNvGrpSpPr/>
          <p:nvPr/>
        </p:nvGrpSpPr>
        <p:grpSpPr>
          <a:xfrm>
            <a:off x="6092668" y="8238279"/>
            <a:ext cx="374729" cy="374729"/>
            <a:chOff x="0" y="0"/>
            <a:chExt cx="812800" cy="812800"/>
          </a:xfrm>
        </p:grpSpPr>
        <p:sp>
          <p:nvSpPr>
            <p:cNvPr id="473" name="Google Shape;47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1"/>
          <p:cNvGrpSpPr/>
          <p:nvPr/>
        </p:nvGrpSpPr>
        <p:grpSpPr>
          <a:xfrm>
            <a:off x="3078780" y="8883571"/>
            <a:ext cx="374729" cy="374729"/>
            <a:chOff x="0" y="0"/>
            <a:chExt cx="812800" cy="812800"/>
          </a:xfrm>
        </p:grpSpPr>
        <p:sp>
          <p:nvSpPr>
            <p:cNvPr id="476" name="Google Shape;47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8" name="Google Shape;478;p21"/>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479" name="Google Shape;479;p21"/>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480" name="Google Shape;480;p21"/>
          <p:cNvSpPr txBox="1"/>
          <p:nvPr/>
        </p:nvSpPr>
        <p:spPr>
          <a:xfrm>
            <a:off x="11736677"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481" name="Google Shape;481;p21"/>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482" name="Google Shape;482;p21"/>
          <p:cNvSpPr txBox="1"/>
          <p:nvPr/>
        </p:nvSpPr>
        <p:spPr>
          <a:xfrm>
            <a:off x="2012096" y="665225"/>
            <a:ext cx="800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483" name="Google Shape;483;p21"/>
          <p:cNvSpPr txBox="1"/>
          <p:nvPr/>
        </p:nvSpPr>
        <p:spPr>
          <a:xfrm>
            <a:off x="1028700" y="1525149"/>
            <a:ext cx="7420981" cy="2762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FFFFFF"/>
                </a:solidFill>
                <a:latin typeface="Arimo"/>
                <a:ea typeface="Arimo"/>
                <a:cs typeface="Arimo"/>
                <a:sym typeface="Arimo"/>
              </a:rPr>
              <a:t>USER PERSONA</a:t>
            </a:r>
            <a:endParaRPr/>
          </a:p>
        </p:txBody>
      </p:sp>
      <p:sp>
        <p:nvSpPr>
          <p:cNvPr id="484" name="Google Shape;484;p21"/>
          <p:cNvSpPr txBox="1"/>
          <p:nvPr/>
        </p:nvSpPr>
        <p:spPr>
          <a:xfrm>
            <a:off x="1624079" y="3106382"/>
            <a:ext cx="414969"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A80C0"/>
                </a:solidFill>
                <a:latin typeface="Arimo"/>
                <a:ea typeface="Arimo"/>
                <a:cs typeface="Arimo"/>
                <a:sym typeface="Arimo"/>
              </a:rPr>
              <a:t>27</a:t>
            </a:r>
            <a:endParaRPr/>
          </a:p>
        </p:txBody>
      </p:sp>
      <p:sp>
        <p:nvSpPr>
          <p:cNvPr id="485" name="Google Shape;485;p21"/>
          <p:cNvSpPr txBox="1"/>
          <p:nvPr/>
        </p:nvSpPr>
        <p:spPr>
          <a:xfrm>
            <a:off x="4931501" y="3622201"/>
            <a:ext cx="4742073"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A80C0"/>
                </a:solidFill>
                <a:latin typeface="Arimo"/>
                <a:ea typeface="Arimo"/>
                <a:cs typeface="Arimo"/>
                <a:sym typeface="Arimo"/>
              </a:rPr>
              <a:t>ANYWHERE ST., ANY CITY, 3</a:t>
            </a:r>
            <a:endParaRPr/>
          </a:p>
        </p:txBody>
      </p:sp>
      <p:sp>
        <p:nvSpPr>
          <p:cNvPr id="486" name="Google Shape;486;p21"/>
          <p:cNvSpPr txBox="1"/>
          <p:nvPr/>
        </p:nvSpPr>
        <p:spPr>
          <a:xfrm>
            <a:off x="4931501" y="3133787"/>
            <a:ext cx="4742073"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A80C0"/>
                </a:solidFill>
                <a:latin typeface="Arimo"/>
                <a:ea typeface="Arimo"/>
                <a:cs typeface="Arimo"/>
                <a:sym typeface="Arimo"/>
              </a:rPr>
              <a:t>TRADER</a:t>
            </a:r>
            <a:endParaRPr/>
          </a:p>
        </p:txBody>
      </p:sp>
      <p:sp>
        <p:nvSpPr>
          <p:cNvPr id="487" name="Google Shape;487;p21"/>
          <p:cNvSpPr txBox="1"/>
          <p:nvPr/>
        </p:nvSpPr>
        <p:spPr>
          <a:xfrm>
            <a:off x="1624079" y="3622201"/>
            <a:ext cx="1357169"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A80C0"/>
                </a:solidFill>
                <a:latin typeface="Arimo"/>
                <a:ea typeface="Arimo"/>
                <a:cs typeface="Arimo"/>
                <a:sym typeface="Arimo"/>
              </a:rPr>
              <a:t>MARRIED</a:t>
            </a:r>
            <a:endParaRPr/>
          </a:p>
        </p:txBody>
      </p:sp>
      <p:sp>
        <p:nvSpPr>
          <p:cNvPr id="488" name="Google Shape;488;p21"/>
          <p:cNvSpPr txBox="1"/>
          <p:nvPr/>
        </p:nvSpPr>
        <p:spPr>
          <a:xfrm>
            <a:off x="1028700" y="1944325"/>
            <a:ext cx="80232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OLIVIA WILSON</a:t>
            </a:r>
            <a:endParaRPr/>
          </a:p>
        </p:txBody>
      </p:sp>
      <p:sp>
        <p:nvSpPr>
          <p:cNvPr id="489" name="Google Shape;489;p21"/>
          <p:cNvSpPr txBox="1"/>
          <p:nvPr/>
        </p:nvSpPr>
        <p:spPr>
          <a:xfrm>
            <a:off x="1145433" y="4410456"/>
            <a:ext cx="800398"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6A80C0"/>
                </a:solidFill>
                <a:latin typeface="Archivo Black"/>
                <a:ea typeface="Archivo Black"/>
                <a:cs typeface="Archivo Black"/>
                <a:sym typeface="Archivo Black"/>
              </a:rPr>
              <a:t>BIO</a:t>
            </a:r>
            <a:endParaRPr/>
          </a:p>
        </p:txBody>
      </p:sp>
      <p:sp>
        <p:nvSpPr>
          <p:cNvPr id="490" name="Google Shape;490;p21"/>
          <p:cNvSpPr txBox="1"/>
          <p:nvPr/>
        </p:nvSpPr>
        <p:spPr>
          <a:xfrm>
            <a:off x="1158023" y="6701500"/>
            <a:ext cx="167830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6A80C0"/>
                </a:solidFill>
                <a:latin typeface="Archivo Black"/>
                <a:ea typeface="Archivo Black"/>
                <a:cs typeface="Archivo Black"/>
                <a:sym typeface="Archivo Black"/>
              </a:rPr>
              <a:t>SKILLS</a:t>
            </a:r>
            <a:endParaRPr/>
          </a:p>
        </p:txBody>
      </p:sp>
      <p:sp>
        <p:nvSpPr>
          <p:cNvPr id="491" name="Google Shape;491;p21"/>
          <p:cNvSpPr txBox="1"/>
          <p:nvPr/>
        </p:nvSpPr>
        <p:spPr>
          <a:xfrm>
            <a:off x="1400471" y="7622290"/>
            <a:ext cx="1678309"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FFFFFF"/>
                </a:solidFill>
                <a:latin typeface="Arimo"/>
                <a:ea typeface="Arimo"/>
                <a:cs typeface="Arimo"/>
                <a:sym typeface="Arimo"/>
              </a:rPr>
              <a:t>Skills</a:t>
            </a:r>
            <a:endParaRPr/>
          </a:p>
        </p:txBody>
      </p:sp>
      <p:sp>
        <p:nvSpPr>
          <p:cNvPr id="492" name="Google Shape;492;p21"/>
          <p:cNvSpPr txBox="1"/>
          <p:nvPr/>
        </p:nvSpPr>
        <p:spPr>
          <a:xfrm>
            <a:off x="1400471" y="8263719"/>
            <a:ext cx="1678309"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FFFFFF"/>
                </a:solidFill>
                <a:latin typeface="Arimo"/>
                <a:ea typeface="Arimo"/>
                <a:cs typeface="Arimo"/>
                <a:sym typeface="Arimo"/>
              </a:rPr>
              <a:t>Skills</a:t>
            </a:r>
            <a:endParaRPr/>
          </a:p>
        </p:txBody>
      </p:sp>
      <p:sp>
        <p:nvSpPr>
          <p:cNvPr id="493" name="Google Shape;493;p21"/>
          <p:cNvSpPr txBox="1"/>
          <p:nvPr/>
        </p:nvSpPr>
        <p:spPr>
          <a:xfrm>
            <a:off x="1400471" y="8908283"/>
            <a:ext cx="1678309"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FFFFFF"/>
                </a:solidFill>
                <a:latin typeface="Arimo"/>
                <a:ea typeface="Arimo"/>
                <a:cs typeface="Arimo"/>
                <a:sym typeface="Arimo"/>
              </a:rPr>
              <a:t>Skills</a:t>
            </a:r>
            <a:endParaRPr/>
          </a:p>
        </p:txBody>
      </p:sp>
      <p:sp>
        <p:nvSpPr>
          <p:cNvPr id="494" name="Google Shape;494;p21"/>
          <p:cNvSpPr txBox="1"/>
          <p:nvPr/>
        </p:nvSpPr>
        <p:spPr>
          <a:xfrm>
            <a:off x="1158023" y="4962906"/>
            <a:ext cx="8650926" cy="131949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50" u="none" cap="none" strike="noStrike">
                <a:solidFill>
                  <a:srgbClr val="FFFFFF"/>
                </a:solidFill>
                <a:latin typeface="Arimo"/>
                <a:ea typeface="Arimo"/>
                <a:cs typeface="Arimo"/>
                <a:sym typeface="Arimo"/>
              </a:rPr>
              <a:t>Olivia Wilson is a seasoned trader with over 4 years of experience in the financial markets. He began his career at a major investment bank, where he honed his skills in equity trading. Olivia later transitioned to proprietary trading, focusing on </a:t>
            </a:r>
            <a:endParaRPr/>
          </a:p>
          <a:p>
            <a:pPr indent="0" lvl="0" marL="0" marR="0" rtl="0" algn="l">
              <a:lnSpc>
                <a:spcPct val="140000"/>
              </a:lnSpc>
              <a:spcBef>
                <a:spcPts val="0"/>
              </a:spcBef>
              <a:spcAft>
                <a:spcPts val="0"/>
              </a:spcAft>
              <a:buNone/>
            </a:pPr>
            <a:r>
              <a:rPr b="0" i="0" lang="en-US" sz="1850" u="none" cap="none" strike="noStrike">
                <a:solidFill>
                  <a:srgbClr val="FFFFFF"/>
                </a:solidFill>
                <a:latin typeface="Arimo"/>
                <a:ea typeface="Arimo"/>
                <a:cs typeface="Arimo"/>
                <a:sym typeface="Arimo"/>
              </a:rPr>
              <a:t>forex and commodities.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498" name="Shape 498"/>
        <p:cNvGrpSpPr/>
        <p:nvPr/>
      </p:nvGrpSpPr>
      <p:grpSpPr>
        <a:xfrm>
          <a:off x="0" y="0"/>
          <a:ext cx="0" cy="0"/>
          <a:chOff x="0" y="0"/>
          <a:chExt cx="0" cy="0"/>
        </a:xfrm>
      </p:grpSpPr>
      <p:pic>
        <p:nvPicPr>
          <p:cNvPr id="499" name="Google Shape;499;p22"/>
          <p:cNvPicPr preferRelativeResize="0"/>
          <p:nvPr/>
        </p:nvPicPr>
        <p:blipFill>
          <a:blip r:embed="rId3">
            <a:alphaModFix/>
          </a:blip>
          <a:stretch>
            <a:fillRect/>
          </a:stretch>
        </p:blipFill>
        <p:spPr>
          <a:xfrm>
            <a:off x="7345075" y="-8724900"/>
            <a:ext cx="19835227" cy="19883848"/>
          </a:xfrm>
          <a:prstGeom prst="rect">
            <a:avLst/>
          </a:prstGeom>
          <a:noFill/>
          <a:ln>
            <a:noFill/>
          </a:ln>
        </p:spPr>
      </p:pic>
      <p:pic>
        <p:nvPicPr>
          <p:cNvPr id="500" name="Google Shape;500;p22"/>
          <p:cNvPicPr preferRelativeResize="0"/>
          <p:nvPr/>
        </p:nvPicPr>
        <p:blipFill>
          <a:blip r:embed="rId4">
            <a:alphaModFix/>
          </a:blip>
          <a:stretch>
            <a:fillRect/>
          </a:stretch>
        </p:blipFill>
        <p:spPr>
          <a:xfrm>
            <a:off x="12392900" y="2976958"/>
            <a:ext cx="3306075" cy="4373530"/>
          </a:xfrm>
          <a:prstGeom prst="rect">
            <a:avLst/>
          </a:prstGeom>
          <a:noFill/>
          <a:ln>
            <a:noFill/>
          </a:ln>
        </p:spPr>
      </p:pic>
      <p:pic>
        <p:nvPicPr>
          <p:cNvPr id="501" name="Google Shape;501;p22"/>
          <p:cNvPicPr preferRelativeResize="0"/>
          <p:nvPr/>
        </p:nvPicPr>
        <p:blipFill>
          <a:blip r:embed="rId5">
            <a:alphaModFix/>
          </a:blip>
          <a:stretch>
            <a:fillRect/>
          </a:stretch>
        </p:blipFill>
        <p:spPr>
          <a:xfrm>
            <a:off x="6710800" y="2958300"/>
            <a:ext cx="3306075" cy="4373569"/>
          </a:xfrm>
          <a:prstGeom prst="rect">
            <a:avLst/>
          </a:prstGeom>
          <a:noFill/>
          <a:ln>
            <a:noFill/>
          </a:ln>
        </p:spPr>
      </p:pic>
      <p:pic>
        <p:nvPicPr>
          <p:cNvPr id="502" name="Google Shape;502;p22"/>
          <p:cNvPicPr preferRelativeResize="0"/>
          <p:nvPr/>
        </p:nvPicPr>
        <p:blipFill>
          <a:blip r:embed="rId6">
            <a:alphaModFix/>
          </a:blip>
          <a:stretch>
            <a:fillRect/>
          </a:stretch>
        </p:blipFill>
        <p:spPr>
          <a:xfrm>
            <a:off x="1028700" y="2955198"/>
            <a:ext cx="3306075" cy="4373503"/>
          </a:xfrm>
          <a:prstGeom prst="rect">
            <a:avLst/>
          </a:prstGeom>
          <a:noFill/>
          <a:ln>
            <a:noFill/>
          </a:ln>
        </p:spPr>
      </p:pic>
      <p:sp>
        <p:nvSpPr>
          <p:cNvPr id="503" name="Google Shape;503;p22"/>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7">
              <a:alphaModFix/>
            </a:blip>
            <a:stretch>
              <a:fillRect b="0" l="0" r="0" t="0"/>
            </a:stretch>
          </a:blipFill>
          <a:ln>
            <a:noFill/>
          </a:ln>
        </p:spPr>
      </p:sp>
      <p:sp>
        <p:nvSpPr>
          <p:cNvPr id="504" name="Google Shape;504;p22"/>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505" name="Google Shape;505;p22"/>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506" name="Google Shape;506;p22"/>
          <p:cNvSpPr txBox="1"/>
          <p:nvPr/>
        </p:nvSpPr>
        <p:spPr>
          <a:xfrm>
            <a:off x="11736679" y="665225"/>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507" name="Google Shape;507;p22"/>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508" name="Google Shape;508;p22"/>
          <p:cNvSpPr txBox="1"/>
          <p:nvPr/>
        </p:nvSpPr>
        <p:spPr>
          <a:xfrm>
            <a:off x="2012096"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509" name="Google Shape;509;p22"/>
          <p:cNvSpPr txBox="1"/>
          <p:nvPr/>
        </p:nvSpPr>
        <p:spPr>
          <a:xfrm>
            <a:off x="1028700" y="1478375"/>
            <a:ext cx="76497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TESTIMONIALS</a:t>
            </a:r>
            <a:endParaRPr/>
          </a:p>
        </p:txBody>
      </p:sp>
      <p:sp>
        <p:nvSpPr>
          <p:cNvPr id="510" name="Google Shape;510;p22"/>
          <p:cNvSpPr txBox="1"/>
          <p:nvPr/>
        </p:nvSpPr>
        <p:spPr>
          <a:xfrm>
            <a:off x="6796983" y="7797621"/>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CLIENT NAME</a:t>
            </a:r>
            <a:endParaRPr/>
          </a:p>
        </p:txBody>
      </p:sp>
      <p:sp>
        <p:nvSpPr>
          <p:cNvPr id="511" name="Google Shape;511;p22"/>
          <p:cNvSpPr txBox="1"/>
          <p:nvPr/>
        </p:nvSpPr>
        <p:spPr>
          <a:xfrm>
            <a:off x="6796983"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512" name="Google Shape;512;p22"/>
          <p:cNvSpPr txBox="1"/>
          <p:nvPr/>
        </p:nvSpPr>
        <p:spPr>
          <a:xfrm>
            <a:off x="1221802" y="7797621"/>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CLIENT NAME</a:t>
            </a:r>
            <a:endParaRPr/>
          </a:p>
        </p:txBody>
      </p:sp>
      <p:sp>
        <p:nvSpPr>
          <p:cNvPr id="513" name="Google Shape;513;p22"/>
          <p:cNvSpPr txBox="1"/>
          <p:nvPr/>
        </p:nvSpPr>
        <p:spPr>
          <a:xfrm>
            <a:off x="1221802"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514" name="Google Shape;514;p22"/>
          <p:cNvSpPr txBox="1"/>
          <p:nvPr/>
        </p:nvSpPr>
        <p:spPr>
          <a:xfrm>
            <a:off x="12736264" y="7797621"/>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CLIENT NAME</a:t>
            </a:r>
            <a:endParaRPr/>
          </a:p>
        </p:txBody>
      </p:sp>
      <p:sp>
        <p:nvSpPr>
          <p:cNvPr id="515" name="Google Shape;515;p22"/>
          <p:cNvSpPr txBox="1"/>
          <p:nvPr/>
        </p:nvSpPr>
        <p:spPr>
          <a:xfrm>
            <a:off x="12736264"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516" name="Google Shape;516;p22"/>
          <p:cNvSpPr/>
          <p:nvPr/>
        </p:nvSpPr>
        <p:spPr>
          <a:xfrm rot="5400000">
            <a:off x="4117366" y="-518100"/>
            <a:ext cx="2948394" cy="702254"/>
          </a:xfrm>
          <a:custGeom>
            <a:rect b="b" l="l" r="r" t="t"/>
            <a:pathLst>
              <a:path extrusionOk="0" h="702254" w="2948394">
                <a:moveTo>
                  <a:pt x="0" y="0"/>
                </a:moveTo>
                <a:lnTo>
                  <a:pt x="2948393" y="0"/>
                </a:lnTo>
                <a:lnTo>
                  <a:pt x="2948393" y="702253"/>
                </a:lnTo>
                <a:lnTo>
                  <a:pt x="0" y="702253"/>
                </a:lnTo>
                <a:lnTo>
                  <a:pt x="0" y="0"/>
                </a:lnTo>
                <a:close/>
              </a:path>
            </a:pathLst>
          </a:custGeom>
          <a:blipFill rotWithShape="1">
            <a:blip r:embed="rId8">
              <a:alphaModFix/>
            </a:blip>
            <a:stretch>
              <a:fillRect b="0" l="0" r="0" t="0"/>
            </a:stretch>
          </a:blipFill>
          <a:ln>
            <a:noFill/>
          </a:ln>
        </p:spPr>
      </p:sp>
      <p:grpSp>
        <p:nvGrpSpPr>
          <p:cNvPr id="517" name="Google Shape;517;p22"/>
          <p:cNvGrpSpPr/>
          <p:nvPr/>
        </p:nvGrpSpPr>
        <p:grpSpPr>
          <a:xfrm>
            <a:off x="17031570" y="8838797"/>
            <a:ext cx="216210" cy="407983"/>
            <a:chOff x="15359" y="15359"/>
            <a:chExt cx="288280" cy="543977"/>
          </a:xfrm>
        </p:grpSpPr>
        <p:cxnSp>
          <p:nvCxnSpPr>
            <p:cNvPr id="518" name="Google Shape;518;p22"/>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519" name="Google Shape;519;p22"/>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523" name="Shape 523"/>
        <p:cNvGrpSpPr/>
        <p:nvPr/>
      </p:nvGrpSpPr>
      <p:grpSpPr>
        <a:xfrm>
          <a:off x="0" y="0"/>
          <a:ext cx="0" cy="0"/>
          <a:chOff x="0" y="0"/>
          <a:chExt cx="0" cy="0"/>
        </a:xfrm>
      </p:grpSpPr>
      <p:pic>
        <p:nvPicPr>
          <p:cNvPr id="524" name="Google Shape;524;p23"/>
          <p:cNvPicPr preferRelativeResize="0"/>
          <p:nvPr/>
        </p:nvPicPr>
        <p:blipFill>
          <a:blip r:embed="rId3">
            <a:alphaModFix/>
          </a:blip>
          <a:stretch>
            <a:fillRect/>
          </a:stretch>
        </p:blipFill>
        <p:spPr>
          <a:xfrm>
            <a:off x="-5971629" y="-1242550"/>
            <a:ext cx="17159581" cy="17201777"/>
          </a:xfrm>
          <a:prstGeom prst="rect">
            <a:avLst/>
          </a:prstGeom>
          <a:noFill/>
          <a:ln>
            <a:noFill/>
          </a:ln>
        </p:spPr>
      </p:pic>
      <p:pic>
        <p:nvPicPr>
          <p:cNvPr id="525" name="Google Shape;525;p23"/>
          <p:cNvPicPr preferRelativeResize="0"/>
          <p:nvPr/>
        </p:nvPicPr>
        <p:blipFill>
          <a:blip r:embed="rId4">
            <a:alphaModFix/>
          </a:blip>
          <a:stretch>
            <a:fillRect/>
          </a:stretch>
        </p:blipFill>
        <p:spPr>
          <a:xfrm>
            <a:off x="134838" y="-983325"/>
            <a:ext cx="8874325" cy="15776573"/>
          </a:xfrm>
          <a:prstGeom prst="rect">
            <a:avLst/>
          </a:prstGeom>
          <a:noFill/>
          <a:ln>
            <a:noFill/>
          </a:ln>
        </p:spPr>
      </p:pic>
      <p:sp>
        <p:nvSpPr>
          <p:cNvPr id="526" name="Google Shape;526;p23"/>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sp>
        <p:nvSpPr>
          <p:cNvPr id="527" name="Google Shape;527;p23"/>
          <p:cNvSpPr/>
          <p:nvPr/>
        </p:nvSpPr>
        <p:spPr>
          <a:xfrm rot="-5400000">
            <a:off x="12496935" y="9935873"/>
            <a:ext cx="2948394" cy="702254"/>
          </a:xfrm>
          <a:custGeom>
            <a:rect b="b" l="l" r="r" t="t"/>
            <a:pathLst>
              <a:path extrusionOk="0" h="702254" w="2948394">
                <a:moveTo>
                  <a:pt x="0" y="0"/>
                </a:moveTo>
                <a:lnTo>
                  <a:pt x="2948393" y="0"/>
                </a:lnTo>
                <a:lnTo>
                  <a:pt x="2948393" y="702254"/>
                </a:lnTo>
                <a:lnTo>
                  <a:pt x="0" y="702254"/>
                </a:lnTo>
                <a:lnTo>
                  <a:pt x="0" y="0"/>
                </a:lnTo>
                <a:close/>
              </a:path>
            </a:pathLst>
          </a:custGeom>
          <a:blipFill rotWithShape="1">
            <a:blip r:embed="rId6">
              <a:alphaModFix/>
            </a:blip>
            <a:stretch>
              <a:fillRect b="0" l="0" r="0" t="0"/>
            </a:stretch>
          </a:blipFill>
          <a:ln>
            <a:noFill/>
          </a:ln>
        </p:spPr>
      </p:sp>
      <p:grpSp>
        <p:nvGrpSpPr>
          <p:cNvPr id="528" name="Google Shape;528;p23"/>
          <p:cNvGrpSpPr/>
          <p:nvPr/>
        </p:nvGrpSpPr>
        <p:grpSpPr>
          <a:xfrm>
            <a:off x="17031570" y="8838797"/>
            <a:ext cx="216210" cy="407983"/>
            <a:chOff x="15359" y="15359"/>
            <a:chExt cx="288280" cy="543977"/>
          </a:xfrm>
        </p:grpSpPr>
        <p:cxnSp>
          <p:nvCxnSpPr>
            <p:cNvPr id="529" name="Google Shape;529;p23"/>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530" name="Google Shape;530;p23"/>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sp>
        <p:nvSpPr>
          <p:cNvPr id="531" name="Google Shape;531;p23"/>
          <p:cNvSpPr/>
          <p:nvPr/>
        </p:nvSpPr>
        <p:spPr>
          <a:xfrm rot="10800000">
            <a:off x="16813803" y="2225139"/>
            <a:ext cx="2948394" cy="702254"/>
          </a:xfrm>
          <a:custGeom>
            <a:rect b="b" l="l" r="r" t="t"/>
            <a:pathLst>
              <a:path extrusionOk="0" h="702254" w="2948394">
                <a:moveTo>
                  <a:pt x="0" y="0"/>
                </a:moveTo>
                <a:lnTo>
                  <a:pt x="2948394" y="0"/>
                </a:lnTo>
                <a:lnTo>
                  <a:pt x="2948394" y="702254"/>
                </a:lnTo>
                <a:lnTo>
                  <a:pt x="0" y="702254"/>
                </a:lnTo>
                <a:lnTo>
                  <a:pt x="0" y="0"/>
                </a:lnTo>
                <a:close/>
              </a:path>
            </a:pathLst>
          </a:custGeom>
          <a:blipFill rotWithShape="1">
            <a:blip r:embed="rId6">
              <a:alphaModFix/>
            </a:blip>
            <a:stretch>
              <a:fillRect b="0" l="0" r="0" t="0"/>
            </a:stretch>
          </a:blipFill>
          <a:ln>
            <a:noFill/>
          </a:ln>
        </p:spPr>
      </p:sp>
      <p:sp>
        <p:nvSpPr>
          <p:cNvPr id="532" name="Google Shape;532;p23"/>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533" name="Google Shape;533;p23"/>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534" name="Google Shape;534;p23"/>
          <p:cNvSpPr txBox="1"/>
          <p:nvPr/>
        </p:nvSpPr>
        <p:spPr>
          <a:xfrm>
            <a:off x="11736678" y="665225"/>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535" name="Google Shape;535;p23"/>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536" name="Google Shape;536;p23"/>
          <p:cNvSpPr txBox="1"/>
          <p:nvPr/>
        </p:nvSpPr>
        <p:spPr>
          <a:xfrm>
            <a:off x="2012097" y="665225"/>
            <a:ext cx="702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537" name="Google Shape;537;p23"/>
          <p:cNvSpPr txBox="1"/>
          <p:nvPr/>
        </p:nvSpPr>
        <p:spPr>
          <a:xfrm>
            <a:off x="10844451" y="2038100"/>
            <a:ext cx="55227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ABOUT US</a:t>
            </a:r>
            <a:endParaRPr/>
          </a:p>
        </p:txBody>
      </p:sp>
      <p:sp>
        <p:nvSpPr>
          <p:cNvPr id="538" name="Google Shape;538;p23"/>
          <p:cNvSpPr txBox="1"/>
          <p:nvPr/>
        </p:nvSpPr>
        <p:spPr>
          <a:xfrm>
            <a:off x="10844441" y="3336065"/>
            <a:ext cx="55227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542" name="Shape 542"/>
        <p:cNvGrpSpPr/>
        <p:nvPr/>
      </p:nvGrpSpPr>
      <p:grpSpPr>
        <a:xfrm>
          <a:off x="0" y="0"/>
          <a:ext cx="0" cy="0"/>
          <a:chOff x="0" y="0"/>
          <a:chExt cx="0" cy="0"/>
        </a:xfrm>
      </p:grpSpPr>
      <p:pic>
        <p:nvPicPr>
          <p:cNvPr id="543" name="Google Shape;543;p24"/>
          <p:cNvPicPr preferRelativeResize="0"/>
          <p:nvPr/>
        </p:nvPicPr>
        <p:blipFill>
          <a:blip r:embed="rId3">
            <a:alphaModFix/>
          </a:blip>
          <a:stretch>
            <a:fillRect/>
          </a:stretch>
        </p:blipFill>
        <p:spPr>
          <a:xfrm>
            <a:off x="5036600" y="-4199150"/>
            <a:ext cx="17910550" cy="17963203"/>
          </a:xfrm>
          <a:prstGeom prst="rect">
            <a:avLst/>
          </a:prstGeom>
          <a:noFill/>
          <a:ln>
            <a:noFill/>
          </a:ln>
        </p:spPr>
      </p:pic>
      <p:pic>
        <p:nvPicPr>
          <p:cNvPr id="544" name="Google Shape;544;p24"/>
          <p:cNvPicPr preferRelativeResize="0"/>
          <p:nvPr/>
        </p:nvPicPr>
        <p:blipFill>
          <a:blip r:embed="rId4">
            <a:alphaModFix/>
          </a:blip>
          <a:stretch>
            <a:fillRect/>
          </a:stretch>
        </p:blipFill>
        <p:spPr>
          <a:xfrm>
            <a:off x="8625650" y="-75492"/>
            <a:ext cx="9424474" cy="11027718"/>
          </a:xfrm>
          <a:prstGeom prst="rect">
            <a:avLst/>
          </a:prstGeom>
          <a:noFill/>
          <a:ln>
            <a:noFill/>
          </a:ln>
        </p:spPr>
      </p:pic>
      <p:sp>
        <p:nvSpPr>
          <p:cNvPr id="545" name="Google Shape;545;p24"/>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sp>
        <p:nvSpPr>
          <p:cNvPr id="546" name="Google Shape;546;p24"/>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547" name="Google Shape;547;p24"/>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548" name="Google Shape;548;p24"/>
          <p:cNvSpPr txBox="1"/>
          <p:nvPr/>
        </p:nvSpPr>
        <p:spPr>
          <a:xfrm>
            <a:off x="11736678" y="665225"/>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549" name="Google Shape;549;p24"/>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550" name="Google Shape;550;p24"/>
          <p:cNvSpPr txBox="1"/>
          <p:nvPr/>
        </p:nvSpPr>
        <p:spPr>
          <a:xfrm>
            <a:off x="2012094" y="665225"/>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551" name="Google Shape;551;p24"/>
          <p:cNvSpPr/>
          <p:nvPr/>
        </p:nvSpPr>
        <p:spPr>
          <a:xfrm rot="5400000">
            <a:off x="-972610" y="128533"/>
            <a:ext cx="2948394" cy="702254"/>
          </a:xfrm>
          <a:custGeom>
            <a:rect b="b" l="l" r="r" t="t"/>
            <a:pathLst>
              <a:path extrusionOk="0" h="702254" w="2948394">
                <a:moveTo>
                  <a:pt x="0" y="0"/>
                </a:moveTo>
                <a:lnTo>
                  <a:pt x="2948393" y="0"/>
                </a:lnTo>
                <a:lnTo>
                  <a:pt x="2948393" y="702254"/>
                </a:lnTo>
                <a:lnTo>
                  <a:pt x="0" y="702254"/>
                </a:lnTo>
                <a:lnTo>
                  <a:pt x="0" y="0"/>
                </a:lnTo>
                <a:close/>
              </a:path>
            </a:pathLst>
          </a:custGeom>
          <a:blipFill rotWithShape="1">
            <a:blip r:embed="rId6">
              <a:alphaModFix/>
            </a:blip>
            <a:stretch>
              <a:fillRect b="0" l="0" r="0" t="0"/>
            </a:stretch>
          </a:blipFill>
          <a:ln>
            <a:noFill/>
          </a:ln>
        </p:spPr>
      </p:sp>
      <p:sp>
        <p:nvSpPr>
          <p:cNvPr id="552" name="Google Shape;552;p24"/>
          <p:cNvSpPr txBox="1"/>
          <p:nvPr/>
        </p:nvSpPr>
        <p:spPr>
          <a:xfrm>
            <a:off x="1028700" y="1525149"/>
            <a:ext cx="7420981" cy="2762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FFFFFF"/>
                </a:solidFill>
                <a:latin typeface="Arimo"/>
                <a:ea typeface="Arimo"/>
                <a:cs typeface="Arimo"/>
                <a:sym typeface="Arimo"/>
              </a:rPr>
              <a:t>USER PERSONA</a:t>
            </a:r>
            <a:endParaRPr/>
          </a:p>
        </p:txBody>
      </p:sp>
      <p:sp>
        <p:nvSpPr>
          <p:cNvPr id="553" name="Google Shape;553;p24"/>
          <p:cNvSpPr txBox="1"/>
          <p:nvPr/>
        </p:nvSpPr>
        <p:spPr>
          <a:xfrm>
            <a:off x="1028700" y="1944325"/>
            <a:ext cx="80511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JULIANA SILVA</a:t>
            </a:r>
            <a:endParaRPr/>
          </a:p>
        </p:txBody>
      </p:sp>
      <p:sp>
        <p:nvSpPr>
          <p:cNvPr id="554" name="Google Shape;554;p24"/>
          <p:cNvSpPr/>
          <p:nvPr/>
        </p:nvSpPr>
        <p:spPr>
          <a:xfrm>
            <a:off x="1119818" y="3154007"/>
            <a:ext cx="306269" cy="306269"/>
          </a:xfrm>
          <a:custGeom>
            <a:rect b="b" l="l" r="r" t="t"/>
            <a:pathLst>
              <a:path extrusionOk="0" h="306269" w="306269">
                <a:moveTo>
                  <a:pt x="0" y="0"/>
                </a:moveTo>
                <a:lnTo>
                  <a:pt x="306268" y="0"/>
                </a:lnTo>
                <a:lnTo>
                  <a:pt x="306268" y="306269"/>
                </a:lnTo>
                <a:lnTo>
                  <a:pt x="0" y="306269"/>
                </a:lnTo>
                <a:lnTo>
                  <a:pt x="0" y="0"/>
                </a:lnTo>
                <a:close/>
              </a:path>
            </a:pathLst>
          </a:custGeom>
          <a:blipFill rotWithShape="1">
            <a:blip r:embed="rId7">
              <a:alphaModFix/>
            </a:blip>
            <a:stretch>
              <a:fillRect b="0" l="0" r="0" t="0"/>
            </a:stretch>
          </a:blipFill>
          <a:ln>
            <a:noFill/>
          </a:ln>
        </p:spPr>
      </p:sp>
      <p:sp>
        <p:nvSpPr>
          <p:cNvPr id="555" name="Google Shape;555;p24"/>
          <p:cNvSpPr/>
          <p:nvPr/>
        </p:nvSpPr>
        <p:spPr>
          <a:xfrm>
            <a:off x="1145433" y="3669826"/>
            <a:ext cx="255038" cy="306269"/>
          </a:xfrm>
          <a:custGeom>
            <a:rect b="b" l="l" r="r" t="t"/>
            <a:pathLst>
              <a:path extrusionOk="0" h="306269" w="255038">
                <a:moveTo>
                  <a:pt x="0" y="0"/>
                </a:moveTo>
                <a:lnTo>
                  <a:pt x="255038" y="0"/>
                </a:lnTo>
                <a:lnTo>
                  <a:pt x="255038" y="306268"/>
                </a:lnTo>
                <a:lnTo>
                  <a:pt x="0" y="306268"/>
                </a:lnTo>
                <a:lnTo>
                  <a:pt x="0" y="0"/>
                </a:lnTo>
                <a:close/>
              </a:path>
            </a:pathLst>
          </a:custGeom>
          <a:blipFill rotWithShape="1">
            <a:blip r:embed="rId8">
              <a:alphaModFix/>
            </a:blip>
            <a:stretch>
              <a:fillRect b="0" l="0" r="0" t="0"/>
            </a:stretch>
          </a:blipFill>
          <a:ln>
            <a:noFill/>
          </a:ln>
        </p:spPr>
      </p:sp>
      <p:sp>
        <p:nvSpPr>
          <p:cNvPr id="556" name="Google Shape;556;p24"/>
          <p:cNvSpPr/>
          <p:nvPr/>
        </p:nvSpPr>
        <p:spPr>
          <a:xfrm>
            <a:off x="1145433" y="4185644"/>
            <a:ext cx="306269" cy="306269"/>
          </a:xfrm>
          <a:custGeom>
            <a:rect b="b" l="l" r="r" t="t"/>
            <a:pathLst>
              <a:path extrusionOk="0" h="306269" w="306269">
                <a:moveTo>
                  <a:pt x="0" y="0"/>
                </a:moveTo>
                <a:lnTo>
                  <a:pt x="306269" y="0"/>
                </a:lnTo>
                <a:lnTo>
                  <a:pt x="306269" y="306269"/>
                </a:lnTo>
                <a:lnTo>
                  <a:pt x="0" y="306269"/>
                </a:lnTo>
                <a:lnTo>
                  <a:pt x="0" y="0"/>
                </a:lnTo>
                <a:close/>
              </a:path>
            </a:pathLst>
          </a:custGeom>
          <a:blipFill rotWithShape="1">
            <a:blip r:embed="rId9">
              <a:alphaModFix/>
            </a:blip>
            <a:stretch>
              <a:fillRect b="0" l="0" r="0" t="0"/>
            </a:stretch>
          </a:blipFill>
          <a:ln>
            <a:noFill/>
          </a:ln>
        </p:spPr>
      </p:sp>
      <p:sp>
        <p:nvSpPr>
          <p:cNvPr id="557" name="Google Shape;557;p24"/>
          <p:cNvSpPr/>
          <p:nvPr/>
        </p:nvSpPr>
        <p:spPr>
          <a:xfrm>
            <a:off x="1119818" y="4701463"/>
            <a:ext cx="306269" cy="306269"/>
          </a:xfrm>
          <a:custGeom>
            <a:rect b="b" l="l" r="r" t="t"/>
            <a:pathLst>
              <a:path extrusionOk="0" h="306269" w="306269">
                <a:moveTo>
                  <a:pt x="0" y="0"/>
                </a:moveTo>
                <a:lnTo>
                  <a:pt x="306268" y="0"/>
                </a:lnTo>
                <a:lnTo>
                  <a:pt x="306268" y="306268"/>
                </a:lnTo>
                <a:lnTo>
                  <a:pt x="0" y="306268"/>
                </a:lnTo>
                <a:lnTo>
                  <a:pt x="0" y="0"/>
                </a:lnTo>
                <a:close/>
              </a:path>
            </a:pathLst>
          </a:custGeom>
          <a:blipFill rotWithShape="1">
            <a:blip r:embed="rId10">
              <a:alphaModFix/>
            </a:blip>
            <a:stretch>
              <a:fillRect b="0" l="0" r="0" t="0"/>
            </a:stretch>
          </a:blipFill>
          <a:ln>
            <a:noFill/>
          </a:ln>
        </p:spPr>
      </p:sp>
      <p:sp>
        <p:nvSpPr>
          <p:cNvPr id="558" name="Google Shape;558;p24"/>
          <p:cNvSpPr txBox="1"/>
          <p:nvPr/>
        </p:nvSpPr>
        <p:spPr>
          <a:xfrm>
            <a:off x="1739665" y="3106382"/>
            <a:ext cx="414969"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42</a:t>
            </a:r>
            <a:endParaRPr/>
          </a:p>
        </p:txBody>
      </p:sp>
      <p:sp>
        <p:nvSpPr>
          <p:cNvPr id="559" name="Google Shape;559;p24"/>
          <p:cNvSpPr txBox="1"/>
          <p:nvPr/>
        </p:nvSpPr>
        <p:spPr>
          <a:xfrm>
            <a:off x="1739665" y="4610894"/>
            <a:ext cx="1579077"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NEW YORK</a:t>
            </a:r>
            <a:endParaRPr/>
          </a:p>
        </p:txBody>
      </p:sp>
      <p:grpSp>
        <p:nvGrpSpPr>
          <p:cNvPr id="560" name="Google Shape;560;p24"/>
          <p:cNvGrpSpPr/>
          <p:nvPr/>
        </p:nvGrpSpPr>
        <p:grpSpPr>
          <a:xfrm>
            <a:off x="4500762" y="2931183"/>
            <a:ext cx="3802871" cy="2212317"/>
            <a:chOff x="0" y="-47625"/>
            <a:chExt cx="812800" cy="472846"/>
          </a:xfrm>
        </p:grpSpPr>
        <p:sp>
          <p:nvSpPr>
            <p:cNvPr id="561" name="Google Shape;561;p24"/>
            <p:cNvSpPr/>
            <p:nvPr/>
          </p:nvSpPr>
          <p:spPr>
            <a:xfrm>
              <a:off x="0" y="0"/>
              <a:ext cx="812800" cy="425221"/>
            </a:xfrm>
            <a:custGeom>
              <a:rect b="b" l="l" r="r" t="t"/>
              <a:pathLst>
                <a:path extrusionOk="0" h="425221" w="812800">
                  <a:moveTo>
                    <a:pt x="48859" y="0"/>
                  </a:moveTo>
                  <a:lnTo>
                    <a:pt x="763941" y="0"/>
                  </a:lnTo>
                  <a:cubicBezTo>
                    <a:pt x="790925" y="0"/>
                    <a:pt x="812800" y="21875"/>
                    <a:pt x="812800" y="48859"/>
                  </a:cubicBezTo>
                  <a:lnTo>
                    <a:pt x="812800" y="376361"/>
                  </a:lnTo>
                  <a:cubicBezTo>
                    <a:pt x="812800" y="389320"/>
                    <a:pt x="807652" y="401747"/>
                    <a:pt x="798489" y="410910"/>
                  </a:cubicBezTo>
                  <a:cubicBezTo>
                    <a:pt x="789326" y="420073"/>
                    <a:pt x="776899" y="425221"/>
                    <a:pt x="763941" y="425221"/>
                  </a:cubicBezTo>
                  <a:lnTo>
                    <a:pt x="48859" y="425221"/>
                  </a:lnTo>
                  <a:cubicBezTo>
                    <a:pt x="21875" y="425221"/>
                    <a:pt x="0" y="403346"/>
                    <a:pt x="0" y="376361"/>
                  </a:cubicBezTo>
                  <a:lnTo>
                    <a:pt x="0" y="48859"/>
                  </a:lnTo>
                  <a:cubicBezTo>
                    <a:pt x="0" y="21875"/>
                    <a:pt x="21875" y="0"/>
                    <a:pt x="48859" y="0"/>
                  </a:cubicBezTo>
                  <a:close/>
                </a:path>
              </a:pathLst>
            </a:custGeom>
            <a:solidFill>
              <a:srgbClr val="4B4B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4"/>
            <p:cNvSpPr txBox="1"/>
            <p:nvPr/>
          </p:nvSpPr>
          <p:spPr>
            <a:xfrm>
              <a:off x="0" y="-47625"/>
              <a:ext cx="812800" cy="47284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3" name="Google Shape;563;p24"/>
          <p:cNvSpPr txBox="1"/>
          <p:nvPr/>
        </p:nvSpPr>
        <p:spPr>
          <a:xfrm>
            <a:off x="1739665" y="4116548"/>
            <a:ext cx="4742073"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TRADER</a:t>
            </a:r>
            <a:endParaRPr/>
          </a:p>
        </p:txBody>
      </p:sp>
      <p:sp>
        <p:nvSpPr>
          <p:cNvPr id="564" name="Google Shape;564;p24"/>
          <p:cNvSpPr txBox="1"/>
          <p:nvPr/>
        </p:nvSpPr>
        <p:spPr>
          <a:xfrm>
            <a:off x="1739665" y="3610335"/>
            <a:ext cx="1357169"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MARRIED</a:t>
            </a:r>
            <a:endParaRPr/>
          </a:p>
        </p:txBody>
      </p:sp>
      <p:cxnSp>
        <p:nvCxnSpPr>
          <p:cNvPr id="565" name="Google Shape;565;p24"/>
          <p:cNvCxnSpPr/>
          <p:nvPr/>
        </p:nvCxnSpPr>
        <p:spPr>
          <a:xfrm>
            <a:off x="1028700" y="5788781"/>
            <a:ext cx="2290042" cy="0"/>
          </a:xfrm>
          <a:prstGeom prst="straightConnector1">
            <a:avLst/>
          </a:prstGeom>
          <a:noFill/>
          <a:ln cap="flat" cmpd="sng" w="19050">
            <a:solidFill>
              <a:srgbClr val="6A80C0"/>
            </a:solidFill>
            <a:prstDash val="solid"/>
            <a:round/>
            <a:headEnd len="sm" w="sm" type="none"/>
            <a:tailEnd len="sm" w="sm" type="none"/>
          </a:ln>
        </p:spPr>
      </p:cxnSp>
      <p:sp>
        <p:nvSpPr>
          <p:cNvPr id="566" name="Google Shape;566;p24"/>
          <p:cNvSpPr txBox="1"/>
          <p:nvPr/>
        </p:nvSpPr>
        <p:spPr>
          <a:xfrm>
            <a:off x="1119818" y="5312531"/>
            <a:ext cx="155855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6A80C0"/>
                </a:solidFill>
                <a:latin typeface="Archivo Black"/>
                <a:ea typeface="Archivo Black"/>
                <a:cs typeface="Archivo Black"/>
                <a:sym typeface="Archivo Black"/>
              </a:rPr>
              <a:t>BIO</a:t>
            </a:r>
            <a:endParaRPr/>
          </a:p>
        </p:txBody>
      </p:sp>
      <p:sp>
        <p:nvSpPr>
          <p:cNvPr id="567" name="Google Shape;567;p24"/>
          <p:cNvSpPr txBox="1"/>
          <p:nvPr/>
        </p:nvSpPr>
        <p:spPr>
          <a:xfrm>
            <a:off x="1032042" y="5960231"/>
            <a:ext cx="6999000" cy="1082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50" u="none" cap="none" strike="noStrike">
                <a:solidFill>
                  <a:srgbClr val="FFFFFF"/>
                </a:solidFill>
                <a:latin typeface="Arimo"/>
                <a:ea typeface="Arimo"/>
                <a:cs typeface="Arimo"/>
                <a:sym typeface="Arimo"/>
              </a:rPr>
              <a:t>Juliana Silva is a seasoned trader with over 27 years of experience in the financial markets. He began his career at a major investment bank, where he honed his skills in equity trading. </a:t>
            </a:r>
            <a:endParaRPr/>
          </a:p>
        </p:txBody>
      </p:sp>
      <p:grpSp>
        <p:nvGrpSpPr>
          <p:cNvPr id="568" name="Google Shape;568;p24"/>
          <p:cNvGrpSpPr/>
          <p:nvPr/>
        </p:nvGrpSpPr>
        <p:grpSpPr>
          <a:xfrm>
            <a:off x="1000311" y="7210736"/>
            <a:ext cx="7274933" cy="2300168"/>
            <a:chOff x="0" y="-47625"/>
            <a:chExt cx="1554895" cy="491623"/>
          </a:xfrm>
        </p:grpSpPr>
        <p:sp>
          <p:nvSpPr>
            <p:cNvPr id="569" name="Google Shape;569;p24"/>
            <p:cNvSpPr/>
            <p:nvPr/>
          </p:nvSpPr>
          <p:spPr>
            <a:xfrm>
              <a:off x="0" y="0"/>
              <a:ext cx="1554895" cy="443998"/>
            </a:xfrm>
            <a:custGeom>
              <a:rect b="b" l="l" r="r" t="t"/>
              <a:pathLst>
                <a:path extrusionOk="0" h="443998" w="1554895">
                  <a:moveTo>
                    <a:pt x="25541" y="0"/>
                  </a:moveTo>
                  <a:lnTo>
                    <a:pt x="1529354" y="0"/>
                  </a:lnTo>
                  <a:cubicBezTo>
                    <a:pt x="1543460" y="0"/>
                    <a:pt x="1554895" y="11435"/>
                    <a:pt x="1554895" y="25541"/>
                  </a:cubicBezTo>
                  <a:lnTo>
                    <a:pt x="1554895" y="418457"/>
                  </a:lnTo>
                  <a:cubicBezTo>
                    <a:pt x="1554895" y="425231"/>
                    <a:pt x="1552204" y="431727"/>
                    <a:pt x="1547414" y="436517"/>
                  </a:cubicBezTo>
                  <a:cubicBezTo>
                    <a:pt x="1542625" y="441307"/>
                    <a:pt x="1536128" y="443998"/>
                    <a:pt x="1529354" y="443998"/>
                  </a:cubicBezTo>
                  <a:lnTo>
                    <a:pt x="25541" y="443998"/>
                  </a:lnTo>
                  <a:cubicBezTo>
                    <a:pt x="18767" y="443998"/>
                    <a:pt x="12270" y="441307"/>
                    <a:pt x="7481" y="436517"/>
                  </a:cubicBezTo>
                  <a:cubicBezTo>
                    <a:pt x="2691" y="431727"/>
                    <a:pt x="0" y="425231"/>
                    <a:pt x="0" y="418457"/>
                  </a:cubicBezTo>
                  <a:lnTo>
                    <a:pt x="0" y="25541"/>
                  </a:lnTo>
                  <a:cubicBezTo>
                    <a:pt x="0" y="18767"/>
                    <a:pt x="2691" y="12270"/>
                    <a:pt x="7481" y="7481"/>
                  </a:cubicBezTo>
                  <a:cubicBezTo>
                    <a:pt x="12270" y="2691"/>
                    <a:pt x="18767" y="0"/>
                    <a:pt x="25541" y="0"/>
                  </a:cubicBezTo>
                  <a:close/>
                </a:path>
              </a:pathLst>
            </a:custGeom>
            <a:solidFill>
              <a:srgbClr val="4B4B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4"/>
            <p:cNvSpPr txBox="1"/>
            <p:nvPr/>
          </p:nvSpPr>
          <p:spPr>
            <a:xfrm>
              <a:off x="0" y="-47625"/>
              <a:ext cx="1554895" cy="49162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1" name="Google Shape;571;p24"/>
          <p:cNvGrpSpPr/>
          <p:nvPr/>
        </p:nvGrpSpPr>
        <p:grpSpPr>
          <a:xfrm>
            <a:off x="2418250" y="7595634"/>
            <a:ext cx="5636104" cy="519868"/>
            <a:chOff x="0" y="-47625"/>
            <a:chExt cx="1484406" cy="136920"/>
          </a:xfrm>
        </p:grpSpPr>
        <p:sp>
          <p:nvSpPr>
            <p:cNvPr id="572" name="Google Shape;572;p24"/>
            <p:cNvSpPr/>
            <p:nvPr/>
          </p:nvSpPr>
          <p:spPr>
            <a:xfrm>
              <a:off x="0" y="0"/>
              <a:ext cx="1484406" cy="89295"/>
            </a:xfrm>
            <a:custGeom>
              <a:rect b="b" l="l" r="r" t="t"/>
              <a:pathLst>
                <a:path extrusionOk="0" h="89295" w="1484406">
                  <a:moveTo>
                    <a:pt x="13736" y="0"/>
                  </a:moveTo>
                  <a:lnTo>
                    <a:pt x="1470670" y="0"/>
                  </a:lnTo>
                  <a:cubicBezTo>
                    <a:pt x="1474313" y="0"/>
                    <a:pt x="1477807" y="1447"/>
                    <a:pt x="1480383" y="4023"/>
                  </a:cubicBezTo>
                  <a:cubicBezTo>
                    <a:pt x="1482959" y="6599"/>
                    <a:pt x="1484406" y="10093"/>
                    <a:pt x="1484406" y="13736"/>
                  </a:cubicBezTo>
                  <a:lnTo>
                    <a:pt x="1484406" y="75559"/>
                  </a:lnTo>
                  <a:cubicBezTo>
                    <a:pt x="1484406" y="83145"/>
                    <a:pt x="1478256" y="89295"/>
                    <a:pt x="1470670" y="89295"/>
                  </a:cubicBezTo>
                  <a:lnTo>
                    <a:pt x="13736" y="89295"/>
                  </a:lnTo>
                  <a:cubicBezTo>
                    <a:pt x="10093" y="89295"/>
                    <a:pt x="6599" y="87848"/>
                    <a:pt x="4023" y="85272"/>
                  </a:cubicBezTo>
                  <a:cubicBezTo>
                    <a:pt x="1447" y="82696"/>
                    <a:pt x="0" y="79202"/>
                    <a:pt x="0" y="75559"/>
                  </a:cubicBezTo>
                  <a:lnTo>
                    <a:pt x="0" y="13736"/>
                  </a:lnTo>
                  <a:cubicBezTo>
                    <a:pt x="0" y="6150"/>
                    <a:pt x="6150" y="0"/>
                    <a:pt x="13736" y="0"/>
                  </a:cubicBezTo>
                  <a:close/>
                </a:path>
              </a:pathLst>
            </a:custGeom>
            <a:solidFill>
              <a:srgbClr val="6A8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4"/>
            <p:cNvSpPr txBox="1"/>
            <p:nvPr/>
          </p:nvSpPr>
          <p:spPr>
            <a:xfrm>
              <a:off x="0" y="-47625"/>
              <a:ext cx="1484406"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4" name="Google Shape;574;p24"/>
          <p:cNvGrpSpPr/>
          <p:nvPr/>
        </p:nvGrpSpPr>
        <p:grpSpPr>
          <a:xfrm>
            <a:off x="2418250" y="8087076"/>
            <a:ext cx="5636104" cy="519868"/>
            <a:chOff x="0" y="-47625"/>
            <a:chExt cx="1484406" cy="136920"/>
          </a:xfrm>
        </p:grpSpPr>
        <p:sp>
          <p:nvSpPr>
            <p:cNvPr id="575" name="Google Shape;575;p24"/>
            <p:cNvSpPr/>
            <p:nvPr/>
          </p:nvSpPr>
          <p:spPr>
            <a:xfrm>
              <a:off x="0" y="0"/>
              <a:ext cx="1484406" cy="89295"/>
            </a:xfrm>
            <a:custGeom>
              <a:rect b="b" l="l" r="r" t="t"/>
              <a:pathLst>
                <a:path extrusionOk="0" h="89295" w="1484406">
                  <a:moveTo>
                    <a:pt x="13736" y="0"/>
                  </a:moveTo>
                  <a:lnTo>
                    <a:pt x="1470670" y="0"/>
                  </a:lnTo>
                  <a:cubicBezTo>
                    <a:pt x="1474313" y="0"/>
                    <a:pt x="1477807" y="1447"/>
                    <a:pt x="1480383" y="4023"/>
                  </a:cubicBezTo>
                  <a:cubicBezTo>
                    <a:pt x="1482959" y="6599"/>
                    <a:pt x="1484406" y="10093"/>
                    <a:pt x="1484406" y="13736"/>
                  </a:cubicBezTo>
                  <a:lnTo>
                    <a:pt x="1484406" y="75559"/>
                  </a:lnTo>
                  <a:cubicBezTo>
                    <a:pt x="1484406" y="83145"/>
                    <a:pt x="1478256" y="89295"/>
                    <a:pt x="1470670" y="89295"/>
                  </a:cubicBezTo>
                  <a:lnTo>
                    <a:pt x="13736" y="89295"/>
                  </a:lnTo>
                  <a:cubicBezTo>
                    <a:pt x="10093" y="89295"/>
                    <a:pt x="6599" y="87848"/>
                    <a:pt x="4023" y="85272"/>
                  </a:cubicBezTo>
                  <a:cubicBezTo>
                    <a:pt x="1447" y="82696"/>
                    <a:pt x="0" y="79202"/>
                    <a:pt x="0" y="75559"/>
                  </a:cubicBezTo>
                  <a:lnTo>
                    <a:pt x="0" y="13736"/>
                  </a:lnTo>
                  <a:cubicBezTo>
                    <a:pt x="0" y="6150"/>
                    <a:pt x="6150" y="0"/>
                    <a:pt x="13736" y="0"/>
                  </a:cubicBezTo>
                  <a:close/>
                </a:path>
              </a:pathLst>
            </a:custGeom>
            <a:solidFill>
              <a:srgbClr val="6A8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4"/>
            <p:cNvSpPr txBox="1"/>
            <p:nvPr/>
          </p:nvSpPr>
          <p:spPr>
            <a:xfrm>
              <a:off x="0" y="-47625"/>
              <a:ext cx="1484406"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7" name="Google Shape;577;p24"/>
          <p:cNvGrpSpPr/>
          <p:nvPr/>
        </p:nvGrpSpPr>
        <p:grpSpPr>
          <a:xfrm>
            <a:off x="2418250" y="8578518"/>
            <a:ext cx="5636104" cy="519868"/>
            <a:chOff x="0" y="-47625"/>
            <a:chExt cx="1484406" cy="136920"/>
          </a:xfrm>
        </p:grpSpPr>
        <p:sp>
          <p:nvSpPr>
            <p:cNvPr id="578" name="Google Shape;578;p24"/>
            <p:cNvSpPr/>
            <p:nvPr/>
          </p:nvSpPr>
          <p:spPr>
            <a:xfrm>
              <a:off x="0" y="0"/>
              <a:ext cx="1484406" cy="89295"/>
            </a:xfrm>
            <a:custGeom>
              <a:rect b="b" l="l" r="r" t="t"/>
              <a:pathLst>
                <a:path extrusionOk="0" h="89295" w="1484406">
                  <a:moveTo>
                    <a:pt x="13736" y="0"/>
                  </a:moveTo>
                  <a:lnTo>
                    <a:pt x="1470670" y="0"/>
                  </a:lnTo>
                  <a:cubicBezTo>
                    <a:pt x="1474313" y="0"/>
                    <a:pt x="1477807" y="1447"/>
                    <a:pt x="1480383" y="4023"/>
                  </a:cubicBezTo>
                  <a:cubicBezTo>
                    <a:pt x="1482959" y="6599"/>
                    <a:pt x="1484406" y="10093"/>
                    <a:pt x="1484406" y="13736"/>
                  </a:cubicBezTo>
                  <a:lnTo>
                    <a:pt x="1484406" y="75559"/>
                  </a:lnTo>
                  <a:cubicBezTo>
                    <a:pt x="1484406" y="83145"/>
                    <a:pt x="1478256" y="89295"/>
                    <a:pt x="1470670" y="89295"/>
                  </a:cubicBezTo>
                  <a:lnTo>
                    <a:pt x="13736" y="89295"/>
                  </a:lnTo>
                  <a:cubicBezTo>
                    <a:pt x="10093" y="89295"/>
                    <a:pt x="6599" y="87848"/>
                    <a:pt x="4023" y="85272"/>
                  </a:cubicBezTo>
                  <a:cubicBezTo>
                    <a:pt x="1447" y="82696"/>
                    <a:pt x="0" y="79202"/>
                    <a:pt x="0" y="75559"/>
                  </a:cubicBezTo>
                  <a:lnTo>
                    <a:pt x="0" y="13736"/>
                  </a:lnTo>
                  <a:cubicBezTo>
                    <a:pt x="0" y="6150"/>
                    <a:pt x="6150" y="0"/>
                    <a:pt x="13736" y="0"/>
                  </a:cubicBezTo>
                  <a:close/>
                </a:path>
              </a:pathLst>
            </a:custGeom>
            <a:solidFill>
              <a:srgbClr val="6A80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4"/>
            <p:cNvSpPr txBox="1"/>
            <p:nvPr/>
          </p:nvSpPr>
          <p:spPr>
            <a:xfrm>
              <a:off x="0" y="-47625"/>
              <a:ext cx="1484406"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0" name="Google Shape;580;p24"/>
          <p:cNvGrpSpPr/>
          <p:nvPr/>
        </p:nvGrpSpPr>
        <p:grpSpPr>
          <a:xfrm>
            <a:off x="4622288" y="7595634"/>
            <a:ext cx="420835" cy="519868"/>
            <a:chOff x="0" y="-47625"/>
            <a:chExt cx="110837" cy="136920"/>
          </a:xfrm>
        </p:grpSpPr>
        <p:sp>
          <p:nvSpPr>
            <p:cNvPr id="581" name="Google Shape;581;p24"/>
            <p:cNvSpPr/>
            <p:nvPr/>
          </p:nvSpPr>
          <p:spPr>
            <a:xfrm>
              <a:off x="0" y="0"/>
              <a:ext cx="110837" cy="89295"/>
            </a:xfrm>
            <a:custGeom>
              <a:rect b="b" l="l" r="r" t="t"/>
              <a:pathLst>
                <a:path extrusionOk="0" h="89295" w="110837">
                  <a:moveTo>
                    <a:pt x="44648" y="0"/>
                  </a:moveTo>
                  <a:lnTo>
                    <a:pt x="66190" y="0"/>
                  </a:lnTo>
                  <a:cubicBezTo>
                    <a:pt x="90848" y="0"/>
                    <a:pt x="110837" y="19989"/>
                    <a:pt x="110837" y="44648"/>
                  </a:cubicBezTo>
                  <a:lnTo>
                    <a:pt x="110837" y="44648"/>
                  </a:lnTo>
                  <a:cubicBezTo>
                    <a:pt x="110837" y="69306"/>
                    <a:pt x="90848" y="89295"/>
                    <a:pt x="66190" y="89295"/>
                  </a:cubicBezTo>
                  <a:lnTo>
                    <a:pt x="44648" y="89295"/>
                  </a:lnTo>
                  <a:cubicBezTo>
                    <a:pt x="19989" y="89295"/>
                    <a:pt x="0" y="69306"/>
                    <a:pt x="0" y="44648"/>
                  </a:cubicBezTo>
                  <a:lnTo>
                    <a:pt x="0" y="44648"/>
                  </a:lnTo>
                  <a:cubicBezTo>
                    <a:pt x="0" y="19989"/>
                    <a:pt x="19989" y="0"/>
                    <a:pt x="4464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4"/>
            <p:cNvSpPr txBox="1"/>
            <p:nvPr/>
          </p:nvSpPr>
          <p:spPr>
            <a:xfrm>
              <a:off x="0" y="-47625"/>
              <a:ext cx="110837"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3" name="Google Shape;583;p24"/>
          <p:cNvGrpSpPr/>
          <p:nvPr/>
        </p:nvGrpSpPr>
        <p:grpSpPr>
          <a:xfrm>
            <a:off x="6730599" y="8087076"/>
            <a:ext cx="420835" cy="519868"/>
            <a:chOff x="0" y="-47625"/>
            <a:chExt cx="110837" cy="136920"/>
          </a:xfrm>
        </p:grpSpPr>
        <p:sp>
          <p:nvSpPr>
            <p:cNvPr id="584" name="Google Shape;584;p24"/>
            <p:cNvSpPr/>
            <p:nvPr/>
          </p:nvSpPr>
          <p:spPr>
            <a:xfrm>
              <a:off x="0" y="0"/>
              <a:ext cx="110837" cy="89295"/>
            </a:xfrm>
            <a:custGeom>
              <a:rect b="b" l="l" r="r" t="t"/>
              <a:pathLst>
                <a:path extrusionOk="0" h="89295" w="110837">
                  <a:moveTo>
                    <a:pt x="44648" y="0"/>
                  </a:moveTo>
                  <a:lnTo>
                    <a:pt x="66190" y="0"/>
                  </a:lnTo>
                  <a:cubicBezTo>
                    <a:pt x="90848" y="0"/>
                    <a:pt x="110837" y="19989"/>
                    <a:pt x="110837" y="44648"/>
                  </a:cubicBezTo>
                  <a:lnTo>
                    <a:pt x="110837" y="44648"/>
                  </a:lnTo>
                  <a:cubicBezTo>
                    <a:pt x="110837" y="69306"/>
                    <a:pt x="90848" y="89295"/>
                    <a:pt x="66190" y="89295"/>
                  </a:cubicBezTo>
                  <a:lnTo>
                    <a:pt x="44648" y="89295"/>
                  </a:lnTo>
                  <a:cubicBezTo>
                    <a:pt x="19989" y="89295"/>
                    <a:pt x="0" y="69306"/>
                    <a:pt x="0" y="44648"/>
                  </a:cubicBezTo>
                  <a:lnTo>
                    <a:pt x="0" y="44648"/>
                  </a:lnTo>
                  <a:cubicBezTo>
                    <a:pt x="0" y="19989"/>
                    <a:pt x="19989" y="0"/>
                    <a:pt x="4464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4"/>
            <p:cNvSpPr txBox="1"/>
            <p:nvPr/>
          </p:nvSpPr>
          <p:spPr>
            <a:xfrm>
              <a:off x="0" y="-47625"/>
              <a:ext cx="110837"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6" name="Google Shape;586;p24"/>
          <p:cNvGrpSpPr/>
          <p:nvPr/>
        </p:nvGrpSpPr>
        <p:grpSpPr>
          <a:xfrm>
            <a:off x="5689046" y="8578518"/>
            <a:ext cx="420835" cy="519868"/>
            <a:chOff x="0" y="-47625"/>
            <a:chExt cx="110837" cy="136920"/>
          </a:xfrm>
        </p:grpSpPr>
        <p:sp>
          <p:nvSpPr>
            <p:cNvPr id="587" name="Google Shape;587;p24"/>
            <p:cNvSpPr/>
            <p:nvPr/>
          </p:nvSpPr>
          <p:spPr>
            <a:xfrm>
              <a:off x="0" y="0"/>
              <a:ext cx="110837" cy="89295"/>
            </a:xfrm>
            <a:custGeom>
              <a:rect b="b" l="l" r="r" t="t"/>
              <a:pathLst>
                <a:path extrusionOk="0" h="89295" w="110837">
                  <a:moveTo>
                    <a:pt x="44648" y="0"/>
                  </a:moveTo>
                  <a:lnTo>
                    <a:pt x="66190" y="0"/>
                  </a:lnTo>
                  <a:cubicBezTo>
                    <a:pt x="90848" y="0"/>
                    <a:pt x="110837" y="19989"/>
                    <a:pt x="110837" y="44648"/>
                  </a:cubicBezTo>
                  <a:lnTo>
                    <a:pt x="110837" y="44648"/>
                  </a:lnTo>
                  <a:cubicBezTo>
                    <a:pt x="110837" y="69306"/>
                    <a:pt x="90848" y="89295"/>
                    <a:pt x="66190" y="89295"/>
                  </a:cubicBezTo>
                  <a:lnTo>
                    <a:pt x="44648" y="89295"/>
                  </a:lnTo>
                  <a:cubicBezTo>
                    <a:pt x="19989" y="89295"/>
                    <a:pt x="0" y="69306"/>
                    <a:pt x="0" y="44648"/>
                  </a:cubicBezTo>
                  <a:lnTo>
                    <a:pt x="0" y="44648"/>
                  </a:lnTo>
                  <a:cubicBezTo>
                    <a:pt x="0" y="19989"/>
                    <a:pt x="19989" y="0"/>
                    <a:pt x="4464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4"/>
            <p:cNvSpPr txBox="1"/>
            <p:nvPr/>
          </p:nvSpPr>
          <p:spPr>
            <a:xfrm>
              <a:off x="0" y="-47625"/>
              <a:ext cx="110837"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9" name="Google Shape;589;p24"/>
          <p:cNvSpPr txBox="1"/>
          <p:nvPr/>
        </p:nvSpPr>
        <p:spPr>
          <a:xfrm>
            <a:off x="1193413" y="7633585"/>
            <a:ext cx="2615833" cy="1464801"/>
          </a:xfrm>
          <a:prstGeom prst="rect">
            <a:avLst/>
          </a:prstGeom>
          <a:noFill/>
          <a:ln>
            <a:noFill/>
          </a:ln>
        </p:spPr>
        <p:txBody>
          <a:bodyPr anchorCtr="0" anchor="t" bIns="0" lIns="0" spcFirstLastPara="1" rIns="0" wrap="square" tIns="0">
            <a:spAutoFit/>
          </a:bodyPr>
          <a:lstStyle/>
          <a:p>
            <a:pPr indent="0" lvl="0" marL="0" marR="0" rtl="0" algn="l">
              <a:lnSpc>
                <a:spcPct val="182020"/>
              </a:lnSpc>
              <a:spcBef>
                <a:spcPts val="0"/>
              </a:spcBef>
              <a:spcAft>
                <a:spcPts val="0"/>
              </a:spcAft>
              <a:buNone/>
            </a:pPr>
            <a:r>
              <a:rPr b="0" i="0" lang="en-US" sz="2197" u="none" cap="none" strike="noStrike">
                <a:solidFill>
                  <a:srgbClr val="FFFFFF"/>
                </a:solidFill>
                <a:latin typeface="Arimo"/>
                <a:ea typeface="Arimo"/>
                <a:cs typeface="Arimo"/>
                <a:sym typeface="Arimo"/>
              </a:rPr>
              <a:t>SKILLS</a:t>
            </a:r>
            <a:endParaRPr/>
          </a:p>
          <a:p>
            <a:pPr indent="0" lvl="0" marL="0" marR="0" rtl="0" algn="l">
              <a:lnSpc>
                <a:spcPct val="182020"/>
              </a:lnSpc>
              <a:spcBef>
                <a:spcPts val="0"/>
              </a:spcBef>
              <a:spcAft>
                <a:spcPts val="0"/>
              </a:spcAft>
              <a:buNone/>
            </a:pPr>
            <a:r>
              <a:rPr b="0" i="0" lang="en-US" sz="2197" u="none" cap="none" strike="noStrike">
                <a:solidFill>
                  <a:srgbClr val="FFFFFF"/>
                </a:solidFill>
                <a:latin typeface="Arimo"/>
                <a:ea typeface="Arimo"/>
                <a:cs typeface="Arimo"/>
                <a:sym typeface="Arimo"/>
              </a:rPr>
              <a:t>Skills</a:t>
            </a:r>
            <a:endParaRPr/>
          </a:p>
          <a:p>
            <a:pPr indent="0" lvl="0" marL="0" marR="0" rtl="0" algn="l">
              <a:lnSpc>
                <a:spcPct val="182020"/>
              </a:lnSpc>
              <a:spcBef>
                <a:spcPts val="0"/>
              </a:spcBef>
              <a:spcAft>
                <a:spcPts val="0"/>
              </a:spcAft>
              <a:buNone/>
            </a:pPr>
            <a:r>
              <a:rPr b="0" i="0" lang="en-US" sz="2197" u="none" cap="none" strike="noStrike">
                <a:solidFill>
                  <a:srgbClr val="FFFFFF"/>
                </a:solidFill>
                <a:latin typeface="Arimo"/>
                <a:ea typeface="Arimo"/>
                <a:cs typeface="Arimo"/>
                <a:sym typeface="Arimo"/>
              </a:rPr>
              <a:t>Skills</a:t>
            </a:r>
            <a:endParaRPr/>
          </a:p>
        </p:txBody>
      </p:sp>
      <p:sp>
        <p:nvSpPr>
          <p:cNvPr id="590" name="Google Shape;590;p24"/>
          <p:cNvSpPr txBox="1"/>
          <p:nvPr/>
        </p:nvSpPr>
        <p:spPr>
          <a:xfrm>
            <a:off x="4843639" y="3303549"/>
            <a:ext cx="155855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6A80C0"/>
                </a:solidFill>
                <a:latin typeface="Archivo Black"/>
                <a:ea typeface="Archivo Black"/>
                <a:cs typeface="Archivo Black"/>
                <a:sym typeface="Archivo Black"/>
              </a:rPr>
              <a:t>GOALS</a:t>
            </a:r>
            <a:endParaRPr/>
          </a:p>
        </p:txBody>
      </p:sp>
      <p:sp>
        <p:nvSpPr>
          <p:cNvPr id="591" name="Google Shape;591;p24"/>
          <p:cNvSpPr txBox="1"/>
          <p:nvPr/>
        </p:nvSpPr>
        <p:spPr>
          <a:xfrm>
            <a:off x="4641524" y="3809830"/>
            <a:ext cx="3662109" cy="981697"/>
          </a:xfrm>
          <a:prstGeom prst="rect">
            <a:avLst/>
          </a:prstGeom>
          <a:noFill/>
          <a:ln>
            <a:noFill/>
          </a:ln>
        </p:spPr>
        <p:txBody>
          <a:bodyPr anchorCtr="0" anchor="t" bIns="0" lIns="0" spcFirstLastPara="1" rIns="0" wrap="square" tIns="0">
            <a:spAutoFit/>
          </a:bodyPr>
          <a:lstStyle/>
          <a:p>
            <a:pPr indent="-199760" lvl="1" marL="399522" marR="0" rtl="0" algn="l">
              <a:lnSpc>
                <a:spcPct val="140000"/>
              </a:lnSpc>
              <a:spcBef>
                <a:spcPts val="0"/>
              </a:spcBef>
              <a:spcAft>
                <a:spcPts val="0"/>
              </a:spcAft>
              <a:buClr>
                <a:srgbClr val="FFFFFF"/>
              </a:buClr>
              <a:buSzPts val="1850"/>
              <a:buFont typeface="Arial"/>
              <a:buChar char="•"/>
            </a:pPr>
            <a:r>
              <a:rPr b="0" i="0" lang="en-US" sz="1850" u="none" cap="none" strike="noStrike">
                <a:solidFill>
                  <a:srgbClr val="FFFFFF"/>
                </a:solidFill>
                <a:latin typeface="Arimo"/>
                <a:ea typeface="Arimo"/>
                <a:cs typeface="Arimo"/>
                <a:sym typeface="Arimo"/>
              </a:rPr>
              <a:t>To impart basic scientific</a:t>
            </a:r>
            <a:endParaRPr/>
          </a:p>
          <a:p>
            <a:pPr indent="-199760" lvl="1" marL="399522" marR="0" rtl="0" algn="l">
              <a:lnSpc>
                <a:spcPct val="140000"/>
              </a:lnSpc>
              <a:spcBef>
                <a:spcPts val="0"/>
              </a:spcBef>
              <a:spcAft>
                <a:spcPts val="0"/>
              </a:spcAft>
              <a:buClr>
                <a:srgbClr val="FFFFFF"/>
              </a:buClr>
              <a:buSzPts val="1850"/>
              <a:buFont typeface="Arial"/>
              <a:buChar char="•"/>
            </a:pPr>
            <a:r>
              <a:rPr b="0" i="0" lang="en-US" sz="1850" u="none" cap="none" strike="noStrike">
                <a:solidFill>
                  <a:srgbClr val="FFFFFF"/>
                </a:solidFill>
                <a:latin typeface="Arimo"/>
                <a:ea typeface="Arimo"/>
                <a:cs typeface="Arimo"/>
                <a:sym typeface="Arimo"/>
              </a:rPr>
              <a:t>knowledge to students</a:t>
            </a:r>
            <a:endParaRPr/>
          </a:p>
          <a:p>
            <a:pPr indent="-199760" lvl="1" marL="399522" marR="0" rtl="0" algn="l">
              <a:lnSpc>
                <a:spcPct val="140000"/>
              </a:lnSpc>
              <a:spcBef>
                <a:spcPts val="0"/>
              </a:spcBef>
              <a:spcAft>
                <a:spcPts val="0"/>
              </a:spcAft>
              <a:buClr>
                <a:srgbClr val="FFFFFF"/>
              </a:buClr>
              <a:buSzPts val="1850"/>
              <a:buFont typeface="Arial"/>
              <a:buChar char="•"/>
            </a:pPr>
            <a:r>
              <a:rPr b="0" i="0" lang="en-US" sz="1850" u="none" cap="none" strike="noStrike">
                <a:solidFill>
                  <a:srgbClr val="FFFFFF"/>
                </a:solidFill>
                <a:latin typeface="Arimo"/>
                <a:ea typeface="Arimo"/>
                <a:cs typeface="Arimo"/>
                <a:sym typeface="Arimo"/>
              </a:rPr>
              <a:t>To keep children's attention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595" name="Shape 595"/>
        <p:cNvGrpSpPr/>
        <p:nvPr/>
      </p:nvGrpSpPr>
      <p:grpSpPr>
        <a:xfrm>
          <a:off x="0" y="0"/>
          <a:ext cx="0" cy="0"/>
          <a:chOff x="0" y="0"/>
          <a:chExt cx="0" cy="0"/>
        </a:xfrm>
      </p:grpSpPr>
      <p:pic>
        <p:nvPicPr>
          <p:cNvPr id="596" name="Google Shape;596;p25"/>
          <p:cNvPicPr preferRelativeResize="0"/>
          <p:nvPr/>
        </p:nvPicPr>
        <p:blipFill>
          <a:blip r:embed="rId3">
            <a:alphaModFix/>
          </a:blip>
          <a:stretch>
            <a:fillRect/>
          </a:stretch>
        </p:blipFill>
        <p:spPr>
          <a:xfrm>
            <a:off x="-1747951" y="-4307075"/>
            <a:ext cx="18533749" cy="18579098"/>
          </a:xfrm>
          <a:prstGeom prst="rect">
            <a:avLst/>
          </a:prstGeom>
          <a:noFill/>
          <a:ln>
            <a:noFill/>
          </a:ln>
        </p:spPr>
      </p:pic>
      <p:sp>
        <p:nvSpPr>
          <p:cNvPr id="597" name="Google Shape;597;p25"/>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4">
              <a:alphaModFix/>
            </a:blip>
            <a:stretch>
              <a:fillRect b="0" l="0" r="0" t="0"/>
            </a:stretch>
          </a:blipFill>
          <a:ln>
            <a:noFill/>
          </a:ln>
        </p:spPr>
      </p:sp>
      <p:cxnSp>
        <p:nvCxnSpPr>
          <p:cNvPr id="598" name="Google Shape;598;p25"/>
          <p:cNvCxnSpPr/>
          <p:nvPr/>
        </p:nvCxnSpPr>
        <p:spPr>
          <a:xfrm>
            <a:off x="1028700" y="5119688"/>
            <a:ext cx="15338375" cy="0"/>
          </a:xfrm>
          <a:prstGeom prst="straightConnector1">
            <a:avLst/>
          </a:prstGeom>
          <a:noFill/>
          <a:ln cap="flat" cmpd="sng" w="47625">
            <a:solidFill>
              <a:srgbClr val="F5A611"/>
            </a:solidFill>
            <a:prstDash val="solid"/>
            <a:round/>
            <a:headEnd len="sm" w="sm" type="none"/>
            <a:tailEnd len="sm" w="sm" type="none"/>
          </a:ln>
        </p:spPr>
      </p:cxnSp>
      <p:grpSp>
        <p:nvGrpSpPr>
          <p:cNvPr id="599" name="Google Shape;599;p25"/>
          <p:cNvGrpSpPr/>
          <p:nvPr/>
        </p:nvGrpSpPr>
        <p:grpSpPr>
          <a:xfrm>
            <a:off x="1028700" y="3750273"/>
            <a:ext cx="2891453" cy="2591694"/>
            <a:chOff x="0" y="-47625"/>
            <a:chExt cx="935918" cy="838891"/>
          </a:xfrm>
        </p:grpSpPr>
        <p:sp>
          <p:nvSpPr>
            <p:cNvPr id="600" name="Google Shape;600;p25"/>
            <p:cNvSpPr/>
            <p:nvPr/>
          </p:nvSpPr>
          <p:spPr>
            <a:xfrm>
              <a:off x="0" y="0"/>
              <a:ext cx="935918" cy="791266"/>
            </a:xfrm>
            <a:custGeom>
              <a:rect b="b" l="l" r="r" t="t"/>
              <a:pathLst>
                <a:path extrusionOk="0" h="791266" w="935918">
                  <a:moveTo>
                    <a:pt x="74971" y="0"/>
                  </a:moveTo>
                  <a:lnTo>
                    <a:pt x="860948" y="0"/>
                  </a:lnTo>
                  <a:cubicBezTo>
                    <a:pt x="880831" y="0"/>
                    <a:pt x="899900" y="7899"/>
                    <a:pt x="913960" y="21958"/>
                  </a:cubicBezTo>
                  <a:cubicBezTo>
                    <a:pt x="928020" y="36018"/>
                    <a:pt x="935918" y="55087"/>
                    <a:pt x="935918" y="74971"/>
                  </a:cubicBezTo>
                  <a:lnTo>
                    <a:pt x="935918" y="716295"/>
                  </a:lnTo>
                  <a:cubicBezTo>
                    <a:pt x="935918" y="736179"/>
                    <a:pt x="928020" y="755248"/>
                    <a:pt x="913960" y="769308"/>
                  </a:cubicBezTo>
                  <a:cubicBezTo>
                    <a:pt x="899900" y="783367"/>
                    <a:pt x="880831" y="791266"/>
                    <a:pt x="860948" y="791266"/>
                  </a:cubicBezTo>
                  <a:lnTo>
                    <a:pt x="74971" y="791266"/>
                  </a:lnTo>
                  <a:cubicBezTo>
                    <a:pt x="33565" y="791266"/>
                    <a:pt x="0" y="757701"/>
                    <a:pt x="0" y="716295"/>
                  </a:cubicBezTo>
                  <a:lnTo>
                    <a:pt x="0" y="74971"/>
                  </a:lnTo>
                  <a:cubicBezTo>
                    <a:pt x="0" y="55087"/>
                    <a:pt x="7899" y="36018"/>
                    <a:pt x="21958" y="21958"/>
                  </a:cubicBezTo>
                  <a:cubicBezTo>
                    <a:pt x="36018" y="7899"/>
                    <a:pt x="55087" y="0"/>
                    <a:pt x="74971"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5"/>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25"/>
          <p:cNvGrpSpPr/>
          <p:nvPr/>
        </p:nvGrpSpPr>
        <p:grpSpPr>
          <a:xfrm>
            <a:off x="7461538" y="3750273"/>
            <a:ext cx="2891453" cy="2591694"/>
            <a:chOff x="0" y="-47625"/>
            <a:chExt cx="935918" cy="838891"/>
          </a:xfrm>
        </p:grpSpPr>
        <p:sp>
          <p:nvSpPr>
            <p:cNvPr id="603" name="Google Shape;603;p25"/>
            <p:cNvSpPr/>
            <p:nvPr/>
          </p:nvSpPr>
          <p:spPr>
            <a:xfrm>
              <a:off x="0" y="0"/>
              <a:ext cx="935918" cy="791266"/>
            </a:xfrm>
            <a:custGeom>
              <a:rect b="b" l="l" r="r" t="t"/>
              <a:pathLst>
                <a:path extrusionOk="0" h="791266" w="935918">
                  <a:moveTo>
                    <a:pt x="74971" y="0"/>
                  </a:moveTo>
                  <a:lnTo>
                    <a:pt x="860948" y="0"/>
                  </a:lnTo>
                  <a:cubicBezTo>
                    <a:pt x="880831" y="0"/>
                    <a:pt x="899900" y="7899"/>
                    <a:pt x="913960" y="21958"/>
                  </a:cubicBezTo>
                  <a:cubicBezTo>
                    <a:pt x="928020" y="36018"/>
                    <a:pt x="935918" y="55087"/>
                    <a:pt x="935918" y="74971"/>
                  </a:cubicBezTo>
                  <a:lnTo>
                    <a:pt x="935918" y="716295"/>
                  </a:lnTo>
                  <a:cubicBezTo>
                    <a:pt x="935918" y="736179"/>
                    <a:pt x="928020" y="755248"/>
                    <a:pt x="913960" y="769308"/>
                  </a:cubicBezTo>
                  <a:cubicBezTo>
                    <a:pt x="899900" y="783367"/>
                    <a:pt x="880831" y="791266"/>
                    <a:pt x="860948" y="791266"/>
                  </a:cubicBezTo>
                  <a:lnTo>
                    <a:pt x="74971" y="791266"/>
                  </a:lnTo>
                  <a:cubicBezTo>
                    <a:pt x="33565" y="791266"/>
                    <a:pt x="0" y="757701"/>
                    <a:pt x="0" y="716295"/>
                  </a:cubicBezTo>
                  <a:lnTo>
                    <a:pt x="0" y="74971"/>
                  </a:lnTo>
                  <a:cubicBezTo>
                    <a:pt x="0" y="55087"/>
                    <a:pt x="7899" y="36018"/>
                    <a:pt x="21958" y="21958"/>
                  </a:cubicBezTo>
                  <a:cubicBezTo>
                    <a:pt x="36018" y="7899"/>
                    <a:pt x="55087" y="0"/>
                    <a:pt x="74971"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5"/>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25"/>
          <p:cNvGrpSpPr/>
          <p:nvPr/>
        </p:nvGrpSpPr>
        <p:grpSpPr>
          <a:xfrm>
            <a:off x="13894375" y="3750273"/>
            <a:ext cx="2891453" cy="2591694"/>
            <a:chOff x="0" y="-47625"/>
            <a:chExt cx="935918" cy="838891"/>
          </a:xfrm>
        </p:grpSpPr>
        <p:sp>
          <p:nvSpPr>
            <p:cNvPr id="606" name="Google Shape;606;p25"/>
            <p:cNvSpPr/>
            <p:nvPr/>
          </p:nvSpPr>
          <p:spPr>
            <a:xfrm>
              <a:off x="0" y="0"/>
              <a:ext cx="935918" cy="791266"/>
            </a:xfrm>
            <a:custGeom>
              <a:rect b="b" l="l" r="r" t="t"/>
              <a:pathLst>
                <a:path extrusionOk="0" h="791266" w="935918">
                  <a:moveTo>
                    <a:pt x="74971" y="0"/>
                  </a:moveTo>
                  <a:lnTo>
                    <a:pt x="860948" y="0"/>
                  </a:lnTo>
                  <a:cubicBezTo>
                    <a:pt x="880831" y="0"/>
                    <a:pt x="899900" y="7899"/>
                    <a:pt x="913960" y="21958"/>
                  </a:cubicBezTo>
                  <a:cubicBezTo>
                    <a:pt x="928020" y="36018"/>
                    <a:pt x="935918" y="55087"/>
                    <a:pt x="935918" y="74971"/>
                  </a:cubicBezTo>
                  <a:lnTo>
                    <a:pt x="935918" y="716295"/>
                  </a:lnTo>
                  <a:cubicBezTo>
                    <a:pt x="935918" y="736179"/>
                    <a:pt x="928020" y="755248"/>
                    <a:pt x="913960" y="769308"/>
                  </a:cubicBezTo>
                  <a:cubicBezTo>
                    <a:pt x="899900" y="783367"/>
                    <a:pt x="880831" y="791266"/>
                    <a:pt x="860948" y="791266"/>
                  </a:cubicBezTo>
                  <a:lnTo>
                    <a:pt x="74971" y="791266"/>
                  </a:lnTo>
                  <a:cubicBezTo>
                    <a:pt x="33565" y="791266"/>
                    <a:pt x="0" y="757701"/>
                    <a:pt x="0" y="716295"/>
                  </a:cubicBezTo>
                  <a:lnTo>
                    <a:pt x="0" y="74971"/>
                  </a:lnTo>
                  <a:cubicBezTo>
                    <a:pt x="0" y="55087"/>
                    <a:pt x="7899" y="36018"/>
                    <a:pt x="21958" y="21958"/>
                  </a:cubicBezTo>
                  <a:cubicBezTo>
                    <a:pt x="36018" y="7899"/>
                    <a:pt x="55087" y="0"/>
                    <a:pt x="74971"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5"/>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25"/>
          <p:cNvGrpSpPr/>
          <p:nvPr/>
        </p:nvGrpSpPr>
        <p:grpSpPr>
          <a:xfrm>
            <a:off x="1028700" y="3750273"/>
            <a:ext cx="2690075" cy="2404130"/>
            <a:chOff x="0" y="-47625"/>
            <a:chExt cx="870735" cy="778179"/>
          </a:xfrm>
        </p:grpSpPr>
        <p:sp>
          <p:nvSpPr>
            <p:cNvPr id="609" name="Google Shape;609;p25"/>
            <p:cNvSpPr/>
            <p:nvPr/>
          </p:nvSpPr>
          <p:spPr>
            <a:xfrm>
              <a:off x="0" y="0"/>
              <a:ext cx="870735" cy="730554"/>
            </a:xfrm>
            <a:custGeom>
              <a:rect b="b" l="l" r="r" t="t"/>
              <a:pathLst>
                <a:path extrusionOk="0" h="730554" w="870735">
                  <a:moveTo>
                    <a:pt x="80583" y="0"/>
                  </a:moveTo>
                  <a:lnTo>
                    <a:pt x="790153" y="0"/>
                  </a:lnTo>
                  <a:cubicBezTo>
                    <a:pt x="811524" y="0"/>
                    <a:pt x="832021" y="8490"/>
                    <a:pt x="847133" y="23602"/>
                  </a:cubicBezTo>
                  <a:cubicBezTo>
                    <a:pt x="862245" y="38714"/>
                    <a:pt x="870735" y="59211"/>
                    <a:pt x="870735" y="80583"/>
                  </a:cubicBezTo>
                  <a:lnTo>
                    <a:pt x="870735" y="649972"/>
                  </a:lnTo>
                  <a:cubicBezTo>
                    <a:pt x="870735" y="671344"/>
                    <a:pt x="862245" y="691840"/>
                    <a:pt x="847133" y="706952"/>
                  </a:cubicBezTo>
                  <a:cubicBezTo>
                    <a:pt x="832021" y="722065"/>
                    <a:pt x="811524" y="730554"/>
                    <a:pt x="790153" y="730554"/>
                  </a:cubicBezTo>
                  <a:lnTo>
                    <a:pt x="80583" y="730554"/>
                  </a:lnTo>
                  <a:cubicBezTo>
                    <a:pt x="59211" y="730554"/>
                    <a:pt x="38714" y="722065"/>
                    <a:pt x="23602" y="706952"/>
                  </a:cubicBezTo>
                  <a:cubicBezTo>
                    <a:pt x="8490" y="691840"/>
                    <a:pt x="0" y="671344"/>
                    <a:pt x="0" y="649972"/>
                  </a:cubicBezTo>
                  <a:lnTo>
                    <a:pt x="0" y="80583"/>
                  </a:lnTo>
                  <a:cubicBezTo>
                    <a:pt x="0" y="59211"/>
                    <a:pt x="8490" y="38714"/>
                    <a:pt x="23602" y="23602"/>
                  </a:cubicBezTo>
                  <a:cubicBezTo>
                    <a:pt x="38714" y="8490"/>
                    <a:pt x="59211" y="0"/>
                    <a:pt x="80583"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5"/>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25"/>
          <p:cNvGrpSpPr/>
          <p:nvPr/>
        </p:nvGrpSpPr>
        <p:grpSpPr>
          <a:xfrm>
            <a:off x="7461538" y="3750273"/>
            <a:ext cx="2690075" cy="2404130"/>
            <a:chOff x="0" y="-47625"/>
            <a:chExt cx="870735" cy="778179"/>
          </a:xfrm>
        </p:grpSpPr>
        <p:sp>
          <p:nvSpPr>
            <p:cNvPr id="612" name="Google Shape;612;p25"/>
            <p:cNvSpPr/>
            <p:nvPr/>
          </p:nvSpPr>
          <p:spPr>
            <a:xfrm>
              <a:off x="0" y="0"/>
              <a:ext cx="870735" cy="730554"/>
            </a:xfrm>
            <a:custGeom>
              <a:rect b="b" l="l" r="r" t="t"/>
              <a:pathLst>
                <a:path extrusionOk="0" h="730554" w="870735">
                  <a:moveTo>
                    <a:pt x="80583" y="0"/>
                  </a:moveTo>
                  <a:lnTo>
                    <a:pt x="790153" y="0"/>
                  </a:lnTo>
                  <a:cubicBezTo>
                    <a:pt x="811524" y="0"/>
                    <a:pt x="832021" y="8490"/>
                    <a:pt x="847133" y="23602"/>
                  </a:cubicBezTo>
                  <a:cubicBezTo>
                    <a:pt x="862245" y="38714"/>
                    <a:pt x="870735" y="59211"/>
                    <a:pt x="870735" y="80583"/>
                  </a:cubicBezTo>
                  <a:lnTo>
                    <a:pt x="870735" y="649972"/>
                  </a:lnTo>
                  <a:cubicBezTo>
                    <a:pt x="870735" y="671344"/>
                    <a:pt x="862245" y="691840"/>
                    <a:pt x="847133" y="706952"/>
                  </a:cubicBezTo>
                  <a:cubicBezTo>
                    <a:pt x="832021" y="722065"/>
                    <a:pt x="811524" y="730554"/>
                    <a:pt x="790153" y="730554"/>
                  </a:cubicBezTo>
                  <a:lnTo>
                    <a:pt x="80583" y="730554"/>
                  </a:lnTo>
                  <a:cubicBezTo>
                    <a:pt x="59211" y="730554"/>
                    <a:pt x="38714" y="722065"/>
                    <a:pt x="23602" y="706952"/>
                  </a:cubicBezTo>
                  <a:cubicBezTo>
                    <a:pt x="8490" y="691840"/>
                    <a:pt x="0" y="671344"/>
                    <a:pt x="0" y="649972"/>
                  </a:cubicBezTo>
                  <a:lnTo>
                    <a:pt x="0" y="80583"/>
                  </a:lnTo>
                  <a:cubicBezTo>
                    <a:pt x="0" y="59211"/>
                    <a:pt x="8490" y="38714"/>
                    <a:pt x="23602" y="23602"/>
                  </a:cubicBezTo>
                  <a:cubicBezTo>
                    <a:pt x="38714" y="8490"/>
                    <a:pt x="59211" y="0"/>
                    <a:pt x="80583"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5"/>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25"/>
          <p:cNvGrpSpPr/>
          <p:nvPr/>
        </p:nvGrpSpPr>
        <p:grpSpPr>
          <a:xfrm>
            <a:off x="13896290" y="3750273"/>
            <a:ext cx="2690075" cy="2404130"/>
            <a:chOff x="0" y="-47625"/>
            <a:chExt cx="870735" cy="778179"/>
          </a:xfrm>
        </p:grpSpPr>
        <p:sp>
          <p:nvSpPr>
            <p:cNvPr id="615" name="Google Shape;615;p25"/>
            <p:cNvSpPr/>
            <p:nvPr/>
          </p:nvSpPr>
          <p:spPr>
            <a:xfrm>
              <a:off x="0" y="0"/>
              <a:ext cx="870735" cy="730554"/>
            </a:xfrm>
            <a:custGeom>
              <a:rect b="b" l="l" r="r" t="t"/>
              <a:pathLst>
                <a:path extrusionOk="0" h="730554" w="870735">
                  <a:moveTo>
                    <a:pt x="80583" y="0"/>
                  </a:moveTo>
                  <a:lnTo>
                    <a:pt x="790153" y="0"/>
                  </a:lnTo>
                  <a:cubicBezTo>
                    <a:pt x="811524" y="0"/>
                    <a:pt x="832021" y="8490"/>
                    <a:pt x="847133" y="23602"/>
                  </a:cubicBezTo>
                  <a:cubicBezTo>
                    <a:pt x="862245" y="38714"/>
                    <a:pt x="870735" y="59211"/>
                    <a:pt x="870735" y="80583"/>
                  </a:cubicBezTo>
                  <a:lnTo>
                    <a:pt x="870735" y="649972"/>
                  </a:lnTo>
                  <a:cubicBezTo>
                    <a:pt x="870735" y="671344"/>
                    <a:pt x="862245" y="691840"/>
                    <a:pt x="847133" y="706952"/>
                  </a:cubicBezTo>
                  <a:cubicBezTo>
                    <a:pt x="832021" y="722065"/>
                    <a:pt x="811524" y="730554"/>
                    <a:pt x="790153" y="730554"/>
                  </a:cubicBezTo>
                  <a:lnTo>
                    <a:pt x="80583" y="730554"/>
                  </a:lnTo>
                  <a:cubicBezTo>
                    <a:pt x="59211" y="730554"/>
                    <a:pt x="38714" y="722065"/>
                    <a:pt x="23602" y="706952"/>
                  </a:cubicBezTo>
                  <a:cubicBezTo>
                    <a:pt x="8490" y="691840"/>
                    <a:pt x="0" y="671344"/>
                    <a:pt x="0" y="649972"/>
                  </a:cubicBezTo>
                  <a:lnTo>
                    <a:pt x="0" y="80583"/>
                  </a:lnTo>
                  <a:cubicBezTo>
                    <a:pt x="0" y="59211"/>
                    <a:pt x="8490" y="38714"/>
                    <a:pt x="23602" y="23602"/>
                  </a:cubicBezTo>
                  <a:cubicBezTo>
                    <a:pt x="38714" y="8490"/>
                    <a:pt x="59211" y="0"/>
                    <a:pt x="80583"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5"/>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7" name="Google Shape;617;p25"/>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618" name="Google Shape;618;p25"/>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619" name="Google Shape;619;p25"/>
          <p:cNvSpPr txBox="1"/>
          <p:nvPr/>
        </p:nvSpPr>
        <p:spPr>
          <a:xfrm>
            <a:off x="11736678"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620" name="Google Shape;620;p25"/>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621" name="Google Shape;621;p25"/>
          <p:cNvSpPr txBox="1"/>
          <p:nvPr/>
        </p:nvSpPr>
        <p:spPr>
          <a:xfrm>
            <a:off x="2012097" y="665225"/>
            <a:ext cx="74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622" name="Google Shape;622;p25"/>
          <p:cNvSpPr txBox="1"/>
          <p:nvPr/>
        </p:nvSpPr>
        <p:spPr>
          <a:xfrm>
            <a:off x="1028700" y="1925075"/>
            <a:ext cx="73839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OUR HISTORY</a:t>
            </a:r>
            <a:endParaRPr/>
          </a:p>
        </p:txBody>
      </p:sp>
      <p:sp>
        <p:nvSpPr>
          <p:cNvPr id="623" name="Google Shape;623;p25"/>
          <p:cNvSpPr txBox="1"/>
          <p:nvPr/>
        </p:nvSpPr>
        <p:spPr>
          <a:xfrm>
            <a:off x="1028700" y="7439023"/>
            <a:ext cx="336492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5A611"/>
                </a:solidFill>
                <a:latin typeface="Archivo Black"/>
                <a:ea typeface="Archivo Black"/>
                <a:cs typeface="Archivo Black"/>
                <a:sym typeface="Archivo Black"/>
              </a:rPr>
              <a:t>ADD A MAIN POINT</a:t>
            </a:r>
            <a:endParaRPr/>
          </a:p>
        </p:txBody>
      </p:sp>
      <p:sp>
        <p:nvSpPr>
          <p:cNvPr id="624" name="Google Shape;624;p25"/>
          <p:cNvSpPr txBox="1"/>
          <p:nvPr/>
        </p:nvSpPr>
        <p:spPr>
          <a:xfrm>
            <a:off x="1028700" y="7762873"/>
            <a:ext cx="3019830"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625" name="Google Shape;625;p25"/>
          <p:cNvSpPr txBox="1"/>
          <p:nvPr/>
        </p:nvSpPr>
        <p:spPr>
          <a:xfrm>
            <a:off x="7461538" y="7439023"/>
            <a:ext cx="336492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5A611"/>
                </a:solidFill>
                <a:latin typeface="Archivo Black"/>
                <a:ea typeface="Archivo Black"/>
                <a:cs typeface="Archivo Black"/>
                <a:sym typeface="Archivo Black"/>
              </a:rPr>
              <a:t>ADD A MAIN POINT</a:t>
            </a:r>
            <a:endParaRPr/>
          </a:p>
        </p:txBody>
      </p:sp>
      <p:sp>
        <p:nvSpPr>
          <p:cNvPr id="626" name="Google Shape;626;p25"/>
          <p:cNvSpPr txBox="1"/>
          <p:nvPr/>
        </p:nvSpPr>
        <p:spPr>
          <a:xfrm>
            <a:off x="7461538" y="7762873"/>
            <a:ext cx="3106103"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627" name="Google Shape;627;p25"/>
          <p:cNvSpPr txBox="1"/>
          <p:nvPr/>
        </p:nvSpPr>
        <p:spPr>
          <a:xfrm>
            <a:off x="13894375" y="7439023"/>
            <a:ext cx="336492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5A611"/>
                </a:solidFill>
                <a:latin typeface="Archivo Black"/>
                <a:ea typeface="Archivo Black"/>
                <a:cs typeface="Archivo Black"/>
                <a:sym typeface="Archivo Black"/>
              </a:rPr>
              <a:t>ADD A MAIN POINT</a:t>
            </a:r>
            <a:endParaRPr/>
          </a:p>
        </p:txBody>
      </p:sp>
      <p:sp>
        <p:nvSpPr>
          <p:cNvPr id="628" name="Google Shape;628;p25"/>
          <p:cNvSpPr txBox="1"/>
          <p:nvPr/>
        </p:nvSpPr>
        <p:spPr>
          <a:xfrm>
            <a:off x="13894375" y="7762873"/>
            <a:ext cx="3127672"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Elaborate on what you want to discuss. </a:t>
            </a:r>
            <a:endParaRPr/>
          </a:p>
        </p:txBody>
      </p:sp>
      <p:sp>
        <p:nvSpPr>
          <p:cNvPr id="629" name="Google Shape;629;p25"/>
          <p:cNvSpPr/>
          <p:nvPr/>
        </p:nvSpPr>
        <p:spPr>
          <a:xfrm rot="10800000">
            <a:off x="16586365" y="1934601"/>
            <a:ext cx="2948394" cy="702254"/>
          </a:xfrm>
          <a:custGeom>
            <a:rect b="b" l="l" r="r" t="t"/>
            <a:pathLst>
              <a:path extrusionOk="0" h="702254" w="2948394">
                <a:moveTo>
                  <a:pt x="0" y="0"/>
                </a:moveTo>
                <a:lnTo>
                  <a:pt x="2948394" y="0"/>
                </a:lnTo>
                <a:lnTo>
                  <a:pt x="2948394" y="702254"/>
                </a:lnTo>
                <a:lnTo>
                  <a:pt x="0" y="702254"/>
                </a:lnTo>
                <a:lnTo>
                  <a:pt x="0" y="0"/>
                </a:lnTo>
                <a:close/>
              </a:path>
            </a:pathLst>
          </a:custGeom>
          <a:blipFill rotWithShape="1">
            <a:blip r:embed="rId5">
              <a:alphaModFix/>
            </a:blip>
            <a:stretch>
              <a:fillRect b="0" l="0" r="0" t="0"/>
            </a:stretch>
          </a:blipFill>
          <a:ln>
            <a:noFill/>
          </a:ln>
        </p:spPr>
      </p:sp>
      <p:grpSp>
        <p:nvGrpSpPr>
          <p:cNvPr id="630" name="Google Shape;630;p25"/>
          <p:cNvGrpSpPr/>
          <p:nvPr/>
        </p:nvGrpSpPr>
        <p:grpSpPr>
          <a:xfrm>
            <a:off x="17031570" y="8838797"/>
            <a:ext cx="216210" cy="407983"/>
            <a:chOff x="15359" y="15359"/>
            <a:chExt cx="288280" cy="543977"/>
          </a:xfrm>
        </p:grpSpPr>
        <p:cxnSp>
          <p:nvCxnSpPr>
            <p:cNvPr id="631" name="Google Shape;631;p25"/>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632" name="Google Shape;632;p25"/>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pic>
        <p:nvPicPr>
          <p:cNvPr id="633" name="Google Shape;633;p25"/>
          <p:cNvPicPr preferRelativeResize="0"/>
          <p:nvPr/>
        </p:nvPicPr>
        <p:blipFill>
          <a:blip r:embed="rId6">
            <a:alphaModFix/>
          </a:blip>
          <a:stretch>
            <a:fillRect/>
          </a:stretch>
        </p:blipFill>
        <p:spPr>
          <a:xfrm>
            <a:off x="1607586" y="4277699"/>
            <a:ext cx="1520065" cy="1536825"/>
          </a:xfrm>
          <a:prstGeom prst="rect">
            <a:avLst/>
          </a:prstGeom>
          <a:noFill/>
          <a:ln>
            <a:noFill/>
          </a:ln>
        </p:spPr>
      </p:pic>
      <p:pic>
        <p:nvPicPr>
          <p:cNvPr id="634" name="Google Shape;634;p25"/>
          <p:cNvPicPr preferRelativeResize="0"/>
          <p:nvPr/>
        </p:nvPicPr>
        <p:blipFill>
          <a:blip r:embed="rId7">
            <a:alphaModFix/>
          </a:blip>
          <a:stretch>
            <a:fillRect/>
          </a:stretch>
        </p:blipFill>
        <p:spPr>
          <a:xfrm>
            <a:off x="7978138" y="4114762"/>
            <a:ext cx="1656850" cy="1675127"/>
          </a:xfrm>
          <a:prstGeom prst="rect">
            <a:avLst/>
          </a:prstGeom>
          <a:noFill/>
          <a:ln>
            <a:noFill/>
          </a:ln>
        </p:spPr>
      </p:pic>
      <p:pic>
        <p:nvPicPr>
          <p:cNvPr id="635" name="Google Shape;635;p25"/>
          <p:cNvPicPr preferRelativeResize="0"/>
          <p:nvPr/>
        </p:nvPicPr>
        <p:blipFill>
          <a:blip r:embed="rId8">
            <a:alphaModFix/>
          </a:blip>
          <a:stretch>
            <a:fillRect/>
          </a:stretch>
        </p:blipFill>
        <p:spPr>
          <a:xfrm>
            <a:off x="14534475" y="4207003"/>
            <a:ext cx="1428000" cy="16782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p26"/>
          <p:cNvPicPr preferRelativeResize="0"/>
          <p:nvPr/>
        </p:nvPicPr>
        <p:blipFill>
          <a:blip r:embed="rId3">
            <a:alphaModFix/>
          </a:blip>
          <a:stretch>
            <a:fillRect/>
          </a:stretch>
        </p:blipFill>
        <p:spPr>
          <a:xfrm>
            <a:off x="15847" y="0"/>
            <a:ext cx="18256307" cy="10287001"/>
          </a:xfrm>
          <a:prstGeom prst="rect">
            <a:avLst/>
          </a:prstGeom>
          <a:noFill/>
          <a:ln>
            <a:noFill/>
          </a:ln>
        </p:spPr>
      </p:pic>
      <p:sp>
        <p:nvSpPr>
          <p:cNvPr id="641" name="Google Shape;641;p26"/>
          <p:cNvSpPr txBox="1"/>
          <p:nvPr/>
        </p:nvSpPr>
        <p:spPr>
          <a:xfrm>
            <a:off x="4074675" y="373825"/>
            <a:ext cx="11588700" cy="2370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645" name="Shape 645"/>
        <p:cNvGrpSpPr/>
        <p:nvPr/>
      </p:nvGrpSpPr>
      <p:grpSpPr>
        <a:xfrm>
          <a:off x="0" y="0"/>
          <a:ext cx="0" cy="0"/>
          <a:chOff x="0" y="0"/>
          <a:chExt cx="0" cy="0"/>
        </a:xfrm>
      </p:grpSpPr>
      <p:pic>
        <p:nvPicPr>
          <p:cNvPr id="646" name="Google Shape;646;p27"/>
          <p:cNvPicPr preferRelativeResize="0"/>
          <p:nvPr/>
        </p:nvPicPr>
        <p:blipFill>
          <a:blip r:embed="rId3">
            <a:alphaModFix/>
          </a:blip>
          <a:stretch>
            <a:fillRect/>
          </a:stretch>
        </p:blipFill>
        <p:spPr>
          <a:xfrm>
            <a:off x="-1212450" y="-2422925"/>
            <a:ext cx="12803450" cy="12834760"/>
          </a:xfrm>
          <a:prstGeom prst="rect">
            <a:avLst/>
          </a:prstGeom>
          <a:noFill/>
          <a:ln>
            <a:noFill/>
          </a:ln>
        </p:spPr>
      </p:pic>
      <p:pic>
        <p:nvPicPr>
          <p:cNvPr id="647" name="Google Shape;647;p27"/>
          <p:cNvPicPr preferRelativeResize="0"/>
          <p:nvPr/>
        </p:nvPicPr>
        <p:blipFill>
          <a:blip r:embed="rId4">
            <a:alphaModFix/>
          </a:blip>
          <a:stretch>
            <a:fillRect/>
          </a:stretch>
        </p:blipFill>
        <p:spPr>
          <a:xfrm>
            <a:off x="0" y="650184"/>
            <a:ext cx="6424475" cy="9636816"/>
          </a:xfrm>
          <a:prstGeom prst="rect">
            <a:avLst/>
          </a:prstGeom>
          <a:noFill/>
          <a:ln>
            <a:noFill/>
          </a:ln>
        </p:spPr>
      </p:pic>
      <p:sp>
        <p:nvSpPr>
          <p:cNvPr id="648" name="Google Shape;648;p27"/>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sp>
        <p:nvSpPr>
          <p:cNvPr id="649" name="Google Shape;649;p27"/>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650" name="Google Shape;650;p27"/>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651" name="Google Shape;651;p27"/>
          <p:cNvSpPr txBox="1"/>
          <p:nvPr/>
        </p:nvSpPr>
        <p:spPr>
          <a:xfrm>
            <a:off x="11736677"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652" name="Google Shape;652;p27"/>
          <p:cNvSpPr txBox="1"/>
          <p:nvPr/>
        </p:nvSpPr>
        <p:spPr>
          <a:xfrm>
            <a:off x="7568750" y="7003942"/>
            <a:ext cx="1280476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 Include a credit, citation, or supporting message</a:t>
            </a:r>
            <a:endParaRPr/>
          </a:p>
        </p:txBody>
      </p:sp>
      <p:sp>
        <p:nvSpPr>
          <p:cNvPr id="653" name="Google Shape;653;p27"/>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654" name="Google Shape;654;p27"/>
          <p:cNvSpPr txBox="1"/>
          <p:nvPr/>
        </p:nvSpPr>
        <p:spPr>
          <a:xfrm>
            <a:off x="2012096"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655" name="Google Shape;655;p27"/>
          <p:cNvSpPr txBox="1"/>
          <p:nvPr/>
        </p:nvSpPr>
        <p:spPr>
          <a:xfrm>
            <a:off x="7568750" y="3008325"/>
            <a:ext cx="10307700" cy="3663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WRITE AN ORIGINAL STATEMENT OR INSPIRING QUOTE</a:t>
            </a:r>
            <a:endParaRPr/>
          </a:p>
        </p:txBody>
      </p:sp>
      <p:sp>
        <p:nvSpPr>
          <p:cNvPr id="656" name="Google Shape;656;p27"/>
          <p:cNvSpPr/>
          <p:nvPr/>
        </p:nvSpPr>
        <p:spPr>
          <a:xfrm rot="-5400000">
            <a:off x="9453442" y="10061095"/>
            <a:ext cx="2948394" cy="702254"/>
          </a:xfrm>
          <a:custGeom>
            <a:rect b="b" l="l" r="r" t="t"/>
            <a:pathLst>
              <a:path extrusionOk="0" h="702254" w="2948394">
                <a:moveTo>
                  <a:pt x="0" y="0"/>
                </a:moveTo>
                <a:lnTo>
                  <a:pt x="2948394" y="0"/>
                </a:lnTo>
                <a:lnTo>
                  <a:pt x="2948394" y="702254"/>
                </a:lnTo>
                <a:lnTo>
                  <a:pt x="0" y="702254"/>
                </a:lnTo>
                <a:lnTo>
                  <a:pt x="0" y="0"/>
                </a:lnTo>
                <a:close/>
              </a:path>
            </a:pathLst>
          </a:custGeom>
          <a:blipFill rotWithShape="1">
            <a:blip r:embed="rId6">
              <a:alphaModFix/>
            </a:blip>
            <a:stretch>
              <a:fillRect b="0" l="0" r="0" t="0"/>
            </a:stretch>
          </a:blipFill>
          <a:ln>
            <a:noFill/>
          </a:ln>
        </p:spPr>
      </p:sp>
      <p:sp>
        <p:nvSpPr>
          <p:cNvPr id="657" name="Google Shape;657;p27"/>
          <p:cNvSpPr/>
          <p:nvPr/>
        </p:nvSpPr>
        <p:spPr>
          <a:xfrm rot="10800000">
            <a:off x="16586365" y="1934601"/>
            <a:ext cx="2948394" cy="702254"/>
          </a:xfrm>
          <a:custGeom>
            <a:rect b="b" l="l" r="r" t="t"/>
            <a:pathLst>
              <a:path extrusionOk="0" h="702254" w="2948394">
                <a:moveTo>
                  <a:pt x="0" y="0"/>
                </a:moveTo>
                <a:lnTo>
                  <a:pt x="2948394" y="0"/>
                </a:lnTo>
                <a:lnTo>
                  <a:pt x="2948394" y="702254"/>
                </a:lnTo>
                <a:lnTo>
                  <a:pt x="0" y="702254"/>
                </a:lnTo>
                <a:lnTo>
                  <a:pt x="0" y="0"/>
                </a:lnTo>
                <a:close/>
              </a:path>
            </a:pathLst>
          </a:custGeom>
          <a:blipFill rotWithShape="1">
            <a:blip r:embed="rId6">
              <a:alphaModFix/>
            </a:blip>
            <a:stretch>
              <a:fillRect b="0" l="0" r="0" t="0"/>
            </a:stretch>
          </a:blipFill>
          <a:ln>
            <a:noFill/>
          </a:ln>
        </p:spPr>
      </p:sp>
      <p:grpSp>
        <p:nvGrpSpPr>
          <p:cNvPr id="658" name="Google Shape;658;p27"/>
          <p:cNvGrpSpPr/>
          <p:nvPr/>
        </p:nvGrpSpPr>
        <p:grpSpPr>
          <a:xfrm>
            <a:off x="17031570" y="8838797"/>
            <a:ext cx="216210" cy="407983"/>
            <a:chOff x="15359" y="15359"/>
            <a:chExt cx="288280" cy="543977"/>
          </a:xfrm>
        </p:grpSpPr>
        <p:cxnSp>
          <p:nvCxnSpPr>
            <p:cNvPr id="659" name="Google Shape;659;p27"/>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660" name="Google Shape;660;p27"/>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664" name="Shape 664"/>
        <p:cNvGrpSpPr/>
        <p:nvPr/>
      </p:nvGrpSpPr>
      <p:grpSpPr>
        <a:xfrm>
          <a:off x="0" y="0"/>
          <a:ext cx="0" cy="0"/>
          <a:chOff x="0" y="0"/>
          <a:chExt cx="0" cy="0"/>
        </a:xfrm>
      </p:grpSpPr>
      <p:pic>
        <p:nvPicPr>
          <p:cNvPr id="665" name="Google Shape;665;p28"/>
          <p:cNvPicPr preferRelativeResize="0"/>
          <p:nvPr/>
        </p:nvPicPr>
        <p:blipFill>
          <a:blip r:embed="rId3">
            <a:alphaModFix/>
          </a:blip>
          <a:stretch>
            <a:fillRect/>
          </a:stretch>
        </p:blipFill>
        <p:spPr>
          <a:xfrm>
            <a:off x="3416625" y="-4260037"/>
            <a:ext cx="19025825" cy="19081728"/>
          </a:xfrm>
          <a:prstGeom prst="rect">
            <a:avLst/>
          </a:prstGeom>
          <a:noFill/>
          <a:ln>
            <a:noFill/>
          </a:ln>
        </p:spPr>
      </p:pic>
      <p:pic>
        <p:nvPicPr>
          <p:cNvPr id="666" name="Google Shape;666;p28"/>
          <p:cNvPicPr preferRelativeResize="0"/>
          <p:nvPr/>
        </p:nvPicPr>
        <p:blipFill>
          <a:blip r:embed="rId4">
            <a:alphaModFix/>
          </a:blip>
          <a:stretch>
            <a:fillRect/>
          </a:stretch>
        </p:blipFill>
        <p:spPr>
          <a:xfrm>
            <a:off x="7995400" y="78323"/>
            <a:ext cx="9868275" cy="10405001"/>
          </a:xfrm>
          <a:prstGeom prst="rect">
            <a:avLst/>
          </a:prstGeom>
          <a:noFill/>
          <a:ln>
            <a:noFill/>
          </a:ln>
        </p:spPr>
      </p:pic>
      <p:sp>
        <p:nvSpPr>
          <p:cNvPr id="667" name="Google Shape;667;p28"/>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sp>
        <p:nvSpPr>
          <p:cNvPr id="668" name="Google Shape;668;p28"/>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669" name="Google Shape;669;p28"/>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670" name="Google Shape;670;p28"/>
          <p:cNvSpPr txBox="1"/>
          <p:nvPr/>
        </p:nvSpPr>
        <p:spPr>
          <a:xfrm>
            <a:off x="11736678"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671" name="Google Shape;671;p28"/>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672" name="Google Shape;672;p28"/>
          <p:cNvSpPr txBox="1"/>
          <p:nvPr/>
        </p:nvSpPr>
        <p:spPr>
          <a:xfrm>
            <a:off x="1221800" y="2455250"/>
            <a:ext cx="65451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CONTACT US</a:t>
            </a:r>
            <a:endParaRPr/>
          </a:p>
        </p:txBody>
      </p:sp>
      <p:sp>
        <p:nvSpPr>
          <p:cNvPr id="673" name="Google Shape;673;p28"/>
          <p:cNvSpPr/>
          <p:nvPr/>
        </p:nvSpPr>
        <p:spPr>
          <a:xfrm>
            <a:off x="1327214" y="3901374"/>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6">
              <a:alphaModFix/>
            </a:blip>
            <a:stretch>
              <a:fillRect b="0" l="0" r="0" t="0"/>
            </a:stretch>
          </a:blipFill>
          <a:ln>
            <a:noFill/>
          </a:ln>
        </p:spPr>
      </p:sp>
      <p:sp>
        <p:nvSpPr>
          <p:cNvPr id="674" name="Google Shape;674;p28"/>
          <p:cNvSpPr/>
          <p:nvPr/>
        </p:nvSpPr>
        <p:spPr>
          <a:xfrm>
            <a:off x="1300591" y="4852941"/>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7">
              <a:alphaModFix/>
            </a:blip>
            <a:stretch>
              <a:fillRect b="0" l="0" r="0" t="0"/>
            </a:stretch>
          </a:blipFill>
          <a:ln>
            <a:noFill/>
          </a:ln>
        </p:spPr>
      </p:sp>
      <p:sp>
        <p:nvSpPr>
          <p:cNvPr id="675" name="Google Shape;675;p28"/>
          <p:cNvSpPr/>
          <p:nvPr/>
        </p:nvSpPr>
        <p:spPr>
          <a:xfrm>
            <a:off x="1309210" y="5802936"/>
            <a:ext cx="246129" cy="169214"/>
          </a:xfrm>
          <a:custGeom>
            <a:rect b="b" l="l" r="r" t="t"/>
            <a:pathLst>
              <a:path extrusionOk="0" h="169214" w="246129">
                <a:moveTo>
                  <a:pt x="0" y="0"/>
                </a:moveTo>
                <a:lnTo>
                  <a:pt x="246130" y="0"/>
                </a:lnTo>
                <a:lnTo>
                  <a:pt x="246130" y="169213"/>
                </a:lnTo>
                <a:lnTo>
                  <a:pt x="0" y="169213"/>
                </a:lnTo>
                <a:lnTo>
                  <a:pt x="0" y="0"/>
                </a:lnTo>
                <a:close/>
              </a:path>
            </a:pathLst>
          </a:custGeom>
          <a:blipFill rotWithShape="1">
            <a:blip r:embed="rId8">
              <a:alphaModFix/>
            </a:blip>
            <a:stretch>
              <a:fillRect b="0" l="0" r="0" t="0"/>
            </a:stretch>
          </a:blipFill>
          <a:ln>
            <a:noFill/>
          </a:ln>
        </p:spPr>
      </p:sp>
      <p:sp>
        <p:nvSpPr>
          <p:cNvPr id="676" name="Google Shape;676;p28"/>
          <p:cNvSpPr/>
          <p:nvPr/>
        </p:nvSpPr>
        <p:spPr>
          <a:xfrm>
            <a:off x="1295757" y="7546615"/>
            <a:ext cx="273035" cy="273035"/>
          </a:xfrm>
          <a:custGeom>
            <a:rect b="b" l="l" r="r" t="t"/>
            <a:pathLst>
              <a:path extrusionOk="0" h="273035" w="273035">
                <a:moveTo>
                  <a:pt x="0" y="0"/>
                </a:moveTo>
                <a:lnTo>
                  <a:pt x="273036" y="0"/>
                </a:lnTo>
                <a:lnTo>
                  <a:pt x="273036" y="273035"/>
                </a:lnTo>
                <a:lnTo>
                  <a:pt x="0" y="273035"/>
                </a:lnTo>
                <a:lnTo>
                  <a:pt x="0" y="0"/>
                </a:lnTo>
                <a:close/>
              </a:path>
            </a:pathLst>
          </a:custGeom>
          <a:blipFill rotWithShape="1">
            <a:blip r:embed="rId9">
              <a:alphaModFix/>
            </a:blip>
            <a:stretch>
              <a:fillRect b="0" l="0" r="0" t="0"/>
            </a:stretch>
          </a:blipFill>
          <a:ln>
            <a:noFill/>
          </a:ln>
        </p:spPr>
      </p:sp>
      <p:sp>
        <p:nvSpPr>
          <p:cNvPr id="677" name="Google Shape;677;p28"/>
          <p:cNvSpPr/>
          <p:nvPr/>
        </p:nvSpPr>
        <p:spPr>
          <a:xfrm>
            <a:off x="1277900" y="6639894"/>
            <a:ext cx="308750" cy="277875"/>
          </a:xfrm>
          <a:custGeom>
            <a:rect b="b" l="l" r="r" t="t"/>
            <a:pathLst>
              <a:path extrusionOk="0" h="277875" w="308750">
                <a:moveTo>
                  <a:pt x="0" y="0"/>
                </a:moveTo>
                <a:lnTo>
                  <a:pt x="308750" y="0"/>
                </a:lnTo>
                <a:lnTo>
                  <a:pt x="308750" y="277874"/>
                </a:lnTo>
                <a:lnTo>
                  <a:pt x="0" y="277874"/>
                </a:lnTo>
                <a:lnTo>
                  <a:pt x="0" y="0"/>
                </a:lnTo>
                <a:close/>
              </a:path>
            </a:pathLst>
          </a:custGeom>
          <a:blipFill rotWithShape="1">
            <a:blip r:embed="rId10">
              <a:alphaModFix/>
            </a:blip>
            <a:stretch>
              <a:fillRect b="0" l="0" r="0" t="0"/>
            </a:stretch>
          </a:blipFill>
          <a:ln>
            <a:noFill/>
          </a:ln>
        </p:spPr>
      </p:sp>
      <p:sp>
        <p:nvSpPr>
          <p:cNvPr id="678" name="Google Shape;678;p28"/>
          <p:cNvSpPr txBox="1"/>
          <p:nvPr/>
        </p:nvSpPr>
        <p:spPr>
          <a:xfrm>
            <a:off x="1965333" y="3860643"/>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123 Anywhere St., Any City,ST 12345</a:t>
            </a:r>
            <a:endParaRPr/>
          </a:p>
        </p:txBody>
      </p:sp>
      <p:sp>
        <p:nvSpPr>
          <p:cNvPr id="679" name="Google Shape;679;p28"/>
          <p:cNvSpPr txBox="1"/>
          <p:nvPr/>
        </p:nvSpPr>
        <p:spPr>
          <a:xfrm>
            <a:off x="1965333" y="4786266"/>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123-456-7890</a:t>
            </a:r>
            <a:endParaRPr/>
          </a:p>
        </p:txBody>
      </p:sp>
      <p:sp>
        <p:nvSpPr>
          <p:cNvPr id="680" name="Google Shape;680;p28"/>
          <p:cNvSpPr txBox="1"/>
          <p:nvPr/>
        </p:nvSpPr>
        <p:spPr>
          <a:xfrm>
            <a:off x="1965333" y="5674825"/>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hello@reallygreatsite.com</a:t>
            </a:r>
            <a:endParaRPr/>
          </a:p>
        </p:txBody>
      </p:sp>
      <p:sp>
        <p:nvSpPr>
          <p:cNvPr id="681" name="Google Shape;681;p28"/>
          <p:cNvSpPr txBox="1"/>
          <p:nvPr/>
        </p:nvSpPr>
        <p:spPr>
          <a:xfrm>
            <a:off x="1965333" y="7456471"/>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reallygreatsite.com</a:t>
            </a:r>
            <a:endParaRPr/>
          </a:p>
        </p:txBody>
      </p:sp>
      <p:sp>
        <p:nvSpPr>
          <p:cNvPr id="682" name="Google Shape;682;p28"/>
          <p:cNvSpPr txBox="1"/>
          <p:nvPr/>
        </p:nvSpPr>
        <p:spPr>
          <a:xfrm>
            <a:off x="1965333" y="6552169"/>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mo"/>
                <a:ea typeface="Arimo"/>
                <a:cs typeface="Arimo"/>
                <a:sym typeface="Arimo"/>
              </a:rPr>
              <a:t>@reallygreatsite</a:t>
            </a:r>
            <a:endParaRPr/>
          </a:p>
        </p:txBody>
      </p:sp>
      <p:sp>
        <p:nvSpPr>
          <p:cNvPr id="683" name="Google Shape;683;p28"/>
          <p:cNvSpPr txBox="1"/>
          <p:nvPr/>
        </p:nvSpPr>
        <p:spPr>
          <a:xfrm>
            <a:off x="2012096"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684" name="Google Shape;684;p28"/>
          <p:cNvSpPr/>
          <p:nvPr/>
        </p:nvSpPr>
        <p:spPr>
          <a:xfrm rot="-5400000">
            <a:off x="5735218" y="9554900"/>
            <a:ext cx="2948394" cy="702254"/>
          </a:xfrm>
          <a:custGeom>
            <a:rect b="b" l="l" r="r" t="t"/>
            <a:pathLst>
              <a:path extrusionOk="0" h="702254" w="2948394">
                <a:moveTo>
                  <a:pt x="0" y="0"/>
                </a:moveTo>
                <a:lnTo>
                  <a:pt x="2948393" y="0"/>
                </a:lnTo>
                <a:lnTo>
                  <a:pt x="2948393" y="702254"/>
                </a:lnTo>
                <a:lnTo>
                  <a:pt x="0" y="702254"/>
                </a:lnTo>
                <a:lnTo>
                  <a:pt x="0" y="0"/>
                </a:lnTo>
                <a:close/>
              </a:path>
            </a:pathLst>
          </a:custGeom>
          <a:blipFill rotWithShape="1">
            <a:blip r:embed="rId11">
              <a:alphaModFix/>
            </a:blip>
            <a:stretch>
              <a:fillRect b="0" l="0" r="0" t="0"/>
            </a:stretch>
          </a:blipFill>
          <a:ln>
            <a:noFill/>
          </a:ln>
        </p:spPr>
      </p:sp>
      <p:sp>
        <p:nvSpPr>
          <p:cNvPr id="685" name="Google Shape;685;p28"/>
          <p:cNvSpPr/>
          <p:nvPr/>
        </p:nvSpPr>
        <p:spPr>
          <a:xfrm rot="5400000">
            <a:off x="1965861" y="-675004"/>
            <a:ext cx="2948394" cy="702254"/>
          </a:xfrm>
          <a:custGeom>
            <a:rect b="b" l="l" r="r" t="t"/>
            <a:pathLst>
              <a:path extrusionOk="0" h="702254" w="2948394">
                <a:moveTo>
                  <a:pt x="0" y="0"/>
                </a:moveTo>
                <a:lnTo>
                  <a:pt x="2948394" y="0"/>
                </a:lnTo>
                <a:lnTo>
                  <a:pt x="2948394" y="702254"/>
                </a:lnTo>
                <a:lnTo>
                  <a:pt x="0" y="702254"/>
                </a:lnTo>
                <a:lnTo>
                  <a:pt x="0" y="0"/>
                </a:lnTo>
                <a:close/>
              </a:path>
            </a:pathLst>
          </a:custGeom>
          <a:blipFill rotWithShape="1">
            <a:blip r:embed="rId11">
              <a:alphaModFix/>
            </a:blip>
            <a:stretch>
              <a:fillRect b="0" l="0" r="0" t="0"/>
            </a:stretch>
          </a:blipFill>
          <a:ln>
            <a:noFill/>
          </a:ln>
        </p:spPr>
      </p:sp>
      <p:grpSp>
        <p:nvGrpSpPr>
          <p:cNvPr id="686" name="Google Shape;686;p28"/>
          <p:cNvGrpSpPr/>
          <p:nvPr/>
        </p:nvGrpSpPr>
        <p:grpSpPr>
          <a:xfrm>
            <a:off x="17031570" y="8838797"/>
            <a:ext cx="216210" cy="407983"/>
            <a:chOff x="15359" y="15359"/>
            <a:chExt cx="288280" cy="543977"/>
          </a:xfrm>
        </p:grpSpPr>
        <p:cxnSp>
          <p:nvCxnSpPr>
            <p:cNvPr id="687" name="Google Shape;687;p28"/>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688" name="Google Shape;688;p28"/>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692" name="Shape 692"/>
        <p:cNvGrpSpPr/>
        <p:nvPr/>
      </p:nvGrpSpPr>
      <p:grpSpPr>
        <a:xfrm>
          <a:off x="0" y="0"/>
          <a:ext cx="0" cy="0"/>
          <a:chOff x="0" y="0"/>
          <a:chExt cx="0" cy="0"/>
        </a:xfrm>
      </p:grpSpPr>
      <p:pic>
        <p:nvPicPr>
          <p:cNvPr id="693" name="Google Shape;693;p29"/>
          <p:cNvPicPr preferRelativeResize="0"/>
          <p:nvPr/>
        </p:nvPicPr>
        <p:blipFill>
          <a:blip r:embed="rId3">
            <a:alphaModFix/>
          </a:blip>
          <a:stretch>
            <a:fillRect/>
          </a:stretch>
        </p:blipFill>
        <p:spPr>
          <a:xfrm>
            <a:off x="9144000" y="1201875"/>
            <a:ext cx="7735126" cy="8253249"/>
          </a:xfrm>
          <a:prstGeom prst="rect">
            <a:avLst/>
          </a:prstGeom>
          <a:noFill/>
          <a:ln>
            <a:noFill/>
          </a:ln>
        </p:spPr>
      </p:pic>
      <p:sp>
        <p:nvSpPr>
          <p:cNvPr id="694" name="Google Shape;694;p29"/>
          <p:cNvSpPr txBox="1"/>
          <p:nvPr/>
        </p:nvSpPr>
        <p:spPr>
          <a:xfrm>
            <a:off x="1028700" y="3451860"/>
            <a:ext cx="5059200" cy="6317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just">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sz="2400">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just">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Don't forget to delete this page before presenting. </a:t>
            </a:r>
            <a:endParaRPr/>
          </a:p>
        </p:txBody>
      </p:sp>
      <p:sp>
        <p:nvSpPr>
          <p:cNvPr id="695" name="Google Shape;695;p29"/>
          <p:cNvSpPr txBox="1"/>
          <p:nvPr/>
        </p:nvSpPr>
        <p:spPr>
          <a:xfrm>
            <a:off x="1028700" y="4601146"/>
            <a:ext cx="4676700" cy="793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696" name="Google Shape;696;p29"/>
          <p:cNvSpPr txBox="1"/>
          <p:nvPr/>
        </p:nvSpPr>
        <p:spPr>
          <a:xfrm>
            <a:off x="1028700" y="5961650"/>
            <a:ext cx="5059200" cy="1219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Titles: Archivo Black</a:t>
            </a:r>
            <a:endParaRPr/>
          </a:p>
          <a:p>
            <a:pPr indent="0" lvl="0" marL="0" marR="0" rtl="0" algn="just">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Headers: Archivo Black</a:t>
            </a:r>
            <a:endParaRPr/>
          </a:p>
          <a:p>
            <a:pPr indent="0" lvl="0" marL="0" marR="0" rtl="0" algn="just">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Body Copy: Arino</a:t>
            </a:r>
            <a:endParaRPr/>
          </a:p>
        </p:txBody>
      </p:sp>
      <p:sp>
        <p:nvSpPr>
          <p:cNvPr id="697" name="Google Shape;697;p29"/>
          <p:cNvSpPr txBox="1"/>
          <p:nvPr/>
        </p:nvSpPr>
        <p:spPr>
          <a:xfrm>
            <a:off x="1028700" y="575968"/>
            <a:ext cx="5605049" cy="21240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RESOURCE </a:t>
            </a:r>
            <a:endParaRPr/>
          </a:p>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PAGE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147" name="Shape 147"/>
        <p:cNvGrpSpPr/>
        <p:nvPr/>
      </p:nvGrpSpPr>
      <p:grpSpPr>
        <a:xfrm>
          <a:off x="0" y="0"/>
          <a:ext cx="0" cy="0"/>
          <a:chOff x="0" y="0"/>
          <a:chExt cx="0" cy="0"/>
        </a:xfrm>
      </p:grpSpPr>
      <p:pic>
        <p:nvPicPr>
          <p:cNvPr id="148" name="Google Shape;148;p12"/>
          <p:cNvPicPr preferRelativeResize="0"/>
          <p:nvPr/>
        </p:nvPicPr>
        <p:blipFill>
          <a:blip r:embed="rId3">
            <a:alphaModFix/>
          </a:blip>
          <a:stretch>
            <a:fillRect/>
          </a:stretch>
        </p:blipFill>
        <p:spPr>
          <a:xfrm>
            <a:off x="9276487" y="-4212469"/>
            <a:ext cx="18666273" cy="18711931"/>
          </a:xfrm>
          <a:prstGeom prst="rect">
            <a:avLst/>
          </a:prstGeom>
          <a:noFill/>
          <a:ln>
            <a:noFill/>
          </a:ln>
        </p:spPr>
      </p:pic>
      <p:sp>
        <p:nvSpPr>
          <p:cNvPr id="149" name="Google Shape;149;p12"/>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4">
              <a:alphaModFix/>
            </a:blip>
            <a:stretch>
              <a:fillRect b="0" l="0" r="0" t="0"/>
            </a:stretch>
          </a:blipFill>
          <a:ln>
            <a:noFill/>
          </a:ln>
        </p:spPr>
      </p:sp>
      <p:sp>
        <p:nvSpPr>
          <p:cNvPr id="150" name="Google Shape;150;p12"/>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151" name="Google Shape;151;p12"/>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152" name="Google Shape;152;p12"/>
          <p:cNvSpPr txBox="1"/>
          <p:nvPr/>
        </p:nvSpPr>
        <p:spPr>
          <a:xfrm>
            <a:off x="11736676" y="665225"/>
            <a:ext cx="738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153" name="Google Shape;153;p12"/>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154" name="Google Shape;154;p12"/>
          <p:cNvSpPr txBox="1"/>
          <p:nvPr/>
        </p:nvSpPr>
        <p:spPr>
          <a:xfrm>
            <a:off x="2012089" y="665225"/>
            <a:ext cx="1255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155" name="Google Shape;155;p12"/>
          <p:cNvSpPr txBox="1"/>
          <p:nvPr/>
        </p:nvSpPr>
        <p:spPr>
          <a:xfrm>
            <a:off x="6906364" y="7845736"/>
            <a:ext cx="3566831"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OUR PROJECTS</a:t>
            </a:r>
            <a:endParaRPr/>
          </a:p>
        </p:txBody>
      </p:sp>
      <p:sp>
        <p:nvSpPr>
          <p:cNvPr id="156" name="Google Shape;156;p12"/>
          <p:cNvSpPr txBox="1"/>
          <p:nvPr/>
        </p:nvSpPr>
        <p:spPr>
          <a:xfrm>
            <a:off x="6906364"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57" name="Google Shape;157;p12"/>
          <p:cNvSpPr txBox="1"/>
          <p:nvPr/>
        </p:nvSpPr>
        <p:spPr>
          <a:xfrm>
            <a:off x="1028700" y="7845736"/>
            <a:ext cx="355356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INTRODUCTION</a:t>
            </a:r>
            <a:endParaRPr/>
          </a:p>
        </p:txBody>
      </p:sp>
      <p:sp>
        <p:nvSpPr>
          <p:cNvPr id="158" name="Google Shape;158;p12"/>
          <p:cNvSpPr txBox="1"/>
          <p:nvPr/>
        </p:nvSpPr>
        <p:spPr>
          <a:xfrm>
            <a:off x="1028700"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59" name="Google Shape;159;p12"/>
          <p:cNvSpPr txBox="1"/>
          <p:nvPr/>
        </p:nvSpPr>
        <p:spPr>
          <a:xfrm>
            <a:off x="12539827" y="7845736"/>
            <a:ext cx="3794478"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ABOUT US</a:t>
            </a:r>
            <a:endParaRPr/>
          </a:p>
        </p:txBody>
      </p:sp>
      <p:sp>
        <p:nvSpPr>
          <p:cNvPr id="160" name="Google Shape;160;p12"/>
          <p:cNvSpPr txBox="1"/>
          <p:nvPr/>
        </p:nvSpPr>
        <p:spPr>
          <a:xfrm>
            <a:off x="12539827"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61" name="Google Shape;161;p12"/>
          <p:cNvSpPr txBox="1"/>
          <p:nvPr/>
        </p:nvSpPr>
        <p:spPr>
          <a:xfrm>
            <a:off x="1028700" y="1344444"/>
            <a:ext cx="10300200" cy="2370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TABLE OF CONTENTS</a:t>
            </a:r>
            <a:endParaRPr/>
          </a:p>
        </p:txBody>
      </p:sp>
      <p:grpSp>
        <p:nvGrpSpPr>
          <p:cNvPr id="162" name="Google Shape;162;p12"/>
          <p:cNvGrpSpPr/>
          <p:nvPr/>
        </p:nvGrpSpPr>
        <p:grpSpPr>
          <a:xfrm>
            <a:off x="1028700" y="3859193"/>
            <a:ext cx="3553564" cy="3185164"/>
            <a:chOff x="0" y="-47625"/>
            <a:chExt cx="935918" cy="838891"/>
          </a:xfrm>
        </p:grpSpPr>
        <p:sp>
          <p:nvSpPr>
            <p:cNvPr id="163" name="Google Shape;163;p12"/>
            <p:cNvSpPr/>
            <p:nvPr/>
          </p:nvSpPr>
          <p:spPr>
            <a:xfrm>
              <a:off x="0" y="0"/>
              <a:ext cx="935918" cy="791266"/>
            </a:xfrm>
            <a:custGeom>
              <a:rect b="b" l="l" r="r" t="t"/>
              <a:pathLst>
                <a:path extrusionOk="0" h="791266" w="935918">
                  <a:moveTo>
                    <a:pt x="61002" y="0"/>
                  </a:moveTo>
                  <a:lnTo>
                    <a:pt x="874916" y="0"/>
                  </a:lnTo>
                  <a:cubicBezTo>
                    <a:pt x="891095" y="0"/>
                    <a:pt x="906611" y="6427"/>
                    <a:pt x="918051" y="17867"/>
                  </a:cubicBezTo>
                  <a:cubicBezTo>
                    <a:pt x="929491" y="29307"/>
                    <a:pt x="935918" y="44823"/>
                    <a:pt x="935918" y="61002"/>
                  </a:cubicBezTo>
                  <a:lnTo>
                    <a:pt x="935918" y="730264"/>
                  </a:lnTo>
                  <a:cubicBezTo>
                    <a:pt x="935918" y="746443"/>
                    <a:pt x="929491" y="761959"/>
                    <a:pt x="918051" y="773399"/>
                  </a:cubicBezTo>
                  <a:cubicBezTo>
                    <a:pt x="906611" y="784839"/>
                    <a:pt x="891095" y="791266"/>
                    <a:pt x="874916" y="791266"/>
                  </a:cubicBezTo>
                  <a:lnTo>
                    <a:pt x="61002" y="791266"/>
                  </a:lnTo>
                  <a:cubicBezTo>
                    <a:pt x="27311" y="791266"/>
                    <a:pt x="0" y="763955"/>
                    <a:pt x="0" y="730264"/>
                  </a:cubicBezTo>
                  <a:lnTo>
                    <a:pt x="0" y="61002"/>
                  </a:lnTo>
                  <a:cubicBezTo>
                    <a:pt x="0" y="44823"/>
                    <a:pt x="6427" y="29307"/>
                    <a:pt x="17867" y="17867"/>
                  </a:cubicBezTo>
                  <a:cubicBezTo>
                    <a:pt x="29307" y="6427"/>
                    <a:pt x="44823" y="0"/>
                    <a:pt x="61002"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2"/>
          <p:cNvGrpSpPr/>
          <p:nvPr/>
        </p:nvGrpSpPr>
        <p:grpSpPr>
          <a:xfrm>
            <a:off x="6906364" y="3859193"/>
            <a:ext cx="3553564" cy="3185164"/>
            <a:chOff x="0" y="-47625"/>
            <a:chExt cx="935918" cy="838891"/>
          </a:xfrm>
        </p:grpSpPr>
        <p:sp>
          <p:nvSpPr>
            <p:cNvPr id="166" name="Google Shape;166;p12"/>
            <p:cNvSpPr/>
            <p:nvPr/>
          </p:nvSpPr>
          <p:spPr>
            <a:xfrm>
              <a:off x="0" y="0"/>
              <a:ext cx="935918" cy="791266"/>
            </a:xfrm>
            <a:custGeom>
              <a:rect b="b" l="l" r="r" t="t"/>
              <a:pathLst>
                <a:path extrusionOk="0" h="791266" w="935918">
                  <a:moveTo>
                    <a:pt x="61002" y="0"/>
                  </a:moveTo>
                  <a:lnTo>
                    <a:pt x="874916" y="0"/>
                  </a:lnTo>
                  <a:cubicBezTo>
                    <a:pt x="891095" y="0"/>
                    <a:pt x="906611" y="6427"/>
                    <a:pt x="918051" y="17867"/>
                  </a:cubicBezTo>
                  <a:cubicBezTo>
                    <a:pt x="929491" y="29307"/>
                    <a:pt x="935918" y="44823"/>
                    <a:pt x="935918" y="61002"/>
                  </a:cubicBezTo>
                  <a:lnTo>
                    <a:pt x="935918" y="730264"/>
                  </a:lnTo>
                  <a:cubicBezTo>
                    <a:pt x="935918" y="746443"/>
                    <a:pt x="929491" y="761959"/>
                    <a:pt x="918051" y="773399"/>
                  </a:cubicBezTo>
                  <a:cubicBezTo>
                    <a:pt x="906611" y="784839"/>
                    <a:pt x="891095" y="791266"/>
                    <a:pt x="874916" y="791266"/>
                  </a:cubicBezTo>
                  <a:lnTo>
                    <a:pt x="61002" y="791266"/>
                  </a:lnTo>
                  <a:cubicBezTo>
                    <a:pt x="27311" y="791266"/>
                    <a:pt x="0" y="763955"/>
                    <a:pt x="0" y="730264"/>
                  </a:cubicBezTo>
                  <a:lnTo>
                    <a:pt x="0" y="61002"/>
                  </a:lnTo>
                  <a:cubicBezTo>
                    <a:pt x="0" y="44823"/>
                    <a:pt x="6427" y="29307"/>
                    <a:pt x="17867" y="17867"/>
                  </a:cubicBezTo>
                  <a:cubicBezTo>
                    <a:pt x="29307" y="6427"/>
                    <a:pt x="44823" y="0"/>
                    <a:pt x="61002"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2"/>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2"/>
          <p:cNvGrpSpPr/>
          <p:nvPr/>
        </p:nvGrpSpPr>
        <p:grpSpPr>
          <a:xfrm>
            <a:off x="12539827" y="3859193"/>
            <a:ext cx="3553564" cy="3185164"/>
            <a:chOff x="0" y="-47625"/>
            <a:chExt cx="935918" cy="838891"/>
          </a:xfrm>
        </p:grpSpPr>
        <p:sp>
          <p:nvSpPr>
            <p:cNvPr id="169" name="Google Shape;169;p12"/>
            <p:cNvSpPr/>
            <p:nvPr/>
          </p:nvSpPr>
          <p:spPr>
            <a:xfrm>
              <a:off x="0" y="0"/>
              <a:ext cx="935918" cy="791266"/>
            </a:xfrm>
            <a:custGeom>
              <a:rect b="b" l="l" r="r" t="t"/>
              <a:pathLst>
                <a:path extrusionOk="0" h="791266" w="935918">
                  <a:moveTo>
                    <a:pt x="61002" y="0"/>
                  </a:moveTo>
                  <a:lnTo>
                    <a:pt x="874916" y="0"/>
                  </a:lnTo>
                  <a:cubicBezTo>
                    <a:pt x="891095" y="0"/>
                    <a:pt x="906611" y="6427"/>
                    <a:pt x="918051" y="17867"/>
                  </a:cubicBezTo>
                  <a:cubicBezTo>
                    <a:pt x="929491" y="29307"/>
                    <a:pt x="935918" y="44823"/>
                    <a:pt x="935918" y="61002"/>
                  </a:cubicBezTo>
                  <a:lnTo>
                    <a:pt x="935918" y="730264"/>
                  </a:lnTo>
                  <a:cubicBezTo>
                    <a:pt x="935918" y="746443"/>
                    <a:pt x="929491" y="761959"/>
                    <a:pt x="918051" y="773399"/>
                  </a:cubicBezTo>
                  <a:cubicBezTo>
                    <a:pt x="906611" y="784839"/>
                    <a:pt x="891095" y="791266"/>
                    <a:pt x="874916" y="791266"/>
                  </a:cubicBezTo>
                  <a:lnTo>
                    <a:pt x="61002" y="791266"/>
                  </a:lnTo>
                  <a:cubicBezTo>
                    <a:pt x="27311" y="791266"/>
                    <a:pt x="0" y="763955"/>
                    <a:pt x="0" y="730264"/>
                  </a:cubicBezTo>
                  <a:lnTo>
                    <a:pt x="0" y="61002"/>
                  </a:lnTo>
                  <a:cubicBezTo>
                    <a:pt x="0" y="44823"/>
                    <a:pt x="6427" y="29307"/>
                    <a:pt x="17867" y="17867"/>
                  </a:cubicBezTo>
                  <a:cubicBezTo>
                    <a:pt x="29307" y="6427"/>
                    <a:pt x="44823" y="0"/>
                    <a:pt x="61002"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2"/>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2"/>
          <p:cNvGrpSpPr/>
          <p:nvPr/>
        </p:nvGrpSpPr>
        <p:grpSpPr>
          <a:xfrm>
            <a:off x="1028700" y="3859193"/>
            <a:ext cx="3306074" cy="2954650"/>
            <a:chOff x="0" y="-47625"/>
            <a:chExt cx="870735" cy="778179"/>
          </a:xfrm>
        </p:grpSpPr>
        <p:sp>
          <p:nvSpPr>
            <p:cNvPr id="172" name="Google Shape;172;p12"/>
            <p:cNvSpPr/>
            <p:nvPr/>
          </p:nvSpPr>
          <p:spPr>
            <a:xfrm>
              <a:off x="0" y="0"/>
              <a:ext cx="870735" cy="730554"/>
            </a:xfrm>
            <a:custGeom>
              <a:rect b="b" l="l" r="r" t="t"/>
              <a:pathLst>
                <a:path extrusionOk="0" h="730554" w="870735">
                  <a:moveTo>
                    <a:pt x="65568" y="0"/>
                  </a:moveTo>
                  <a:lnTo>
                    <a:pt x="805167" y="0"/>
                  </a:lnTo>
                  <a:cubicBezTo>
                    <a:pt x="841379" y="0"/>
                    <a:pt x="870735" y="29356"/>
                    <a:pt x="870735" y="65568"/>
                  </a:cubicBezTo>
                  <a:lnTo>
                    <a:pt x="870735" y="664986"/>
                  </a:lnTo>
                  <a:cubicBezTo>
                    <a:pt x="870735" y="682376"/>
                    <a:pt x="863827" y="699053"/>
                    <a:pt x="851531" y="711350"/>
                  </a:cubicBezTo>
                  <a:cubicBezTo>
                    <a:pt x="839234" y="723646"/>
                    <a:pt x="822557" y="730554"/>
                    <a:pt x="805167" y="730554"/>
                  </a:cubicBezTo>
                  <a:lnTo>
                    <a:pt x="65568" y="730554"/>
                  </a:lnTo>
                  <a:cubicBezTo>
                    <a:pt x="29356" y="730554"/>
                    <a:pt x="0" y="701198"/>
                    <a:pt x="0" y="664986"/>
                  </a:cubicBezTo>
                  <a:lnTo>
                    <a:pt x="0" y="65568"/>
                  </a:lnTo>
                  <a:cubicBezTo>
                    <a:pt x="0" y="48179"/>
                    <a:pt x="6908" y="31501"/>
                    <a:pt x="19205" y="19205"/>
                  </a:cubicBezTo>
                  <a:cubicBezTo>
                    <a:pt x="31501" y="6908"/>
                    <a:pt x="48179" y="0"/>
                    <a:pt x="65568"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2"/>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2"/>
          <p:cNvGrpSpPr/>
          <p:nvPr/>
        </p:nvGrpSpPr>
        <p:grpSpPr>
          <a:xfrm>
            <a:off x="6906364" y="3870315"/>
            <a:ext cx="3306074" cy="2954650"/>
            <a:chOff x="0" y="-47625"/>
            <a:chExt cx="870735" cy="778179"/>
          </a:xfrm>
        </p:grpSpPr>
        <p:sp>
          <p:nvSpPr>
            <p:cNvPr id="175" name="Google Shape;175;p12"/>
            <p:cNvSpPr/>
            <p:nvPr/>
          </p:nvSpPr>
          <p:spPr>
            <a:xfrm>
              <a:off x="0" y="0"/>
              <a:ext cx="870735" cy="730554"/>
            </a:xfrm>
            <a:custGeom>
              <a:rect b="b" l="l" r="r" t="t"/>
              <a:pathLst>
                <a:path extrusionOk="0" h="730554" w="870735">
                  <a:moveTo>
                    <a:pt x="65568" y="0"/>
                  </a:moveTo>
                  <a:lnTo>
                    <a:pt x="805167" y="0"/>
                  </a:lnTo>
                  <a:cubicBezTo>
                    <a:pt x="841379" y="0"/>
                    <a:pt x="870735" y="29356"/>
                    <a:pt x="870735" y="65568"/>
                  </a:cubicBezTo>
                  <a:lnTo>
                    <a:pt x="870735" y="664986"/>
                  </a:lnTo>
                  <a:cubicBezTo>
                    <a:pt x="870735" y="682376"/>
                    <a:pt x="863827" y="699053"/>
                    <a:pt x="851531" y="711350"/>
                  </a:cubicBezTo>
                  <a:cubicBezTo>
                    <a:pt x="839234" y="723646"/>
                    <a:pt x="822557" y="730554"/>
                    <a:pt x="805167" y="730554"/>
                  </a:cubicBezTo>
                  <a:lnTo>
                    <a:pt x="65568" y="730554"/>
                  </a:lnTo>
                  <a:cubicBezTo>
                    <a:pt x="29356" y="730554"/>
                    <a:pt x="0" y="701198"/>
                    <a:pt x="0" y="664986"/>
                  </a:cubicBezTo>
                  <a:lnTo>
                    <a:pt x="0" y="65568"/>
                  </a:lnTo>
                  <a:cubicBezTo>
                    <a:pt x="0" y="48179"/>
                    <a:pt x="6908" y="31501"/>
                    <a:pt x="19205" y="19205"/>
                  </a:cubicBezTo>
                  <a:cubicBezTo>
                    <a:pt x="31501" y="6908"/>
                    <a:pt x="48179" y="0"/>
                    <a:pt x="65568"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 name="Google Shape;177;p12"/>
          <p:cNvSpPr txBox="1"/>
          <p:nvPr/>
        </p:nvSpPr>
        <p:spPr>
          <a:xfrm>
            <a:off x="1480724" y="4341075"/>
            <a:ext cx="2743800" cy="215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4000" u="none" cap="none" strike="noStrike">
                <a:solidFill>
                  <a:srgbClr val="FFFFFF"/>
                </a:solidFill>
                <a:latin typeface="Archivo Black"/>
                <a:ea typeface="Archivo Black"/>
                <a:cs typeface="Archivo Black"/>
                <a:sym typeface="Archivo Black"/>
              </a:rPr>
              <a:t>01</a:t>
            </a:r>
            <a:endParaRPr/>
          </a:p>
        </p:txBody>
      </p:sp>
      <p:sp>
        <p:nvSpPr>
          <p:cNvPr id="178" name="Google Shape;178;p12"/>
          <p:cNvSpPr txBox="1"/>
          <p:nvPr/>
        </p:nvSpPr>
        <p:spPr>
          <a:xfrm>
            <a:off x="7380176" y="4352200"/>
            <a:ext cx="2832300" cy="215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4000" u="none" cap="none" strike="noStrike">
                <a:solidFill>
                  <a:srgbClr val="FFFFFF"/>
                </a:solidFill>
                <a:latin typeface="Archivo Black"/>
                <a:ea typeface="Archivo Black"/>
                <a:cs typeface="Archivo Black"/>
                <a:sym typeface="Archivo Black"/>
              </a:rPr>
              <a:t>02</a:t>
            </a:r>
            <a:endParaRPr/>
          </a:p>
        </p:txBody>
      </p:sp>
      <p:grpSp>
        <p:nvGrpSpPr>
          <p:cNvPr id="179" name="Google Shape;179;p12"/>
          <p:cNvGrpSpPr/>
          <p:nvPr/>
        </p:nvGrpSpPr>
        <p:grpSpPr>
          <a:xfrm>
            <a:off x="12539827" y="3870315"/>
            <a:ext cx="3306074" cy="2954650"/>
            <a:chOff x="0" y="-47625"/>
            <a:chExt cx="870735" cy="778179"/>
          </a:xfrm>
        </p:grpSpPr>
        <p:sp>
          <p:nvSpPr>
            <p:cNvPr id="180" name="Google Shape;180;p12"/>
            <p:cNvSpPr/>
            <p:nvPr/>
          </p:nvSpPr>
          <p:spPr>
            <a:xfrm>
              <a:off x="0" y="0"/>
              <a:ext cx="870735" cy="730554"/>
            </a:xfrm>
            <a:custGeom>
              <a:rect b="b" l="l" r="r" t="t"/>
              <a:pathLst>
                <a:path extrusionOk="0" h="730554" w="870735">
                  <a:moveTo>
                    <a:pt x="65568" y="0"/>
                  </a:moveTo>
                  <a:lnTo>
                    <a:pt x="805167" y="0"/>
                  </a:lnTo>
                  <a:cubicBezTo>
                    <a:pt x="841379" y="0"/>
                    <a:pt x="870735" y="29356"/>
                    <a:pt x="870735" y="65568"/>
                  </a:cubicBezTo>
                  <a:lnTo>
                    <a:pt x="870735" y="664986"/>
                  </a:lnTo>
                  <a:cubicBezTo>
                    <a:pt x="870735" y="682376"/>
                    <a:pt x="863827" y="699053"/>
                    <a:pt x="851531" y="711350"/>
                  </a:cubicBezTo>
                  <a:cubicBezTo>
                    <a:pt x="839234" y="723646"/>
                    <a:pt x="822557" y="730554"/>
                    <a:pt x="805167" y="730554"/>
                  </a:cubicBezTo>
                  <a:lnTo>
                    <a:pt x="65568" y="730554"/>
                  </a:lnTo>
                  <a:cubicBezTo>
                    <a:pt x="29356" y="730554"/>
                    <a:pt x="0" y="701198"/>
                    <a:pt x="0" y="664986"/>
                  </a:cubicBezTo>
                  <a:lnTo>
                    <a:pt x="0" y="65568"/>
                  </a:lnTo>
                  <a:cubicBezTo>
                    <a:pt x="0" y="48179"/>
                    <a:pt x="6908" y="31501"/>
                    <a:pt x="19205" y="19205"/>
                  </a:cubicBezTo>
                  <a:cubicBezTo>
                    <a:pt x="31501" y="6908"/>
                    <a:pt x="48179" y="0"/>
                    <a:pt x="65568"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2"/>
          <p:cNvSpPr txBox="1"/>
          <p:nvPr/>
        </p:nvSpPr>
        <p:spPr>
          <a:xfrm>
            <a:off x="13031675" y="4341075"/>
            <a:ext cx="2622900" cy="215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4000" u="none" cap="none" strike="noStrike">
                <a:solidFill>
                  <a:srgbClr val="FFFFFF"/>
                </a:solidFill>
                <a:latin typeface="Archivo Black"/>
                <a:ea typeface="Archivo Black"/>
                <a:cs typeface="Archivo Black"/>
                <a:sym typeface="Archivo Black"/>
              </a:rPr>
              <a:t>03</a:t>
            </a:r>
            <a:endParaRPr/>
          </a:p>
        </p:txBody>
      </p:sp>
      <p:grpSp>
        <p:nvGrpSpPr>
          <p:cNvPr id="183" name="Google Shape;183;p12"/>
          <p:cNvGrpSpPr/>
          <p:nvPr/>
        </p:nvGrpSpPr>
        <p:grpSpPr>
          <a:xfrm>
            <a:off x="17031570" y="8838797"/>
            <a:ext cx="216210" cy="407983"/>
            <a:chOff x="15359" y="15359"/>
            <a:chExt cx="288280" cy="543977"/>
          </a:xfrm>
        </p:grpSpPr>
        <p:cxnSp>
          <p:nvCxnSpPr>
            <p:cNvPr id="184" name="Google Shape;184;p12"/>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185" name="Google Shape;185;p12"/>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701" name="Shape 701"/>
        <p:cNvGrpSpPr/>
        <p:nvPr/>
      </p:nvGrpSpPr>
      <p:grpSpPr>
        <a:xfrm>
          <a:off x="0" y="0"/>
          <a:ext cx="0" cy="0"/>
          <a:chOff x="0" y="0"/>
          <a:chExt cx="0" cy="0"/>
        </a:xfrm>
      </p:grpSpPr>
      <p:pic>
        <p:nvPicPr>
          <p:cNvPr id="702" name="Google Shape;702;p30"/>
          <p:cNvPicPr preferRelativeResize="0"/>
          <p:nvPr/>
        </p:nvPicPr>
        <p:blipFill>
          <a:blip r:embed="rId3">
            <a:alphaModFix/>
          </a:blip>
          <a:stretch>
            <a:fillRect/>
          </a:stretch>
        </p:blipFill>
        <p:spPr>
          <a:xfrm>
            <a:off x="9836700" y="-3083043"/>
            <a:ext cx="18287999" cy="18341770"/>
          </a:xfrm>
          <a:prstGeom prst="rect">
            <a:avLst/>
          </a:prstGeom>
          <a:noFill/>
          <a:ln>
            <a:noFill/>
          </a:ln>
        </p:spPr>
      </p:pic>
      <p:pic>
        <p:nvPicPr>
          <p:cNvPr id="703" name="Google Shape;703;p30"/>
          <p:cNvPicPr preferRelativeResize="0"/>
          <p:nvPr/>
        </p:nvPicPr>
        <p:blipFill>
          <a:blip r:embed="rId4">
            <a:alphaModFix/>
          </a:blip>
          <a:stretch>
            <a:fillRect/>
          </a:stretch>
        </p:blipFill>
        <p:spPr>
          <a:xfrm>
            <a:off x="-8843421" y="-3590211"/>
            <a:ext cx="17839675" cy="17883310"/>
          </a:xfrm>
          <a:prstGeom prst="rect">
            <a:avLst/>
          </a:prstGeom>
          <a:noFill/>
          <a:ln>
            <a:noFill/>
          </a:ln>
        </p:spPr>
      </p:pic>
      <p:sp>
        <p:nvSpPr>
          <p:cNvPr id="704" name="Google Shape;704;p30"/>
          <p:cNvSpPr txBox="1"/>
          <p:nvPr/>
        </p:nvSpPr>
        <p:spPr>
          <a:xfrm>
            <a:off x="5280936" y="1009650"/>
            <a:ext cx="7726128" cy="1085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000" u="none" cap="none" strike="noStrike">
                <a:solidFill>
                  <a:srgbClr val="F5A611"/>
                </a:solidFill>
                <a:latin typeface="Archivo Black"/>
                <a:ea typeface="Archivo Black"/>
                <a:cs typeface="Archivo Black"/>
                <a:sym typeface="Archivo Black"/>
              </a:rPr>
              <a:t>CREDITS</a:t>
            </a:r>
            <a:endParaRPr/>
          </a:p>
        </p:txBody>
      </p:sp>
      <p:sp>
        <p:nvSpPr>
          <p:cNvPr id="705" name="Google Shape;705;p30"/>
          <p:cNvSpPr txBox="1"/>
          <p:nvPr/>
        </p:nvSpPr>
        <p:spPr>
          <a:xfrm>
            <a:off x="3143698" y="4926944"/>
            <a:ext cx="11810379" cy="13804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706" name="Google Shape;706;p30"/>
          <p:cNvSpPr txBox="1"/>
          <p:nvPr/>
        </p:nvSpPr>
        <p:spPr>
          <a:xfrm>
            <a:off x="2818025" y="7085881"/>
            <a:ext cx="12651949" cy="8477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Arial"/>
                <a:ea typeface="Arial"/>
                <a:cs typeface="Arial"/>
                <a:sym typeface="Arial"/>
              </a:rPr>
              <a:t>Pexels for the photos</a:t>
            </a:r>
            <a:endParaRPr/>
          </a:p>
        </p:txBody>
      </p:sp>
      <p:sp>
        <p:nvSpPr>
          <p:cNvPr id="707" name="Google Shape;707;p30"/>
          <p:cNvSpPr txBox="1"/>
          <p:nvPr/>
        </p:nvSpPr>
        <p:spPr>
          <a:xfrm>
            <a:off x="2818025" y="852415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Happy designing! </a:t>
            </a:r>
            <a:endParaRPr/>
          </a:p>
        </p:txBody>
      </p:sp>
      <p:sp>
        <p:nvSpPr>
          <p:cNvPr id="708" name="Google Shape;708;p30"/>
          <p:cNvSpPr/>
          <p:nvPr/>
        </p:nvSpPr>
        <p:spPr>
          <a:xfrm rot="-5400000">
            <a:off x="11541870" y="10115804"/>
            <a:ext cx="4423747" cy="1053656"/>
          </a:xfrm>
          <a:custGeom>
            <a:rect b="b" l="l" r="r" t="t"/>
            <a:pathLst>
              <a:path extrusionOk="0" h="1053656" w="4423747">
                <a:moveTo>
                  <a:pt x="0" y="0"/>
                </a:moveTo>
                <a:lnTo>
                  <a:pt x="4423747" y="0"/>
                </a:lnTo>
                <a:lnTo>
                  <a:pt x="4423747" y="1053656"/>
                </a:lnTo>
                <a:lnTo>
                  <a:pt x="0" y="1053656"/>
                </a:lnTo>
                <a:lnTo>
                  <a:pt x="0" y="0"/>
                </a:lnTo>
                <a:close/>
              </a:path>
            </a:pathLst>
          </a:custGeom>
          <a:blipFill rotWithShape="1">
            <a:blip r:embed="rId5">
              <a:alphaModFix/>
            </a:blip>
            <a:stretch>
              <a:fillRect b="0" l="0" r="0" t="0"/>
            </a:stretch>
          </a:blipFill>
          <a:ln>
            <a:noFill/>
          </a:ln>
        </p:spPr>
      </p:sp>
      <p:sp>
        <p:nvSpPr>
          <p:cNvPr id="709" name="Google Shape;709;p30"/>
          <p:cNvSpPr/>
          <p:nvPr/>
        </p:nvSpPr>
        <p:spPr>
          <a:xfrm rot="5400000">
            <a:off x="1836139" y="-949718"/>
            <a:ext cx="4423747" cy="1053656"/>
          </a:xfrm>
          <a:custGeom>
            <a:rect b="b" l="l" r="r" t="t"/>
            <a:pathLst>
              <a:path extrusionOk="0" h="1053656" w="4423747">
                <a:moveTo>
                  <a:pt x="0" y="0"/>
                </a:moveTo>
                <a:lnTo>
                  <a:pt x="4423748" y="0"/>
                </a:lnTo>
                <a:lnTo>
                  <a:pt x="4423748" y="1053656"/>
                </a:lnTo>
                <a:lnTo>
                  <a:pt x="0" y="1053656"/>
                </a:lnTo>
                <a:lnTo>
                  <a:pt x="0" y="0"/>
                </a:lnTo>
                <a:close/>
              </a:path>
            </a:pathLst>
          </a:custGeom>
          <a:blipFill rotWithShape="1">
            <a:blip r:embed="rId5">
              <a:alphaModFix/>
            </a:blip>
            <a:stretch>
              <a:fillRect b="0" l="0" r="0" t="0"/>
            </a:stretch>
          </a:blipFill>
          <a:ln>
            <a:noFill/>
          </a:ln>
        </p:spPr>
      </p:sp>
      <p:pic>
        <p:nvPicPr>
          <p:cNvPr id="710" name="Google Shape;710;p30"/>
          <p:cNvPicPr preferRelativeResize="0"/>
          <p:nvPr/>
        </p:nvPicPr>
        <p:blipFill>
          <a:blip r:embed="rId6">
            <a:alphaModFix/>
          </a:blip>
          <a:stretch>
            <a:fillRect/>
          </a:stretch>
        </p:blipFill>
        <p:spPr>
          <a:xfrm>
            <a:off x="6131250" y="2753825"/>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189" name="Shape 189"/>
        <p:cNvGrpSpPr/>
        <p:nvPr/>
      </p:nvGrpSpPr>
      <p:grpSpPr>
        <a:xfrm>
          <a:off x="0" y="0"/>
          <a:ext cx="0" cy="0"/>
          <a:chOff x="0" y="0"/>
          <a:chExt cx="0" cy="0"/>
        </a:xfrm>
      </p:grpSpPr>
      <p:pic>
        <p:nvPicPr>
          <p:cNvPr id="190" name="Google Shape;190;p13"/>
          <p:cNvPicPr preferRelativeResize="0"/>
          <p:nvPr/>
        </p:nvPicPr>
        <p:blipFill>
          <a:blip r:embed="rId3">
            <a:alphaModFix/>
          </a:blip>
          <a:stretch>
            <a:fillRect/>
          </a:stretch>
        </p:blipFill>
        <p:spPr>
          <a:xfrm>
            <a:off x="-1941779" y="-5340933"/>
            <a:ext cx="15589801" cy="15627930"/>
          </a:xfrm>
          <a:prstGeom prst="rect">
            <a:avLst/>
          </a:prstGeom>
          <a:noFill/>
          <a:ln>
            <a:noFill/>
          </a:ln>
        </p:spPr>
      </p:pic>
      <p:pic>
        <p:nvPicPr>
          <p:cNvPr id="191" name="Google Shape;191;p13"/>
          <p:cNvPicPr preferRelativeResize="0"/>
          <p:nvPr/>
        </p:nvPicPr>
        <p:blipFill>
          <a:blip r:embed="rId4">
            <a:alphaModFix/>
          </a:blip>
          <a:stretch>
            <a:fillRect/>
          </a:stretch>
        </p:blipFill>
        <p:spPr>
          <a:xfrm>
            <a:off x="1" y="78743"/>
            <a:ext cx="9817301" cy="12274680"/>
          </a:xfrm>
          <a:prstGeom prst="rect">
            <a:avLst/>
          </a:prstGeom>
          <a:noFill/>
          <a:ln>
            <a:noFill/>
          </a:ln>
        </p:spPr>
      </p:pic>
      <p:sp>
        <p:nvSpPr>
          <p:cNvPr id="192" name="Google Shape;192;p13"/>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sp>
        <p:nvSpPr>
          <p:cNvPr id="193" name="Google Shape;193;p13"/>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194" name="Google Shape;194;p13"/>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195" name="Google Shape;195;p13"/>
          <p:cNvSpPr txBox="1"/>
          <p:nvPr/>
        </p:nvSpPr>
        <p:spPr>
          <a:xfrm>
            <a:off x="11736678"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196" name="Google Shape;196;p13"/>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197" name="Google Shape;197;p13"/>
          <p:cNvSpPr txBox="1"/>
          <p:nvPr/>
        </p:nvSpPr>
        <p:spPr>
          <a:xfrm>
            <a:off x="2012097" y="665225"/>
            <a:ext cx="702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198" name="Google Shape;198;p13"/>
          <p:cNvSpPr txBox="1"/>
          <p:nvPr/>
        </p:nvSpPr>
        <p:spPr>
          <a:xfrm>
            <a:off x="9531550" y="1885450"/>
            <a:ext cx="78792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INTRODUCTION</a:t>
            </a:r>
            <a:endParaRPr/>
          </a:p>
        </p:txBody>
      </p:sp>
      <p:sp>
        <p:nvSpPr>
          <p:cNvPr id="199" name="Google Shape;199;p13"/>
          <p:cNvSpPr txBox="1"/>
          <p:nvPr/>
        </p:nvSpPr>
        <p:spPr>
          <a:xfrm>
            <a:off x="9649173" y="2992263"/>
            <a:ext cx="7178400" cy="54675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Welcome to a world of endless possibilities, where imagination knows no bounds and creativity flourishes. In this realm of words and ideas, we embark on a journey of discovery and enlightenment. As we delve deeper into the realms of knowledge and inspiration, let us open our minds to the wonders that await us.</a:t>
            </a:r>
            <a:endParaRPr/>
          </a:p>
          <a:p>
            <a:pPr indent="0" lvl="0" marL="0" marR="0" rtl="0" algn="just">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just">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Here, amidst the vast expanse of thoughts and dreams, we find solace in the beauty of expression and the power of storytelling. Each word we write, each sentence we craft, weaves a tapestry of emotions and experiences that connect.</a:t>
            </a:r>
            <a:endParaRPr/>
          </a:p>
        </p:txBody>
      </p:sp>
      <p:grpSp>
        <p:nvGrpSpPr>
          <p:cNvPr id="200" name="Google Shape;200;p13"/>
          <p:cNvGrpSpPr/>
          <p:nvPr/>
        </p:nvGrpSpPr>
        <p:grpSpPr>
          <a:xfrm>
            <a:off x="17031570" y="8838797"/>
            <a:ext cx="216210" cy="407983"/>
            <a:chOff x="15359" y="15359"/>
            <a:chExt cx="288280" cy="543977"/>
          </a:xfrm>
        </p:grpSpPr>
        <p:cxnSp>
          <p:nvCxnSpPr>
            <p:cNvPr id="201" name="Google Shape;201;p13"/>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202" name="Google Shape;202;p13"/>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sp>
        <p:nvSpPr>
          <p:cNvPr id="203" name="Google Shape;203;p13"/>
          <p:cNvSpPr/>
          <p:nvPr/>
        </p:nvSpPr>
        <p:spPr>
          <a:xfrm rot="10800000">
            <a:off x="17259300" y="1364181"/>
            <a:ext cx="2948394" cy="702254"/>
          </a:xfrm>
          <a:custGeom>
            <a:rect b="b" l="l" r="r" t="t"/>
            <a:pathLst>
              <a:path extrusionOk="0" h="702254" w="2948394">
                <a:moveTo>
                  <a:pt x="0" y="0"/>
                </a:moveTo>
                <a:lnTo>
                  <a:pt x="2948394" y="0"/>
                </a:lnTo>
                <a:lnTo>
                  <a:pt x="2948394" y="702254"/>
                </a:lnTo>
                <a:lnTo>
                  <a:pt x="0" y="702254"/>
                </a:lnTo>
                <a:lnTo>
                  <a:pt x="0" y="0"/>
                </a:lnTo>
                <a:close/>
              </a:path>
            </a:pathLst>
          </a:custGeom>
          <a:blipFill rotWithShape="1">
            <a:blip r:embed="rId6">
              <a:alphaModFix/>
            </a:blip>
            <a:stretch>
              <a:fillRect b="0" l="0" r="0" t="0"/>
            </a:stretch>
          </a:blipFill>
          <a:ln>
            <a:noFill/>
          </a:ln>
        </p:spPr>
      </p:sp>
      <p:sp>
        <p:nvSpPr>
          <p:cNvPr id="204" name="Google Shape;204;p13"/>
          <p:cNvSpPr/>
          <p:nvPr/>
        </p:nvSpPr>
        <p:spPr>
          <a:xfrm rot="-5400000">
            <a:off x="11822711" y="10165859"/>
            <a:ext cx="2948394" cy="702254"/>
          </a:xfrm>
          <a:custGeom>
            <a:rect b="b" l="l" r="r" t="t"/>
            <a:pathLst>
              <a:path extrusionOk="0" h="702254" w="2948394">
                <a:moveTo>
                  <a:pt x="0" y="0"/>
                </a:moveTo>
                <a:lnTo>
                  <a:pt x="2948393" y="0"/>
                </a:lnTo>
                <a:lnTo>
                  <a:pt x="2948393" y="702254"/>
                </a:lnTo>
                <a:lnTo>
                  <a:pt x="0" y="70225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208" name="Shape 208"/>
        <p:cNvGrpSpPr/>
        <p:nvPr/>
      </p:nvGrpSpPr>
      <p:grpSpPr>
        <a:xfrm>
          <a:off x="0" y="0"/>
          <a:ext cx="0" cy="0"/>
          <a:chOff x="0" y="0"/>
          <a:chExt cx="0" cy="0"/>
        </a:xfrm>
      </p:grpSpPr>
      <p:pic>
        <p:nvPicPr>
          <p:cNvPr id="209" name="Google Shape;209;p14"/>
          <p:cNvPicPr preferRelativeResize="0"/>
          <p:nvPr/>
        </p:nvPicPr>
        <p:blipFill>
          <a:blip r:embed="rId3">
            <a:alphaModFix/>
          </a:blip>
          <a:stretch>
            <a:fillRect/>
          </a:stretch>
        </p:blipFill>
        <p:spPr>
          <a:xfrm>
            <a:off x="-2092146" y="-5041489"/>
            <a:ext cx="16899624" cy="16940974"/>
          </a:xfrm>
          <a:prstGeom prst="rect">
            <a:avLst/>
          </a:prstGeom>
          <a:noFill/>
          <a:ln>
            <a:noFill/>
          </a:ln>
        </p:spPr>
      </p:pic>
      <p:pic>
        <p:nvPicPr>
          <p:cNvPr id="210" name="Google Shape;210;p14"/>
          <p:cNvPicPr preferRelativeResize="0"/>
          <p:nvPr/>
        </p:nvPicPr>
        <p:blipFill>
          <a:blip r:embed="rId4">
            <a:alphaModFix/>
          </a:blip>
          <a:stretch>
            <a:fillRect/>
          </a:stretch>
        </p:blipFill>
        <p:spPr>
          <a:xfrm>
            <a:off x="1028701" y="3745061"/>
            <a:ext cx="16259098" cy="5501713"/>
          </a:xfrm>
          <a:prstGeom prst="rect">
            <a:avLst/>
          </a:prstGeom>
          <a:noFill/>
          <a:ln>
            <a:noFill/>
          </a:ln>
        </p:spPr>
      </p:pic>
      <p:sp>
        <p:nvSpPr>
          <p:cNvPr id="211" name="Google Shape;211;p14"/>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grpSp>
        <p:nvGrpSpPr>
          <p:cNvPr id="212" name="Google Shape;212;p14"/>
          <p:cNvGrpSpPr/>
          <p:nvPr/>
        </p:nvGrpSpPr>
        <p:grpSpPr>
          <a:xfrm>
            <a:off x="17031570" y="8838797"/>
            <a:ext cx="216210" cy="407983"/>
            <a:chOff x="15359" y="15359"/>
            <a:chExt cx="288280" cy="543977"/>
          </a:xfrm>
        </p:grpSpPr>
        <p:cxnSp>
          <p:nvCxnSpPr>
            <p:cNvPr id="213" name="Google Shape;213;p14"/>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214" name="Google Shape;214;p14"/>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sp>
        <p:nvSpPr>
          <p:cNvPr id="215" name="Google Shape;215;p14"/>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216" name="Google Shape;216;p14"/>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217" name="Google Shape;217;p14"/>
          <p:cNvSpPr txBox="1"/>
          <p:nvPr/>
        </p:nvSpPr>
        <p:spPr>
          <a:xfrm>
            <a:off x="11736679" y="665225"/>
            <a:ext cx="920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218" name="Google Shape;218;p14"/>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219" name="Google Shape;219;p14"/>
          <p:cNvSpPr txBox="1"/>
          <p:nvPr/>
        </p:nvSpPr>
        <p:spPr>
          <a:xfrm>
            <a:off x="2012097" y="665225"/>
            <a:ext cx="656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220" name="Google Shape;220;p14"/>
          <p:cNvSpPr txBox="1"/>
          <p:nvPr/>
        </p:nvSpPr>
        <p:spPr>
          <a:xfrm>
            <a:off x="1028700" y="1733050"/>
            <a:ext cx="147000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WELCOME TO PRESENTATION</a:t>
            </a:r>
            <a:endParaRPr/>
          </a:p>
        </p:txBody>
      </p:sp>
      <p:sp>
        <p:nvSpPr>
          <p:cNvPr id="221" name="Google Shape;221;p14"/>
          <p:cNvSpPr txBox="1"/>
          <p:nvPr/>
        </p:nvSpPr>
        <p:spPr>
          <a:xfrm>
            <a:off x="1028700" y="2895110"/>
            <a:ext cx="15557326"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I'm Rain, and I'll be sharing with you my beautiful ideas. Follow me at @reallygreatsite to learn more. </a:t>
            </a:r>
            <a:endParaRPr/>
          </a:p>
        </p:txBody>
      </p:sp>
      <p:sp>
        <p:nvSpPr>
          <p:cNvPr id="222" name="Google Shape;222;p14"/>
          <p:cNvSpPr/>
          <p:nvPr/>
        </p:nvSpPr>
        <p:spPr>
          <a:xfrm rot="10800000">
            <a:off x="16367075" y="2072495"/>
            <a:ext cx="2948394" cy="702254"/>
          </a:xfrm>
          <a:custGeom>
            <a:rect b="b" l="l" r="r" t="t"/>
            <a:pathLst>
              <a:path extrusionOk="0" h="702254" w="2948394">
                <a:moveTo>
                  <a:pt x="0" y="0"/>
                </a:moveTo>
                <a:lnTo>
                  <a:pt x="2948394" y="0"/>
                </a:lnTo>
                <a:lnTo>
                  <a:pt x="2948394" y="702254"/>
                </a:lnTo>
                <a:lnTo>
                  <a:pt x="0" y="702254"/>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226" name="Shape 226"/>
        <p:cNvGrpSpPr/>
        <p:nvPr/>
      </p:nvGrpSpPr>
      <p:grpSpPr>
        <a:xfrm>
          <a:off x="0" y="0"/>
          <a:ext cx="0" cy="0"/>
          <a:chOff x="0" y="0"/>
          <a:chExt cx="0" cy="0"/>
        </a:xfrm>
      </p:grpSpPr>
      <p:pic>
        <p:nvPicPr>
          <p:cNvPr id="227" name="Google Shape;227;p15"/>
          <p:cNvPicPr preferRelativeResize="0"/>
          <p:nvPr/>
        </p:nvPicPr>
        <p:blipFill>
          <a:blip r:embed="rId3">
            <a:alphaModFix/>
          </a:blip>
          <a:stretch>
            <a:fillRect/>
          </a:stretch>
        </p:blipFill>
        <p:spPr>
          <a:xfrm>
            <a:off x="4181000" y="-3568618"/>
            <a:ext cx="17440324" cy="17491594"/>
          </a:xfrm>
          <a:prstGeom prst="rect">
            <a:avLst/>
          </a:prstGeom>
          <a:noFill/>
          <a:ln>
            <a:noFill/>
          </a:ln>
        </p:spPr>
      </p:pic>
      <p:pic>
        <p:nvPicPr>
          <p:cNvPr id="228" name="Google Shape;228;p15"/>
          <p:cNvPicPr preferRelativeResize="0"/>
          <p:nvPr/>
        </p:nvPicPr>
        <p:blipFill>
          <a:blip r:embed="rId4">
            <a:alphaModFix/>
          </a:blip>
          <a:stretch>
            <a:fillRect/>
          </a:stretch>
        </p:blipFill>
        <p:spPr>
          <a:xfrm>
            <a:off x="8530690" y="665225"/>
            <a:ext cx="9698459" cy="11470752"/>
          </a:xfrm>
          <a:prstGeom prst="rect">
            <a:avLst/>
          </a:prstGeom>
          <a:noFill/>
          <a:ln>
            <a:noFill/>
          </a:ln>
        </p:spPr>
      </p:pic>
      <p:sp>
        <p:nvSpPr>
          <p:cNvPr id="229" name="Google Shape;229;p15"/>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grpSp>
        <p:nvGrpSpPr>
          <p:cNvPr id="230" name="Google Shape;230;p15"/>
          <p:cNvGrpSpPr/>
          <p:nvPr/>
        </p:nvGrpSpPr>
        <p:grpSpPr>
          <a:xfrm>
            <a:off x="1064505" y="3827054"/>
            <a:ext cx="2456141" cy="2201512"/>
            <a:chOff x="0" y="-47625"/>
            <a:chExt cx="935918" cy="838891"/>
          </a:xfrm>
        </p:grpSpPr>
        <p:sp>
          <p:nvSpPr>
            <p:cNvPr id="231" name="Google Shape;231;p15"/>
            <p:cNvSpPr/>
            <p:nvPr/>
          </p:nvSpPr>
          <p:spPr>
            <a:xfrm>
              <a:off x="0" y="0"/>
              <a:ext cx="935918" cy="791266"/>
            </a:xfrm>
            <a:custGeom>
              <a:rect b="b" l="l" r="r" t="t"/>
              <a:pathLst>
                <a:path extrusionOk="0" h="791266" w="935918">
                  <a:moveTo>
                    <a:pt x="88258" y="0"/>
                  </a:moveTo>
                  <a:lnTo>
                    <a:pt x="847660" y="0"/>
                  </a:lnTo>
                  <a:cubicBezTo>
                    <a:pt x="871068" y="0"/>
                    <a:pt x="893516" y="9299"/>
                    <a:pt x="910068" y="25850"/>
                  </a:cubicBezTo>
                  <a:cubicBezTo>
                    <a:pt x="926620" y="42402"/>
                    <a:pt x="935918" y="64850"/>
                    <a:pt x="935918" y="88258"/>
                  </a:cubicBezTo>
                  <a:lnTo>
                    <a:pt x="935918" y="703008"/>
                  </a:lnTo>
                  <a:cubicBezTo>
                    <a:pt x="935918" y="751752"/>
                    <a:pt x="896404" y="791266"/>
                    <a:pt x="847660" y="791266"/>
                  </a:cubicBezTo>
                  <a:lnTo>
                    <a:pt x="88258" y="791266"/>
                  </a:lnTo>
                  <a:cubicBezTo>
                    <a:pt x="39514" y="791266"/>
                    <a:pt x="0" y="751752"/>
                    <a:pt x="0" y="703008"/>
                  </a:cubicBezTo>
                  <a:lnTo>
                    <a:pt x="0" y="88258"/>
                  </a:lnTo>
                  <a:cubicBezTo>
                    <a:pt x="0" y="39514"/>
                    <a:pt x="39514" y="0"/>
                    <a:pt x="88258"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5"/>
          <p:cNvGrpSpPr/>
          <p:nvPr/>
        </p:nvGrpSpPr>
        <p:grpSpPr>
          <a:xfrm>
            <a:off x="1064505" y="7056788"/>
            <a:ext cx="2456141" cy="2201512"/>
            <a:chOff x="0" y="-47625"/>
            <a:chExt cx="935918" cy="838891"/>
          </a:xfrm>
        </p:grpSpPr>
        <p:sp>
          <p:nvSpPr>
            <p:cNvPr id="234" name="Google Shape;234;p15"/>
            <p:cNvSpPr/>
            <p:nvPr/>
          </p:nvSpPr>
          <p:spPr>
            <a:xfrm>
              <a:off x="0" y="0"/>
              <a:ext cx="935918" cy="791266"/>
            </a:xfrm>
            <a:custGeom>
              <a:rect b="b" l="l" r="r" t="t"/>
              <a:pathLst>
                <a:path extrusionOk="0" h="791266" w="935918">
                  <a:moveTo>
                    <a:pt x="88258" y="0"/>
                  </a:moveTo>
                  <a:lnTo>
                    <a:pt x="847660" y="0"/>
                  </a:lnTo>
                  <a:cubicBezTo>
                    <a:pt x="871068" y="0"/>
                    <a:pt x="893516" y="9299"/>
                    <a:pt x="910068" y="25850"/>
                  </a:cubicBezTo>
                  <a:cubicBezTo>
                    <a:pt x="926620" y="42402"/>
                    <a:pt x="935918" y="64850"/>
                    <a:pt x="935918" y="88258"/>
                  </a:cubicBezTo>
                  <a:lnTo>
                    <a:pt x="935918" y="703008"/>
                  </a:lnTo>
                  <a:cubicBezTo>
                    <a:pt x="935918" y="751752"/>
                    <a:pt x="896404" y="791266"/>
                    <a:pt x="847660" y="791266"/>
                  </a:cubicBezTo>
                  <a:lnTo>
                    <a:pt x="88258" y="791266"/>
                  </a:lnTo>
                  <a:cubicBezTo>
                    <a:pt x="39514" y="791266"/>
                    <a:pt x="0" y="751752"/>
                    <a:pt x="0" y="703008"/>
                  </a:cubicBezTo>
                  <a:lnTo>
                    <a:pt x="0" y="88258"/>
                  </a:lnTo>
                  <a:cubicBezTo>
                    <a:pt x="0" y="39514"/>
                    <a:pt x="39514" y="0"/>
                    <a:pt x="88258"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5"/>
          <p:cNvGrpSpPr/>
          <p:nvPr/>
        </p:nvGrpSpPr>
        <p:grpSpPr>
          <a:xfrm>
            <a:off x="1064505" y="3827054"/>
            <a:ext cx="2285081" cy="2042186"/>
            <a:chOff x="0" y="-47625"/>
            <a:chExt cx="870735" cy="778179"/>
          </a:xfrm>
        </p:grpSpPr>
        <p:sp>
          <p:nvSpPr>
            <p:cNvPr id="237" name="Google Shape;237;p15"/>
            <p:cNvSpPr/>
            <p:nvPr/>
          </p:nvSpPr>
          <p:spPr>
            <a:xfrm>
              <a:off x="0" y="0"/>
              <a:ext cx="870735" cy="730554"/>
            </a:xfrm>
            <a:custGeom>
              <a:rect b="b" l="l" r="r" t="t"/>
              <a:pathLst>
                <a:path extrusionOk="0" h="730554" w="870735">
                  <a:moveTo>
                    <a:pt x="94865" y="0"/>
                  </a:moveTo>
                  <a:lnTo>
                    <a:pt x="775871" y="0"/>
                  </a:lnTo>
                  <a:cubicBezTo>
                    <a:pt x="828263" y="0"/>
                    <a:pt x="870735" y="42472"/>
                    <a:pt x="870735" y="94865"/>
                  </a:cubicBezTo>
                  <a:lnTo>
                    <a:pt x="870735" y="635690"/>
                  </a:lnTo>
                  <a:cubicBezTo>
                    <a:pt x="870735" y="660849"/>
                    <a:pt x="860741" y="684979"/>
                    <a:pt x="842950" y="702769"/>
                  </a:cubicBezTo>
                  <a:cubicBezTo>
                    <a:pt x="825160" y="720560"/>
                    <a:pt x="801030" y="730554"/>
                    <a:pt x="775871" y="730554"/>
                  </a:cubicBezTo>
                  <a:lnTo>
                    <a:pt x="94865" y="730554"/>
                  </a:lnTo>
                  <a:cubicBezTo>
                    <a:pt x="42472" y="730554"/>
                    <a:pt x="0" y="688082"/>
                    <a:pt x="0" y="635690"/>
                  </a:cubicBezTo>
                  <a:lnTo>
                    <a:pt x="0" y="94865"/>
                  </a:lnTo>
                  <a:cubicBezTo>
                    <a:pt x="0" y="69705"/>
                    <a:pt x="9995" y="45576"/>
                    <a:pt x="27785" y="27785"/>
                  </a:cubicBezTo>
                  <a:cubicBezTo>
                    <a:pt x="45576" y="9995"/>
                    <a:pt x="69705" y="0"/>
                    <a:pt x="94865"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5"/>
          <p:cNvGrpSpPr/>
          <p:nvPr/>
        </p:nvGrpSpPr>
        <p:grpSpPr>
          <a:xfrm>
            <a:off x="1064505" y="7056788"/>
            <a:ext cx="2285081" cy="2042186"/>
            <a:chOff x="0" y="-47625"/>
            <a:chExt cx="870735" cy="778179"/>
          </a:xfrm>
        </p:grpSpPr>
        <p:sp>
          <p:nvSpPr>
            <p:cNvPr id="240" name="Google Shape;240;p15"/>
            <p:cNvSpPr/>
            <p:nvPr/>
          </p:nvSpPr>
          <p:spPr>
            <a:xfrm>
              <a:off x="0" y="0"/>
              <a:ext cx="870735" cy="730554"/>
            </a:xfrm>
            <a:custGeom>
              <a:rect b="b" l="l" r="r" t="t"/>
              <a:pathLst>
                <a:path extrusionOk="0" h="730554" w="870735">
                  <a:moveTo>
                    <a:pt x="94865" y="0"/>
                  </a:moveTo>
                  <a:lnTo>
                    <a:pt x="775871" y="0"/>
                  </a:lnTo>
                  <a:cubicBezTo>
                    <a:pt x="828263" y="0"/>
                    <a:pt x="870735" y="42472"/>
                    <a:pt x="870735" y="94865"/>
                  </a:cubicBezTo>
                  <a:lnTo>
                    <a:pt x="870735" y="635690"/>
                  </a:lnTo>
                  <a:cubicBezTo>
                    <a:pt x="870735" y="660849"/>
                    <a:pt x="860741" y="684979"/>
                    <a:pt x="842950" y="702769"/>
                  </a:cubicBezTo>
                  <a:cubicBezTo>
                    <a:pt x="825160" y="720560"/>
                    <a:pt x="801030" y="730554"/>
                    <a:pt x="775871" y="730554"/>
                  </a:cubicBezTo>
                  <a:lnTo>
                    <a:pt x="94865" y="730554"/>
                  </a:lnTo>
                  <a:cubicBezTo>
                    <a:pt x="42472" y="730554"/>
                    <a:pt x="0" y="688082"/>
                    <a:pt x="0" y="635690"/>
                  </a:cubicBezTo>
                  <a:lnTo>
                    <a:pt x="0" y="94865"/>
                  </a:lnTo>
                  <a:cubicBezTo>
                    <a:pt x="0" y="69705"/>
                    <a:pt x="9995" y="45576"/>
                    <a:pt x="27785" y="27785"/>
                  </a:cubicBezTo>
                  <a:cubicBezTo>
                    <a:pt x="45576" y="9995"/>
                    <a:pt x="69705" y="0"/>
                    <a:pt x="94865"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5"/>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243" name="Google Shape;243;p15"/>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244" name="Google Shape;244;p15"/>
          <p:cNvSpPr txBox="1"/>
          <p:nvPr/>
        </p:nvSpPr>
        <p:spPr>
          <a:xfrm>
            <a:off x="11909841" y="665220"/>
            <a:ext cx="65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245" name="Google Shape;245;p15"/>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246" name="Google Shape;246;p15"/>
          <p:cNvSpPr txBox="1"/>
          <p:nvPr/>
        </p:nvSpPr>
        <p:spPr>
          <a:xfrm>
            <a:off x="1028700" y="2380650"/>
            <a:ext cx="81153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OUR COMPANY</a:t>
            </a:r>
            <a:endParaRPr/>
          </a:p>
        </p:txBody>
      </p:sp>
      <p:sp>
        <p:nvSpPr>
          <p:cNvPr id="247" name="Google Shape;247;p15"/>
          <p:cNvSpPr txBox="1"/>
          <p:nvPr/>
        </p:nvSpPr>
        <p:spPr>
          <a:xfrm>
            <a:off x="4559875" y="7495105"/>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WHAT WE DO? </a:t>
            </a:r>
            <a:endParaRPr/>
          </a:p>
        </p:txBody>
      </p:sp>
      <p:sp>
        <p:nvSpPr>
          <p:cNvPr id="248" name="Google Shape;248;p15"/>
          <p:cNvSpPr txBox="1"/>
          <p:nvPr/>
        </p:nvSpPr>
        <p:spPr>
          <a:xfrm>
            <a:off x="4559875" y="4191845"/>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WHO WE ARE?</a:t>
            </a:r>
            <a:endParaRPr/>
          </a:p>
        </p:txBody>
      </p:sp>
      <p:sp>
        <p:nvSpPr>
          <p:cNvPr id="249" name="Google Shape;249;p15"/>
          <p:cNvSpPr txBox="1"/>
          <p:nvPr/>
        </p:nvSpPr>
        <p:spPr>
          <a:xfrm>
            <a:off x="4559875" y="4797791"/>
            <a:ext cx="3625068"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Briefly elaborate on what you want to discuss. </a:t>
            </a:r>
            <a:endParaRPr/>
          </a:p>
        </p:txBody>
      </p:sp>
      <p:sp>
        <p:nvSpPr>
          <p:cNvPr id="250" name="Google Shape;250;p15"/>
          <p:cNvSpPr txBox="1"/>
          <p:nvPr/>
        </p:nvSpPr>
        <p:spPr>
          <a:xfrm>
            <a:off x="4559875" y="8101051"/>
            <a:ext cx="3625068"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Briefly elaborate on what you want to discuss. </a:t>
            </a:r>
            <a:endParaRPr/>
          </a:p>
        </p:txBody>
      </p:sp>
      <p:sp>
        <p:nvSpPr>
          <p:cNvPr id="251" name="Google Shape;251;p15"/>
          <p:cNvSpPr/>
          <p:nvPr/>
        </p:nvSpPr>
        <p:spPr>
          <a:xfrm rot="5400000">
            <a:off x="2911815" y="228385"/>
            <a:ext cx="2948394" cy="702254"/>
          </a:xfrm>
          <a:custGeom>
            <a:rect b="b" l="l" r="r" t="t"/>
            <a:pathLst>
              <a:path extrusionOk="0" h="702254" w="2948394">
                <a:moveTo>
                  <a:pt x="0" y="0"/>
                </a:moveTo>
                <a:lnTo>
                  <a:pt x="2948394" y="0"/>
                </a:lnTo>
                <a:lnTo>
                  <a:pt x="2948394" y="702253"/>
                </a:lnTo>
                <a:lnTo>
                  <a:pt x="0" y="702253"/>
                </a:lnTo>
                <a:lnTo>
                  <a:pt x="0" y="0"/>
                </a:lnTo>
                <a:close/>
              </a:path>
            </a:pathLst>
          </a:custGeom>
          <a:blipFill rotWithShape="1">
            <a:blip r:embed="rId6">
              <a:alphaModFix/>
            </a:blip>
            <a:stretch>
              <a:fillRect b="0" l="0" r="0" t="0"/>
            </a:stretch>
          </a:blipFill>
          <a:ln>
            <a:noFill/>
          </a:ln>
        </p:spPr>
      </p:sp>
      <p:sp>
        <p:nvSpPr>
          <p:cNvPr id="252" name="Google Shape;252;p15"/>
          <p:cNvSpPr/>
          <p:nvPr/>
        </p:nvSpPr>
        <p:spPr>
          <a:xfrm rot="10800000">
            <a:off x="16367075" y="2072495"/>
            <a:ext cx="2948394" cy="702254"/>
          </a:xfrm>
          <a:custGeom>
            <a:rect b="b" l="l" r="r" t="t"/>
            <a:pathLst>
              <a:path extrusionOk="0" h="702254" w="2948394">
                <a:moveTo>
                  <a:pt x="0" y="0"/>
                </a:moveTo>
                <a:lnTo>
                  <a:pt x="2948394" y="0"/>
                </a:lnTo>
                <a:lnTo>
                  <a:pt x="2948394" y="702254"/>
                </a:lnTo>
                <a:lnTo>
                  <a:pt x="0" y="702254"/>
                </a:lnTo>
                <a:lnTo>
                  <a:pt x="0" y="0"/>
                </a:lnTo>
                <a:close/>
              </a:path>
            </a:pathLst>
          </a:custGeom>
          <a:blipFill rotWithShape="1">
            <a:blip r:embed="rId6">
              <a:alphaModFix/>
            </a:blip>
            <a:stretch>
              <a:fillRect b="0" l="0" r="0" t="0"/>
            </a:stretch>
          </a:blipFill>
          <a:ln>
            <a:noFill/>
          </a:ln>
        </p:spPr>
      </p:sp>
      <p:sp>
        <p:nvSpPr>
          <p:cNvPr id="253" name="Google Shape;253;p15"/>
          <p:cNvSpPr txBox="1"/>
          <p:nvPr/>
        </p:nvSpPr>
        <p:spPr>
          <a:xfrm>
            <a:off x="2012098" y="665225"/>
            <a:ext cx="702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pic>
        <p:nvPicPr>
          <p:cNvPr id="254" name="Google Shape;254;p15"/>
          <p:cNvPicPr preferRelativeResize="0"/>
          <p:nvPr/>
        </p:nvPicPr>
        <p:blipFill>
          <a:blip r:embed="rId7">
            <a:alphaModFix/>
          </a:blip>
          <a:stretch>
            <a:fillRect/>
          </a:stretch>
        </p:blipFill>
        <p:spPr>
          <a:xfrm>
            <a:off x="1497150" y="4217912"/>
            <a:ext cx="1419775" cy="1419775"/>
          </a:xfrm>
          <a:prstGeom prst="rect">
            <a:avLst/>
          </a:prstGeom>
          <a:noFill/>
          <a:ln>
            <a:noFill/>
          </a:ln>
        </p:spPr>
      </p:pic>
      <p:pic>
        <p:nvPicPr>
          <p:cNvPr id="255" name="Google Shape;255;p15"/>
          <p:cNvPicPr preferRelativeResize="0"/>
          <p:nvPr/>
        </p:nvPicPr>
        <p:blipFill>
          <a:blip r:embed="rId8">
            <a:alphaModFix/>
          </a:blip>
          <a:stretch>
            <a:fillRect/>
          </a:stretch>
        </p:blipFill>
        <p:spPr>
          <a:xfrm>
            <a:off x="1641126" y="7573376"/>
            <a:ext cx="1275800" cy="131697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259" name="Shape 259"/>
        <p:cNvGrpSpPr/>
        <p:nvPr/>
      </p:nvGrpSpPr>
      <p:grpSpPr>
        <a:xfrm>
          <a:off x="0" y="0"/>
          <a:ext cx="0" cy="0"/>
          <a:chOff x="0" y="0"/>
          <a:chExt cx="0" cy="0"/>
        </a:xfrm>
      </p:grpSpPr>
      <p:pic>
        <p:nvPicPr>
          <p:cNvPr id="260" name="Google Shape;260;p16"/>
          <p:cNvPicPr preferRelativeResize="0"/>
          <p:nvPr/>
        </p:nvPicPr>
        <p:blipFill>
          <a:blip r:embed="rId3">
            <a:alphaModFix/>
          </a:blip>
          <a:stretch>
            <a:fillRect/>
          </a:stretch>
        </p:blipFill>
        <p:spPr>
          <a:xfrm>
            <a:off x="-2568423" y="-6117288"/>
            <a:ext cx="19334651" cy="19391452"/>
          </a:xfrm>
          <a:prstGeom prst="rect">
            <a:avLst/>
          </a:prstGeom>
          <a:noFill/>
          <a:ln>
            <a:noFill/>
          </a:ln>
        </p:spPr>
      </p:pic>
      <p:sp>
        <p:nvSpPr>
          <p:cNvPr id="261" name="Google Shape;261;p16"/>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4">
              <a:alphaModFix/>
            </a:blip>
            <a:stretch>
              <a:fillRect b="0" l="0" r="0" t="0"/>
            </a:stretch>
          </a:blipFill>
          <a:ln>
            <a:noFill/>
          </a:ln>
        </p:spPr>
      </p:sp>
      <p:sp>
        <p:nvSpPr>
          <p:cNvPr id="262" name="Google Shape;262;p16"/>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263" name="Google Shape;263;p16"/>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264" name="Google Shape;264;p16"/>
          <p:cNvSpPr txBox="1"/>
          <p:nvPr/>
        </p:nvSpPr>
        <p:spPr>
          <a:xfrm>
            <a:off x="11736677"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265" name="Google Shape;265;p16"/>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266" name="Google Shape;266;p16"/>
          <p:cNvSpPr/>
          <p:nvPr/>
        </p:nvSpPr>
        <p:spPr>
          <a:xfrm rot="10800000">
            <a:off x="16587720" y="2010901"/>
            <a:ext cx="2948394" cy="702254"/>
          </a:xfrm>
          <a:custGeom>
            <a:rect b="b" l="l" r="r" t="t"/>
            <a:pathLst>
              <a:path extrusionOk="0" h="702254" w="2948394">
                <a:moveTo>
                  <a:pt x="0" y="0"/>
                </a:moveTo>
                <a:lnTo>
                  <a:pt x="2948393" y="0"/>
                </a:lnTo>
                <a:lnTo>
                  <a:pt x="2948393" y="702254"/>
                </a:lnTo>
                <a:lnTo>
                  <a:pt x="0" y="702254"/>
                </a:lnTo>
                <a:lnTo>
                  <a:pt x="0" y="0"/>
                </a:lnTo>
                <a:close/>
              </a:path>
            </a:pathLst>
          </a:custGeom>
          <a:blipFill rotWithShape="1">
            <a:blip r:embed="rId5">
              <a:alphaModFix/>
            </a:blip>
            <a:stretch>
              <a:fillRect b="0" l="0" r="0" t="0"/>
            </a:stretch>
          </a:blipFill>
          <a:ln>
            <a:noFill/>
          </a:ln>
        </p:spPr>
      </p:sp>
      <p:sp>
        <p:nvSpPr>
          <p:cNvPr id="267" name="Google Shape;267;p16"/>
          <p:cNvSpPr txBox="1"/>
          <p:nvPr/>
        </p:nvSpPr>
        <p:spPr>
          <a:xfrm>
            <a:off x="2012097" y="665225"/>
            <a:ext cx="74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grpSp>
        <p:nvGrpSpPr>
          <p:cNvPr id="268" name="Google Shape;268;p16"/>
          <p:cNvGrpSpPr/>
          <p:nvPr/>
        </p:nvGrpSpPr>
        <p:grpSpPr>
          <a:xfrm>
            <a:off x="2573042" y="1616866"/>
            <a:ext cx="5717633" cy="7856676"/>
            <a:chOff x="0" y="-47625"/>
            <a:chExt cx="2178717" cy="2993805"/>
          </a:xfrm>
        </p:grpSpPr>
        <p:sp>
          <p:nvSpPr>
            <p:cNvPr id="269" name="Google Shape;269;p16"/>
            <p:cNvSpPr/>
            <p:nvPr/>
          </p:nvSpPr>
          <p:spPr>
            <a:xfrm>
              <a:off x="0" y="0"/>
              <a:ext cx="2178717" cy="2946179"/>
            </a:xfrm>
            <a:custGeom>
              <a:rect b="b" l="l" r="r" t="t"/>
              <a:pathLst>
                <a:path extrusionOk="0" h="2946179" w="2178717">
                  <a:moveTo>
                    <a:pt x="37913" y="0"/>
                  </a:moveTo>
                  <a:lnTo>
                    <a:pt x="2140804" y="0"/>
                  </a:lnTo>
                  <a:cubicBezTo>
                    <a:pt x="2161743" y="0"/>
                    <a:pt x="2178717" y="16974"/>
                    <a:pt x="2178717" y="37913"/>
                  </a:cubicBezTo>
                  <a:lnTo>
                    <a:pt x="2178717" y="2908266"/>
                  </a:lnTo>
                  <a:cubicBezTo>
                    <a:pt x="2178717" y="2929205"/>
                    <a:pt x="2161743" y="2946179"/>
                    <a:pt x="2140804" y="2946179"/>
                  </a:cubicBezTo>
                  <a:lnTo>
                    <a:pt x="37913" y="2946179"/>
                  </a:lnTo>
                  <a:cubicBezTo>
                    <a:pt x="16974" y="2946179"/>
                    <a:pt x="0" y="2929205"/>
                    <a:pt x="0" y="2908266"/>
                  </a:cubicBezTo>
                  <a:lnTo>
                    <a:pt x="0" y="37913"/>
                  </a:lnTo>
                  <a:cubicBezTo>
                    <a:pt x="0" y="16974"/>
                    <a:pt x="16974" y="0"/>
                    <a:pt x="37913"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6"/>
            <p:cNvSpPr txBox="1"/>
            <p:nvPr/>
          </p:nvSpPr>
          <p:spPr>
            <a:xfrm>
              <a:off x="0" y="-47625"/>
              <a:ext cx="2178717" cy="299380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6"/>
          <p:cNvGrpSpPr/>
          <p:nvPr/>
        </p:nvGrpSpPr>
        <p:grpSpPr>
          <a:xfrm>
            <a:off x="9817307" y="1616866"/>
            <a:ext cx="5717633" cy="7856676"/>
            <a:chOff x="0" y="-47625"/>
            <a:chExt cx="2178717" cy="2993805"/>
          </a:xfrm>
        </p:grpSpPr>
        <p:sp>
          <p:nvSpPr>
            <p:cNvPr id="272" name="Google Shape;272;p16"/>
            <p:cNvSpPr/>
            <p:nvPr/>
          </p:nvSpPr>
          <p:spPr>
            <a:xfrm>
              <a:off x="0" y="0"/>
              <a:ext cx="2178717" cy="2946179"/>
            </a:xfrm>
            <a:custGeom>
              <a:rect b="b" l="l" r="r" t="t"/>
              <a:pathLst>
                <a:path extrusionOk="0" h="2946179" w="2178717">
                  <a:moveTo>
                    <a:pt x="37913" y="0"/>
                  </a:moveTo>
                  <a:lnTo>
                    <a:pt x="2140804" y="0"/>
                  </a:lnTo>
                  <a:cubicBezTo>
                    <a:pt x="2161743" y="0"/>
                    <a:pt x="2178717" y="16974"/>
                    <a:pt x="2178717" y="37913"/>
                  </a:cubicBezTo>
                  <a:lnTo>
                    <a:pt x="2178717" y="2908266"/>
                  </a:lnTo>
                  <a:cubicBezTo>
                    <a:pt x="2178717" y="2929205"/>
                    <a:pt x="2161743" y="2946179"/>
                    <a:pt x="2140804" y="2946179"/>
                  </a:cubicBezTo>
                  <a:lnTo>
                    <a:pt x="37913" y="2946179"/>
                  </a:lnTo>
                  <a:cubicBezTo>
                    <a:pt x="16974" y="2946179"/>
                    <a:pt x="0" y="2929205"/>
                    <a:pt x="0" y="2908266"/>
                  </a:cubicBezTo>
                  <a:lnTo>
                    <a:pt x="0" y="37913"/>
                  </a:lnTo>
                  <a:cubicBezTo>
                    <a:pt x="0" y="16974"/>
                    <a:pt x="16974" y="0"/>
                    <a:pt x="37913"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6"/>
            <p:cNvSpPr txBox="1"/>
            <p:nvPr/>
          </p:nvSpPr>
          <p:spPr>
            <a:xfrm>
              <a:off x="0" y="-47625"/>
              <a:ext cx="2178717" cy="299380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6"/>
          <p:cNvGrpSpPr/>
          <p:nvPr/>
        </p:nvGrpSpPr>
        <p:grpSpPr>
          <a:xfrm>
            <a:off x="2573042" y="1616866"/>
            <a:ext cx="5453950" cy="7529786"/>
            <a:chOff x="0" y="-47625"/>
            <a:chExt cx="2078240" cy="2869242"/>
          </a:xfrm>
        </p:grpSpPr>
        <p:sp>
          <p:nvSpPr>
            <p:cNvPr id="275" name="Google Shape;275;p16"/>
            <p:cNvSpPr/>
            <p:nvPr/>
          </p:nvSpPr>
          <p:spPr>
            <a:xfrm>
              <a:off x="0" y="0"/>
              <a:ext cx="2078240" cy="2821617"/>
            </a:xfrm>
            <a:custGeom>
              <a:rect b="b" l="l" r="r" t="t"/>
              <a:pathLst>
                <a:path extrusionOk="0" h="2821617" w="2078240">
                  <a:moveTo>
                    <a:pt x="39746" y="0"/>
                  </a:moveTo>
                  <a:lnTo>
                    <a:pt x="2038494" y="0"/>
                  </a:lnTo>
                  <a:cubicBezTo>
                    <a:pt x="2060445" y="0"/>
                    <a:pt x="2078240" y="17795"/>
                    <a:pt x="2078240" y="39746"/>
                  </a:cubicBezTo>
                  <a:lnTo>
                    <a:pt x="2078240" y="2781870"/>
                  </a:lnTo>
                  <a:cubicBezTo>
                    <a:pt x="2078240" y="2792412"/>
                    <a:pt x="2074053" y="2802521"/>
                    <a:pt x="2066599" y="2809975"/>
                  </a:cubicBezTo>
                  <a:cubicBezTo>
                    <a:pt x="2059145" y="2817429"/>
                    <a:pt x="2049036" y="2821617"/>
                    <a:pt x="2038494" y="2821617"/>
                  </a:cubicBezTo>
                  <a:lnTo>
                    <a:pt x="39746" y="2821617"/>
                  </a:lnTo>
                  <a:cubicBezTo>
                    <a:pt x="17795" y="2821617"/>
                    <a:pt x="0" y="2803821"/>
                    <a:pt x="0" y="2781870"/>
                  </a:cubicBezTo>
                  <a:lnTo>
                    <a:pt x="0" y="39746"/>
                  </a:lnTo>
                  <a:cubicBezTo>
                    <a:pt x="0" y="17795"/>
                    <a:pt x="17795" y="0"/>
                    <a:pt x="39746"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6"/>
            <p:cNvSpPr txBox="1"/>
            <p:nvPr/>
          </p:nvSpPr>
          <p:spPr>
            <a:xfrm>
              <a:off x="0" y="-47625"/>
              <a:ext cx="2078240" cy="286924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6"/>
          <p:cNvGrpSpPr/>
          <p:nvPr/>
        </p:nvGrpSpPr>
        <p:grpSpPr>
          <a:xfrm>
            <a:off x="9817307" y="1616866"/>
            <a:ext cx="5453950" cy="7529786"/>
            <a:chOff x="0" y="-47625"/>
            <a:chExt cx="2078240" cy="2869242"/>
          </a:xfrm>
        </p:grpSpPr>
        <p:sp>
          <p:nvSpPr>
            <p:cNvPr id="278" name="Google Shape;278;p16"/>
            <p:cNvSpPr/>
            <p:nvPr/>
          </p:nvSpPr>
          <p:spPr>
            <a:xfrm>
              <a:off x="0" y="0"/>
              <a:ext cx="2078240" cy="2821617"/>
            </a:xfrm>
            <a:custGeom>
              <a:rect b="b" l="l" r="r" t="t"/>
              <a:pathLst>
                <a:path extrusionOk="0" h="2821617" w="2078240">
                  <a:moveTo>
                    <a:pt x="39746" y="0"/>
                  </a:moveTo>
                  <a:lnTo>
                    <a:pt x="2038494" y="0"/>
                  </a:lnTo>
                  <a:cubicBezTo>
                    <a:pt x="2060445" y="0"/>
                    <a:pt x="2078240" y="17795"/>
                    <a:pt x="2078240" y="39746"/>
                  </a:cubicBezTo>
                  <a:lnTo>
                    <a:pt x="2078240" y="2781870"/>
                  </a:lnTo>
                  <a:cubicBezTo>
                    <a:pt x="2078240" y="2792412"/>
                    <a:pt x="2074053" y="2802521"/>
                    <a:pt x="2066599" y="2809975"/>
                  </a:cubicBezTo>
                  <a:cubicBezTo>
                    <a:pt x="2059145" y="2817429"/>
                    <a:pt x="2049036" y="2821617"/>
                    <a:pt x="2038494" y="2821617"/>
                  </a:cubicBezTo>
                  <a:lnTo>
                    <a:pt x="39746" y="2821617"/>
                  </a:lnTo>
                  <a:cubicBezTo>
                    <a:pt x="17795" y="2821617"/>
                    <a:pt x="0" y="2803821"/>
                    <a:pt x="0" y="2781870"/>
                  </a:cubicBezTo>
                  <a:lnTo>
                    <a:pt x="0" y="39746"/>
                  </a:lnTo>
                  <a:cubicBezTo>
                    <a:pt x="0" y="17795"/>
                    <a:pt x="17795" y="0"/>
                    <a:pt x="39746"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6"/>
            <p:cNvSpPr txBox="1"/>
            <p:nvPr/>
          </p:nvSpPr>
          <p:spPr>
            <a:xfrm>
              <a:off x="0" y="-47625"/>
              <a:ext cx="2078240" cy="286924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0" name="Google Shape;280;p16"/>
          <p:cNvSpPr txBox="1"/>
          <p:nvPr/>
        </p:nvSpPr>
        <p:spPr>
          <a:xfrm>
            <a:off x="3308900" y="2274450"/>
            <a:ext cx="44241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122243"/>
                </a:solidFill>
                <a:latin typeface="Archivo Black"/>
                <a:ea typeface="Archivo Black"/>
                <a:cs typeface="Archivo Black"/>
                <a:sym typeface="Archivo Black"/>
              </a:rPr>
              <a:t>MISSION</a:t>
            </a:r>
            <a:endParaRPr/>
          </a:p>
        </p:txBody>
      </p:sp>
      <p:sp>
        <p:nvSpPr>
          <p:cNvPr id="281" name="Google Shape;281;p16"/>
          <p:cNvSpPr txBox="1"/>
          <p:nvPr/>
        </p:nvSpPr>
        <p:spPr>
          <a:xfrm>
            <a:off x="10958314" y="2274456"/>
            <a:ext cx="3588018"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122243"/>
                </a:solidFill>
                <a:latin typeface="Archivo Black"/>
                <a:ea typeface="Archivo Black"/>
                <a:cs typeface="Archivo Black"/>
                <a:sym typeface="Archivo Black"/>
              </a:rPr>
              <a:t>VISION</a:t>
            </a:r>
            <a:endParaRPr/>
          </a:p>
        </p:txBody>
      </p:sp>
      <p:sp>
        <p:nvSpPr>
          <p:cNvPr id="282" name="Google Shape;282;p16"/>
          <p:cNvSpPr txBox="1"/>
          <p:nvPr/>
        </p:nvSpPr>
        <p:spPr>
          <a:xfrm>
            <a:off x="3130604" y="5443171"/>
            <a:ext cx="4424100" cy="3297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Embarking on a mission is a journey filled with purpose and determination. It is a quest to achieve a goal, to make a difference, to leave a mark on the world. A mission calls for courage, resilience, and unwavering commitment. It is a path that may be challenging, but the rewards are immeasurable. As you set.</a:t>
            </a:r>
            <a:endParaRPr/>
          </a:p>
        </p:txBody>
      </p:sp>
      <p:sp>
        <p:nvSpPr>
          <p:cNvPr id="283" name="Google Shape;283;p16"/>
          <p:cNvSpPr txBox="1"/>
          <p:nvPr/>
        </p:nvSpPr>
        <p:spPr>
          <a:xfrm>
            <a:off x="10323916" y="5443171"/>
            <a:ext cx="4704300" cy="3297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Vision is the guiding force that propels us forward, illuminating the path towards our aspirations and goals. It is the clear image of what we wish to achieve, a beacon of hope in times of uncertainty. With a strong vision, we are able to set our sights on the horizon, pushing beyond obstacles and challenges that may come our way. </a:t>
            </a:r>
            <a:endParaRPr/>
          </a:p>
        </p:txBody>
      </p:sp>
      <p:grpSp>
        <p:nvGrpSpPr>
          <p:cNvPr id="284" name="Google Shape;284;p16"/>
          <p:cNvGrpSpPr/>
          <p:nvPr/>
        </p:nvGrpSpPr>
        <p:grpSpPr>
          <a:xfrm>
            <a:off x="17031570" y="8838797"/>
            <a:ext cx="216210" cy="407983"/>
            <a:chOff x="15359" y="15359"/>
            <a:chExt cx="288280" cy="543977"/>
          </a:xfrm>
        </p:grpSpPr>
        <p:cxnSp>
          <p:nvCxnSpPr>
            <p:cNvPr id="285" name="Google Shape;285;p16"/>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286" name="Google Shape;286;p16"/>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pic>
        <p:nvPicPr>
          <p:cNvPr id="287" name="Google Shape;287;p16"/>
          <p:cNvPicPr preferRelativeResize="0"/>
          <p:nvPr/>
        </p:nvPicPr>
        <p:blipFill>
          <a:blip r:embed="rId6">
            <a:alphaModFix/>
          </a:blip>
          <a:stretch>
            <a:fillRect/>
          </a:stretch>
        </p:blipFill>
        <p:spPr>
          <a:xfrm>
            <a:off x="4679839" y="3761473"/>
            <a:ext cx="1240344" cy="1272000"/>
          </a:xfrm>
          <a:prstGeom prst="rect">
            <a:avLst/>
          </a:prstGeom>
          <a:noFill/>
          <a:ln>
            <a:noFill/>
          </a:ln>
        </p:spPr>
      </p:pic>
      <p:pic>
        <p:nvPicPr>
          <p:cNvPr id="288" name="Google Shape;288;p16"/>
          <p:cNvPicPr preferRelativeResize="0"/>
          <p:nvPr/>
        </p:nvPicPr>
        <p:blipFill>
          <a:blip r:embed="rId7">
            <a:alphaModFix/>
          </a:blip>
          <a:stretch>
            <a:fillRect/>
          </a:stretch>
        </p:blipFill>
        <p:spPr>
          <a:xfrm>
            <a:off x="11809121" y="3657077"/>
            <a:ext cx="1470275" cy="1470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292" name="Shape 292"/>
        <p:cNvGrpSpPr/>
        <p:nvPr/>
      </p:nvGrpSpPr>
      <p:grpSpPr>
        <a:xfrm>
          <a:off x="0" y="0"/>
          <a:ext cx="0" cy="0"/>
          <a:chOff x="0" y="0"/>
          <a:chExt cx="0" cy="0"/>
        </a:xfrm>
      </p:grpSpPr>
      <p:pic>
        <p:nvPicPr>
          <p:cNvPr id="293" name="Google Shape;293;p17"/>
          <p:cNvPicPr preferRelativeResize="0"/>
          <p:nvPr/>
        </p:nvPicPr>
        <p:blipFill>
          <a:blip r:embed="rId3">
            <a:alphaModFix/>
          </a:blip>
          <a:stretch>
            <a:fillRect/>
          </a:stretch>
        </p:blipFill>
        <p:spPr>
          <a:xfrm>
            <a:off x="-3438349" y="-4601779"/>
            <a:ext cx="16315024" cy="16362982"/>
          </a:xfrm>
          <a:prstGeom prst="rect">
            <a:avLst/>
          </a:prstGeom>
          <a:noFill/>
          <a:ln>
            <a:noFill/>
          </a:ln>
        </p:spPr>
      </p:pic>
      <p:pic>
        <p:nvPicPr>
          <p:cNvPr id="294" name="Google Shape;294;p17"/>
          <p:cNvPicPr preferRelativeResize="0"/>
          <p:nvPr/>
        </p:nvPicPr>
        <p:blipFill>
          <a:blip r:embed="rId4">
            <a:alphaModFix/>
          </a:blip>
          <a:stretch>
            <a:fillRect/>
          </a:stretch>
        </p:blipFill>
        <p:spPr>
          <a:xfrm>
            <a:off x="-2395125" y="41012"/>
            <a:ext cx="13097477" cy="10744037"/>
          </a:xfrm>
          <a:prstGeom prst="rect">
            <a:avLst/>
          </a:prstGeom>
          <a:noFill/>
          <a:ln>
            <a:noFill/>
          </a:ln>
        </p:spPr>
      </p:pic>
      <p:sp>
        <p:nvSpPr>
          <p:cNvPr id="295" name="Google Shape;295;p17"/>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sp>
        <p:nvSpPr>
          <p:cNvPr id="296" name="Google Shape;296;p17"/>
          <p:cNvSpPr/>
          <p:nvPr/>
        </p:nvSpPr>
        <p:spPr>
          <a:xfrm rot="-5400000">
            <a:off x="12145808" y="9935873"/>
            <a:ext cx="2948394" cy="702254"/>
          </a:xfrm>
          <a:custGeom>
            <a:rect b="b" l="l" r="r" t="t"/>
            <a:pathLst>
              <a:path extrusionOk="0" h="702254" w="2948394">
                <a:moveTo>
                  <a:pt x="0" y="0"/>
                </a:moveTo>
                <a:lnTo>
                  <a:pt x="2948393" y="0"/>
                </a:lnTo>
                <a:lnTo>
                  <a:pt x="2948393" y="702254"/>
                </a:lnTo>
                <a:lnTo>
                  <a:pt x="0" y="702254"/>
                </a:lnTo>
                <a:lnTo>
                  <a:pt x="0" y="0"/>
                </a:lnTo>
                <a:close/>
              </a:path>
            </a:pathLst>
          </a:custGeom>
          <a:blipFill rotWithShape="1">
            <a:blip r:embed="rId6">
              <a:alphaModFix/>
            </a:blip>
            <a:stretch>
              <a:fillRect b="0" l="0" r="0" t="0"/>
            </a:stretch>
          </a:blipFill>
          <a:ln>
            <a:noFill/>
          </a:ln>
        </p:spPr>
      </p:sp>
      <p:grpSp>
        <p:nvGrpSpPr>
          <p:cNvPr id="297" name="Google Shape;297;p17"/>
          <p:cNvGrpSpPr/>
          <p:nvPr/>
        </p:nvGrpSpPr>
        <p:grpSpPr>
          <a:xfrm>
            <a:off x="17031570" y="8838797"/>
            <a:ext cx="216210" cy="407983"/>
            <a:chOff x="15359" y="15359"/>
            <a:chExt cx="288280" cy="543977"/>
          </a:xfrm>
        </p:grpSpPr>
        <p:cxnSp>
          <p:nvCxnSpPr>
            <p:cNvPr id="298" name="Google Shape;298;p17"/>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299" name="Google Shape;299;p17"/>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sp>
        <p:nvSpPr>
          <p:cNvPr id="300" name="Google Shape;300;p17"/>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301" name="Google Shape;301;p17"/>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302" name="Google Shape;302;p17"/>
          <p:cNvSpPr txBox="1"/>
          <p:nvPr/>
        </p:nvSpPr>
        <p:spPr>
          <a:xfrm>
            <a:off x="11736677"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303" name="Google Shape;303;p17"/>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304" name="Google Shape;304;p17"/>
          <p:cNvSpPr txBox="1"/>
          <p:nvPr/>
        </p:nvSpPr>
        <p:spPr>
          <a:xfrm>
            <a:off x="2012097" y="665225"/>
            <a:ext cx="702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305" name="Google Shape;305;p17"/>
          <p:cNvSpPr txBox="1"/>
          <p:nvPr/>
        </p:nvSpPr>
        <p:spPr>
          <a:xfrm>
            <a:off x="10958314" y="2274456"/>
            <a:ext cx="3588018" cy="10668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122243"/>
                </a:solidFill>
                <a:latin typeface="Archivo Black"/>
                <a:ea typeface="Archivo Black"/>
                <a:cs typeface="Archivo Black"/>
                <a:sym typeface="Archivo Black"/>
              </a:rPr>
              <a:t>VISION</a:t>
            </a:r>
            <a:endParaRPr/>
          </a:p>
        </p:txBody>
      </p:sp>
      <p:sp>
        <p:nvSpPr>
          <p:cNvPr id="306" name="Google Shape;306;p17"/>
          <p:cNvSpPr txBox="1"/>
          <p:nvPr/>
        </p:nvSpPr>
        <p:spPr>
          <a:xfrm>
            <a:off x="9833275" y="1498750"/>
            <a:ext cx="81834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OUR PROJECTS</a:t>
            </a:r>
            <a:endParaRPr/>
          </a:p>
        </p:txBody>
      </p:sp>
      <p:sp>
        <p:nvSpPr>
          <p:cNvPr id="307" name="Google Shape;307;p17"/>
          <p:cNvSpPr txBox="1"/>
          <p:nvPr/>
        </p:nvSpPr>
        <p:spPr>
          <a:xfrm>
            <a:off x="9953228" y="2709751"/>
            <a:ext cx="7334700" cy="5892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At our core, we are driven by a passion for innovation and a commitment to excellence in all that we do. Our projects embody our dedication to creating impactful solutions that make a difference in the world. From groundbreaking technological advancements to community-driven initiatives, each project we undertake is a testament to our belief in the power of creativity and collaboration.</a:t>
            </a:r>
            <a:endParaRPr/>
          </a:p>
          <a:p>
            <a:pPr indent="0" lvl="0" marL="0" marR="0" rtl="0" algn="just">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just">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We strive to push the boundaries of what is possible, constantly seeking new ways to address challenges and improve lives. Our diverse portfolio reflects our unwavering determination to tackle complex problems with fresh perspectives and unwavering.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311" name="Shape 311"/>
        <p:cNvGrpSpPr/>
        <p:nvPr/>
      </p:nvGrpSpPr>
      <p:grpSpPr>
        <a:xfrm>
          <a:off x="0" y="0"/>
          <a:ext cx="0" cy="0"/>
          <a:chOff x="0" y="0"/>
          <a:chExt cx="0" cy="0"/>
        </a:xfrm>
      </p:grpSpPr>
      <p:pic>
        <p:nvPicPr>
          <p:cNvPr id="312" name="Google Shape;312;p18"/>
          <p:cNvPicPr preferRelativeResize="0"/>
          <p:nvPr/>
        </p:nvPicPr>
        <p:blipFill>
          <a:blip r:embed="rId3">
            <a:alphaModFix/>
          </a:blip>
          <a:stretch>
            <a:fillRect/>
          </a:stretch>
        </p:blipFill>
        <p:spPr>
          <a:xfrm>
            <a:off x="6563124" y="-7316567"/>
            <a:ext cx="20922026" cy="20973215"/>
          </a:xfrm>
          <a:prstGeom prst="rect">
            <a:avLst/>
          </a:prstGeom>
          <a:noFill/>
          <a:ln>
            <a:noFill/>
          </a:ln>
        </p:spPr>
      </p:pic>
      <p:sp>
        <p:nvSpPr>
          <p:cNvPr id="313" name="Google Shape;313;p18"/>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4">
              <a:alphaModFix/>
            </a:blip>
            <a:stretch>
              <a:fillRect b="0" l="0" r="0" t="0"/>
            </a:stretch>
          </a:blipFill>
          <a:ln>
            <a:noFill/>
          </a:ln>
        </p:spPr>
      </p:sp>
      <p:grpSp>
        <p:nvGrpSpPr>
          <p:cNvPr id="314" name="Google Shape;314;p18"/>
          <p:cNvGrpSpPr/>
          <p:nvPr/>
        </p:nvGrpSpPr>
        <p:grpSpPr>
          <a:xfrm>
            <a:off x="17031570" y="8838797"/>
            <a:ext cx="216210" cy="407983"/>
            <a:chOff x="15359" y="15359"/>
            <a:chExt cx="288280" cy="543977"/>
          </a:xfrm>
        </p:grpSpPr>
        <p:cxnSp>
          <p:nvCxnSpPr>
            <p:cNvPr id="315" name="Google Shape;315;p18"/>
            <p:cNvCxnSpPr/>
            <p:nvPr/>
          </p:nvCxnSpPr>
          <p:spPr>
            <a:xfrm>
              <a:off x="15359" y="15359"/>
              <a:ext cx="288280" cy="288280"/>
            </a:xfrm>
            <a:prstGeom prst="straightConnector1">
              <a:avLst/>
            </a:prstGeom>
            <a:noFill/>
            <a:ln cap="flat" cmpd="sng" w="43425">
              <a:solidFill>
                <a:srgbClr val="FFFFFF"/>
              </a:solidFill>
              <a:prstDash val="solid"/>
              <a:round/>
              <a:headEnd len="sm" w="sm" type="none"/>
              <a:tailEnd len="sm" w="sm" type="none"/>
            </a:ln>
          </p:spPr>
        </p:cxnSp>
        <p:cxnSp>
          <p:nvCxnSpPr>
            <p:cNvPr id="316" name="Google Shape;316;p18"/>
            <p:cNvCxnSpPr/>
            <p:nvPr/>
          </p:nvCxnSpPr>
          <p:spPr>
            <a:xfrm flipH="1" rot="10800000">
              <a:off x="15359" y="286416"/>
              <a:ext cx="272920" cy="272920"/>
            </a:xfrm>
            <a:prstGeom prst="straightConnector1">
              <a:avLst/>
            </a:prstGeom>
            <a:noFill/>
            <a:ln cap="flat" cmpd="sng" w="43425">
              <a:solidFill>
                <a:srgbClr val="FFFFFF"/>
              </a:solidFill>
              <a:prstDash val="solid"/>
              <a:round/>
              <a:headEnd len="sm" w="sm" type="none"/>
              <a:tailEnd len="sm" w="sm" type="none"/>
            </a:ln>
          </p:spPr>
        </p:cxnSp>
      </p:grpSp>
      <p:sp>
        <p:nvSpPr>
          <p:cNvPr id="317" name="Google Shape;317;p18"/>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318" name="Google Shape;318;p18"/>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319" name="Google Shape;319;p18"/>
          <p:cNvSpPr txBox="1"/>
          <p:nvPr/>
        </p:nvSpPr>
        <p:spPr>
          <a:xfrm>
            <a:off x="11736678"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320" name="Google Shape;320;p18"/>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321" name="Google Shape;321;p18"/>
          <p:cNvSpPr txBox="1"/>
          <p:nvPr/>
        </p:nvSpPr>
        <p:spPr>
          <a:xfrm>
            <a:off x="2012095"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322" name="Google Shape;322;p18"/>
          <p:cNvSpPr txBox="1"/>
          <p:nvPr/>
        </p:nvSpPr>
        <p:spPr>
          <a:xfrm>
            <a:off x="1028700" y="1902575"/>
            <a:ext cx="85029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WHAT WE OFFER</a:t>
            </a:r>
            <a:endParaRPr/>
          </a:p>
        </p:txBody>
      </p:sp>
      <p:sp>
        <p:nvSpPr>
          <p:cNvPr id="323" name="Google Shape;323;p18"/>
          <p:cNvSpPr txBox="1"/>
          <p:nvPr/>
        </p:nvSpPr>
        <p:spPr>
          <a:xfrm>
            <a:off x="4260302" y="4106275"/>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SERVICE ONE</a:t>
            </a:r>
            <a:endParaRPr/>
          </a:p>
        </p:txBody>
      </p:sp>
      <p:sp>
        <p:nvSpPr>
          <p:cNvPr id="324" name="Google Shape;324;p18"/>
          <p:cNvSpPr txBox="1"/>
          <p:nvPr/>
        </p:nvSpPr>
        <p:spPr>
          <a:xfrm>
            <a:off x="12173009" y="4106275"/>
            <a:ext cx="403275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SERVICE TWO</a:t>
            </a:r>
            <a:endParaRPr/>
          </a:p>
        </p:txBody>
      </p:sp>
      <p:sp>
        <p:nvSpPr>
          <p:cNvPr id="325" name="Google Shape;325;p18"/>
          <p:cNvSpPr txBox="1"/>
          <p:nvPr/>
        </p:nvSpPr>
        <p:spPr>
          <a:xfrm>
            <a:off x="4260302" y="7216324"/>
            <a:ext cx="387075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SERVICE THREE</a:t>
            </a:r>
            <a:endParaRPr/>
          </a:p>
        </p:txBody>
      </p:sp>
      <p:sp>
        <p:nvSpPr>
          <p:cNvPr id="326" name="Google Shape;326;p18"/>
          <p:cNvSpPr txBox="1"/>
          <p:nvPr/>
        </p:nvSpPr>
        <p:spPr>
          <a:xfrm>
            <a:off x="12173009" y="7099471"/>
            <a:ext cx="4032753"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5A611"/>
                </a:solidFill>
                <a:latin typeface="Archivo Black"/>
                <a:ea typeface="Archivo Black"/>
                <a:cs typeface="Archivo Black"/>
                <a:sym typeface="Archivo Black"/>
              </a:rPr>
              <a:t>SERVICE FOUR</a:t>
            </a:r>
            <a:endParaRPr/>
          </a:p>
        </p:txBody>
      </p:sp>
      <p:sp>
        <p:nvSpPr>
          <p:cNvPr id="327" name="Google Shape;327;p18"/>
          <p:cNvSpPr txBox="1"/>
          <p:nvPr/>
        </p:nvSpPr>
        <p:spPr>
          <a:xfrm>
            <a:off x="4260302" y="4612717"/>
            <a:ext cx="3201141"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328" name="Google Shape;328;p18"/>
          <p:cNvSpPr txBox="1"/>
          <p:nvPr/>
        </p:nvSpPr>
        <p:spPr>
          <a:xfrm>
            <a:off x="12173009" y="4612717"/>
            <a:ext cx="3205801"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329" name="Google Shape;329;p18"/>
          <p:cNvSpPr txBox="1"/>
          <p:nvPr/>
        </p:nvSpPr>
        <p:spPr>
          <a:xfrm>
            <a:off x="4260302" y="7722766"/>
            <a:ext cx="3557409"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330" name="Google Shape;330;p18"/>
          <p:cNvSpPr txBox="1"/>
          <p:nvPr/>
        </p:nvSpPr>
        <p:spPr>
          <a:xfrm>
            <a:off x="12173009" y="7605913"/>
            <a:ext cx="3597482"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grpSp>
        <p:nvGrpSpPr>
          <p:cNvPr id="331" name="Google Shape;331;p18"/>
          <p:cNvGrpSpPr/>
          <p:nvPr/>
        </p:nvGrpSpPr>
        <p:grpSpPr>
          <a:xfrm>
            <a:off x="1028700" y="3681735"/>
            <a:ext cx="2456141" cy="2201512"/>
            <a:chOff x="0" y="-47625"/>
            <a:chExt cx="935918" cy="838891"/>
          </a:xfrm>
        </p:grpSpPr>
        <p:sp>
          <p:nvSpPr>
            <p:cNvPr id="332" name="Google Shape;332;p18"/>
            <p:cNvSpPr/>
            <p:nvPr/>
          </p:nvSpPr>
          <p:spPr>
            <a:xfrm>
              <a:off x="0" y="0"/>
              <a:ext cx="935918" cy="791266"/>
            </a:xfrm>
            <a:custGeom>
              <a:rect b="b" l="l" r="r" t="t"/>
              <a:pathLst>
                <a:path extrusionOk="0" h="791266" w="935918">
                  <a:moveTo>
                    <a:pt x="88258" y="0"/>
                  </a:moveTo>
                  <a:lnTo>
                    <a:pt x="847660" y="0"/>
                  </a:lnTo>
                  <a:cubicBezTo>
                    <a:pt x="871068" y="0"/>
                    <a:pt x="893516" y="9299"/>
                    <a:pt x="910068" y="25850"/>
                  </a:cubicBezTo>
                  <a:cubicBezTo>
                    <a:pt x="926620" y="42402"/>
                    <a:pt x="935918" y="64850"/>
                    <a:pt x="935918" y="88258"/>
                  </a:cubicBezTo>
                  <a:lnTo>
                    <a:pt x="935918" y="703008"/>
                  </a:lnTo>
                  <a:cubicBezTo>
                    <a:pt x="935918" y="751752"/>
                    <a:pt x="896404" y="791266"/>
                    <a:pt x="847660" y="791266"/>
                  </a:cubicBezTo>
                  <a:lnTo>
                    <a:pt x="88258" y="791266"/>
                  </a:lnTo>
                  <a:cubicBezTo>
                    <a:pt x="39514" y="791266"/>
                    <a:pt x="0" y="751752"/>
                    <a:pt x="0" y="703008"/>
                  </a:cubicBezTo>
                  <a:lnTo>
                    <a:pt x="0" y="88258"/>
                  </a:lnTo>
                  <a:cubicBezTo>
                    <a:pt x="0" y="39514"/>
                    <a:pt x="39514" y="0"/>
                    <a:pt x="88258"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8"/>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18"/>
          <p:cNvGrpSpPr/>
          <p:nvPr/>
        </p:nvGrpSpPr>
        <p:grpSpPr>
          <a:xfrm>
            <a:off x="8945343" y="3707474"/>
            <a:ext cx="2456141" cy="2201512"/>
            <a:chOff x="0" y="-47625"/>
            <a:chExt cx="935918" cy="838891"/>
          </a:xfrm>
        </p:grpSpPr>
        <p:sp>
          <p:nvSpPr>
            <p:cNvPr id="335" name="Google Shape;335;p18"/>
            <p:cNvSpPr/>
            <p:nvPr/>
          </p:nvSpPr>
          <p:spPr>
            <a:xfrm>
              <a:off x="0" y="0"/>
              <a:ext cx="935918" cy="791266"/>
            </a:xfrm>
            <a:custGeom>
              <a:rect b="b" l="l" r="r" t="t"/>
              <a:pathLst>
                <a:path extrusionOk="0" h="791266" w="935918">
                  <a:moveTo>
                    <a:pt x="88258" y="0"/>
                  </a:moveTo>
                  <a:lnTo>
                    <a:pt x="847660" y="0"/>
                  </a:lnTo>
                  <a:cubicBezTo>
                    <a:pt x="871068" y="0"/>
                    <a:pt x="893516" y="9299"/>
                    <a:pt x="910068" y="25850"/>
                  </a:cubicBezTo>
                  <a:cubicBezTo>
                    <a:pt x="926620" y="42402"/>
                    <a:pt x="935918" y="64850"/>
                    <a:pt x="935918" y="88258"/>
                  </a:cubicBezTo>
                  <a:lnTo>
                    <a:pt x="935918" y="703008"/>
                  </a:lnTo>
                  <a:cubicBezTo>
                    <a:pt x="935918" y="751752"/>
                    <a:pt x="896404" y="791266"/>
                    <a:pt x="847660" y="791266"/>
                  </a:cubicBezTo>
                  <a:lnTo>
                    <a:pt x="88258" y="791266"/>
                  </a:lnTo>
                  <a:cubicBezTo>
                    <a:pt x="39514" y="791266"/>
                    <a:pt x="0" y="751752"/>
                    <a:pt x="0" y="703008"/>
                  </a:cubicBezTo>
                  <a:lnTo>
                    <a:pt x="0" y="88258"/>
                  </a:lnTo>
                  <a:cubicBezTo>
                    <a:pt x="0" y="39514"/>
                    <a:pt x="39514" y="0"/>
                    <a:pt x="88258"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8"/>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18"/>
          <p:cNvGrpSpPr/>
          <p:nvPr/>
        </p:nvGrpSpPr>
        <p:grpSpPr>
          <a:xfrm>
            <a:off x="1028700" y="6815538"/>
            <a:ext cx="2456141" cy="2201512"/>
            <a:chOff x="0" y="-47625"/>
            <a:chExt cx="935918" cy="838891"/>
          </a:xfrm>
        </p:grpSpPr>
        <p:sp>
          <p:nvSpPr>
            <p:cNvPr id="338" name="Google Shape;338;p18"/>
            <p:cNvSpPr/>
            <p:nvPr/>
          </p:nvSpPr>
          <p:spPr>
            <a:xfrm>
              <a:off x="0" y="0"/>
              <a:ext cx="935918" cy="791266"/>
            </a:xfrm>
            <a:custGeom>
              <a:rect b="b" l="l" r="r" t="t"/>
              <a:pathLst>
                <a:path extrusionOk="0" h="791266" w="935918">
                  <a:moveTo>
                    <a:pt x="88258" y="0"/>
                  </a:moveTo>
                  <a:lnTo>
                    <a:pt x="847660" y="0"/>
                  </a:lnTo>
                  <a:cubicBezTo>
                    <a:pt x="871068" y="0"/>
                    <a:pt x="893516" y="9299"/>
                    <a:pt x="910068" y="25850"/>
                  </a:cubicBezTo>
                  <a:cubicBezTo>
                    <a:pt x="926620" y="42402"/>
                    <a:pt x="935918" y="64850"/>
                    <a:pt x="935918" y="88258"/>
                  </a:cubicBezTo>
                  <a:lnTo>
                    <a:pt x="935918" y="703008"/>
                  </a:lnTo>
                  <a:cubicBezTo>
                    <a:pt x="935918" y="751752"/>
                    <a:pt x="896404" y="791266"/>
                    <a:pt x="847660" y="791266"/>
                  </a:cubicBezTo>
                  <a:lnTo>
                    <a:pt x="88258" y="791266"/>
                  </a:lnTo>
                  <a:cubicBezTo>
                    <a:pt x="39514" y="791266"/>
                    <a:pt x="0" y="751752"/>
                    <a:pt x="0" y="703008"/>
                  </a:cubicBezTo>
                  <a:lnTo>
                    <a:pt x="0" y="88258"/>
                  </a:lnTo>
                  <a:cubicBezTo>
                    <a:pt x="0" y="39514"/>
                    <a:pt x="39514" y="0"/>
                    <a:pt x="88258"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8"/>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8"/>
          <p:cNvGrpSpPr/>
          <p:nvPr/>
        </p:nvGrpSpPr>
        <p:grpSpPr>
          <a:xfrm>
            <a:off x="8945343" y="6841277"/>
            <a:ext cx="2456141" cy="2201512"/>
            <a:chOff x="0" y="-47625"/>
            <a:chExt cx="935918" cy="838891"/>
          </a:xfrm>
        </p:grpSpPr>
        <p:sp>
          <p:nvSpPr>
            <p:cNvPr id="341" name="Google Shape;341;p18"/>
            <p:cNvSpPr/>
            <p:nvPr/>
          </p:nvSpPr>
          <p:spPr>
            <a:xfrm>
              <a:off x="0" y="0"/>
              <a:ext cx="935918" cy="791266"/>
            </a:xfrm>
            <a:custGeom>
              <a:rect b="b" l="l" r="r" t="t"/>
              <a:pathLst>
                <a:path extrusionOk="0" h="791266" w="935918">
                  <a:moveTo>
                    <a:pt x="88258" y="0"/>
                  </a:moveTo>
                  <a:lnTo>
                    <a:pt x="847660" y="0"/>
                  </a:lnTo>
                  <a:cubicBezTo>
                    <a:pt x="871068" y="0"/>
                    <a:pt x="893516" y="9299"/>
                    <a:pt x="910068" y="25850"/>
                  </a:cubicBezTo>
                  <a:cubicBezTo>
                    <a:pt x="926620" y="42402"/>
                    <a:pt x="935918" y="64850"/>
                    <a:pt x="935918" y="88258"/>
                  </a:cubicBezTo>
                  <a:lnTo>
                    <a:pt x="935918" y="703008"/>
                  </a:lnTo>
                  <a:cubicBezTo>
                    <a:pt x="935918" y="751752"/>
                    <a:pt x="896404" y="791266"/>
                    <a:pt x="847660" y="791266"/>
                  </a:cubicBezTo>
                  <a:lnTo>
                    <a:pt x="88258" y="791266"/>
                  </a:lnTo>
                  <a:cubicBezTo>
                    <a:pt x="39514" y="791266"/>
                    <a:pt x="0" y="751752"/>
                    <a:pt x="0" y="703008"/>
                  </a:cubicBezTo>
                  <a:lnTo>
                    <a:pt x="0" y="88258"/>
                  </a:lnTo>
                  <a:cubicBezTo>
                    <a:pt x="0" y="39514"/>
                    <a:pt x="39514" y="0"/>
                    <a:pt x="88258" y="0"/>
                  </a:cubicBezTo>
                  <a:close/>
                </a:path>
              </a:pathLst>
            </a:custGeom>
            <a:solidFill>
              <a:srgbClr val="0E1C39"/>
            </a:solidFill>
            <a:ln cap="rnd" cmpd="sng" w="19050">
              <a:solidFill>
                <a:srgbClr val="F5A6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8"/>
            <p:cNvSpPr txBox="1"/>
            <p:nvPr/>
          </p:nvSpPr>
          <p:spPr>
            <a:xfrm>
              <a:off x="0" y="-47625"/>
              <a:ext cx="935918" cy="83889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8"/>
          <p:cNvGrpSpPr/>
          <p:nvPr/>
        </p:nvGrpSpPr>
        <p:grpSpPr>
          <a:xfrm>
            <a:off x="1028700" y="3681735"/>
            <a:ext cx="2285081" cy="2042186"/>
            <a:chOff x="0" y="-47625"/>
            <a:chExt cx="870735" cy="778179"/>
          </a:xfrm>
        </p:grpSpPr>
        <p:sp>
          <p:nvSpPr>
            <p:cNvPr id="344" name="Google Shape;344;p18"/>
            <p:cNvSpPr/>
            <p:nvPr/>
          </p:nvSpPr>
          <p:spPr>
            <a:xfrm>
              <a:off x="0" y="0"/>
              <a:ext cx="870735" cy="730554"/>
            </a:xfrm>
            <a:custGeom>
              <a:rect b="b" l="l" r="r" t="t"/>
              <a:pathLst>
                <a:path extrusionOk="0" h="730554" w="870735">
                  <a:moveTo>
                    <a:pt x="94865" y="0"/>
                  </a:moveTo>
                  <a:lnTo>
                    <a:pt x="775871" y="0"/>
                  </a:lnTo>
                  <a:cubicBezTo>
                    <a:pt x="828263" y="0"/>
                    <a:pt x="870735" y="42472"/>
                    <a:pt x="870735" y="94865"/>
                  </a:cubicBezTo>
                  <a:lnTo>
                    <a:pt x="870735" y="635690"/>
                  </a:lnTo>
                  <a:cubicBezTo>
                    <a:pt x="870735" y="660849"/>
                    <a:pt x="860741" y="684979"/>
                    <a:pt x="842950" y="702769"/>
                  </a:cubicBezTo>
                  <a:cubicBezTo>
                    <a:pt x="825160" y="720560"/>
                    <a:pt x="801030" y="730554"/>
                    <a:pt x="775871" y="730554"/>
                  </a:cubicBezTo>
                  <a:lnTo>
                    <a:pt x="94865" y="730554"/>
                  </a:lnTo>
                  <a:cubicBezTo>
                    <a:pt x="42472" y="730554"/>
                    <a:pt x="0" y="688082"/>
                    <a:pt x="0" y="635690"/>
                  </a:cubicBezTo>
                  <a:lnTo>
                    <a:pt x="0" y="94865"/>
                  </a:lnTo>
                  <a:cubicBezTo>
                    <a:pt x="0" y="69705"/>
                    <a:pt x="9995" y="45576"/>
                    <a:pt x="27785" y="27785"/>
                  </a:cubicBezTo>
                  <a:cubicBezTo>
                    <a:pt x="45576" y="9995"/>
                    <a:pt x="69705" y="0"/>
                    <a:pt x="94865"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8"/>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18"/>
          <p:cNvGrpSpPr/>
          <p:nvPr/>
        </p:nvGrpSpPr>
        <p:grpSpPr>
          <a:xfrm>
            <a:off x="8945343" y="3707474"/>
            <a:ext cx="2285081" cy="2042186"/>
            <a:chOff x="0" y="-47625"/>
            <a:chExt cx="870735" cy="778179"/>
          </a:xfrm>
        </p:grpSpPr>
        <p:sp>
          <p:nvSpPr>
            <p:cNvPr id="347" name="Google Shape;347;p18"/>
            <p:cNvSpPr/>
            <p:nvPr/>
          </p:nvSpPr>
          <p:spPr>
            <a:xfrm>
              <a:off x="0" y="0"/>
              <a:ext cx="870735" cy="730554"/>
            </a:xfrm>
            <a:custGeom>
              <a:rect b="b" l="l" r="r" t="t"/>
              <a:pathLst>
                <a:path extrusionOk="0" h="730554" w="870735">
                  <a:moveTo>
                    <a:pt x="94865" y="0"/>
                  </a:moveTo>
                  <a:lnTo>
                    <a:pt x="775871" y="0"/>
                  </a:lnTo>
                  <a:cubicBezTo>
                    <a:pt x="828263" y="0"/>
                    <a:pt x="870735" y="42472"/>
                    <a:pt x="870735" y="94865"/>
                  </a:cubicBezTo>
                  <a:lnTo>
                    <a:pt x="870735" y="635690"/>
                  </a:lnTo>
                  <a:cubicBezTo>
                    <a:pt x="870735" y="660849"/>
                    <a:pt x="860741" y="684979"/>
                    <a:pt x="842950" y="702769"/>
                  </a:cubicBezTo>
                  <a:cubicBezTo>
                    <a:pt x="825160" y="720560"/>
                    <a:pt x="801030" y="730554"/>
                    <a:pt x="775871" y="730554"/>
                  </a:cubicBezTo>
                  <a:lnTo>
                    <a:pt x="94865" y="730554"/>
                  </a:lnTo>
                  <a:cubicBezTo>
                    <a:pt x="42472" y="730554"/>
                    <a:pt x="0" y="688082"/>
                    <a:pt x="0" y="635690"/>
                  </a:cubicBezTo>
                  <a:lnTo>
                    <a:pt x="0" y="94865"/>
                  </a:lnTo>
                  <a:cubicBezTo>
                    <a:pt x="0" y="69705"/>
                    <a:pt x="9995" y="45576"/>
                    <a:pt x="27785" y="27785"/>
                  </a:cubicBezTo>
                  <a:cubicBezTo>
                    <a:pt x="45576" y="9995"/>
                    <a:pt x="69705" y="0"/>
                    <a:pt x="94865"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8"/>
          <p:cNvGrpSpPr/>
          <p:nvPr/>
        </p:nvGrpSpPr>
        <p:grpSpPr>
          <a:xfrm>
            <a:off x="1028700" y="6815538"/>
            <a:ext cx="2285081" cy="2042186"/>
            <a:chOff x="0" y="-47625"/>
            <a:chExt cx="870735" cy="778179"/>
          </a:xfrm>
        </p:grpSpPr>
        <p:sp>
          <p:nvSpPr>
            <p:cNvPr id="350" name="Google Shape;350;p18"/>
            <p:cNvSpPr/>
            <p:nvPr/>
          </p:nvSpPr>
          <p:spPr>
            <a:xfrm>
              <a:off x="0" y="0"/>
              <a:ext cx="870735" cy="730554"/>
            </a:xfrm>
            <a:custGeom>
              <a:rect b="b" l="l" r="r" t="t"/>
              <a:pathLst>
                <a:path extrusionOk="0" h="730554" w="870735">
                  <a:moveTo>
                    <a:pt x="94865" y="0"/>
                  </a:moveTo>
                  <a:lnTo>
                    <a:pt x="775871" y="0"/>
                  </a:lnTo>
                  <a:cubicBezTo>
                    <a:pt x="828263" y="0"/>
                    <a:pt x="870735" y="42472"/>
                    <a:pt x="870735" y="94865"/>
                  </a:cubicBezTo>
                  <a:lnTo>
                    <a:pt x="870735" y="635690"/>
                  </a:lnTo>
                  <a:cubicBezTo>
                    <a:pt x="870735" y="660849"/>
                    <a:pt x="860741" y="684979"/>
                    <a:pt x="842950" y="702769"/>
                  </a:cubicBezTo>
                  <a:cubicBezTo>
                    <a:pt x="825160" y="720560"/>
                    <a:pt x="801030" y="730554"/>
                    <a:pt x="775871" y="730554"/>
                  </a:cubicBezTo>
                  <a:lnTo>
                    <a:pt x="94865" y="730554"/>
                  </a:lnTo>
                  <a:cubicBezTo>
                    <a:pt x="42472" y="730554"/>
                    <a:pt x="0" y="688082"/>
                    <a:pt x="0" y="635690"/>
                  </a:cubicBezTo>
                  <a:lnTo>
                    <a:pt x="0" y="94865"/>
                  </a:lnTo>
                  <a:cubicBezTo>
                    <a:pt x="0" y="69705"/>
                    <a:pt x="9995" y="45576"/>
                    <a:pt x="27785" y="27785"/>
                  </a:cubicBezTo>
                  <a:cubicBezTo>
                    <a:pt x="45576" y="9995"/>
                    <a:pt x="69705" y="0"/>
                    <a:pt x="94865"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8"/>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8"/>
          <p:cNvGrpSpPr/>
          <p:nvPr/>
        </p:nvGrpSpPr>
        <p:grpSpPr>
          <a:xfrm>
            <a:off x="8945343" y="6841277"/>
            <a:ext cx="2285081" cy="2042186"/>
            <a:chOff x="0" y="-47625"/>
            <a:chExt cx="870735" cy="778179"/>
          </a:xfrm>
        </p:grpSpPr>
        <p:sp>
          <p:nvSpPr>
            <p:cNvPr id="353" name="Google Shape;353;p18"/>
            <p:cNvSpPr/>
            <p:nvPr/>
          </p:nvSpPr>
          <p:spPr>
            <a:xfrm>
              <a:off x="0" y="0"/>
              <a:ext cx="870735" cy="730554"/>
            </a:xfrm>
            <a:custGeom>
              <a:rect b="b" l="l" r="r" t="t"/>
              <a:pathLst>
                <a:path extrusionOk="0" h="730554" w="870735">
                  <a:moveTo>
                    <a:pt x="94865" y="0"/>
                  </a:moveTo>
                  <a:lnTo>
                    <a:pt x="775871" y="0"/>
                  </a:lnTo>
                  <a:cubicBezTo>
                    <a:pt x="828263" y="0"/>
                    <a:pt x="870735" y="42472"/>
                    <a:pt x="870735" y="94865"/>
                  </a:cubicBezTo>
                  <a:lnTo>
                    <a:pt x="870735" y="635690"/>
                  </a:lnTo>
                  <a:cubicBezTo>
                    <a:pt x="870735" y="660849"/>
                    <a:pt x="860741" y="684979"/>
                    <a:pt x="842950" y="702769"/>
                  </a:cubicBezTo>
                  <a:cubicBezTo>
                    <a:pt x="825160" y="720560"/>
                    <a:pt x="801030" y="730554"/>
                    <a:pt x="775871" y="730554"/>
                  </a:cubicBezTo>
                  <a:lnTo>
                    <a:pt x="94865" y="730554"/>
                  </a:lnTo>
                  <a:cubicBezTo>
                    <a:pt x="42472" y="730554"/>
                    <a:pt x="0" y="688082"/>
                    <a:pt x="0" y="635690"/>
                  </a:cubicBezTo>
                  <a:lnTo>
                    <a:pt x="0" y="94865"/>
                  </a:lnTo>
                  <a:cubicBezTo>
                    <a:pt x="0" y="69705"/>
                    <a:pt x="9995" y="45576"/>
                    <a:pt x="27785" y="27785"/>
                  </a:cubicBezTo>
                  <a:cubicBezTo>
                    <a:pt x="45576" y="9995"/>
                    <a:pt x="69705" y="0"/>
                    <a:pt x="94865" y="0"/>
                  </a:cubicBezTo>
                  <a:close/>
                </a:path>
              </a:pathLst>
            </a:custGeom>
            <a:solidFill>
              <a:srgbClr val="F5A6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
            <p:cNvSpPr txBox="1"/>
            <p:nvPr/>
          </p:nvSpPr>
          <p:spPr>
            <a:xfrm>
              <a:off x="0" y="-47625"/>
              <a:ext cx="870735" cy="77817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18"/>
          <p:cNvSpPr/>
          <p:nvPr/>
        </p:nvSpPr>
        <p:spPr>
          <a:xfrm rot="5400000">
            <a:off x="4737803" y="-351127"/>
            <a:ext cx="2948394" cy="702254"/>
          </a:xfrm>
          <a:custGeom>
            <a:rect b="b" l="l" r="r" t="t"/>
            <a:pathLst>
              <a:path extrusionOk="0" h="702254" w="2948394">
                <a:moveTo>
                  <a:pt x="0" y="0"/>
                </a:moveTo>
                <a:lnTo>
                  <a:pt x="2948394" y="0"/>
                </a:lnTo>
                <a:lnTo>
                  <a:pt x="2948394" y="702254"/>
                </a:lnTo>
                <a:lnTo>
                  <a:pt x="0" y="702254"/>
                </a:lnTo>
                <a:lnTo>
                  <a:pt x="0" y="0"/>
                </a:lnTo>
                <a:close/>
              </a:path>
            </a:pathLst>
          </a:custGeom>
          <a:blipFill rotWithShape="1">
            <a:blip r:embed="rId5">
              <a:alphaModFix/>
            </a:blip>
            <a:stretch>
              <a:fillRect b="0" l="0" r="0" t="0"/>
            </a:stretch>
          </a:blipFill>
          <a:ln>
            <a:noFill/>
          </a:ln>
        </p:spPr>
      </p:sp>
      <p:pic>
        <p:nvPicPr>
          <p:cNvPr id="356" name="Google Shape;356;p18"/>
          <p:cNvPicPr preferRelativeResize="0"/>
          <p:nvPr/>
        </p:nvPicPr>
        <p:blipFill>
          <a:blip r:embed="rId6">
            <a:alphaModFix/>
          </a:blip>
          <a:stretch>
            <a:fillRect/>
          </a:stretch>
        </p:blipFill>
        <p:spPr>
          <a:xfrm>
            <a:off x="1426538" y="3986225"/>
            <a:ext cx="1489400" cy="1410048"/>
          </a:xfrm>
          <a:prstGeom prst="rect">
            <a:avLst/>
          </a:prstGeom>
          <a:noFill/>
          <a:ln>
            <a:noFill/>
          </a:ln>
        </p:spPr>
      </p:pic>
      <p:pic>
        <p:nvPicPr>
          <p:cNvPr id="357" name="Google Shape;357;p18"/>
          <p:cNvPicPr preferRelativeResize="0"/>
          <p:nvPr/>
        </p:nvPicPr>
        <p:blipFill>
          <a:blip r:embed="rId7">
            <a:alphaModFix/>
          </a:blip>
          <a:stretch>
            <a:fillRect/>
          </a:stretch>
        </p:blipFill>
        <p:spPr>
          <a:xfrm>
            <a:off x="1426550" y="7114565"/>
            <a:ext cx="1489375" cy="1495581"/>
          </a:xfrm>
          <a:prstGeom prst="rect">
            <a:avLst/>
          </a:prstGeom>
          <a:noFill/>
          <a:ln>
            <a:noFill/>
          </a:ln>
        </p:spPr>
      </p:pic>
      <p:pic>
        <p:nvPicPr>
          <p:cNvPr id="358" name="Google Shape;358;p18"/>
          <p:cNvPicPr preferRelativeResize="0"/>
          <p:nvPr/>
        </p:nvPicPr>
        <p:blipFill>
          <a:blip r:embed="rId8">
            <a:alphaModFix/>
          </a:blip>
          <a:stretch>
            <a:fillRect/>
          </a:stretch>
        </p:blipFill>
        <p:spPr>
          <a:xfrm>
            <a:off x="9475421" y="7132646"/>
            <a:ext cx="1336625" cy="1567300"/>
          </a:xfrm>
          <a:prstGeom prst="rect">
            <a:avLst/>
          </a:prstGeom>
          <a:noFill/>
          <a:ln>
            <a:noFill/>
          </a:ln>
        </p:spPr>
      </p:pic>
      <p:pic>
        <p:nvPicPr>
          <p:cNvPr id="359" name="Google Shape;359;p18"/>
          <p:cNvPicPr preferRelativeResize="0"/>
          <p:nvPr/>
        </p:nvPicPr>
        <p:blipFill>
          <a:blip r:embed="rId9">
            <a:alphaModFix/>
          </a:blip>
          <a:stretch>
            <a:fillRect/>
          </a:stretch>
        </p:blipFill>
        <p:spPr>
          <a:xfrm>
            <a:off x="9292824" y="4203850"/>
            <a:ext cx="1590125" cy="14134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2243"/>
        </a:solidFill>
      </p:bgPr>
    </p:bg>
    <p:spTree>
      <p:nvGrpSpPr>
        <p:cNvPr id="363" name="Shape 363"/>
        <p:cNvGrpSpPr/>
        <p:nvPr/>
      </p:nvGrpSpPr>
      <p:grpSpPr>
        <a:xfrm>
          <a:off x="0" y="0"/>
          <a:ext cx="0" cy="0"/>
          <a:chOff x="0" y="0"/>
          <a:chExt cx="0" cy="0"/>
        </a:xfrm>
      </p:grpSpPr>
      <p:pic>
        <p:nvPicPr>
          <p:cNvPr id="364" name="Google Shape;364;p19"/>
          <p:cNvPicPr preferRelativeResize="0"/>
          <p:nvPr/>
        </p:nvPicPr>
        <p:blipFill>
          <a:blip r:embed="rId3">
            <a:alphaModFix/>
          </a:blip>
          <a:stretch>
            <a:fillRect/>
          </a:stretch>
        </p:blipFill>
        <p:spPr>
          <a:xfrm>
            <a:off x="-3860624" y="-5521900"/>
            <a:ext cx="17506898" cy="17558349"/>
          </a:xfrm>
          <a:prstGeom prst="rect">
            <a:avLst/>
          </a:prstGeom>
          <a:noFill/>
          <a:ln>
            <a:noFill/>
          </a:ln>
        </p:spPr>
      </p:pic>
      <p:pic>
        <p:nvPicPr>
          <p:cNvPr id="365" name="Google Shape;365;p19"/>
          <p:cNvPicPr preferRelativeResize="0"/>
          <p:nvPr/>
        </p:nvPicPr>
        <p:blipFill>
          <a:blip r:embed="rId4">
            <a:alphaModFix/>
          </a:blip>
          <a:stretch>
            <a:fillRect/>
          </a:stretch>
        </p:blipFill>
        <p:spPr>
          <a:xfrm>
            <a:off x="563800" y="-533488"/>
            <a:ext cx="8020675" cy="12031012"/>
          </a:xfrm>
          <a:prstGeom prst="rect">
            <a:avLst/>
          </a:prstGeom>
          <a:noFill/>
          <a:ln>
            <a:noFill/>
          </a:ln>
        </p:spPr>
      </p:pic>
      <p:sp>
        <p:nvSpPr>
          <p:cNvPr id="366" name="Google Shape;366;p19"/>
          <p:cNvSpPr/>
          <p:nvPr/>
        </p:nvSpPr>
        <p:spPr>
          <a:xfrm>
            <a:off x="1221802" y="579512"/>
            <a:ext cx="517863" cy="495265"/>
          </a:xfrm>
          <a:custGeom>
            <a:rect b="b" l="l" r="r" t="t"/>
            <a:pathLst>
              <a:path extrusionOk="0" h="495265" w="517863">
                <a:moveTo>
                  <a:pt x="0" y="0"/>
                </a:moveTo>
                <a:lnTo>
                  <a:pt x="517863" y="0"/>
                </a:lnTo>
                <a:lnTo>
                  <a:pt x="517863" y="495265"/>
                </a:lnTo>
                <a:lnTo>
                  <a:pt x="0" y="495265"/>
                </a:lnTo>
                <a:lnTo>
                  <a:pt x="0" y="0"/>
                </a:lnTo>
                <a:close/>
              </a:path>
            </a:pathLst>
          </a:custGeom>
          <a:blipFill rotWithShape="1">
            <a:blip r:embed="rId5">
              <a:alphaModFix/>
            </a:blip>
            <a:stretch>
              <a:fillRect b="0" l="0" r="0" t="0"/>
            </a:stretch>
          </a:blipFill>
          <a:ln>
            <a:noFill/>
          </a:ln>
        </p:spPr>
      </p:sp>
      <p:sp>
        <p:nvSpPr>
          <p:cNvPr id="367" name="Google Shape;367;p19"/>
          <p:cNvSpPr/>
          <p:nvPr/>
        </p:nvSpPr>
        <p:spPr>
          <a:xfrm rot="5400000">
            <a:off x="7462086" y="-150188"/>
            <a:ext cx="2948394" cy="702254"/>
          </a:xfrm>
          <a:custGeom>
            <a:rect b="b" l="l" r="r" t="t"/>
            <a:pathLst>
              <a:path extrusionOk="0" h="702254" w="2948394">
                <a:moveTo>
                  <a:pt x="0" y="0"/>
                </a:moveTo>
                <a:lnTo>
                  <a:pt x="2948393" y="0"/>
                </a:lnTo>
                <a:lnTo>
                  <a:pt x="2948393" y="702253"/>
                </a:lnTo>
                <a:lnTo>
                  <a:pt x="0" y="702253"/>
                </a:lnTo>
                <a:lnTo>
                  <a:pt x="0" y="0"/>
                </a:lnTo>
                <a:close/>
              </a:path>
            </a:pathLst>
          </a:custGeom>
          <a:blipFill rotWithShape="1">
            <a:blip r:embed="rId6">
              <a:alphaModFix/>
            </a:blip>
            <a:stretch>
              <a:fillRect b="0" l="0" r="0" t="0"/>
            </a:stretch>
          </a:blipFill>
          <a:ln>
            <a:noFill/>
          </a:ln>
        </p:spPr>
      </p:sp>
      <p:grpSp>
        <p:nvGrpSpPr>
          <p:cNvPr id="368" name="Google Shape;368;p19"/>
          <p:cNvGrpSpPr/>
          <p:nvPr/>
        </p:nvGrpSpPr>
        <p:grpSpPr>
          <a:xfrm>
            <a:off x="9579182" y="2747847"/>
            <a:ext cx="2485613" cy="2722471"/>
            <a:chOff x="0" y="-47625"/>
            <a:chExt cx="1398752" cy="1532042"/>
          </a:xfrm>
        </p:grpSpPr>
        <p:sp>
          <p:nvSpPr>
            <p:cNvPr id="369" name="Google Shape;369;p19"/>
            <p:cNvSpPr/>
            <p:nvPr/>
          </p:nvSpPr>
          <p:spPr>
            <a:xfrm>
              <a:off x="0" y="0"/>
              <a:ext cx="1398752" cy="1484417"/>
            </a:xfrm>
            <a:custGeom>
              <a:rect b="b" l="l" r="r" t="t"/>
              <a:pathLst>
                <a:path extrusionOk="0" h="1484417" w="1398752">
                  <a:moveTo>
                    <a:pt x="0" y="0"/>
                  </a:moveTo>
                  <a:lnTo>
                    <a:pt x="1398752" y="0"/>
                  </a:lnTo>
                  <a:lnTo>
                    <a:pt x="1398752" y="1484417"/>
                  </a:lnTo>
                  <a:lnTo>
                    <a:pt x="0" y="1484417"/>
                  </a:lnTo>
                  <a:close/>
                </a:path>
              </a:pathLst>
            </a:custGeom>
            <a:solidFill>
              <a:srgbClr val="4B4B4B"/>
            </a:solidFill>
            <a:ln>
              <a:noFill/>
            </a:ln>
          </p:spPr>
        </p:sp>
        <p:sp>
          <p:nvSpPr>
            <p:cNvPr id="370" name="Google Shape;370;p19"/>
            <p:cNvSpPr txBox="1"/>
            <p:nvPr/>
          </p:nvSpPr>
          <p:spPr>
            <a:xfrm>
              <a:off x="0" y="-47625"/>
              <a:ext cx="1398752" cy="153204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19"/>
          <p:cNvGrpSpPr/>
          <p:nvPr/>
        </p:nvGrpSpPr>
        <p:grpSpPr>
          <a:xfrm>
            <a:off x="12274345" y="2747847"/>
            <a:ext cx="5325462" cy="2722471"/>
            <a:chOff x="0" y="-47625"/>
            <a:chExt cx="2996848" cy="1532042"/>
          </a:xfrm>
        </p:grpSpPr>
        <p:sp>
          <p:nvSpPr>
            <p:cNvPr id="372" name="Google Shape;372;p19"/>
            <p:cNvSpPr/>
            <p:nvPr/>
          </p:nvSpPr>
          <p:spPr>
            <a:xfrm>
              <a:off x="0" y="0"/>
              <a:ext cx="2996848" cy="1484417"/>
            </a:xfrm>
            <a:custGeom>
              <a:rect b="b" l="l" r="r" t="t"/>
              <a:pathLst>
                <a:path extrusionOk="0" h="1484417" w="2996848">
                  <a:moveTo>
                    <a:pt x="0" y="0"/>
                  </a:moveTo>
                  <a:lnTo>
                    <a:pt x="2996848" y="0"/>
                  </a:lnTo>
                  <a:lnTo>
                    <a:pt x="2996848" y="1484417"/>
                  </a:lnTo>
                  <a:lnTo>
                    <a:pt x="0" y="1484417"/>
                  </a:lnTo>
                  <a:close/>
                </a:path>
              </a:pathLst>
            </a:custGeom>
            <a:solidFill>
              <a:srgbClr val="4B4B4B"/>
            </a:solidFill>
            <a:ln>
              <a:noFill/>
            </a:ln>
          </p:spPr>
        </p:sp>
        <p:sp>
          <p:nvSpPr>
            <p:cNvPr id="373" name="Google Shape;373;p19"/>
            <p:cNvSpPr txBox="1"/>
            <p:nvPr/>
          </p:nvSpPr>
          <p:spPr>
            <a:xfrm>
              <a:off x="0" y="-47625"/>
              <a:ext cx="2996848" cy="153204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19"/>
          <p:cNvSpPr/>
          <p:nvPr/>
        </p:nvSpPr>
        <p:spPr>
          <a:xfrm>
            <a:off x="9817307" y="3036438"/>
            <a:ext cx="306269" cy="306269"/>
          </a:xfrm>
          <a:custGeom>
            <a:rect b="b" l="l" r="r" t="t"/>
            <a:pathLst>
              <a:path extrusionOk="0" h="306269" w="306269">
                <a:moveTo>
                  <a:pt x="0" y="0"/>
                </a:moveTo>
                <a:lnTo>
                  <a:pt x="306268" y="0"/>
                </a:lnTo>
                <a:lnTo>
                  <a:pt x="306268" y="306269"/>
                </a:lnTo>
                <a:lnTo>
                  <a:pt x="0" y="306269"/>
                </a:lnTo>
                <a:lnTo>
                  <a:pt x="0" y="0"/>
                </a:lnTo>
                <a:close/>
              </a:path>
            </a:pathLst>
          </a:custGeom>
          <a:blipFill rotWithShape="1">
            <a:blip r:embed="rId7">
              <a:alphaModFix/>
            </a:blip>
            <a:stretch>
              <a:fillRect b="0" l="0" r="0" t="0"/>
            </a:stretch>
          </a:blipFill>
          <a:ln>
            <a:noFill/>
          </a:ln>
        </p:spPr>
      </p:sp>
      <p:sp>
        <p:nvSpPr>
          <p:cNvPr id="375" name="Google Shape;375;p19"/>
          <p:cNvSpPr/>
          <p:nvPr/>
        </p:nvSpPr>
        <p:spPr>
          <a:xfrm>
            <a:off x="9847555" y="3627863"/>
            <a:ext cx="255038" cy="306269"/>
          </a:xfrm>
          <a:custGeom>
            <a:rect b="b" l="l" r="r" t="t"/>
            <a:pathLst>
              <a:path extrusionOk="0" h="306269" w="255038">
                <a:moveTo>
                  <a:pt x="0" y="0"/>
                </a:moveTo>
                <a:lnTo>
                  <a:pt x="255038" y="0"/>
                </a:lnTo>
                <a:lnTo>
                  <a:pt x="255038" y="306268"/>
                </a:lnTo>
                <a:lnTo>
                  <a:pt x="0" y="306268"/>
                </a:lnTo>
                <a:lnTo>
                  <a:pt x="0" y="0"/>
                </a:lnTo>
                <a:close/>
              </a:path>
            </a:pathLst>
          </a:custGeom>
          <a:blipFill rotWithShape="1">
            <a:blip r:embed="rId8">
              <a:alphaModFix/>
            </a:blip>
            <a:stretch>
              <a:fillRect b="0" l="0" r="0" t="0"/>
            </a:stretch>
          </a:blipFill>
          <a:ln>
            <a:noFill/>
          </a:ln>
        </p:spPr>
      </p:sp>
      <p:sp>
        <p:nvSpPr>
          <p:cNvPr id="376" name="Google Shape;376;p19"/>
          <p:cNvSpPr/>
          <p:nvPr/>
        </p:nvSpPr>
        <p:spPr>
          <a:xfrm>
            <a:off x="9847555" y="4222222"/>
            <a:ext cx="306269" cy="306269"/>
          </a:xfrm>
          <a:custGeom>
            <a:rect b="b" l="l" r="r" t="t"/>
            <a:pathLst>
              <a:path extrusionOk="0" h="306269" w="306269">
                <a:moveTo>
                  <a:pt x="0" y="0"/>
                </a:moveTo>
                <a:lnTo>
                  <a:pt x="306268" y="0"/>
                </a:lnTo>
                <a:lnTo>
                  <a:pt x="306268" y="306269"/>
                </a:lnTo>
                <a:lnTo>
                  <a:pt x="0" y="306269"/>
                </a:lnTo>
                <a:lnTo>
                  <a:pt x="0" y="0"/>
                </a:lnTo>
                <a:close/>
              </a:path>
            </a:pathLst>
          </a:custGeom>
          <a:blipFill rotWithShape="1">
            <a:blip r:embed="rId9">
              <a:alphaModFix/>
            </a:blip>
            <a:stretch>
              <a:fillRect b="0" l="0" r="0" t="0"/>
            </a:stretch>
          </a:blipFill>
          <a:ln>
            <a:noFill/>
          </a:ln>
        </p:spPr>
      </p:sp>
      <p:sp>
        <p:nvSpPr>
          <p:cNvPr id="377" name="Google Shape;377;p19"/>
          <p:cNvSpPr/>
          <p:nvPr/>
        </p:nvSpPr>
        <p:spPr>
          <a:xfrm>
            <a:off x="9817307" y="4865953"/>
            <a:ext cx="306269" cy="306269"/>
          </a:xfrm>
          <a:custGeom>
            <a:rect b="b" l="l" r="r" t="t"/>
            <a:pathLst>
              <a:path extrusionOk="0" h="306269" w="306269">
                <a:moveTo>
                  <a:pt x="0" y="0"/>
                </a:moveTo>
                <a:lnTo>
                  <a:pt x="306268" y="0"/>
                </a:lnTo>
                <a:lnTo>
                  <a:pt x="306268" y="306269"/>
                </a:lnTo>
                <a:lnTo>
                  <a:pt x="0" y="306269"/>
                </a:lnTo>
                <a:lnTo>
                  <a:pt x="0" y="0"/>
                </a:lnTo>
                <a:close/>
              </a:path>
            </a:pathLst>
          </a:custGeom>
          <a:blipFill rotWithShape="1">
            <a:blip r:embed="rId10">
              <a:alphaModFix/>
            </a:blip>
            <a:stretch>
              <a:fillRect b="0" l="0" r="0" t="0"/>
            </a:stretch>
          </a:blipFill>
          <a:ln>
            <a:noFill/>
          </a:ln>
        </p:spPr>
      </p:sp>
      <p:cxnSp>
        <p:nvCxnSpPr>
          <p:cNvPr id="378" name="Google Shape;378;p19"/>
          <p:cNvCxnSpPr/>
          <p:nvPr/>
        </p:nvCxnSpPr>
        <p:spPr>
          <a:xfrm>
            <a:off x="12274345" y="3399857"/>
            <a:ext cx="5325462" cy="0"/>
          </a:xfrm>
          <a:prstGeom prst="straightConnector1">
            <a:avLst/>
          </a:prstGeom>
          <a:noFill/>
          <a:ln cap="flat" cmpd="sng" w="19050">
            <a:solidFill>
              <a:srgbClr val="6A80C0"/>
            </a:solidFill>
            <a:prstDash val="solid"/>
            <a:round/>
            <a:headEnd len="sm" w="sm" type="none"/>
            <a:tailEnd len="sm" w="sm" type="none"/>
          </a:ln>
        </p:spPr>
      </p:cxnSp>
      <p:cxnSp>
        <p:nvCxnSpPr>
          <p:cNvPr id="379" name="Google Shape;379;p19"/>
          <p:cNvCxnSpPr/>
          <p:nvPr/>
        </p:nvCxnSpPr>
        <p:spPr>
          <a:xfrm>
            <a:off x="9579182" y="6200326"/>
            <a:ext cx="3496082" cy="0"/>
          </a:xfrm>
          <a:prstGeom prst="straightConnector1">
            <a:avLst/>
          </a:prstGeom>
          <a:noFill/>
          <a:ln cap="flat" cmpd="sng" w="19050">
            <a:solidFill>
              <a:srgbClr val="6A80C0"/>
            </a:solidFill>
            <a:prstDash val="solid"/>
            <a:round/>
            <a:headEnd len="sm" w="sm" type="none"/>
            <a:tailEnd len="sm" w="sm" type="none"/>
          </a:ln>
        </p:spPr>
      </p:cxnSp>
      <p:cxnSp>
        <p:nvCxnSpPr>
          <p:cNvPr id="380" name="Google Shape;380;p19"/>
          <p:cNvCxnSpPr/>
          <p:nvPr/>
        </p:nvCxnSpPr>
        <p:spPr>
          <a:xfrm>
            <a:off x="14103725" y="6200326"/>
            <a:ext cx="3496082" cy="0"/>
          </a:xfrm>
          <a:prstGeom prst="straightConnector1">
            <a:avLst/>
          </a:prstGeom>
          <a:noFill/>
          <a:ln cap="flat" cmpd="sng" w="19050">
            <a:solidFill>
              <a:srgbClr val="6A80C0"/>
            </a:solidFill>
            <a:prstDash val="solid"/>
            <a:round/>
            <a:headEnd len="sm" w="sm" type="none"/>
            <a:tailEnd len="sm" w="sm" type="none"/>
          </a:ln>
        </p:spPr>
      </p:cxnSp>
      <p:grpSp>
        <p:nvGrpSpPr>
          <p:cNvPr id="381" name="Google Shape;381;p19"/>
          <p:cNvGrpSpPr/>
          <p:nvPr/>
        </p:nvGrpSpPr>
        <p:grpSpPr>
          <a:xfrm>
            <a:off x="9579182" y="7737417"/>
            <a:ext cx="8020625" cy="519868"/>
            <a:chOff x="0" y="-47625"/>
            <a:chExt cx="2112428" cy="136920"/>
          </a:xfrm>
        </p:grpSpPr>
        <p:sp>
          <p:nvSpPr>
            <p:cNvPr id="382" name="Google Shape;382;p19"/>
            <p:cNvSpPr/>
            <p:nvPr/>
          </p:nvSpPr>
          <p:spPr>
            <a:xfrm>
              <a:off x="0" y="0"/>
              <a:ext cx="2112428" cy="89295"/>
            </a:xfrm>
            <a:custGeom>
              <a:rect b="b" l="l" r="r" t="t"/>
              <a:pathLst>
                <a:path extrusionOk="0" h="89295" w="2112428">
                  <a:moveTo>
                    <a:pt x="0" y="0"/>
                  </a:moveTo>
                  <a:lnTo>
                    <a:pt x="2112428" y="0"/>
                  </a:lnTo>
                  <a:lnTo>
                    <a:pt x="2112428" y="89295"/>
                  </a:lnTo>
                  <a:lnTo>
                    <a:pt x="0" y="89295"/>
                  </a:lnTo>
                  <a:close/>
                </a:path>
              </a:pathLst>
            </a:custGeom>
            <a:solidFill>
              <a:srgbClr val="6A80C0"/>
            </a:solidFill>
            <a:ln>
              <a:noFill/>
            </a:ln>
          </p:spPr>
        </p:sp>
        <p:sp>
          <p:nvSpPr>
            <p:cNvPr id="383" name="Google Shape;383;p19"/>
            <p:cNvSpPr txBox="1"/>
            <p:nvPr/>
          </p:nvSpPr>
          <p:spPr>
            <a:xfrm>
              <a:off x="0" y="-47625"/>
              <a:ext cx="2112428"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9"/>
          <p:cNvGrpSpPr/>
          <p:nvPr/>
        </p:nvGrpSpPr>
        <p:grpSpPr>
          <a:xfrm>
            <a:off x="9579182" y="8428885"/>
            <a:ext cx="8020625" cy="519868"/>
            <a:chOff x="0" y="-47625"/>
            <a:chExt cx="2112428" cy="136920"/>
          </a:xfrm>
        </p:grpSpPr>
        <p:sp>
          <p:nvSpPr>
            <p:cNvPr id="385" name="Google Shape;385;p19"/>
            <p:cNvSpPr/>
            <p:nvPr/>
          </p:nvSpPr>
          <p:spPr>
            <a:xfrm>
              <a:off x="0" y="0"/>
              <a:ext cx="2112428" cy="89295"/>
            </a:xfrm>
            <a:custGeom>
              <a:rect b="b" l="l" r="r" t="t"/>
              <a:pathLst>
                <a:path extrusionOk="0" h="89295" w="2112428">
                  <a:moveTo>
                    <a:pt x="0" y="0"/>
                  </a:moveTo>
                  <a:lnTo>
                    <a:pt x="2112428" y="0"/>
                  </a:lnTo>
                  <a:lnTo>
                    <a:pt x="2112428" y="89295"/>
                  </a:lnTo>
                  <a:lnTo>
                    <a:pt x="0" y="89295"/>
                  </a:lnTo>
                  <a:close/>
                </a:path>
              </a:pathLst>
            </a:custGeom>
            <a:solidFill>
              <a:srgbClr val="6A80C0"/>
            </a:solidFill>
            <a:ln>
              <a:noFill/>
            </a:ln>
          </p:spPr>
        </p:sp>
        <p:sp>
          <p:nvSpPr>
            <p:cNvPr id="386" name="Google Shape;386;p19"/>
            <p:cNvSpPr txBox="1"/>
            <p:nvPr/>
          </p:nvSpPr>
          <p:spPr>
            <a:xfrm>
              <a:off x="0" y="-47625"/>
              <a:ext cx="2112428"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9"/>
          <p:cNvGrpSpPr/>
          <p:nvPr/>
        </p:nvGrpSpPr>
        <p:grpSpPr>
          <a:xfrm>
            <a:off x="9579182" y="9120352"/>
            <a:ext cx="8020625" cy="519868"/>
            <a:chOff x="0" y="-47625"/>
            <a:chExt cx="2112428" cy="136920"/>
          </a:xfrm>
        </p:grpSpPr>
        <p:sp>
          <p:nvSpPr>
            <p:cNvPr id="388" name="Google Shape;388;p19"/>
            <p:cNvSpPr/>
            <p:nvPr/>
          </p:nvSpPr>
          <p:spPr>
            <a:xfrm>
              <a:off x="0" y="0"/>
              <a:ext cx="2112428" cy="89295"/>
            </a:xfrm>
            <a:custGeom>
              <a:rect b="b" l="l" r="r" t="t"/>
              <a:pathLst>
                <a:path extrusionOk="0" h="89295" w="2112428">
                  <a:moveTo>
                    <a:pt x="0" y="0"/>
                  </a:moveTo>
                  <a:lnTo>
                    <a:pt x="2112428" y="0"/>
                  </a:lnTo>
                  <a:lnTo>
                    <a:pt x="2112428" y="89295"/>
                  </a:lnTo>
                  <a:lnTo>
                    <a:pt x="0" y="89295"/>
                  </a:lnTo>
                  <a:close/>
                </a:path>
              </a:pathLst>
            </a:custGeom>
            <a:solidFill>
              <a:srgbClr val="6A80C0"/>
            </a:solidFill>
            <a:ln>
              <a:noFill/>
            </a:ln>
          </p:spPr>
        </p:sp>
        <p:sp>
          <p:nvSpPr>
            <p:cNvPr id="389" name="Google Shape;389;p19"/>
            <p:cNvSpPr txBox="1"/>
            <p:nvPr/>
          </p:nvSpPr>
          <p:spPr>
            <a:xfrm>
              <a:off x="0" y="-47625"/>
              <a:ext cx="2112428"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9"/>
          <p:cNvGrpSpPr/>
          <p:nvPr/>
        </p:nvGrpSpPr>
        <p:grpSpPr>
          <a:xfrm>
            <a:off x="12392924" y="7737417"/>
            <a:ext cx="420835" cy="519868"/>
            <a:chOff x="0" y="-47625"/>
            <a:chExt cx="110837" cy="136920"/>
          </a:xfrm>
        </p:grpSpPr>
        <p:sp>
          <p:nvSpPr>
            <p:cNvPr id="391" name="Google Shape;391;p19"/>
            <p:cNvSpPr/>
            <p:nvPr/>
          </p:nvSpPr>
          <p:spPr>
            <a:xfrm>
              <a:off x="0" y="0"/>
              <a:ext cx="110837" cy="89295"/>
            </a:xfrm>
            <a:custGeom>
              <a:rect b="b" l="l" r="r" t="t"/>
              <a:pathLst>
                <a:path extrusionOk="0" h="89295" w="110837">
                  <a:moveTo>
                    <a:pt x="0" y="0"/>
                  </a:moveTo>
                  <a:lnTo>
                    <a:pt x="110837" y="0"/>
                  </a:lnTo>
                  <a:lnTo>
                    <a:pt x="110837" y="89295"/>
                  </a:lnTo>
                  <a:lnTo>
                    <a:pt x="0" y="89295"/>
                  </a:lnTo>
                  <a:close/>
                </a:path>
              </a:pathLst>
            </a:custGeom>
            <a:solidFill>
              <a:srgbClr val="FFFFFF"/>
            </a:solidFill>
            <a:ln>
              <a:noFill/>
            </a:ln>
          </p:spPr>
        </p:sp>
        <p:sp>
          <p:nvSpPr>
            <p:cNvPr id="392" name="Google Shape;392;p19"/>
            <p:cNvSpPr txBox="1"/>
            <p:nvPr/>
          </p:nvSpPr>
          <p:spPr>
            <a:xfrm>
              <a:off x="0" y="-47625"/>
              <a:ext cx="110837"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19"/>
          <p:cNvGrpSpPr/>
          <p:nvPr/>
        </p:nvGrpSpPr>
        <p:grpSpPr>
          <a:xfrm>
            <a:off x="14995693" y="8428885"/>
            <a:ext cx="420835" cy="519868"/>
            <a:chOff x="0" y="-47625"/>
            <a:chExt cx="110837" cy="136920"/>
          </a:xfrm>
        </p:grpSpPr>
        <p:sp>
          <p:nvSpPr>
            <p:cNvPr id="394" name="Google Shape;394;p19"/>
            <p:cNvSpPr/>
            <p:nvPr/>
          </p:nvSpPr>
          <p:spPr>
            <a:xfrm>
              <a:off x="0" y="0"/>
              <a:ext cx="110837" cy="89295"/>
            </a:xfrm>
            <a:custGeom>
              <a:rect b="b" l="l" r="r" t="t"/>
              <a:pathLst>
                <a:path extrusionOk="0" h="89295" w="110837">
                  <a:moveTo>
                    <a:pt x="0" y="0"/>
                  </a:moveTo>
                  <a:lnTo>
                    <a:pt x="110837" y="0"/>
                  </a:lnTo>
                  <a:lnTo>
                    <a:pt x="110837" y="89295"/>
                  </a:lnTo>
                  <a:lnTo>
                    <a:pt x="0" y="89295"/>
                  </a:lnTo>
                  <a:close/>
                </a:path>
              </a:pathLst>
            </a:custGeom>
            <a:solidFill>
              <a:srgbClr val="FFFFFF"/>
            </a:solidFill>
            <a:ln>
              <a:noFill/>
            </a:ln>
          </p:spPr>
        </p:sp>
        <p:sp>
          <p:nvSpPr>
            <p:cNvPr id="395" name="Google Shape;395;p19"/>
            <p:cNvSpPr txBox="1"/>
            <p:nvPr/>
          </p:nvSpPr>
          <p:spPr>
            <a:xfrm>
              <a:off x="0" y="-47625"/>
              <a:ext cx="110837"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9"/>
          <p:cNvGrpSpPr/>
          <p:nvPr/>
        </p:nvGrpSpPr>
        <p:grpSpPr>
          <a:xfrm>
            <a:off x="11736666" y="9122281"/>
            <a:ext cx="420835" cy="519868"/>
            <a:chOff x="0" y="-47625"/>
            <a:chExt cx="110837" cy="136920"/>
          </a:xfrm>
        </p:grpSpPr>
        <p:sp>
          <p:nvSpPr>
            <p:cNvPr id="397" name="Google Shape;397;p19"/>
            <p:cNvSpPr/>
            <p:nvPr/>
          </p:nvSpPr>
          <p:spPr>
            <a:xfrm>
              <a:off x="0" y="0"/>
              <a:ext cx="110837" cy="89295"/>
            </a:xfrm>
            <a:custGeom>
              <a:rect b="b" l="l" r="r" t="t"/>
              <a:pathLst>
                <a:path extrusionOk="0" h="89295" w="110837">
                  <a:moveTo>
                    <a:pt x="0" y="0"/>
                  </a:moveTo>
                  <a:lnTo>
                    <a:pt x="110837" y="0"/>
                  </a:lnTo>
                  <a:lnTo>
                    <a:pt x="110837" y="89295"/>
                  </a:lnTo>
                  <a:lnTo>
                    <a:pt x="0" y="89295"/>
                  </a:lnTo>
                  <a:close/>
                </a:path>
              </a:pathLst>
            </a:custGeom>
            <a:solidFill>
              <a:srgbClr val="FFFFFF"/>
            </a:solidFill>
            <a:ln>
              <a:noFill/>
            </a:ln>
          </p:spPr>
        </p:sp>
        <p:sp>
          <p:nvSpPr>
            <p:cNvPr id="398" name="Google Shape;398;p19"/>
            <p:cNvSpPr txBox="1"/>
            <p:nvPr/>
          </p:nvSpPr>
          <p:spPr>
            <a:xfrm>
              <a:off x="0" y="-47625"/>
              <a:ext cx="110837" cy="13692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19"/>
          <p:cNvSpPr txBox="1"/>
          <p:nvPr/>
        </p:nvSpPr>
        <p:spPr>
          <a:xfrm>
            <a:off x="13971131" y="665220"/>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SERVICE</a:t>
            </a:r>
            <a:endParaRPr/>
          </a:p>
        </p:txBody>
      </p:sp>
      <p:sp>
        <p:nvSpPr>
          <p:cNvPr id="400" name="Google Shape;400;p19"/>
          <p:cNvSpPr txBox="1"/>
          <p:nvPr/>
        </p:nvSpPr>
        <p:spPr>
          <a:xfrm>
            <a:off x="16367075" y="665220"/>
            <a:ext cx="920725"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CONTACT</a:t>
            </a:r>
            <a:endParaRPr/>
          </a:p>
        </p:txBody>
      </p:sp>
      <p:sp>
        <p:nvSpPr>
          <p:cNvPr id="401" name="Google Shape;401;p19"/>
          <p:cNvSpPr txBox="1"/>
          <p:nvPr/>
        </p:nvSpPr>
        <p:spPr>
          <a:xfrm>
            <a:off x="11736678" y="665225"/>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ABOUT</a:t>
            </a:r>
            <a:endParaRPr/>
          </a:p>
        </p:txBody>
      </p:sp>
      <p:sp>
        <p:nvSpPr>
          <p:cNvPr id="402" name="Google Shape;402;p19"/>
          <p:cNvSpPr txBox="1"/>
          <p:nvPr/>
        </p:nvSpPr>
        <p:spPr>
          <a:xfrm>
            <a:off x="9531557" y="665220"/>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5A611"/>
                </a:solidFill>
                <a:latin typeface="Arimo"/>
                <a:ea typeface="Arimo"/>
                <a:cs typeface="Arimo"/>
                <a:sym typeface="Arimo"/>
              </a:rPr>
              <a:t>HOME</a:t>
            </a:r>
            <a:endParaRPr/>
          </a:p>
        </p:txBody>
      </p:sp>
      <p:sp>
        <p:nvSpPr>
          <p:cNvPr id="403" name="Google Shape;403;p19"/>
          <p:cNvSpPr txBox="1"/>
          <p:nvPr/>
        </p:nvSpPr>
        <p:spPr>
          <a:xfrm>
            <a:off x="2012097" y="665225"/>
            <a:ext cx="702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Arimo"/>
                <a:ea typeface="Arimo"/>
                <a:cs typeface="Arimo"/>
                <a:sym typeface="Arimo"/>
              </a:rPr>
              <a:t>LOGO</a:t>
            </a:r>
            <a:endParaRPr/>
          </a:p>
        </p:txBody>
      </p:sp>
      <p:sp>
        <p:nvSpPr>
          <p:cNvPr id="404" name="Google Shape;404;p19"/>
          <p:cNvSpPr txBox="1"/>
          <p:nvPr/>
        </p:nvSpPr>
        <p:spPr>
          <a:xfrm>
            <a:off x="9531557" y="1210534"/>
            <a:ext cx="7420981" cy="2762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00" u="none" cap="none" strike="noStrike">
                <a:solidFill>
                  <a:srgbClr val="FFFFFF"/>
                </a:solidFill>
                <a:latin typeface="Arimo"/>
                <a:ea typeface="Arimo"/>
                <a:cs typeface="Arimo"/>
                <a:sym typeface="Arimo"/>
              </a:rPr>
              <a:t>USER PERSONA</a:t>
            </a:r>
            <a:endParaRPr/>
          </a:p>
        </p:txBody>
      </p:sp>
      <p:sp>
        <p:nvSpPr>
          <p:cNvPr id="405" name="Google Shape;405;p19"/>
          <p:cNvSpPr txBox="1"/>
          <p:nvPr/>
        </p:nvSpPr>
        <p:spPr>
          <a:xfrm>
            <a:off x="9531549" y="1621450"/>
            <a:ext cx="74211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5A611"/>
                </a:solidFill>
                <a:latin typeface="Archivo Black"/>
                <a:ea typeface="Archivo Black"/>
                <a:cs typeface="Archivo Black"/>
                <a:sym typeface="Archivo Black"/>
              </a:rPr>
              <a:t>DANIE GARCIA</a:t>
            </a:r>
            <a:endParaRPr/>
          </a:p>
        </p:txBody>
      </p:sp>
      <p:sp>
        <p:nvSpPr>
          <p:cNvPr id="406" name="Google Shape;406;p19"/>
          <p:cNvSpPr txBox="1"/>
          <p:nvPr/>
        </p:nvSpPr>
        <p:spPr>
          <a:xfrm>
            <a:off x="12675065" y="2887848"/>
            <a:ext cx="800398"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6A80C0"/>
                </a:solidFill>
                <a:latin typeface="Archivo Black"/>
                <a:ea typeface="Archivo Black"/>
                <a:cs typeface="Archivo Black"/>
                <a:sym typeface="Archivo Black"/>
              </a:rPr>
              <a:t>BIO</a:t>
            </a:r>
            <a:endParaRPr/>
          </a:p>
        </p:txBody>
      </p:sp>
      <p:sp>
        <p:nvSpPr>
          <p:cNvPr id="407" name="Google Shape;407;p19"/>
          <p:cNvSpPr txBox="1"/>
          <p:nvPr/>
        </p:nvSpPr>
        <p:spPr>
          <a:xfrm>
            <a:off x="9579182" y="5724076"/>
            <a:ext cx="155855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6A80C0"/>
                </a:solidFill>
                <a:latin typeface="Archivo Black"/>
                <a:ea typeface="Archivo Black"/>
                <a:cs typeface="Archivo Black"/>
                <a:sym typeface="Archivo Black"/>
              </a:rPr>
              <a:t>GOALS</a:t>
            </a:r>
            <a:endParaRPr/>
          </a:p>
        </p:txBody>
      </p:sp>
      <p:sp>
        <p:nvSpPr>
          <p:cNvPr id="408" name="Google Shape;408;p19"/>
          <p:cNvSpPr txBox="1"/>
          <p:nvPr/>
        </p:nvSpPr>
        <p:spPr>
          <a:xfrm>
            <a:off x="14103725" y="5724076"/>
            <a:ext cx="289849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6A80C0"/>
                </a:solidFill>
                <a:latin typeface="Archivo Black"/>
                <a:ea typeface="Archivo Black"/>
                <a:cs typeface="Archivo Black"/>
                <a:sym typeface="Archivo Black"/>
              </a:rPr>
              <a:t>PERSONALITY</a:t>
            </a:r>
            <a:endParaRPr/>
          </a:p>
        </p:txBody>
      </p:sp>
      <p:sp>
        <p:nvSpPr>
          <p:cNvPr id="409" name="Google Shape;409;p19"/>
          <p:cNvSpPr txBox="1"/>
          <p:nvPr/>
        </p:nvSpPr>
        <p:spPr>
          <a:xfrm>
            <a:off x="10314203" y="2988813"/>
            <a:ext cx="414969"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A80C0"/>
                </a:solidFill>
                <a:latin typeface="Arimo"/>
                <a:ea typeface="Arimo"/>
                <a:cs typeface="Arimo"/>
                <a:sym typeface="Arimo"/>
              </a:rPr>
              <a:t>36</a:t>
            </a:r>
            <a:endParaRPr/>
          </a:p>
        </p:txBody>
      </p:sp>
      <p:sp>
        <p:nvSpPr>
          <p:cNvPr id="410" name="Google Shape;410;p19"/>
          <p:cNvSpPr txBox="1"/>
          <p:nvPr/>
        </p:nvSpPr>
        <p:spPr>
          <a:xfrm>
            <a:off x="10293684" y="4806462"/>
            <a:ext cx="1579077"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A80C0"/>
                </a:solidFill>
                <a:latin typeface="Arimo"/>
                <a:ea typeface="Arimo"/>
                <a:cs typeface="Arimo"/>
                <a:sym typeface="Arimo"/>
              </a:rPr>
              <a:t>NEW YORK</a:t>
            </a:r>
            <a:endParaRPr/>
          </a:p>
        </p:txBody>
      </p:sp>
      <p:sp>
        <p:nvSpPr>
          <p:cNvPr id="411" name="Google Shape;411;p19"/>
          <p:cNvSpPr txBox="1"/>
          <p:nvPr/>
        </p:nvSpPr>
        <p:spPr>
          <a:xfrm>
            <a:off x="10253621" y="4176938"/>
            <a:ext cx="4742073"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A80C0"/>
                </a:solidFill>
                <a:latin typeface="Arimo"/>
                <a:ea typeface="Arimo"/>
                <a:cs typeface="Arimo"/>
                <a:sym typeface="Arimo"/>
              </a:rPr>
              <a:t>TRADER</a:t>
            </a:r>
            <a:endParaRPr/>
          </a:p>
        </p:txBody>
      </p:sp>
      <p:sp>
        <p:nvSpPr>
          <p:cNvPr id="412" name="Google Shape;412;p19"/>
          <p:cNvSpPr txBox="1"/>
          <p:nvPr/>
        </p:nvSpPr>
        <p:spPr>
          <a:xfrm>
            <a:off x="10253621" y="3580238"/>
            <a:ext cx="1357169" cy="36575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6A80C0"/>
                </a:solidFill>
                <a:latin typeface="Arimo"/>
                <a:ea typeface="Arimo"/>
                <a:cs typeface="Arimo"/>
                <a:sym typeface="Arimo"/>
              </a:rPr>
              <a:t>MARRIED</a:t>
            </a:r>
            <a:endParaRPr/>
          </a:p>
        </p:txBody>
      </p:sp>
      <p:sp>
        <p:nvSpPr>
          <p:cNvPr id="413" name="Google Shape;413;p19"/>
          <p:cNvSpPr txBox="1"/>
          <p:nvPr/>
        </p:nvSpPr>
        <p:spPr>
          <a:xfrm>
            <a:off x="12571005" y="3561782"/>
            <a:ext cx="4688295" cy="1646831"/>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50" u="none" cap="none" strike="noStrike">
                <a:solidFill>
                  <a:srgbClr val="FFFFFF"/>
                </a:solidFill>
                <a:latin typeface="Arimo"/>
                <a:ea typeface="Arimo"/>
                <a:cs typeface="Arimo"/>
                <a:sym typeface="Arimo"/>
              </a:rPr>
              <a:t>Danie Garcia is a seasoned trader with over 12 years of experience in the financial markets. He began his career at a major investment bank, where he honed his skills in equity trading. </a:t>
            </a:r>
            <a:endParaRPr/>
          </a:p>
        </p:txBody>
      </p:sp>
      <p:sp>
        <p:nvSpPr>
          <p:cNvPr id="414" name="Google Shape;414;p19"/>
          <p:cNvSpPr txBox="1"/>
          <p:nvPr/>
        </p:nvSpPr>
        <p:spPr>
          <a:xfrm>
            <a:off x="9413155" y="6371776"/>
            <a:ext cx="3662109" cy="981697"/>
          </a:xfrm>
          <a:prstGeom prst="rect">
            <a:avLst/>
          </a:prstGeom>
          <a:noFill/>
          <a:ln>
            <a:noFill/>
          </a:ln>
        </p:spPr>
        <p:txBody>
          <a:bodyPr anchorCtr="0" anchor="t" bIns="0" lIns="0" spcFirstLastPara="1" rIns="0" wrap="square" tIns="0">
            <a:spAutoFit/>
          </a:bodyPr>
          <a:lstStyle/>
          <a:p>
            <a:pPr indent="-199760" lvl="1" marL="399522" marR="0" rtl="0" algn="l">
              <a:lnSpc>
                <a:spcPct val="140000"/>
              </a:lnSpc>
              <a:spcBef>
                <a:spcPts val="0"/>
              </a:spcBef>
              <a:spcAft>
                <a:spcPts val="0"/>
              </a:spcAft>
              <a:buClr>
                <a:srgbClr val="FFFFFF"/>
              </a:buClr>
              <a:buSzPts val="1850"/>
              <a:buFont typeface="Arial"/>
              <a:buChar char="•"/>
            </a:pPr>
            <a:r>
              <a:rPr b="0" i="0" lang="en-US" sz="1850" u="none" cap="none" strike="noStrike">
                <a:solidFill>
                  <a:srgbClr val="FFFFFF"/>
                </a:solidFill>
                <a:latin typeface="Arimo"/>
                <a:ea typeface="Arimo"/>
                <a:cs typeface="Arimo"/>
                <a:sym typeface="Arimo"/>
              </a:rPr>
              <a:t>To impart basic scientific</a:t>
            </a:r>
            <a:endParaRPr/>
          </a:p>
          <a:p>
            <a:pPr indent="-199760" lvl="1" marL="399522" marR="0" rtl="0" algn="l">
              <a:lnSpc>
                <a:spcPct val="140000"/>
              </a:lnSpc>
              <a:spcBef>
                <a:spcPts val="0"/>
              </a:spcBef>
              <a:spcAft>
                <a:spcPts val="0"/>
              </a:spcAft>
              <a:buClr>
                <a:srgbClr val="FFFFFF"/>
              </a:buClr>
              <a:buSzPts val="1850"/>
              <a:buFont typeface="Arial"/>
              <a:buChar char="•"/>
            </a:pPr>
            <a:r>
              <a:rPr b="0" i="0" lang="en-US" sz="1850" u="none" cap="none" strike="noStrike">
                <a:solidFill>
                  <a:srgbClr val="FFFFFF"/>
                </a:solidFill>
                <a:latin typeface="Arimo"/>
                <a:ea typeface="Arimo"/>
                <a:cs typeface="Arimo"/>
                <a:sym typeface="Arimo"/>
              </a:rPr>
              <a:t>knowledge to students</a:t>
            </a:r>
            <a:endParaRPr/>
          </a:p>
          <a:p>
            <a:pPr indent="-199760" lvl="1" marL="399522" marR="0" rtl="0" algn="l">
              <a:lnSpc>
                <a:spcPct val="140000"/>
              </a:lnSpc>
              <a:spcBef>
                <a:spcPts val="0"/>
              </a:spcBef>
              <a:spcAft>
                <a:spcPts val="0"/>
              </a:spcAft>
              <a:buClr>
                <a:srgbClr val="FFFFFF"/>
              </a:buClr>
              <a:buSzPts val="1850"/>
              <a:buFont typeface="Arial"/>
              <a:buChar char="•"/>
            </a:pPr>
            <a:r>
              <a:rPr b="0" i="0" lang="en-US" sz="1850" u="none" cap="none" strike="noStrike">
                <a:solidFill>
                  <a:srgbClr val="FFFFFF"/>
                </a:solidFill>
                <a:latin typeface="Arimo"/>
                <a:ea typeface="Arimo"/>
                <a:cs typeface="Arimo"/>
                <a:sym typeface="Arimo"/>
              </a:rPr>
              <a:t>To keep children's attention</a:t>
            </a:r>
            <a:endParaRPr/>
          </a:p>
        </p:txBody>
      </p:sp>
      <p:sp>
        <p:nvSpPr>
          <p:cNvPr id="415" name="Google Shape;415;p19"/>
          <p:cNvSpPr txBox="1"/>
          <p:nvPr/>
        </p:nvSpPr>
        <p:spPr>
          <a:xfrm>
            <a:off x="13903939" y="6371776"/>
            <a:ext cx="3662109" cy="981697"/>
          </a:xfrm>
          <a:prstGeom prst="rect">
            <a:avLst/>
          </a:prstGeom>
          <a:noFill/>
          <a:ln>
            <a:noFill/>
          </a:ln>
        </p:spPr>
        <p:txBody>
          <a:bodyPr anchorCtr="0" anchor="t" bIns="0" lIns="0" spcFirstLastPara="1" rIns="0" wrap="square" tIns="0">
            <a:spAutoFit/>
          </a:bodyPr>
          <a:lstStyle/>
          <a:p>
            <a:pPr indent="-199760" lvl="1" marL="399522" marR="0" rtl="0" algn="l">
              <a:lnSpc>
                <a:spcPct val="140000"/>
              </a:lnSpc>
              <a:spcBef>
                <a:spcPts val="0"/>
              </a:spcBef>
              <a:spcAft>
                <a:spcPts val="0"/>
              </a:spcAft>
              <a:buClr>
                <a:srgbClr val="FFFFFF"/>
              </a:buClr>
              <a:buSzPts val="1850"/>
              <a:buFont typeface="Arial"/>
              <a:buChar char="•"/>
            </a:pPr>
            <a:r>
              <a:rPr b="0" i="0" lang="en-US" sz="1850" u="none" cap="none" strike="noStrike">
                <a:solidFill>
                  <a:srgbClr val="FFFFFF"/>
                </a:solidFill>
                <a:latin typeface="Arimo"/>
                <a:ea typeface="Arimo"/>
                <a:cs typeface="Arimo"/>
                <a:sym typeface="Arimo"/>
              </a:rPr>
              <a:t>Helpful</a:t>
            </a:r>
            <a:endParaRPr/>
          </a:p>
          <a:p>
            <a:pPr indent="-199760" lvl="1" marL="399522" marR="0" rtl="0" algn="l">
              <a:lnSpc>
                <a:spcPct val="140000"/>
              </a:lnSpc>
              <a:spcBef>
                <a:spcPts val="0"/>
              </a:spcBef>
              <a:spcAft>
                <a:spcPts val="0"/>
              </a:spcAft>
              <a:buClr>
                <a:srgbClr val="FFFFFF"/>
              </a:buClr>
              <a:buSzPts val="1850"/>
              <a:buFont typeface="Arial"/>
              <a:buChar char="•"/>
            </a:pPr>
            <a:r>
              <a:rPr b="0" i="0" lang="en-US" sz="1850" u="none" cap="none" strike="noStrike">
                <a:solidFill>
                  <a:srgbClr val="FFFFFF"/>
                </a:solidFill>
                <a:latin typeface="Arimo"/>
                <a:ea typeface="Arimo"/>
                <a:cs typeface="Arimo"/>
                <a:sym typeface="Arimo"/>
              </a:rPr>
              <a:t>Independent</a:t>
            </a:r>
            <a:endParaRPr/>
          </a:p>
          <a:p>
            <a:pPr indent="-199760" lvl="1" marL="399522" marR="0" rtl="0" algn="l">
              <a:lnSpc>
                <a:spcPct val="140000"/>
              </a:lnSpc>
              <a:spcBef>
                <a:spcPts val="0"/>
              </a:spcBef>
              <a:spcAft>
                <a:spcPts val="0"/>
              </a:spcAft>
              <a:buClr>
                <a:srgbClr val="FFFFFF"/>
              </a:buClr>
              <a:buSzPts val="1850"/>
              <a:buFont typeface="Arial"/>
              <a:buChar char="•"/>
            </a:pPr>
            <a:r>
              <a:rPr b="0" i="0" lang="en-US" sz="1850" u="none" cap="none" strike="noStrike">
                <a:solidFill>
                  <a:srgbClr val="FFFFFF"/>
                </a:solidFill>
                <a:latin typeface="Arimo"/>
                <a:ea typeface="Arimo"/>
                <a:cs typeface="Arimo"/>
                <a:sym typeface="Arimo"/>
              </a:rPr>
              <a:t>Resourceful</a:t>
            </a:r>
            <a:endParaRPr/>
          </a:p>
        </p:txBody>
      </p:sp>
      <p:sp>
        <p:nvSpPr>
          <p:cNvPr id="416" name="Google Shape;416;p19"/>
          <p:cNvSpPr txBox="1"/>
          <p:nvPr/>
        </p:nvSpPr>
        <p:spPr>
          <a:xfrm>
            <a:off x="9970441" y="7925839"/>
            <a:ext cx="1678309"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FFFFFF"/>
                </a:solidFill>
                <a:latin typeface="Arimo"/>
                <a:ea typeface="Arimo"/>
                <a:cs typeface="Arimo"/>
                <a:sym typeface="Arimo"/>
              </a:rPr>
              <a:t>Skills</a:t>
            </a:r>
            <a:endParaRPr/>
          </a:p>
        </p:txBody>
      </p:sp>
      <p:sp>
        <p:nvSpPr>
          <p:cNvPr id="417" name="Google Shape;417;p19"/>
          <p:cNvSpPr txBox="1"/>
          <p:nvPr/>
        </p:nvSpPr>
        <p:spPr>
          <a:xfrm>
            <a:off x="9970441" y="8617307"/>
            <a:ext cx="1678309"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FFFFFF"/>
                </a:solidFill>
                <a:latin typeface="Arimo"/>
                <a:ea typeface="Arimo"/>
                <a:cs typeface="Arimo"/>
                <a:sym typeface="Arimo"/>
              </a:rPr>
              <a:t>Skills</a:t>
            </a:r>
            <a:endParaRPr/>
          </a:p>
        </p:txBody>
      </p:sp>
      <p:sp>
        <p:nvSpPr>
          <p:cNvPr id="418" name="Google Shape;418;p19"/>
          <p:cNvSpPr txBox="1"/>
          <p:nvPr/>
        </p:nvSpPr>
        <p:spPr>
          <a:xfrm>
            <a:off x="10000689" y="9310703"/>
            <a:ext cx="1678309" cy="314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FFFFFF"/>
                </a:solidFill>
                <a:latin typeface="Arimo"/>
                <a:ea typeface="Arimo"/>
                <a:cs typeface="Arimo"/>
                <a:sym typeface="Arimo"/>
              </a:rPr>
              <a:t>Skills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2B User Persona Slides    ">
  <a:themeElements>
    <a:clrScheme name="Office">
      <a:dk1>
        <a:srgbClr val="000000"/>
      </a:dk1>
      <a:lt1>
        <a:srgbClr val="FFFFFF"/>
      </a:lt1>
      <a:dk2>
        <a:srgbClr val="6A80C0"/>
      </a:dk2>
      <a:lt2>
        <a:srgbClr val="0E1C39"/>
      </a:lt2>
      <a:accent1>
        <a:srgbClr val="122243"/>
      </a:accent1>
      <a:accent2>
        <a:srgbClr val="F5A611"/>
      </a:accent2>
      <a:accent3>
        <a:srgbClr val="888888"/>
      </a:accent3>
      <a:accent4>
        <a:srgbClr val="4B4B4B"/>
      </a:accent4>
      <a:accent5>
        <a:srgbClr val="FFFFFF"/>
      </a:accent5>
      <a:accent6>
        <a:srgbClr val="6A80C0"/>
      </a:accent6>
      <a:hlink>
        <a:srgbClr val="0E1C3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