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Anton"/>
      <p:regular r:id="rId26"/>
    </p:embeddedFont>
    <p:embeddedFont>
      <p:font typeface="Montserrat"/>
      <p:regular r:id="rId27"/>
      <p:bold r:id="rId28"/>
      <p:italic r:id="rId29"/>
      <p:boldItalic r:id="rId30"/>
    </p:embeddedFont>
    <p:embeddedFont>
      <p:font typeface="Antonio"/>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nton-regular.fntdata"/><Relationship Id="rId25" Type="http://schemas.openxmlformats.org/officeDocument/2006/relationships/slide" Target="slides/slide20.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ntonio-regular.fntdata"/><Relationship Id="rId30"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Antonio-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762000" y="1901825"/>
            <a:ext cx="15670800" cy="1470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 name="Google Shape;11;p3"/>
          <p:cNvSpPr txBox="1"/>
          <p:nvPr>
            <p:ph idx="1" type="subTitle"/>
          </p:nvPr>
        </p:nvSpPr>
        <p:spPr>
          <a:xfrm>
            <a:off x="4670500" y="55821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sp>
        <p:nvSpPr>
          <p:cNvPr id="12" name="Google Shape;12;p3"/>
          <p:cNvSpPr txBox="1"/>
          <p:nvPr/>
        </p:nvSpPr>
        <p:spPr>
          <a:xfrm>
            <a:off x="15951943" y="8971146"/>
            <a:ext cx="2614800" cy="13113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01/20</a:t>
            </a:r>
            <a:endParaRPr/>
          </a:p>
        </p:txBody>
      </p:sp>
      <p:cxnSp>
        <p:nvCxnSpPr>
          <p:cNvPr id="13" name="Google Shape;13;p3"/>
          <p:cNvCxnSpPr/>
          <p:nvPr/>
        </p:nvCxnSpPr>
        <p:spPr>
          <a:xfrm>
            <a:off x="-222737" y="9619548"/>
            <a:ext cx="15670800" cy="0"/>
          </a:xfrm>
          <a:prstGeom prst="straightConnector1">
            <a:avLst/>
          </a:prstGeom>
          <a:noFill/>
          <a:ln cap="flat" cmpd="sng" w="38100">
            <a:solidFill>
              <a:srgbClr val="FFFFFF"/>
            </a:solidFill>
            <a:prstDash val="solid"/>
            <a:round/>
            <a:headEnd len="sm" w="sm" type="none"/>
            <a:tailEnd len="sm" w="sm" type="none"/>
          </a:ln>
        </p:spPr>
      </p:cxnSp>
      <p:grpSp>
        <p:nvGrpSpPr>
          <p:cNvPr id="14" name="Google Shape;14;p3"/>
          <p:cNvGrpSpPr/>
          <p:nvPr/>
        </p:nvGrpSpPr>
        <p:grpSpPr>
          <a:xfrm>
            <a:off x="572783" y="595614"/>
            <a:ext cx="1229180" cy="448984"/>
            <a:chOff x="0" y="0"/>
            <a:chExt cx="1638906" cy="598645"/>
          </a:xfrm>
        </p:grpSpPr>
        <p:sp>
          <p:nvSpPr>
            <p:cNvPr id="15" name="Google Shape;15;p3"/>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2">
                <a:alphaModFix/>
              </a:blip>
              <a:stretch>
                <a:fillRect b="0" l="0" r="0" t="0"/>
              </a:stretch>
            </a:blipFill>
            <a:ln>
              <a:noFill/>
            </a:ln>
          </p:spPr>
        </p:sp>
        <p:sp>
          <p:nvSpPr>
            <p:cNvPr id="16" name="Google Shape;16;p3"/>
            <p:cNvSpPr txBox="1"/>
            <p:nvPr/>
          </p:nvSpPr>
          <p:spPr>
            <a:xfrm>
              <a:off x="735606" y="44545"/>
              <a:ext cx="9033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805100" y="2040300"/>
            <a:ext cx="153198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5029200" y="4931275"/>
            <a:ext cx="8229600" cy="33237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4"/>
          <p:cNvSpPr txBox="1"/>
          <p:nvPr/>
        </p:nvSpPr>
        <p:spPr>
          <a:xfrm>
            <a:off x="15951943" y="8971146"/>
            <a:ext cx="2614800" cy="13113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01/20</a:t>
            </a:r>
            <a:endParaRPr/>
          </a:p>
        </p:txBody>
      </p:sp>
      <p:cxnSp>
        <p:nvCxnSpPr>
          <p:cNvPr id="21" name="Google Shape;21;p4"/>
          <p:cNvCxnSpPr/>
          <p:nvPr/>
        </p:nvCxnSpPr>
        <p:spPr>
          <a:xfrm>
            <a:off x="-222737" y="9619548"/>
            <a:ext cx="15670800" cy="0"/>
          </a:xfrm>
          <a:prstGeom prst="straightConnector1">
            <a:avLst/>
          </a:prstGeom>
          <a:noFill/>
          <a:ln cap="flat" cmpd="sng" w="38100">
            <a:solidFill>
              <a:srgbClr val="FFFFFF"/>
            </a:solidFill>
            <a:prstDash val="solid"/>
            <a:round/>
            <a:headEnd len="sm" w="sm" type="none"/>
            <a:tailEnd len="sm" w="sm" type="none"/>
          </a:ln>
        </p:spPr>
      </p:cxnSp>
      <p:grpSp>
        <p:nvGrpSpPr>
          <p:cNvPr id="22" name="Google Shape;22;p4"/>
          <p:cNvGrpSpPr/>
          <p:nvPr/>
        </p:nvGrpSpPr>
        <p:grpSpPr>
          <a:xfrm>
            <a:off x="572783" y="595614"/>
            <a:ext cx="1229180" cy="448984"/>
            <a:chOff x="0" y="0"/>
            <a:chExt cx="1638906" cy="598645"/>
          </a:xfrm>
        </p:grpSpPr>
        <p:sp>
          <p:nvSpPr>
            <p:cNvPr id="23" name="Google Shape;23;p4"/>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2">
                <a:alphaModFix/>
              </a:blip>
              <a:stretch>
                <a:fillRect b="0" l="0" r="0" t="0"/>
              </a:stretch>
            </a:blipFill>
            <a:ln>
              <a:noFill/>
            </a:ln>
          </p:spPr>
        </p:sp>
        <p:sp>
          <p:nvSpPr>
            <p:cNvPr id="24" name="Google Shape;24;p4"/>
            <p:cNvSpPr txBox="1"/>
            <p:nvPr/>
          </p:nvSpPr>
          <p:spPr>
            <a:xfrm>
              <a:off x="735606" y="44545"/>
              <a:ext cx="9033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5"/>
          <p:cNvSpPr txBox="1"/>
          <p:nvPr>
            <p:ph type="title"/>
          </p:nvPr>
        </p:nvSpPr>
        <p:spPr>
          <a:xfrm>
            <a:off x="759511" y="1113575"/>
            <a:ext cx="15031200" cy="1362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10000"/>
              <a:buNone/>
              <a:defRPr cap="none"/>
            </a:lvl1pPr>
            <a:lvl2pPr lvl="1">
              <a:spcBef>
                <a:spcPts val="0"/>
              </a:spcBef>
              <a:spcAft>
                <a:spcPts val="0"/>
              </a:spcAft>
              <a:buSzPts val="10000"/>
              <a:buFont typeface="Anton"/>
              <a:buNone/>
              <a:defRPr sz="10000">
                <a:latin typeface="Anton"/>
                <a:ea typeface="Anton"/>
                <a:cs typeface="Anton"/>
                <a:sym typeface="Anton"/>
              </a:defRPr>
            </a:lvl2pPr>
            <a:lvl3pPr lvl="2">
              <a:spcBef>
                <a:spcPts val="0"/>
              </a:spcBef>
              <a:spcAft>
                <a:spcPts val="0"/>
              </a:spcAft>
              <a:buSzPts val="10000"/>
              <a:buFont typeface="Anton"/>
              <a:buNone/>
              <a:defRPr sz="10000">
                <a:latin typeface="Anton"/>
                <a:ea typeface="Anton"/>
                <a:cs typeface="Anton"/>
                <a:sym typeface="Anton"/>
              </a:defRPr>
            </a:lvl3pPr>
            <a:lvl4pPr lvl="3">
              <a:spcBef>
                <a:spcPts val="0"/>
              </a:spcBef>
              <a:spcAft>
                <a:spcPts val="0"/>
              </a:spcAft>
              <a:buSzPts val="10000"/>
              <a:buFont typeface="Anton"/>
              <a:buNone/>
              <a:defRPr sz="10000">
                <a:latin typeface="Anton"/>
                <a:ea typeface="Anton"/>
                <a:cs typeface="Anton"/>
                <a:sym typeface="Anton"/>
              </a:defRPr>
            </a:lvl4pPr>
            <a:lvl5pPr lvl="4">
              <a:spcBef>
                <a:spcPts val="0"/>
              </a:spcBef>
              <a:spcAft>
                <a:spcPts val="0"/>
              </a:spcAft>
              <a:buSzPts val="10000"/>
              <a:buFont typeface="Anton"/>
              <a:buNone/>
              <a:defRPr sz="10000">
                <a:latin typeface="Anton"/>
                <a:ea typeface="Anton"/>
                <a:cs typeface="Anton"/>
                <a:sym typeface="Anton"/>
              </a:defRPr>
            </a:lvl5pPr>
            <a:lvl6pPr lvl="5">
              <a:spcBef>
                <a:spcPts val="0"/>
              </a:spcBef>
              <a:spcAft>
                <a:spcPts val="0"/>
              </a:spcAft>
              <a:buSzPts val="10000"/>
              <a:buFont typeface="Anton"/>
              <a:buNone/>
              <a:defRPr sz="10000">
                <a:latin typeface="Anton"/>
                <a:ea typeface="Anton"/>
                <a:cs typeface="Anton"/>
                <a:sym typeface="Anton"/>
              </a:defRPr>
            </a:lvl6pPr>
            <a:lvl7pPr lvl="6">
              <a:spcBef>
                <a:spcPts val="0"/>
              </a:spcBef>
              <a:spcAft>
                <a:spcPts val="0"/>
              </a:spcAft>
              <a:buSzPts val="10000"/>
              <a:buFont typeface="Anton"/>
              <a:buNone/>
              <a:defRPr sz="10000">
                <a:latin typeface="Anton"/>
                <a:ea typeface="Anton"/>
                <a:cs typeface="Anton"/>
                <a:sym typeface="Anton"/>
              </a:defRPr>
            </a:lvl7pPr>
            <a:lvl8pPr lvl="7">
              <a:spcBef>
                <a:spcPts val="0"/>
              </a:spcBef>
              <a:spcAft>
                <a:spcPts val="0"/>
              </a:spcAft>
              <a:buSzPts val="10000"/>
              <a:buFont typeface="Anton"/>
              <a:buNone/>
              <a:defRPr sz="10000">
                <a:latin typeface="Anton"/>
                <a:ea typeface="Anton"/>
                <a:cs typeface="Anton"/>
                <a:sym typeface="Anton"/>
              </a:defRPr>
            </a:lvl8pPr>
            <a:lvl9pPr lvl="8">
              <a:spcBef>
                <a:spcPts val="0"/>
              </a:spcBef>
              <a:spcAft>
                <a:spcPts val="0"/>
              </a:spcAft>
              <a:buSzPts val="10000"/>
              <a:buFont typeface="Anton"/>
              <a:buNone/>
              <a:defRPr sz="10000">
                <a:latin typeface="Anton"/>
                <a:ea typeface="Anton"/>
                <a:cs typeface="Anton"/>
                <a:sym typeface="Anton"/>
              </a:defRPr>
            </a:lvl9pPr>
          </a:lstStyle>
          <a:p/>
        </p:txBody>
      </p:sp>
      <p:sp>
        <p:nvSpPr>
          <p:cNvPr id="27" name="Google Shape;27;p5"/>
          <p:cNvSpPr txBox="1"/>
          <p:nvPr>
            <p:ph idx="1" type="body"/>
          </p:nvPr>
        </p:nvSpPr>
        <p:spPr>
          <a:xfrm>
            <a:off x="4388888" y="6344988"/>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1700"/>
              <a:buNone/>
              <a:defRPr/>
            </a:lvl1pPr>
            <a:lvl2pPr indent="-228600" lvl="1" marL="914400" algn="l">
              <a:spcBef>
                <a:spcPts val="360"/>
              </a:spcBef>
              <a:spcAft>
                <a:spcPts val="0"/>
              </a:spcAft>
              <a:buSzPts val="1700"/>
              <a:buNone/>
              <a:defRPr/>
            </a:lvl2pPr>
            <a:lvl3pPr indent="-228600" lvl="2" marL="1371600" algn="l">
              <a:spcBef>
                <a:spcPts val="320"/>
              </a:spcBef>
              <a:spcAft>
                <a:spcPts val="0"/>
              </a:spcAft>
              <a:buSzPts val="1700"/>
              <a:buNone/>
              <a:defRPr/>
            </a:lvl3pPr>
            <a:lvl4pPr indent="-228600" lvl="3" marL="1828800" algn="l">
              <a:spcBef>
                <a:spcPts val="280"/>
              </a:spcBef>
              <a:spcAft>
                <a:spcPts val="0"/>
              </a:spcAft>
              <a:buSzPts val="1700"/>
              <a:buNone/>
              <a:defRPr/>
            </a:lvl4pPr>
            <a:lvl5pPr indent="-228600" lvl="4" marL="2286000" algn="l">
              <a:spcBef>
                <a:spcPts val="280"/>
              </a:spcBef>
              <a:spcAft>
                <a:spcPts val="0"/>
              </a:spcAft>
              <a:buSzPts val="1700"/>
              <a:buNone/>
              <a:defRPr/>
            </a:lvl5pPr>
            <a:lvl6pPr indent="-228600" lvl="5" marL="2743200" algn="l">
              <a:spcBef>
                <a:spcPts val="280"/>
              </a:spcBef>
              <a:spcAft>
                <a:spcPts val="0"/>
              </a:spcAft>
              <a:buSzPts val="1700"/>
              <a:buNone/>
              <a:defRPr/>
            </a:lvl6pPr>
            <a:lvl7pPr indent="-228600" lvl="6" marL="3200400" algn="l">
              <a:spcBef>
                <a:spcPts val="280"/>
              </a:spcBef>
              <a:spcAft>
                <a:spcPts val="0"/>
              </a:spcAft>
              <a:buSzPts val="1700"/>
              <a:buNone/>
              <a:defRPr/>
            </a:lvl7pPr>
            <a:lvl8pPr indent="-228600" lvl="7" marL="3657600" algn="l">
              <a:spcBef>
                <a:spcPts val="280"/>
              </a:spcBef>
              <a:spcAft>
                <a:spcPts val="0"/>
              </a:spcAft>
              <a:buSzPts val="1700"/>
              <a:buNone/>
              <a:defRPr/>
            </a:lvl8pPr>
            <a:lvl9pPr indent="-228600" lvl="8" marL="4114800" algn="l">
              <a:spcBef>
                <a:spcPts val="280"/>
              </a:spcBef>
              <a:spcAft>
                <a:spcPts val="0"/>
              </a:spcAft>
              <a:buSzPts val="1700"/>
              <a:buNone/>
              <a:defRPr/>
            </a:lvl9pPr>
          </a:lstStyle>
          <a:p/>
        </p:txBody>
      </p:sp>
      <p:sp>
        <p:nvSpPr>
          <p:cNvPr id="28" name="Google Shape;28;p5"/>
          <p:cNvSpPr txBox="1"/>
          <p:nvPr/>
        </p:nvSpPr>
        <p:spPr>
          <a:xfrm>
            <a:off x="15951943" y="8971146"/>
            <a:ext cx="2614800" cy="13113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01/20</a:t>
            </a:r>
            <a:endParaRPr/>
          </a:p>
        </p:txBody>
      </p:sp>
      <p:cxnSp>
        <p:nvCxnSpPr>
          <p:cNvPr id="29" name="Google Shape;29;p5"/>
          <p:cNvCxnSpPr/>
          <p:nvPr/>
        </p:nvCxnSpPr>
        <p:spPr>
          <a:xfrm>
            <a:off x="-222737" y="9619548"/>
            <a:ext cx="15670800" cy="0"/>
          </a:xfrm>
          <a:prstGeom prst="straightConnector1">
            <a:avLst/>
          </a:prstGeom>
          <a:noFill/>
          <a:ln cap="flat" cmpd="sng" w="38100">
            <a:solidFill>
              <a:srgbClr val="FFFFFF"/>
            </a:solidFill>
            <a:prstDash val="solid"/>
            <a:round/>
            <a:headEnd len="sm" w="sm" type="none"/>
            <a:tailEnd len="sm" w="sm" type="none"/>
          </a:ln>
        </p:spPr>
      </p:cxnSp>
      <p:grpSp>
        <p:nvGrpSpPr>
          <p:cNvPr id="30" name="Google Shape;30;p5"/>
          <p:cNvGrpSpPr/>
          <p:nvPr/>
        </p:nvGrpSpPr>
        <p:grpSpPr>
          <a:xfrm>
            <a:off x="572783" y="595614"/>
            <a:ext cx="1229180" cy="448984"/>
            <a:chOff x="0" y="0"/>
            <a:chExt cx="1638906" cy="598645"/>
          </a:xfrm>
        </p:grpSpPr>
        <p:sp>
          <p:nvSpPr>
            <p:cNvPr id="31" name="Google Shape;31;p5"/>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2">
                <a:alphaModFix/>
              </a:blip>
              <a:stretch>
                <a:fillRect b="0" l="0" r="0" t="0"/>
              </a:stretch>
            </a:blipFill>
            <a:ln>
              <a:noFill/>
            </a:ln>
          </p:spPr>
        </p:sp>
        <p:sp>
          <p:nvSpPr>
            <p:cNvPr id="32" name="Google Shape;32;p5"/>
            <p:cNvSpPr txBox="1"/>
            <p:nvPr/>
          </p:nvSpPr>
          <p:spPr>
            <a:xfrm>
              <a:off x="735606" y="44545"/>
              <a:ext cx="9033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05100" y="2040300"/>
            <a:ext cx="153198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2440700" y="4620325"/>
            <a:ext cx="5912700" cy="4526100"/>
          </a:xfrm>
          <a:prstGeom prst="rect">
            <a:avLst/>
          </a:prstGeom>
          <a:noFill/>
          <a:ln>
            <a:noFill/>
          </a:ln>
        </p:spPr>
        <p:txBody>
          <a:bodyPr anchorCtr="0" anchor="t" bIns="45700" lIns="91425" spcFirstLastPara="1" rIns="91425" wrap="square" tIns="45700">
            <a:normAutofit/>
          </a:bodyPr>
          <a:lstStyle>
            <a:lvl1pPr indent="-336550" lvl="0" marL="457200" algn="l">
              <a:spcBef>
                <a:spcPts val="560"/>
              </a:spcBef>
              <a:spcAft>
                <a:spcPts val="0"/>
              </a:spcAft>
              <a:buClr>
                <a:schemeClr val="dk1"/>
              </a:buClr>
              <a:buSzPts val="1700"/>
              <a:buChar char="•"/>
              <a:defRPr/>
            </a:lvl1pPr>
            <a:lvl2pPr indent="-336550" lvl="1" marL="914400" algn="l">
              <a:spcBef>
                <a:spcPts val="480"/>
              </a:spcBef>
              <a:spcAft>
                <a:spcPts val="0"/>
              </a:spcAft>
              <a:buClr>
                <a:schemeClr val="dk1"/>
              </a:buClr>
              <a:buSzPts val="1700"/>
              <a:buChar char="–"/>
              <a:defRPr/>
            </a:lvl2pPr>
            <a:lvl3pPr indent="-336550" lvl="2" marL="1371600" algn="l">
              <a:spcBef>
                <a:spcPts val="400"/>
              </a:spcBef>
              <a:spcAft>
                <a:spcPts val="0"/>
              </a:spcAft>
              <a:buClr>
                <a:schemeClr val="dk1"/>
              </a:buClr>
              <a:buSzPts val="1700"/>
              <a:buChar char="•"/>
              <a:defRPr/>
            </a:lvl3pPr>
            <a:lvl4pPr indent="-336550" lvl="3" marL="1828800" algn="l">
              <a:spcBef>
                <a:spcPts val="360"/>
              </a:spcBef>
              <a:spcAft>
                <a:spcPts val="0"/>
              </a:spcAft>
              <a:buClr>
                <a:schemeClr val="dk1"/>
              </a:buClr>
              <a:buSzPts val="1700"/>
              <a:buChar char="–"/>
              <a:defRPr/>
            </a:lvl4pPr>
            <a:lvl5pPr indent="-336550" lvl="4" marL="2286000" algn="l">
              <a:spcBef>
                <a:spcPts val="360"/>
              </a:spcBef>
              <a:spcAft>
                <a:spcPts val="0"/>
              </a:spcAft>
              <a:buClr>
                <a:schemeClr val="dk1"/>
              </a:buClr>
              <a:buSzPts val="1700"/>
              <a:buChar char="»"/>
              <a:defRPr/>
            </a:lvl5pPr>
            <a:lvl6pPr indent="-336550" lvl="5" marL="2743200" algn="l">
              <a:spcBef>
                <a:spcPts val="360"/>
              </a:spcBef>
              <a:spcAft>
                <a:spcPts val="0"/>
              </a:spcAft>
              <a:buClr>
                <a:schemeClr val="dk1"/>
              </a:buClr>
              <a:buSzPts val="1700"/>
              <a:buChar char="•"/>
              <a:defRPr/>
            </a:lvl6pPr>
            <a:lvl7pPr indent="-336550" lvl="6" marL="3200400" algn="l">
              <a:spcBef>
                <a:spcPts val="360"/>
              </a:spcBef>
              <a:spcAft>
                <a:spcPts val="0"/>
              </a:spcAft>
              <a:buClr>
                <a:schemeClr val="dk1"/>
              </a:buClr>
              <a:buSzPts val="1700"/>
              <a:buChar char="•"/>
              <a:defRPr/>
            </a:lvl7pPr>
            <a:lvl8pPr indent="-336550" lvl="7" marL="3657600" algn="l">
              <a:spcBef>
                <a:spcPts val="360"/>
              </a:spcBef>
              <a:spcAft>
                <a:spcPts val="0"/>
              </a:spcAft>
              <a:buClr>
                <a:schemeClr val="dk1"/>
              </a:buClr>
              <a:buSzPts val="1700"/>
              <a:buChar char="•"/>
              <a:defRPr/>
            </a:lvl8pPr>
            <a:lvl9pPr indent="-336550" lvl="8" marL="4114800" algn="l">
              <a:spcBef>
                <a:spcPts val="360"/>
              </a:spcBef>
              <a:spcAft>
                <a:spcPts val="0"/>
              </a:spcAft>
              <a:buClr>
                <a:schemeClr val="dk1"/>
              </a:buClr>
              <a:buSzPts val="1700"/>
              <a:buChar char="•"/>
              <a:defRPr/>
            </a:lvl9pPr>
          </a:lstStyle>
          <a:p/>
        </p:txBody>
      </p:sp>
      <p:sp>
        <p:nvSpPr>
          <p:cNvPr id="36" name="Google Shape;36;p6"/>
          <p:cNvSpPr txBox="1"/>
          <p:nvPr>
            <p:ph idx="2" type="body"/>
          </p:nvPr>
        </p:nvSpPr>
        <p:spPr>
          <a:xfrm>
            <a:off x="8576599" y="4620325"/>
            <a:ext cx="5912700" cy="4526100"/>
          </a:xfrm>
          <a:prstGeom prst="rect">
            <a:avLst/>
          </a:prstGeom>
          <a:noFill/>
          <a:ln>
            <a:noFill/>
          </a:ln>
        </p:spPr>
        <p:txBody>
          <a:bodyPr anchorCtr="0" anchor="t" bIns="45700" lIns="91425" spcFirstLastPara="1" rIns="91425" wrap="square" tIns="45700">
            <a:normAutofit/>
          </a:bodyPr>
          <a:lstStyle>
            <a:lvl1pPr indent="-336550" lvl="0" marL="457200" algn="l">
              <a:spcBef>
                <a:spcPts val="560"/>
              </a:spcBef>
              <a:spcAft>
                <a:spcPts val="0"/>
              </a:spcAft>
              <a:buClr>
                <a:schemeClr val="dk1"/>
              </a:buClr>
              <a:buSzPts val="1700"/>
              <a:buChar char="•"/>
              <a:defRPr/>
            </a:lvl1pPr>
            <a:lvl2pPr indent="-336550" lvl="1" marL="914400" algn="l">
              <a:spcBef>
                <a:spcPts val="480"/>
              </a:spcBef>
              <a:spcAft>
                <a:spcPts val="0"/>
              </a:spcAft>
              <a:buClr>
                <a:schemeClr val="dk1"/>
              </a:buClr>
              <a:buSzPts val="1700"/>
              <a:buChar char="–"/>
              <a:defRPr/>
            </a:lvl2pPr>
            <a:lvl3pPr indent="-336550" lvl="2" marL="1371600" algn="l">
              <a:spcBef>
                <a:spcPts val="400"/>
              </a:spcBef>
              <a:spcAft>
                <a:spcPts val="0"/>
              </a:spcAft>
              <a:buClr>
                <a:schemeClr val="dk1"/>
              </a:buClr>
              <a:buSzPts val="1700"/>
              <a:buChar char="•"/>
              <a:defRPr/>
            </a:lvl3pPr>
            <a:lvl4pPr indent="-336550" lvl="3" marL="1828800" algn="l">
              <a:spcBef>
                <a:spcPts val="360"/>
              </a:spcBef>
              <a:spcAft>
                <a:spcPts val="0"/>
              </a:spcAft>
              <a:buClr>
                <a:schemeClr val="dk1"/>
              </a:buClr>
              <a:buSzPts val="1700"/>
              <a:buChar char="–"/>
              <a:defRPr/>
            </a:lvl4pPr>
            <a:lvl5pPr indent="-336550" lvl="4" marL="2286000" algn="l">
              <a:spcBef>
                <a:spcPts val="360"/>
              </a:spcBef>
              <a:spcAft>
                <a:spcPts val="0"/>
              </a:spcAft>
              <a:buClr>
                <a:schemeClr val="dk1"/>
              </a:buClr>
              <a:buSzPts val="1700"/>
              <a:buChar char="»"/>
              <a:defRPr/>
            </a:lvl5pPr>
            <a:lvl6pPr indent="-336550" lvl="5" marL="2743200" algn="l">
              <a:spcBef>
                <a:spcPts val="360"/>
              </a:spcBef>
              <a:spcAft>
                <a:spcPts val="0"/>
              </a:spcAft>
              <a:buClr>
                <a:schemeClr val="dk1"/>
              </a:buClr>
              <a:buSzPts val="1700"/>
              <a:buChar char="•"/>
              <a:defRPr/>
            </a:lvl6pPr>
            <a:lvl7pPr indent="-336550" lvl="6" marL="3200400" algn="l">
              <a:spcBef>
                <a:spcPts val="360"/>
              </a:spcBef>
              <a:spcAft>
                <a:spcPts val="0"/>
              </a:spcAft>
              <a:buClr>
                <a:schemeClr val="dk1"/>
              </a:buClr>
              <a:buSzPts val="1700"/>
              <a:buChar char="•"/>
              <a:defRPr/>
            </a:lvl7pPr>
            <a:lvl8pPr indent="-336550" lvl="7" marL="3657600" algn="l">
              <a:spcBef>
                <a:spcPts val="360"/>
              </a:spcBef>
              <a:spcAft>
                <a:spcPts val="0"/>
              </a:spcAft>
              <a:buClr>
                <a:schemeClr val="dk1"/>
              </a:buClr>
              <a:buSzPts val="1700"/>
              <a:buChar char="•"/>
              <a:defRPr/>
            </a:lvl8pPr>
            <a:lvl9pPr indent="-336550" lvl="8" marL="4114800" algn="l">
              <a:spcBef>
                <a:spcPts val="360"/>
              </a:spcBef>
              <a:spcAft>
                <a:spcPts val="0"/>
              </a:spcAft>
              <a:buClr>
                <a:schemeClr val="dk1"/>
              </a:buClr>
              <a:buSzPts val="1700"/>
              <a:buChar char="•"/>
              <a:defRPr/>
            </a:lvl9pPr>
          </a:lstStyle>
          <a:p/>
        </p:txBody>
      </p:sp>
      <p:sp>
        <p:nvSpPr>
          <p:cNvPr id="37" name="Google Shape;37;p6"/>
          <p:cNvSpPr txBox="1"/>
          <p:nvPr/>
        </p:nvSpPr>
        <p:spPr>
          <a:xfrm>
            <a:off x="15951943" y="8971146"/>
            <a:ext cx="2614800" cy="13113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01/20</a:t>
            </a:r>
            <a:endParaRPr/>
          </a:p>
        </p:txBody>
      </p:sp>
      <p:cxnSp>
        <p:nvCxnSpPr>
          <p:cNvPr id="38" name="Google Shape;38;p6"/>
          <p:cNvCxnSpPr/>
          <p:nvPr/>
        </p:nvCxnSpPr>
        <p:spPr>
          <a:xfrm>
            <a:off x="-222737" y="9619548"/>
            <a:ext cx="15670800" cy="0"/>
          </a:xfrm>
          <a:prstGeom prst="straightConnector1">
            <a:avLst/>
          </a:prstGeom>
          <a:noFill/>
          <a:ln cap="flat" cmpd="sng" w="38100">
            <a:solidFill>
              <a:srgbClr val="FFFFFF"/>
            </a:solidFill>
            <a:prstDash val="solid"/>
            <a:round/>
            <a:headEnd len="sm" w="sm" type="none"/>
            <a:tailEnd len="sm" w="sm" type="none"/>
          </a:ln>
        </p:spPr>
      </p:cxnSp>
      <p:grpSp>
        <p:nvGrpSpPr>
          <p:cNvPr id="39" name="Google Shape;39;p6"/>
          <p:cNvGrpSpPr/>
          <p:nvPr/>
        </p:nvGrpSpPr>
        <p:grpSpPr>
          <a:xfrm>
            <a:off x="572783" y="595614"/>
            <a:ext cx="1229180" cy="448984"/>
            <a:chOff x="0" y="0"/>
            <a:chExt cx="1638906" cy="598645"/>
          </a:xfrm>
        </p:grpSpPr>
        <p:sp>
          <p:nvSpPr>
            <p:cNvPr id="40" name="Google Shape;40;p6"/>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2">
                <a:alphaModFix/>
              </a:blip>
              <a:stretch>
                <a:fillRect b="0" l="0" r="0" t="0"/>
              </a:stretch>
            </a:blipFill>
            <a:ln>
              <a:noFill/>
            </a:ln>
          </p:spPr>
        </p:sp>
        <p:sp>
          <p:nvSpPr>
            <p:cNvPr id="41" name="Google Shape;41;p6"/>
            <p:cNvSpPr txBox="1"/>
            <p:nvPr/>
          </p:nvSpPr>
          <p:spPr>
            <a:xfrm>
              <a:off x="735606" y="44545"/>
              <a:ext cx="9033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7"/>
          <p:cNvSpPr txBox="1"/>
          <p:nvPr>
            <p:ph type="title"/>
          </p:nvPr>
        </p:nvSpPr>
        <p:spPr>
          <a:xfrm>
            <a:off x="805100" y="2040300"/>
            <a:ext cx="153198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3268225" y="5009150"/>
            <a:ext cx="5171400" cy="3951300"/>
          </a:xfrm>
          <a:prstGeom prst="rect">
            <a:avLst/>
          </a:prstGeom>
          <a:noFill/>
          <a:ln>
            <a:noFill/>
          </a:ln>
        </p:spPr>
        <p:txBody>
          <a:bodyPr anchorCtr="0" anchor="t" bIns="45700" lIns="91425" spcFirstLastPara="1" rIns="91425" wrap="square" tIns="45700">
            <a:normAutofit/>
          </a:bodyPr>
          <a:lstStyle>
            <a:lvl1pPr indent="-336550" lvl="0" marL="457200" algn="l">
              <a:spcBef>
                <a:spcPts val="480"/>
              </a:spcBef>
              <a:spcAft>
                <a:spcPts val="0"/>
              </a:spcAft>
              <a:buClr>
                <a:schemeClr val="dk1"/>
              </a:buClr>
              <a:buSzPts val="1700"/>
              <a:buChar char="•"/>
              <a:defRPr/>
            </a:lvl1pPr>
            <a:lvl2pPr indent="-336550" lvl="1" marL="914400" algn="l">
              <a:spcBef>
                <a:spcPts val="400"/>
              </a:spcBef>
              <a:spcAft>
                <a:spcPts val="0"/>
              </a:spcAft>
              <a:buClr>
                <a:schemeClr val="dk1"/>
              </a:buClr>
              <a:buSzPts val="1700"/>
              <a:buChar char="–"/>
              <a:defRPr/>
            </a:lvl2pPr>
            <a:lvl3pPr indent="-336550" lvl="2" marL="1371600" algn="l">
              <a:spcBef>
                <a:spcPts val="360"/>
              </a:spcBef>
              <a:spcAft>
                <a:spcPts val="0"/>
              </a:spcAft>
              <a:buClr>
                <a:schemeClr val="dk1"/>
              </a:buClr>
              <a:buSzPts val="1700"/>
              <a:buChar char="•"/>
              <a:defRPr/>
            </a:lvl3pPr>
            <a:lvl4pPr indent="-336550" lvl="3" marL="1828800" algn="l">
              <a:spcBef>
                <a:spcPts val="320"/>
              </a:spcBef>
              <a:spcAft>
                <a:spcPts val="0"/>
              </a:spcAft>
              <a:buClr>
                <a:schemeClr val="dk1"/>
              </a:buClr>
              <a:buSzPts val="1700"/>
              <a:buChar char="–"/>
              <a:defRPr/>
            </a:lvl4pPr>
            <a:lvl5pPr indent="-336550" lvl="4" marL="2286000" algn="l">
              <a:spcBef>
                <a:spcPts val="320"/>
              </a:spcBef>
              <a:spcAft>
                <a:spcPts val="0"/>
              </a:spcAft>
              <a:buClr>
                <a:schemeClr val="dk1"/>
              </a:buClr>
              <a:buSzPts val="1700"/>
              <a:buChar char="»"/>
              <a:defRPr/>
            </a:lvl5pPr>
            <a:lvl6pPr indent="-336550" lvl="5" marL="2743200" algn="l">
              <a:spcBef>
                <a:spcPts val="320"/>
              </a:spcBef>
              <a:spcAft>
                <a:spcPts val="0"/>
              </a:spcAft>
              <a:buClr>
                <a:schemeClr val="dk1"/>
              </a:buClr>
              <a:buSzPts val="1700"/>
              <a:buChar char="•"/>
              <a:defRPr/>
            </a:lvl6pPr>
            <a:lvl7pPr indent="-336550" lvl="6" marL="3200400" algn="l">
              <a:spcBef>
                <a:spcPts val="320"/>
              </a:spcBef>
              <a:spcAft>
                <a:spcPts val="0"/>
              </a:spcAft>
              <a:buClr>
                <a:schemeClr val="dk1"/>
              </a:buClr>
              <a:buSzPts val="1700"/>
              <a:buChar char="•"/>
              <a:defRPr/>
            </a:lvl7pPr>
            <a:lvl8pPr indent="-336550" lvl="7" marL="3657600" algn="l">
              <a:spcBef>
                <a:spcPts val="320"/>
              </a:spcBef>
              <a:spcAft>
                <a:spcPts val="0"/>
              </a:spcAft>
              <a:buClr>
                <a:schemeClr val="dk1"/>
              </a:buClr>
              <a:buSzPts val="1700"/>
              <a:buChar char="•"/>
              <a:defRPr/>
            </a:lvl8pPr>
            <a:lvl9pPr indent="-336550" lvl="8" marL="4114800" algn="l">
              <a:spcBef>
                <a:spcPts val="320"/>
              </a:spcBef>
              <a:spcAft>
                <a:spcPts val="0"/>
              </a:spcAft>
              <a:buClr>
                <a:schemeClr val="dk1"/>
              </a:buClr>
              <a:buSzPts val="1700"/>
              <a:buChar char="•"/>
              <a:defRPr/>
            </a:lvl9pPr>
          </a:lstStyle>
          <a:p/>
        </p:txBody>
      </p:sp>
      <p:sp>
        <p:nvSpPr>
          <p:cNvPr id="45" name="Google Shape;45;p7"/>
          <p:cNvSpPr txBox="1"/>
          <p:nvPr>
            <p:ph idx="2" type="body"/>
          </p:nvPr>
        </p:nvSpPr>
        <p:spPr>
          <a:xfrm>
            <a:off x="8628617" y="5009150"/>
            <a:ext cx="5173500" cy="3951300"/>
          </a:xfrm>
          <a:prstGeom prst="rect">
            <a:avLst/>
          </a:prstGeom>
          <a:noFill/>
          <a:ln>
            <a:noFill/>
          </a:ln>
        </p:spPr>
        <p:txBody>
          <a:bodyPr anchorCtr="0" anchor="t" bIns="45700" lIns="91425" spcFirstLastPara="1" rIns="91425" wrap="square" tIns="45700">
            <a:normAutofit/>
          </a:bodyPr>
          <a:lstStyle>
            <a:lvl1pPr indent="-336550" lvl="0" marL="457200" algn="l">
              <a:spcBef>
                <a:spcPts val="480"/>
              </a:spcBef>
              <a:spcAft>
                <a:spcPts val="0"/>
              </a:spcAft>
              <a:buClr>
                <a:schemeClr val="dk1"/>
              </a:buClr>
              <a:buSzPts val="1700"/>
              <a:buChar char="•"/>
              <a:defRPr/>
            </a:lvl1pPr>
            <a:lvl2pPr indent="-336550" lvl="1" marL="914400" algn="l">
              <a:spcBef>
                <a:spcPts val="400"/>
              </a:spcBef>
              <a:spcAft>
                <a:spcPts val="0"/>
              </a:spcAft>
              <a:buClr>
                <a:schemeClr val="dk1"/>
              </a:buClr>
              <a:buSzPts val="1700"/>
              <a:buChar char="–"/>
              <a:defRPr/>
            </a:lvl2pPr>
            <a:lvl3pPr indent="-336550" lvl="2" marL="1371600" algn="l">
              <a:spcBef>
                <a:spcPts val="360"/>
              </a:spcBef>
              <a:spcAft>
                <a:spcPts val="0"/>
              </a:spcAft>
              <a:buClr>
                <a:schemeClr val="dk1"/>
              </a:buClr>
              <a:buSzPts val="1700"/>
              <a:buChar char="•"/>
              <a:defRPr/>
            </a:lvl3pPr>
            <a:lvl4pPr indent="-336550" lvl="3" marL="1828800" algn="l">
              <a:spcBef>
                <a:spcPts val="320"/>
              </a:spcBef>
              <a:spcAft>
                <a:spcPts val="0"/>
              </a:spcAft>
              <a:buClr>
                <a:schemeClr val="dk1"/>
              </a:buClr>
              <a:buSzPts val="1700"/>
              <a:buChar char="–"/>
              <a:defRPr/>
            </a:lvl4pPr>
            <a:lvl5pPr indent="-336550" lvl="4" marL="2286000" algn="l">
              <a:spcBef>
                <a:spcPts val="320"/>
              </a:spcBef>
              <a:spcAft>
                <a:spcPts val="0"/>
              </a:spcAft>
              <a:buClr>
                <a:schemeClr val="dk1"/>
              </a:buClr>
              <a:buSzPts val="1700"/>
              <a:buChar char="»"/>
              <a:defRPr/>
            </a:lvl5pPr>
            <a:lvl6pPr indent="-336550" lvl="5" marL="2743200" algn="l">
              <a:spcBef>
                <a:spcPts val="320"/>
              </a:spcBef>
              <a:spcAft>
                <a:spcPts val="0"/>
              </a:spcAft>
              <a:buClr>
                <a:schemeClr val="dk1"/>
              </a:buClr>
              <a:buSzPts val="1700"/>
              <a:buChar char="•"/>
              <a:defRPr/>
            </a:lvl6pPr>
            <a:lvl7pPr indent="-336550" lvl="6" marL="3200400" algn="l">
              <a:spcBef>
                <a:spcPts val="320"/>
              </a:spcBef>
              <a:spcAft>
                <a:spcPts val="0"/>
              </a:spcAft>
              <a:buClr>
                <a:schemeClr val="dk1"/>
              </a:buClr>
              <a:buSzPts val="1700"/>
              <a:buChar char="•"/>
              <a:defRPr/>
            </a:lvl7pPr>
            <a:lvl8pPr indent="-336550" lvl="7" marL="3657600" algn="l">
              <a:spcBef>
                <a:spcPts val="320"/>
              </a:spcBef>
              <a:spcAft>
                <a:spcPts val="0"/>
              </a:spcAft>
              <a:buClr>
                <a:schemeClr val="dk1"/>
              </a:buClr>
              <a:buSzPts val="1700"/>
              <a:buChar char="•"/>
              <a:defRPr/>
            </a:lvl8pPr>
            <a:lvl9pPr indent="-336550" lvl="8" marL="4114800" algn="l">
              <a:spcBef>
                <a:spcPts val="320"/>
              </a:spcBef>
              <a:spcAft>
                <a:spcPts val="0"/>
              </a:spcAft>
              <a:buClr>
                <a:schemeClr val="dk1"/>
              </a:buClr>
              <a:buSzPts val="1700"/>
              <a:buChar char="•"/>
              <a:defRPr/>
            </a:lvl9pPr>
          </a:lstStyle>
          <a:p/>
        </p:txBody>
      </p:sp>
      <p:sp>
        <p:nvSpPr>
          <p:cNvPr id="46" name="Google Shape;46;p7"/>
          <p:cNvSpPr txBox="1"/>
          <p:nvPr/>
        </p:nvSpPr>
        <p:spPr>
          <a:xfrm>
            <a:off x="15951943" y="8971146"/>
            <a:ext cx="2614800" cy="13113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01/20</a:t>
            </a:r>
            <a:endParaRPr/>
          </a:p>
        </p:txBody>
      </p:sp>
      <p:cxnSp>
        <p:nvCxnSpPr>
          <p:cNvPr id="47" name="Google Shape;47;p7"/>
          <p:cNvCxnSpPr/>
          <p:nvPr/>
        </p:nvCxnSpPr>
        <p:spPr>
          <a:xfrm>
            <a:off x="-222737" y="9619548"/>
            <a:ext cx="15670800" cy="0"/>
          </a:xfrm>
          <a:prstGeom prst="straightConnector1">
            <a:avLst/>
          </a:prstGeom>
          <a:noFill/>
          <a:ln cap="flat" cmpd="sng" w="38100">
            <a:solidFill>
              <a:srgbClr val="FFFFFF"/>
            </a:solidFill>
            <a:prstDash val="solid"/>
            <a:round/>
            <a:headEnd len="sm" w="sm" type="none"/>
            <a:tailEnd len="sm" w="sm" type="none"/>
          </a:ln>
        </p:spPr>
      </p:cxnSp>
      <p:grpSp>
        <p:nvGrpSpPr>
          <p:cNvPr id="48" name="Google Shape;48;p7"/>
          <p:cNvGrpSpPr/>
          <p:nvPr/>
        </p:nvGrpSpPr>
        <p:grpSpPr>
          <a:xfrm>
            <a:off x="572783" y="595614"/>
            <a:ext cx="1229180" cy="448984"/>
            <a:chOff x="0" y="0"/>
            <a:chExt cx="1638906" cy="598645"/>
          </a:xfrm>
        </p:grpSpPr>
        <p:sp>
          <p:nvSpPr>
            <p:cNvPr id="49" name="Google Shape;49;p7"/>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2">
                <a:alphaModFix/>
              </a:blip>
              <a:stretch>
                <a:fillRect b="0" l="0" r="0" t="0"/>
              </a:stretch>
            </a:blipFill>
            <a:ln>
              <a:noFill/>
            </a:ln>
          </p:spPr>
        </p:sp>
        <p:sp>
          <p:nvSpPr>
            <p:cNvPr id="50" name="Google Shape;50;p7"/>
            <p:cNvSpPr txBox="1"/>
            <p:nvPr/>
          </p:nvSpPr>
          <p:spPr>
            <a:xfrm>
              <a:off x="735606" y="44545"/>
              <a:ext cx="9033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805100" y="2040300"/>
            <a:ext cx="153198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nvSpPr>
        <p:spPr>
          <a:xfrm>
            <a:off x="15951943" y="8971146"/>
            <a:ext cx="2614800" cy="13113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01/20</a:t>
            </a:r>
            <a:endParaRPr/>
          </a:p>
        </p:txBody>
      </p:sp>
      <p:cxnSp>
        <p:nvCxnSpPr>
          <p:cNvPr id="54" name="Google Shape;54;p8"/>
          <p:cNvCxnSpPr/>
          <p:nvPr/>
        </p:nvCxnSpPr>
        <p:spPr>
          <a:xfrm>
            <a:off x="-222737" y="9619548"/>
            <a:ext cx="15670800" cy="0"/>
          </a:xfrm>
          <a:prstGeom prst="straightConnector1">
            <a:avLst/>
          </a:prstGeom>
          <a:noFill/>
          <a:ln cap="flat" cmpd="sng" w="38100">
            <a:solidFill>
              <a:srgbClr val="FFFFFF"/>
            </a:solidFill>
            <a:prstDash val="solid"/>
            <a:round/>
            <a:headEnd len="sm" w="sm" type="none"/>
            <a:tailEnd len="sm" w="sm" type="none"/>
          </a:ln>
        </p:spPr>
      </p:cxnSp>
      <p:grpSp>
        <p:nvGrpSpPr>
          <p:cNvPr id="55" name="Google Shape;55;p8"/>
          <p:cNvGrpSpPr/>
          <p:nvPr/>
        </p:nvGrpSpPr>
        <p:grpSpPr>
          <a:xfrm>
            <a:off x="572783" y="595614"/>
            <a:ext cx="1229180" cy="448984"/>
            <a:chOff x="0" y="0"/>
            <a:chExt cx="1638906" cy="598645"/>
          </a:xfrm>
        </p:grpSpPr>
        <p:sp>
          <p:nvSpPr>
            <p:cNvPr id="56" name="Google Shape;56;p8"/>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2">
                <a:alphaModFix/>
              </a:blip>
              <a:stretch>
                <a:fillRect b="0" l="0" r="0" t="0"/>
              </a:stretch>
            </a:blipFill>
            <a:ln>
              <a:noFill/>
            </a:ln>
          </p:spPr>
        </p:sp>
        <p:sp>
          <p:nvSpPr>
            <p:cNvPr id="57" name="Google Shape;57;p8"/>
            <p:cNvSpPr txBox="1"/>
            <p:nvPr/>
          </p:nvSpPr>
          <p:spPr>
            <a:xfrm>
              <a:off x="735606" y="44545"/>
              <a:ext cx="9033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769425" y="2990225"/>
            <a:ext cx="15064200" cy="11619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0000"/>
              <a:buNone/>
              <a:defRPr/>
            </a:lvl1pPr>
            <a:lvl2pPr lvl="1">
              <a:spcBef>
                <a:spcPts val="0"/>
              </a:spcBef>
              <a:spcAft>
                <a:spcPts val="0"/>
              </a:spcAft>
              <a:buSzPts val="10000"/>
              <a:buFont typeface="Anton"/>
              <a:buNone/>
              <a:defRPr sz="10000">
                <a:latin typeface="Anton"/>
                <a:ea typeface="Anton"/>
                <a:cs typeface="Anton"/>
                <a:sym typeface="Anton"/>
              </a:defRPr>
            </a:lvl2pPr>
            <a:lvl3pPr lvl="2">
              <a:spcBef>
                <a:spcPts val="0"/>
              </a:spcBef>
              <a:spcAft>
                <a:spcPts val="0"/>
              </a:spcAft>
              <a:buSzPts val="10000"/>
              <a:buFont typeface="Anton"/>
              <a:buNone/>
              <a:defRPr sz="10000">
                <a:latin typeface="Anton"/>
                <a:ea typeface="Anton"/>
                <a:cs typeface="Anton"/>
                <a:sym typeface="Anton"/>
              </a:defRPr>
            </a:lvl3pPr>
            <a:lvl4pPr lvl="3">
              <a:spcBef>
                <a:spcPts val="0"/>
              </a:spcBef>
              <a:spcAft>
                <a:spcPts val="0"/>
              </a:spcAft>
              <a:buSzPts val="10000"/>
              <a:buFont typeface="Anton"/>
              <a:buNone/>
              <a:defRPr sz="10000">
                <a:latin typeface="Anton"/>
                <a:ea typeface="Anton"/>
                <a:cs typeface="Anton"/>
                <a:sym typeface="Anton"/>
              </a:defRPr>
            </a:lvl4pPr>
            <a:lvl5pPr lvl="4">
              <a:spcBef>
                <a:spcPts val="0"/>
              </a:spcBef>
              <a:spcAft>
                <a:spcPts val="0"/>
              </a:spcAft>
              <a:buSzPts val="10000"/>
              <a:buFont typeface="Anton"/>
              <a:buNone/>
              <a:defRPr sz="10000">
                <a:latin typeface="Anton"/>
                <a:ea typeface="Anton"/>
                <a:cs typeface="Anton"/>
                <a:sym typeface="Anton"/>
              </a:defRPr>
            </a:lvl5pPr>
            <a:lvl6pPr lvl="5">
              <a:spcBef>
                <a:spcPts val="0"/>
              </a:spcBef>
              <a:spcAft>
                <a:spcPts val="0"/>
              </a:spcAft>
              <a:buSzPts val="10000"/>
              <a:buFont typeface="Anton"/>
              <a:buNone/>
              <a:defRPr sz="10000">
                <a:latin typeface="Anton"/>
                <a:ea typeface="Anton"/>
                <a:cs typeface="Anton"/>
                <a:sym typeface="Anton"/>
              </a:defRPr>
            </a:lvl6pPr>
            <a:lvl7pPr lvl="6">
              <a:spcBef>
                <a:spcPts val="0"/>
              </a:spcBef>
              <a:spcAft>
                <a:spcPts val="0"/>
              </a:spcAft>
              <a:buSzPts val="10000"/>
              <a:buFont typeface="Anton"/>
              <a:buNone/>
              <a:defRPr sz="10000">
                <a:latin typeface="Anton"/>
                <a:ea typeface="Anton"/>
                <a:cs typeface="Anton"/>
                <a:sym typeface="Anton"/>
              </a:defRPr>
            </a:lvl7pPr>
            <a:lvl8pPr lvl="7">
              <a:spcBef>
                <a:spcPts val="0"/>
              </a:spcBef>
              <a:spcAft>
                <a:spcPts val="0"/>
              </a:spcAft>
              <a:buSzPts val="10000"/>
              <a:buFont typeface="Anton"/>
              <a:buNone/>
              <a:defRPr sz="10000">
                <a:latin typeface="Anton"/>
                <a:ea typeface="Anton"/>
                <a:cs typeface="Anton"/>
                <a:sym typeface="Anton"/>
              </a:defRPr>
            </a:lvl8pPr>
            <a:lvl9pPr lvl="8">
              <a:spcBef>
                <a:spcPts val="0"/>
              </a:spcBef>
              <a:spcAft>
                <a:spcPts val="0"/>
              </a:spcAft>
              <a:buSzPts val="10000"/>
              <a:buFont typeface="Anton"/>
              <a:buNone/>
              <a:defRPr sz="10000">
                <a:latin typeface="Anton"/>
                <a:ea typeface="Anton"/>
                <a:cs typeface="Anton"/>
                <a:sym typeface="Anton"/>
              </a:defRPr>
            </a:lvl9pPr>
          </a:lstStyle>
          <a:p/>
        </p:txBody>
      </p:sp>
      <p:sp>
        <p:nvSpPr>
          <p:cNvPr id="60" name="Google Shape;60;p9"/>
          <p:cNvSpPr txBox="1"/>
          <p:nvPr>
            <p:ph idx="1" type="body"/>
          </p:nvPr>
        </p:nvSpPr>
        <p:spPr>
          <a:xfrm>
            <a:off x="9605650" y="5825700"/>
            <a:ext cx="5111700" cy="3103200"/>
          </a:xfrm>
          <a:prstGeom prst="rect">
            <a:avLst/>
          </a:prstGeom>
          <a:noFill/>
          <a:ln>
            <a:noFill/>
          </a:ln>
        </p:spPr>
        <p:txBody>
          <a:bodyPr anchorCtr="0" anchor="t" bIns="45700" lIns="91425" spcFirstLastPara="1" rIns="91425" wrap="square" tIns="45700">
            <a:normAutofit/>
          </a:bodyPr>
          <a:lstStyle>
            <a:lvl1pPr indent="-336550" lvl="0" marL="457200" algn="l">
              <a:spcBef>
                <a:spcPts val="640"/>
              </a:spcBef>
              <a:spcAft>
                <a:spcPts val="0"/>
              </a:spcAft>
              <a:buClr>
                <a:schemeClr val="dk1"/>
              </a:buClr>
              <a:buSzPts val="1700"/>
              <a:buChar char="•"/>
              <a:defRPr/>
            </a:lvl1pPr>
            <a:lvl2pPr indent="-336550" lvl="1" marL="914400" algn="l">
              <a:spcBef>
                <a:spcPts val="560"/>
              </a:spcBef>
              <a:spcAft>
                <a:spcPts val="0"/>
              </a:spcAft>
              <a:buClr>
                <a:schemeClr val="dk1"/>
              </a:buClr>
              <a:buSzPts val="1700"/>
              <a:buChar char="–"/>
              <a:defRPr/>
            </a:lvl2pPr>
            <a:lvl3pPr indent="-336550" lvl="2" marL="1371600" algn="l">
              <a:spcBef>
                <a:spcPts val="480"/>
              </a:spcBef>
              <a:spcAft>
                <a:spcPts val="0"/>
              </a:spcAft>
              <a:buClr>
                <a:schemeClr val="dk1"/>
              </a:buClr>
              <a:buSzPts val="1700"/>
              <a:buChar char="•"/>
              <a:defRPr/>
            </a:lvl3pPr>
            <a:lvl4pPr indent="-336550" lvl="3" marL="1828800" algn="l">
              <a:spcBef>
                <a:spcPts val="400"/>
              </a:spcBef>
              <a:spcAft>
                <a:spcPts val="0"/>
              </a:spcAft>
              <a:buClr>
                <a:schemeClr val="dk1"/>
              </a:buClr>
              <a:buSzPts val="1700"/>
              <a:buChar char="–"/>
              <a:defRPr/>
            </a:lvl4pPr>
            <a:lvl5pPr indent="-336550" lvl="4" marL="2286000" algn="l">
              <a:spcBef>
                <a:spcPts val="400"/>
              </a:spcBef>
              <a:spcAft>
                <a:spcPts val="0"/>
              </a:spcAft>
              <a:buClr>
                <a:schemeClr val="dk1"/>
              </a:buClr>
              <a:buSzPts val="1700"/>
              <a:buChar char="»"/>
              <a:defRPr/>
            </a:lvl5pPr>
            <a:lvl6pPr indent="-336550" lvl="5" marL="2743200" algn="l">
              <a:spcBef>
                <a:spcPts val="400"/>
              </a:spcBef>
              <a:spcAft>
                <a:spcPts val="0"/>
              </a:spcAft>
              <a:buClr>
                <a:schemeClr val="dk1"/>
              </a:buClr>
              <a:buSzPts val="1700"/>
              <a:buChar char="•"/>
              <a:defRPr/>
            </a:lvl6pPr>
            <a:lvl7pPr indent="-336550" lvl="6" marL="3200400" algn="l">
              <a:spcBef>
                <a:spcPts val="400"/>
              </a:spcBef>
              <a:spcAft>
                <a:spcPts val="0"/>
              </a:spcAft>
              <a:buClr>
                <a:schemeClr val="dk1"/>
              </a:buClr>
              <a:buSzPts val="1700"/>
              <a:buChar char="•"/>
              <a:defRPr/>
            </a:lvl7pPr>
            <a:lvl8pPr indent="-336550" lvl="7" marL="3657600" algn="l">
              <a:spcBef>
                <a:spcPts val="400"/>
              </a:spcBef>
              <a:spcAft>
                <a:spcPts val="0"/>
              </a:spcAft>
              <a:buClr>
                <a:schemeClr val="dk1"/>
              </a:buClr>
              <a:buSzPts val="1700"/>
              <a:buChar char="•"/>
              <a:defRPr/>
            </a:lvl8pPr>
            <a:lvl9pPr indent="-336550" lvl="8" marL="4114800" algn="l">
              <a:spcBef>
                <a:spcPts val="400"/>
              </a:spcBef>
              <a:spcAft>
                <a:spcPts val="0"/>
              </a:spcAft>
              <a:buClr>
                <a:schemeClr val="dk1"/>
              </a:buClr>
              <a:buSzPts val="1700"/>
              <a:buChar char="•"/>
              <a:defRPr/>
            </a:lvl9pPr>
          </a:lstStyle>
          <a:p/>
        </p:txBody>
      </p:sp>
      <p:sp>
        <p:nvSpPr>
          <p:cNvPr id="61" name="Google Shape;61;p9"/>
          <p:cNvSpPr txBox="1"/>
          <p:nvPr>
            <p:ph idx="2" type="body"/>
          </p:nvPr>
        </p:nvSpPr>
        <p:spPr>
          <a:xfrm>
            <a:off x="3570650" y="5872350"/>
            <a:ext cx="5902200" cy="3009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700"/>
              <a:buNone/>
              <a:defRPr/>
            </a:lvl1pPr>
            <a:lvl2pPr indent="-228600" lvl="1" marL="914400" algn="l">
              <a:spcBef>
                <a:spcPts val="240"/>
              </a:spcBef>
              <a:spcAft>
                <a:spcPts val="0"/>
              </a:spcAft>
              <a:buClr>
                <a:schemeClr val="dk1"/>
              </a:buClr>
              <a:buSzPts val="1700"/>
              <a:buNone/>
              <a:defRPr/>
            </a:lvl2pPr>
            <a:lvl3pPr indent="-228600" lvl="2" marL="1371600" algn="l">
              <a:spcBef>
                <a:spcPts val="200"/>
              </a:spcBef>
              <a:spcAft>
                <a:spcPts val="0"/>
              </a:spcAft>
              <a:buClr>
                <a:schemeClr val="dk1"/>
              </a:buClr>
              <a:buSzPts val="1700"/>
              <a:buNone/>
              <a:defRPr/>
            </a:lvl3pPr>
            <a:lvl4pPr indent="-228600" lvl="3" marL="1828800" algn="l">
              <a:spcBef>
                <a:spcPts val="180"/>
              </a:spcBef>
              <a:spcAft>
                <a:spcPts val="0"/>
              </a:spcAft>
              <a:buClr>
                <a:schemeClr val="dk1"/>
              </a:buClr>
              <a:buSzPts val="1700"/>
              <a:buNone/>
              <a:defRPr/>
            </a:lvl4pPr>
            <a:lvl5pPr indent="-228600" lvl="4" marL="2286000" algn="l">
              <a:spcBef>
                <a:spcPts val="180"/>
              </a:spcBef>
              <a:spcAft>
                <a:spcPts val="0"/>
              </a:spcAft>
              <a:buClr>
                <a:schemeClr val="dk1"/>
              </a:buClr>
              <a:buSzPts val="1700"/>
              <a:buNone/>
              <a:defRPr/>
            </a:lvl5pPr>
            <a:lvl6pPr indent="-228600" lvl="5" marL="2743200" algn="l">
              <a:spcBef>
                <a:spcPts val="180"/>
              </a:spcBef>
              <a:spcAft>
                <a:spcPts val="0"/>
              </a:spcAft>
              <a:buClr>
                <a:schemeClr val="dk1"/>
              </a:buClr>
              <a:buSzPts val="1700"/>
              <a:buNone/>
              <a:defRPr/>
            </a:lvl6pPr>
            <a:lvl7pPr indent="-228600" lvl="6" marL="3200400" algn="l">
              <a:spcBef>
                <a:spcPts val="180"/>
              </a:spcBef>
              <a:spcAft>
                <a:spcPts val="0"/>
              </a:spcAft>
              <a:buClr>
                <a:schemeClr val="dk1"/>
              </a:buClr>
              <a:buSzPts val="1700"/>
              <a:buNone/>
              <a:defRPr/>
            </a:lvl7pPr>
            <a:lvl8pPr indent="-228600" lvl="7" marL="3657600" algn="l">
              <a:spcBef>
                <a:spcPts val="180"/>
              </a:spcBef>
              <a:spcAft>
                <a:spcPts val="0"/>
              </a:spcAft>
              <a:buClr>
                <a:schemeClr val="dk1"/>
              </a:buClr>
              <a:buSzPts val="1700"/>
              <a:buNone/>
              <a:defRPr/>
            </a:lvl8pPr>
            <a:lvl9pPr indent="-228600" lvl="8" marL="4114800" algn="l">
              <a:spcBef>
                <a:spcPts val="180"/>
              </a:spcBef>
              <a:spcAft>
                <a:spcPts val="0"/>
              </a:spcAft>
              <a:buClr>
                <a:schemeClr val="dk1"/>
              </a:buClr>
              <a:buSzPts val="1700"/>
              <a:buNone/>
              <a:defRPr/>
            </a:lvl9pPr>
          </a:lstStyle>
          <a:p/>
        </p:txBody>
      </p:sp>
      <p:sp>
        <p:nvSpPr>
          <p:cNvPr id="62" name="Google Shape;62;p9"/>
          <p:cNvSpPr txBox="1"/>
          <p:nvPr/>
        </p:nvSpPr>
        <p:spPr>
          <a:xfrm>
            <a:off x="15951943" y="8971146"/>
            <a:ext cx="2614800" cy="13113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01/20</a:t>
            </a:r>
            <a:endParaRPr/>
          </a:p>
        </p:txBody>
      </p:sp>
      <p:cxnSp>
        <p:nvCxnSpPr>
          <p:cNvPr id="63" name="Google Shape;63;p9"/>
          <p:cNvCxnSpPr/>
          <p:nvPr/>
        </p:nvCxnSpPr>
        <p:spPr>
          <a:xfrm>
            <a:off x="-222737" y="9619548"/>
            <a:ext cx="15670800" cy="0"/>
          </a:xfrm>
          <a:prstGeom prst="straightConnector1">
            <a:avLst/>
          </a:prstGeom>
          <a:noFill/>
          <a:ln cap="flat" cmpd="sng" w="38100">
            <a:solidFill>
              <a:srgbClr val="FFFFFF"/>
            </a:solidFill>
            <a:prstDash val="solid"/>
            <a:round/>
            <a:headEnd len="sm" w="sm" type="none"/>
            <a:tailEnd len="sm" w="sm" type="none"/>
          </a:ln>
        </p:spPr>
      </p:cxnSp>
      <p:grpSp>
        <p:nvGrpSpPr>
          <p:cNvPr id="64" name="Google Shape;64;p9"/>
          <p:cNvGrpSpPr/>
          <p:nvPr/>
        </p:nvGrpSpPr>
        <p:grpSpPr>
          <a:xfrm>
            <a:off x="572783" y="595614"/>
            <a:ext cx="1229180" cy="448984"/>
            <a:chOff x="0" y="0"/>
            <a:chExt cx="1638906" cy="598645"/>
          </a:xfrm>
        </p:grpSpPr>
        <p:sp>
          <p:nvSpPr>
            <p:cNvPr id="65" name="Google Shape;65;p9"/>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2">
                <a:alphaModFix/>
              </a:blip>
              <a:stretch>
                <a:fillRect b="0" l="0" r="0" t="0"/>
              </a:stretch>
            </a:blipFill>
            <a:ln>
              <a:noFill/>
            </a:ln>
          </p:spPr>
        </p:sp>
        <p:sp>
          <p:nvSpPr>
            <p:cNvPr id="66" name="Google Shape;66;p9"/>
            <p:cNvSpPr txBox="1"/>
            <p:nvPr/>
          </p:nvSpPr>
          <p:spPr>
            <a:xfrm>
              <a:off x="735606" y="44545"/>
              <a:ext cx="9033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801725" y="3581400"/>
            <a:ext cx="15541200" cy="566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0000"/>
              <a:buFont typeface="Calibri"/>
              <a:buNone/>
              <a:defRPr/>
            </a:lvl1pPr>
            <a:lvl2pPr lvl="1">
              <a:spcBef>
                <a:spcPts val="0"/>
              </a:spcBef>
              <a:spcAft>
                <a:spcPts val="0"/>
              </a:spcAft>
              <a:buSzPts val="10000"/>
              <a:buNone/>
              <a:defRPr b="1" sz="10000"/>
            </a:lvl2pPr>
            <a:lvl3pPr lvl="2">
              <a:spcBef>
                <a:spcPts val="0"/>
              </a:spcBef>
              <a:spcAft>
                <a:spcPts val="0"/>
              </a:spcAft>
              <a:buSzPts val="10000"/>
              <a:buNone/>
              <a:defRPr b="1" sz="10000"/>
            </a:lvl3pPr>
            <a:lvl4pPr lvl="3">
              <a:spcBef>
                <a:spcPts val="0"/>
              </a:spcBef>
              <a:spcAft>
                <a:spcPts val="0"/>
              </a:spcAft>
              <a:buSzPts val="10000"/>
              <a:buNone/>
              <a:defRPr b="1" sz="10000"/>
            </a:lvl4pPr>
            <a:lvl5pPr lvl="4">
              <a:spcBef>
                <a:spcPts val="0"/>
              </a:spcBef>
              <a:spcAft>
                <a:spcPts val="0"/>
              </a:spcAft>
              <a:buSzPts val="10000"/>
              <a:buNone/>
              <a:defRPr b="1" sz="10000"/>
            </a:lvl5pPr>
            <a:lvl6pPr lvl="5">
              <a:spcBef>
                <a:spcPts val="0"/>
              </a:spcBef>
              <a:spcAft>
                <a:spcPts val="0"/>
              </a:spcAft>
              <a:buSzPts val="10000"/>
              <a:buNone/>
              <a:defRPr b="1" sz="10000"/>
            </a:lvl6pPr>
            <a:lvl7pPr lvl="6">
              <a:spcBef>
                <a:spcPts val="0"/>
              </a:spcBef>
              <a:spcAft>
                <a:spcPts val="0"/>
              </a:spcAft>
              <a:buSzPts val="10000"/>
              <a:buNone/>
              <a:defRPr b="1" sz="10000"/>
            </a:lvl7pPr>
            <a:lvl8pPr lvl="7">
              <a:spcBef>
                <a:spcPts val="0"/>
              </a:spcBef>
              <a:spcAft>
                <a:spcPts val="0"/>
              </a:spcAft>
              <a:buSzPts val="10000"/>
              <a:buNone/>
              <a:defRPr b="1" sz="10000"/>
            </a:lvl8pPr>
            <a:lvl9pPr lvl="8">
              <a:spcBef>
                <a:spcPts val="0"/>
              </a:spcBef>
              <a:spcAft>
                <a:spcPts val="0"/>
              </a:spcAft>
              <a:buSzPts val="10000"/>
              <a:buNone/>
              <a:defRPr b="1" sz="10000"/>
            </a:lvl9pPr>
          </a:lstStyle>
          <a:p/>
        </p:txBody>
      </p:sp>
      <p:sp>
        <p:nvSpPr>
          <p:cNvPr id="69" name="Google Shape;69;p10"/>
          <p:cNvSpPr/>
          <p:nvPr>
            <p:ph idx="2" type="pic"/>
          </p:nvPr>
        </p:nvSpPr>
        <p:spPr>
          <a:xfrm>
            <a:off x="11300272" y="5328475"/>
            <a:ext cx="4147800" cy="3110700"/>
          </a:xfrm>
          <a:prstGeom prst="rect">
            <a:avLst/>
          </a:prstGeom>
          <a:noFill/>
          <a:ln>
            <a:noFill/>
          </a:ln>
        </p:spPr>
      </p:sp>
      <p:sp>
        <p:nvSpPr>
          <p:cNvPr id="70" name="Google Shape;70;p10"/>
          <p:cNvSpPr txBox="1"/>
          <p:nvPr>
            <p:ph idx="1" type="body"/>
          </p:nvPr>
        </p:nvSpPr>
        <p:spPr>
          <a:xfrm>
            <a:off x="3254513" y="564518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700"/>
              <a:buNone/>
              <a:defRPr/>
            </a:lvl1pPr>
            <a:lvl2pPr indent="-228600" lvl="1" marL="914400" algn="l">
              <a:spcBef>
                <a:spcPts val="240"/>
              </a:spcBef>
              <a:spcAft>
                <a:spcPts val="0"/>
              </a:spcAft>
              <a:buClr>
                <a:schemeClr val="dk1"/>
              </a:buClr>
              <a:buSzPts val="1700"/>
              <a:buNone/>
              <a:defRPr/>
            </a:lvl2pPr>
            <a:lvl3pPr indent="-228600" lvl="2" marL="1371600" algn="l">
              <a:spcBef>
                <a:spcPts val="200"/>
              </a:spcBef>
              <a:spcAft>
                <a:spcPts val="0"/>
              </a:spcAft>
              <a:buClr>
                <a:schemeClr val="dk1"/>
              </a:buClr>
              <a:buSzPts val="1700"/>
              <a:buNone/>
              <a:defRPr/>
            </a:lvl3pPr>
            <a:lvl4pPr indent="-228600" lvl="3" marL="1828800" algn="l">
              <a:spcBef>
                <a:spcPts val="180"/>
              </a:spcBef>
              <a:spcAft>
                <a:spcPts val="0"/>
              </a:spcAft>
              <a:buClr>
                <a:schemeClr val="dk1"/>
              </a:buClr>
              <a:buSzPts val="1700"/>
              <a:buNone/>
              <a:defRPr/>
            </a:lvl4pPr>
            <a:lvl5pPr indent="-228600" lvl="4" marL="2286000" algn="l">
              <a:spcBef>
                <a:spcPts val="180"/>
              </a:spcBef>
              <a:spcAft>
                <a:spcPts val="0"/>
              </a:spcAft>
              <a:buClr>
                <a:schemeClr val="dk1"/>
              </a:buClr>
              <a:buSzPts val="1700"/>
              <a:buNone/>
              <a:defRPr/>
            </a:lvl5pPr>
            <a:lvl6pPr indent="-228600" lvl="5" marL="2743200" algn="l">
              <a:spcBef>
                <a:spcPts val="180"/>
              </a:spcBef>
              <a:spcAft>
                <a:spcPts val="0"/>
              </a:spcAft>
              <a:buClr>
                <a:schemeClr val="dk1"/>
              </a:buClr>
              <a:buSzPts val="1700"/>
              <a:buNone/>
              <a:defRPr/>
            </a:lvl6pPr>
            <a:lvl7pPr indent="-228600" lvl="6" marL="3200400" algn="l">
              <a:spcBef>
                <a:spcPts val="180"/>
              </a:spcBef>
              <a:spcAft>
                <a:spcPts val="0"/>
              </a:spcAft>
              <a:buClr>
                <a:schemeClr val="dk1"/>
              </a:buClr>
              <a:buSzPts val="1700"/>
              <a:buNone/>
              <a:defRPr/>
            </a:lvl7pPr>
            <a:lvl8pPr indent="-228600" lvl="7" marL="3657600" algn="l">
              <a:spcBef>
                <a:spcPts val="180"/>
              </a:spcBef>
              <a:spcAft>
                <a:spcPts val="0"/>
              </a:spcAft>
              <a:buClr>
                <a:schemeClr val="dk1"/>
              </a:buClr>
              <a:buSzPts val="1700"/>
              <a:buNone/>
              <a:defRPr/>
            </a:lvl8pPr>
            <a:lvl9pPr indent="-228600" lvl="8" marL="4114800" algn="l">
              <a:spcBef>
                <a:spcPts val="180"/>
              </a:spcBef>
              <a:spcAft>
                <a:spcPts val="0"/>
              </a:spcAft>
              <a:buClr>
                <a:schemeClr val="dk1"/>
              </a:buClr>
              <a:buSzPts val="1700"/>
              <a:buNone/>
              <a:defRPr/>
            </a:lvl9pPr>
          </a:lstStyle>
          <a:p/>
        </p:txBody>
      </p:sp>
      <p:sp>
        <p:nvSpPr>
          <p:cNvPr id="71" name="Google Shape;71;p10"/>
          <p:cNvSpPr txBox="1"/>
          <p:nvPr/>
        </p:nvSpPr>
        <p:spPr>
          <a:xfrm>
            <a:off x="15951943" y="8971146"/>
            <a:ext cx="2614800" cy="13113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01/20</a:t>
            </a:r>
            <a:endParaRPr/>
          </a:p>
        </p:txBody>
      </p:sp>
      <p:cxnSp>
        <p:nvCxnSpPr>
          <p:cNvPr id="72" name="Google Shape;72;p10"/>
          <p:cNvCxnSpPr/>
          <p:nvPr/>
        </p:nvCxnSpPr>
        <p:spPr>
          <a:xfrm>
            <a:off x="-222737" y="9619548"/>
            <a:ext cx="15670800" cy="0"/>
          </a:xfrm>
          <a:prstGeom prst="straightConnector1">
            <a:avLst/>
          </a:prstGeom>
          <a:noFill/>
          <a:ln cap="flat" cmpd="sng" w="38100">
            <a:solidFill>
              <a:srgbClr val="FFFFFF"/>
            </a:solidFill>
            <a:prstDash val="solid"/>
            <a:round/>
            <a:headEnd len="sm" w="sm" type="none"/>
            <a:tailEnd len="sm" w="sm" type="none"/>
          </a:ln>
        </p:spPr>
      </p:cxnSp>
      <p:grpSp>
        <p:nvGrpSpPr>
          <p:cNvPr id="73" name="Google Shape;73;p10"/>
          <p:cNvGrpSpPr/>
          <p:nvPr/>
        </p:nvGrpSpPr>
        <p:grpSpPr>
          <a:xfrm>
            <a:off x="572783" y="595614"/>
            <a:ext cx="1229180" cy="448984"/>
            <a:chOff x="0" y="0"/>
            <a:chExt cx="1638906" cy="598645"/>
          </a:xfrm>
        </p:grpSpPr>
        <p:sp>
          <p:nvSpPr>
            <p:cNvPr id="74" name="Google Shape;74;p10"/>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2">
                <a:alphaModFix/>
              </a:blip>
              <a:stretch>
                <a:fillRect b="0" l="0" r="0" t="0"/>
              </a:stretch>
            </a:blipFill>
            <a:ln>
              <a:noFill/>
            </a:ln>
          </p:spPr>
        </p:sp>
        <p:sp>
          <p:nvSpPr>
            <p:cNvPr id="75" name="Google Shape;75;p10"/>
            <p:cNvSpPr txBox="1"/>
            <p:nvPr/>
          </p:nvSpPr>
          <p:spPr>
            <a:xfrm>
              <a:off x="735606" y="44545"/>
              <a:ext cx="9033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05100" y="2040300"/>
            <a:ext cx="153198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lt1"/>
              </a:buClr>
              <a:buSzPts val="10000"/>
              <a:buFont typeface="Anton"/>
              <a:buNone/>
              <a:defRPr i="0" sz="10000" u="none" cap="none" strike="noStrike">
                <a:solidFill>
                  <a:schemeClr val="lt1"/>
                </a:solidFill>
                <a:latin typeface="Anton"/>
                <a:ea typeface="Anton"/>
                <a:cs typeface="Anton"/>
                <a:sym typeface="Anton"/>
              </a:defRPr>
            </a:lvl1pPr>
            <a:lvl2pPr lvl="1">
              <a:spcBef>
                <a:spcPts val="0"/>
              </a:spcBef>
              <a:spcAft>
                <a:spcPts val="0"/>
              </a:spcAft>
              <a:buClr>
                <a:schemeClr val="lt1"/>
              </a:buClr>
              <a:buSzPts val="1400"/>
              <a:buNone/>
              <a:defRPr sz="1800">
                <a:solidFill>
                  <a:schemeClr val="lt1"/>
                </a:solidFill>
              </a:defRPr>
            </a:lvl2pPr>
            <a:lvl3pPr lvl="2">
              <a:spcBef>
                <a:spcPts val="0"/>
              </a:spcBef>
              <a:spcAft>
                <a:spcPts val="0"/>
              </a:spcAft>
              <a:buClr>
                <a:schemeClr val="lt1"/>
              </a:buClr>
              <a:buSzPts val="1400"/>
              <a:buNone/>
              <a:defRPr sz="1800">
                <a:solidFill>
                  <a:schemeClr val="lt1"/>
                </a:solidFill>
              </a:defRPr>
            </a:lvl3pPr>
            <a:lvl4pPr lvl="3">
              <a:spcBef>
                <a:spcPts val="0"/>
              </a:spcBef>
              <a:spcAft>
                <a:spcPts val="0"/>
              </a:spcAft>
              <a:buClr>
                <a:schemeClr val="lt1"/>
              </a:buClr>
              <a:buSzPts val="1400"/>
              <a:buNone/>
              <a:defRPr sz="1800">
                <a:solidFill>
                  <a:schemeClr val="lt1"/>
                </a:solidFill>
              </a:defRPr>
            </a:lvl4pPr>
            <a:lvl5pPr lvl="4">
              <a:spcBef>
                <a:spcPts val="0"/>
              </a:spcBef>
              <a:spcAft>
                <a:spcPts val="0"/>
              </a:spcAft>
              <a:buClr>
                <a:schemeClr val="lt1"/>
              </a:buClr>
              <a:buSzPts val="1400"/>
              <a:buNone/>
              <a:defRPr sz="1800">
                <a:solidFill>
                  <a:schemeClr val="lt1"/>
                </a:solidFill>
              </a:defRPr>
            </a:lvl5pPr>
            <a:lvl6pPr lvl="5">
              <a:spcBef>
                <a:spcPts val="0"/>
              </a:spcBef>
              <a:spcAft>
                <a:spcPts val="0"/>
              </a:spcAft>
              <a:buClr>
                <a:schemeClr val="lt1"/>
              </a:buClr>
              <a:buSzPts val="1400"/>
              <a:buNone/>
              <a:defRPr sz="1800">
                <a:solidFill>
                  <a:schemeClr val="lt1"/>
                </a:solidFill>
              </a:defRPr>
            </a:lvl6pPr>
            <a:lvl7pPr lvl="6">
              <a:spcBef>
                <a:spcPts val="0"/>
              </a:spcBef>
              <a:spcAft>
                <a:spcPts val="0"/>
              </a:spcAft>
              <a:buClr>
                <a:schemeClr val="lt1"/>
              </a:buClr>
              <a:buSzPts val="1400"/>
              <a:buNone/>
              <a:defRPr sz="1800">
                <a:solidFill>
                  <a:schemeClr val="lt1"/>
                </a:solidFill>
              </a:defRPr>
            </a:lvl7pPr>
            <a:lvl8pPr lvl="7">
              <a:spcBef>
                <a:spcPts val="0"/>
              </a:spcBef>
              <a:spcAft>
                <a:spcPts val="0"/>
              </a:spcAft>
              <a:buClr>
                <a:schemeClr val="lt1"/>
              </a:buClr>
              <a:buSzPts val="1400"/>
              <a:buNone/>
              <a:defRPr sz="1800">
                <a:solidFill>
                  <a:schemeClr val="lt1"/>
                </a:solidFill>
              </a:defRPr>
            </a:lvl8pPr>
            <a:lvl9pPr lvl="8">
              <a:spcBef>
                <a:spcPts val="0"/>
              </a:spcBef>
              <a:spcAft>
                <a:spcPts val="0"/>
              </a:spcAft>
              <a:buClr>
                <a:schemeClr val="lt1"/>
              </a:buClr>
              <a:buSzPts val="1400"/>
              <a:buNone/>
              <a:defRPr sz="1800">
                <a:solidFill>
                  <a:schemeClr val="lt1"/>
                </a:solidFill>
              </a:defRPr>
            </a:lvl9pPr>
          </a:lstStyle>
          <a:p/>
        </p:txBody>
      </p:sp>
      <p:sp>
        <p:nvSpPr>
          <p:cNvPr id="7" name="Google Shape;7;p1"/>
          <p:cNvSpPr txBox="1"/>
          <p:nvPr>
            <p:ph idx="1" type="body"/>
          </p:nvPr>
        </p:nvSpPr>
        <p:spPr>
          <a:xfrm>
            <a:off x="5165350" y="6092875"/>
            <a:ext cx="8229600" cy="3323700"/>
          </a:xfrm>
          <a:prstGeom prst="rect">
            <a:avLst/>
          </a:prstGeom>
          <a:noFill/>
          <a:ln>
            <a:noFill/>
          </a:ln>
        </p:spPr>
        <p:txBody>
          <a:bodyPr anchorCtr="0" anchor="t" bIns="45700" lIns="91425" spcFirstLastPara="1" rIns="91425" wrap="square" tIns="45700">
            <a:normAutofit/>
          </a:bodyPr>
          <a:lstStyle>
            <a:lvl1pPr indent="-336550" lvl="0" marL="457200" marR="0" rtl="0" algn="l">
              <a:spcBef>
                <a:spcPts val="640"/>
              </a:spcBef>
              <a:spcAft>
                <a:spcPts val="0"/>
              </a:spcAft>
              <a:buClr>
                <a:schemeClr val="lt1"/>
              </a:buClr>
              <a:buSzPts val="1700"/>
              <a:buFont typeface="Anton"/>
              <a:buChar char="•"/>
              <a:defRPr i="0" sz="1700" u="none" cap="none" strike="noStrike">
                <a:solidFill>
                  <a:schemeClr val="lt1"/>
                </a:solidFill>
                <a:latin typeface="Anton"/>
                <a:ea typeface="Anton"/>
                <a:cs typeface="Anton"/>
                <a:sym typeface="Anton"/>
              </a:defRPr>
            </a:lvl1pPr>
            <a:lvl2pPr indent="-336550" lvl="1" marL="914400" marR="0" rtl="0" algn="l">
              <a:spcBef>
                <a:spcPts val="560"/>
              </a:spcBef>
              <a:spcAft>
                <a:spcPts val="0"/>
              </a:spcAft>
              <a:buClr>
                <a:schemeClr val="lt1"/>
              </a:buClr>
              <a:buSzPts val="1700"/>
              <a:buFont typeface="Anton"/>
              <a:buChar char="–"/>
              <a:defRPr i="0" sz="1700" u="none" cap="none" strike="noStrike">
                <a:solidFill>
                  <a:schemeClr val="lt1"/>
                </a:solidFill>
                <a:latin typeface="Anton"/>
                <a:ea typeface="Anton"/>
                <a:cs typeface="Anton"/>
                <a:sym typeface="Anton"/>
              </a:defRPr>
            </a:lvl2pPr>
            <a:lvl3pPr indent="-336550" lvl="2" marL="1371600" marR="0" rtl="0" algn="l">
              <a:spcBef>
                <a:spcPts val="480"/>
              </a:spcBef>
              <a:spcAft>
                <a:spcPts val="0"/>
              </a:spcAft>
              <a:buClr>
                <a:schemeClr val="lt1"/>
              </a:buClr>
              <a:buSzPts val="1700"/>
              <a:buFont typeface="Anton"/>
              <a:buChar char="•"/>
              <a:defRPr i="0" sz="1700" u="none" cap="none" strike="noStrike">
                <a:solidFill>
                  <a:schemeClr val="lt1"/>
                </a:solidFill>
                <a:latin typeface="Anton"/>
                <a:ea typeface="Anton"/>
                <a:cs typeface="Anton"/>
                <a:sym typeface="Anton"/>
              </a:defRPr>
            </a:lvl3pPr>
            <a:lvl4pPr indent="-336550" lvl="3" marL="1828800" marR="0" rtl="0" algn="l">
              <a:spcBef>
                <a:spcPts val="400"/>
              </a:spcBef>
              <a:spcAft>
                <a:spcPts val="0"/>
              </a:spcAft>
              <a:buClr>
                <a:schemeClr val="lt1"/>
              </a:buClr>
              <a:buSzPts val="1700"/>
              <a:buFont typeface="Anton"/>
              <a:buChar char="–"/>
              <a:defRPr i="0" sz="1700" u="none" cap="none" strike="noStrike">
                <a:solidFill>
                  <a:schemeClr val="lt1"/>
                </a:solidFill>
                <a:latin typeface="Anton"/>
                <a:ea typeface="Anton"/>
                <a:cs typeface="Anton"/>
                <a:sym typeface="Anton"/>
              </a:defRPr>
            </a:lvl4pPr>
            <a:lvl5pPr indent="-336550" lvl="4" marL="2286000" marR="0" rtl="0" algn="l">
              <a:spcBef>
                <a:spcPts val="400"/>
              </a:spcBef>
              <a:spcAft>
                <a:spcPts val="0"/>
              </a:spcAft>
              <a:buClr>
                <a:schemeClr val="lt1"/>
              </a:buClr>
              <a:buSzPts val="1700"/>
              <a:buFont typeface="Anton"/>
              <a:buChar char="»"/>
              <a:defRPr i="0" sz="1700" u="none" cap="none" strike="noStrike">
                <a:solidFill>
                  <a:schemeClr val="lt1"/>
                </a:solidFill>
                <a:latin typeface="Anton"/>
                <a:ea typeface="Anton"/>
                <a:cs typeface="Anton"/>
                <a:sym typeface="Anton"/>
              </a:defRPr>
            </a:lvl5pPr>
            <a:lvl6pPr indent="-336550" lvl="5" marL="2743200" marR="0" rtl="0" algn="l">
              <a:spcBef>
                <a:spcPts val="400"/>
              </a:spcBef>
              <a:spcAft>
                <a:spcPts val="0"/>
              </a:spcAft>
              <a:buClr>
                <a:schemeClr val="lt1"/>
              </a:buClr>
              <a:buSzPts val="1700"/>
              <a:buFont typeface="Anton"/>
              <a:buChar char="•"/>
              <a:defRPr i="0" sz="1700" u="none" cap="none" strike="noStrike">
                <a:solidFill>
                  <a:schemeClr val="lt1"/>
                </a:solidFill>
                <a:latin typeface="Anton"/>
                <a:ea typeface="Anton"/>
                <a:cs typeface="Anton"/>
                <a:sym typeface="Anton"/>
              </a:defRPr>
            </a:lvl6pPr>
            <a:lvl7pPr indent="-336550" lvl="6" marL="3200400" marR="0" rtl="0" algn="l">
              <a:spcBef>
                <a:spcPts val="400"/>
              </a:spcBef>
              <a:spcAft>
                <a:spcPts val="0"/>
              </a:spcAft>
              <a:buClr>
                <a:schemeClr val="lt1"/>
              </a:buClr>
              <a:buSzPts val="1700"/>
              <a:buFont typeface="Anton"/>
              <a:buChar char="•"/>
              <a:defRPr i="0" sz="1700" u="none" cap="none" strike="noStrike">
                <a:solidFill>
                  <a:schemeClr val="lt1"/>
                </a:solidFill>
                <a:latin typeface="Anton"/>
                <a:ea typeface="Anton"/>
                <a:cs typeface="Anton"/>
                <a:sym typeface="Anton"/>
              </a:defRPr>
            </a:lvl7pPr>
            <a:lvl8pPr indent="-336550" lvl="7" marL="3657600" marR="0" rtl="0" algn="l">
              <a:spcBef>
                <a:spcPts val="400"/>
              </a:spcBef>
              <a:spcAft>
                <a:spcPts val="0"/>
              </a:spcAft>
              <a:buClr>
                <a:schemeClr val="lt1"/>
              </a:buClr>
              <a:buSzPts val="1700"/>
              <a:buFont typeface="Anton"/>
              <a:buChar char="•"/>
              <a:defRPr i="0" sz="1700" u="none" cap="none" strike="noStrike">
                <a:solidFill>
                  <a:schemeClr val="lt1"/>
                </a:solidFill>
                <a:latin typeface="Anton"/>
                <a:ea typeface="Anton"/>
                <a:cs typeface="Anton"/>
                <a:sym typeface="Anton"/>
              </a:defRPr>
            </a:lvl8pPr>
            <a:lvl9pPr indent="-336550" lvl="8" marL="4114800" marR="0" rtl="0" algn="l">
              <a:spcBef>
                <a:spcPts val="400"/>
              </a:spcBef>
              <a:spcAft>
                <a:spcPts val="0"/>
              </a:spcAft>
              <a:buClr>
                <a:schemeClr val="lt1"/>
              </a:buClr>
              <a:buSzPts val="1700"/>
              <a:buFont typeface="Anton"/>
              <a:buChar char="•"/>
              <a:defRPr i="0" sz="1700" u="none" cap="none" strike="noStrike">
                <a:solidFill>
                  <a:schemeClr val="lt1"/>
                </a:solidFill>
                <a:latin typeface="Anton"/>
                <a:ea typeface="Anton"/>
                <a:cs typeface="Anton"/>
                <a:sym typeface="Anto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49.png"/><Relationship Id="rId9" Type="http://schemas.openxmlformats.org/officeDocument/2006/relationships/image" Target="../media/image6.png"/><Relationship Id="rId5" Type="http://schemas.openxmlformats.org/officeDocument/2006/relationships/image" Target="../media/image16.png"/><Relationship Id="rId6" Type="http://schemas.openxmlformats.org/officeDocument/2006/relationships/image" Target="../media/image5.png"/><Relationship Id="rId7" Type="http://schemas.openxmlformats.org/officeDocument/2006/relationships/image" Target="../media/image9.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1.png"/><Relationship Id="rId6" Type="http://schemas.openxmlformats.org/officeDocument/2006/relationships/image" Target="../media/image21.png"/><Relationship Id="rId7" Type="http://schemas.openxmlformats.org/officeDocument/2006/relationships/image" Target="../media/image9.png"/><Relationship Id="rId8"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48.png"/><Relationship Id="rId5" Type="http://schemas.openxmlformats.org/officeDocument/2006/relationships/image" Target="../media/image1.pn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3.png"/><Relationship Id="rId4" Type="http://schemas.openxmlformats.org/officeDocument/2006/relationships/image" Target="../media/image41.png"/><Relationship Id="rId5" Type="http://schemas.openxmlformats.org/officeDocument/2006/relationships/image" Target="../media/image1.png"/><Relationship Id="rId6" Type="http://schemas.openxmlformats.org/officeDocument/2006/relationships/image" Target="../media/image9.png"/><Relationship Id="rId7"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1.png"/><Relationship Id="rId4" Type="http://schemas.openxmlformats.org/officeDocument/2006/relationships/image" Target="../media/image47.png"/><Relationship Id="rId5" Type="http://schemas.openxmlformats.org/officeDocument/2006/relationships/image" Target="../media/image9.png"/><Relationship Id="rId6"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5.png"/><Relationship Id="rId4" Type="http://schemas.openxmlformats.org/officeDocument/2006/relationships/image" Target="../media/image52.png"/><Relationship Id="rId11" Type="http://schemas.openxmlformats.org/officeDocument/2006/relationships/image" Target="../media/image11.png"/><Relationship Id="rId10" Type="http://schemas.openxmlformats.org/officeDocument/2006/relationships/image" Target="../media/image1.png"/><Relationship Id="rId9"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0.png"/><Relationship Id="rId7" Type="http://schemas.openxmlformats.org/officeDocument/2006/relationships/image" Target="../media/image40.png"/><Relationship Id="rId8"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26.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38.png"/><Relationship Id="rId5" Type="http://schemas.openxmlformats.org/officeDocument/2006/relationships/image" Target="../media/image1.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7.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42.png"/><Relationship Id="rId5" Type="http://schemas.openxmlformats.org/officeDocument/2006/relationships/image" Target="../media/image1.png"/><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43.png"/><Relationship Id="rId10" Type="http://schemas.openxmlformats.org/officeDocument/2006/relationships/image" Target="../media/image9.png"/><Relationship Id="rId9" Type="http://schemas.openxmlformats.org/officeDocument/2006/relationships/image" Target="../media/image25.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15.png"/><Relationship Id="rId8"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9" name="Shape 79"/>
        <p:cNvGrpSpPr/>
        <p:nvPr/>
      </p:nvGrpSpPr>
      <p:grpSpPr>
        <a:xfrm>
          <a:off x="0" y="0"/>
          <a:ext cx="0" cy="0"/>
          <a:chOff x="0" y="0"/>
          <a:chExt cx="0" cy="0"/>
        </a:xfrm>
      </p:grpSpPr>
      <p:pic>
        <p:nvPicPr>
          <p:cNvPr id="80" name="Google Shape;80;p11"/>
          <p:cNvPicPr preferRelativeResize="0"/>
          <p:nvPr/>
        </p:nvPicPr>
        <p:blipFill>
          <a:blip r:embed="rId3">
            <a:alphaModFix/>
          </a:blip>
          <a:stretch>
            <a:fillRect/>
          </a:stretch>
        </p:blipFill>
        <p:spPr>
          <a:xfrm>
            <a:off x="-222725" y="5013925"/>
            <a:ext cx="2509150" cy="3763726"/>
          </a:xfrm>
          <a:prstGeom prst="rect">
            <a:avLst/>
          </a:prstGeom>
          <a:noFill/>
          <a:ln>
            <a:noFill/>
          </a:ln>
        </p:spPr>
      </p:pic>
      <p:pic>
        <p:nvPicPr>
          <p:cNvPr id="81" name="Google Shape;81;p11"/>
          <p:cNvPicPr preferRelativeResize="0"/>
          <p:nvPr/>
        </p:nvPicPr>
        <p:blipFill>
          <a:blip r:embed="rId4">
            <a:alphaModFix/>
          </a:blip>
          <a:stretch>
            <a:fillRect/>
          </a:stretch>
        </p:blipFill>
        <p:spPr>
          <a:xfrm>
            <a:off x="3308849" y="-3001"/>
            <a:ext cx="5835150" cy="8755726"/>
          </a:xfrm>
          <a:prstGeom prst="rect">
            <a:avLst/>
          </a:prstGeom>
          <a:noFill/>
          <a:ln>
            <a:noFill/>
          </a:ln>
        </p:spPr>
      </p:pic>
      <p:pic>
        <p:nvPicPr>
          <p:cNvPr id="82" name="Google Shape;82;p11"/>
          <p:cNvPicPr preferRelativeResize="0"/>
          <p:nvPr/>
        </p:nvPicPr>
        <p:blipFill>
          <a:blip r:embed="rId5">
            <a:alphaModFix/>
          </a:blip>
          <a:stretch>
            <a:fillRect/>
          </a:stretch>
        </p:blipFill>
        <p:spPr>
          <a:xfrm>
            <a:off x="9485476" y="-279034"/>
            <a:ext cx="2116800" cy="3489384"/>
          </a:xfrm>
          <a:prstGeom prst="rect">
            <a:avLst/>
          </a:prstGeom>
          <a:noFill/>
          <a:ln>
            <a:noFill/>
          </a:ln>
        </p:spPr>
      </p:pic>
      <p:pic>
        <p:nvPicPr>
          <p:cNvPr id="83" name="Google Shape;83;p11"/>
          <p:cNvPicPr preferRelativeResize="0"/>
          <p:nvPr/>
        </p:nvPicPr>
        <p:blipFill>
          <a:blip r:embed="rId6">
            <a:alphaModFix/>
          </a:blip>
          <a:stretch>
            <a:fillRect/>
          </a:stretch>
        </p:blipFill>
        <p:spPr>
          <a:xfrm>
            <a:off x="15440202" y="3368025"/>
            <a:ext cx="2847800" cy="4274735"/>
          </a:xfrm>
          <a:prstGeom prst="rect">
            <a:avLst/>
          </a:prstGeom>
          <a:noFill/>
          <a:ln>
            <a:noFill/>
          </a:ln>
        </p:spPr>
      </p:pic>
      <p:sp>
        <p:nvSpPr>
          <p:cNvPr id="84" name="Google Shape;84;p11"/>
          <p:cNvSpPr/>
          <p:nvPr/>
        </p:nvSpPr>
        <p:spPr>
          <a:xfrm>
            <a:off x="14357286" y="1028700"/>
            <a:ext cx="2181662" cy="2181662"/>
          </a:xfrm>
          <a:custGeom>
            <a:rect b="b" l="l" r="r" t="t"/>
            <a:pathLst>
              <a:path extrusionOk="0" h="2181662" w="2181662">
                <a:moveTo>
                  <a:pt x="0" y="0"/>
                </a:moveTo>
                <a:lnTo>
                  <a:pt x="2181662" y="0"/>
                </a:lnTo>
                <a:lnTo>
                  <a:pt x="2181662" y="2181662"/>
                </a:lnTo>
                <a:lnTo>
                  <a:pt x="0" y="2181662"/>
                </a:lnTo>
                <a:lnTo>
                  <a:pt x="0" y="0"/>
                </a:lnTo>
                <a:close/>
              </a:path>
            </a:pathLst>
          </a:custGeom>
          <a:blipFill rotWithShape="1">
            <a:blip r:embed="rId7">
              <a:alphaModFix/>
            </a:blip>
            <a:stretch>
              <a:fillRect b="0" l="0" r="0" t="0"/>
            </a:stretch>
          </a:blipFill>
          <a:ln>
            <a:noFill/>
          </a:ln>
        </p:spPr>
      </p:sp>
      <p:grpSp>
        <p:nvGrpSpPr>
          <p:cNvPr id="85" name="Google Shape;85;p11"/>
          <p:cNvGrpSpPr/>
          <p:nvPr/>
        </p:nvGrpSpPr>
        <p:grpSpPr>
          <a:xfrm>
            <a:off x="9485471" y="6110319"/>
            <a:ext cx="2800590" cy="1178544"/>
            <a:chOff x="0" y="-47625"/>
            <a:chExt cx="1163418" cy="489589"/>
          </a:xfrm>
        </p:grpSpPr>
        <p:sp>
          <p:nvSpPr>
            <p:cNvPr id="86" name="Google Shape;86;p11"/>
            <p:cNvSpPr/>
            <p:nvPr/>
          </p:nvSpPr>
          <p:spPr>
            <a:xfrm>
              <a:off x="0" y="0"/>
              <a:ext cx="1163418" cy="441964"/>
            </a:xfrm>
            <a:custGeom>
              <a:rect b="b" l="l" r="r" t="t"/>
              <a:pathLst>
                <a:path extrusionOk="0" h="441964" w="1163418">
                  <a:moveTo>
                    <a:pt x="0" y="0"/>
                  </a:moveTo>
                  <a:lnTo>
                    <a:pt x="1163418" y="0"/>
                  </a:lnTo>
                  <a:lnTo>
                    <a:pt x="1163418" y="441964"/>
                  </a:lnTo>
                  <a:lnTo>
                    <a:pt x="0" y="441964"/>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87" name="Google Shape;87;p11"/>
            <p:cNvSpPr txBox="1"/>
            <p:nvPr/>
          </p:nvSpPr>
          <p:spPr>
            <a:xfrm>
              <a:off x="0" y="-47625"/>
              <a:ext cx="1163418" cy="48958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 name="Google Shape;88;p11"/>
          <p:cNvSpPr txBox="1"/>
          <p:nvPr/>
        </p:nvSpPr>
        <p:spPr>
          <a:xfrm>
            <a:off x="9405840" y="3368026"/>
            <a:ext cx="4951446" cy="2593609"/>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SIMPLE USER PERSONA. </a:t>
            </a:r>
            <a:endParaRPr/>
          </a:p>
        </p:txBody>
      </p:sp>
      <p:sp>
        <p:nvSpPr>
          <p:cNvPr id="89" name="Google Shape;89;p11"/>
          <p:cNvSpPr txBox="1"/>
          <p:nvPr/>
        </p:nvSpPr>
        <p:spPr>
          <a:xfrm>
            <a:off x="15951943"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01/20</a:t>
            </a:r>
            <a:endParaRPr/>
          </a:p>
        </p:txBody>
      </p:sp>
      <p:sp>
        <p:nvSpPr>
          <p:cNvPr id="90" name="Google Shape;90;p11"/>
          <p:cNvSpPr txBox="1"/>
          <p:nvPr/>
        </p:nvSpPr>
        <p:spPr>
          <a:xfrm>
            <a:off x="9769178" y="6406071"/>
            <a:ext cx="2241860" cy="730803"/>
          </a:xfrm>
          <a:prstGeom prst="rect">
            <a:avLst/>
          </a:prstGeom>
          <a:noFill/>
          <a:ln>
            <a:noFill/>
          </a:ln>
        </p:spPr>
        <p:txBody>
          <a:bodyPr anchorCtr="0" anchor="t" bIns="0" lIns="0" spcFirstLastPara="1" rIns="0" wrap="square" tIns="0">
            <a:spAutoFit/>
          </a:bodyPr>
          <a:lstStyle/>
          <a:p>
            <a:pPr indent="0" lvl="0" marL="0" marR="0" rtl="0" algn="l">
              <a:lnSpc>
                <a:spcPct val="120016"/>
              </a:lnSpc>
              <a:spcBef>
                <a:spcPts val="0"/>
              </a:spcBef>
              <a:spcAft>
                <a:spcPts val="0"/>
              </a:spcAft>
              <a:buNone/>
            </a:pPr>
            <a:r>
              <a:rPr b="0" i="0" lang="en-US" sz="4881" u="none" cap="none" strike="noStrike">
                <a:solidFill>
                  <a:srgbClr val="FFFFFF"/>
                </a:solidFill>
                <a:latin typeface="Montserrat"/>
                <a:ea typeface="Montserrat"/>
                <a:cs typeface="Montserrat"/>
                <a:sym typeface="Montserrat"/>
              </a:rPr>
              <a:t>SLIDES</a:t>
            </a:r>
            <a:endParaRPr/>
          </a:p>
        </p:txBody>
      </p:sp>
      <p:grpSp>
        <p:nvGrpSpPr>
          <p:cNvPr id="91" name="Google Shape;91;p11"/>
          <p:cNvGrpSpPr/>
          <p:nvPr/>
        </p:nvGrpSpPr>
        <p:grpSpPr>
          <a:xfrm>
            <a:off x="572783" y="595614"/>
            <a:ext cx="1229213" cy="433086"/>
            <a:chOff x="0" y="0"/>
            <a:chExt cx="1638950" cy="577448"/>
          </a:xfrm>
        </p:grpSpPr>
        <p:sp>
          <p:nvSpPr>
            <p:cNvPr id="92" name="Google Shape;92;p11"/>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8">
                <a:alphaModFix/>
              </a:blip>
              <a:stretch>
                <a:fillRect b="0" l="0" r="0" t="0"/>
              </a:stretch>
            </a:blipFill>
            <a:ln>
              <a:noFill/>
            </a:ln>
          </p:spPr>
        </p:sp>
        <p:sp>
          <p:nvSpPr>
            <p:cNvPr id="93" name="Google Shape;93;p11"/>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sp>
        <p:nvSpPr>
          <p:cNvPr id="94" name="Google Shape;94;p11"/>
          <p:cNvSpPr txBox="1"/>
          <p:nvPr/>
        </p:nvSpPr>
        <p:spPr>
          <a:xfrm rot="-5400000">
            <a:off x="-234124" y="5466920"/>
            <a:ext cx="6063517" cy="508086"/>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362" u="none" cap="none" strike="noStrike">
                <a:solidFill>
                  <a:srgbClr val="FFFFFF"/>
                </a:solidFill>
                <a:latin typeface="Montserrat"/>
                <a:ea typeface="Montserrat"/>
                <a:cs typeface="Montserrat"/>
                <a:sym typeface="Montserrat"/>
              </a:rPr>
              <a:t>PRESENTATION TEMPLATE</a:t>
            </a:r>
            <a:endParaRPr/>
          </a:p>
        </p:txBody>
      </p:sp>
      <p:sp>
        <p:nvSpPr>
          <p:cNvPr id="95" name="Google Shape;95;p11"/>
          <p:cNvSpPr txBox="1"/>
          <p:nvPr/>
        </p:nvSpPr>
        <p:spPr>
          <a:xfrm>
            <a:off x="9485471" y="7611144"/>
            <a:ext cx="5289736" cy="11664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Customize each slide with specific data and examples relevant to your market.</a:t>
            </a:r>
            <a:endParaRPr/>
          </a:p>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Use visuals effectively to support your points and make the presentation more engaging.</a:t>
            </a:r>
            <a:endParaRPr/>
          </a:p>
        </p:txBody>
      </p:sp>
      <p:cxnSp>
        <p:nvCxnSpPr>
          <p:cNvPr id="96" name="Google Shape;96;p11"/>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pic>
        <p:nvPicPr>
          <p:cNvPr id="97" name="Google Shape;97;p11"/>
          <p:cNvPicPr preferRelativeResize="0"/>
          <p:nvPr/>
        </p:nvPicPr>
        <p:blipFill>
          <a:blip r:embed="rId9">
            <a:alphaModFix/>
          </a:blip>
          <a:stretch>
            <a:fillRect/>
          </a:stretch>
        </p:blipFill>
        <p:spPr>
          <a:xfrm>
            <a:off x="-1427301" y="3060877"/>
            <a:ext cx="2614700" cy="24724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31" name="Shape 331"/>
        <p:cNvGrpSpPr/>
        <p:nvPr/>
      </p:nvGrpSpPr>
      <p:grpSpPr>
        <a:xfrm>
          <a:off x="0" y="0"/>
          <a:ext cx="0" cy="0"/>
          <a:chOff x="0" y="0"/>
          <a:chExt cx="0" cy="0"/>
        </a:xfrm>
      </p:grpSpPr>
      <p:grpSp>
        <p:nvGrpSpPr>
          <p:cNvPr id="332" name="Google Shape;332;p20"/>
          <p:cNvGrpSpPr/>
          <p:nvPr/>
        </p:nvGrpSpPr>
        <p:grpSpPr>
          <a:xfrm>
            <a:off x="1028700" y="4356179"/>
            <a:ext cx="3252214" cy="4258899"/>
            <a:chOff x="0" y="-47625"/>
            <a:chExt cx="1351031" cy="1769227"/>
          </a:xfrm>
        </p:grpSpPr>
        <p:sp>
          <p:nvSpPr>
            <p:cNvPr id="333" name="Google Shape;333;p20"/>
            <p:cNvSpPr/>
            <p:nvPr/>
          </p:nvSpPr>
          <p:spPr>
            <a:xfrm>
              <a:off x="0" y="0"/>
              <a:ext cx="1351031" cy="1721602"/>
            </a:xfrm>
            <a:custGeom>
              <a:rect b="b" l="l" r="r" t="t"/>
              <a:pathLst>
                <a:path extrusionOk="0" h="1721602" w="1351031">
                  <a:moveTo>
                    <a:pt x="0" y="0"/>
                  </a:moveTo>
                  <a:lnTo>
                    <a:pt x="1351031" y="0"/>
                  </a:lnTo>
                  <a:lnTo>
                    <a:pt x="1351031" y="1721602"/>
                  </a:lnTo>
                  <a:lnTo>
                    <a:pt x="0" y="1721602"/>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34" name="Google Shape;334;p20"/>
            <p:cNvSpPr txBox="1"/>
            <p:nvPr/>
          </p:nvSpPr>
          <p:spPr>
            <a:xfrm>
              <a:off x="0" y="-47625"/>
              <a:ext cx="1351031" cy="176922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5" name="Google Shape;335;p20"/>
          <p:cNvGrpSpPr/>
          <p:nvPr/>
        </p:nvGrpSpPr>
        <p:grpSpPr>
          <a:xfrm>
            <a:off x="5352808" y="4356179"/>
            <a:ext cx="3252214" cy="4258899"/>
            <a:chOff x="0" y="-47625"/>
            <a:chExt cx="1351031" cy="1769227"/>
          </a:xfrm>
        </p:grpSpPr>
        <p:sp>
          <p:nvSpPr>
            <p:cNvPr id="336" name="Google Shape;336;p20"/>
            <p:cNvSpPr/>
            <p:nvPr/>
          </p:nvSpPr>
          <p:spPr>
            <a:xfrm>
              <a:off x="0" y="0"/>
              <a:ext cx="1351031" cy="1721602"/>
            </a:xfrm>
            <a:custGeom>
              <a:rect b="b" l="l" r="r" t="t"/>
              <a:pathLst>
                <a:path extrusionOk="0" h="1721602" w="1351031">
                  <a:moveTo>
                    <a:pt x="0" y="0"/>
                  </a:moveTo>
                  <a:lnTo>
                    <a:pt x="1351031" y="0"/>
                  </a:lnTo>
                  <a:lnTo>
                    <a:pt x="1351031" y="1721602"/>
                  </a:lnTo>
                  <a:lnTo>
                    <a:pt x="0" y="1721602"/>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37" name="Google Shape;337;p20"/>
            <p:cNvSpPr txBox="1"/>
            <p:nvPr/>
          </p:nvSpPr>
          <p:spPr>
            <a:xfrm>
              <a:off x="0" y="-47625"/>
              <a:ext cx="1351031" cy="176922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38" name="Google Shape;338;p20"/>
          <p:cNvPicPr preferRelativeResize="0"/>
          <p:nvPr/>
        </p:nvPicPr>
        <p:blipFill rotWithShape="1">
          <a:blip r:embed="rId3">
            <a:alphaModFix/>
          </a:blip>
          <a:srcRect b="0" l="0" r="0" t="0"/>
          <a:stretch/>
        </p:blipFill>
        <p:spPr>
          <a:xfrm>
            <a:off x="1242817" y="4662038"/>
            <a:ext cx="2823979" cy="2823979"/>
          </a:xfrm>
          <a:prstGeom prst="rect">
            <a:avLst/>
          </a:prstGeom>
          <a:noFill/>
          <a:ln>
            <a:noFill/>
          </a:ln>
        </p:spPr>
      </p:pic>
      <p:pic>
        <p:nvPicPr>
          <p:cNvPr id="339" name="Google Shape;339;p20"/>
          <p:cNvPicPr preferRelativeResize="0"/>
          <p:nvPr/>
        </p:nvPicPr>
        <p:blipFill rotWithShape="1">
          <a:blip r:embed="rId4">
            <a:alphaModFix/>
          </a:blip>
          <a:srcRect b="0" l="0" r="0" t="0"/>
          <a:stretch/>
        </p:blipFill>
        <p:spPr>
          <a:xfrm>
            <a:off x="5566925" y="4662038"/>
            <a:ext cx="2823979" cy="2823979"/>
          </a:xfrm>
          <a:prstGeom prst="rect">
            <a:avLst/>
          </a:prstGeom>
          <a:noFill/>
          <a:ln>
            <a:noFill/>
          </a:ln>
        </p:spPr>
      </p:pic>
      <p:sp>
        <p:nvSpPr>
          <p:cNvPr id="340" name="Google Shape;340;p20"/>
          <p:cNvSpPr txBox="1"/>
          <p:nvPr/>
        </p:nvSpPr>
        <p:spPr>
          <a:xfrm>
            <a:off x="1282553" y="7622161"/>
            <a:ext cx="2744509" cy="5759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Elaborate on the featured statistic.</a:t>
            </a:r>
            <a:endParaRPr/>
          </a:p>
        </p:txBody>
      </p:sp>
      <p:sp>
        <p:nvSpPr>
          <p:cNvPr id="341" name="Google Shape;341;p20"/>
          <p:cNvSpPr txBox="1"/>
          <p:nvPr/>
        </p:nvSpPr>
        <p:spPr>
          <a:xfrm>
            <a:off x="5606661" y="7622161"/>
            <a:ext cx="2744509" cy="5759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Elaborate on the featured statistic.</a:t>
            </a:r>
            <a:endParaRPr/>
          </a:p>
        </p:txBody>
      </p:sp>
      <p:sp>
        <p:nvSpPr>
          <p:cNvPr id="342" name="Google Shape;342;p20"/>
          <p:cNvSpPr txBox="1"/>
          <p:nvPr/>
        </p:nvSpPr>
        <p:spPr>
          <a:xfrm>
            <a:off x="1028700" y="1429156"/>
            <a:ext cx="8778494" cy="1552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MARKET RESEARCH.</a:t>
            </a:r>
            <a:endParaRPr/>
          </a:p>
        </p:txBody>
      </p:sp>
      <p:sp>
        <p:nvSpPr>
          <p:cNvPr id="343" name="Google Shape;343;p20"/>
          <p:cNvSpPr txBox="1"/>
          <p:nvPr/>
        </p:nvSpPr>
        <p:spPr>
          <a:xfrm>
            <a:off x="1029519" y="3204732"/>
            <a:ext cx="4706632" cy="2806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Elaborate on the featured statistic.</a:t>
            </a:r>
            <a:endParaRPr/>
          </a:p>
        </p:txBody>
      </p:sp>
      <p:grpSp>
        <p:nvGrpSpPr>
          <p:cNvPr id="344" name="Google Shape;344;p20"/>
          <p:cNvGrpSpPr/>
          <p:nvPr/>
        </p:nvGrpSpPr>
        <p:grpSpPr>
          <a:xfrm>
            <a:off x="572783" y="595614"/>
            <a:ext cx="1229213" cy="433086"/>
            <a:chOff x="0" y="0"/>
            <a:chExt cx="1638950" cy="577448"/>
          </a:xfrm>
        </p:grpSpPr>
        <p:sp>
          <p:nvSpPr>
            <p:cNvPr id="345" name="Google Shape;345;p20"/>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5">
                <a:alphaModFix/>
              </a:blip>
              <a:stretch>
                <a:fillRect b="0" l="0" r="0" t="0"/>
              </a:stretch>
            </a:blipFill>
            <a:ln>
              <a:noFill/>
            </a:ln>
          </p:spPr>
        </p:sp>
        <p:sp>
          <p:nvSpPr>
            <p:cNvPr id="346" name="Google Shape;346;p20"/>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cxnSp>
        <p:nvCxnSpPr>
          <p:cNvPr id="347" name="Google Shape;347;p20"/>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sp>
        <p:nvSpPr>
          <p:cNvPr id="348" name="Google Shape;348;p20"/>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10/20</a:t>
            </a:r>
            <a:endParaRPr/>
          </a:p>
        </p:txBody>
      </p:sp>
      <p:grpSp>
        <p:nvGrpSpPr>
          <p:cNvPr id="349" name="Google Shape;349;p20"/>
          <p:cNvGrpSpPr/>
          <p:nvPr/>
        </p:nvGrpSpPr>
        <p:grpSpPr>
          <a:xfrm>
            <a:off x="9676916" y="4356179"/>
            <a:ext cx="3252214" cy="4258899"/>
            <a:chOff x="0" y="-47625"/>
            <a:chExt cx="1351031" cy="1769227"/>
          </a:xfrm>
        </p:grpSpPr>
        <p:sp>
          <p:nvSpPr>
            <p:cNvPr id="350" name="Google Shape;350;p20"/>
            <p:cNvSpPr/>
            <p:nvPr/>
          </p:nvSpPr>
          <p:spPr>
            <a:xfrm>
              <a:off x="0" y="0"/>
              <a:ext cx="1351031" cy="1721602"/>
            </a:xfrm>
            <a:custGeom>
              <a:rect b="b" l="l" r="r" t="t"/>
              <a:pathLst>
                <a:path extrusionOk="0" h="1721602" w="1351031">
                  <a:moveTo>
                    <a:pt x="0" y="0"/>
                  </a:moveTo>
                  <a:lnTo>
                    <a:pt x="1351031" y="0"/>
                  </a:lnTo>
                  <a:lnTo>
                    <a:pt x="1351031" y="1721602"/>
                  </a:lnTo>
                  <a:lnTo>
                    <a:pt x="0" y="1721602"/>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51" name="Google Shape;351;p20"/>
            <p:cNvSpPr txBox="1"/>
            <p:nvPr/>
          </p:nvSpPr>
          <p:spPr>
            <a:xfrm>
              <a:off x="0" y="-47625"/>
              <a:ext cx="1351031" cy="176922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52" name="Google Shape;352;p20"/>
          <p:cNvPicPr preferRelativeResize="0"/>
          <p:nvPr/>
        </p:nvPicPr>
        <p:blipFill rotWithShape="1">
          <a:blip r:embed="rId6">
            <a:alphaModFix/>
          </a:blip>
          <a:srcRect b="0" l="0" r="0" t="0"/>
          <a:stretch/>
        </p:blipFill>
        <p:spPr>
          <a:xfrm>
            <a:off x="9891033" y="4662038"/>
            <a:ext cx="2823979" cy="2823979"/>
          </a:xfrm>
          <a:prstGeom prst="rect">
            <a:avLst/>
          </a:prstGeom>
          <a:noFill/>
          <a:ln>
            <a:noFill/>
          </a:ln>
        </p:spPr>
      </p:pic>
      <p:sp>
        <p:nvSpPr>
          <p:cNvPr id="353" name="Google Shape;353;p20"/>
          <p:cNvSpPr txBox="1"/>
          <p:nvPr/>
        </p:nvSpPr>
        <p:spPr>
          <a:xfrm>
            <a:off x="9930768" y="7622161"/>
            <a:ext cx="2744509" cy="5759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Elaborate on the featured statistic.</a:t>
            </a:r>
            <a:endParaRPr/>
          </a:p>
        </p:txBody>
      </p:sp>
      <p:sp>
        <p:nvSpPr>
          <p:cNvPr id="354" name="Google Shape;354;p20"/>
          <p:cNvSpPr txBox="1"/>
          <p:nvPr/>
        </p:nvSpPr>
        <p:spPr>
          <a:xfrm rot="-5400000">
            <a:off x="14709284" y="4778957"/>
            <a:ext cx="6063517" cy="508086"/>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362" u="none" cap="none" strike="noStrike">
                <a:solidFill>
                  <a:srgbClr val="FFFFFF"/>
                </a:solidFill>
                <a:latin typeface="Montserrat"/>
                <a:ea typeface="Montserrat"/>
                <a:cs typeface="Montserrat"/>
                <a:sym typeface="Montserrat"/>
              </a:rPr>
              <a:t>PRESENTATION TEMPLATE</a:t>
            </a:r>
            <a:endParaRPr/>
          </a:p>
        </p:txBody>
      </p:sp>
      <p:sp>
        <p:nvSpPr>
          <p:cNvPr id="355" name="Google Shape;355;p20"/>
          <p:cNvSpPr/>
          <p:nvPr/>
        </p:nvSpPr>
        <p:spPr>
          <a:xfrm rot="10800000">
            <a:off x="14293397" y="595614"/>
            <a:ext cx="2181662" cy="2181662"/>
          </a:xfrm>
          <a:custGeom>
            <a:rect b="b" l="l" r="r" t="t"/>
            <a:pathLst>
              <a:path extrusionOk="0" h="2181662" w="2181662">
                <a:moveTo>
                  <a:pt x="0" y="0"/>
                </a:moveTo>
                <a:lnTo>
                  <a:pt x="2181662" y="0"/>
                </a:lnTo>
                <a:lnTo>
                  <a:pt x="2181662" y="2181662"/>
                </a:lnTo>
                <a:lnTo>
                  <a:pt x="0" y="2181662"/>
                </a:lnTo>
                <a:lnTo>
                  <a:pt x="0" y="0"/>
                </a:lnTo>
                <a:close/>
              </a:path>
            </a:pathLst>
          </a:custGeom>
          <a:blipFill rotWithShape="1">
            <a:blip r:embed="rId7">
              <a:alphaModFix/>
            </a:blip>
            <a:stretch>
              <a:fillRect b="0" l="0" r="0" t="0"/>
            </a:stretch>
          </a:blipFill>
          <a:ln>
            <a:noFill/>
          </a:ln>
        </p:spPr>
      </p:sp>
      <p:pic>
        <p:nvPicPr>
          <p:cNvPr id="356" name="Google Shape;356;p20"/>
          <p:cNvPicPr preferRelativeResize="0"/>
          <p:nvPr/>
        </p:nvPicPr>
        <p:blipFill>
          <a:blip r:embed="rId8">
            <a:alphaModFix/>
          </a:blip>
          <a:stretch>
            <a:fillRect/>
          </a:stretch>
        </p:blipFill>
        <p:spPr>
          <a:xfrm>
            <a:off x="13707202" y="4356175"/>
            <a:ext cx="2787600" cy="26355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60" name="Shape 360"/>
        <p:cNvGrpSpPr/>
        <p:nvPr/>
      </p:nvGrpSpPr>
      <p:grpSpPr>
        <a:xfrm>
          <a:off x="0" y="0"/>
          <a:ext cx="0" cy="0"/>
          <a:chOff x="0" y="0"/>
          <a:chExt cx="0" cy="0"/>
        </a:xfrm>
      </p:grpSpPr>
      <p:grpSp>
        <p:nvGrpSpPr>
          <p:cNvPr id="361" name="Google Shape;361;p21"/>
          <p:cNvGrpSpPr/>
          <p:nvPr/>
        </p:nvGrpSpPr>
        <p:grpSpPr>
          <a:xfrm>
            <a:off x="1657905" y="2521277"/>
            <a:ext cx="3252214" cy="3136820"/>
            <a:chOff x="0" y="-47625"/>
            <a:chExt cx="1351031" cy="1303095"/>
          </a:xfrm>
        </p:grpSpPr>
        <p:sp>
          <p:nvSpPr>
            <p:cNvPr id="362" name="Google Shape;362;p21"/>
            <p:cNvSpPr/>
            <p:nvPr/>
          </p:nvSpPr>
          <p:spPr>
            <a:xfrm>
              <a:off x="0" y="0"/>
              <a:ext cx="1351031" cy="1255469"/>
            </a:xfrm>
            <a:custGeom>
              <a:rect b="b" l="l" r="r" t="t"/>
              <a:pathLst>
                <a:path extrusionOk="0" h="1255469" w="1351031">
                  <a:moveTo>
                    <a:pt x="0" y="0"/>
                  </a:moveTo>
                  <a:lnTo>
                    <a:pt x="1351031" y="0"/>
                  </a:lnTo>
                  <a:lnTo>
                    <a:pt x="1351031" y="1255469"/>
                  </a:lnTo>
                  <a:lnTo>
                    <a:pt x="0" y="1255469"/>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63" name="Google Shape;363;p21"/>
            <p:cNvSpPr txBox="1"/>
            <p:nvPr/>
          </p:nvSpPr>
          <p:spPr>
            <a:xfrm>
              <a:off x="0" y="-47625"/>
              <a:ext cx="1351031" cy="130309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4" name="Google Shape;364;p21"/>
          <p:cNvGrpSpPr/>
          <p:nvPr/>
        </p:nvGrpSpPr>
        <p:grpSpPr>
          <a:xfrm>
            <a:off x="5528330" y="2521277"/>
            <a:ext cx="3252214" cy="3136820"/>
            <a:chOff x="0" y="-47625"/>
            <a:chExt cx="1351031" cy="1303095"/>
          </a:xfrm>
        </p:grpSpPr>
        <p:sp>
          <p:nvSpPr>
            <p:cNvPr id="365" name="Google Shape;365;p21"/>
            <p:cNvSpPr/>
            <p:nvPr/>
          </p:nvSpPr>
          <p:spPr>
            <a:xfrm>
              <a:off x="0" y="0"/>
              <a:ext cx="1351031" cy="1255469"/>
            </a:xfrm>
            <a:custGeom>
              <a:rect b="b" l="l" r="r" t="t"/>
              <a:pathLst>
                <a:path extrusionOk="0" h="1255469" w="1351031">
                  <a:moveTo>
                    <a:pt x="0" y="0"/>
                  </a:moveTo>
                  <a:lnTo>
                    <a:pt x="1351031" y="0"/>
                  </a:lnTo>
                  <a:lnTo>
                    <a:pt x="1351031" y="1255469"/>
                  </a:lnTo>
                  <a:lnTo>
                    <a:pt x="0" y="1255469"/>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66" name="Google Shape;366;p21"/>
            <p:cNvSpPr txBox="1"/>
            <p:nvPr/>
          </p:nvSpPr>
          <p:spPr>
            <a:xfrm>
              <a:off x="0" y="-47625"/>
              <a:ext cx="1351031" cy="130309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7" name="Google Shape;367;p21"/>
          <p:cNvGrpSpPr/>
          <p:nvPr/>
        </p:nvGrpSpPr>
        <p:grpSpPr>
          <a:xfrm>
            <a:off x="9398755" y="2521277"/>
            <a:ext cx="3252214" cy="3136820"/>
            <a:chOff x="0" y="-47625"/>
            <a:chExt cx="1351031" cy="1303095"/>
          </a:xfrm>
        </p:grpSpPr>
        <p:sp>
          <p:nvSpPr>
            <p:cNvPr id="368" name="Google Shape;368;p21"/>
            <p:cNvSpPr/>
            <p:nvPr/>
          </p:nvSpPr>
          <p:spPr>
            <a:xfrm>
              <a:off x="0" y="0"/>
              <a:ext cx="1351031" cy="1255469"/>
            </a:xfrm>
            <a:custGeom>
              <a:rect b="b" l="l" r="r" t="t"/>
              <a:pathLst>
                <a:path extrusionOk="0" h="1255469" w="1351031">
                  <a:moveTo>
                    <a:pt x="0" y="0"/>
                  </a:moveTo>
                  <a:lnTo>
                    <a:pt x="1351031" y="0"/>
                  </a:lnTo>
                  <a:lnTo>
                    <a:pt x="1351031" y="1255469"/>
                  </a:lnTo>
                  <a:lnTo>
                    <a:pt x="0" y="1255469"/>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69" name="Google Shape;369;p21"/>
            <p:cNvSpPr txBox="1"/>
            <p:nvPr/>
          </p:nvSpPr>
          <p:spPr>
            <a:xfrm>
              <a:off x="0" y="-47625"/>
              <a:ext cx="1351031" cy="130309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0" name="Google Shape;370;p21"/>
          <p:cNvGrpSpPr/>
          <p:nvPr/>
        </p:nvGrpSpPr>
        <p:grpSpPr>
          <a:xfrm>
            <a:off x="9398755" y="914057"/>
            <a:ext cx="3252214" cy="1111629"/>
            <a:chOff x="0" y="-47625"/>
            <a:chExt cx="1351031" cy="461792"/>
          </a:xfrm>
        </p:grpSpPr>
        <p:sp>
          <p:nvSpPr>
            <p:cNvPr id="371" name="Google Shape;371;p21"/>
            <p:cNvSpPr/>
            <p:nvPr/>
          </p:nvSpPr>
          <p:spPr>
            <a:xfrm>
              <a:off x="0" y="0"/>
              <a:ext cx="1351031" cy="414167"/>
            </a:xfrm>
            <a:custGeom>
              <a:rect b="b" l="l" r="r" t="t"/>
              <a:pathLst>
                <a:path extrusionOk="0" h="414167" w="1351031">
                  <a:moveTo>
                    <a:pt x="0" y="0"/>
                  </a:moveTo>
                  <a:lnTo>
                    <a:pt x="1351031" y="0"/>
                  </a:lnTo>
                  <a:lnTo>
                    <a:pt x="1351031" y="414167"/>
                  </a:lnTo>
                  <a:lnTo>
                    <a:pt x="0" y="414167"/>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72" name="Google Shape;372;p21"/>
            <p:cNvSpPr txBox="1"/>
            <p:nvPr/>
          </p:nvSpPr>
          <p:spPr>
            <a:xfrm>
              <a:off x="0" y="-47625"/>
              <a:ext cx="1351031" cy="46179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21"/>
          <p:cNvGrpSpPr/>
          <p:nvPr/>
        </p:nvGrpSpPr>
        <p:grpSpPr>
          <a:xfrm>
            <a:off x="5527415" y="914057"/>
            <a:ext cx="3252214" cy="1111629"/>
            <a:chOff x="0" y="-47625"/>
            <a:chExt cx="1351031" cy="461792"/>
          </a:xfrm>
        </p:grpSpPr>
        <p:sp>
          <p:nvSpPr>
            <p:cNvPr id="374" name="Google Shape;374;p21"/>
            <p:cNvSpPr/>
            <p:nvPr/>
          </p:nvSpPr>
          <p:spPr>
            <a:xfrm>
              <a:off x="0" y="0"/>
              <a:ext cx="1351031" cy="414167"/>
            </a:xfrm>
            <a:custGeom>
              <a:rect b="b" l="l" r="r" t="t"/>
              <a:pathLst>
                <a:path extrusionOk="0" h="414167" w="1351031">
                  <a:moveTo>
                    <a:pt x="0" y="0"/>
                  </a:moveTo>
                  <a:lnTo>
                    <a:pt x="1351031" y="0"/>
                  </a:lnTo>
                  <a:lnTo>
                    <a:pt x="1351031" y="414167"/>
                  </a:lnTo>
                  <a:lnTo>
                    <a:pt x="0" y="414167"/>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75" name="Google Shape;375;p21"/>
            <p:cNvSpPr txBox="1"/>
            <p:nvPr/>
          </p:nvSpPr>
          <p:spPr>
            <a:xfrm>
              <a:off x="0" y="-47625"/>
              <a:ext cx="1351031" cy="46179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6" name="Google Shape;376;p21"/>
          <p:cNvGrpSpPr/>
          <p:nvPr/>
        </p:nvGrpSpPr>
        <p:grpSpPr>
          <a:xfrm>
            <a:off x="1657905" y="914057"/>
            <a:ext cx="3252214" cy="1111629"/>
            <a:chOff x="0" y="-47625"/>
            <a:chExt cx="1351031" cy="461792"/>
          </a:xfrm>
        </p:grpSpPr>
        <p:sp>
          <p:nvSpPr>
            <p:cNvPr id="377" name="Google Shape;377;p21"/>
            <p:cNvSpPr/>
            <p:nvPr/>
          </p:nvSpPr>
          <p:spPr>
            <a:xfrm>
              <a:off x="0" y="0"/>
              <a:ext cx="1351031" cy="414167"/>
            </a:xfrm>
            <a:custGeom>
              <a:rect b="b" l="l" r="r" t="t"/>
              <a:pathLst>
                <a:path extrusionOk="0" h="414167" w="1351031">
                  <a:moveTo>
                    <a:pt x="0" y="0"/>
                  </a:moveTo>
                  <a:lnTo>
                    <a:pt x="1351031" y="0"/>
                  </a:lnTo>
                  <a:lnTo>
                    <a:pt x="1351031" y="414167"/>
                  </a:lnTo>
                  <a:lnTo>
                    <a:pt x="0" y="414167"/>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78" name="Google Shape;378;p21"/>
            <p:cNvSpPr txBox="1"/>
            <p:nvPr/>
          </p:nvSpPr>
          <p:spPr>
            <a:xfrm>
              <a:off x="0" y="-47625"/>
              <a:ext cx="1351031" cy="46179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p21"/>
          <p:cNvGrpSpPr/>
          <p:nvPr/>
        </p:nvGrpSpPr>
        <p:grpSpPr>
          <a:xfrm>
            <a:off x="13269180" y="914057"/>
            <a:ext cx="3252214" cy="1111629"/>
            <a:chOff x="0" y="-47625"/>
            <a:chExt cx="1351031" cy="461792"/>
          </a:xfrm>
        </p:grpSpPr>
        <p:sp>
          <p:nvSpPr>
            <p:cNvPr id="380" name="Google Shape;380;p21"/>
            <p:cNvSpPr/>
            <p:nvPr/>
          </p:nvSpPr>
          <p:spPr>
            <a:xfrm>
              <a:off x="0" y="0"/>
              <a:ext cx="1351031" cy="414167"/>
            </a:xfrm>
            <a:custGeom>
              <a:rect b="b" l="l" r="r" t="t"/>
              <a:pathLst>
                <a:path extrusionOk="0" h="414167" w="1351031">
                  <a:moveTo>
                    <a:pt x="0" y="0"/>
                  </a:moveTo>
                  <a:lnTo>
                    <a:pt x="1351031" y="0"/>
                  </a:lnTo>
                  <a:lnTo>
                    <a:pt x="1351031" y="414167"/>
                  </a:lnTo>
                  <a:lnTo>
                    <a:pt x="0" y="414167"/>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81" name="Google Shape;381;p21"/>
            <p:cNvSpPr txBox="1"/>
            <p:nvPr/>
          </p:nvSpPr>
          <p:spPr>
            <a:xfrm>
              <a:off x="0" y="-47625"/>
              <a:ext cx="1351031" cy="46179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2" name="Google Shape;382;p21"/>
          <p:cNvGrpSpPr/>
          <p:nvPr/>
        </p:nvGrpSpPr>
        <p:grpSpPr>
          <a:xfrm>
            <a:off x="13269180" y="2521277"/>
            <a:ext cx="3252214" cy="3136820"/>
            <a:chOff x="0" y="-47625"/>
            <a:chExt cx="1351031" cy="1303095"/>
          </a:xfrm>
        </p:grpSpPr>
        <p:sp>
          <p:nvSpPr>
            <p:cNvPr id="383" name="Google Shape;383;p21"/>
            <p:cNvSpPr/>
            <p:nvPr/>
          </p:nvSpPr>
          <p:spPr>
            <a:xfrm>
              <a:off x="0" y="0"/>
              <a:ext cx="1351031" cy="1255469"/>
            </a:xfrm>
            <a:custGeom>
              <a:rect b="b" l="l" r="r" t="t"/>
              <a:pathLst>
                <a:path extrusionOk="0" h="1255469" w="1351031">
                  <a:moveTo>
                    <a:pt x="0" y="0"/>
                  </a:moveTo>
                  <a:lnTo>
                    <a:pt x="1351031" y="0"/>
                  </a:lnTo>
                  <a:lnTo>
                    <a:pt x="1351031" y="1255469"/>
                  </a:lnTo>
                  <a:lnTo>
                    <a:pt x="0" y="1255469"/>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84" name="Google Shape;384;p21"/>
            <p:cNvSpPr txBox="1"/>
            <p:nvPr/>
          </p:nvSpPr>
          <p:spPr>
            <a:xfrm>
              <a:off x="0" y="-47625"/>
              <a:ext cx="1351031" cy="130309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5" name="Google Shape;385;p21"/>
          <p:cNvSpPr txBox="1"/>
          <p:nvPr/>
        </p:nvSpPr>
        <p:spPr>
          <a:xfrm>
            <a:off x="2137880" y="2880836"/>
            <a:ext cx="2292265" cy="2532344"/>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6629" u="none" cap="none" strike="noStrike">
                <a:solidFill>
                  <a:srgbClr val="FFFFFF"/>
                </a:solidFill>
                <a:latin typeface="Antonio"/>
                <a:ea typeface="Antonio"/>
                <a:cs typeface="Antonio"/>
                <a:sym typeface="Antonio"/>
              </a:rPr>
              <a:t>S</a:t>
            </a:r>
            <a:endParaRPr/>
          </a:p>
        </p:txBody>
      </p:sp>
      <p:sp>
        <p:nvSpPr>
          <p:cNvPr id="386" name="Google Shape;386;p21"/>
          <p:cNvSpPr txBox="1"/>
          <p:nvPr/>
        </p:nvSpPr>
        <p:spPr>
          <a:xfrm>
            <a:off x="6008305" y="2880836"/>
            <a:ext cx="2292265" cy="2532344"/>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6629" u="none" cap="none" strike="noStrike">
                <a:solidFill>
                  <a:srgbClr val="FFFFFF"/>
                </a:solidFill>
                <a:latin typeface="Antonio"/>
                <a:ea typeface="Antonio"/>
                <a:cs typeface="Antonio"/>
                <a:sym typeface="Antonio"/>
              </a:rPr>
              <a:t>W</a:t>
            </a:r>
            <a:endParaRPr/>
          </a:p>
        </p:txBody>
      </p:sp>
      <p:sp>
        <p:nvSpPr>
          <p:cNvPr id="387" name="Google Shape;387;p21"/>
          <p:cNvSpPr txBox="1"/>
          <p:nvPr/>
        </p:nvSpPr>
        <p:spPr>
          <a:xfrm>
            <a:off x="9875919" y="2880836"/>
            <a:ext cx="2292265" cy="2532344"/>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6629" u="none" cap="none" strike="noStrike">
                <a:solidFill>
                  <a:srgbClr val="FFFFFF"/>
                </a:solidFill>
                <a:latin typeface="Antonio"/>
                <a:ea typeface="Antonio"/>
                <a:cs typeface="Antonio"/>
                <a:sym typeface="Antonio"/>
              </a:rPr>
              <a:t>O</a:t>
            </a:r>
            <a:endParaRPr/>
          </a:p>
        </p:txBody>
      </p:sp>
      <p:sp>
        <p:nvSpPr>
          <p:cNvPr id="388" name="Google Shape;388;p21"/>
          <p:cNvSpPr txBox="1"/>
          <p:nvPr/>
        </p:nvSpPr>
        <p:spPr>
          <a:xfrm>
            <a:off x="13749154" y="2880836"/>
            <a:ext cx="2292265" cy="2532344"/>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6629" u="none" cap="none" strike="noStrike">
                <a:solidFill>
                  <a:srgbClr val="FFFFFF"/>
                </a:solidFill>
                <a:latin typeface="Antonio"/>
                <a:ea typeface="Antonio"/>
                <a:cs typeface="Antonio"/>
                <a:sym typeface="Antonio"/>
              </a:rPr>
              <a:t>T</a:t>
            </a:r>
            <a:endParaRPr/>
          </a:p>
        </p:txBody>
      </p:sp>
      <p:sp>
        <p:nvSpPr>
          <p:cNvPr id="389" name="Google Shape;389;p21"/>
          <p:cNvSpPr txBox="1"/>
          <p:nvPr/>
        </p:nvSpPr>
        <p:spPr>
          <a:xfrm>
            <a:off x="2170607" y="6229597"/>
            <a:ext cx="2259538" cy="19900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What are you doing well? </a:t>
            </a:r>
            <a:endParaRPr/>
          </a:p>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What sets </a:t>
            </a:r>
            <a:endParaRPr/>
          </a:p>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you apart? </a:t>
            </a:r>
            <a:endParaRPr/>
          </a:p>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What are your good qualities?</a:t>
            </a:r>
            <a:endParaRPr/>
          </a:p>
        </p:txBody>
      </p:sp>
      <p:sp>
        <p:nvSpPr>
          <p:cNvPr id="390" name="Google Shape;390;p21"/>
          <p:cNvSpPr txBox="1"/>
          <p:nvPr/>
        </p:nvSpPr>
        <p:spPr>
          <a:xfrm>
            <a:off x="5959493" y="6229597"/>
            <a:ext cx="2259538" cy="19900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What are you doing well? </a:t>
            </a:r>
            <a:endParaRPr/>
          </a:p>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What sets </a:t>
            </a:r>
            <a:endParaRPr/>
          </a:p>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you apart? </a:t>
            </a:r>
            <a:endParaRPr/>
          </a:p>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What are your good qualities?</a:t>
            </a:r>
            <a:endParaRPr/>
          </a:p>
        </p:txBody>
      </p:sp>
      <p:sp>
        <p:nvSpPr>
          <p:cNvPr id="391" name="Google Shape;391;p21"/>
          <p:cNvSpPr txBox="1"/>
          <p:nvPr/>
        </p:nvSpPr>
        <p:spPr>
          <a:xfrm>
            <a:off x="9908646" y="6229597"/>
            <a:ext cx="2259538" cy="19900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What are you doing well? </a:t>
            </a:r>
            <a:endParaRPr/>
          </a:p>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What sets </a:t>
            </a:r>
            <a:endParaRPr/>
          </a:p>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you apart? </a:t>
            </a:r>
            <a:endParaRPr/>
          </a:p>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What are your good qualities?</a:t>
            </a:r>
            <a:endParaRPr/>
          </a:p>
        </p:txBody>
      </p:sp>
      <p:sp>
        <p:nvSpPr>
          <p:cNvPr id="392" name="Google Shape;392;p21"/>
          <p:cNvSpPr txBox="1"/>
          <p:nvPr/>
        </p:nvSpPr>
        <p:spPr>
          <a:xfrm>
            <a:off x="13854109" y="6229597"/>
            <a:ext cx="2259538" cy="19900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What are you doing well? </a:t>
            </a:r>
            <a:endParaRPr/>
          </a:p>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What sets </a:t>
            </a:r>
            <a:endParaRPr/>
          </a:p>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you apart? </a:t>
            </a:r>
            <a:endParaRPr/>
          </a:p>
          <a:p>
            <a:pPr indent="0" lvl="0" marL="0" marR="0" rtl="0" algn="ctr">
              <a:lnSpc>
                <a:spcPct val="140000"/>
              </a:lnSpc>
              <a:spcBef>
                <a:spcPts val="0"/>
              </a:spcBef>
              <a:spcAft>
                <a:spcPts val="0"/>
              </a:spcAft>
              <a:buNone/>
            </a:pPr>
            <a:r>
              <a:rPr b="0" i="0" lang="en-US" sz="1900" u="none" cap="none" strike="noStrike">
                <a:solidFill>
                  <a:srgbClr val="FFFFFF"/>
                </a:solidFill>
                <a:latin typeface="Montserrat"/>
                <a:ea typeface="Montserrat"/>
                <a:cs typeface="Montserrat"/>
                <a:sym typeface="Montserrat"/>
              </a:rPr>
              <a:t>What are your good qualities?</a:t>
            </a:r>
            <a:endParaRPr/>
          </a:p>
        </p:txBody>
      </p:sp>
      <p:sp>
        <p:nvSpPr>
          <p:cNvPr id="393" name="Google Shape;393;p21"/>
          <p:cNvSpPr txBox="1"/>
          <p:nvPr/>
        </p:nvSpPr>
        <p:spPr>
          <a:xfrm>
            <a:off x="2315770" y="1203343"/>
            <a:ext cx="2101275" cy="657225"/>
          </a:xfrm>
          <a:prstGeom prst="rect">
            <a:avLst/>
          </a:prstGeom>
          <a:noFill/>
          <a:ln>
            <a:noFill/>
          </a:ln>
        </p:spPr>
        <p:txBody>
          <a:bodyPr anchorCtr="0" anchor="t" bIns="0" lIns="0" spcFirstLastPara="1" rIns="0" wrap="square" tIns="0">
            <a:spAutoFit/>
          </a:bodyPr>
          <a:lstStyle/>
          <a:p>
            <a:pPr indent="0" lvl="0" marL="0" marR="0" rtl="0" algn="l">
              <a:lnSpc>
                <a:spcPct val="120022"/>
              </a:lnSpc>
              <a:spcBef>
                <a:spcPts val="0"/>
              </a:spcBef>
              <a:spcAft>
                <a:spcPts val="0"/>
              </a:spcAft>
              <a:buNone/>
            </a:pPr>
            <a:r>
              <a:rPr b="0" i="0" lang="en-US" sz="4410" u="none" cap="none" strike="noStrike">
                <a:solidFill>
                  <a:srgbClr val="FFFFFF"/>
                </a:solidFill>
                <a:latin typeface="Antonio"/>
                <a:ea typeface="Antonio"/>
                <a:cs typeface="Antonio"/>
                <a:sym typeface="Antonio"/>
              </a:rPr>
              <a:t>STRENGTHS</a:t>
            </a:r>
            <a:endParaRPr/>
          </a:p>
        </p:txBody>
      </p:sp>
      <p:sp>
        <p:nvSpPr>
          <p:cNvPr id="394" name="Google Shape;394;p21"/>
          <p:cNvSpPr txBox="1"/>
          <p:nvPr/>
        </p:nvSpPr>
        <p:spPr>
          <a:xfrm>
            <a:off x="5839909" y="1205497"/>
            <a:ext cx="2498705" cy="657225"/>
          </a:xfrm>
          <a:prstGeom prst="rect">
            <a:avLst/>
          </a:prstGeom>
          <a:noFill/>
          <a:ln>
            <a:noFill/>
          </a:ln>
        </p:spPr>
        <p:txBody>
          <a:bodyPr anchorCtr="0" anchor="t" bIns="0" lIns="0" spcFirstLastPara="1" rIns="0" wrap="square" tIns="0">
            <a:spAutoFit/>
          </a:bodyPr>
          <a:lstStyle/>
          <a:p>
            <a:pPr indent="0" lvl="0" marL="0" marR="0" rtl="0" algn="l">
              <a:lnSpc>
                <a:spcPct val="120022"/>
              </a:lnSpc>
              <a:spcBef>
                <a:spcPts val="0"/>
              </a:spcBef>
              <a:spcAft>
                <a:spcPts val="0"/>
              </a:spcAft>
              <a:buNone/>
            </a:pPr>
            <a:r>
              <a:rPr b="0" i="0" lang="en-US" sz="4410" u="none" cap="none" strike="noStrike">
                <a:solidFill>
                  <a:srgbClr val="FFFFFF"/>
                </a:solidFill>
                <a:latin typeface="Antonio"/>
                <a:ea typeface="Antonio"/>
                <a:cs typeface="Antonio"/>
                <a:sym typeface="Antonio"/>
              </a:rPr>
              <a:t>WEAKNESSES</a:t>
            </a:r>
            <a:endParaRPr/>
          </a:p>
        </p:txBody>
      </p:sp>
      <p:sp>
        <p:nvSpPr>
          <p:cNvPr id="395" name="Google Shape;395;p21"/>
          <p:cNvSpPr txBox="1"/>
          <p:nvPr/>
        </p:nvSpPr>
        <p:spPr>
          <a:xfrm>
            <a:off x="9576645" y="1201188"/>
            <a:ext cx="2890957" cy="657225"/>
          </a:xfrm>
          <a:prstGeom prst="rect">
            <a:avLst/>
          </a:prstGeom>
          <a:noFill/>
          <a:ln>
            <a:noFill/>
          </a:ln>
        </p:spPr>
        <p:txBody>
          <a:bodyPr anchorCtr="0" anchor="t" bIns="0" lIns="0" spcFirstLastPara="1" rIns="0" wrap="square" tIns="0">
            <a:spAutoFit/>
          </a:bodyPr>
          <a:lstStyle/>
          <a:p>
            <a:pPr indent="0" lvl="0" marL="0" marR="0" rtl="0" algn="l">
              <a:lnSpc>
                <a:spcPct val="120022"/>
              </a:lnSpc>
              <a:spcBef>
                <a:spcPts val="0"/>
              </a:spcBef>
              <a:spcAft>
                <a:spcPts val="0"/>
              </a:spcAft>
              <a:buNone/>
            </a:pPr>
            <a:r>
              <a:rPr b="0" i="0" lang="en-US" sz="4410" u="none" cap="none" strike="noStrike">
                <a:solidFill>
                  <a:srgbClr val="FFFFFF"/>
                </a:solidFill>
                <a:latin typeface="Antonio"/>
                <a:ea typeface="Antonio"/>
                <a:cs typeface="Antonio"/>
                <a:sym typeface="Antonio"/>
              </a:rPr>
              <a:t>OPPORTUNITIES</a:t>
            </a:r>
            <a:endParaRPr/>
          </a:p>
        </p:txBody>
      </p:sp>
      <p:sp>
        <p:nvSpPr>
          <p:cNvPr id="396" name="Google Shape;396;p21"/>
          <p:cNvSpPr txBox="1"/>
          <p:nvPr/>
        </p:nvSpPr>
        <p:spPr>
          <a:xfrm>
            <a:off x="14098383" y="1201188"/>
            <a:ext cx="1584603" cy="657225"/>
          </a:xfrm>
          <a:prstGeom prst="rect">
            <a:avLst/>
          </a:prstGeom>
          <a:noFill/>
          <a:ln>
            <a:noFill/>
          </a:ln>
        </p:spPr>
        <p:txBody>
          <a:bodyPr anchorCtr="0" anchor="t" bIns="0" lIns="0" spcFirstLastPara="1" rIns="0" wrap="square" tIns="0">
            <a:spAutoFit/>
          </a:bodyPr>
          <a:lstStyle/>
          <a:p>
            <a:pPr indent="0" lvl="0" marL="0" marR="0" rtl="0" algn="l">
              <a:lnSpc>
                <a:spcPct val="120022"/>
              </a:lnSpc>
              <a:spcBef>
                <a:spcPts val="0"/>
              </a:spcBef>
              <a:spcAft>
                <a:spcPts val="0"/>
              </a:spcAft>
              <a:buNone/>
            </a:pPr>
            <a:r>
              <a:rPr b="0" i="0" lang="en-US" sz="4410" u="none" cap="none" strike="noStrike">
                <a:solidFill>
                  <a:srgbClr val="FFFFFF"/>
                </a:solidFill>
                <a:latin typeface="Antonio"/>
                <a:ea typeface="Antonio"/>
                <a:cs typeface="Antonio"/>
                <a:sym typeface="Antonio"/>
              </a:rPr>
              <a:t>THREATS</a:t>
            </a:r>
            <a:endParaRPr/>
          </a:p>
        </p:txBody>
      </p:sp>
      <p:cxnSp>
        <p:nvCxnSpPr>
          <p:cNvPr id="397" name="Google Shape;397;p21"/>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sp>
        <p:nvSpPr>
          <p:cNvPr id="398" name="Google Shape;398;p21"/>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11/20</a:t>
            </a:r>
            <a:endParaRPr/>
          </a:p>
        </p:txBody>
      </p:sp>
      <p:sp>
        <p:nvSpPr>
          <p:cNvPr id="399" name="Google Shape;399;p21"/>
          <p:cNvSpPr txBox="1"/>
          <p:nvPr/>
        </p:nvSpPr>
        <p:spPr>
          <a:xfrm rot="-5400000">
            <a:off x="-2713019" y="2823757"/>
            <a:ext cx="6063517" cy="508086"/>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362" u="none" cap="none" strike="noStrike">
                <a:solidFill>
                  <a:srgbClr val="FFFFFF"/>
                </a:solidFill>
                <a:latin typeface="Montserrat"/>
                <a:ea typeface="Montserrat"/>
                <a:cs typeface="Montserrat"/>
                <a:sym typeface="Montserrat"/>
              </a:rPr>
              <a:t>PRESENTATION TEMPLATE</a:t>
            </a:r>
            <a:endParaRPr/>
          </a:p>
        </p:txBody>
      </p:sp>
      <p:pic>
        <p:nvPicPr>
          <p:cNvPr id="400" name="Google Shape;400;p21"/>
          <p:cNvPicPr preferRelativeResize="0"/>
          <p:nvPr/>
        </p:nvPicPr>
        <p:blipFill>
          <a:blip r:embed="rId3">
            <a:alphaModFix/>
          </a:blip>
          <a:stretch>
            <a:fillRect/>
          </a:stretch>
        </p:blipFill>
        <p:spPr>
          <a:xfrm>
            <a:off x="17139602" y="1205500"/>
            <a:ext cx="2787600" cy="2635542"/>
          </a:xfrm>
          <a:prstGeom prst="rect">
            <a:avLst/>
          </a:prstGeom>
          <a:noFill/>
          <a:ln>
            <a:noFill/>
          </a:ln>
        </p:spPr>
      </p:pic>
      <p:pic>
        <p:nvPicPr>
          <p:cNvPr id="401" name="Google Shape;401;p21"/>
          <p:cNvPicPr preferRelativeResize="0"/>
          <p:nvPr/>
        </p:nvPicPr>
        <p:blipFill>
          <a:blip r:embed="rId3">
            <a:alphaModFix/>
          </a:blip>
          <a:stretch>
            <a:fillRect/>
          </a:stretch>
        </p:blipFill>
        <p:spPr>
          <a:xfrm>
            <a:off x="-1732086" y="6546775"/>
            <a:ext cx="2787600" cy="26355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05" name="Shape 405"/>
        <p:cNvGrpSpPr/>
        <p:nvPr/>
      </p:nvGrpSpPr>
      <p:grpSpPr>
        <a:xfrm>
          <a:off x="0" y="0"/>
          <a:ext cx="0" cy="0"/>
          <a:chOff x="0" y="0"/>
          <a:chExt cx="0" cy="0"/>
        </a:xfrm>
      </p:grpSpPr>
      <p:grpSp>
        <p:nvGrpSpPr>
          <p:cNvPr id="406" name="Google Shape;406;p22"/>
          <p:cNvGrpSpPr/>
          <p:nvPr/>
        </p:nvGrpSpPr>
        <p:grpSpPr>
          <a:xfrm>
            <a:off x="4624042" y="3159498"/>
            <a:ext cx="4863164" cy="6772960"/>
            <a:chOff x="0" y="-47625"/>
            <a:chExt cx="2020250" cy="2813616"/>
          </a:xfrm>
        </p:grpSpPr>
        <p:sp>
          <p:nvSpPr>
            <p:cNvPr id="407" name="Google Shape;407;p22"/>
            <p:cNvSpPr/>
            <p:nvPr/>
          </p:nvSpPr>
          <p:spPr>
            <a:xfrm>
              <a:off x="0" y="0"/>
              <a:ext cx="2020250" cy="2765991"/>
            </a:xfrm>
            <a:custGeom>
              <a:rect b="b" l="l" r="r" t="t"/>
              <a:pathLst>
                <a:path extrusionOk="0" h="2765991" w="2020250">
                  <a:moveTo>
                    <a:pt x="0" y="0"/>
                  </a:moveTo>
                  <a:lnTo>
                    <a:pt x="2020250" y="0"/>
                  </a:lnTo>
                  <a:lnTo>
                    <a:pt x="2020250" y="2765991"/>
                  </a:lnTo>
                  <a:lnTo>
                    <a:pt x="0" y="2765991"/>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408" name="Google Shape;408;p22"/>
            <p:cNvSpPr txBox="1"/>
            <p:nvPr/>
          </p:nvSpPr>
          <p:spPr>
            <a:xfrm>
              <a:off x="0" y="-47625"/>
              <a:ext cx="2020249" cy="281361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9" name="Google Shape;409;p22"/>
          <p:cNvGrpSpPr/>
          <p:nvPr/>
        </p:nvGrpSpPr>
        <p:grpSpPr>
          <a:xfrm>
            <a:off x="9992030" y="3159498"/>
            <a:ext cx="4863164" cy="6772960"/>
            <a:chOff x="0" y="-47625"/>
            <a:chExt cx="2020250" cy="2813616"/>
          </a:xfrm>
        </p:grpSpPr>
        <p:sp>
          <p:nvSpPr>
            <p:cNvPr id="410" name="Google Shape;410;p22"/>
            <p:cNvSpPr/>
            <p:nvPr/>
          </p:nvSpPr>
          <p:spPr>
            <a:xfrm>
              <a:off x="0" y="0"/>
              <a:ext cx="2020250" cy="2765991"/>
            </a:xfrm>
            <a:custGeom>
              <a:rect b="b" l="l" r="r" t="t"/>
              <a:pathLst>
                <a:path extrusionOk="0" h="2765991" w="2020250">
                  <a:moveTo>
                    <a:pt x="0" y="0"/>
                  </a:moveTo>
                  <a:lnTo>
                    <a:pt x="2020250" y="0"/>
                  </a:lnTo>
                  <a:lnTo>
                    <a:pt x="2020250" y="2765991"/>
                  </a:lnTo>
                  <a:lnTo>
                    <a:pt x="0" y="2765991"/>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411" name="Google Shape;411;p22"/>
            <p:cNvSpPr txBox="1"/>
            <p:nvPr/>
          </p:nvSpPr>
          <p:spPr>
            <a:xfrm>
              <a:off x="0" y="-47625"/>
              <a:ext cx="2020249" cy="281361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12" name="Google Shape;412;p22"/>
          <p:cNvPicPr preferRelativeResize="0"/>
          <p:nvPr/>
        </p:nvPicPr>
        <p:blipFill>
          <a:blip r:embed="rId3">
            <a:alphaModFix/>
          </a:blip>
          <a:stretch>
            <a:fillRect/>
          </a:stretch>
        </p:blipFill>
        <p:spPr>
          <a:xfrm>
            <a:off x="13986800" y="-70705"/>
            <a:ext cx="4342050" cy="2896729"/>
          </a:xfrm>
          <a:prstGeom prst="rect">
            <a:avLst/>
          </a:prstGeom>
          <a:noFill/>
          <a:ln>
            <a:noFill/>
          </a:ln>
        </p:spPr>
      </p:pic>
      <p:pic>
        <p:nvPicPr>
          <p:cNvPr id="413" name="Google Shape;413;p22"/>
          <p:cNvPicPr preferRelativeResize="0"/>
          <p:nvPr/>
        </p:nvPicPr>
        <p:blipFill>
          <a:blip r:embed="rId4">
            <a:alphaModFix/>
          </a:blip>
          <a:stretch>
            <a:fillRect/>
          </a:stretch>
        </p:blipFill>
        <p:spPr>
          <a:xfrm>
            <a:off x="-11450" y="3281225"/>
            <a:ext cx="4206875" cy="7017546"/>
          </a:xfrm>
          <a:prstGeom prst="rect">
            <a:avLst/>
          </a:prstGeom>
          <a:noFill/>
          <a:ln>
            <a:noFill/>
          </a:ln>
        </p:spPr>
      </p:pic>
      <p:grpSp>
        <p:nvGrpSpPr>
          <p:cNvPr id="414" name="Google Shape;414;p22"/>
          <p:cNvGrpSpPr/>
          <p:nvPr/>
        </p:nvGrpSpPr>
        <p:grpSpPr>
          <a:xfrm>
            <a:off x="572783" y="595614"/>
            <a:ext cx="1229213" cy="433086"/>
            <a:chOff x="0" y="0"/>
            <a:chExt cx="1638950" cy="577448"/>
          </a:xfrm>
        </p:grpSpPr>
        <p:sp>
          <p:nvSpPr>
            <p:cNvPr id="415" name="Google Shape;415;p22"/>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5">
                <a:alphaModFix/>
              </a:blip>
              <a:stretch>
                <a:fillRect b="0" l="0" r="0" t="0"/>
              </a:stretch>
            </a:blipFill>
            <a:ln>
              <a:noFill/>
            </a:ln>
          </p:spPr>
        </p:sp>
        <p:sp>
          <p:nvSpPr>
            <p:cNvPr id="416" name="Google Shape;416;p22"/>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grpSp>
        <p:nvGrpSpPr>
          <p:cNvPr id="417" name="Google Shape;417;p22"/>
          <p:cNvGrpSpPr/>
          <p:nvPr/>
        </p:nvGrpSpPr>
        <p:grpSpPr>
          <a:xfrm>
            <a:off x="6698915" y="8261797"/>
            <a:ext cx="205780" cy="205780"/>
            <a:chOff x="0" y="0"/>
            <a:chExt cx="812800" cy="812800"/>
          </a:xfrm>
        </p:grpSpPr>
        <p:sp>
          <p:nvSpPr>
            <p:cNvPr id="418" name="Google Shape;41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0" name="Google Shape;420;p22"/>
          <p:cNvGrpSpPr/>
          <p:nvPr/>
        </p:nvGrpSpPr>
        <p:grpSpPr>
          <a:xfrm>
            <a:off x="6698915" y="8720881"/>
            <a:ext cx="205780" cy="205780"/>
            <a:chOff x="0" y="0"/>
            <a:chExt cx="812800" cy="812800"/>
          </a:xfrm>
        </p:grpSpPr>
        <p:sp>
          <p:nvSpPr>
            <p:cNvPr id="421" name="Google Shape;42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3" name="Google Shape;423;p22"/>
          <p:cNvGrpSpPr/>
          <p:nvPr/>
        </p:nvGrpSpPr>
        <p:grpSpPr>
          <a:xfrm>
            <a:off x="7055623" y="8261797"/>
            <a:ext cx="205780" cy="205780"/>
            <a:chOff x="0" y="0"/>
            <a:chExt cx="812800" cy="812800"/>
          </a:xfrm>
        </p:grpSpPr>
        <p:sp>
          <p:nvSpPr>
            <p:cNvPr id="424" name="Google Shape;424;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6" name="Google Shape;426;p22"/>
          <p:cNvGrpSpPr/>
          <p:nvPr/>
        </p:nvGrpSpPr>
        <p:grpSpPr>
          <a:xfrm>
            <a:off x="7055623" y="8720881"/>
            <a:ext cx="205780" cy="205780"/>
            <a:chOff x="0" y="0"/>
            <a:chExt cx="812800" cy="812800"/>
          </a:xfrm>
        </p:grpSpPr>
        <p:sp>
          <p:nvSpPr>
            <p:cNvPr id="427" name="Google Shape;42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9" name="Google Shape;429;p22"/>
          <p:cNvSpPr txBox="1"/>
          <p:nvPr/>
        </p:nvSpPr>
        <p:spPr>
          <a:xfrm>
            <a:off x="4880938" y="3592000"/>
            <a:ext cx="3281362" cy="105727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500" u="none" cap="none" strike="noStrike">
                <a:solidFill>
                  <a:srgbClr val="FFFFFF"/>
                </a:solidFill>
                <a:latin typeface="Arial"/>
                <a:ea typeface="Arial"/>
                <a:cs typeface="Arial"/>
                <a:sym typeface="Arial"/>
              </a:rPr>
              <a:t>Age: 24</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Arial"/>
                <a:ea typeface="Arial"/>
                <a:cs typeface="Arial"/>
                <a:sym typeface="Arial"/>
              </a:rPr>
              <a:t>Occupation: Teacher</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Arial"/>
                <a:ea typeface="Arial"/>
                <a:cs typeface="Arial"/>
                <a:sym typeface="Arial"/>
              </a:rPr>
              <a:t>Location: Dew Drive</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Arial"/>
                <a:ea typeface="Arial"/>
                <a:cs typeface="Arial"/>
                <a:sym typeface="Arial"/>
              </a:rPr>
              <a:t>Income Range: $45,000 - $139,999</a:t>
            </a:r>
            <a:endParaRPr/>
          </a:p>
        </p:txBody>
      </p:sp>
      <p:sp>
        <p:nvSpPr>
          <p:cNvPr id="430" name="Google Shape;430;p22"/>
          <p:cNvSpPr txBox="1"/>
          <p:nvPr/>
        </p:nvSpPr>
        <p:spPr>
          <a:xfrm>
            <a:off x="4880938" y="5223967"/>
            <a:ext cx="3852300" cy="2170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500" u="none" cap="none" strike="noStrike">
                <a:solidFill>
                  <a:srgbClr val="FFFFFF"/>
                </a:solidFill>
                <a:latin typeface="Arial"/>
                <a:ea typeface="Arial"/>
                <a:cs typeface="Arial"/>
                <a:sym typeface="Arial"/>
              </a:rPr>
              <a:t>Cody is an elementary school science teacher</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Arial"/>
                <a:ea typeface="Arial"/>
                <a:cs typeface="Arial"/>
                <a:sym typeface="Arial"/>
              </a:rPr>
              <a:t>who is looking for a way to make his lesson plans</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Arial"/>
                <a:ea typeface="Arial"/>
                <a:cs typeface="Arial"/>
                <a:sym typeface="Arial"/>
              </a:rPr>
              <a:t>engaging. He needs a platform that will offer </a:t>
            </a:r>
            <a:r>
              <a:rPr lang="en-US" sz="1500">
                <a:solidFill>
                  <a:srgbClr val="FFFFFF"/>
                </a:solidFill>
              </a:rPr>
              <a:t>eye catching</a:t>
            </a:r>
            <a:r>
              <a:rPr b="0" i="0" lang="en-US" sz="1500" u="none" cap="none" strike="noStrike">
                <a:solidFill>
                  <a:srgbClr val="FFFFFF"/>
                </a:solidFill>
                <a:latin typeface="Arial"/>
                <a:ea typeface="Arial"/>
                <a:cs typeface="Arial"/>
                <a:sym typeface="Arial"/>
              </a:rPr>
              <a:t> illustrations for basic science topics</a:t>
            </a:r>
            <a:endParaRPr b="0" i="0" sz="1500" u="none" cap="none" strike="noStrike">
              <a:solidFill>
                <a:srgbClr val="FFFFFF"/>
              </a:solidFill>
              <a:latin typeface="Arial"/>
              <a:ea typeface="Arial"/>
              <a:cs typeface="Arial"/>
              <a:sym typeface="Arial"/>
            </a:endParaRPr>
          </a:p>
        </p:txBody>
      </p:sp>
      <p:sp>
        <p:nvSpPr>
          <p:cNvPr id="431" name="Google Shape;431;p22"/>
          <p:cNvSpPr txBox="1"/>
          <p:nvPr/>
        </p:nvSpPr>
        <p:spPr>
          <a:xfrm>
            <a:off x="4880938" y="8099872"/>
            <a:ext cx="1720339" cy="1285872"/>
          </a:xfrm>
          <a:prstGeom prst="rect">
            <a:avLst/>
          </a:prstGeom>
          <a:noFill/>
          <a:ln>
            <a:noFill/>
          </a:ln>
        </p:spPr>
        <p:txBody>
          <a:bodyPr anchorCtr="0" anchor="t" bIns="0" lIns="0" spcFirstLastPara="1" rIns="0" wrap="square" tIns="0">
            <a:spAutoFit/>
          </a:bodyPr>
          <a:lstStyle/>
          <a:p>
            <a:pPr indent="-161926" lvl="1" marL="323855" marR="0" rtl="0" algn="l">
              <a:lnSpc>
                <a:spcPct val="234999"/>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Comfort </a:t>
            </a:r>
            <a:endParaRPr/>
          </a:p>
          <a:p>
            <a:pPr indent="-161926" lvl="1" marL="323855" marR="0" rtl="0" algn="l">
              <a:lnSpc>
                <a:spcPct val="234999"/>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Convenience </a:t>
            </a:r>
            <a:endParaRPr/>
          </a:p>
          <a:p>
            <a:pPr indent="-161926" lvl="1" marL="323855" marR="0" rtl="0" algn="l">
              <a:lnSpc>
                <a:spcPct val="234999"/>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Price </a:t>
            </a:r>
            <a:endParaRPr/>
          </a:p>
        </p:txBody>
      </p:sp>
      <p:sp>
        <p:nvSpPr>
          <p:cNvPr id="432" name="Google Shape;432;p22"/>
          <p:cNvSpPr txBox="1"/>
          <p:nvPr/>
        </p:nvSpPr>
        <p:spPr>
          <a:xfrm>
            <a:off x="4880938" y="7652841"/>
            <a:ext cx="1377851" cy="3962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ntonio"/>
                <a:ea typeface="Antonio"/>
                <a:cs typeface="Antonio"/>
                <a:sym typeface="Antonio"/>
              </a:rPr>
              <a:t>MOTIVATIONS</a:t>
            </a:r>
            <a:endParaRPr/>
          </a:p>
        </p:txBody>
      </p:sp>
      <p:grpSp>
        <p:nvGrpSpPr>
          <p:cNvPr id="433" name="Google Shape;433;p22"/>
          <p:cNvGrpSpPr/>
          <p:nvPr/>
        </p:nvGrpSpPr>
        <p:grpSpPr>
          <a:xfrm>
            <a:off x="7412332" y="8261797"/>
            <a:ext cx="205780" cy="205780"/>
            <a:chOff x="0" y="0"/>
            <a:chExt cx="812800" cy="812800"/>
          </a:xfrm>
        </p:grpSpPr>
        <p:sp>
          <p:nvSpPr>
            <p:cNvPr id="434" name="Google Shape;434;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6" name="Google Shape;436;p22"/>
          <p:cNvGrpSpPr/>
          <p:nvPr/>
        </p:nvGrpSpPr>
        <p:grpSpPr>
          <a:xfrm>
            <a:off x="7412332" y="8720881"/>
            <a:ext cx="205780" cy="205780"/>
            <a:chOff x="0" y="0"/>
            <a:chExt cx="812800" cy="812800"/>
          </a:xfrm>
        </p:grpSpPr>
        <p:sp>
          <p:nvSpPr>
            <p:cNvPr id="437" name="Google Shape;43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9" name="Google Shape;439;p22"/>
          <p:cNvGrpSpPr/>
          <p:nvPr/>
        </p:nvGrpSpPr>
        <p:grpSpPr>
          <a:xfrm>
            <a:off x="7769040" y="8261797"/>
            <a:ext cx="205780" cy="205780"/>
            <a:chOff x="0" y="0"/>
            <a:chExt cx="812800" cy="812800"/>
          </a:xfrm>
        </p:grpSpPr>
        <p:sp>
          <p:nvSpPr>
            <p:cNvPr id="440" name="Google Shape;440;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2" name="Google Shape;442;p22"/>
          <p:cNvGrpSpPr/>
          <p:nvPr/>
        </p:nvGrpSpPr>
        <p:grpSpPr>
          <a:xfrm>
            <a:off x="7769040" y="8720881"/>
            <a:ext cx="205780" cy="205780"/>
            <a:chOff x="0" y="0"/>
            <a:chExt cx="812800" cy="812800"/>
          </a:xfrm>
        </p:grpSpPr>
        <p:sp>
          <p:nvSpPr>
            <p:cNvPr id="443" name="Google Shape;443;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5" name="Google Shape;445;p22"/>
          <p:cNvGrpSpPr/>
          <p:nvPr/>
        </p:nvGrpSpPr>
        <p:grpSpPr>
          <a:xfrm>
            <a:off x="8125749" y="8261797"/>
            <a:ext cx="205780" cy="205780"/>
            <a:chOff x="0" y="0"/>
            <a:chExt cx="812800" cy="812800"/>
          </a:xfrm>
        </p:grpSpPr>
        <p:sp>
          <p:nvSpPr>
            <p:cNvPr id="446" name="Google Shape;446;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8" name="Google Shape;448;p22"/>
          <p:cNvGrpSpPr/>
          <p:nvPr/>
        </p:nvGrpSpPr>
        <p:grpSpPr>
          <a:xfrm>
            <a:off x="8125749" y="8720881"/>
            <a:ext cx="205780" cy="205780"/>
            <a:chOff x="0" y="0"/>
            <a:chExt cx="812800" cy="812800"/>
          </a:xfrm>
        </p:grpSpPr>
        <p:sp>
          <p:nvSpPr>
            <p:cNvPr id="449" name="Google Shape;449;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1" name="Google Shape;451;p22"/>
          <p:cNvGrpSpPr/>
          <p:nvPr/>
        </p:nvGrpSpPr>
        <p:grpSpPr>
          <a:xfrm>
            <a:off x="8482457" y="8261797"/>
            <a:ext cx="205780" cy="205780"/>
            <a:chOff x="0" y="0"/>
            <a:chExt cx="812800" cy="812800"/>
          </a:xfrm>
        </p:grpSpPr>
        <p:sp>
          <p:nvSpPr>
            <p:cNvPr id="452" name="Google Shape;452;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4" name="Google Shape;454;p22"/>
          <p:cNvGrpSpPr/>
          <p:nvPr/>
        </p:nvGrpSpPr>
        <p:grpSpPr>
          <a:xfrm>
            <a:off x="8839166" y="8261797"/>
            <a:ext cx="205780" cy="205780"/>
            <a:chOff x="0" y="0"/>
            <a:chExt cx="812800" cy="812800"/>
          </a:xfrm>
        </p:grpSpPr>
        <p:sp>
          <p:nvSpPr>
            <p:cNvPr id="455" name="Google Shape;45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7" name="Google Shape;457;p22"/>
          <p:cNvGrpSpPr/>
          <p:nvPr/>
        </p:nvGrpSpPr>
        <p:grpSpPr>
          <a:xfrm>
            <a:off x="6698915" y="9179964"/>
            <a:ext cx="205780" cy="205780"/>
            <a:chOff x="0" y="0"/>
            <a:chExt cx="812800" cy="812800"/>
          </a:xfrm>
        </p:grpSpPr>
        <p:sp>
          <p:nvSpPr>
            <p:cNvPr id="458" name="Google Shape;45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0" name="Google Shape;460;p22"/>
          <p:cNvGrpSpPr/>
          <p:nvPr/>
        </p:nvGrpSpPr>
        <p:grpSpPr>
          <a:xfrm>
            <a:off x="7055623" y="9179964"/>
            <a:ext cx="205780" cy="205780"/>
            <a:chOff x="0" y="0"/>
            <a:chExt cx="812800" cy="812800"/>
          </a:xfrm>
        </p:grpSpPr>
        <p:sp>
          <p:nvSpPr>
            <p:cNvPr id="461" name="Google Shape;46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3" name="Google Shape;463;p22"/>
          <p:cNvGrpSpPr/>
          <p:nvPr/>
        </p:nvGrpSpPr>
        <p:grpSpPr>
          <a:xfrm>
            <a:off x="7412332" y="9179964"/>
            <a:ext cx="205780" cy="205780"/>
            <a:chOff x="0" y="0"/>
            <a:chExt cx="812800" cy="812800"/>
          </a:xfrm>
        </p:grpSpPr>
        <p:sp>
          <p:nvSpPr>
            <p:cNvPr id="464" name="Google Shape;464;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6" name="Google Shape;466;p22"/>
          <p:cNvGrpSpPr/>
          <p:nvPr/>
        </p:nvGrpSpPr>
        <p:grpSpPr>
          <a:xfrm>
            <a:off x="7769040" y="9179964"/>
            <a:ext cx="205780" cy="205780"/>
            <a:chOff x="0" y="0"/>
            <a:chExt cx="812800" cy="812800"/>
          </a:xfrm>
        </p:grpSpPr>
        <p:sp>
          <p:nvSpPr>
            <p:cNvPr id="467" name="Google Shape;46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9" name="Google Shape;469;p22"/>
          <p:cNvGrpSpPr/>
          <p:nvPr/>
        </p:nvGrpSpPr>
        <p:grpSpPr>
          <a:xfrm>
            <a:off x="8125749" y="9179964"/>
            <a:ext cx="205780" cy="205780"/>
            <a:chOff x="0" y="0"/>
            <a:chExt cx="812800" cy="812800"/>
          </a:xfrm>
        </p:grpSpPr>
        <p:sp>
          <p:nvSpPr>
            <p:cNvPr id="470" name="Google Shape;470;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2" name="Google Shape;472;p22"/>
          <p:cNvGrpSpPr/>
          <p:nvPr/>
        </p:nvGrpSpPr>
        <p:grpSpPr>
          <a:xfrm>
            <a:off x="8482457" y="9179964"/>
            <a:ext cx="205780" cy="205780"/>
            <a:chOff x="0" y="0"/>
            <a:chExt cx="812800" cy="812800"/>
          </a:xfrm>
        </p:grpSpPr>
        <p:sp>
          <p:nvSpPr>
            <p:cNvPr id="473" name="Google Shape;473;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5" name="Google Shape;475;p22"/>
          <p:cNvSpPr txBox="1"/>
          <p:nvPr/>
        </p:nvSpPr>
        <p:spPr>
          <a:xfrm>
            <a:off x="1028700" y="1378666"/>
            <a:ext cx="7704476" cy="1552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OLIVER SKYNDER.</a:t>
            </a:r>
            <a:endParaRPr/>
          </a:p>
        </p:txBody>
      </p:sp>
      <p:sp>
        <p:nvSpPr>
          <p:cNvPr id="476" name="Google Shape;476;p22"/>
          <p:cNvSpPr txBox="1"/>
          <p:nvPr/>
        </p:nvSpPr>
        <p:spPr>
          <a:xfrm>
            <a:off x="10344823" y="4239699"/>
            <a:ext cx="3852238" cy="79057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500" u="none" cap="none" strike="noStrike">
                <a:solidFill>
                  <a:srgbClr val="FFFFFF"/>
                </a:solidFill>
                <a:latin typeface="Arial"/>
                <a:ea typeface="Arial"/>
                <a:cs typeface="Arial"/>
                <a:sym typeface="Arial"/>
              </a:rPr>
              <a:t>Limited scientific illustrations for kids Students lose interest in blocks of academic text </a:t>
            </a:r>
            <a:endParaRPr/>
          </a:p>
        </p:txBody>
      </p:sp>
      <p:sp>
        <p:nvSpPr>
          <p:cNvPr id="477" name="Google Shape;477;p22"/>
          <p:cNvSpPr txBox="1"/>
          <p:nvPr/>
        </p:nvSpPr>
        <p:spPr>
          <a:xfrm>
            <a:off x="10344823" y="3582475"/>
            <a:ext cx="1496794" cy="3962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ntonio"/>
                <a:ea typeface="Antonio"/>
                <a:cs typeface="Antonio"/>
                <a:sym typeface="Antonio"/>
              </a:rPr>
              <a:t>FRUSTRATIONS</a:t>
            </a:r>
            <a:endParaRPr/>
          </a:p>
        </p:txBody>
      </p:sp>
      <p:sp>
        <p:nvSpPr>
          <p:cNvPr id="478" name="Google Shape;478;p22"/>
          <p:cNvSpPr txBox="1"/>
          <p:nvPr/>
        </p:nvSpPr>
        <p:spPr>
          <a:xfrm>
            <a:off x="10344823" y="5451833"/>
            <a:ext cx="1496794" cy="3962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ntonio"/>
                <a:ea typeface="Antonio"/>
                <a:cs typeface="Antonio"/>
                <a:sym typeface="Antonio"/>
              </a:rPr>
              <a:t>FRUSTRATIONS</a:t>
            </a:r>
            <a:endParaRPr/>
          </a:p>
        </p:txBody>
      </p:sp>
      <p:sp>
        <p:nvSpPr>
          <p:cNvPr id="479" name="Google Shape;479;p22"/>
          <p:cNvSpPr txBox="1"/>
          <p:nvPr/>
        </p:nvSpPr>
        <p:spPr>
          <a:xfrm>
            <a:off x="10344823" y="7143473"/>
            <a:ext cx="1049834" cy="3962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ntonio"/>
                <a:ea typeface="Antonio"/>
                <a:cs typeface="Antonio"/>
                <a:sym typeface="Antonio"/>
              </a:rPr>
              <a:t>INTERESTS</a:t>
            </a:r>
            <a:endParaRPr/>
          </a:p>
        </p:txBody>
      </p:sp>
      <p:sp>
        <p:nvSpPr>
          <p:cNvPr id="480" name="Google Shape;480;p22"/>
          <p:cNvSpPr txBox="1"/>
          <p:nvPr/>
        </p:nvSpPr>
        <p:spPr>
          <a:xfrm>
            <a:off x="10344823" y="6105248"/>
            <a:ext cx="1491300" cy="877500"/>
          </a:xfrm>
          <a:prstGeom prst="rect">
            <a:avLst/>
          </a:prstGeom>
          <a:noFill/>
          <a:ln>
            <a:noFill/>
          </a:ln>
        </p:spPr>
        <p:txBody>
          <a:bodyPr anchorCtr="0" anchor="t" bIns="0" lIns="0" spcFirstLastPara="1" rIns="0" wrap="square" tIns="0">
            <a:spAutoFit/>
          </a:bodyPr>
          <a:lstStyle/>
          <a:p>
            <a:pPr indent="-161926" lvl="1" marL="323855" marR="0" rtl="0" algn="l">
              <a:lnSpc>
                <a:spcPct val="14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Helpful</a:t>
            </a:r>
            <a:endParaRPr/>
          </a:p>
          <a:p>
            <a:pPr indent="-161926" lvl="1" marL="323855" marR="0" rtl="0" algn="l">
              <a:lnSpc>
                <a:spcPct val="14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Independent</a:t>
            </a:r>
            <a:endParaRPr/>
          </a:p>
          <a:p>
            <a:pPr indent="-161926" lvl="1" marL="323855" marR="0" rtl="0" algn="l">
              <a:lnSpc>
                <a:spcPct val="140000"/>
              </a:lnSpc>
              <a:spcBef>
                <a:spcPts val="0"/>
              </a:spcBef>
              <a:spcAft>
                <a:spcPts val="0"/>
              </a:spcAft>
              <a:buClr>
                <a:srgbClr val="FFFFFF"/>
              </a:buClr>
              <a:buSzPts val="1500"/>
              <a:buFont typeface="Arial"/>
              <a:buChar char="•"/>
            </a:pPr>
            <a:r>
              <a:rPr lang="en-US" sz="1500">
                <a:solidFill>
                  <a:srgbClr val="FFFFFF"/>
                </a:solidFill>
              </a:rPr>
              <a:t>Resourceful</a:t>
            </a:r>
            <a:endParaRPr/>
          </a:p>
        </p:txBody>
      </p:sp>
      <p:sp>
        <p:nvSpPr>
          <p:cNvPr id="481" name="Google Shape;481;p22"/>
          <p:cNvSpPr txBox="1"/>
          <p:nvPr/>
        </p:nvSpPr>
        <p:spPr>
          <a:xfrm>
            <a:off x="10353980" y="7796888"/>
            <a:ext cx="1611273" cy="1590674"/>
          </a:xfrm>
          <a:prstGeom prst="rect">
            <a:avLst/>
          </a:prstGeom>
          <a:noFill/>
          <a:ln>
            <a:noFill/>
          </a:ln>
        </p:spPr>
        <p:txBody>
          <a:bodyPr anchorCtr="0" anchor="t" bIns="0" lIns="0" spcFirstLastPara="1" rIns="0" wrap="square" tIns="0">
            <a:spAutoFit/>
          </a:bodyPr>
          <a:lstStyle/>
          <a:p>
            <a:pPr indent="-161926" lvl="1" marL="323855" marR="0" rtl="0" algn="l">
              <a:lnSpc>
                <a:spcPct val="14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Board games </a:t>
            </a:r>
            <a:endParaRPr/>
          </a:p>
          <a:p>
            <a:pPr indent="-161926" lvl="1" marL="323855" marR="0" rtl="0" algn="l">
              <a:lnSpc>
                <a:spcPct val="14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Cooking </a:t>
            </a:r>
            <a:endParaRPr/>
          </a:p>
          <a:p>
            <a:pPr indent="-161926" lvl="1" marL="323855" marR="0" rtl="0" algn="l">
              <a:lnSpc>
                <a:spcPct val="14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Reading</a:t>
            </a:r>
            <a:endParaRPr/>
          </a:p>
          <a:p>
            <a:pPr indent="-161926" lvl="1" marL="323855" marR="0" rtl="0" algn="l">
              <a:lnSpc>
                <a:spcPct val="14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Travel</a:t>
            </a:r>
            <a:endParaRPr/>
          </a:p>
          <a:p>
            <a:pPr indent="-161926" lvl="1" marL="323855" marR="0" rtl="0" algn="l">
              <a:lnSpc>
                <a:spcPct val="14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Swiming</a:t>
            </a:r>
            <a:endParaRPr/>
          </a:p>
          <a:p>
            <a:pPr indent="-161926" lvl="1" marL="323855" marR="0" rtl="0" algn="l">
              <a:lnSpc>
                <a:spcPct val="14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Running</a:t>
            </a:r>
            <a:endParaRPr/>
          </a:p>
        </p:txBody>
      </p:sp>
      <p:sp>
        <p:nvSpPr>
          <p:cNvPr id="482" name="Google Shape;482;p22"/>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12/20</a:t>
            </a:r>
            <a:endParaRPr/>
          </a:p>
        </p:txBody>
      </p:sp>
      <p:pic>
        <p:nvPicPr>
          <p:cNvPr id="483" name="Google Shape;483;p22"/>
          <p:cNvPicPr preferRelativeResize="0"/>
          <p:nvPr/>
        </p:nvPicPr>
        <p:blipFill>
          <a:blip r:embed="rId6">
            <a:alphaModFix/>
          </a:blip>
          <a:stretch>
            <a:fillRect/>
          </a:stretch>
        </p:blipFill>
        <p:spPr>
          <a:xfrm>
            <a:off x="15223927" y="4580813"/>
            <a:ext cx="2787600" cy="263554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87" name="Shape 487"/>
        <p:cNvGrpSpPr/>
        <p:nvPr/>
      </p:nvGrpSpPr>
      <p:grpSpPr>
        <a:xfrm>
          <a:off x="0" y="0"/>
          <a:ext cx="0" cy="0"/>
          <a:chOff x="0" y="0"/>
          <a:chExt cx="0" cy="0"/>
        </a:xfrm>
      </p:grpSpPr>
      <p:pic>
        <p:nvPicPr>
          <p:cNvPr id="488" name="Google Shape;488;p23"/>
          <p:cNvPicPr preferRelativeResize="0"/>
          <p:nvPr/>
        </p:nvPicPr>
        <p:blipFill>
          <a:blip r:embed="rId3">
            <a:alphaModFix/>
          </a:blip>
          <a:stretch>
            <a:fillRect/>
          </a:stretch>
        </p:blipFill>
        <p:spPr>
          <a:xfrm>
            <a:off x="9571683" y="3462900"/>
            <a:ext cx="8714996" cy="5113174"/>
          </a:xfrm>
          <a:prstGeom prst="rect">
            <a:avLst/>
          </a:prstGeom>
          <a:noFill/>
          <a:ln>
            <a:noFill/>
          </a:ln>
        </p:spPr>
      </p:pic>
      <p:pic>
        <p:nvPicPr>
          <p:cNvPr id="489" name="Google Shape;489;p23"/>
          <p:cNvPicPr preferRelativeResize="0"/>
          <p:nvPr/>
        </p:nvPicPr>
        <p:blipFill>
          <a:blip r:embed="rId4">
            <a:alphaModFix/>
          </a:blip>
          <a:stretch>
            <a:fillRect/>
          </a:stretch>
        </p:blipFill>
        <p:spPr>
          <a:xfrm>
            <a:off x="9571700" y="-183125"/>
            <a:ext cx="4961974" cy="3342226"/>
          </a:xfrm>
          <a:prstGeom prst="rect">
            <a:avLst/>
          </a:prstGeom>
          <a:noFill/>
          <a:ln>
            <a:noFill/>
          </a:ln>
        </p:spPr>
      </p:pic>
      <p:grpSp>
        <p:nvGrpSpPr>
          <p:cNvPr id="490" name="Google Shape;490;p23"/>
          <p:cNvGrpSpPr/>
          <p:nvPr/>
        </p:nvGrpSpPr>
        <p:grpSpPr>
          <a:xfrm>
            <a:off x="1187389" y="1931206"/>
            <a:ext cx="1797976" cy="1797976"/>
            <a:chOff x="0" y="0"/>
            <a:chExt cx="812800" cy="812800"/>
          </a:xfrm>
        </p:grpSpPr>
        <p:sp>
          <p:nvSpPr>
            <p:cNvPr id="491" name="Google Shape;491;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5600" u="none" cap="none" strike="noStrike">
                  <a:solidFill>
                    <a:srgbClr val="FFFFFF"/>
                  </a:solidFill>
                  <a:latin typeface="Antonio"/>
                  <a:ea typeface="Antonio"/>
                  <a:cs typeface="Antonio"/>
                  <a:sym typeface="Antonio"/>
                </a:rPr>
                <a:t>03.</a:t>
              </a:r>
              <a:endParaRPr/>
            </a:p>
          </p:txBody>
        </p:sp>
      </p:grpSp>
      <p:grpSp>
        <p:nvGrpSpPr>
          <p:cNvPr id="493" name="Google Shape;493;p23"/>
          <p:cNvGrpSpPr/>
          <p:nvPr/>
        </p:nvGrpSpPr>
        <p:grpSpPr>
          <a:xfrm>
            <a:off x="572783" y="595614"/>
            <a:ext cx="1229213" cy="433086"/>
            <a:chOff x="0" y="0"/>
            <a:chExt cx="1638950" cy="577448"/>
          </a:xfrm>
        </p:grpSpPr>
        <p:sp>
          <p:nvSpPr>
            <p:cNvPr id="494" name="Google Shape;494;p23"/>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5">
                <a:alphaModFix/>
              </a:blip>
              <a:stretch>
                <a:fillRect b="0" l="0" r="0" t="0"/>
              </a:stretch>
            </a:blipFill>
            <a:ln>
              <a:noFill/>
            </a:ln>
          </p:spPr>
        </p:sp>
        <p:sp>
          <p:nvSpPr>
            <p:cNvPr id="495" name="Google Shape;495;p23"/>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cxnSp>
        <p:nvCxnSpPr>
          <p:cNvPr id="496" name="Google Shape;496;p23"/>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sp>
        <p:nvSpPr>
          <p:cNvPr id="497" name="Google Shape;497;p23"/>
          <p:cNvSpPr txBox="1"/>
          <p:nvPr/>
        </p:nvSpPr>
        <p:spPr>
          <a:xfrm>
            <a:off x="3168203" y="2053906"/>
            <a:ext cx="5041425" cy="1552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ABOUT US.</a:t>
            </a:r>
            <a:endParaRPr/>
          </a:p>
        </p:txBody>
      </p:sp>
      <p:sp>
        <p:nvSpPr>
          <p:cNvPr id="498" name="Google Shape;498;p23"/>
          <p:cNvSpPr txBox="1"/>
          <p:nvPr/>
        </p:nvSpPr>
        <p:spPr>
          <a:xfrm>
            <a:off x="3247646" y="3710940"/>
            <a:ext cx="4962000" cy="4775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Span a diverse array of initiatives designed to make a positive impact in various communities. From educational programs that empower underprivileged students to environmental conservation efforts aimed at preserving our natural resources, we are committed to creating meaningful change.</a:t>
            </a:r>
            <a:endParaRPr/>
          </a:p>
          <a:p>
            <a:pPr indent="0" lvl="0" marL="0" marR="0" rtl="0" algn="l">
              <a:lnSpc>
                <a:spcPct val="115000"/>
              </a:lnSpc>
              <a:spcBef>
                <a:spcPts val="0"/>
              </a:spcBef>
              <a:spcAft>
                <a:spcPts val="0"/>
              </a:spcAft>
              <a:buNone/>
            </a:pPr>
            <a:r>
              <a:t/>
            </a:r>
            <a:endParaRPr b="0" i="0" sz="17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One of our flagship projects focuses on providing clean drinking water to rural areas, ensuring that everyone has access to this basic </a:t>
            </a:r>
            <a:r>
              <a:rPr lang="en-US" sz="1700">
                <a:solidFill>
                  <a:srgbClr val="FFFFFF"/>
                </a:solidFill>
                <a:latin typeface="Montserrat"/>
                <a:ea typeface="Montserrat"/>
                <a:cs typeface="Montserrat"/>
                <a:sym typeface="Montserrat"/>
              </a:rPr>
              <a:t>necessity</a:t>
            </a:r>
            <a:r>
              <a:rPr b="0" i="0" lang="en-US" sz="1700" u="none" cap="none" strike="noStrike">
                <a:solidFill>
                  <a:srgbClr val="FFFFFF"/>
                </a:solidFill>
                <a:latin typeface="Montserrat"/>
                <a:ea typeface="Montserrat"/>
                <a:cs typeface="Montserrat"/>
                <a:sym typeface="Montserrat"/>
              </a:rPr>
              <a:t> personal development.One of our flagship projects focuses on providing clean drinking water to rural areas, ensuring that everyone has access to this basic </a:t>
            </a:r>
            <a:r>
              <a:rPr lang="en-US" sz="1700">
                <a:solidFill>
                  <a:srgbClr val="FFFFFF"/>
                </a:solidFill>
                <a:latin typeface="Montserrat"/>
                <a:ea typeface="Montserrat"/>
                <a:cs typeface="Montserrat"/>
                <a:sym typeface="Montserrat"/>
              </a:rPr>
              <a:t>necessity</a:t>
            </a:r>
            <a:r>
              <a:rPr b="0" i="0" lang="en-US" sz="1700" u="none" cap="none" strike="noStrike">
                <a:solidFill>
                  <a:srgbClr val="FFFFFF"/>
                </a:solidFill>
                <a:latin typeface="Montserrat"/>
                <a:ea typeface="Montserrat"/>
                <a:cs typeface="Montserrat"/>
                <a:sym typeface="Montserrat"/>
              </a:rPr>
              <a:t> personal development.</a:t>
            </a:r>
            <a:endParaRPr/>
          </a:p>
        </p:txBody>
      </p:sp>
      <p:sp>
        <p:nvSpPr>
          <p:cNvPr id="499" name="Google Shape;499;p23"/>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13/20</a:t>
            </a:r>
            <a:endParaRPr/>
          </a:p>
        </p:txBody>
      </p:sp>
      <p:sp>
        <p:nvSpPr>
          <p:cNvPr id="500" name="Google Shape;500;p23"/>
          <p:cNvSpPr/>
          <p:nvPr/>
        </p:nvSpPr>
        <p:spPr>
          <a:xfrm rot="10800000">
            <a:off x="572783" y="6789483"/>
            <a:ext cx="2181662" cy="2181662"/>
          </a:xfrm>
          <a:custGeom>
            <a:rect b="b" l="l" r="r" t="t"/>
            <a:pathLst>
              <a:path extrusionOk="0" h="2181662" w="2181662">
                <a:moveTo>
                  <a:pt x="0" y="0"/>
                </a:moveTo>
                <a:lnTo>
                  <a:pt x="2181662" y="0"/>
                </a:lnTo>
                <a:lnTo>
                  <a:pt x="2181662" y="2181663"/>
                </a:lnTo>
                <a:lnTo>
                  <a:pt x="0" y="2181663"/>
                </a:lnTo>
                <a:lnTo>
                  <a:pt x="0" y="0"/>
                </a:lnTo>
                <a:close/>
              </a:path>
            </a:pathLst>
          </a:custGeom>
          <a:blipFill rotWithShape="1">
            <a:blip r:embed="rId6">
              <a:alphaModFix/>
            </a:blip>
            <a:stretch>
              <a:fillRect b="0" l="0" r="0" t="0"/>
            </a:stretch>
          </a:blipFill>
          <a:ln>
            <a:noFill/>
          </a:ln>
        </p:spPr>
      </p:sp>
      <p:pic>
        <p:nvPicPr>
          <p:cNvPr id="501" name="Google Shape;501;p23"/>
          <p:cNvPicPr preferRelativeResize="0"/>
          <p:nvPr/>
        </p:nvPicPr>
        <p:blipFill>
          <a:blip r:embed="rId7">
            <a:alphaModFix/>
          </a:blip>
          <a:stretch>
            <a:fillRect/>
          </a:stretch>
        </p:blipFill>
        <p:spPr>
          <a:xfrm>
            <a:off x="15087852" y="432288"/>
            <a:ext cx="2787600" cy="263554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05" name="Shape 505"/>
        <p:cNvGrpSpPr/>
        <p:nvPr/>
      </p:nvGrpSpPr>
      <p:grpSpPr>
        <a:xfrm>
          <a:off x="0" y="0"/>
          <a:ext cx="0" cy="0"/>
          <a:chOff x="0" y="0"/>
          <a:chExt cx="0" cy="0"/>
        </a:xfrm>
      </p:grpSpPr>
      <p:pic>
        <p:nvPicPr>
          <p:cNvPr id="506" name="Google Shape;506;p24"/>
          <p:cNvPicPr preferRelativeResize="0"/>
          <p:nvPr/>
        </p:nvPicPr>
        <p:blipFill>
          <a:blip r:embed="rId3">
            <a:alphaModFix/>
          </a:blip>
          <a:stretch>
            <a:fillRect/>
          </a:stretch>
        </p:blipFill>
        <p:spPr>
          <a:xfrm>
            <a:off x="4100804" y="-1"/>
            <a:ext cx="3708824" cy="9266018"/>
          </a:xfrm>
          <a:prstGeom prst="rect">
            <a:avLst/>
          </a:prstGeom>
          <a:noFill/>
          <a:ln>
            <a:noFill/>
          </a:ln>
        </p:spPr>
      </p:pic>
      <p:pic>
        <p:nvPicPr>
          <p:cNvPr id="507" name="Google Shape;507;p24"/>
          <p:cNvPicPr preferRelativeResize="0"/>
          <p:nvPr/>
        </p:nvPicPr>
        <p:blipFill>
          <a:blip r:embed="rId4">
            <a:alphaModFix/>
          </a:blip>
          <a:stretch>
            <a:fillRect/>
          </a:stretch>
        </p:blipFill>
        <p:spPr>
          <a:xfrm>
            <a:off x="4" y="-1"/>
            <a:ext cx="3708824" cy="9266018"/>
          </a:xfrm>
          <a:prstGeom prst="rect">
            <a:avLst/>
          </a:prstGeom>
          <a:noFill/>
          <a:ln>
            <a:noFill/>
          </a:ln>
        </p:spPr>
      </p:pic>
      <p:sp>
        <p:nvSpPr>
          <p:cNvPr id="508" name="Google Shape;508;p24"/>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14/20</a:t>
            </a:r>
            <a:endParaRPr/>
          </a:p>
        </p:txBody>
      </p:sp>
      <p:sp>
        <p:nvSpPr>
          <p:cNvPr id="509" name="Google Shape;509;p24"/>
          <p:cNvSpPr txBox="1"/>
          <p:nvPr/>
        </p:nvSpPr>
        <p:spPr>
          <a:xfrm>
            <a:off x="8467083" y="617636"/>
            <a:ext cx="6147989" cy="1552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OUR HISTORY.</a:t>
            </a:r>
            <a:endParaRPr/>
          </a:p>
        </p:txBody>
      </p:sp>
      <p:sp>
        <p:nvSpPr>
          <p:cNvPr id="510" name="Google Shape;510;p24"/>
          <p:cNvSpPr txBox="1"/>
          <p:nvPr/>
        </p:nvSpPr>
        <p:spPr>
          <a:xfrm>
            <a:off x="8467083" y="2500220"/>
            <a:ext cx="5743884" cy="35286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Is a rich tapestry woven from countless stories, each thread representing a unique moment in time. From the earliest civilizations that emerged along fertile river valleys to the modern metropolises that define our current era, humanity's journey has been marked by incredible achievements and</a:t>
            </a:r>
            <a:endParaRPr/>
          </a:p>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 profound challenges.</a:t>
            </a:r>
            <a:endParaRPr/>
          </a:p>
          <a:p>
            <a:pPr indent="0" lvl="0" marL="0" marR="0" rtl="0" algn="l">
              <a:lnSpc>
                <a:spcPct val="140000"/>
              </a:lnSpc>
              <a:spcBef>
                <a:spcPts val="0"/>
              </a:spcBef>
              <a:spcAft>
                <a:spcPts val="0"/>
              </a:spcAft>
              <a:buNone/>
            </a:pPr>
            <a:r>
              <a:t/>
            </a:r>
            <a:endParaRPr b="0" i="0" sz="1700" u="none" cap="none" strike="noStrike">
              <a:solidFill>
                <a:srgbClr val="FFFFFF"/>
              </a:solidFill>
              <a:latin typeface="Montserrat"/>
              <a:ea typeface="Montserrat"/>
              <a:cs typeface="Montserrat"/>
              <a:sym typeface="Montserrat"/>
            </a:endParaRPr>
          </a:p>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Ancient empires rose and fell, leaving behind ruins that whisper tales of glory and innovation. Philosophers and scholars pondered life's mysteries, laying the foundations for science, art, and literature. </a:t>
            </a:r>
            <a:endParaRPr/>
          </a:p>
        </p:txBody>
      </p:sp>
      <p:sp>
        <p:nvSpPr>
          <p:cNvPr id="511" name="Google Shape;511;p24"/>
          <p:cNvSpPr/>
          <p:nvPr/>
        </p:nvSpPr>
        <p:spPr>
          <a:xfrm rot="10800000">
            <a:off x="15799375" y="256690"/>
            <a:ext cx="2181662" cy="2181662"/>
          </a:xfrm>
          <a:custGeom>
            <a:rect b="b" l="l" r="r" t="t"/>
            <a:pathLst>
              <a:path extrusionOk="0" h="2181662" w="2181662">
                <a:moveTo>
                  <a:pt x="0" y="0"/>
                </a:moveTo>
                <a:lnTo>
                  <a:pt x="2181662" y="0"/>
                </a:lnTo>
                <a:lnTo>
                  <a:pt x="2181662" y="2181662"/>
                </a:lnTo>
                <a:lnTo>
                  <a:pt x="0" y="2181662"/>
                </a:lnTo>
                <a:lnTo>
                  <a:pt x="0" y="0"/>
                </a:lnTo>
                <a:close/>
              </a:path>
            </a:pathLst>
          </a:custGeom>
          <a:blipFill rotWithShape="1">
            <a:blip r:embed="rId5">
              <a:alphaModFix/>
            </a:blip>
            <a:stretch>
              <a:fillRect b="0" l="0" r="0" t="0"/>
            </a:stretch>
          </a:blipFill>
          <a:ln>
            <a:noFill/>
          </a:ln>
        </p:spPr>
      </p:sp>
      <p:cxnSp>
        <p:nvCxnSpPr>
          <p:cNvPr id="512" name="Google Shape;512;p24"/>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pic>
        <p:nvPicPr>
          <p:cNvPr id="513" name="Google Shape;513;p24"/>
          <p:cNvPicPr preferRelativeResize="0"/>
          <p:nvPr/>
        </p:nvPicPr>
        <p:blipFill>
          <a:blip r:embed="rId6">
            <a:alphaModFix/>
          </a:blip>
          <a:stretch>
            <a:fillRect/>
          </a:stretch>
        </p:blipFill>
        <p:spPr>
          <a:xfrm>
            <a:off x="8719700" y="7080726"/>
            <a:ext cx="2420049" cy="2288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17" name="Shape 517"/>
        <p:cNvGrpSpPr/>
        <p:nvPr/>
      </p:nvGrpSpPr>
      <p:grpSpPr>
        <a:xfrm>
          <a:off x="0" y="0"/>
          <a:ext cx="0" cy="0"/>
          <a:chOff x="0" y="0"/>
          <a:chExt cx="0" cy="0"/>
        </a:xfrm>
      </p:grpSpPr>
      <p:grpSp>
        <p:nvGrpSpPr>
          <p:cNvPr id="518" name="Google Shape;518;p25"/>
          <p:cNvGrpSpPr/>
          <p:nvPr/>
        </p:nvGrpSpPr>
        <p:grpSpPr>
          <a:xfrm>
            <a:off x="1028700" y="3224910"/>
            <a:ext cx="4863164" cy="5447115"/>
            <a:chOff x="0" y="-28575"/>
            <a:chExt cx="2020250" cy="2262834"/>
          </a:xfrm>
        </p:grpSpPr>
        <p:sp>
          <p:nvSpPr>
            <p:cNvPr id="519" name="Google Shape;519;p25"/>
            <p:cNvSpPr/>
            <p:nvPr/>
          </p:nvSpPr>
          <p:spPr>
            <a:xfrm>
              <a:off x="0" y="0"/>
              <a:ext cx="2020250" cy="2234259"/>
            </a:xfrm>
            <a:custGeom>
              <a:rect b="b" l="l" r="r" t="t"/>
              <a:pathLst>
                <a:path extrusionOk="0" h="2234259" w="2020250">
                  <a:moveTo>
                    <a:pt x="0" y="0"/>
                  </a:moveTo>
                  <a:lnTo>
                    <a:pt x="2020250" y="0"/>
                  </a:lnTo>
                  <a:lnTo>
                    <a:pt x="2020250" y="2234259"/>
                  </a:lnTo>
                  <a:lnTo>
                    <a:pt x="0" y="2234259"/>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520" name="Google Shape;520;p25"/>
            <p:cNvSpPr txBox="1"/>
            <p:nvPr/>
          </p:nvSpPr>
          <p:spPr>
            <a:xfrm>
              <a:off x="0" y="-28575"/>
              <a:ext cx="2020249" cy="2262834"/>
            </a:xfrm>
            <a:prstGeom prst="rect">
              <a:avLst/>
            </a:prstGeom>
            <a:noFill/>
            <a:ln>
              <a:noFill/>
            </a:ln>
          </p:spPr>
          <p:txBody>
            <a:bodyPr anchorCtr="0" anchor="ctr" bIns="50800" lIns="50800" spcFirstLastPara="1" rIns="50800" wrap="square" tIns="50800">
              <a:noAutofit/>
            </a:bodyPr>
            <a:lstStyle/>
            <a:p>
              <a:pPr indent="0" lvl="0" marL="0" marR="0" rtl="0" algn="l">
                <a:lnSpc>
                  <a:spcPct val="13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1" name="Google Shape;521;p25"/>
          <p:cNvGrpSpPr/>
          <p:nvPr/>
        </p:nvGrpSpPr>
        <p:grpSpPr>
          <a:xfrm>
            <a:off x="6712419" y="3224910"/>
            <a:ext cx="4863164" cy="5447115"/>
            <a:chOff x="0" y="-28575"/>
            <a:chExt cx="2020250" cy="2262834"/>
          </a:xfrm>
        </p:grpSpPr>
        <p:sp>
          <p:nvSpPr>
            <p:cNvPr id="522" name="Google Shape;522;p25"/>
            <p:cNvSpPr/>
            <p:nvPr/>
          </p:nvSpPr>
          <p:spPr>
            <a:xfrm>
              <a:off x="0" y="0"/>
              <a:ext cx="2020250" cy="2234259"/>
            </a:xfrm>
            <a:custGeom>
              <a:rect b="b" l="l" r="r" t="t"/>
              <a:pathLst>
                <a:path extrusionOk="0" h="2234259" w="2020250">
                  <a:moveTo>
                    <a:pt x="0" y="0"/>
                  </a:moveTo>
                  <a:lnTo>
                    <a:pt x="2020250" y="0"/>
                  </a:lnTo>
                  <a:lnTo>
                    <a:pt x="2020250" y="2234259"/>
                  </a:lnTo>
                  <a:lnTo>
                    <a:pt x="0" y="2234259"/>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523" name="Google Shape;523;p25"/>
            <p:cNvSpPr txBox="1"/>
            <p:nvPr/>
          </p:nvSpPr>
          <p:spPr>
            <a:xfrm>
              <a:off x="0" y="-28575"/>
              <a:ext cx="2020249" cy="2262834"/>
            </a:xfrm>
            <a:prstGeom prst="rect">
              <a:avLst/>
            </a:prstGeom>
            <a:noFill/>
            <a:ln>
              <a:noFill/>
            </a:ln>
          </p:spPr>
          <p:txBody>
            <a:bodyPr anchorCtr="0" anchor="ctr" bIns="50800" lIns="50800" spcFirstLastPara="1" rIns="50800" wrap="square" tIns="50800">
              <a:noAutofit/>
            </a:bodyPr>
            <a:lstStyle/>
            <a:p>
              <a:pPr indent="0" lvl="0" marL="0" marR="0" rtl="0" algn="l">
                <a:lnSpc>
                  <a:spcPct val="13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4" name="Google Shape;524;p25"/>
          <p:cNvSpPr txBox="1"/>
          <p:nvPr/>
        </p:nvSpPr>
        <p:spPr>
          <a:xfrm>
            <a:off x="1028700" y="1327821"/>
            <a:ext cx="6599564" cy="1552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OUR HISTORY.</a:t>
            </a:r>
            <a:endParaRPr/>
          </a:p>
        </p:txBody>
      </p:sp>
      <p:grpSp>
        <p:nvGrpSpPr>
          <p:cNvPr id="525" name="Google Shape;525;p25"/>
          <p:cNvGrpSpPr/>
          <p:nvPr/>
        </p:nvGrpSpPr>
        <p:grpSpPr>
          <a:xfrm>
            <a:off x="12396138" y="3224910"/>
            <a:ext cx="4863164" cy="5447115"/>
            <a:chOff x="0" y="-28575"/>
            <a:chExt cx="2020250" cy="2262834"/>
          </a:xfrm>
        </p:grpSpPr>
        <p:sp>
          <p:nvSpPr>
            <p:cNvPr id="526" name="Google Shape;526;p25"/>
            <p:cNvSpPr/>
            <p:nvPr/>
          </p:nvSpPr>
          <p:spPr>
            <a:xfrm>
              <a:off x="0" y="0"/>
              <a:ext cx="2020250" cy="2234259"/>
            </a:xfrm>
            <a:custGeom>
              <a:rect b="b" l="l" r="r" t="t"/>
              <a:pathLst>
                <a:path extrusionOk="0" h="2234259" w="2020250">
                  <a:moveTo>
                    <a:pt x="0" y="0"/>
                  </a:moveTo>
                  <a:lnTo>
                    <a:pt x="2020250" y="0"/>
                  </a:lnTo>
                  <a:lnTo>
                    <a:pt x="2020250" y="2234259"/>
                  </a:lnTo>
                  <a:lnTo>
                    <a:pt x="0" y="2234259"/>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527" name="Google Shape;527;p25"/>
            <p:cNvSpPr txBox="1"/>
            <p:nvPr/>
          </p:nvSpPr>
          <p:spPr>
            <a:xfrm>
              <a:off x="0" y="-28575"/>
              <a:ext cx="2020249" cy="2262834"/>
            </a:xfrm>
            <a:prstGeom prst="rect">
              <a:avLst/>
            </a:prstGeom>
            <a:noFill/>
            <a:ln>
              <a:noFill/>
            </a:ln>
          </p:spPr>
          <p:txBody>
            <a:bodyPr anchorCtr="0" anchor="ctr" bIns="50800" lIns="50800" spcFirstLastPara="1" rIns="50800" wrap="square" tIns="50800">
              <a:noAutofit/>
            </a:bodyPr>
            <a:lstStyle/>
            <a:p>
              <a:pPr indent="0" lvl="0" marL="0" marR="0" rtl="0" algn="l">
                <a:lnSpc>
                  <a:spcPct val="13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28" name="Google Shape;528;p25"/>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sp>
        <p:nvSpPr>
          <p:cNvPr id="529" name="Google Shape;529;p25"/>
          <p:cNvSpPr/>
          <p:nvPr/>
        </p:nvSpPr>
        <p:spPr>
          <a:xfrm rot="10800000">
            <a:off x="15799375" y="256690"/>
            <a:ext cx="2181662" cy="2181662"/>
          </a:xfrm>
          <a:custGeom>
            <a:rect b="b" l="l" r="r" t="t"/>
            <a:pathLst>
              <a:path extrusionOk="0" h="2181662" w="2181662">
                <a:moveTo>
                  <a:pt x="0" y="0"/>
                </a:moveTo>
                <a:lnTo>
                  <a:pt x="2181662" y="0"/>
                </a:lnTo>
                <a:lnTo>
                  <a:pt x="2181662" y="2181662"/>
                </a:lnTo>
                <a:lnTo>
                  <a:pt x="0" y="2181662"/>
                </a:lnTo>
                <a:lnTo>
                  <a:pt x="0" y="0"/>
                </a:lnTo>
                <a:close/>
              </a:path>
            </a:pathLst>
          </a:custGeom>
          <a:blipFill rotWithShape="1">
            <a:blip r:embed="rId3">
              <a:alphaModFix/>
            </a:blip>
            <a:stretch>
              <a:fillRect b="0" l="0" r="0" t="0"/>
            </a:stretch>
          </a:blipFill>
          <a:ln>
            <a:noFill/>
          </a:ln>
        </p:spPr>
      </p:sp>
      <p:sp>
        <p:nvSpPr>
          <p:cNvPr id="530" name="Google Shape;530;p25"/>
          <p:cNvSpPr txBox="1"/>
          <p:nvPr/>
        </p:nvSpPr>
        <p:spPr>
          <a:xfrm>
            <a:off x="902050" y="6574486"/>
            <a:ext cx="5116462" cy="781050"/>
          </a:xfrm>
          <a:prstGeom prst="rect">
            <a:avLst/>
          </a:prstGeom>
          <a:noFill/>
          <a:ln>
            <a:noFill/>
          </a:ln>
        </p:spPr>
        <p:txBody>
          <a:bodyPr anchorCtr="0" anchor="t" bIns="0" lIns="0" spcFirstLastPara="1" rIns="0" wrap="square" tIns="0">
            <a:spAutoFit/>
          </a:bodyPr>
          <a:lstStyle/>
          <a:p>
            <a:pPr indent="0" lvl="0" marL="0" marR="0" rtl="0" algn="ctr">
              <a:lnSpc>
                <a:spcPct val="119996"/>
              </a:lnSpc>
              <a:spcBef>
                <a:spcPts val="0"/>
              </a:spcBef>
              <a:spcAft>
                <a:spcPts val="0"/>
              </a:spcAft>
              <a:buNone/>
            </a:pPr>
            <a:r>
              <a:rPr b="0" i="0" lang="en-US" sz="5151" u="none" cap="none" strike="noStrike">
                <a:solidFill>
                  <a:srgbClr val="FFFFFF"/>
                </a:solidFill>
                <a:latin typeface="Antonio"/>
                <a:ea typeface="Antonio"/>
                <a:cs typeface="Antonio"/>
                <a:sym typeface="Antonio"/>
              </a:rPr>
              <a:t>MAIN POINT</a:t>
            </a:r>
            <a:endParaRPr/>
          </a:p>
        </p:txBody>
      </p:sp>
      <p:sp>
        <p:nvSpPr>
          <p:cNvPr id="531" name="Google Shape;531;p25"/>
          <p:cNvSpPr txBox="1"/>
          <p:nvPr/>
        </p:nvSpPr>
        <p:spPr>
          <a:xfrm>
            <a:off x="6585769" y="6574486"/>
            <a:ext cx="5116462" cy="781050"/>
          </a:xfrm>
          <a:prstGeom prst="rect">
            <a:avLst/>
          </a:prstGeom>
          <a:noFill/>
          <a:ln>
            <a:noFill/>
          </a:ln>
        </p:spPr>
        <p:txBody>
          <a:bodyPr anchorCtr="0" anchor="t" bIns="0" lIns="0" spcFirstLastPara="1" rIns="0" wrap="square" tIns="0">
            <a:spAutoFit/>
          </a:bodyPr>
          <a:lstStyle/>
          <a:p>
            <a:pPr indent="0" lvl="0" marL="0" marR="0" rtl="0" algn="ctr">
              <a:lnSpc>
                <a:spcPct val="119996"/>
              </a:lnSpc>
              <a:spcBef>
                <a:spcPts val="0"/>
              </a:spcBef>
              <a:spcAft>
                <a:spcPts val="0"/>
              </a:spcAft>
              <a:buNone/>
            </a:pPr>
            <a:r>
              <a:rPr b="0" i="0" lang="en-US" sz="5151" u="none" cap="none" strike="noStrike">
                <a:solidFill>
                  <a:srgbClr val="FFFFFF"/>
                </a:solidFill>
                <a:latin typeface="Antonio"/>
                <a:ea typeface="Antonio"/>
                <a:cs typeface="Antonio"/>
                <a:sym typeface="Antonio"/>
              </a:rPr>
              <a:t>MAIN POINT</a:t>
            </a:r>
            <a:endParaRPr/>
          </a:p>
        </p:txBody>
      </p:sp>
      <p:sp>
        <p:nvSpPr>
          <p:cNvPr id="532" name="Google Shape;532;p25"/>
          <p:cNvSpPr txBox="1"/>
          <p:nvPr/>
        </p:nvSpPr>
        <p:spPr>
          <a:xfrm>
            <a:off x="2173149" y="7498550"/>
            <a:ext cx="2614800" cy="627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Elaborate on what you want to discuss. </a:t>
            </a:r>
            <a:endParaRPr/>
          </a:p>
        </p:txBody>
      </p:sp>
      <p:sp>
        <p:nvSpPr>
          <p:cNvPr id="533" name="Google Shape;533;p25"/>
          <p:cNvSpPr txBox="1"/>
          <p:nvPr/>
        </p:nvSpPr>
        <p:spPr>
          <a:xfrm>
            <a:off x="7780674" y="7498550"/>
            <a:ext cx="2787600" cy="627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Elaborate on what you want to discuss. </a:t>
            </a:r>
            <a:endParaRPr/>
          </a:p>
        </p:txBody>
      </p:sp>
      <p:sp>
        <p:nvSpPr>
          <p:cNvPr id="534" name="Google Shape;534;p25"/>
          <p:cNvSpPr txBox="1"/>
          <p:nvPr/>
        </p:nvSpPr>
        <p:spPr>
          <a:xfrm>
            <a:off x="12269488" y="6574486"/>
            <a:ext cx="5116462" cy="781050"/>
          </a:xfrm>
          <a:prstGeom prst="rect">
            <a:avLst/>
          </a:prstGeom>
          <a:noFill/>
          <a:ln>
            <a:noFill/>
          </a:ln>
        </p:spPr>
        <p:txBody>
          <a:bodyPr anchorCtr="0" anchor="t" bIns="0" lIns="0" spcFirstLastPara="1" rIns="0" wrap="square" tIns="0">
            <a:spAutoFit/>
          </a:bodyPr>
          <a:lstStyle/>
          <a:p>
            <a:pPr indent="0" lvl="0" marL="0" marR="0" rtl="0" algn="ctr">
              <a:lnSpc>
                <a:spcPct val="119996"/>
              </a:lnSpc>
              <a:spcBef>
                <a:spcPts val="0"/>
              </a:spcBef>
              <a:spcAft>
                <a:spcPts val="0"/>
              </a:spcAft>
              <a:buNone/>
            </a:pPr>
            <a:r>
              <a:rPr b="0" i="0" lang="en-US" sz="5151" u="none" cap="none" strike="noStrike">
                <a:solidFill>
                  <a:srgbClr val="FFFFFF"/>
                </a:solidFill>
                <a:latin typeface="Antonio"/>
                <a:ea typeface="Antonio"/>
                <a:cs typeface="Antonio"/>
                <a:sym typeface="Antonio"/>
              </a:rPr>
              <a:t>MAIN POINT</a:t>
            </a:r>
            <a:endParaRPr/>
          </a:p>
        </p:txBody>
      </p:sp>
      <p:sp>
        <p:nvSpPr>
          <p:cNvPr id="535" name="Google Shape;535;p25"/>
          <p:cNvSpPr txBox="1"/>
          <p:nvPr/>
        </p:nvSpPr>
        <p:spPr>
          <a:xfrm>
            <a:off x="13484801" y="7498550"/>
            <a:ext cx="2614800" cy="627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Elaborate on what you want to discuss. </a:t>
            </a:r>
            <a:endParaRPr/>
          </a:p>
        </p:txBody>
      </p:sp>
      <p:sp>
        <p:nvSpPr>
          <p:cNvPr id="536" name="Google Shape;536;p25"/>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15/20</a:t>
            </a:r>
            <a:endParaRPr/>
          </a:p>
        </p:txBody>
      </p:sp>
      <p:grpSp>
        <p:nvGrpSpPr>
          <p:cNvPr id="537" name="Google Shape;537;p25"/>
          <p:cNvGrpSpPr/>
          <p:nvPr/>
        </p:nvGrpSpPr>
        <p:grpSpPr>
          <a:xfrm>
            <a:off x="572783" y="595614"/>
            <a:ext cx="1229213" cy="433086"/>
            <a:chOff x="0" y="0"/>
            <a:chExt cx="1638950" cy="577448"/>
          </a:xfrm>
        </p:grpSpPr>
        <p:sp>
          <p:nvSpPr>
            <p:cNvPr id="538" name="Google Shape;538;p25"/>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4">
                <a:alphaModFix/>
              </a:blip>
              <a:stretch>
                <a:fillRect b="0" l="0" r="0" t="0"/>
              </a:stretch>
            </a:blipFill>
            <a:ln>
              <a:noFill/>
            </a:ln>
          </p:spPr>
        </p:sp>
        <p:sp>
          <p:nvSpPr>
            <p:cNvPr id="539" name="Google Shape;539;p25"/>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pic>
        <p:nvPicPr>
          <p:cNvPr id="540" name="Google Shape;540;p25"/>
          <p:cNvPicPr preferRelativeResize="0"/>
          <p:nvPr/>
        </p:nvPicPr>
        <p:blipFill>
          <a:blip r:embed="rId5">
            <a:alphaModFix/>
          </a:blip>
          <a:stretch>
            <a:fillRect/>
          </a:stretch>
        </p:blipFill>
        <p:spPr>
          <a:xfrm>
            <a:off x="8787977" y="-1398437"/>
            <a:ext cx="2787600" cy="2635542"/>
          </a:xfrm>
          <a:prstGeom prst="rect">
            <a:avLst/>
          </a:prstGeom>
          <a:noFill/>
          <a:ln>
            <a:noFill/>
          </a:ln>
        </p:spPr>
      </p:pic>
      <p:pic>
        <p:nvPicPr>
          <p:cNvPr id="541" name="Google Shape;541;p25"/>
          <p:cNvPicPr preferRelativeResize="0"/>
          <p:nvPr/>
        </p:nvPicPr>
        <p:blipFill>
          <a:blip r:embed="rId6">
            <a:alphaModFix/>
          </a:blip>
          <a:stretch>
            <a:fillRect/>
          </a:stretch>
        </p:blipFill>
        <p:spPr>
          <a:xfrm>
            <a:off x="2626973" y="4058388"/>
            <a:ext cx="1666625" cy="1807325"/>
          </a:xfrm>
          <a:prstGeom prst="rect">
            <a:avLst/>
          </a:prstGeom>
          <a:noFill/>
          <a:ln>
            <a:noFill/>
          </a:ln>
        </p:spPr>
      </p:pic>
      <p:pic>
        <p:nvPicPr>
          <p:cNvPr id="542" name="Google Shape;542;p25"/>
          <p:cNvPicPr preferRelativeResize="0"/>
          <p:nvPr/>
        </p:nvPicPr>
        <p:blipFill>
          <a:blip r:embed="rId7">
            <a:alphaModFix/>
          </a:blip>
          <a:stretch>
            <a:fillRect/>
          </a:stretch>
        </p:blipFill>
        <p:spPr>
          <a:xfrm>
            <a:off x="8150038" y="3877803"/>
            <a:ext cx="1987925" cy="1987925"/>
          </a:xfrm>
          <a:prstGeom prst="rect">
            <a:avLst/>
          </a:prstGeom>
          <a:noFill/>
          <a:ln>
            <a:noFill/>
          </a:ln>
        </p:spPr>
      </p:pic>
      <p:pic>
        <p:nvPicPr>
          <p:cNvPr id="543" name="Google Shape;543;p25"/>
          <p:cNvPicPr preferRelativeResize="0"/>
          <p:nvPr/>
        </p:nvPicPr>
        <p:blipFill>
          <a:blip r:embed="rId8">
            <a:alphaModFix/>
          </a:blip>
          <a:stretch>
            <a:fillRect/>
          </a:stretch>
        </p:blipFill>
        <p:spPr>
          <a:xfrm>
            <a:off x="13994402" y="3877804"/>
            <a:ext cx="1738021" cy="1807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26"/>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549" name="Google Shape;549;p26"/>
          <p:cNvSpPr txBox="1"/>
          <p:nvPr/>
        </p:nvSpPr>
        <p:spPr>
          <a:xfrm>
            <a:off x="1028700" y="1028700"/>
            <a:ext cx="9157284" cy="2804589"/>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b="0" i="0" lang="en-US" sz="9208" u="none" cap="none" strike="noStrike">
                <a:solidFill>
                  <a:srgbClr val="FFFFFF"/>
                </a:solidFill>
                <a:latin typeface="Antonio"/>
                <a:ea typeface="Antonio"/>
                <a:cs typeface="Antonio"/>
                <a:sym typeface="Antonio"/>
              </a:rPr>
              <a:t>A PICTURE IS WORTH A THOUSAND WORDS.</a:t>
            </a:r>
            <a:endParaRPr/>
          </a:p>
        </p:txBody>
      </p:sp>
      <p:cxnSp>
        <p:nvCxnSpPr>
          <p:cNvPr id="550" name="Google Shape;550;p26"/>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sp>
        <p:nvSpPr>
          <p:cNvPr id="551" name="Google Shape;551;p26"/>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16/20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55" name="Shape 555"/>
        <p:cNvGrpSpPr/>
        <p:nvPr/>
      </p:nvGrpSpPr>
      <p:grpSpPr>
        <a:xfrm>
          <a:off x="0" y="0"/>
          <a:ext cx="0" cy="0"/>
          <a:chOff x="0" y="0"/>
          <a:chExt cx="0" cy="0"/>
        </a:xfrm>
      </p:grpSpPr>
      <p:grpSp>
        <p:nvGrpSpPr>
          <p:cNvPr id="556" name="Google Shape;556;p27"/>
          <p:cNvGrpSpPr/>
          <p:nvPr/>
        </p:nvGrpSpPr>
        <p:grpSpPr>
          <a:xfrm>
            <a:off x="1028700" y="2711009"/>
            <a:ext cx="14073678" cy="4796195"/>
            <a:chOff x="0" y="-28575"/>
            <a:chExt cx="5846471" cy="1992430"/>
          </a:xfrm>
        </p:grpSpPr>
        <p:sp>
          <p:nvSpPr>
            <p:cNvPr id="557" name="Google Shape;557;p27"/>
            <p:cNvSpPr/>
            <p:nvPr/>
          </p:nvSpPr>
          <p:spPr>
            <a:xfrm>
              <a:off x="0" y="0"/>
              <a:ext cx="5846471" cy="1963855"/>
            </a:xfrm>
            <a:custGeom>
              <a:rect b="b" l="l" r="r" t="t"/>
              <a:pathLst>
                <a:path extrusionOk="0" h="1963855" w="5846471">
                  <a:moveTo>
                    <a:pt x="0" y="0"/>
                  </a:moveTo>
                  <a:lnTo>
                    <a:pt x="5846471" y="0"/>
                  </a:lnTo>
                  <a:lnTo>
                    <a:pt x="5846471" y="1963855"/>
                  </a:lnTo>
                  <a:lnTo>
                    <a:pt x="0" y="1963855"/>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558" name="Google Shape;558;p27"/>
            <p:cNvSpPr txBox="1"/>
            <p:nvPr/>
          </p:nvSpPr>
          <p:spPr>
            <a:xfrm>
              <a:off x="0" y="-28575"/>
              <a:ext cx="5846471" cy="1992430"/>
            </a:xfrm>
            <a:prstGeom prst="rect">
              <a:avLst/>
            </a:prstGeom>
            <a:noFill/>
            <a:ln>
              <a:noFill/>
            </a:ln>
          </p:spPr>
          <p:txBody>
            <a:bodyPr anchorCtr="0" anchor="ctr" bIns="50800" lIns="50800" spcFirstLastPara="1" rIns="50800" wrap="square" tIns="50800">
              <a:noAutofit/>
            </a:bodyPr>
            <a:lstStyle/>
            <a:p>
              <a:pPr indent="0" lvl="0" marL="0" marR="0" rtl="0" algn="l">
                <a:lnSpc>
                  <a:spcPct val="13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9" name="Google Shape;559;p27"/>
          <p:cNvSpPr txBox="1"/>
          <p:nvPr/>
        </p:nvSpPr>
        <p:spPr>
          <a:xfrm>
            <a:off x="1431081" y="3120428"/>
            <a:ext cx="12804900" cy="311820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b="0" i="0" lang="en-US" sz="9208" u="none" cap="none" strike="noStrike">
                <a:solidFill>
                  <a:srgbClr val="FFFFFF"/>
                </a:solidFill>
                <a:latin typeface="Antonio"/>
                <a:ea typeface="Antonio"/>
                <a:cs typeface="Antonio"/>
                <a:sym typeface="Antonio"/>
              </a:rPr>
              <a:t>WRITE AN ORIGINAL STATEMENT OR INSPIRING QUOTE.</a:t>
            </a:r>
            <a:endParaRPr/>
          </a:p>
        </p:txBody>
      </p:sp>
      <p:sp>
        <p:nvSpPr>
          <p:cNvPr id="560" name="Google Shape;560;p27"/>
          <p:cNvSpPr txBox="1"/>
          <p:nvPr/>
        </p:nvSpPr>
        <p:spPr>
          <a:xfrm>
            <a:off x="1431081" y="6472835"/>
            <a:ext cx="9550165" cy="2806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 Include a credit, citation, or supporting message</a:t>
            </a:r>
            <a:endParaRPr/>
          </a:p>
        </p:txBody>
      </p:sp>
      <p:cxnSp>
        <p:nvCxnSpPr>
          <p:cNvPr id="561" name="Google Shape;561;p27"/>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sp>
        <p:nvSpPr>
          <p:cNvPr id="562" name="Google Shape;562;p27"/>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17/20</a:t>
            </a:r>
            <a:endParaRPr/>
          </a:p>
        </p:txBody>
      </p:sp>
      <p:grpSp>
        <p:nvGrpSpPr>
          <p:cNvPr id="563" name="Google Shape;563;p27"/>
          <p:cNvGrpSpPr/>
          <p:nvPr/>
        </p:nvGrpSpPr>
        <p:grpSpPr>
          <a:xfrm>
            <a:off x="572783" y="595614"/>
            <a:ext cx="1229213" cy="433086"/>
            <a:chOff x="0" y="0"/>
            <a:chExt cx="1638950" cy="577448"/>
          </a:xfrm>
        </p:grpSpPr>
        <p:sp>
          <p:nvSpPr>
            <p:cNvPr id="564" name="Google Shape;564;p27"/>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3">
                <a:alphaModFix/>
              </a:blip>
              <a:stretch>
                <a:fillRect b="0" l="0" r="0" t="0"/>
              </a:stretch>
            </a:blipFill>
            <a:ln>
              <a:noFill/>
            </a:ln>
          </p:spPr>
        </p:sp>
        <p:sp>
          <p:nvSpPr>
            <p:cNvPr id="565" name="Google Shape;565;p27"/>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sp>
        <p:nvSpPr>
          <p:cNvPr id="566" name="Google Shape;566;p27"/>
          <p:cNvSpPr/>
          <p:nvPr/>
        </p:nvSpPr>
        <p:spPr>
          <a:xfrm rot="10800000">
            <a:off x="15813861" y="2643741"/>
            <a:ext cx="2181662" cy="2181662"/>
          </a:xfrm>
          <a:custGeom>
            <a:rect b="b" l="l" r="r" t="t"/>
            <a:pathLst>
              <a:path extrusionOk="0" h="2181662" w="2181662">
                <a:moveTo>
                  <a:pt x="0" y="0"/>
                </a:moveTo>
                <a:lnTo>
                  <a:pt x="2181663" y="0"/>
                </a:lnTo>
                <a:lnTo>
                  <a:pt x="2181663" y="2181662"/>
                </a:lnTo>
                <a:lnTo>
                  <a:pt x="0" y="2181662"/>
                </a:lnTo>
                <a:lnTo>
                  <a:pt x="0" y="0"/>
                </a:lnTo>
                <a:close/>
              </a:path>
            </a:pathLst>
          </a:custGeom>
          <a:blipFill rotWithShape="1">
            <a:blip r:embed="rId4">
              <a:alphaModFix/>
            </a:blip>
            <a:stretch>
              <a:fillRect b="0" l="0" r="0" t="0"/>
            </a:stretch>
          </a:blipFill>
          <a:ln>
            <a:noFill/>
          </a:ln>
        </p:spPr>
      </p:sp>
      <p:pic>
        <p:nvPicPr>
          <p:cNvPr id="567" name="Google Shape;567;p27"/>
          <p:cNvPicPr preferRelativeResize="0"/>
          <p:nvPr/>
        </p:nvPicPr>
        <p:blipFill>
          <a:blip r:embed="rId5">
            <a:alphaModFix/>
          </a:blip>
          <a:stretch>
            <a:fillRect/>
          </a:stretch>
        </p:blipFill>
        <p:spPr>
          <a:xfrm>
            <a:off x="-2214823" y="6015137"/>
            <a:ext cx="2787600" cy="2635542"/>
          </a:xfrm>
          <a:prstGeom prst="rect">
            <a:avLst/>
          </a:prstGeom>
          <a:noFill/>
          <a:ln>
            <a:noFill/>
          </a:ln>
        </p:spPr>
      </p:pic>
      <p:pic>
        <p:nvPicPr>
          <p:cNvPr id="568" name="Google Shape;568;p27"/>
          <p:cNvPicPr preferRelativeResize="0"/>
          <p:nvPr/>
        </p:nvPicPr>
        <p:blipFill>
          <a:blip r:embed="rId5">
            <a:alphaModFix/>
          </a:blip>
          <a:stretch>
            <a:fillRect/>
          </a:stretch>
        </p:blipFill>
        <p:spPr>
          <a:xfrm>
            <a:off x="9095452" y="-949975"/>
            <a:ext cx="2787600" cy="26355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72" name="Shape 572"/>
        <p:cNvGrpSpPr/>
        <p:nvPr/>
      </p:nvGrpSpPr>
      <p:grpSpPr>
        <a:xfrm>
          <a:off x="0" y="0"/>
          <a:ext cx="0" cy="0"/>
          <a:chOff x="0" y="0"/>
          <a:chExt cx="0" cy="0"/>
        </a:xfrm>
      </p:grpSpPr>
      <p:pic>
        <p:nvPicPr>
          <p:cNvPr id="573" name="Google Shape;573;p28"/>
          <p:cNvPicPr preferRelativeResize="0"/>
          <p:nvPr/>
        </p:nvPicPr>
        <p:blipFill>
          <a:blip r:embed="rId3">
            <a:alphaModFix/>
          </a:blip>
          <a:stretch>
            <a:fillRect/>
          </a:stretch>
        </p:blipFill>
        <p:spPr>
          <a:xfrm>
            <a:off x="9143990" y="4485579"/>
            <a:ext cx="6694901" cy="4012051"/>
          </a:xfrm>
          <a:prstGeom prst="rect">
            <a:avLst/>
          </a:prstGeom>
          <a:noFill/>
          <a:ln>
            <a:noFill/>
          </a:ln>
        </p:spPr>
      </p:pic>
      <p:pic>
        <p:nvPicPr>
          <p:cNvPr id="574" name="Google Shape;574;p28"/>
          <p:cNvPicPr preferRelativeResize="0"/>
          <p:nvPr/>
        </p:nvPicPr>
        <p:blipFill>
          <a:blip r:embed="rId4">
            <a:alphaModFix/>
          </a:blip>
          <a:stretch>
            <a:fillRect/>
          </a:stretch>
        </p:blipFill>
        <p:spPr>
          <a:xfrm>
            <a:off x="11593090" y="399"/>
            <a:ext cx="6694901" cy="4012051"/>
          </a:xfrm>
          <a:prstGeom prst="rect">
            <a:avLst/>
          </a:prstGeom>
          <a:noFill/>
          <a:ln>
            <a:noFill/>
          </a:ln>
        </p:spPr>
      </p:pic>
      <p:sp>
        <p:nvSpPr>
          <p:cNvPr id="575" name="Google Shape;575;p28"/>
          <p:cNvSpPr/>
          <p:nvPr/>
        </p:nvSpPr>
        <p:spPr>
          <a:xfrm>
            <a:off x="1116334" y="3948804"/>
            <a:ext cx="373398" cy="533425"/>
          </a:xfrm>
          <a:custGeom>
            <a:rect b="b" l="l" r="r" t="t"/>
            <a:pathLst>
              <a:path extrusionOk="0" h="533425" w="373398">
                <a:moveTo>
                  <a:pt x="0" y="0"/>
                </a:moveTo>
                <a:lnTo>
                  <a:pt x="373398" y="0"/>
                </a:lnTo>
                <a:lnTo>
                  <a:pt x="373398" y="533425"/>
                </a:lnTo>
                <a:lnTo>
                  <a:pt x="0" y="533425"/>
                </a:lnTo>
                <a:lnTo>
                  <a:pt x="0" y="0"/>
                </a:lnTo>
                <a:close/>
              </a:path>
            </a:pathLst>
          </a:custGeom>
          <a:blipFill rotWithShape="1">
            <a:blip r:embed="rId5">
              <a:alphaModFix/>
            </a:blip>
            <a:stretch>
              <a:fillRect b="0" l="0" r="0" t="0"/>
            </a:stretch>
          </a:blipFill>
          <a:ln>
            <a:noFill/>
          </a:ln>
        </p:spPr>
      </p:sp>
      <p:sp>
        <p:nvSpPr>
          <p:cNvPr id="576" name="Google Shape;576;p28"/>
          <p:cNvSpPr/>
          <p:nvPr/>
        </p:nvSpPr>
        <p:spPr>
          <a:xfrm>
            <a:off x="1060434" y="7949177"/>
            <a:ext cx="485199" cy="485199"/>
          </a:xfrm>
          <a:custGeom>
            <a:rect b="b" l="l" r="r" t="t"/>
            <a:pathLst>
              <a:path extrusionOk="0" h="485199" w="485199">
                <a:moveTo>
                  <a:pt x="0" y="0"/>
                </a:moveTo>
                <a:lnTo>
                  <a:pt x="485199" y="0"/>
                </a:lnTo>
                <a:lnTo>
                  <a:pt x="485199" y="485199"/>
                </a:lnTo>
                <a:lnTo>
                  <a:pt x="0" y="485199"/>
                </a:lnTo>
                <a:lnTo>
                  <a:pt x="0" y="0"/>
                </a:lnTo>
                <a:close/>
              </a:path>
            </a:pathLst>
          </a:custGeom>
          <a:blipFill rotWithShape="1">
            <a:blip r:embed="rId6">
              <a:alphaModFix/>
            </a:blip>
            <a:stretch>
              <a:fillRect b="0" l="0" r="0" t="0"/>
            </a:stretch>
          </a:blipFill>
          <a:ln>
            <a:noFill/>
          </a:ln>
        </p:spPr>
      </p:sp>
      <p:grpSp>
        <p:nvGrpSpPr>
          <p:cNvPr id="577" name="Google Shape;577;p28"/>
          <p:cNvGrpSpPr/>
          <p:nvPr/>
        </p:nvGrpSpPr>
        <p:grpSpPr>
          <a:xfrm>
            <a:off x="1028700" y="5033336"/>
            <a:ext cx="548667" cy="2364735"/>
            <a:chOff x="0" y="0"/>
            <a:chExt cx="731555" cy="3152980"/>
          </a:xfrm>
        </p:grpSpPr>
        <p:sp>
          <p:nvSpPr>
            <p:cNvPr id="578" name="Google Shape;578;p28"/>
            <p:cNvSpPr/>
            <p:nvPr/>
          </p:nvSpPr>
          <p:spPr>
            <a:xfrm>
              <a:off x="53765" y="0"/>
              <a:ext cx="624025" cy="624025"/>
            </a:xfrm>
            <a:custGeom>
              <a:rect b="b" l="l" r="r" t="t"/>
              <a:pathLst>
                <a:path extrusionOk="0" h="624025" w="624025">
                  <a:moveTo>
                    <a:pt x="0" y="0"/>
                  </a:moveTo>
                  <a:lnTo>
                    <a:pt x="624025" y="0"/>
                  </a:lnTo>
                  <a:lnTo>
                    <a:pt x="624025" y="624025"/>
                  </a:lnTo>
                  <a:lnTo>
                    <a:pt x="0" y="624025"/>
                  </a:lnTo>
                  <a:lnTo>
                    <a:pt x="0" y="0"/>
                  </a:lnTo>
                  <a:close/>
                </a:path>
              </a:pathLst>
            </a:custGeom>
            <a:blipFill rotWithShape="1">
              <a:blip r:embed="rId7">
                <a:alphaModFix/>
              </a:blip>
              <a:stretch>
                <a:fillRect b="0" l="0" r="0" t="0"/>
              </a:stretch>
            </a:blipFill>
            <a:ln>
              <a:noFill/>
            </a:ln>
          </p:spPr>
        </p:sp>
        <p:sp>
          <p:nvSpPr>
            <p:cNvPr id="579" name="Google Shape;579;p28"/>
            <p:cNvSpPr/>
            <p:nvPr/>
          </p:nvSpPr>
          <p:spPr>
            <a:xfrm>
              <a:off x="74187" y="1358834"/>
              <a:ext cx="583181" cy="400937"/>
            </a:xfrm>
            <a:custGeom>
              <a:rect b="b" l="l" r="r" t="t"/>
              <a:pathLst>
                <a:path extrusionOk="0" h="400937" w="583181">
                  <a:moveTo>
                    <a:pt x="0" y="0"/>
                  </a:moveTo>
                  <a:lnTo>
                    <a:pt x="583181" y="0"/>
                  </a:lnTo>
                  <a:lnTo>
                    <a:pt x="583181" y="400937"/>
                  </a:lnTo>
                  <a:lnTo>
                    <a:pt x="0" y="400937"/>
                  </a:lnTo>
                  <a:lnTo>
                    <a:pt x="0" y="0"/>
                  </a:lnTo>
                  <a:close/>
                </a:path>
              </a:pathLst>
            </a:custGeom>
            <a:blipFill rotWithShape="1">
              <a:blip r:embed="rId8">
                <a:alphaModFix/>
              </a:blip>
              <a:stretch>
                <a:fillRect b="0" l="0" r="0" t="0"/>
              </a:stretch>
            </a:blipFill>
            <a:ln>
              <a:noFill/>
            </a:ln>
          </p:spPr>
        </p:sp>
        <p:sp>
          <p:nvSpPr>
            <p:cNvPr id="580" name="Google Shape;580;p28"/>
            <p:cNvSpPr/>
            <p:nvPr/>
          </p:nvSpPr>
          <p:spPr>
            <a:xfrm>
              <a:off x="0" y="2494580"/>
              <a:ext cx="731555" cy="658400"/>
            </a:xfrm>
            <a:custGeom>
              <a:rect b="b" l="l" r="r" t="t"/>
              <a:pathLst>
                <a:path extrusionOk="0" h="658400" w="731555">
                  <a:moveTo>
                    <a:pt x="0" y="0"/>
                  </a:moveTo>
                  <a:lnTo>
                    <a:pt x="731555" y="0"/>
                  </a:lnTo>
                  <a:lnTo>
                    <a:pt x="731555" y="658400"/>
                  </a:lnTo>
                  <a:lnTo>
                    <a:pt x="0" y="658400"/>
                  </a:lnTo>
                  <a:lnTo>
                    <a:pt x="0" y="0"/>
                  </a:lnTo>
                  <a:close/>
                </a:path>
              </a:pathLst>
            </a:custGeom>
            <a:blipFill rotWithShape="1">
              <a:blip r:embed="rId9">
                <a:alphaModFix/>
              </a:blip>
              <a:stretch>
                <a:fillRect b="0" l="0" r="0" t="0"/>
              </a:stretch>
            </a:blipFill>
            <a:ln>
              <a:noFill/>
            </a:ln>
          </p:spPr>
        </p:sp>
      </p:grpSp>
      <p:sp>
        <p:nvSpPr>
          <p:cNvPr id="581" name="Google Shape;581;p28"/>
          <p:cNvSpPr txBox="1"/>
          <p:nvPr/>
        </p:nvSpPr>
        <p:spPr>
          <a:xfrm>
            <a:off x="1028700" y="1830255"/>
            <a:ext cx="5923089" cy="1552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CONTACT US.</a:t>
            </a:r>
            <a:endParaRPr/>
          </a:p>
        </p:txBody>
      </p:sp>
      <p:sp>
        <p:nvSpPr>
          <p:cNvPr id="582" name="Google Shape;582;p28"/>
          <p:cNvSpPr txBox="1"/>
          <p:nvPr/>
        </p:nvSpPr>
        <p:spPr>
          <a:xfrm>
            <a:off x="2058835" y="3990759"/>
            <a:ext cx="5801458" cy="2806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123 Anywhere St., Any City,ST 12345</a:t>
            </a:r>
            <a:endParaRPr/>
          </a:p>
        </p:txBody>
      </p:sp>
      <p:sp>
        <p:nvSpPr>
          <p:cNvPr id="583" name="Google Shape;583;p28"/>
          <p:cNvSpPr txBox="1"/>
          <p:nvPr/>
        </p:nvSpPr>
        <p:spPr>
          <a:xfrm>
            <a:off x="2058835" y="5114925"/>
            <a:ext cx="4892954" cy="2806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123-456-7890</a:t>
            </a:r>
            <a:endParaRPr/>
          </a:p>
        </p:txBody>
      </p:sp>
      <p:sp>
        <p:nvSpPr>
          <p:cNvPr id="584" name="Google Shape;584;p28"/>
          <p:cNvSpPr txBox="1"/>
          <p:nvPr/>
        </p:nvSpPr>
        <p:spPr>
          <a:xfrm>
            <a:off x="2058835" y="6008091"/>
            <a:ext cx="4892954" cy="2806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hello@reallygreatsite.com</a:t>
            </a:r>
            <a:endParaRPr/>
          </a:p>
        </p:txBody>
      </p:sp>
      <p:sp>
        <p:nvSpPr>
          <p:cNvPr id="585" name="Google Shape;585;p28"/>
          <p:cNvSpPr txBox="1"/>
          <p:nvPr/>
        </p:nvSpPr>
        <p:spPr>
          <a:xfrm>
            <a:off x="2058835" y="7920602"/>
            <a:ext cx="4892954" cy="2806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reallygreatsite.com</a:t>
            </a:r>
            <a:endParaRPr/>
          </a:p>
        </p:txBody>
      </p:sp>
      <p:sp>
        <p:nvSpPr>
          <p:cNvPr id="586" name="Google Shape;586;p28"/>
          <p:cNvSpPr txBox="1"/>
          <p:nvPr/>
        </p:nvSpPr>
        <p:spPr>
          <a:xfrm>
            <a:off x="2058835" y="6862772"/>
            <a:ext cx="4892954" cy="2806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@reallygreatsite</a:t>
            </a:r>
            <a:endParaRPr/>
          </a:p>
        </p:txBody>
      </p:sp>
      <p:cxnSp>
        <p:nvCxnSpPr>
          <p:cNvPr id="587" name="Google Shape;587;p28"/>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sp>
        <p:nvSpPr>
          <p:cNvPr id="588" name="Google Shape;588;p28"/>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18/20</a:t>
            </a:r>
            <a:endParaRPr/>
          </a:p>
        </p:txBody>
      </p:sp>
      <p:grpSp>
        <p:nvGrpSpPr>
          <p:cNvPr id="589" name="Google Shape;589;p28"/>
          <p:cNvGrpSpPr/>
          <p:nvPr/>
        </p:nvGrpSpPr>
        <p:grpSpPr>
          <a:xfrm>
            <a:off x="572783" y="595614"/>
            <a:ext cx="1229213" cy="433086"/>
            <a:chOff x="0" y="0"/>
            <a:chExt cx="1638950" cy="577448"/>
          </a:xfrm>
        </p:grpSpPr>
        <p:sp>
          <p:nvSpPr>
            <p:cNvPr id="590" name="Google Shape;590;p28"/>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10">
                <a:alphaModFix/>
              </a:blip>
              <a:stretch>
                <a:fillRect b="0" l="0" r="0" t="0"/>
              </a:stretch>
            </a:blipFill>
            <a:ln>
              <a:noFill/>
            </a:ln>
          </p:spPr>
        </p:sp>
        <p:sp>
          <p:nvSpPr>
            <p:cNvPr id="591" name="Google Shape;591;p28"/>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pic>
        <p:nvPicPr>
          <p:cNvPr id="592" name="Google Shape;592;p28"/>
          <p:cNvPicPr preferRelativeResize="0"/>
          <p:nvPr/>
        </p:nvPicPr>
        <p:blipFill>
          <a:blip r:embed="rId11">
            <a:alphaModFix/>
          </a:blip>
          <a:stretch>
            <a:fillRect/>
          </a:stretch>
        </p:blipFill>
        <p:spPr>
          <a:xfrm>
            <a:off x="7990527" y="728513"/>
            <a:ext cx="2787600" cy="263554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96" name="Shape 596"/>
        <p:cNvGrpSpPr/>
        <p:nvPr/>
      </p:nvGrpSpPr>
      <p:grpSpPr>
        <a:xfrm>
          <a:off x="0" y="0"/>
          <a:ext cx="0" cy="0"/>
          <a:chOff x="0" y="0"/>
          <a:chExt cx="0" cy="0"/>
        </a:xfrm>
      </p:grpSpPr>
      <p:pic>
        <p:nvPicPr>
          <p:cNvPr id="597" name="Google Shape;597;p29"/>
          <p:cNvPicPr preferRelativeResize="0"/>
          <p:nvPr/>
        </p:nvPicPr>
        <p:blipFill>
          <a:blip r:embed="rId3">
            <a:alphaModFix/>
          </a:blip>
          <a:stretch>
            <a:fillRect/>
          </a:stretch>
        </p:blipFill>
        <p:spPr>
          <a:xfrm>
            <a:off x="9611868" y="1308025"/>
            <a:ext cx="7345074" cy="7800666"/>
          </a:xfrm>
          <a:prstGeom prst="rect">
            <a:avLst/>
          </a:prstGeom>
          <a:noFill/>
          <a:ln>
            <a:noFill/>
          </a:ln>
        </p:spPr>
      </p:pic>
      <p:sp>
        <p:nvSpPr>
          <p:cNvPr id="598" name="Google Shape;598;p29"/>
          <p:cNvSpPr txBox="1"/>
          <p:nvPr/>
        </p:nvSpPr>
        <p:spPr>
          <a:xfrm>
            <a:off x="1028700" y="721482"/>
            <a:ext cx="5059200" cy="3373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195" u="none" cap="none" strike="noStrike">
                <a:solidFill>
                  <a:srgbClr val="FFFFFF"/>
                </a:solidFill>
                <a:latin typeface="Antonio"/>
                <a:ea typeface="Antonio"/>
                <a:cs typeface="Antonio"/>
                <a:sym typeface="Antonio"/>
              </a:rPr>
              <a:t>RESOURCE </a:t>
            </a:r>
            <a:endParaRPr/>
          </a:p>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PAGE</a:t>
            </a:r>
            <a:endParaRPr/>
          </a:p>
        </p:txBody>
      </p:sp>
      <p:sp>
        <p:nvSpPr>
          <p:cNvPr id="599" name="Google Shape;599;p29"/>
          <p:cNvSpPr txBox="1"/>
          <p:nvPr/>
        </p:nvSpPr>
        <p:spPr>
          <a:xfrm>
            <a:off x="1028700" y="5051825"/>
            <a:ext cx="4303200" cy="4343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Use these design resources in your Canva Presentation.</a:t>
            </a:r>
            <a:endParaRPr/>
          </a:p>
          <a:p>
            <a:pPr indent="0" lvl="0" marL="0" marR="0" rtl="0" algn="l">
              <a:lnSpc>
                <a:spcPct val="130000"/>
              </a:lnSpc>
              <a:spcBef>
                <a:spcPts val="0"/>
              </a:spcBef>
              <a:spcAft>
                <a:spcPts val="0"/>
              </a:spcAft>
              <a:buNone/>
            </a:pPr>
            <a:r>
              <a:t/>
            </a:r>
            <a:endParaRPr b="0" i="0" sz="1700" u="none" cap="none" strike="noStrike">
              <a:solidFill>
                <a:srgbClr val="FFFFFF"/>
              </a:solidFill>
              <a:latin typeface="Montserrat"/>
              <a:ea typeface="Montserrat"/>
              <a:cs typeface="Montserrat"/>
              <a:sym typeface="Montserrat"/>
            </a:endParaRPr>
          </a:p>
          <a:p>
            <a:pPr indent="0" lvl="0" marL="0" marR="0" rtl="0" algn="l">
              <a:lnSpc>
                <a:spcPct val="130000"/>
              </a:lnSpc>
              <a:spcBef>
                <a:spcPts val="0"/>
              </a:spcBef>
              <a:spcAft>
                <a:spcPts val="0"/>
              </a:spcAft>
              <a:buNone/>
            </a:pPr>
            <a:r>
              <a:t/>
            </a:r>
            <a:endParaRPr b="0" i="0" sz="1700" u="none" cap="none" strike="noStrike">
              <a:solidFill>
                <a:srgbClr val="FFFFFF"/>
              </a:solidFill>
              <a:latin typeface="Montserrat"/>
              <a:ea typeface="Montserrat"/>
              <a:cs typeface="Montserrat"/>
              <a:sym typeface="Montserrat"/>
            </a:endParaRPr>
          </a:p>
          <a:p>
            <a:pPr indent="0" lvl="0" marL="0" marR="0" rtl="0" algn="l">
              <a:lnSpc>
                <a:spcPct val="130000"/>
              </a:lnSpc>
              <a:spcBef>
                <a:spcPts val="0"/>
              </a:spcBef>
              <a:spcAft>
                <a:spcPts val="0"/>
              </a:spcAft>
              <a:buNone/>
            </a:pPr>
            <a:r>
              <a:t/>
            </a:r>
            <a:endParaRPr b="0" i="0" sz="1700" u="none" cap="none" strike="noStrike">
              <a:solidFill>
                <a:srgbClr val="FFFFFF"/>
              </a:solidFill>
              <a:latin typeface="Montserrat"/>
              <a:ea typeface="Montserrat"/>
              <a:cs typeface="Montserrat"/>
              <a:sym typeface="Montserrat"/>
            </a:endParaRPr>
          </a:p>
          <a:p>
            <a:pPr indent="0" lvl="0" marL="0" marR="0" rtl="0" algn="l">
              <a:lnSpc>
                <a:spcPct val="130000"/>
              </a:lnSpc>
              <a:spcBef>
                <a:spcPts val="0"/>
              </a:spcBef>
              <a:spcAft>
                <a:spcPts val="0"/>
              </a:spcAft>
              <a:buNone/>
            </a:pPr>
            <a:r>
              <a:t/>
            </a:r>
            <a:endParaRPr b="0" i="0" sz="1700" u="none" cap="none" strike="noStrike">
              <a:solidFill>
                <a:srgbClr val="FFFFFF"/>
              </a:solidFill>
              <a:latin typeface="Montserrat"/>
              <a:ea typeface="Montserrat"/>
              <a:cs typeface="Montserrat"/>
              <a:sym typeface="Montserrat"/>
            </a:endParaRPr>
          </a:p>
          <a:p>
            <a:pPr indent="0" lvl="0" marL="0" marR="0" rtl="0" algn="l">
              <a:lnSpc>
                <a:spcPct val="130000"/>
              </a:lnSpc>
              <a:spcBef>
                <a:spcPts val="0"/>
              </a:spcBef>
              <a:spcAft>
                <a:spcPts val="0"/>
              </a:spcAft>
              <a:buNone/>
            </a:pPr>
            <a:r>
              <a:t/>
            </a:r>
            <a:endParaRPr b="0" i="0" sz="1700" u="none" cap="none" strike="noStrike">
              <a:solidFill>
                <a:srgbClr val="FFFFFF"/>
              </a:solidFill>
              <a:latin typeface="Montserrat"/>
              <a:ea typeface="Montserrat"/>
              <a:cs typeface="Montserrat"/>
              <a:sym typeface="Montserrat"/>
            </a:endParaRPr>
          </a:p>
          <a:p>
            <a:pPr indent="0" lvl="0" marL="0" marR="0" rtl="0" algn="l">
              <a:lnSpc>
                <a:spcPct val="130000"/>
              </a:lnSpc>
              <a:spcBef>
                <a:spcPts val="0"/>
              </a:spcBef>
              <a:spcAft>
                <a:spcPts val="0"/>
              </a:spcAft>
              <a:buNone/>
            </a:pPr>
            <a:r>
              <a:t/>
            </a:r>
            <a:endParaRPr b="0" i="0" sz="1700" u="none" cap="none" strike="noStrike">
              <a:solidFill>
                <a:srgbClr val="FFFFFF"/>
              </a:solidFill>
              <a:latin typeface="Montserrat"/>
              <a:ea typeface="Montserrat"/>
              <a:cs typeface="Montserrat"/>
              <a:sym typeface="Montserrat"/>
            </a:endParaRPr>
          </a:p>
          <a:p>
            <a:pPr indent="0" lvl="0" marL="0" marR="0" rtl="0" algn="l">
              <a:lnSpc>
                <a:spcPct val="13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You can find these fonts online too. Happy designing! </a:t>
            </a:r>
            <a:endParaRPr/>
          </a:p>
          <a:p>
            <a:pPr indent="0" lvl="0" marL="0" marR="0" rtl="0" algn="l">
              <a:lnSpc>
                <a:spcPct val="130000"/>
              </a:lnSpc>
              <a:spcBef>
                <a:spcPts val="0"/>
              </a:spcBef>
              <a:spcAft>
                <a:spcPts val="0"/>
              </a:spcAft>
              <a:buNone/>
            </a:pPr>
            <a:r>
              <a:t/>
            </a:r>
            <a:endParaRPr b="0" i="0" sz="1700" u="none" cap="none" strike="noStrike">
              <a:solidFill>
                <a:srgbClr val="FFFFFF"/>
              </a:solidFill>
              <a:latin typeface="Montserrat"/>
              <a:ea typeface="Montserrat"/>
              <a:cs typeface="Montserrat"/>
              <a:sym typeface="Montserrat"/>
            </a:endParaRPr>
          </a:p>
          <a:p>
            <a:pPr indent="0" lvl="0" marL="0" marR="0" rtl="0" algn="l">
              <a:lnSpc>
                <a:spcPct val="13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Don't forget to delete this page before presenting. </a:t>
            </a:r>
            <a:endParaRPr/>
          </a:p>
        </p:txBody>
      </p:sp>
      <p:sp>
        <p:nvSpPr>
          <p:cNvPr id="600" name="Google Shape;600;p29"/>
          <p:cNvSpPr txBox="1"/>
          <p:nvPr/>
        </p:nvSpPr>
        <p:spPr>
          <a:xfrm>
            <a:off x="1028700" y="4019203"/>
            <a:ext cx="4676765" cy="5499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This presentation template uses the following free fonts:</a:t>
            </a:r>
            <a:endParaRPr/>
          </a:p>
        </p:txBody>
      </p:sp>
      <p:sp>
        <p:nvSpPr>
          <p:cNvPr id="601" name="Google Shape;601;p29"/>
          <p:cNvSpPr txBox="1"/>
          <p:nvPr/>
        </p:nvSpPr>
        <p:spPr>
          <a:xfrm>
            <a:off x="1028700" y="6260544"/>
            <a:ext cx="5059131" cy="871220"/>
          </a:xfrm>
          <a:prstGeom prst="rect">
            <a:avLst/>
          </a:prstGeom>
          <a:noFill/>
          <a:ln>
            <a:noFill/>
          </a:ln>
        </p:spPr>
        <p:txBody>
          <a:bodyPr anchorCtr="0" anchor="t" bIns="0" lIns="0" spcFirstLastPara="1" rIns="0" wrap="square" tIns="0">
            <a:spAutoFit/>
          </a:bodyPr>
          <a:lstStyle/>
          <a:p>
            <a:pPr indent="-183516" lvl="1" marL="367032" marR="0" rtl="0" algn="l">
              <a:lnSpc>
                <a:spcPct val="140000"/>
              </a:lnSpc>
              <a:spcBef>
                <a:spcPts val="0"/>
              </a:spcBef>
              <a:spcAft>
                <a:spcPts val="0"/>
              </a:spcAft>
              <a:buClr>
                <a:srgbClr val="FFFFFF"/>
              </a:buClr>
              <a:buSzPts val="1700"/>
              <a:buFont typeface="Montserrat"/>
              <a:buAutoNum type="arabicPeriod"/>
            </a:pPr>
            <a:r>
              <a:rPr b="0" i="0" lang="en-US" sz="1700" u="none" cap="none" strike="noStrike">
                <a:solidFill>
                  <a:srgbClr val="FFFFFF"/>
                </a:solidFill>
                <a:latin typeface="Montserrat"/>
                <a:ea typeface="Montserrat"/>
                <a:cs typeface="Montserrat"/>
                <a:sym typeface="Montserrat"/>
              </a:rPr>
              <a:t>Titles: Antonio</a:t>
            </a:r>
            <a:endParaRPr/>
          </a:p>
          <a:p>
            <a:pPr indent="-183516" lvl="1" marL="367032" marR="0" rtl="0" algn="l">
              <a:lnSpc>
                <a:spcPct val="140000"/>
              </a:lnSpc>
              <a:spcBef>
                <a:spcPts val="0"/>
              </a:spcBef>
              <a:spcAft>
                <a:spcPts val="0"/>
              </a:spcAft>
              <a:buClr>
                <a:srgbClr val="FFFFFF"/>
              </a:buClr>
              <a:buSzPts val="1700"/>
              <a:buFont typeface="Montserrat"/>
              <a:buAutoNum type="arabicPeriod"/>
            </a:pPr>
            <a:r>
              <a:rPr b="0" i="0" lang="en-US" sz="1700" u="none" cap="none" strike="noStrike">
                <a:solidFill>
                  <a:srgbClr val="FFFFFF"/>
                </a:solidFill>
                <a:latin typeface="Montserrat"/>
                <a:ea typeface="Montserrat"/>
                <a:cs typeface="Montserrat"/>
                <a:sym typeface="Montserrat"/>
              </a:rPr>
              <a:t>Headers: Antonio</a:t>
            </a:r>
            <a:endParaRPr/>
          </a:p>
          <a:p>
            <a:pPr indent="-183516" lvl="1" marL="367032" marR="0" rtl="0" algn="l">
              <a:lnSpc>
                <a:spcPct val="140000"/>
              </a:lnSpc>
              <a:spcBef>
                <a:spcPts val="0"/>
              </a:spcBef>
              <a:spcAft>
                <a:spcPts val="0"/>
              </a:spcAft>
              <a:buClr>
                <a:srgbClr val="FFFFFF"/>
              </a:buClr>
              <a:buSzPts val="1700"/>
              <a:buFont typeface="Montserrat"/>
              <a:buAutoNum type="arabicPeriod"/>
            </a:pPr>
            <a:r>
              <a:rPr b="0" i="0" lang="en-US" sz="1700" u="none" cap="none" strike="noStrike">
                <a:solidFill>
                  <a:srgbClr val="FFFFFF"/>
                </a:solidFill>
                <a:latin typeface="Montserrat"/>
                <a:ea typeface="Montserrat"/>
                <a:cs typeface="Montserrat"/>
                <a:sym typeface="Montserrat"/>
              </a:rPr>
              <a:t>Body Copy: Montserrat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1" name="Shape 101"/>
        <p:cNvGrpSpPr/>
        <p:nvPr/>
      </p:nvGrpSpPr>
      <p:grpSpPr>
        <a:xfrm>
          <a:off x="0" y="0"/>
          <a:ext cx="0" cy="0"/>
          <a:chOff x="0" y="0"/>
          <a:chExt cx="0" cy="0"/>
        </a:xfrm>
      </p:grpSpPr>
      <p:grpSp>
        <p:nvGrpSpPr>
          <p:cNvPr id="102" name="Google Shape;102;p12"/>
          <p:cNvGrpSpPr/>
          <p:nvPr/>
        </p:nvGrpSpPr>
        <p:grpSpPr>
          <a:xfrm>
            <a:off x="1028700" y="3911085"/>
            <a:ext cx="1797976" cy="1797976"/>
            <a:chOff x="0" y="0"/>
            <a:chExt cx="812800" cy="812800"/>
          </a:xfrm>
        </p:grpSpPr>
        <p:sp>
          <p:nvSpPr>
            <p:cNvPr id="103" name="Google Shape;103;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5600" u="none" cap="none" strike="noStrike">
                  <a:solidFill>
                    <a:srgbClr val="FFFFFF"/>
                  </a:solidFill>
                  <a:latin typeface="Antonio"/>
                  <a:ea typeface="Antonio"/>
                  <a:cs typeface="Antonio"/>
                  <a:sym typeface="Antonio"/>
                </a:rPr>
                <a:t>01.</a:t>
              </a:r>
              <a:endParaRPr/>
            </a:p>
          </p:txBody>
        </p:sp>
      </p:grpSp>
      <p:grpSp>
        <p:nvGrpSpPr>
          <p:cNvPr id="105" name="Google Shape;105;p12"/>
          <p:cNvGrpSpPr/>
          <p:nvPr/>
        </p:nvGrpSpPr>
        <p:grpSpPr>
          <a:xfrm>
            <a:off x="6591975" y="3911085"/>
            <a:ext cx="1797976" cy="1797976"/>
            <a:chOff x="0" y="0"/>
            <a:chExt cx="812800" cy="812800"/>
          </a:xfrm>
        </p:grpSpPr>
        <p:sp>
          <p:nvSpPr>
            <p:cNvPr id="106" name="Google Shape;106;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5600" u="none" cap="none" strike="noStrike">
                  <a:solidFill>
                    <a:srgbClr val="FFFFFF"/>
                  </a:solidFill>
                  <a:latin typeface="Antonio"/>
                  <a:ea typeface="Antonio"/>
                  <a:cs typeface="Antonio"/>
                  <a:sym typeface="Antonio"/>
                </a:rPr>
                <a:t>02.</a:t>
              </a:r>
              <a:endParaRPr/>
            </a:p>
          </p:txBody>
        </p:sp>
      </p:grpSp>
      <p:grpSp>
        <p:nvGrpSpPr>
          <p:cNvPr id="108" name="Google Shape;108;p12"/>
          <p:cNvGrpSpPr/>
          <p:nvPr/>
        </p:nvGrpSpPr>
        <p:grpSpPr>
          <a:xfrm>
            <a:off x="11570652" y="3911085"/>
            <a:ext cx="1797976" cy="1797976"/>
            <a:chOff x="0" y="0"/>
            <a:chExt cx="812800" cy="812800"/>
          </a:xfrm>
        </p:grpSpPr>
        <p:sp>
          <p:nvSpPr>
            <p:cNvPr id="109" name="Google Shape;109;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5600" u="none" cap="none" strike="noStrike">
                  <a:solidFill>
                    <a:srgbClr val="FFFFFF"/>
                  </a:solidFill>
                  <a:latin typeface="Antonio"/>
                  <a:ea typeface="Antonio"/>
                  <a:cs typeface="Antonio"/>
                  <a:sym typeface="Antonio"/>
                </a:rPr>
                <a:t>03.</a:t>
              </a:r>
              <a:endParaRPr/>
            </a:p>
          </p:txBody>
        </p:sp>
      </p:grpSp>
      <p:grpSp>
        <p:nvGrpSpPr>
          <p:cNvPr id="111" name="Google Shape;111;p12"/>
          <p:cNvGrpSpPr/>
          <p:nvPr/>
        </p:nvGrpSpPr>
        <p:grpSpPr>
          <a:xfrm>
            <a:off x="572783" y="595614"/>
            <a:ext cx="1229213" cy="433086"/>
            <a:chOff x="0" y="0"/>
            <a:chExt cx="1638950" cy="577448"/>
          </a:xfrm>
        </p:grpSpPr>
        <p:sp>
          <p:nvSpPr>
            <p:cNvPr id="112" name="Google Shape;112;p12"/>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3">
                <a:alphaModFix/>
              </a:blip>
              <a:stretch>
                <a:fillRect b="0" l="0" r="0" t="0"/>
              </a:stretch>
            </a:blipFill>
            <a:ln>
              <a:noFill/>
            </a:ln>
          </p:spPr>
        </p:sp>
        <p:sp>
          <p:nvSpPr>
            <p:cNvPr id="113" name="Google Shape;113;p12"/>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cxnSp>
        <p:nvCxnSpPr>
          <p:cNvPr id="114" name="Google Shape;114;p12"/>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sp>
        <p:nvSpPr>
          <p:cNvPr id="115" name="Google Shape;115;p12"/>
          <p:cNvSpPr txBox="1"/>
          <p:nvPr/>
        </p:nvSpPr>
        <p:spPr>
          <a:xfrm>
            <a:off x="6591975" y="6517793"/>
            <a:ext cx="3306074" cy="781050"/>
          </a:xfrm>
          <a:prstGeom prst="rect">
            <a:avLst/>
          </a:prstGeom>
          <a:noFill/>
          <a:ln>
            <a:noFill/>
          </a:ln>
        </p:spPr>
        <p:txBody>
          <a:bodyPr anchorCtr="0" anchor="t" bIns="0" lIns="0" spcFirstLastPara="1" rIns="0" wrap="square" tIns="0">
            <a:spAutoFit/>
          </a:bodyPr>
          <a:lstStyle/>
          <a:p>
            <a:pPr indent="0" lvl="0" marL="0" marR="0" rtl="0" algn="l">
              <a:lnSpc>
                <a:spcPct val="119996"/>
              </a:lnSpc>
              <a:spcBef>
                <a:spcPts val="0"/>
              </a:spcBef>
              <a:spcAft>
                <a:spcPts val="0"/>
              </a:spcAft>
              <a:buNone/>
            </a:pPr>
            <a:r>
              <a:rPr b="0" i="0" lang="en-US" sz="5151" u="none" cap="none" strike="noStrike">
                <a:solidFill>
                  <a:srgbClr val="FFFFFF"/>
                </a:solidFill>
                <a:latin typeface="Antonio"/>
                <a:ea typeface="Antonio"/>
                <a:cs typeface="Antonio"/>
                <a:sym typeface="Antonio"/>
              </a:rPr>
              <a:t>OUR PROJECTS</a:t>
            </a:r>
            <a:endParaRPr/>
          </a:p>
        </p:txBody>
      </p:sp>
      <p:sp>
        <p:nvSpPr>
          <p:cNvPr id="116" name="Google Shape;116;p12"/>
          <p:cNvSpPr txBox="1"/>
          <p:nvPr/>
        </p:nvSpPr>
        <p:spPr>
          <a:xfrm>
            <a:off x="1028700" y="6515660"/>
            <a:ext cx="3553564" cy="783183"/>
          </a:xfrm>
          <a:prstGeom prst="rect">
            <a:avLst/>
          </a:prstGeom>
          <a:noFill/>
          <a:ln>
            <a:noFill/>
          </a:ln>
        </p:spPr>
        <p:txBody>
          <a:bodyPr anchorCtr="0" anchor="t" bIns="0" lIns="0" spcFirstLastPara="1" rIns="0" wrap="square" tIns="0">
            <a:spAutoFit/>
          </a:bodyPr>
          <a:lstStyle/>
          <a:p>
            <a:pPr indent="0" lvl="0" marL="0" marR="0" rtl="0" algn="l">
              <a:lnSpc>
                <a:spcPct val="119996"/>
              </a:lnSpc>
              <a:spcBef>
                <a:spcPts val="0"/>
              </a:spcBef>
              <a:spcAft>
                <a:spcPts val="0"/>
              </a:spcAft>
              <a:buNone/>
            </a:pPr>
            <a:r>
              <a:rPr b="0" i="0" lang="en-US" sz="5151" u="none" cap="none" strike="noStrike">
                <a:solidFill>
                  <a:srgbClr val="FFFFFF"/>
                </a:solidFill>
                <a:latin typeface="Antonio"/>
                <a:ea typeface="Antonio"/>
                <a:cs typeface="Antonio"/>
                <a:sym typeface="Antonio"/>
              </a:rPr>
              <a:t>INTRODUCTION</a:t>
            </a:r>
            <a:endParaRPr/>
          </a:p>
        </p:txBody>
      </p:sp>
      <p:sp>
        <p:nvSpPr>
          <p:cNvPr id="117" name="Google Shape;117;p12"/>
          <p:cNvSpPr txBox="1"/>
          <p:nvPr/>
        </p:nvSpPr>
        <p:spPr>
          <a:xfrm>
            <a:off x="1028700" y="7599782"/>
            <a:ext cx="2753749" cy="5759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Elaborate on what you want to discuss. </a:t>
            </a:r>
            <a:endParaRPr/>
          </a:p>
        </p:txBody>
      </p:sp>
      <p:sp>
        <p:nvSpPr>
          <p:cNvPr id="118" name="Google Shape;118;p12"/>
          <p:cNvSpPr txBox="1"/>
          <p:nvPr/>
        </p:nvSpPr>
        <p:spPr>
          <a:xfrm>
            <a:off x="6591975" y="7599782"/>
            <a:ext cx="2753749" cy="5759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Elaborate on what you want to discuss. </a:t>
            </a:r>
            <a:endParaRPr/>
          </a:p>
        </p:txBody>
      </p:sp>
      <p:sp>
        <p:nvSpPr>
          <p:cNvPr id="119" name="Google Shape;119;p12"/>
          <p:cNvSpPr txBox="1"/>
          <p:nvPr/>
        </p:nvSpPr>
        <p:spPr>
          <a:xfrm>
            <a:off x="11570652" y="7599782"/>
            <a:ext cx="2753749" cy="5759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Elaborate on what you want to discuss. </a:t>
            </a:r>
            <a:endParaRPr/>
          </a:p>
        </p:txBody>
      </p:sp>
      <p:sp>
        <p:nvSpPr>
          <p:cNvPr id="120" name="Google Shape;120;p12"/>
          <p:cNvSpPr txBox="1"/>
          <p:nvPr/>
        </p:nvSpPr>
        <p:spPr>
          <a:xfrm>
            <a:off x="11570652" y="6517793"/>
            <a:ext cx="2758868" cy="781050"/>
          </a:xfrm>
          <a:prstGeom prst="rect">
            <a:avLst/>
          </a:prstGeom>
          <a:noFill/>
          <a:ln>
            <a:noFill/>
          </a:ln>
        </p:spPr>
        <p:txBody>
          <a:bodyPr anchorCtr="0" anchor="t" bIns="0" lIns="0" spcFirstLastPara="1" rIns="0" wrap="square" tIns="0">
            <a:spAutoFit/>
          </a:bodyPr>
          <a:lstStyle/>
          <a:p>
            <a:pPr indent="0" lvl="0" marL="0" marR="0" rtl="0" algn="l">
              <a:lnSpc>
                <a:spcPct val="119996"/>
              </a:lnSpc>
              <a:spcBef>
                <a:spcPts val="0"/>
              </a:spcBef>
              <a:spcAft>
                <a:spcPts val="0"/>
              </a:spcAft>
              <a:buNone/>
            </a:pPr>
            <a:r>
              <a:rPr b="0" i="0" lang="en-US" sz="5151" u="none" cap="none" strike="noStrike">
                <a:solidFill>
                  <a:srgbClr val="FFFFFF"/>
                </a:solidFill>
                <a:latin typeface="Antonio"/>
                <a:ea typeface="Antonio"/>
                <a:cs typeface="Antonio"/>
                <a:sym typeface="Antonio"/>
              </a:rPr>
              <a:t>ABOUT US</a:t>
            </a:r>
            <a:endParaRPr/>
          </a:p>
        </p:txBody>
      </p:sp>
      <p:sp>
        <p:nvSpPr>
          <p:cNvPr id="121" name="Google Shape;121;p12"/>
          <p:cNvSpPr txBox="1"/>
          <p:nvPr/>
        </p:nvSpPr>
        <p:spPr>
          <a:xfrm>
            <a:off x="1028700" y="1798373"/>
            <a:ext cx="9178844" cy="155016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TABLE OF CONTENTS.</a:t>
            </a:r>
            <a:endParaRPr/>
          </a:p>
        </p:txBody>
      </p:sp>
      <p:sp>
        <p:nvSpPr>
          <p:cNvPr id="122" name="Google Shape;122;p12"/>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02/20</a:t>
            </a:r>
            <a:endParaRPr/>
          </a:p>
        </p:txBody>
      </p:sp>
      <p:sp>
        <p:nvSpPr>
          <p:cNvPr id="123" name="Google Shape;123;p12"/>
          <p:cNvSpPr/>
          <p:nvPr/>
        </p:nvSpPr>
        <p:spPr>
          <a:xfrm rot="10800000">
            <a:off x="15378180" y="4333997"/>
            <a:ext cx="2181662" cy="2181662"/>
          </a:xfrm>
          <a:custGeom>
            <a:rect b="b" l="l" r="r" t="t"/>
            <a:pathLst>
              <a:path extrusionOk="0" h="2181662" w="2181662">
                <a:moveTo>
                  <a:pt x="0" y="0"/>
                </a:moveTo>
                <a:lnTo>
                  <a:pt x="2181662" y="0"/>
                </a:lnTo>
                <a:lnTo>
                  <a:pt x="2181662" y="2181663"/>
                </a:lnTo>
                <a:lnTo>
                  <a:pt x="0" y="2181663"/>
                </a:lnTo>
                <a:lnTo>
                  <a:pt x="0" y="0"/>
                </a:lnTo>
                <a:close/>
              </a:path>
            </a:pathLst>
          </a:custGeom>
          <a:blipFill rotWithShape="1">
            <a:blip r:embed="rId4">
              <a:alphaModFix/>
            </a:blip>
            <a:stretch>
              <a:fillRect b="0" l="0" r="0" t="0"/>
            </a:stretch>
          </a:blipFill>
          <a:ln>
            <a:noFill/>
          </a:ln>
        </p:spPr>
      </p:sp>
      <p:pic>
        <p:nvPicPr>
          <p:cNvPr id="124" name="Google Shape;124;p12"/>
          <p:cNvPicPr preferRelativeResize="0"/>
          <p:nvPr/>
        </p:nvPicPr>
        <p:blipFill>
          <a:blip r:embed="rId5">
            <a:alphaModFix/>
          </a:blip>
          <a:stretch>
            <a:fillRect/>
          </a:stretch>
        </p:blipFill>
        <p:spPr>
          <a:xfrm>
            <a:off x="14875826" y="494385"/>
            <a:ext cx="2684025" cy="25318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05" name="Shape 605"/>
        <p:cNvGrpSpPr/>
        <p:nvPr/>
      </p:nvGrpSpPr>
      <p:grpSpPr>
        <a:xfrm>
          <a:off x="0" y="0"/>
          <a:ext cx="0" cy="0"/>
          <a:chOff x="0" y="0"/>
          <a:chExt cx="0" cy="0"/>
        </a:xfrm>
      </p:grpSpPr>
      <p:pic>
        <p:nvPicPr>
          <p:cNvPr id="606" name="Google Shape;606;p30"/>
          <p:cNvPicPr preferRelativeResize="0"/>
          <p:nvPr/>
        </p:nvPicPr>
        <p:blipFill>
          <a:blip r:embed="rId3">
            <a:alphaModFix/>
          </a:blip>
          <a:stretch>
            <a:fillRect/>
          </a:stretch>
        </p:blipFill>
        <p:spPr>
          <a:xfrm>
            <a:off x="6131250" y="3610175"/>
            <a:ext cx="6025501" cy="1506381"/>
          </a:xfrm>
          <a:prstGeom prst="rect">
            <a:avLst/>
          </a:prstGeom>
          <a:noFill/>
          <a:ln>
            <a:noFill/>
          </a:ln>
        </p:spPr>
      </p:pic>
      <p:sp>
        <p:nvSpPr>
          <p:cNvPr id="607" name="Google Shape;607;p30"/>
          <p:cNvSpPr txBox="1"/>
          <p:nvPr/>
        </p:nvSpPr>
        <p:spPr>
          <a:xfrm>
            <a:off x="5280936" y="1313286"/>
            <a:ext cx="7726128" cy="15525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CREDITS</a:t>
            </a:r>
            <a:endParaRPr/>
          </a:p>
        </p:txBody>
      </p:sp>
      <p:sp>
        <p:nvSpPr>
          <p:cNvPr id="608" name="Google Shape;608;p30"/>
          <p:cNvSpPr txBox="1"/>
          <p:nvPr/>
        </p:nvSpPr>
        <p:spPr>
          <a:xfrm>
            <a:off x="3143698" y="5766316"/>
            <a:ext cx="11810379" cy="2736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This presentation template is free for everyone to use thanks to the following:</a:t>
            </a:r>
            <a:endParaRPr/>
          </a:p>
        </p:txBody>
      </p:sp>
      <p:sp>
        <p:nvSpPr>
          <p:cNvPr id="609" name="Google Shape;609;p30"/>
          <p:cNvSpPr txBox="1"/>
          <p:nvPr/>
        </p:nvSpPr>
        <p:spPr>
          <a:xfrm>
            <a:off x="2818025" y="6413018"/>
            <a:ext cx="12651949" cy="5759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SlidesCarnival for the presentation template</a:t>
            </a:r>
            <a:endParaRPr/>
          </a:p>
          <a:p>
            <a:pPr indent="0" lvl="0" marL="0" marR="0" rtl="0" algn="ctr">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Pexels for the photos</a:t>
            </a:r>
            <a:endParaRPr/>
          </a:p>
        </p:txBody>
      </p:sp>
      <p:sp>
        <p:nvSpPr>
          <p:cNvPr id="610" name="Google Shape;610;p30"/>
          <p:cNvSpPr txBox="1"/>
          <p:nvPr/>
        </p:nvSpPr>
        <p:spPr>
          <a:xfrm>
            <a:off x="2818025" y="7421139"/>
            <a:ext cx="12651949" cy="15525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HAPPY DESIGNING! </a:t>
            </a:r>
            <a:endParaRPr/>
          </a:p>
        </p:txBody>
      </p:sp>
      <p:pic>
        <p:nvPicPr>
          <p:cNvPr id="611" name="Google Shape;611;p30"/>
          <p:cNvPicPr preferRelativeResize="0"/>
          <p:nvPr/>
        </p:nvPicPr>
        <p:blipFill>
          <a:blip r:embed="rId4">
            <a:alphaModFix/>
          </a:blip>
          <a:stretch>
            <a:fillRect/>
          </a:stretch>
        </p:blipFill>
        <p:spPr>
          <a:xfrm>
            <a:off x="1784402" y="1070025"/>
            <a:ext cx="2787600" cy="2635542"/>
          </a:xfrm>
          <a:prstGeom prst="rect">
            <a:avLst/>
          </a:prstGeom>
          <a:noFill/>
          <a:ln>
            <a:noFill/>
          </a:ln>
        </p:spPr>
      </p:pic>
      <p:pic>
        <p:nvPicPr>
          <p:cNvPr id="612" name="Google Shape;612;p30"/>
          <p:cNvPicPr preferRelativeResize="0"/>
          <p:nvPr/>
        </p:nvPicPr>
        <p:blipFill>
          <a:blip r:embed="rId4">
            <a:alphaModFix/>
          </a:blip>
          <a:stretch>
            <a:fillRect/>
          </a:stretch>
        </p:blipFill>
        <p:spPr>
          <a:xfrm>
            <a:off x="14477827" y="2441538"/>
            <a:ext cx="2787600" cy="26355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8" name="Shape 128"/>
        <p:cNvGrpSpPr/>
        <p:nvPr/>
      </p:nvGrpSpPr>
      <p:grpSpPr>
        <a:xfrm>
          <a:off x="0" y="0"/>
          <a:ext cx="0" cy="0"/>
          <a:chOff x="0" y="0"/>
          <a:chExt cx="0" cy="0"/>
        </a:xfrm>
      </p:grpSpPr>
      <p:pic>
        <p:nvPicPr>
          <p:cNvPr id="129" name="Google Shape;129;p13"/>
          <p:cNvPicPr preferRelativeResize="0"/>
          <p:nvPr/>
        </p:nvPicPr>
        <p:blipFill>
          <a:blip r:embed="rId3">
            <a:alphaModFix/>
          </a:blip>
          <a:stretch>
            <a:fillRect/>
          </a:stretch>
        </p:blipFill>
        <p:spPr>
          <a:xfrm>
            <a:off x="10684602" y="821000"/>
            <a:ext cx="2787600" cy="2635542"/>
          </a:xfrm>
          <a:prstGeom prst="rect">
            <a:avLst/>
          </a:prstGeom>
          <a:noFill/>
          <a:ln>
            <a:noFill/>
          </a:ln>
        </p:spPr>
      </p:pic>
      <p:pic>
        <p:nvPicPr>
          <p:cNvPr id="130" name="Google Shape;130;p13"/>
          <p:cNvPicPr preferRelativeResize="0"/>
          <p:nvPr/>
        </p:nvPicPr>
        <p:blipFill>
          <a:blip r:embed="rId4">
            <a:alphaModFix/>
          </a:blip>
          <a:stretch>
            <a:fillRect/>
          </a:stretch>
        </p:blipFill>
        <p:spPr>
          <a:xfrm>
            <a:off x="10086700" y="4703503"/>
            <a:ext cx="3726475" cy="5586620"/>
          </a:xfrm>
          <a:prstGeom prst="rect">
            <a:avLst/>
          </a:prstGeom>
          <a:noFill/>
          <a:ln>
            <a:noFill/>
          </a:ln>
        </p:spPr>
      </p:pic>
      <p:pic>
        <p:nvPicPr>
          <p:cNvPr id="131" name="Google Shape;131;p13"/>
          <p:cNvPicPr preferRelativeResize="0"/>
          <p:nvPr/>
        </p:nvPicPr>
        <p:blipFill>
          <a:blip r:embed="rId5">
            <a:alphaModFix/>
          </a:blip>
          <a:stretch>
            <a:fillRect/>
          </a:stretch>
        </p:blipFill>
        <p:spPr>
          <a:xfrm>
            <a:off x="14143856" y="6"/>
            <a:ext cx="3489377" cy="5230950"/>
          </a:xfrm>
          <a:prstGeom prst="rect">
            <a:avLst/>
          </a:prstGeom>
          <a:noFill/>
          <a:ln>
            <a:noFill/>
          </a:ln>
        </p:spPr>
      </p:pic>
      <p:grpSp>
        <p:nvGrpSpPr>
          <p:cNvPr id="132" name="Google Shape;132;p13"/>
          <p:cNvGrpSpPr/>
          <p:nvPr/>
        </p:nvGrpSpPr>
        <p:grpSpPr>
          <a:xfrm>
            <a:off x="1028700" y="2250802"/>
            <a:ext cx="1797976" cy="1797976"/>
            <a:chOff x="0" y="0"/>
            <a:chExt cx="812800" cy="812800"/>
          </a:xfrm>
        </p:grpSpPr>
        <p:sp>
          <p:nvSpPr>
            <p:cNvPr id="133" name="Google Shape;133;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5600" u="none" cap="none" strike="noStrike">
                  <a:solidFill>
                    <a:srgbClr val="FFFFFF"/>
                  </a:solidFill>
                  <a:latin typeface="Antonio"/>
                  <a:ea typeface="Antonio"/>
                  <a:cs typeface="Antonio"/>
                  <a:sym typeface="Antonio"/>
                </a:rPr>
                <a:t>01.</a:t>
              </a:r>
              <a:endParaRPr/>
            </a:p>
          </p:txBody>
        </p:sp>
      </p:grpSp>
      <p:grpSp>
        <p:nvGrpSpPr>
          <p:cNvPr id="135" name="Google Shape;135;p13"/>
          <p:cNvGrpSpPr/>
          <p:nvPr/>
        </p:nvGrpSpPr>
        <p:grpSpPr>
          <a:xfrm>
            <a:off x="572783" y="595614"/>
            <a:ext cx="1229213" cy="433086"/>
            <a:chOff x="0" y="0"/>
            <a:chExt cx="1638950" cy="577448"/>
          </a:xfrm>
        </p:grpSpPr>
        <p:sp>
          <p:nvSpPr>
            <p:cNvPr id="136" name="Google Shape;136;p13"/>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6">
                <a:alphaModFix/>
              </a:blip>
              <a:stretch>
                <a:fillRect b="0" l="0" r="0" t="0"/>
              </a:stretch>
            </a:blipFill>
            <a:ln>
              <a:noFill/>
            </a:ln>
          </p:spPr>
        </p:sp>
        <p:sp>
          <p:nvSpPr>
            <p:cNvPr id="137" name="Google Shape;137;p13"/>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cxnSp>
        <p:nvCxnSpPr>
          <p:cNvPr id="138" name="Google Shape;138;p13"/>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sp>
        <p:nvSpPr>
          <p:cNvPr id="139" name="Google Shape;139;p13"/>
          <p:cNvSpPr txBox="1"/>
          <p:nvPr/>
        </p:nvSpPr>
        <p:spPr>
          <a:xfrm>
            <a:off x="3320926" y="2250802"/>
            <a:ext cx="7378075" cy="1552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INTRODUCTION.</a:t>
            </a:r>
            <a:endParaRPr/>
          </a:p>
        </p:txBody>
      </p:sp>
      <p:sp>
        <p:nvSpPr>
          <p:cNvPr id="140" name="Google Shape;140;p13"/>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03/20</a:t>
            </a:r>
            <a:endParaRPr/>
          </a:p>
        </p:txBody>
      </p:sp>
      <p:sp>
        <p:nvSpPr>
          <p:cNvPr id="141" name="Google Shape;141;p13"/>
          <p:cNvSpPr txBox="1"/>
          <p:nvPr/>
        </p:nvSpPr>
        <p:spPr>
          <a:xfrm>
            <a:off x="3321441" y="4089349"/>
            <a:ext cx="6103809" cy="41192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To the world of creative writing! Here, your imagination knows no bounds, and the only limit is the sky—or perhaps, not even that. Whether you're penning a heartfelt poem, crafting an epic novel, or simply jotting down your thoughts, the act of writing allows you to explore new realms and express your deepest emotions.</a:t>
            </a:r>
            <a:endParaRPr/>
          </a:p>
          <a:p>
            <a:pPr indent="0" lvl="0" marL="0" marR="0" rtl="0" algn="l">
              <a:lnSpc>
                <a:spcPct val="140000"/>
              </a:lnSpc>
              <a:spcBef>
                <a:spcPts val="0"/>
              </a:spcBef>
              <a:spcAft>
                <a:spcPts val="0"/>
              </a:spcAft>
              <a:buNone/>
            </a:pPr>
            <a:r>
              <a:t/>
            </a:r>
            <a:endParaRPr b="0" i="0" sz="1700" u="none" cap="none" strike="noStrike">
              <a:solidFill>
                <a:srgbClr val="FFFFFF"/>
              </a:solidFill>
              <a:latin typeface="Montserrat"/>
              <a:ea typeface="Montserrat"/>
              <a:cs typeface="Montserrat"/>
              <a:sym typeface="Montserrat"/>
            </a:endParaRPr>
          </a:p>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In this guide, we'll journey through the essential elements of storytelling, delve into character development, and uncover the secrets to creating compelling plots. In this guide, we'll journey through the essential elements of storytelling, delve into character development, and uncover the secrets to creating compelling plots. </a:t>
            </a:r>
            <a:endParaRPr/>
          </a:p>
        </p:txBody>
      </p:sp>
      <p:sp>
        <p:nvSpPr>
          <p:cNvPr id="142" name="Google Shape;142;p13"/>
          <p:cNvSpPr/>
          <p:nvPr/>
        </p:nvSpPr>
        <p:spPr>
          <a:xfrm rot="10800000">
            <a:off x="15077638" y="5751759"/>
            <a:ext cx="2181662" cy="2181662"/>
          </a:xfrm>
          <a:custGeom>
            <a:rect b="b" l="l" r="r" t="t"/>
            <a:pathLst>
              <a:path extrusionOk="0" h="2181662" w="2181662">
                <a:moveTo>
                  <a:pt x="0" y="0"/>
                </a:moveTo>
                <a:lnTo>
                  <a:pt x="2181662" y="0"/>
                </a:lnTo>
                <a:lnTo>
                  <a:pt x="2181662" y="2181662"/>
                </a:lnTo>
                <a:lnTo>
                  <a:pt x="0" y="2181662"/>
                </a:lnTo>
                <a:lnTo>
                  <a:pt x="0" y="0"/>
                </a:lnTo>
                <a:close/>
              </a:path>
            </a:pathLst>
          </a:custGeom>
          <a:blipFill rotWithShape="1">
            <a:blip r:embed="rId7">
              <a:alphaModFix/>
            </a:blip>
            <a:stretch>
              <a:fillRect b="0" l="0" r="0" t="0"/>
            </a:stretch>
          </a:blipFill>
          <a:ln>
            <a:noFill/>
          </a:ln>
        </p:spPr>
      </p:sp>
      <p:pic>
        <p:nvPicPr>
          <p:cNvPr id="143" name="Google Shape;143;p13"/>
          <p:cNvPicPr preferRelativeResize="0"/>
          <p:nvPr/>
        </p:nvPicPr>
        <p:blipFill>
          <a:blip r:embed="rId8">
            <a:alphaModFix/>
          </a:blip>
          <a:stretch>
            <a:fillRect/>
          </a:stretch>
        </p:blipFill>
        <p:spPr>
          <a:xfrm>
            <a:off x="-1758906" y="5516225"/>
            <a:ext cx="2787606" cy="2635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7" name="Shape 147"/>
        <p:cNvGrpSpPr/>
        <p:nvPr/>
      </p:nvGrpSpPr>
      <p:grpSpPr>
        <a:xfrm>
          <a:off x="0" y="0"/>
          <a:ext cx="0" cy="0"/>
          <a:chOff x="0" y="0"/>
          <a:chExt cx="0" cy="0"/>
        </a:xfrm>
      </p:grpSpPr>
      <p:pic>
        <p:nvPicPr>
          <p:cNvPr id="148" name="Google Shape;148;p14"/>
          <p:cNvPicPr preferRelativeResize="0"/>
          <p:nvPr/>
        </p:nvPicPr>
        <p:blipFill>
          <a:blip r:embed="rId3">
            <a:alphaModFix/>
          </a:blip>
          <a:stretch>
            <a:fillRect/>
          </a:stretch>
        </p:blipFill>
        <p:spPr>
          <a:xfrm>
            <a:off x="6200723" y="995953"/>
            <a:ext cx="3964225" cy="4938532"/>
          </a:xfrm>
          <a:prstGeom prst="rect">
            <a:avLst/>
          </a:prstGeom>
          <a:noFill/>
          <a:ln>
            <a:noFill/>
          </a:ln>
        </p:spPr>
      </p:pic>
      <p:pic>
        <p:nvPicPr>
          <p:cNvPr id="149" name="Google Shape;149;p14"/>
          <p:cNvPicPr preferRelativeResize="0"/>
          <p:nvPr/>
        </p:nvPicPr>
        <p:blipFill>
          <a:blip r:embed="rId4">
            <a:alphaModFix/>
          </a:blip>
          <a:stretch>
            <a:fillRect/>
          </a:stretch>
        </p:blipFill>
        <p:spPr>
          <a:xfrm>
            <a:off x="10640408" y="29545"/>
            <a:ext cx="6618901" cy="5972848"/>
          </a:xfrm>
          <a:prstGeom prst="rect">
            <a:avLst/>
          </a:prstGeom>
          <a:noFill/>
          <a:ln>
            <a:noFill/>
          </a:ln>
        </p:spPr>
      </p:pic>
      <p:cxnSp>
        <p:nvCxnSpPr>
          <p:cNvPr id="150" name="Google Shape;150;p14"/>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grpSp>
        <p:nvGrpSpPr>
          <p:cNvPr id="151" name="Google Shape;151;p14"/>
          <p:cNvGrpSpPr/>
          <p:nvPr/>
        </p:nvGrpSpPr>
        <p:grpSpPr>
          <a:xfrm>
            <a:off x="572783" y="595614"/>
            <a:ext cx="1229213" cy="433086"/>
            <a:chOff x="0" y="0"/>
            <a:chExt cx="1638950" cy="577448"/>
          </a:xfrm>
        </p:grpSpPr>
        <p:sp>
          <p:nvSpPr>
            <p:cNvPr id="152" name="Google Shape;152;p14"/>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5">
                <a:alphaModFix/>
              </a:blip>
              <a:stretch>
                <a:fillRect b="0" l="0" r="0" t="0"/>
              </a:stretch>
            </a:blipFill>
            <a:ln>
              <a:noFill/>
            </a:ln>
          </p:spPr>
        </p:sp>
        <p:sp>
          <p:nvSpPr>
            <p:cNvPr id="153" name="Google Shape;153;p14"/>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sp>
        <p:nvSpPr>
          <p:cNvPr id="154" name="Google Shape;154;p14"/>
          <p:cNvSpPr txBox="1"/>
          <p:nvPr/>
        </p:nvSpPr>
        <p:spPr>
          <a:xfrm>
            <a:off x="1365337" y="6290440"/>
            <a:ext cx="15557326" cy="15525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WELCOME TO PRESENTATION.</a:t>
            </a:r>
            <a:endParaRPr/>
          </a:p>
        </p:txBody>
      </p:sp>
      <p:sp>
        <p:nvSpPr>
          <p:cNvPr id="155" name="Google Shape;155;p14"/>
          <p:cNvSpPr txBox="1"/>
          <p:nvPr/>
        </p:nvSpPr>
        <p:spPr>
          <a:xfrm>
            <a:off x="1365337" y="8131109"/>
            <a:ext cx="15557326" cy="2806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I'm Rain, and I'll be sharing with you my beautiful ideas. Follow me at @reallygreatsite to learn more. </a:t>
            </a:r>
            <a:endParaRPr/>
          </a:p>
        </p:txBody>
      </p:sp>
      <p:sp>
        <p:nvSpPr>
          <p:cNvPr id="156" name="Google Shape;156;p14"/>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04/20</a:t>
            </a:r>
            <a:endParaRPr/>
          </a:p>
        </p:txBody>
      </p:sp>
      <p:sp>
        <p:nvSpPr>
          <p:cNvPr id="157" name="Google Shape;157;p14"/>
          <p:cNvSpPr txBox="1"/>
          <p:nvPr/>
        </p:nvSpPr>
        <p:spPr>
          <a:xfrm rot="-5400000">
            <a:off x="-2458976" y="5972498"/>
            <a:ext cx="6063517" cy="508086"/>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362" u="none" cap="none" strike="noStrike">
                <a:solidFill>
                  <a:srgbClr val="FFFFFF"/>
                </a:solidFill>
                <a:latin typeface="Montserrat"/>
                <a:ea typeface="Montserrat"/>
                <a:cs typeface="Montserrat"/>
                <a:sym typeface="Montserrat"/>
              </a:rPr>
              <a:t>PRESENTATION TEMPLATE</a:t>
            </a:r>
            <a:endParaRPr/>
          </a:p>
        </p:txBody>
      </p:sp>
      <p:pic>
        <p:nvPicPr>
          <p:cNvPr id="158" name="Google Shape;158;p14"/>
          <p:cNvPicPr preferRelativeResize="0"/>
          <p:nvPr/>
        </p:nvPicPr>
        <p:blipFill>
          <a:blip r:embed="rId6">
            <a:alphaModFix/>
          </a:blip>
          <a:stretch>
            <a:fillRect/>
          </a:stretch>
        </p:blipFill>
        <p:spPr>
          <a:xfrm>
            <a:off x="2278727" y="1537363"/>
            <a:ext cx="2787600" cy="26355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2" name="Shape 162"/>
        <p:cNvGrpSpPr/>
        <p:nvPr/>
      </p:nvGrpSpPr>
      <p:grpSpPr>
        <a:xfrm>
          <a:off x="0" y="0"/>
          <a:ext cx="0" cy="0"/>
          <a:chOff x="0" y="0"/>
          <a:chExt cx="0" cy="0"/>
        </a:xfrm>
      </p:grpSpPr>
      <p:pic>
        <p:nvPicPr>
          <p:cNvPr id="163" name="Google Shape;163;p15"/>
          <p:cNvPicPr preferRelativeResize="0"/>
          <p:nvPr/>
        </p:nvPicPr>
        <p:blipFill>
          <a:blip r:embed="rId3">
            <a:alphaModFix/>
          </a:blip>
          <a:stretch>
            <a:fillRect/>
          </a:stretch>
        </p:blipFill>
        <p:spPr>
          <a:xfrm>
            <a:off x="14129825" y="7893"/>
            <a:ext cx="3507925" cy="8221706"/>
          </a:xfrm>
          <a:prstGeom prst="rect">
            <a:avLst/>
          </a:prstGeom>
          <a:noFill/>
          <a:ln>
            <a:noFill/>
          </a:ln>
        </p:spPr>
      </p:pic>
      <p:pic>
        <p:nvPicPr>
          <p:cNvPr id="164" name="Google Shape;164;p15"/>
          <p:cNvPicPr preferRelativeResize="0"/>
          <p:nvPr/>
        </p:nvPicPr>
        <p:blipFill>
          <a:blip r:embed="rId4">
            <a:alphaModFix/>
          </a:blip>
          <a:stretch>
            <a:fillRect/>
          </a:stretch>
        </p:blipFill>
        <p:spPr>
          <a:xfrm>
            <a:off x="9322025" y="-2088089"/>
            <a:ext cx="3548525" cy="8331312"/>
          </a:xfrm>
          <a:prstGeom prst="rect">
            <a:avLst/>
          </a:prstGeom>
          <a:noFill/>
          <a:ln>
            <a:noFill/>
          </a:ln>
        </p:spPr>
      </p:pic>
      <p:grpSp>
        <p:nvGrpSpPr>
          <p:cNvPr id="165" name="Google Shape;165;p15"/>
          <p:cNvGrpSpPr/>
          <p:nvPr/>
        </p:nvGrpSpPr>
        <p:grpSpPr>
          <a:xfrm>
            <a:off x="809758" y="1453232"/>
            <a:ext cx="7261537" cy="2136416"/>
            <a:chOff x="0" y="-47625"/>
            <a:chExt cx="3016580" cy="887508"/>
          </a:xfrm>
        </p:grpSpPr>
        <p:sp>
          <p:nvSpPr>
            <p:cNvPr id="166" name="Google Shape;166;p15"/>
            <p:cNvSpPr/>
            <p:nvPr/>
          </p:nvSpPr>
          <p:spPr>
            <a:xfrm>
              <a:off x="0" y="0"/>
              <a:ext cx="3016579" cy="839883"/>
            </a:xfrm>
            <a:custGeom>
              <a:rect b="b" l="l" r="r" t="t"/>
              <a:pathLst>
                <a:path extrusionOk="0" h="839883" w="3016579">
                  <a:moveTo>
                    <a:pt x="0" y="0"/>
                  </a:moveTo>
                  <a:lnTo>
                    <a:pt x="3016579" y="0"/>
                  </a:lnTo>
                  <a:lnTo>
                    <a:pt x="3016579" y="839883"/>
                  </a:lnTo>
                  <a:lnTo>
                    <a:pt x="0" y="839883"/>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167" name="Google Shape;167;p15"/>
            <p:cNvSpPr txBox="1"/>
            <p:nvPr/>
          </p:nvSpPr>
          <p:spPr>
            <a:xfrm>
              <a:off x="0" y="-47625"/>
              <a:ext cx="3016580" cy="88750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8" name="Google Shape;168;p15"/>
          <p:cNvSpPr txBox="1"/>
          <p:nvPr/>
        </p:nvSpPr>
        <p:spPr>
          <a:xfrm>
            <a:off x="1028700" y="1855489"/>
            <a:ext cx="7490061" cy="1552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OUR COMPANY.</a:t>
            </a:r>
            <a:endParaRPr/>
          </a:p>
        </p:txBody>
      </p:sp>
      <p:grpSp>
        <p:nvGrpSpPr>
          <p:cNvPr id="169" name="Google Shape;169;p15"/>
          <p:cNvGrpSpPr/>
          <p:nvPr/>
        </p:nvGrpSpPr>
        <p:grpSpPr>
          <a:xfrm>
            <a:off x="572783" y="595614"/>
            <a:ext cx="1229213" cy="433086"/>
            <a:chOff x="0" y="0"/>
            <a:chExt cx="1638950" cy="577448"/>
          </a:xfrm>
        </p:grpSpPr>
        <p:sp>
          <p:nvSpPr>
            <p:cNvPr id="170" name="Google Shape;170;p15"/>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5">
                <a:alphaModFix/>
              </a:blip>
              <a:stretch>
                <a:fillRect b="0" l="0" r="0" t="0"/>
              </a:stretch>
            </a:blipFill>
            <a:ln>
              <a:noFill/>
            </a:ln>
          </p:spPr>
        </p:sp>
        <p:sp>
          <p:nvSpPr>
            <p:cNvPr id="171" name="Google Shape;171;p15"/>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grpSp>
        <p:nvGrpSpPr>
          <p:cNvPr id="172" name="Google Shape;172;p15"/>
          <p:cNvGrpSpPr/>
          <p:nvPr/>
        </p:nvGrpSpPr>
        <p:grpSpPr>
          <a:xfrm>
            <a:off x="801645" y="4180198"/>
            <a:ext cx="1797976" cy="1797976"/>
            <a:chOff x="0" y="0"/>
            <a:chExt cx="812800" cy="812800"/>
          </a:xfrm>
        </p:grpSpPr>
        <p:sp>
          <p:nvSpPr>
            <p:cNvPr id="173" name="Google Shape;17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3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5" name="Google Shape;175;p15"/>
          <p:cNvGrpSpPr/>
          <p:nvPr/>
        </p:nvGrpSpPr>
        <p:grpSpPr>
          <a:xfrm>
            <a:off x="801645" y="6921149"/>
            <a:ext cx="1797976" cy="1797976"/>
            <a:chOff x="0" y="0"/>
            <a:chExt cx="812800" cy="812800"/>
          </a:xfrm>
        </p:grpSpPr>
        <p:sp>
          <p:nvSpPr>
            <p:cNvPr id="176" name="Google Shape;17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3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8" name="Google Shape;178;p15"/>
          <p:cNvSpPr txBox="1"/>
          <p:nvPr/>
        </p:nvSpPr>
        <p:spPr>
          <a:xfrm>
            <a:off x="2957859" y="7182480"/>
            <a:ext cx="3548515" cy="781050"/>
          </a:xfrm>
          <a:prstGeom prst="rect">
            <a:avLst/>
          </a:prstGeom>
          <a:noFill/>
          <a:ln>
            <a:noFill/>
          </a:ln>
        </p:spPr>
        <p:txBody>
          <a:bodyPr anchorCtr="0" anchor="t" bIns="0" lIns="0" spcFirstLastPara="1" rIns="0" wrap="square" tIns="0">
            <a:spAutoFit/>
          </a:bodyPr>
          <a:lstStyle/>
          <a:p>
            <a:pPr indent="0" lvl="0" marL="0" marR="0" rtl="0" algn="l">
              <a:lnSpc>
                <a:spcPct val="119996"/>
              </a:lnSpc>
              <a:spcBef>
                <a:spcPts val="0"/>
              </a:spcBef>
              <a:spcAft>
                <a:spcPts val="0"/>
              </a:spcAft>
              <a:buNone/>
            </a:pPr>
            <a:r>
              <a:rPr b="0" i="0" lang="en-US" sz="5151" u="none" cap="none" strike="noStrike">
                <a:solidFill>
                  <a:srgbClr val="FFFFFF"/>
                </a:solidFill>
                <a:latin typeface="Antonio"/>
                <a:ea typeface="Antonio"/>
                <a:cs typeface="Antonio"/>
                <a:sym typeface="Antonio"/>
              </a:rPr>
              <a:t>WHAT WE DO? </a:t>
            </a:r>
            <a:endParaRPr/>
          </a:p>
        </p:txBody>
      </p:sp>
      <p:sp>
        <p:nvSpPr>
          <p:cNvPr id="179" name="Google Shape;179;p15"/>
          <p:cNvSpPr txBox="1"/>
          <p:nvPr/>
        </p:nvSpPr>
        <p:spPr>
          <a:xfrm>
            <a:off x="2957859" y="4439214"/>
            <a:ext cx="3755637" cy="781050"/>
          </a:xfrm>
          <a:prstGeom prst="rect">
            <a:avLst/>
          </a:prstGeom>
          <a:noFill/>
          <a:ln>
            <a:noFill/>
          </a:ln>
        </p:spPr>
        <p:txBody>
          <a:bodyPr anchorCtr="0" anchor="t" bIns="0" lIns="0" spcFirstLastPara="1" rIns="0" wrap="square" tIns="0">
            <a:spAutoFit/>
          </a:bodyPr>
          <a:lstStyle/>
          <a:p>
            <a:pPr indent="0" lvl="0" marL="0" marR="0" rtl="0" algn="l">
              <a:lnSpc>
                <a:spcPct val="119996"/>
              </a:lnSpc>
              <a:spcBef>
                <a:spcPts val="0"/>
              </a:spcBef>
              <a:spcAft>
                <a:spcPts val="0"/>
              </a:spcAft>
              <a:buNone/>
            </a:pPr>
            <a:r>
              <a:rPr b="0" i="0" lang="en-US" sz="5151" u="none" cap="none" strike="noStrike">
                <a:solidFill>
                  <a:srgbClr val="FFFFFF"/>
                </a:solidFill>
                <a:latin typeface="Antonio"/>
                <a:ea typeface="Antonio"/>
                <a:cs typeface="Antonio"/>
                <a:sym typeface="Antonio"/>
              </a:rPr>
              <a:t>WHO WE ARE?</a:t>
            </a:r>
            <a:endParaRPr/>
          </a:p>
        </p:txBody>
      </p:sp>
      <p:sp>
        <p:nvSpPr>
          <p:cNvPr id="180" name="Google Shape;180;p15"/>
          <p:cNvSpPr txBox="1"/>
          <p:nvPr/>
        </p:nvSpPr>
        <p:spPr>
          <a:xfrm>
            <a:off x="2957859" y="5399914"/>
            <a:ext cx="3078897" cy="5759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Briefly elaborate on what you want to discuss. </a:t>
            </a:r>
            <a:endParaRPr/>
          </a:p>
        </p:txBody>
      </p:sp>
      <p:sp>
        <p:nvSpPr>
          <p:cNvPr id="181" name="Google Shape;181;p15"/>
          <p:cNvSpPr txBox="1"/>
          <p:nvPr/>
        </p:nvSpPr>
        <p:spPr>
          <a:xfrm>
            <a:off x="2957859" y="8143180"/>
            <a:ext cx="3078897" cy="5759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Briefly elaborate on what you want to discuss. </a:t>
            </a:r>
            <a:endParaRPr/>
          </a:p>
        </p:txBody>
      </p:sp>
      <p:cxnSp>
        <p:nvCxnSpPr>
          <p:cNvPr id="182" name="Google Shape;182;p15"/>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sp>
        <p:nvSpPr>
          <p:cNvPr id="183" name="Google Shape;183;p15"/>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05/20</a:t>
            </a:r>
            <a:endParaRPr/>
          </a:p>
        </p:txBody>
      </p:sp>
      <p:sp>
        <p:nvSpPr>
          <p:cNvPr id="184" name="Google Shape;184;p15"/>
          <p:cNvSpPr txBox="1"/>
          <p:nvPr/>
        </p:nvSpPr>
        <p:spPr>
          <a:xfrm rot="-5400000">
            <a:off x="10454790" y="2957426"/>
            <a:ext cx="6063517" cy="508086"/>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362" u="none" cap="none" strike="noStrike">
                <a:solidFill>
                  <a:srgbClr val="FFFFFF"/>
                </a:solidFill>
                <a:latin typeface="Montserrat"/>
                <a:ea typeface="Montserrat"/>
                <a:cs typeface="Montserrat"/>
                <a:sym typeface="Montserrat"/>
              </a:rPr>
              <a:t>PRESENTATION TEMPLATE</a:t>
            </a:r>
            <a:endParaRPr/>
          </a:p>
        </p:txBody>
      </p:sp>
      <p:pic>
        <p:nvPicPr>
          <p:cNvPr id="185" name="Google Shape;185;p15"/>
          <p:cNvPicPr preferRelativeResize="0"/>
          <p:nvPr/>
        </p:nvPicPr>
        <p:blipFill>
          <a:blip r:embed="rId6">
            <a:alphaModFix/>
          </a:blip>
          <a:stretch>
            <a:fillRect/>
          </a:stretch>
        </p:blipFill>
        <p:spPr>
          <a:xfrm>
            <a:off x="7812952" y="6502350"/>
            <a:ext cx="2787600" cy="2635542"/>
          </a:xfrm>
          <a:prstGeom prst="rect">
            <a:avLst/>
          </a:prstGeom>
          <a:noFill/>
          <a:ln>
            <a:noFill/>
          </a:ln>
        </p:spPr>
      </p:pic>
      <p:pic>
        <p:nvPicPr>
          <p:cNvPr id="186" name="Google Shape;186;p15"/>
          <p:cNvPicPr preferRelativeResize="0"/>
          <p:nvPr/>
        </p:nvPicPr>
        <p:blipFill>
          <a:blip r:embed="rId7">
            <a:alphaModFix/>
          </a:blip>
          <a:stretch>
            <a:fillRect/>
          </a:stretch>
        </p:blipFill>
        <p:spPr>
          <a:xfrm>
            <a:off x="1196801" y="4521216"/>
            <a:ext cx="1091700" cy="1115960"/>
          </a:xfrm>
          <a:prstGeom prst="rect">
            <a:avLst/>
          </a:prstGeom>
          <a:noFill/>
          <a:ln>
            <a:noFill/>
          </a:ln>
        </p:spPr>
      </p:pic>
      <p:pic>
        <p:nvPicPr>
          <p:cNvPr id="187" name="Google Shape;187;p15"/>
          <p:cNvPicPr preferRelativeResize="0"/>
          <p:nvPr/>
        </p:nvPicPr>
        <p:blipFill>
          <a:blip r:embed="rId8">
            <a:alphaModFix/>
          </a:blip>
          <a:stretch>
            <a:fillRect/>
          </a:stretch>
        </p:blipFill>
        <p:spPr>
          <a:xfrm>
            <a:off x="1210571" y="7240899"/>
            <a:ext cx="980154" cy="1115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91" name="Shape 191"/>
        <p:cNvGrpSpPr/>
        <p:nvPr/>
      </p:nvGrpSpPr>
      <p:grpSpPr>
        <a:xfrm>
          <a:off x="0" y="0"/>
          <a:ext cx="0" cy="0"/>
          <a:chOff x="0" y="0"/>
          <a:chExt cx="0" cy="0"/>
        </a:xfrm>
      </p:grpSpPr>
      <p:grpSp>
        <p:nvGrpSpPr>
          <p:cNvPr id="192" name="Google Shape;192;p16"/>
          <p:cNvGrpSpPr/>
          <p:nvPr/>
        </p:nvGrpSpPr>
        <p:grpSpPr>
          <a:xfrm>
            <a:off x="2603351" y="1739023"/>
            <a:ext cx="5920516" cy="6679466"/>
            <a:chOff x="0" y="-47625"/>
            <a:chExt cx="2459494" cy="2774776"/>
          </a:xfrm>
        </p:grpSpPr>
        <p:sp>
          <p:nvSpPr>
            <p:cNvPr id="193" name="Google Shape;193;p16"/>
            <p:cNvSpPr/>
            <p:nvPr/>
          </p:nvSpPr>
          <p:spPr>
            <a:xfrm>
              <a:off x="0" y="0"/>
              <a:ext cx="2459494" cy="2727151"/>
            </a:xfrm>
            <a:custGeom>
              <a:rect b="b" l="l" r="r" t="t"/>
              <a:pathLst>
                <a:path extrusionOk="0" h="2727151" w="2459494">
                  <a:moveTo>
                    <a:pt x="0" y="0"/>
                  </a:moveTo>
                  <a:lnTo>
                    <a:pt x="2459494" y="0"/>
                  </a:lnTo>
                  <a:lnTo>
                    <a:pt x="2459494" y="2727151"/>
                  </a:lnTo>
                  <a:lnTo>
                    <a:pt x="0" y="2727151"/>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194" name="Google Shape;194;p16"/>
            <p:cNvSpPr txBox="1"/>
            <p:nvPr/>
          </p:nvSpPr>
          <p:spPr>
            <a:xfrm>
              <a:off x="0" y="-47625"/>
              <a:ext cx="2459494" cy="277477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5" name="Google Shape;195;p16"/>
          <p:cNvSpPr txBox="1"/>
          <p:nvPr/>
        </p:nvSpPr>
        <p:spPr>
          <a:xfrm>
            <a:off x="4286198" y="2049186"/>
            <a:ext cx="4584125" cy="1552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MISSION.</a:t>
            </a:r>
            <a:endParaRPr/>
          </a:p>
        </p:txBody>
      </p:sp>
      <p:grpSp>
        <p:nvGrpSpPr>
          <p:cNvPr id="196" name="Google Shape;196;p16"/>
          <p:cNvGrpSpPr/>
          <p:nvPr/>
        </p:nvGrpSpPr>
        <p:grpSpPr>
          <a:xfrm>
            <a:off x="9076100" y="1739023"/>
            <a:ext cx="5920516" cy="6679466"/>
            <a:chOff x="0" y="-47625"/>
            <a:chExt cx="2459494" cy="2774776"/>
          </a:xfrm>
        </p:grpSpPr>
        <p:sp>
          <p:nvSpPr>
            <p:cNvPr id="197" name="Google Shape;197;p16"/>
            <p:cNvSpPr/>
            <p:nvPr/>
          </p:nvSpPr>
          <p:spPr>
            <a:xfrm>
              <a:off x="0" y="0"/>
              <a:ext cx="2459494" cy="2727151"/>
            </a:xfrm>
            <a:custGeom>
              <a:rect b="b" l="l" r="r" t="t"/>
              <a:pathLst>
                <a:path extrusionOk="0" h="2727151" w="2459494">
                  <a:moveTo>
                    <a:pt x="0" y="0"/>
                  </a:moveTo>
                  <a:lnTo>
                    <a:pt x="2459494" y="0"/>
                  </a:lnTo>
                  <a:lnTo>
                    <a:pt x="2459494" y="2727151"/>
                  </a:lnTo>
                  <a:lnTo>
                    <a:pt x="0" y="2727151"/>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198" name="Google Shape;198;p16"/>
            <p:cNvSpPr txBox="1"/>
            <p:nvPr/>
          </p:nvSpPr>
          <p:spPr>
            <a:xfrm>
              <a:off x="0" y="-47625"/>
              <a:ext cx="2459494" cy="277477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99" name="Google Shape;199;p16"/>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grpSp>
        <p:nvGrpSpPr>
          <p:cNvPr id="200" name="Google Shape;200;p16"/>
          <p:cNvGrpSpPr/>
          <p:nvPr/>
        </p:nvGrpSpPr>
        <p:grpSpPr>
          <a:xfrm>
            <a:off x="572783" y="595614"/>
            <a:ext cx="1229213" cy="433086"/>
            <a:chOff x="0" y="0"/>
            <a:chExt cx="1638950" cy="577448"/>
          </a:xfrm>
        </p:grpSpPr>
        <p:sp>
          <p:nvSpPr>
            <p:cNvPr id="201" name="Google Shape;201;p16"/>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3">
                <a:alphaModFix/>
              </a:blip>
              <a:stretch>
                <a:fillRect b="0" l="0" r="0" t="0"/>
              </a:stretch>
            </a:blipFill>
            <a:ln>
              <a:noFill/>
            </a:ln>
          </p:spPr>
        </p:sp>
        <p:sp>
          <p:nvSpPr>
            <p:cNvPr id="202" name="Google Shape;202;p16"/>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sp>
        <p:nvSpPr>
          <p:cNvPr id="203" name="Google Shape;203;p16"/>
          <p:cNvSpPr/>
          <p:nvPr/>
        </p:nvSpPr>
        <p:spPr>
          <a:xfrm rot="10800000">
            <a:off x="15657667" y="415043"/>
            <a:ext cx="2181662" cy="2181662"/>
          </a:xfrm>
          <a:custGeom>
            <a:rect b="b" l="l" r="r" t="t"/>
            <a:pathLst>
              <a:path extrusionOk="0" h="2181662" w="2181662">
                <a:moveTo>
                  <a:pt x="0" y="0"/>
                </a:moveTo>
                <a:lnTo>
                  <a:pt x="2181662" y="0"/>
                </a:lnTo>
                <a:lnTo>
                  <a:pt x="2181662" y="2181663"/>
                </a:lnTo>
                <a:lnTo>
                  <a:pt x="0" y="2181663"/>
                </a:lnTo>
                <a:lnTo>
                  <a:pt x="0" y="0"/>
                </a:lnTo>
                <a:close/>
              </a:path>
            </a:pathLst>
          </a:custGeom>
          <a:blipFill rotWithShape="1">
            <a:blip r:embed="rId4">
              <a:alphaModFix/>
            </a:blip>
            <a:stretch>
              <a:fillRect b="0" l="0" r="0" t="0"/>
            </a:stretch>
          </a:blipFill>
          <a:ln>
            <a:noFill/>
          </a:ln>
        </p:spPr>
      </p:sp>
      <p:sp>
        <p:nvSpPr>
          <p:cNvPr id="204" name="Google Shape;204;p16"/>
          <p:cNvSpPr txBox="1"/>
          <p:nvPr/>
        </p:nvSpPr>
        <p:spPr>
          <a:xfrm>
            <a:off x="11115299" y="2049186"/>
            <a:ext cx="3489414" cy="1552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VISION.</a:t>
            </a:r>
            <a:endParaRPr/>
          </a:p>
        </p:txBody>
      </p:sp>
      <p:sp>
        <p:nvSpPr>
          <p:cNvPr id="205" name="Google Shape;205;p16"/>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06/20</a:t>
            </a:r>
            <a:endParaRPr/>
          </a:p>
        </p:txBody>
      </p:sp>
      <p:sp>
        <p:nvSpPr>
          <p:cNvPr id="206" name="Google Shape;206;p16"/>
          <p:cNvSpPr txBox="1"/>
          <p:nvPr/>
        </p:nvSpPr>
        <p:spPr>
          <a:xfrm rot="-5400000">
            <a:off x="-2458976" y="5972498"/>
            <a:ext cx="6063517" cy="508086"/>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362" u="none" cap="none" strike="noStrike">
                <a:solidFill>
                  <a:srgbClr val="FFFFFF"/>
                </a:solidFill>
                <a:latin typeface="Montserrat"/>
                <a:ea typeface="Montserrat"/>
                <a:cs typeface="Montserrat"/>
                <a:sym typeface="Montserrat"/>
              </a:rPr>
              <a:t>PRESENTATION TEMPLATE</a:t>
            </a:r>
            <a:endParaRPr/>
          </a:p>
        </p:txBody>
      </p:sp>
      <p:sp>
        <p:nvSpPr>
          <p:cNvPr id="207" name="Google Shape;207;p16"/>
          <p:cNvSpPr txBox="1"/>
          <p:nvPr/>
        </p:nvSpPr>
        <p:spPr>
          <a:xfrm>
            <a:off x="2995255" y="3573186"/>
            <a:ext cx="5136600" cy="447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We strive to create solutions that not only address the challenges of today but also anticipate the needs of tomorrow.We strive to create solutions that not only address the challenges of today but also anticipate the needs of tomorrow.We strive to create solutions that not only address the challenges of today but also anticipate the needs </a:t>
            </a:r>
            <a:endParaRPr/>
          </a:p>
          <a:p>
            <a:pPr indent="0" lvl="0" marL="0" marR="0" rtl="0" algn="l">
              <a:lnSpc>
                <a:spcPct val="115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of course  tomorrow.</a:t>
            </a:r>
            <a:endParaRPr/>
          </a:p>
          <a:p>
            <a:pPr indent="0" lvl="0" marL="0" marR="0" rtl="0" algn="l">
              <a:lnSpc>
                <a:spcPct val="115000"/>
              </a:lnSpc>
              <a:spcBef>
                <a:spcPts val="0"/>
              </a:spcBef>
              <a:spcAft>
                <a:spcPts val="0"/>
              </a:spcAft>
              <a:buNone/>
            </a:pPr>
            <a:r>
              <a:t/>
            </a:r>
            <a:endParaRPr b="0" i="0" sz="17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We strive to create solutions that not only address the challenges of today but also anticipate the needs of tomorrow.We strive to create solutions that not only address the challenges of today but also anticipate.</a:t>
            </a:r>
            <a:endParaRPr/>
          </a:p>
        </p:txBody>
      </p:sp>
      <p:sp>
        <p:nvSpPr>
          <p:cNvPr id="208" name="Google Shape;208;p16"/>
          <p:cNvSpPr txBox="1"/>
          <p:nvPr/>
        </p:nvSpPr>
        <p:spPr>
          <a:xfrm>
            <a:off x="9468004" y="3573186"/>
            <a:ext cx="5136600" cy="447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We strive to create solutions that not only address the challenges of today but also anticipate the needs of tomorrow.We strive to create solutions that not only address the challenges of today but also anticipate the needs of tomorrow.We strive to create solutions that not only address the challenges of today but also anticipate the needs </a:t>
            </a:r>
            <a:endParaRPr/>
          </a:p>
          <a:p>
            <a:pPr indent="0" lvl="0" marL="0" marR="0" rtl="0" algn="l">
              <a:lnSpc>
                <a:spcPct val="115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of course  tomorrow.</a:t>
            </a:r>
            <a:endParaRPr/>
          </a:p>
          <a:p>
            <a:pPr indent="0" lvl="0" marL="0" marR="0" rtl="0" algn="l">
              <a:lnSpc>
                <a:spcPct val="115000"/>
              </a:lnSpc>
              <a:spcBef>
                <a:spcPts val="0"/>
              </a:spcBef>
              <a:spcAft>
                <a:spcPts val="0"/>
              </a:spcAft>
              <a:buNone/>
            </a:pPr>
            <a:r>
              <a:t/>
            </a:r>
            <a:endParaRPr b="0" i="0" sz="17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We strive to create solutions that not only address the challenges of today but also anticipate the needs of tomorrow.We strive to create solutions that not only address the challenges of today but also anticipate.</a:t>
            </a:r>
            <a:endParaRPr/>
          </a:p>
        </p:txBody>
      </p:sp>
      <p:pic>
        <p:nvPicPr>
          <p:cNvPr id="209" name="Google Shape;209;p16"/>
          <p:cNvPicPr preferRelativeResize="0"/>
          <p:nvPr/>
        </p:nvPicPr>
        <p:blipFill>
          <a:blip r:embed="rId5">
            <a:alphaModFix/>
          </a:blip>
          <a:stretch>
            <a:fillRect/>
          </a:stretch>
        </p:blipFill>
        <p:spPr>
          <a:xfrm>
            <a:off x="4169802" y="-1606850"/>
            <a:ext cx="2787600" cy="2635542"/>
          </a:xfrm>
          <a:prstGeom prst="rect">
            <a:avLst/>
          </a:prstGeom>
          <a:noFill/>
          <a:ln>
            <a:noFill/>
          </a:ln>
        </p:spPr>
      </p:pic>
      <p:pic>
        <p:nvPicPr>
          <p:cNvPr id="210" name="Google Shape;210;p16"/>
          <p:cNvPicPr preferRelativeResize="0"/>
          <p:nvPr/>
        </p:nvPicPr>
        <p:blipFill>
          <a:blip r:embed="rId6">
            <a:alphaModFix/>
          </a:blip>
          <a:stretch>
            <a:fillRect/>
          </a:stretch>
        </p:blipFill>
        <p:spPr>
          <a:xfrm>
            <a:off x="2995250" y="2248499"/>
            <a:ext cx="1085175" cy="1068303"/>
          </a:xfrm>
          <a:prstGeom prst="rect">
            <a:avLst/>
          </a:prstGeom>
          <a:noFill/>
          <a:ln>
            <a:noFill/>
          </a:ln>
        </p:spPr>
      </p:pic>
      <p:pic>
        <p:nvPicPr>
          <p:cNvPr id="211" name="Google Shape;211;p16"/>
          <p:cNvPicPr preferRelativeResize="0"/>
          <p:nvPr/>
        </p:nvPicPr>
        <p:blipFill>
          <a:blip r:embed="rId7">
            <a:alphaModFix/>
          </a:blip>
          <a:stretch>
            <a:fillRect/>
          </a:stretch>
        </p:blipFill>
        <p:spPr>
          <a:xfrm>
            <a:off x="9635803" y="2259308"/>
            <a:ext cx="1172175" cy="11323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15" name="Shape 215"/>
        <p:cNvGrpSpPr/>
        <p:nvPr/>
      </p:nvGrpSpPr>
      <p:grpSpPr>
        <a:xfrm>
          <a:off x="0" y="0"/>
          <a:ext cx="0" cy="0"/>
          <a:chOff x="0" y="0"/>
          <a:chExt cx="0" cy="0"/>
        </a:xfrm>
      </p:grpSpPr>
      <p:pic>
        <p:nvPicPr>
          <p:cNvPr id="216" name="Google Shape;216;p17"/>
          <p:cNvPicPr preferRelativeResize="0"/>
          <p:nvPr/>
        </p:nvPicPr>
        <p:blipFill>
          <a:blip r:embed="rId3">
            <a:alphaModFix/>
          </a:blip>
          <a:stretch>
            <a:fillRect/>
          </a:stretch>
        </p:blipFill>
        <p:spPr>
          <a:xfrm>
            <a:off x="15283550" y="1563450"/>
            <a:ext cx="3004450" cy="4509730"/>
          </a:xfrm>
          <a:prstGeom prst="rect">
            <a:avLst/>
          </a:prstGeom>
          <a:noFill/>
          <a:ln>
            <a:noFill/>
          </a:ln>
        </p:spPr>
      </p:pic>
      <p:pic>
        <p:nvPicPr>
          <p:cNvPr id="217" name="Google Shape;217;p17"/>
          <p:cNvPicPr preferRelativeResize="0"/>
          <p:nvPr/>
        </p:nvPicPr>
        <p:blipFill>
          <a:blip r:embed="rId4">
            <a:alphaModFix/>
          </a:blip>
          <a:stretch>
            <a:fillRect/>
          </a:stretch>
        </p:blipFill>
        <p:spPr>
          <a:xfrm>
            <a:off x="1028699" y="1563449"/>
            <a:ext cx="4065875" cy="7503905"/>
          </a:xfrm>
          <a:prstGeom prst="rect">
            <a:avLst/>
          </a:prstGeom>
          <a:noFill/>
          <a:ln>
            <a:noFill/>
          </a:ln>
        </p:spPr>
      </p:pic>
      <p:cxnSp>
        <p:nvCxnSpPr>
          <p:cNvPr id="218" name="Google Shape;218;p17"/>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grpSp>
        <p:nvGrpSpPr>
          <p:cNvPr id="219" name="Google Shape;219;p17"/>
          <p:cNvGrpSpPr/>
          <p:nvPr/>
        </p:nvGrpSpPr>
        <p:grpSpPr>
          <a:xfrm>
            <a:off x="572783" y="595614"/>
            <a:ext cx="1229213" cy="433086"/>
            <a:chOff x="0" y="0"/>
            <a:chExt cx="1638950" cy="577448"/>
          </a:xfrm>
        </p:grpSpPr>
        <p:sp>
          <p:nvSpPr>
            <p:cNvPr id="220" name="Google Shape;220;p17"/>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5">
                <a:alphaModFix/>
              </a:blip>
              <a:stretch>
                <a:fillRect b="0" l="0" r="0" t="0"/>
              </a:stretch>
            </a:blipFill>
            <a:ln>
              <a:noFill/>
            </a:ln>
          </p:spPr>
        </p:sp>
        <p:sp>
          <p:nvSpPr>
            <p:cNvPr id="221" name="Google Shape;221;p17"/>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grpSp>
        <p:nvGrpSpPr>
          <p:cNvPr id="222" name="Google Shape;222;p17"/>
          <p:cNvGrpSpPr/>
          <p:nvPr/>
        </p:nvGrpSpPr>
        <p:grpSpPr>
          <a:xfrm>
            <a:off x="5848335" y="1563457"/>
            <a:ext cx="1797976" cy="1797976"/>
            <a:chOff x="0" y="0"/>
            <a:chExt cx="812800" cy="812800"/>
          </a:xfrm>
        </p:grpSpPr>
        <p:sp>
          <p:nvSpPr>
            <p:cNvPr id="223" name="Google Shape;22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5600" u="none" cap="none" strike="noStrike">
                  <a:solidFill>
                    <a:srgbClr val="FFFFFF"/>
                  </a:solidFill>
                  <a:latin typeface="Antonio"/>
                  <a:ea typeface="Antonio"/>
                  <a:cs typeface="Antonio"/>
                  <a:sym typeface="Antonio"/>
                </a:rPr>
                <a:t>02.</a:t>
              </a:r>
              <a:endParaRPr/>
            </a:p>
          </p:txBody>
        </p:sp>
      </p:grpSp>
      <p:sp>
        <p:nvSpPr>
          <p:cNvPr id="225" name="Google Shape;225;p17"/>
          <p:cNvSpPr txBox="1"/>
          <p:nvPr/>
        </p:nvSpPr>
        <p:spPr>
          <a:xfrm>
            <a:off x="8066660" y="1686157"/>
            <a:ext cx="7747202" cy="1552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OUR PROJECTS.</a:t>
            </a:r>
            <a:endParaRPr/>
          </a:p>
        </p:txBody>
      </p:sp>
      <p:sp>
        <p:nvSpPr>
          <p:cNvPr id="226" name="Google Shape;226;p17"/>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07/20</a:t>
            </a:r>
            <a:endParaRPr/>
          </a:p>
        </p:txBody>
      </p:sp>
      <p:sp>
        <p:nvSpPr>
          <p:cNvPr id="227" name="Google Shape;227;p17"/>
          <p:cNvSpPr txBox="1"/>
          <p:nvPr/>
        </p:nvSpPr>
        <p:spPr>
          <a:xfrm>
            <a:off x="8066660" y="3683092"/>
            <a:ext cx="6397712" cy="38239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Span a diverse array of initiatives designed to make a positive impact in various communities. From educational programs that empower underprivileged students to environmental conservation efforts aimed at preserving our natural resources, we are committed to creating meaningful change.</a:t>
            </a:r>
            <a:endParaRPr/>
          </a:p>
          <a:p>
            <a:pPr indent="0" lvl="0" marL="0" marR="0" rtl="0" algn="l">
              <a:lnSpc>
                <a:spcPct val="140000"/>
              </a:lnSpc>
              <a:spcBef>
                <a:spcPts val="0"/>
              </a:spcBef>
              <a:spcAft>
                <a:spcPts val="0"/>
              </a:spcAft>
              <a:buNone/>
            </a:pPr>
            <a:r>
              <a:t/>
            </a:r>
            <a:endParaRPr b="0" i="0" sz="1700" u="none" cap="none" strike="noStrike">
              <a:solidFill>
                <a:srgbClr val="FFFFFF"/>
              </a:solidFill>
              <a:latin typeface="Montserrat"/>
              <a:ea typeface="Montserrat"/>
              <a:cs typeface="Montserrat"/>
              <a:sym typeface="Montserrat"/>
            </a:endParaRPr>
          </a:p>
          <a:p>
            <a:pPr indent="0" lvl="0" marL="0" marR="0" rtl="0" algn="l">
              <a:lnSpc>
                <a:spcPct val="140000"/>
              </a:lnSpc>
              <a:spcBef>
                <a:spcPts val="0"/>
              </a:spcBef>
              <a:spcAft>
                <a:spcPts val="0"/>
              </a:spcAft>
              <a:buNone/>
            </a:pPr>
            <a:r>
              <a:rPr b="0" i="0" lang="en-US" sz="1700" u="none" cap="none" strike="noStrike">
                <a:solidFill>
                  <a:srgbClr val="FFFFFF"/>
                </a:solidFill>
                <a:latin typeface="Montserrat"/>
                <a:ea typeface="Montserrat"/>
                <a:cs typeface="Montserrat"/>
                <a:sym typeface="Montserrat"/>
              </a:rPr>
              <a:t>One of our flagship projects focuses on providing clean drinking water to rural areas, ensuring that everyone has access to this basic necessity. Another key initiative is our mentorship program, which pairs experienced professionals with young adults to guide them in their career paths and personal development.</a:t>
            </a:r>
            <a:endParaRPr/>
          </a:p>
        </p:txBody>
      </p:sp>
      <p:sp>
        <p:nvSpPr>
          <p:cNvPr id="228" name="Google Shape;228;p17"/>
          <p:cNvSpPr txBox="1"/>
          <p:nvPr/>
        </p:nvSpPr>
        <p:spPr>
          <a:xfrm rot="-5400000">
            <a:off x="-2713019" y="5685344"/>
            <a:ext cx="6063517" cy="508086"/>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362" u="none" cap="none" strike="noStrike">
                <a:solidFill>
                  <a:srgbClr val="FFFFFF"/>
                </a:solidFill>
                <a:latin typeface="Montserrat"/>
                <a:ea typeface="Montserrat"/>
                <a:cs typeface="Montserrat"/>
                <a:sym typeface="Montserrat"/>
              </a:rPr>
              <a:t>PRESENTATION TEMPLATE</a:t>
            </a:r>
            <a:endParaRPr/>
          </a:p>
        </p:txBody>
      </p:sp>
      <p:pic>
        <p:nvPicPr>
          <p:cNvPr id="229" name="Google Shape;229;p17"/>
          <p:cNvPicPr preferRelativeResize="0"/>
          <p:nvPr/>
        </p:nvPicPr>
        <p:blipFill>
          <a:blip r:embed="rId6">
            <a:alphaModFix/>
          </a:blip>
          <a:stretch>
            <a:fillRect/>
          </a:stretch>
        </p:blipFill>
        <p:spPr>
          <a:xfrm>
            <a:off x="8932302" y="-1606850"/>
            <a:ext cx="2787600" cy="26355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33" name="Shape 233"/>
        <p:cNvGrpSpPr/>
        <p:nvPr/>
      </p:nvGrpSpPr>
      <p:grpSpPr>
        <a:xfrm>
          <a:off x="0" y="0"/>
          <a:ext cx="0" cy="0"/>
          <a:chOff x="0" y="0"/>
          <a:chExt cx="0" cy="0"/>
        </a:xfrm>
      </p:grpSpPr>
      <p:pic>
        <p:nvPicPr>
          <p:cNvPr id="234" name="Google Shape;234;p18"/>
          <p:cNvPicPr preferRelativeResize="0"/>
          <p:nvPr/>
        </p:nvPicPr>
        <p:blipFill>
          <a:blip r:embed="rId3">
            <a:alphaModFix/>
          </a:blip>
          <a:stretch>
            <a:fillRect/>
          </a:stretch>
        </p:blipFill>
        <p:spPr>
          <a:xfrm>
            <a:off x="12990375" y="3010750"/>
            <a:ext cx="4329550" cy="3518516"/>
          </a:xfrm>
          <a:prstGeom prst="rect">
            <a:avLst/>
          </a:prstGeom>
          <a:noFill/>
          <a:ln>
            <a:noFill/>
          </a:ln>
        </p:spPr>
      </p:pic>
      <p:pic>
        <p:nvPicPr>
          <p:cNvPr id="235" name="Google Shape;235;p18"/>
          <p:cNvPicPr preferRelativeResize="0"/>
          <p:nvPr/>
        </p:nvPicPr>
        <p:blipFill>
          <a:blip r:embed="rId4">
            <a:alphaModFix/>
          </a:blip>
          <a:stretch>
            <a:fillRect/>
          </a:stretch>
        </p:blipFill>
        <p:spPr>
          <a:xfrm>
            <a:off x="1" y="1336247"/>
            <a:ext cx="5008625" cy="7494645"/>
          </a:xfrm>
          <a:prstGeom prst="rect">
            <a:avLst/>
          </a:prstGeom>
          <a:noFill/>
          <a:ln>
            <a:noFill/>
          </a:ln>
        </p:spPr>
      </p:pic>
      <p:grpSp>
        <p:nvGrpSpPr>
          <p:cNvPr id="236" name="Google Shape;236;p18"/>
          <p:cNvGrpSpPr/>
          <p:nvPr/>
        </p:nvGrpSpPr>
        <p:grpSpPr>
          <a:xfrm>
            <a:off x="572783" y="595614"/>
            <a:ext cx="1229213" cy="433086"/>
            <a:chOff x="0" y="0"/>
            <a:chExt cx="1638950" cy="577448"/>
          </a:xfrm>
        </p:grpSpPr>
        <p:sp>
          <p:nvSpPr>
            <p:cNvPr id="237" name="Google Shape;237;p18"/>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5">
                <a:alphaModFix/>
              </a:blip>
              <a:stretch>
                <a:fillRect b="0" l="0" r="0" t="0"/>
              </a:stretch>
            </a:blipFill>
            <a:ln>
              <a:noFill/>
            </a:ln>
          </p:spPr>
        </p:sp>
        <p:sp>
          <p:nvSpPr>
            <p:cNvPr id="238" name="Google Shape;238;p18"/>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cxnSp>
        <p:nvCxnSpPr>
          <p:cNvPr id="239" name="Google Shape;239;p18"/>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grpSp>
        <p:nvGrpSpPr>
          <p:cNvPr id="240" name="Google Shape;240;p18"/>
          <p:cNvGrpSpPr/>
          <p:nvPr/>
        </p:nvGrpSpPr>
        <p:grpSpPr>
          <a:xfrm>
            <a:off x="13047769" y="6703492"/>
            <a:ext cx="2766092" cy="1948837"/>
            <a:chOff x="0" y="-47625"/>
            <a:chExt cx="1149087" cy="809584"/>
          </a:xfrm>
        </p:grpSpPr>
        <p:sp>
          <p:nvSpPr>
            <p:cNvPr id="241" name="Google Shape;241;p18"/>
            <p:cNvSpPr/>
            <p:nvPr/>
          </p:nvSpPr>
          <p:spPr>
            <a:xfrm>
              <a:off x="0" y="0"/>
              <a:ext cx="1149087" cy="761959"/>
            </a:xfrm>
            <a:custGeom>
              <a:rect b="b" l="l" r="r" t="t"/>
              <a:pathLst>
                <a:path extrusionOk="0" h="761959" w="1149087">
                  <a:moveTo>
                    <a:pt x="0" y="0"/>
                  </a:moveTo>
                  <a:lnTo>
                    <a:pt x="1149087" y="0"/>
                  </a:lnTo>
                  <a:lnTo>
                    <a:pt x="1149087" y="761959"/>
                  </a:lnTo>
                  <a:lnTo>
                    <a:pt x="0" y="761959"/>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242" name="Google Shape;242;p18"/>
            <p:cNvSpPr txBox="1"/>
            <p:nvPr/>
          </p:nvSpPr>
          <p:spPr>
            <a:xfrm>
              <a:off x="0" y="-47625"/>
              <a:ext cx="1149087" cy="80958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3" name="Google Shape;243;p18"/>
          <p:cNvSpPr/>
          <p:nvPr/>
        </p:nvSpPr>
        <p:spPr>
          <a:xfrm>
            <a:off x="13403900" y="7125969"/>
            <a:ext cx="171082" cy="171082"/>
          </a:xfrm>
          <a:custGeom>
            <a:rect b="b" l="l" r="r" t="t"/>
            <a:pathLst>
              <a:path extrusionOk="0" h="171082" w="171082">
                <a:moveTo>
                  <a:pt x="0" y="0"/>
                </a:moveTo>
                <a:lnTo>
                  <a:pt x="171082" y="0"/>
                </a:lnTo>
                <a:lnTo>
                  <a:pt x="171082" y="171082"/>
                </a:lnTo>
                <a:lnTo>
                  <a:pt x="0" y="171082"/>
                </a:lnTo>
                <a:lnTo>
                  <a:pt x="0" y="0"/>
                </a:lnTo>
                <a:close/>
              </a:path>
            </a:pathLst>
          </a:custGeom>
          <a:blipFill rotWithShape="1">
            <a:blip r:embed="rId6">
              <a:alphaModFix/>
            </a:blip>
            <a:stretch>
              <a:fillRect b="0" l="0" r="0" t="0"/>
            </a:stretch>
          </a:blipFill>
          <a:ln>
            <a:noFill/>
          </a:ln>
        </p:spPr>
      </p:sp>
      <p:sp>
        <p:nvSpPr>
          <p:cNvPr id="244" name="Google Shape;244;p18"/>
          <p:cNvSpPr/>
          <p:nvPr/>
        </p:nvSpPr>
        <p:spPr>
          <a:xfrm>
            <a:off x="13411362" y="7404913"/>
            <a:ext cx="168904" cy="168904"/>
          </a:xfrm>
          <a:custGeom>
            <a:rect b="b" l="l" r="r" t="t"/>
            <a:pathLst>
              <a:path extrusionOk="0" h="168904" w="168904">
                <a:moveTo>
                  <a:pt x="0" y="0"/>
                </a:moveTo>
                <a:lnTo>
                  <a:pt x="168904" y="0"/>
                </a:lnTo>
                <a:lnTo>
                  <a:pt x="168904" y="168904"/>
                </a:lnTo>
                <a:lnTo>
                  <a:pt x="0" y="168904"/>
                </a:lnTo>
                <a:lnTo>
                  <a:pt x="0" y="0"/>
                </a:lnTo>
                <a:close/>
              </a:path>
            </a:pathLst>
          </a:custGeom>
          <a:blipFill rotWithShape="1">
            <a:blip r:embed="rId7">
              <a:alphaModFix/>
            </a:blip>
            <a:stretch>
              <a:fillRect b="0" l="0" r="0" t="0"/>
            </a:stretch>
          </a:blipFill>
          <a:ln>
            <a:noFill/>
          </a:ln>
        </p:spPr>
      </p:sp>
      <p:sp>
        <p:nvSpPr>
          <p:cNvPr id="245" name="Google Shape;245;p18"/>
          <p:cNvSpPr/>
          <p:nvPr/>
        </p:nvSpPr>
        <p:spPr>
          <a:xfrm>
            <a:off x="13403900" y="7994656"/>
            <a:ext cx="163620" cy="163620"/>
          </a:xfrm>
          <a:custGeom>
            <a:rect b="b" l="l" r="r" t="t"/>
            <a:pathLst>
              <a:path extrusionOk="0" h="163620" w="163620">
                <a:moveTo>
                  <a:pt x="0" y="0"/>
                </a:moveTo>
                <a:lnTo>
                  <a:pt x="163620" y="0"/>
                </a:lnTo>
                <a:lnTo>
                  <a:pt x="163620" y="163620"/>
                </a:lnTo>
                <a:lnTo>
                  <a:pt x="0" y="163620"/>
                </a:lnTo>
                <a:lnTo>
                  <a:pt x="0" y="0"/>
                </a:lnTo>
                <a:close/>
              </a:path>
            </a:pathLst>
          </a:custGeom>
          <a:blipFill rotWithShape="1">
            <a:blip r:embed="rId8">
              <a:alphaModFix/>
            </a:blip>
            <a:stretch>
              <a:fillRect b="0" l="0" r="0" t="0"/>
            </a:stretch>
          </a:blipFill>
          <a:ln>
            <a:noFill/>
          </a:ln>
        </p:spPr>
      </p:sp>
      <p:sp>
        <p:nvSpPr>
          <p:cNvPr id="246" name="Google Shape;246;p18"/>
          <p:cNvSpPr/>
          <p:nvPr/>
        </p:nvSpPr>
        <p:spPr>
          <a:xfrm>
            <a:off x="13409184" y="7705093"/>
            <a:ext cx="171082" cy="171082"/>
          </a:xfrm>
          <a:custGeom>
            <a:rect b="b" l="l" r="r" t="t"/>
            <a:pathLst>
              <a:path extrusionOk="0" h="171082" w="171082">
                <a:moveTo>
                  <a:pt x="0" y="0"/>
                </a:moveTo>
                <a:lnTo>
                  <a:pt x="171082" y="0"/>
                </a:lnTo>
                <a:lnTo>
                  <a:pt x="171082" y="171082"/>
                </a:lnTo>
                <a:lnTo>
                  <a:pt x="0" y="171082"/>
                </a:lnTo>
                <a:lnTo>
                  <a:pt x="0" y="0"/>
                </a:lnTo>
                <a:close/>
              </a:path>
            </a:pathLst>
          </a:custGeom>
          <a:blipFill rotWithShape="1">
            <a:blip r:embed="rId9">
              <a:alphaModFix/>
            </a:blip>
            <a:stretch>
              <a:fillRect b="0" l="0" r="0" t="0"/>
            </a:stretch>
          </a:blipFill>
          <a:ln>
            <a:noFill/>
          </a:ln>
        </p:spPr>
      </p:sp>
      <p:sp>
        <p:nvSpPr>
          <p:cNvPr id="247" name="Google Shape;247;p18"/>
          <p:cNvSpPr/>
          <p:nvPr/>
        </p:nvSpPr>
        <p:spPr>
          <a:xfrm rot="10800000">
            <a:off x="14694129" y="595614"/>
            <a:ext cx="2181662" cy="2181662"/>
          </a:xfrm>
          <a:custGeom>
            <a:rect b="b" l="l" r="r" t="t"/>
            <a:pathLst>
              <a:path extrusionOk="0" h="2181662" w="2181662">
                <a:moveTo>
                  <a:pt x="0" y="0"/>
                </a:moveTo>
                <a:lnTo>
                  <a:pt x="2181663" y="0"/>
                </a:lnTo>
                <a:lnTo>
                  <a:pt x="2181663" y="2181662"/>
                </a:lnTo>
                <a:lnTo>
                  <a:pt x="0" y="2181662"/>
                </a:lnTo>
                <a:lnTo>
                  <a:pt x="0" y="0"/>
                </a:lnTo>
                <a:close/>
              </a:path>
            </a:pathLst>
          </a:custGeom>
          <a:blipFill rotWithShape="1">
            <a:blip r:embed="rId10">
              <a:alphaModFix/>
            </a:blip>
            <a:stretch>
              <a:fillRect b="0" l="0" r="0" t="0"/>
            </a:stretch>
          </a:blipFill>
          <a:ln>
            <a:noFill/>
          </a:ln>
        </p:spPr>
      </p:sp>
      <p:grpSp>
        <p:nvGrpSpPr>
          <p:cNvPr id="248" name="Google Shape;248;p18"/>
          <p:cNvGrpSpPr/>
          <p:nvPr/>
        </p:nvGrpSpPr>
        <p:grpSpPr>
          <a:xfrm>
            <a:off x="9347281" y="6486573"/>
            <a:ext cx="2188575" cy="408152"/>
            <a:chOff x="0" y="-47625"/>
            <a:chExt cx="576415" cy="107497"/>
          </a:xfrm>
        </p:grpSpPr>
        <p:sp>
          <p:nvSpPr>
            <p:cNvPr id="249" name="Google Shape;249;p18"/>
            <p:cNvSpPr/>
            <p:nvPr/>
          </p:nvSpPr>
          <p:spPr>
            <a:xfrm>
              <a:off x="0" y="0"/>
              <a:ext cx="576415" cy="59872"/>
            </a:xfrm>
            <a:custGeom>
              <a:rect b="b" l="l" r="r" t="t"/>
              <a:pathLst>
                <a:path extrusionOk="0" h="59872" w="576415">
                  <a:moveTo>
                    <a:pt x="29936" y="0"/>
                  </a:moveTo>
                  <a:lnTo>
                    <a:pt x="546479" y="0"/>
                  </a:lnTo>
                  <a:cubicBezTo>
                    <a:pt x="554418" y="0"/>
                    <a:pt x="562033" y="3154"/>
                    <a:pt x="567647" y="8768"/>
                  </a:cubicBezTo>
                  <a:cubicBezTo>
                    <a:pt x="573261" y="14382"/>
                    <a:pt x="576415" y="21996"/>
                    <a:pt x="576415" y="29936"/>
                  </a:cubicBezTo>
                  <a:lnTo>
                    <a:pt x="576415" y="29936"/>
                  </a:lnTo>
                  <a:cubicBezTo>
                    <a:pt x="576415" y="46469"/>
                    <a:pt x="563012" y="59872"/>
                    <a:pt x="546479" y="59872"/>
                  </a:cubicBezTo>
                  <a:lnTo>
                    <a:pt x="29936" y="59872"/>
                  </a:lnTo>
                  <a:cubicBezTo>
                    <a:pt x="13403" y="59872"/>
                    <a:pt x="0" y="46469"/>
                    <a:pt x="0" y="29936"/>
                  </a:cubicBezTo>
                  <a:lnTo>
                    <a:pt x="0" y="29936"/>
                  </a:lnTo>
                  <a:cubicBezTo>
                    <a:pt x="0" y="13403"/>
                    <a:pt x="13403" y="0"/>
                    <a:pt x="29936" y="0"/>
                  </a:cubicBezTo>
                  <a:close/>
                </a:path>
              </a:pathLst>
            </a:custGeom>
            <a:solidFill>
              <a:srgbClr val="484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
            <p:cNvSpPr txBox="1"/>
            <p:nvPr/>
          </p:nvSpPr>
          <p:spPr>
            <a:xfrm>
              <a:off x="0" y="-47625"/>
              <a:ext cx="576415" cy="1074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1" name="Google Shape;251;p18"/>
          <p:cNvGrpSpPr/>
          <p:nvPr/>
        </p:nvGrpSpPr>
        <p:grpSpPr>
          <a:xfrm>
            <a:off x="9347281" y="6832359"/>
            <a:ext cx="2188575" cy="408152"/>
            <a:chOff x="0" y="-47625"/>
            <a:chExt cx="576415" cy="107497"/>
          </a:xfrm>
        </p:grpSpPr>
        <p:sp>
          <p:nvSpPr>
            <p:cNvPr id="252" name="Google Shape;252;p18"/>
            <p:cNvSpPr/>
            <p:nvPr/>
          </p:nvSpPr>
          <p:spPr>
            <a:xfrm>
              <a:off x="0" y="0"/>
              <a:ext cx="576415" cy="59872"/>
            </a:xfrm>
            <a:custGeom>
              <a:rect b="b" l="l" r="r" t="t"/>
              <a:pathLst>
                <a:path extrusionOk="0" h="59872" w="576415">
                  <a:moveTo>
                    <a:pt x="29936" y="0"/>
                  </a:moveTo>
                  <a:lnTo>
                    <a:pt x="546479" y="0"/>
                  </a:lnTo>
                  <a:cubicBezTo>
                    <a:pt x="554418" y="0"/>
                    <a:pt x="562033" y="3154"/>
                    <a:pt x="567647" y="8768"/>
                  </a:cubicBezTo>
                  <a:cubicBezTo>
                    <a:pt x="573261" y="14382"/>
                    <a:pt x="576415" y="21996"/>
                    <a:pt x="576415" y="29936"/>
                  </a:cubicBezTo>
                  <a:lnTo>
                    <a:pt x="576415" y="29936"/>
                  </a:lnTo>
                  <a:cubicBezTo>
                    <a:pt x="576415" y="46469"/>
                    <a:pt x="563012" y="59872"/>
                    <a:pt x="546479" y="59872"/>
                  </a:cubicBezTo>
                  <a:lnTo>
                    <a:pt x="29936" y="59872"/>
                  </a:lnTo>
                  <a:cubicBezTo>
                    <a:pt x="13403" y="59872"/>
                    <a:pt x="0" y="46469"/>
                    <a:pt x="0" y="29936"/>
                  </a:cubicBezTo>
                  <a:lnTo>
                    <a:pt x="0" y="29936"/>
                  </a:lnTo>
                  <a:cubicBezTo>
                    <a:pt x="0" y="13403"/>
                    <a:pt x="13403" y="0"/>
                    <a:pt x="29936" y="0"/>
                  </a:cubicBezTo>
                  <a:close/>
                </a:path>
              </a:pathLst>
            </a:custGeom>
            <a:solidFill>
              <a:srgbClr val="484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
            <p:cNvSpPr txBox="1"/>
            <p:nvPr/>
          </p:nvSpPr>
          <p:spPr>
            <a:xfrm>
              <a:off x="0" y="-47625"/>
              <a:ext cx="576415" cy="1074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4" name="Google Shape;254;p18"/>
          <p:cNvGrpSpPr/>
          <p:nvPr/>
        </p:nvGrpSpPr>
        <p:grpSpPr>
          <a:xfrm>
            <a:off x="9347281" y="6486573"/>
            <a:ext cx="1359472" cy="408152"/>
            <a:chOff x="0" y="-47625"/>
            <a:chExt cx="358050" cy="107497"/>
          </a:xfrm>
        </p:grpSpPr>
        <p:sp>
          <p:nvSpPr>
            <p:cNvPr id="255" name="Google Shape;255;p18"/>
            <p:cNvSpPr/>
            <p:nvPr/>
          </p:nvSpPr>
          <p:spPr>
            <a:xfrm>
              <a:off x="0" y="0"/>
              <a:ext cx="358050" cy="59872"/>
            </a:xfrm>
            <a:custGeom>
              <a:rect b="b" l="l" r="r" t="t"/>
              <a:pathLst>
                <a:path extrusionOk="0" h="59872" w="358050">
                  <a:moveTo>
                    <a:pt x="29936" y="0"/>
                  </a:moveTo>
                  <a:lnTo>
                    <a:pt x="328114" y="0"/>
                  </a:lnTo>
                  <a:cubicBezTo>
                    <a:pt x="344647" y="0"/>
                    <a:pt x="358050" y="13403"/>
                    <a:pt x="358050" y="29936"/>
                  </a:cubicBezTo>
                  <a:lnTo>
                    <a:pt x="358050" y="29936"/>
                  </a:lnTo>
                  <a:cubicBezTo>
                    <a:pt x="358050" y="37875"/>
                    <a:pt x="354896" y="45490"/>
                    <a:pt x="349282" y="51104"/>
                  </a:cubicBezTo>
                  <a:cubicBezTo>
                    <a:pt x="343668" y="56718"/>
                    <a:pt x="336054" y="59872"/>
                    <a:pt x="328114" y="59872"/>
                  </a:cubicBezTo>
                  <a:lnTo>
                    <a:pt x="29936" y="59872"/>
                  </a:lnTo>
                  <a:cubicBezTo>
                    <a:pt x="13403" y="59872"/>
                    <a:pt x="0" y="46469"/>
                    <a:pt x="0" y="29936"/>
                  </a:cubicBezTo>
                  <a:lnTo>
                    <a:pt x="0" y="29936"/>
                  </a:lnTo>
                  <a:cubicBezTo>
                    <a:pt x="0" y="13403"/>
                    <a:pt x="13403" y="0"/>
                    <a:pt x="299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
            <p:cNvSpPr txBox="1"/>
            <p:nvPr/>
          </p:nvSpPr>
          <p:spPr>
            <a:xfrm>
              <a:off x="0" y="-47625"/>
              <a:ext cx="358050" cy="1074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7" name="Google Shape;257;p18"/>
          <p:cNvGrpSpPr/>
          <p:nvPr/>
        </p:nvGrpSpPr>
        <p:grpSpPr>
          <a:xfrm>
            <a:off x="9347281" y="6832359"/>
            <a:ext cx="920145" cy="408152"/>
            <a:chOff x="0" y="-47625"/>
            <a:chExt cx="242343" cy="107497"/>
          </a:xfrm>
        </p:grpSpPr>
        <p:sp>
          <p:nvSpPr>
            <p:cNvPr id="258" name="Google Shape;258;p18"/>
            <p:cNvSpPr/>
            <p:nvPr/>
          </p:nvSpPr>
          <p:spPr>
            <a:xfrm>
              <a:off x="0" y="0"/>
              <a:ext cx="242343" cy="59872"/>
            </a:xfrm>
            <a:custGeom>
              <a:rect b="b" l="l" r="r" t="t"/>
              <a:pathLst>
                <a:path extrusionOk="0" h="59872" w="242343">
                  <a:moveTo>
                    <a:pt x="29936" y="0"/>
                  </a:moveTo>
                  <a:lnTo>
                    <a:pt x="212407" y="0"/>
                  </a:lnTo>
                  <a:cubicBezTo>
                    <a:pt x="228940" y="0"/>
                    <a:pt x="242343" y="13403"/>
                    <a:pt x="242343" y="29936"/>
                  </a:cubicBezTo>
                  <a:lnTo>
                    <a:pt x="242343" y="29936"/>
                  </a:lnTo>
                  <a:cubicBezTo>
                    <a:pt x="242343" y="46469"/>
                    <a:pt x="228940" y="59872"/>
                    <a:pt x="212407" y="59872"/>
                  </a:cubicBezTo>
                  <a:lnTo>
                    <a:pt x="29936" y="59872"/>
                  </a:lnTo>
                  <a:cubicBezTo>
                    <a:pt x="13403" y="59872"/>
                    <a:pt x="0" y="46469"/>
                    <a:pt x="0" y="29936"/>
                  </a:cubicBezTo>
                  <a:lnTo>
                    <a:pt x="0" y="29936"/>
                  </a:lnTo>
                  <a:cubicBezTo>
                    <a:pt x="0" y="13403"/>
                    <a:pt x="13403" y="0"/>
                    <a:pt x="299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
            <p:cNvSpPr txBox="1"/>
            <p:nvPr/>
          </p:nvSpPr>
          <p:spPr>
            <a:xfrm>
              <a:off x="0" y="-47625"/>
              <a:ext cx="242343" cy="1074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0" name="Google Shape;260;p18"/>
          <p:cNvSpPr txBox="1"/>
          <p:nvPr/>
        </p:nvSpPr>
        <p:spPr>
          <a:xfrm rot="-5400000">
            <a:off x="14709284" y="3108451"/>
            <a:ext cx="6063517" cy="508086"/>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362" u="none" cap="none" strike="noStrike">
                <a:solidFill>
                  <a:srgbClr val="FFFFFF"/>
                </a:solidFill>
                <a:latin typeface="Montserrat"/>
                <a:ea typeface="Montserrat"/>
                <a:cs typeface="Montserrat"/>
                <a:sym typeface="Montserrat"/>
              </a:rPr>
              <a:t>PRESENTATION TEMPLATE</a:t>
            </a:r>
            <a:endParaRPr/>
          </a:p>
        </p:txBody>
      </p:sp>
      <p:sp>
        <p:nvSpPr>
          <p:cNvPr id="261" name="Google Shape;261;p18"/>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08/20</a:t>
            </a:r>
            <a:endParaRPr/>
          </a:p>
        </p:txBody>
      </p:sp>
      <p:sp>
        <p:nvSpPr>
          <p:cNvPr id="262" name="Google Shape;262;p18"/>
          <p:cNvSpPr txBox="1"/>
          <p:nvPr/>
        </p:nvSpPr>
        <p:spPr>
          <a:xfrm>
            <a:off x="5350054" y="1336243"/>
            <a:ext cx="8117471" cy="154583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ISABEL MERCADO.</a:t>
            </a:r>
            <a:endParaRPr/>
          </a:p>
        </p:txBody>
      </p:sp>
      <p:sp>
        <p:nvSpPr>
          <p:cNvPr id="263" name="Google Shape;263;p18"/>
          <p:cNvSpPr txBox="1"/>
          <p:nvPr/>
        </p:nvSpPr>
        <p:spPr>
          <a:xfrm>
            <a:off x="13775212" y="7097394"/>
            <a:ext cx="1397936" cy="1911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FFFFFF"/>
                </a:solidFill>
                <a:latin typeface="Montserrat"/>
                <a:ea typeface="Montserrat"/>
                <a:cs typeface="Montserrat"/>
                <a:sym typeface="Montserrat"/>
              </a:rPr>
              <a:t>+123-456-7890</a:t>
            </a:r>
            <a:endParaRPr/>
          </a:p>
        </p:txBody>
      </p:sp>
      <p:sp>
        <p:nvSpPr>
          <p:cNvPr id="264" name="Google Shape;264;p18"/>
          <p:cNvSpPr txBox="1"/>
          <p:nvPr/>
        </p:nvSpPr>
        <p:spPr>
          <a:xfrm>
            <a:off x="13775212" y="7390739"/>
            <a:ext cx="1963804" cy="1911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FFFFFF"/>
                </a:solidFill>
                <a:latin typeface="Montserrat"/>
                <a:ea typeface="Montserrat"/>
                <a:cs typeface="Montserrat"/>
                <a:sym typeface="Montserrat"/>
              </a:rPr>
              <a:t>hello@reallygreatsite.com</a:t>
            </a:r>
            <a:endParaRPr/>
          </a:p>
        </p:txBody>
      </p:sp>
      <p:sp>
        <p:nvSpPr>
          <p:cNvPr id="265" name="Google Shape;265;p18"/>
          <p:cNvSpPr txBox="1"/>
          <p:nvPr/>
        </p:nvSpPr>
        <p:spPr>
          <a:xfrm>
            <a:off x="13775212" y="7684084"/>
            <a:ext cx="1864530" cy="1911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FFFFFF"/>
                </a:solidFill>
                <a:latin typeface="Montserrat"/>
                <a:ea typeface="Montserrat"/>
                <a:cs typeface="Montserrat"/>
                <a:sym typeface="Montserrat"/>
              </a:rPr>
              <a:t>reallygreatsite.com</a:t>
            </a:r>
            <a:endParaRPr/>
          </a:p>
        </p:txBody>
      </p:sp>
      <p:sp>
        <p:nvSpPr>
          <p:cNvPr id="266" name="Google Shape;266;p18"/>
          <p:cNvSpPr txBox="1"/>
          <p:nvPr/>
        </p:nvSpPr>
        <p:spPr>
          <a:xfrm>
            <a:off x="13775212" y="7977429"/>
            <a:ext cx="2038650" cy="3816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FFFFFF"/>
                </a:solidFill>
                <a:latin typeface="Montserrat"/>
                <a:ea typeface="Montserrat"/>
                <a:cs typeface="Montserrat"/>
                <a:sym typeface="Montserrat"/>
              </a:rPr>
              <a:t>123 Anywhere St., Any City,</a:t>
            </a:r>
            <a:endParaRPr/>
          </a:p>
          <a:p>
            <a:pPr indent="0" lvl="0" marL="0" marR="0" rtl="0" algn="l">
              <a:lnSpc>
                <a:spcPct val="140000"/>
              </a:lnSpc>
              <a:spcBef>
                <a:spcPts val="0"/>
              </a:spcBef>
              <a:spcAft>
                <a:spcPts val="0"/>
              </a:spcAft>
              <a:buNone/>
            </a:pPr>
            <a:r>
              <a:rPr b="0" i="0" lang="en-US" sz="1100" u="none" cap="none" strike="noStrike">
                <a:solidFill>
                  <a:srgbClr val="FFFFFF"/>
                </a:solidFill>
                <a:latin typeface="Montserrat"/>
                <a:ea typeface="Montserrat"/>
                <a:cs typeface="Montserrat"/>
                <a:sym typeface="Montserrat"/>
              </a:rPr>
              <a:t>ST 12345</a:t>
            </a:r>
            <a:endParaRPr/>
          </a:p>
        </p:txBody>
      </p:sp>
      <p:sp>
        <p:nvSpPr>
          <p:cNvPr id="267" name="Google Shape;267;p18"/>
          <p:cNvSpPr txBox="1"/>
          <p:nvPr/>
        </p:nvSpPr>
        <p:spPr>
          <a:xfrm>
            <a:off x="5463965" y="3034482"/>
            <a:ext cx="2080498" cy="106679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Age: 33</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Location: Shirley Lane</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Occupation: Director</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Level: Leadership</a:t>
            </a:r>
            <a:endParaRPr/>
          </a:p>
        </p:txBody>
      </p:sp>
      <p:sp>
        <p:nvSpPr>
          <p:cNvPr id="268" name="Google Shape;268;p18"/>
          <p:cNvSpPr txBox="1"/>
          <p:nvPr/>
        </p:nvSpPr>
        <p:spPr>
          <a:xfrm>
            <a:off x="5463965" y="4434687"/>
            <a:ext cx="1339751" cy="3962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ntonio"/>
                <a:ea typeface="Antonio"/>
                <a:cs typeface="Antonio"/>
                <a:sym typeface="Antonio"/>
              </a:rPr>
              <a:t>DESCRIPTION</a:t>
            </a:r>
            <a:endParaRPr/>
          </a:p>
        </p:txBody>
      </p:sp>
      <p:sp>
        <p:nvSpPr>
          <p:cNvPr id="269" name="Google Shape;269;p18"/>
          <p:cNvSpPr txBox="1"/>
          <p:nvPr/>
        </p:nvSpPr>
        <p:spPr>
          <a:xfrm>
            <a:off x="5463965" y="4899119"/>
            <a:ext cx="3492818" cy="160019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Alice is a director of a small</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marketing firm that seeks to expand</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its client base. She offers creative</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campaign solutions for her</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customers. She is very busy and</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highly professional.</a:t>
            </a:r>
            <a:endParaRPr/>
          </a:p>
        </p:txBody>
      </p:sp>
      <p:sp>
        <p:nvSpPr>
          <p:cNvPr id="270" name="Google Shape;270;p18"/>
          <p:cNvSpPr txBox="1"/>
          <p:nvPr/>
        </p:nvSpPr>
        <p:spPr>
          <a:xfrm>
            <a:off x="5463965" y="7319597"/>
            <a:ext cx="2932033" cy="26669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(Decision maker or influencer) </a:t>
            </a:r>
            <a:endParaRPr/>
          </a:p>
        </p:txBody>
      </p:sp>
      <p:sp>
        <p:nvSpPr>
          <p:cNvPr id="271" name="Google Shape;271;p18"/>
          <p:cNvSpPr txBox="1"/>
          <p:nvPr/>
        </p:nvSpPr>
        <p:spPr>
          <a:xfrm>
            <a:off x="5463965" y="8329565"/>
            <a:ext cx="2932033" cy="53339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(Awareness, consideration, purchase, advocacy)</a:t>
            </a:r>
            <a:endParaRPr/>
          </a:p>
        </p:txBody>
      </p:sp>
      <p:sp>
        <p:nvSpPr>
          <p:cNvPr id="272" name="Google Shape;272;p18"/>
          <p:cNvSpPr txBox="1"/>
          <p:nvPr/>
        </p:nvSpPr>
        <p:spPr>
          <a:xfrm>
            <a:off x="5463965" y="6832693"/>
            <a:ext cx="1486674" cy="3962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ntonio"/>
                <a:ea typeface="Antonio"/>
                <a:cs typeface="Antonio"/>
                <a:sym typeface="Antonio"/>
              </a:rPr>
              <a:t>BUYING ROLES</a:t>
            </a:r>
            <a:endParaRPr/>
          </a:p>
        </p:txBody>
      </p:sp>
      <p:sp>
        <p:nvSpPr>
          <p:cNvPr id="273" name="Google Shape;273;p18"/>
          <p:cNvSpPr txBox="1"/>
          <p:nvPr/>
        </p:nvSpPr>
        <p:spPr>
          <a:xfrm>
            <a:off x="5463965" y="7838075"/>
            <a:ext cx="1950422" cy="3962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ntonio"/>
                <a:ea typeface="Antonio"/>
                <a:cs typeface="Antonio"/>
                <a:sym typeface="Antonio"/>
              </a:rPr>
              <a:t>BUYER'S JOURNEY </a:t>
            </a:r>
            <a:endParaRPr/>
          </a:p>
        </p:txBody>
      </p:sp>
      <p:sp>
        <p:nvSpPr>
          <p:cNvPr id="274" name="Google Shape;274;p18"/>
          <p:cNvSpPr txBox="1"/>
          <p:nvPr/>
        </p:nvSpPr>
        <p:spPr>
          <a:xfrm>
            <a:off x="9347281" y="3034482"/>
            <a:ext cx="1840290"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ntonio"/>
                <a:ea typeface="Antonio"/>
                <a:cs typeface="Antonio"/>
                <a:sym typeface="Antonio"/>
              </a:rPr>
              <a:t>PERSONAL</a:t>
            </a:r>
            <a:endParaRPr/>
          </a:p>
          <a:p>
            <a:pPr indent="0" lvl="0" marL="0" marR="0" rtl="0" algn="l">
              <a:lnSpc>
                <a:spcPct val="139958"/>
              </a:lnSpc>
              <a:spcBef>
                <a:spcPts val="0"/>
              </a:spcBef>
              <a:spcAft>
                <a:spcPts val="0"/>
              </a:spcAft>
              <a:buNone/>
            </a:pPr>
            <a:r>
              <a:rPr b="0" i="0" lang="en-US" sz="2400" u="none" cap="none" strike="noStrike">
                <a:solidFill>
                  <a:srgbClr val="FFFFFF"/>
                </a:solidFill>
                <a:latin typeface="Antonio"/>
                <a:ea typeface="Antonio"/>
                <a:cs typeface="Antonio"/>
                <a:sym typeface="Antonio"/>
              </a:rPr>
              <a:t>CHARACTERISTICS</a:t>
            </a:r>
            <a:endParaRPr/>
          </a:p>
        </p:txBody>
      </p:sp>
      <p:sp>
        <p:nvSpPr>
          <p:cNvPr id="275" name="Google Shape;275;p18"/>
          <p:cNvSpPr txBox="1"/>
          <p:nvPr/>
        </p:nvSpPr>
        <p:spPr>
          <a:xfrm>
            <a:off x="9408789" y="3940874"/>
            <a:ext cx="1840290" cy="800099"/>
          </a:xfrm>
          <a:prstGeom prst="rect">
            <a:avLst/>
          </a:prstGeom>
          <a:noFill/>
          <a:ln>
            <a:noFill/>
          </a:ln>
        </p:spPr>
        <p:txBody>
          <a:bodyPr anchorCtr="0" anchor="t" bIns="0" lIns="0" spcFirstLastPara="1" rIns="0" wrap="square" tIns="0">
            <a:spAutoFit/>
          </a:bodyPr>
          <a:lstStyle/>
          <a:p>
            <a:pPr indent="-161926" lvl="1" marL="323855" marR="0" rtl="0" algn="l">
              <a:lnSpc>
                <a:spcPct val="140000"/>
              </a:lnSpc>
              <a:spcBef>
                <a:spcPts val="0"/>
              </a:spcBef>
              <a:spcAft>
                <a:spcPts val="0"/>
              </a:spcAft>
              <a:buClr>
                <a:srgbClr val="FFFFFF"/>
              </a:buClr>
              <a:buSzPts val="1500"/>
              <a:buFont typeface="Arial"/>
              <a:buChar char="•"/>
            </a:pPr>
            <a:r>
              <a:rPr b="0" i="0" lang="en-US" sz="1500" u="none" cap="none" strike="noStrike">
                <a:solidFill>
                  <a:srgbClr val="FFFFFF"/>
                </a:solidFill>
                <a:latin typeface="Montserrat"/>
                <a:ea typeface="Montserrat"/>
                <a:cs typeface="Montserrat"/>
                <a:sym typeface="Montserrat"/>
              </a:rPr>
              <a:t>Down-to-earth</a:t>
            </a:r>
            <a:endParaRPr/>
          </a:p>
          <a:p>
            <a:pPr indent="-161926" lvl="1" marL="323855" marR="0" rtl="0" algn="l">
              <a:lnSpc>
                <a:spcPct val="140000"/>
              </a:lnSpc>
              <a:spcBef>
                <a:spcPts val="0"/>
              </a:spcBef>
              <a:spcAft>
                <a:spcPts val="0"/>
              </a:spcAft>
              <a:buClr>
                <a:srgbClr val="FFFFFF"/>
              </a:buClr>
              <a:buSzPts val="1500"/>
              <a:buFont typeface="Arial"/>
              <a:buChar char="•"/>
            </a:pPr>
            <a:r>
              <a:rPr b="0" i="0" lang="en-US" sz="1500" u="none" cap="none" strike="noStrike">
                <a:solidFill>
                  <a:srgbClr val="FFFFFF"/>
                </a:solidFill>
                <a:latin typeface="Montserrat"/>
                <a:ea typeface="Montserrat"/>
                <a:cs typeface="Montserrat"/>
                <a:sym typeface="Montserrat"/>
              </a:rPr>
              <a:t>Easy-going</a:t>
            </a:r>
            <a:endParaRPr/>
          </a:p>
          <a:p>
            <a:pPr indent="-161926" lvl="1" marL="323855" marR="0" rtl="0" algn="l">
              <a:lnSpc>
                <a:spcPct val="140000"/>
              </a:lnSpc>
              <a:spcBef>
                <a:spcPts val="0"/>
              </a:spcBef>
              <a:spcAft>
                <a:spcPts val="0"/>
              </a:spcAft>
              <a:buClr>
                <a:srgbClr val="FFFFFF"/>
              </a:buClr>
              <a:buSzPts val="1500"/>
              <a:buFont typeface="Arial"/>
              <a:buChar char="•"/>
            </a:pPr>
            <a:r>
              <a:rPr b="0" i="0" lang="en-US" sz="1500" u="none" cap="none" strike="noStrike">
                <a:solidFill>
                  <a:srgbClr val="FFFFFF"/>
                </a:solidFill>
                <a:latin typeface="Montserrat"/>
                <a:ea typeface="Montserrat"/>
                <a:cs typeface="Montserrat"/>
                <a:sym typeface="Montserrat"/>
              </a:rPr>
              <a:t>Independent</a:t>
            </a:r>
            <a:endParaRPr/>
          </a:p>
        </p:txBody>
      </p:sp>
      <p:sp>
        <p:nvSpPr>
          <p:cNvPr id="276" name="Google Shape;276;p18"/>
          <p:cNvSpPr txBox="1"/>
          <p:nvPr/>
        </p:nvSpPr>
        <p:spPr>
          <a:xfrm>
            <a:off x="9408789" y="5596890"/>
            <a:ext cx="2438639" cy="80009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To secure brand partnerships To present creative decks to clients</a:t>
            </a:r>
            <a:endParaRPr/>
          </a:p>
        </p:txBody>
      </p:sp>
      <p:sp>
        <p:nvSpPr>
          <p:cNvPr id="277" name="Google Shape;277;p18"/>
          <p:cNvSpPr txBox="1"/>
          <p:nvPr/>
        </p:nvSpPr>
        <p:spPr>
          <a:xfrm>
            <a:off x="9413982" y="5105400"/>
            <a:ext cx="656213"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ntonio"/>
                <a:ea typeface="Antonio"/>
                <a:cs typeface="Antonio"/>
                <a:sym typeface="Antonio"/>
              </a:rPr>
              <a:t>GOALS</a:t>
            </a:r>
            <a:endParaRPr/>
          </a:p>
        </p:txBody>
      </p:sp>
      <p:sp>
        <p:nvSpPr>
          <p:cNvPr id="278" name="Google Shape;278;p18"/>
          <p:cNvSpPr txBox="1"/>
          <p:nvPr/>
        </p:nvSpPr>
        <p:spPr>
          <a:xfrm>
            <a:off x="9356313" y="7838075"/>
            <a:ext cx="651450"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ntonio"/>
                <a:ea typeface="Antonio"/>
                <a:cs typeface="Antonio"/>
                <a:sym typeface="Antonio"/>
              </a:rPr>
              <a:t>NEEDS</a:t>
            </a:r>
            <a:endParaRPr/>
          </a:p>
        </p:txBody>
      </p:sp>
      <p:grpSp>
        <p:nvGrpSpPr>
          <p:cNvPr id="279" name="Google Shape;279;p18"/>
          <p:cNvGrpSpPr/>
          <p:nvPr/>
        </p:nvGrpSpPr>
        <p:grpSpPr>
          <a:xfrm>
            <a:off x="9347281" y="7178145"/>
            <a:ext cx="2188575" cy="408152"/>
            <a:chOff x="0" y="-47625"/>
            <a:chExt cx="576415" cy="107497"/>
          </a:xfrm>
        </p:grpSpPr>
        <p:sp>
          <p:nvSpPr>
            <p:cNvPr id="280" name="Google Shape;280;p18"/>
            <p:cNvSpPr/>
            <p:nvPr/>
          </p:nvSpPr>
          <p:spPr>
            <a:xfrm>
              <a:off x="0" y="0"/>
              <a:ext cx="576415" cy="59872"/>
            </a:xfrm>
            <a:custGeom>
              <a:rect b="b" l="l" r="r" t="t"/>
              <a:pathLst>
                <a:path extrusionOk="0" h="59872" w="576415">
                  <a:moveTo>
                    <a:pt x="29936" y="0"/>
                  </a:moveTo>
                  <a:lnTo>
                    <a:pt x="546479" y="0"/>
                  </a:lnTo>
                  <a:cubicBezTo>
                    <a:pt x="554418" y="0"/>
                    <a:pt x="562033" y="3154"/>
                    <a:pt x="567647" y="8768"/>
                  </a:cubicBezTo>
                  <a:cubicBezTo>
                    <a:pt x="573261" y="14382"/>
                    <a:pt x="576415" y="21996"/>
                    <a:pt x="576415" y="29936"/>
                  </a:cubicBezTo>
                  <a:lnTo>
                    <a:pt x="576415" y="29936"/>
                  </a:lnTo>
                  <a:cubicBezTo>
                    <a:pt x="576415" y="46469"/>
                    <a:pt x="563012" y="59872"/>
                    <a:pt x="546479" y="59872"/>
                  </a:cubicBezTo>
                  <a:lnTo>
                    <a:pt x="29936" y="59872"/>
                  </a:lnTo>
                  <a:cubicBezTo>
                    <a:pt x="13403" y="59872"/>
                    <a:pt x="0" y="46469"/>
                    <a:pt x="0" y="29936"/>
                  </a:cubicBezTo>
                  <a:lnTo>
                    <a:pt x="0" y="29936"/>
                  </a:lnTo>
                  <a:cubicBezTo>
                    <a:pt x="0" y="13403"/>
                    <a:pt x="13403" y="0"/>
                    <a:pt x="29936" y="0"/>
                  </a:cubicBezTo>
                  <a:close/>
                </a:path>
              </a:pathLst>
            </a:custGeom>
            <a:solidFill>
              <a:srgbClr val="484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
            <p:cNvSpPr txBox="1"/>
            <p:nvPr/>
          </p:nvSpPr>
          <p:spPr>
            <a:xfrm>
              <a:off x="0" y="-47625"/>
              <a:ext cx="576415" cy="1074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2" name="Google Shape;282;p18"/>
          <p:cNvGrpSpPr/>
          <p:nvPr/>
        </p:nvGrpSpPr>
        <p:grpSpPr>
          <a:xfrm>
            <a:off x="9347281" y="7178145"/>
            <a:ext cx="1840290" cy="408152"/>
            <a:chOff x="0" y="-47625"/>
            <a:chExt cx="484685" cy="107497"/>
          </a:xfrm>
        </p:grpSpPr>
        <p:sp>
          <p:nvSpPr>
            <p:cNvPr id="283" name="Google Shape;283;p18"/>
            <p:cNvSpPr/>
            <p:nvPr/>
          </p:nvSpPr>
          <p:spPr>
            <a:xfrm>
              <a:off x="0" y="0"/>
              <a:ext cx="484685" cy="59872"/>
            </a:xfrm>
            <a:custGeom>
              <a:rect b="b" l="l" r="r" t="t"/>
              <a:pathLst>
                <a:path extrusionOk="0" h="59872" w="484685">
                  <a:moveTo>
                    <a:pt x="29936" y="0"/>
                  </a:moveTo>
                  <a:lnTo>
                    <a:pt x="454749" y="0"/>
                  </a:lnTo>
                  <a:cubicBezTo>
                    <a:pt x="471283" y="0"/>
                    <a:pt x="484685" y="13403"/>
                    <a:pt x="484685" y="29936"/>
                  </a:cubicBezTo>
                  <a:lnTo>
                    <a:pt x="484685" y="29936"/>
                  </a:lnTo>
                  <a:cubicBezTo>
                    <a:pt x="484685" y="37875"/>
                    <a:pt x="481531" y="45490"/>
                    <a:pt x="475917" y="51104"/>
                  </a:cubicBezTo>
                  <a:cubicBezTo>
                    <a:pt x="470303" y="56718"/>
                    <a:pt x="462689" y="59872"/>
                    <a:pt x="454749" y="59872"/>
                  </a:cubicBezTo>
                  <a:lnTo>
                    <a:pt x="29936" y="59872"/>
                  </a:lnTo>
                  <a:cubicBezTo>
                    <a:pt x="13403" y="59872"/>
                    <a:pt x="0" y="46469"/>
                    <a:pt x="0" y="29936"/>
                  </a:cubicBezTo>
                  <a:lnTo>
                    <a:pt x="0" y="29936"/>
                  </a:lnTo>
                  <a:cubicBezTo>
                    <a:pt x="0" y="13403"/>
                    <a:pt x="13403" y="0"/>
                    <a:pt x="299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8"/>
            <p:cNvSpPr txBox="1"/>
            <p:nvPr/>
          </p:nvSpPr>
          <p:spPr>
            <a:xfrm>
              <a:off x="0" y="-47625"/>
              <a:ext cx="484685" cy="1074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5" name="Google Shape;285;p18"/>
          <p:cNvSpPr txBox="1"/>
          <p:nvPr/>
        </p:nvSpPr>
        <p:spPr>
          <a:xfrm>
            <a:off x="9356313" y="8329565"/>
            <a:ext cx="1945243" cy="533399"/>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Eye-catching visuals</a:t>
            </a:r>
            <a:endParaRPr/>
          </a:p>
          <a:p>
            <a:pPr indent="0" lvl="1"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Collaboration tools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89" name="Shape 289"/>
        <p:cNvGrpSpPr/>
        <p:nvPr/>
      </p:nvGrpSpPr>
      <p:grpSpPr>
        <a:xfrm>
          <a:off x="0" y="0"/>
          <a:ext cx="0" cy="0"/>
          <a:chOff x="0" y="0"/>
          <a:chExt cx="0" cy="0"/>
        </a:xfrm>
      </p:grpSpPr>
      <p:grpSp>
        <p:nvGrpSpPr>
          <p:cNvPr id="290" name="Google Shape;290;p19"/>
          <p:cNvGrpSpPr/>
          <p:nvPr/>
        </p:nvGrpSpPr>
        <p:grpSpPr>
          <a:xfrm>
            <a:off x="1159951" y="2760222"/>
            <a:ext cx="3252214" cy="3136820"/>
            <a:chOff x="0" y="-47625"/>
            <a:chExt cx="1351031" cy="1303095"/>
          </a:xfrm>
        </p:grpSpPr>
        <p:sp>
          <p:nvSpPr>
            <p:cNvPr id="291" name="Google Shape;291;p19"/>
            <p:cNvSpPr/>
            <p:nvPr/>
          </p:nvSpPr>
          <p:spPr>
            <a:xfrm>
              <a:off x="0" y="0"/>
              <a:ext cx="1351031" cy="1255469"/>
            </a:xfrm>
            <a:custGeom>
              <a:rect b="b" l="l" r="r" t="t"/>
              <a:pathLst>
                <a:path extrusionOk="0" h="1255469" w="1351031">
                  <a:moveTo>
                    <a:pt x="0" y="0"/>
                  </a:moveTo>
                  <a:lnTo>
                    <a:pt x="1351031" y="0"/>
                  </a:lnTo>
                  <a:lnTo>
                    <a:pt x="1351031" y="1255469"/>
                  </a:lnTo>
                  <a:lnTo>
                    <a:pt x="0" y="1255469"/>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292" name="Google Shape;292;p19"/>
            <p:cNvSpPr txBox="1"/>
            <p:nvPr/>
          </p:nvSpPr>
          <p:spPr>
            <a:xfrm>
              <a:off x="0" y="-47625"/>
              <a:ext cx="1351031" cy="130309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93" name="Google Shape;293;p19"/>
          <p:cNvPicPr preferRelativeResize="0"/>
          <p:nvPr/>
        </p:nvPicPr>
        <p:blipFill>
          <a:blip r:embed="rId3">
            <a:alphaModFix/>
          </a:blip>
          <a:stretch>
            <a:fillRect/>
          </a:stretch>
        </p:blipFill>
        <p:spPr>
          <a:xfrm>
            <a:off x="1317288" y="2987154"/>
            <a:ext cx="2937525" cy="2736408"/>
          </a:xfrm>
          <a:prstGeom prst="rect">
            <a:avLst/>
          </a:prstGeom>
          <a:noFill/>
          <a:ln>
            <a:noFill/>
          </a:ln>
        </p:spPr>
      </p:pic>
      <p:grpSp>
        <p:nvGrpSpPr>
          <p:cNvPr id="294" name="Google Shape;294;p19"/>
          <p:cNvGrpSpPr/>
          <p:nvPr/>
        </p:nvGrpSpPr>
        <p:grpSpPr>
          <a:xfrm>
            <a:off x="1159951" y="6121480"/>
            <a:ext cx="3252214" cy="3136820"/>
            <a:chOff x="0" y="-47625"/>
            <a:chExt cx="1351031" cy="1303095"/>
          </a:xfrm>
        </p:grpSpPr>
        <p:sp>
          <p:nvSpPr>
            <p:cNvPr id="295" name="Google Shape;295;p19"/>
            <p:cNvSpPr/>
            <p:nvPr/>
          </p:nvSpPr>
          <p:spPr>
            <a:xfrm>
              <a:off x="0" y="0"/>
              <a:ext cx="1351031" cy="1255469"/>
            </a:xfrm>
            <a:custGeom>
              <a:rect b="b" l="l" r="r" t="t"/>
              <a:pathLst>
                <a:path extrusionOk="0" h="1255469" w="1351031">
                  <a:moveTo>
                    <a:pt x="0" y="0"/>
                  </a:moveTo>
                  <a:lnTo>
                    <a:pt x="1351031" y="0"/>
                  </a:lnTo>
                  <a:lnTo>
                    <a:pt x="1351031" y="1255469"/>
                  </a:lnTo>
                  <a:lnTo>
                    <a:pt x="0" y="1255469"/>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296" name="Google Shape;296;p19"/>
            <p:cNvSpPr txBox="1"/>
            <p:nvPr/>
          </p:nvSpPr>
          <p:spPr>
            <a:xfrm>
              <a:off x="0" y="-47625"/>
              <a:ext cx="1351031" cy="130309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7" name="Google Shape;297;p19"/>
          <p:cNvGrpSpPr/>
          <p:nvPr/>
        </p:nvGrpSpPr>
        <p:grpSpPr>
          <a:xfrm>
            <a:off x="5450921" y="2760222"/>
            <a:ext cx="3252214" cy="3136820"/>
            <a:chOff x="0" y="-47625"/>
            <a:chExt cx="1351031" cy="1303095"/>
          </a:xfrm>
        </p:grpSpPr>
        <p:sp>
          <p:nvSpPr>
            <p:cNvPr id="298" name="Google Shape;298;p19"/>
            <p:cNvSpPr/>
            <p:nvPr/>
          </p:nvSpPr>
          <p:spPr>
            <a:xfrm>
              <a:off x="0" y="0"/>
              <a:ext cx="1351031" cy="1255469"/>
            </a:xfrm>
            <a:custGeom>
              <a:rect b="b" l="l" r="r" t="t"/>
              <a:pathLst>
                <a:path extrusionOk="0" h="1255469" w="1351031">
                  <a:moveTo>
                    <a:pt x="0" y="0"/>
                  </a:moveTo>
                  <a:lnTo>
                    <a:pt x="1351031" y="0"/>
                  </a:lnTo>
                  <a:lnTo>
                    <a:pt x="1351031" y="1255469"/>
                  </a:lnTo>
                  <a:lnTo>
                    <a:pt x="0" y="1255469"/>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299" name="Google Shape;299;p19"/>
            <p:cNvSpPr txBox="1"/>
            <p:nvPr/>
          </p:nvSpPr>
          <p:spPr>
            <a:xfrm>
              <a:off x="0" y="-47625"/>
              <a:ext cx="1351031" cy="130309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0" name="Google Shape;300;p19"/>
          <p:cNvGrpSpPr/>
          <p:nvPr/>
        </p:nvGrpSpPr>
        <p:grpSpPr>
          <a:xfrm>
            <a:off x="5450921" y="6121480"/>
            <a:ext cx="3252214" cy="3136820"/>
            <a:chOff x="0" y="-47625"/>
            <a:chExt cx="1351031" cy="1303095"/>
          </a:xfrm>
        </p:grpSpPr>
        <p:sp>
          <p:nvSpPr>
            <p:cNvPr id="301" name="Google Shape;301;p19"/>
            <p:cNvSpPr/>
            <p:nvPr/>
          </p:nvSpPr>
          <p:spPr>
            <a:xfrm>
              <a:off x="0" y="0"/>
              <a:ext cx="1351031" cy="1255469"/>
            </a:xfrm>
            <a:custGeom>
              <a:rect b="b" l="l" r="r" t="t"/>
              <a:pathLst>
                <a:path extrusionOk="0" h="1255469" w="1351031">
                  <a:moveTo>
                    <a:pt x="0" y="0"/>
                  </a:moveTo>
                  <a:lnTo>
                    <a:pt x="1351031" y="0"/>
                  </a:lnTo>
                  <a:lnTo>
                    <a:pt x="1351031" y="1255469"/>
                  </a:lnTo>
                  <a:lnTo>
                    <a:pt x="0" y="1255469"/>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02" name="Google Shape;302;p19"/>
            <p:cNvSpPr txBox="1"/>
            <p:nvPr/>
          </p:nvSpPr>
          <p:spPr>
            <a:xfrm>
              <a:off x="0" y="-47625"/>
              <a:ext cx="1351031" cy="130309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3" name="Google Shape;303;p19"/>
          <p:cNvGrpSpPr/>
          <p:nvPr/>
        </p:nvGrpSpPr>
        <p:grpSpPr>
          <a:xfrm>
            <a:off x="9741892" y="2760222"/>
            <a:ext cx="3252214" cy="3136820"/>
            <a:chOff x="0" y="-47625"/>
            <a:chExt cx="1351031" cy="1303095"/>
          </a:xfrm>
        </p:grpSpPr>
        <p:sp>
          <p:nvSpPr>
            <p:cNvPr id="304" name="Google Shape;304;p19"/>
            <p:cNvSpPr/>
            <p:nvPr/>
          </p:nvSpPr>
          <p:spPr>
            <a:xfrm>
              <a:off x="0" y="0"/>
              <a:ext cx="1351031" cy="1255469"/>
            </a:xfrm>
            <a:custGeom>
              <a:rect b="b" l="l" r="r" t="t"/>
              <a:pathLst>
                <a:path extrusionOk="0" h="1255469" w="1351031">
                  <a:moveTo>
                    <a:pt x="0" y="0"/>
                  </a:moveTo>
                  <a:lnTo>
                    <a:pt x="1351031" y="0"/>
                  </a:lnTo>
                  <a:lnTo>
                    <a:pt x="1351031" y="1255469"/>
                  </a:lnTo>
                  <a:lnTo>
                    <a:pt x="0" y="1255469"/>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05" name="Google Shape;305;p19"/>
            <p:cNvSpPr txBox="1"/>
            <p:nvPr/>
          </p:nvSpPr>
          <p:spPr>
            <a:xfrm>
              <a:off x="0" y="-47625"/>
              <a:ext cx="1351031" cy="130309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6" name="Google Shape;306;p19"/>
          <p:cNvGrpSpPr/>
          <p:nvPr/>
        </p:nvGrpSpPr>
        <p:grpSpPr>
          <a:xfrm>
            <a:off x="9741892" y="6098551"/>
            <a:ext cx="3252214" cy="3159749"/>
            <a:chOff x="0" y="-57150"/>
            <a:chExt cx="1351031" cy="1312620"/>
          </a:xfrm>
        </p:grpSpPr>
        <p:sp>
          <p:nvSpPr>
            <p:cNvPr id="307" name="Google Shape;307;p19"/>
            <p:cNvSpPr/>
            <p:nvPr/>
          </p:nvSpPr>
          <p:spPr>
            <a:xfrm>
              <a:off x="0" y="0"/>
              <a:ext cx="1351031" cy="1255469"/>
            </a:xfrm>
            <a:custGeom>
              <a:rect b="b" l="l" r="r" t="t"/>
              <a:pathLst>
                <a:path extrusionOk="0" h="1255469" w="1351031">
                  <a:moveTo>
                    <a:pt x="0" y="0"/>
                  </a:moveTo>
                  <a:lnTo>
                    <a:pt x="1351031" y="0"/>
                  </a:lnTo>
                  <a:lnTo>
                    <a:pt x="1351031" y="1255469"/>
                  </a:lnTo>
                  <a:lnTo>
                    <a:pt x="0" y="1255469"/>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08" name="Google Shape;308;p19"/>
            <p:cNvSpPr txBox="1"/>
            <p:nvPr/>
          </p:nvSpPr>
          <p:spPr>
            <a:xfrm>
              <a:off x="0" y="-57150"/>
              <a:ext cx="1351031" cy="1312620"/>
            </a:xfrm>
            <a:prstGeom prst="rect">
              <a:avLst/>
            </a:prstGeom>
            <a:noFill/>
            <a:ln>
              <a:noFill/>
            </a:ln>
          </p:spPr>
          <p:txBody>
            <a:bodyPr anchorCtr="0" anchor="ctr" bIns="50800" lIns="50800" spcFirstLastPara="1" rIns="50800" wrap="square" tIns="50800">
              <a:noAutofit/>
            </a:bodyPr>
            <a:lstStyle/>
            <a:p>
              <a:pPr indent="0" lvl="0" marL="0" marR="0" rtl="0" algn="l">
                <a:lnSpc>
                  <a:spcPct val="223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09" name="Google Shape;309;p19"/>
          <p:cNvCxnSpPr/>
          <p:nvPr/>
        </p:nvCxnSpPr>
        <p:spPr>
          <a:xfrm>
            <a:off x="-222737" y="9619548"/>
            <a:ext cx="15670854" cy="0"/>
          </a:xfrm>
          <a:prstGeom prst="straightConnector1">
            <a:avLst/>
          </a:prstGeom>
          <a:noFill/>
          <a:ln cap="flat" cmpd="sng" w="38100">
            <a:solidFill>
              <a:srgbClr val="FFFFFF"/>
            </a:solidFill>
            <a:prstDash val="solid"/>
            <a:round/>
            <a:headEnd len="sm" w="sm" type="none"/>
            <a:tailEnd len="sm" w="sm" type="none"/>
          </a:ln>
        </p:spPr>
      </p:cxnSp>
      <p:grpSp>
        <p:nvGrpSpPr>
          <p:cNvPr id="310" name="Google Shape;310;p19"/>
          <p:cNvGrpSpPr/>
          <p:nvPr/>
        </p:nvGrpSpPr>
        <p:grpSpPr>
          <a:xfrm>
            <a:off x="572783" y="595614"/>
            <a:ext cx="1229213" cy="433086"/>
            <a:chOff x="0" y="0"/>
            <a:chExt cx="1638950" cy="577448"/>
          </a:xfrm>
        </p:grpSpPr>
        <p:sp>
          <p:nvSpPr>
            <p:cNvPr id="311" name="Google Shape;311;p19"/>
            <p:cNvSpPr/>
            <p:nvPr/>
          </p:nvSpPr>
          <p:spPr>
            <a:xfrm>
              <a:off x="0" y="0"/>
              <a:ext cx="577448" cy="577448"/>
            </a:xfrm>
            <a:custGeom>
              <a:rect b="b" l="l" r="r" t="t"/>
              <a:pathLst>
                <a:path extrusionOk="0" h="577448" w="577448">
                  <a:moveTo>
                    <a:pt x="0" y="0"/>
                  </a:moveTo>
                  <a:lnTo>
                    <a:pt x="577448" y="0"/>
                  </a:lnTo>
                  <a:lnTo>
                    <a:pt x="577448" y="577448"/>
                  </a:lnTo>
                  <a:lnTo>
                    <a:pt x="0" y="577448"/>
                  </a:lnTo>
                  <a:lnTo>
                    <a:pt x="0" y="0"/>
                  </a:lnTo>
                  <a:close/>
                </a:path>
              </a:pathLst>
            </a:custGeom>
            <a:blipFill rotWithShape="1">
              <a:blip r:embed="rId4">
                <a:alphaModFix/>
              </a:blip>
              <a:stretch>
                <a:fillRect b="0" l="0" r="0" t="0"/>
              </a:stretch>
            </a:blipFill>
            <a:ln>
              <a:noFill/>
            </a:ln>
          </p:spPr>
        </p:sp>
        <p:sp>
          <p:nvSpPr>
            <p:cNvPr id="312" name="Google Shape;312;p19"/>
            <p:cNvSpPr txBox="1"/>
            <p:nvPr/>
          </p:nvSpPr>
          <p:spPr>
            <a:xfrm>
              <a:off x="735606" y="44545"/>
              <a:ext cx="903344" cy="5329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700" u="none" cap="none" strike="noStrike">
                  <a:solidFill>
                    <a:srgbClr val="FFFFFF"/>
                  </a:solidFill>
                  <a:latin typeface="Antonio"/>
                  <a:ea typeface="Antonio"/>
                  <a:cs typeface="Antonio"/>
                  <a:sym typeface="Antonio"/>
                </a:rPr>
                <a:t>LOGO </a:t>
              </a:r>
              <a:endParaRPr/>
            </a:p>
          </p:txBody>
        </p:sp>
      </p:grpSp>
      <p:sp>
        <p:nvSpPr>
          <p:cNvPr id="313" name="Google Shape;313;p19"/>
          <p:cNvSpPr txBox="1"/>
          <p:nvPr/>
        </p:nvSpPr>
        <p:spPr>
          <a:xfrm rot="-5400000">
            <a:off x="11153471" y="4851525"/>
            <a:ext cx="7043453" cy="154583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195" u="none" cap="none" strike="noStrike">
                <a:solidFill>
                  <a:srgbClr val="FFFFFF"/>
                </a:solidFill>
                <a:latin typeface="Antonio"/>
                <a:ea typeface="Antonio"/>
                <a:cs typeface="Antonio"/>
                <a:sym typeface="Antonio"/>
              </a:rPr>
              <a:t>MARTIN PAULO.</a:t>
            </a:r>
            <a:endParaRPr/>
          </a:p>
        </p:txBody>
      </p:sp>
      <p:sp>
        <p:nvSpPr>
          <p:cNvPr id="314" name="Google Shape;314;p19"/>
          <p:cNvSpPr txBox="1"/>
          <p:nvPr/>
        </p:nvSpPr>
        <p:spPr>
          <a:xfrm>
            <a:off x="15813861" y="8971146"/>
            <a:ext cx="2614715" cy="12968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519" u="none" cap="none" strike="noStrike">
                <a:solidFill>
                  <a:srgbClr val="FFFFFF"/>
                </a:solidFill>
                <a:latin typeface="Antonio"/>
                <a:ea typeface="Antonio"/>
                <a:cs typeface="Antonio"/>
                <a:sym typeface="Antonio"/>
              </a:rPr>
              <a:t>09/20</a:t>
            </a:r>
            <a:endParaRPr/>
          </a:p>
        </p:txBody>
      </p:sp>
      <p:sp>
        <p:nvSpPr>
          <p:cNvPr id="315" name="Google Shape;315;p19"/>
          <p:cNvSpPr txBox="1"/>
          <p:nvPr/>
        </p:nvSpPr>
        <p:spPr>
          <a:xfrm>
            <a:off x="5777748" y="3088643"/>
            <a:ext cx="2650171" cy="9880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874" u="none" cap="none" strike="noStrike">
                <a:solidFill>
                  <a:srgbClr val="FFFFFF"/>
                </a:solidFill>
                <a:latin typeface="Antonio"/>
                <a:ea typeface="Antonio"/>
                <a:cs typeface="Antonio"/>
                <a:sym typeface="Antonio"/>
              </a:rPr>
              <a:t>DEMOGRAPHIC INFORMATION</a:t>
            </a:r>
            <a:endParaRPr/>
          </a:p>
        </p:txBody>
      </p:sp>
      <p:sp>
        <p:nvSpPr>
          <p:cNvPr id="316" name="Google Shape;316;p19"/>
          <p:cNvSpPr txBox="1"/>
          <p:nvPr/>
        </p:nvSpPr>
        <p:spPr>
          <a:xfrm>
            <a:off x="1454131" y="6397835"/>
            <a:ext cx="2650171" cy="486071"/>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874" u="none" cap="none" strike="noStrike">
                <a:solidFill>
                  <a:srgbClr val="FFFFFF"/>
                </a:solidFill>
                <a:latin typeface="Antonio"/>
                <a:ea typeface="Antonio"/>
                <a:cs typeface="Antonio"/>
                <a:sym typeface="Antonio"/>
              </a:rPr>
              <a:t>PROBLEMS</a:t>
            </a:r>
            <a:endParaRPr/>
          </a:p>
        </p:txBody>
      </p:sp>
      <p:sp>
        <p:nvSpPr>
          <p:cNvPr id="317" name="Google Shape;317;p19"/>
          <p:cNvSpPr txBox="1"/>
          <p:nvPr/>
        </p:nvSpPr>
        <p:spPr>
          <a:xfrm>
            <a:off x="5751943" y="6397835"/>
            <a:ext cx="2650171" cy="486071"/>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874" u="none" cap="none" strike="noStrike">
                <a:solidFill>
                  <a:srgbClr val="FFFFFF"/>
                </a:solidFill>
                <a:latin typeface="Antonio"/>
                <a:ea typeface="Antonio"/>
                <a:cs typeface="Antonio"/>
                <a:sym typeface="Antonio"/>
              </a:rPr>
              <a:t>CHALLENGES</a:t>
            </a:r>
            <a:endParaRPr/>
          </a:p>
        </p:txBody>
      </p:sp>
      <p:sp>
        <p:nvSpPr>
          <p:cNvPr id="318" name="Google Shape;318;p19"/>
          <p:cNvSpPr txBox="1"/>
          <p:nvPr/>
        </p:nvSpPr>
        <p:spPr>
          <a:xfrm>
            <a:off x="10065211" y="6397835"/>
            <a:ext cx="2650171" cy="486071"/>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874" u="none" cap="none" strike="noStrike">
                <a:solidFill>
                  <a:srgbClr val="FFFFFF"/>
                </a:solidFill>
                <a:latin typeface="Antonio"/>
                <a:ea typeface="Antonio"/>
                <a:cs typeface="Antonio"/>
                <a:sym typeface="Antonio"/>
              </a:rPr>
              <a:t>GOALS AND NEEDS</a:t>
            </a:r>
            <a:endParaRPr/>
          </a:p>
        </p:txBody>
      </p:sp>
      <p:sp>
        <p:nvSpPr>
          <p:cNvPr id="319" name="Google Shape;319;p19"/>
          <p:cNvSpPr txBox="1"/>
          <p:nvPr/>
        </p:nvSpPr>
        <p:spPr>
          <a:xfrm>
            <a:off x="10065211" y="3088643"/>
            <a:ext cx="2650171" cy="486071"/>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874" u="none" cap="none" strike="noStrike">
                <a:solidFill>
                  <a:srgbClr val="FFFFFF"/>
                </a:solidFill>
                <a:latin typeface="Antonio"/>
                <a:ea typeface="Antonio"/>
                <a:cs typeface="Antonio"/>
                <a:sym typeface="Antonio"/>
              </a:rPr>
              <a:t>ABOUT THE USER</a:t>
            </a:r>
            <a:endParaRPr/>
          </a:p>
        </p:txBody>
      </p:sp>
      <p:sp>
        <p:nvSpPr>
          <p:cNvPr id="320" name="Google Shape;320;p19"/>
          <p:cNvSpPr txBox="1"/>
          <p:nvPr/>
        </p:nvSpPr>
        <p:spPr>
          <a:xfrm>
            <a:off x="5751943" y="4327685"/>
            <a:ext cx="2398500" cy="1200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Age: 28 Location: </a:t>
            </a:r>
            <a:r>
              <a:rPr lang="en-US" sz="1500">
                <a:solidFill>
                  <a:srgbClr val="FFFFFF"/>
                </a:solidFill>
                <a:latin typeface="Montserrat"/>
                <a:ea typeface="Montserrat"/>
                <a:cs typeface="Montserrat"/>
                <a:sym typeface="Montserrat"/>
              </a:rPr>
              <a:t>Salguero</a:t>
            </a:r>
            <a:r>
              <a:rPr b="0" i="0" lang="en-US" sz="1500" u="none" cap="none" strike="noStrike">
                <a:solidFill>
                  <a:srgbClr val="FFFFFF"/>
                </a:solidFill>
                <a:latin typeface="Montserrat"/>
                <a:ea typeface="Montserrat"/>
                <a:cs typeface="Montserrat"/>
                <a:sym typeface="Montserrat"/>
              </a:rPr>
              <a:t> Occupation: Student Income range: $20,000 - $44,999 </a:t>
            </a:r>
            <a:endParaRPr/>
          </a:p>
        </p:txBody>
      </p:sp>
      <p:sp>
        <p:nvSpPr>
          <p:cNvPr id="321" name="Google Shape;321;p19"/>
          <p:cNvSpPr txBox="1"/>
          <p:nvPr/>
        </p:nvSpPr>
        <p:spPr>
          <a:xfrm>
            <a:off x="1454131" y="6978909"/>
            <a:ext cx="2793851" cy="1866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Statistics-heavy findings Technical terms Typical school presentations usually have plain designs tatistics-heavy findings Technical terms Typical school presentations usually.</a:t>
            </a:r>
            <a:endParaRPr/>
          </a:p>
        </p:txBody>
      </p:sp>
      <p:sp>
        <p:nvSpPr>
          <p:cNvPr id="322" name="Google Shape;322;p19"/>
          <p:cNvSpPr txBox="1"/>
          <p:nvPr/>
        </p:nvSpPr>
        <p:spPr>
          <a:xfrm>
            <a:off x="5751943" y="6978909"/>
            <a:ext cx="2650200" cy="2170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On a deadline High-pressure scenario Limited budget for tools </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1 </a:t>
            </a:r>
            <a:r>
              <a:rPr lang="en-US" sz="1500">
                <a:solidFill>
                  <a:srgbClr val="FFFFFF"/>
                </a:solidFill>
                <a:latin typeface="Montserrat"/>
                <a:ea typeface="Montserrat"/>
                <a:cs typeface="Montserrat"/>
                <a:sym typeface="Montserrat"/>
              </a:rPr>
              <a:t>Challenge</a:t>
            </a:r>
            <a:r>
              <a:rPr b="0" i="0" lang="en-US" sz="1500" u="none" cap="none" strike="noStrike">
                <a:solidFill>
                  <a:srgbClr val="FFFFFF"/>
                </a:solidFill>
                <a:latin typeface="Montserrat"/>
                <a:ea typeface="Montserrat"/>
                <a:cs typeface="Montserrat"/>
                <a:sym typeface="Montserrat"/>
              </a:rPr>
              <a:t> </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2 </a:t>
            </a:r>
            <a:r>
              <a:rPr lang="en-US" sz="1500">
                <a:solidFill>
                  <a:srgbClr val="FFFFFF"/>
                </a:solidFill>
                <a:latin typeface="Montserrat"/>
                <a:ea typeface="Montserrat"/>
                <a:cs typeface="Montserrat"/>
                <a:sym typeface="Montserrat"/>
              </a:rPr>
              <a:t>Challenge</a:t>
            </a:r>
            <a:r>
              <a:rPr b="0" i="0" lang="en-US" sz="1500" u="none" cap="none" strike="noStrike">
                <a:solidFill>
                  <a:srgbClr val="FFFFFF"/>
                </a:solidFill>
                <a:latin typeface="Montserrat"/>
                <a:ea typeface="Montserrat"/>
                <a:cs typeface="Montserrat"/>
                <a:sym typeface="Montserrat"/>
              </a:rPr>
              <a:t> </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3 </a:t>
            </a:r>
            <a:r>
              <a:rPr lang="en-US" sz="1500">
                <a:solidFill>
                  <a:srgbClr val="FFFFFF"/>
                </a:solidFill>
                <a:latin typeface="Montserrat"/>
                <a:ea typeface="Montserrat"/>
                <a:cs typeface="Montserrat"/>
                <a:sym typeface="Montserrat"/>
              </a:rPr>
              <a:t>Challenge</a:t>
            </a:r>
            <a:r>
              <a:rPr b="0" i="0" lang="en-US" sz="1500" u="none" cap="none" strike="noStrike">
                <a:solidFill>
                  <a:srgbClr val="FFFFFF"/>
                </a:solidFill>
                <a:latin typeface="Montserrat"/>
                <a:ea typeface="Montserrat"/>
                <a:cs typeface="Montserrat"/>
                <a:sym typeface="Montserrat"/>
              </a:rPr>
              <a:t> </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4 </a:t>
            </a:r>
            <a:r>
              <a:rPr lang="en-US" sz="1500">
                <a:solidFill>
                  <a:srgbClr val="FFFFFF"/>
                </a:solidFill>
                <a:latin typeface="Montserrat"/>
                <a:ea typeface="Montserrat"/>
                <a:cs typeface="Montserrat"/>
                <a:sym typeface="Montserrat"/>
              </a:rPr>
              <a:t>Challenge</a:t>
            </a:r>
            <a:r>
              <a:rPr b="0" i="0" lang="en-US" sz="1500" u="none" cap="none" strike="noStrike">
                <a:solidFill>
                  <a:srgbClr val="FFFFFF"/>
                </a:solidFill>
                <a:latin typeface="Montserrat"/>
                <a:ea typeface="Montserrat"/>
                <a:cs typeface="Montserrat"/>
                <a:sym typeface="Montserrat"/>
              </a:rPr>
              <a:t> </a:t>
            </a:r>
            <a:endParaRPr/>
          </a:p>
        </p:txBody>
      </p:sp>
      <p:sp>
        <p:nvSpPr>
          <p:cNvPr id="323" name="Google Shape;323;p19"/>
          <p:cNvSpPr txBox="1"/>
          <p:nvPr/>
        </p:nvSpPr>
        <p:spPr>
          <a:xfrm>
            <a:off x="10046161" y="3813335"/>
            <a:ext cx="2398595" cy="1600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Derek is a university student in his final year. He has to present his research to a panel of professors in order to graduate. </a:t>
            </a:r>
            <a:endParaRPr/>
          </a:p>
        </p:txBody>
      </p:sp>
      <p:sp>
        <p:nvSpPr>
          <p:cNvPr id="324" name="Google Shape;324;p19"/>
          <p:cNvSpPr txBox="1"/>
          <p:nvPr/>
        </p:nvSpPr>
        <p:spPr>
          <a:xfrm>
            <a:off x="10065211" y="6978909"/>
            <a:ext cx="2121217" cy="1866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To pass his classes</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and graduate</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To catch panelists'</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attention</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To use visualization</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tools to better express</a:t>
            </a:r>
            <a:endParaRPr/>
          </a:p>
          <a:p>
            <a:pPr indent="0" lvl="0" marL="0" marR="0" rtl="0" algn="l">
              <a:lnSpc>
                <a:spcPct val="140000"/>
              </a:lnSpc>
              <a:spcBef>
                <a:spcPts val="0"/>
              </a:spcBef>
              <a:spcAft>
                <a:spcPts val="0"/>
              </a:spcAft>
              <a:buNone/>
            </a:pPr>
            <a:r>
              <a:rPr b="0" i="0" lang="en-US" sz="1500" u="none" cap="none" strike="noStrike">
                <a:solidFill>
                  <a:srgbClr val="FFFFFF"/>
                </a:solidFill>
                <a:latin typeface="Montserrat"/>
                <a:ea typeface="Montserrat"/>
                <a:cs typeface="Montserrat"/>
                <a:sym typeface="Montserrat"/>
              </a:rPr>
              <a:t>his findings</a:t>
            </a:r>
            <a:endParaRPr/>
          </a:p>
        </p:txBody>
      </p:sp>
      <p:sp>
        <p:nvSpPr>
          <p:cNvPr id="325" name="Google Shape;325;p19"/>
          <p:cNvSpPr/>
          <p:nvPr/>
        </p:nvSpPr>
        <p:spPr>
          <a:xfrm rot="10800000">
            <a:off x="15739016" y="235167"/>
            <a:ext cx="2181662" cy="2181662"/>
          </a:xfrm>
          <a:custGeom>
            <a:rect b="b" l="l" r="r" t="t"/>
            <a:pathLst>
              <a:path extrusionOk="0" h="2181662" w="2181662">
                <a:moveTo>
                  <a:pt x="0" y="0"/>
                </a:moveTo>
                <a:lnTo>
                  <a:pt x="2181662" y="0"/>
                </a:lnTo>
                <a:lnTo>
                  <a:pt x="2181662" y="2181663"/>
                </a:lnTo>
                <a:lnTo>
                  <a:pt x="0" y="2181663"/>
                </a:lnTo>
                <a:lnTo>
                  <a:pt x="0" y="0"/>
                </a:lnTo>
                <a:close/>
              </a:path>
            </a:pathLst>
          </a:custGeom>
          <a:blipFill rotWithShape="1">
            <a:blip r:embed="rId5">
              <a:alphaModFix/>
            </a:blip>
            <a:stretch>
              <a:fillRect b="0" l="0" r="0" t="0"/>
            </a:stretch>
          </a:blipFill>
          <a:ln>
            <a:noFill/>
          </a:ln>
        </p:spPr>
      </p:sp>
      <p:sp>
        <p:nvSpPr>
          <p:cNvPr id="326" name="Google Shape;326;p19"/>
          <p:cNvSpPr txBox="1"/>
          <p:nvPr/>
        </p:nvSpPr>
        <p:spPr>
          <a:xfrm rot="-5400000">
            <a:off x="14709284" y="4778957"/>
            <a:ext cx="6063517" cy="508086"/>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362" u="none" cap="none" strike="noStrike">
                <a:solidFill>
                  <a:srgbClr val="FFFFFF"/>
                </a:solidFill>
                <a:latin typeface="Montserrat"/>
                <a:ea typeface="Montserrat"/>
                <a:cs typeface="Montserrat"/>
                <a:sym typeface="Montserrat"/>
              </a:rPr>
              <a:t>PRESENTATION TEMPLATE</a:t>
            </a:r>
            <a:endParaRPr/>
          </a:p>
        </p:txBody>
      </p:sp>
      <p:pic>
        <p:nvPicPr>
          <p:cNvPr id="327" name="Google Shape;327;p19"/>
          <p:cNvPicPr preferRelativeResize="0"/>
          <p:nvPr/>
        </p:nvPicPr>
        <p:blipFill>
          <a:blip r:embed="rId6">
            <a:alphaModFix/>
          </a:blip>
          <a:stretch>
            <a:fillRect/>
          </a:stretch>
        </p:blipFill>
        <p:spPr>
          <a:xfrm>
            <a:off x="3474802" y="-299912"/>
            <a:ext cx="2787600" cy="263554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User Persona Slides   ">
  <a:themeElements>
    <a:clrScheme name="Office">
      <a:dk1>
        <a:srgbClr val="000000"/>
      </a:dk1>
      <a:lt1>
        <a:srgbClr val="FFFFFF"/>
      </a:lt1>
      <a:dk2>
        <a:srgbClr val="888888"/>
      </a:dk2>
      <a:lt2>
        <a:srgbClr val="484848"/>
      </a:lt2>
      <a:accent1>
        <a:srgbClr val="FFFFFF"/>
      </a:accent1>
      <a:accent2>
        <a:srgbClr val="888888"/>
      </a:accent2>
      <a:accent3>
        <a:srgbClr val="484848"/>
      </a:accent3>
      <a:accent4>
        <a:srgbClr val="FFFFFF"/>
      </a:accent4>
      <a:accent5>
        <a:srgbClr val="888888"/>
      </a:accent5>
      <a:accent6>
        <a:srgbClr val="484848"/>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