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Josefin Sans"/>
      <p:regular r:id="rId26"/>
      <p:bold r:id="rId27"/>
      <p:italic r:id="rId28"/>
      <p:boldItalic r:id="rId29"/>
    </p:embeddedFont>
    <p:embeddedFont>
      <p:font typeface="Nanum Pen Script"/>
      <p:regular r:id="rId30"/>
    </p:embeddedFont>
    <p:embeddedFont>
      <p:font typeface="Forum"/>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JosefinSans-regular.fntdata"/><Relationship Id="rId25" Type="http://schemas.openxmlformats.org/officeDocument/2006/relationships/slide" Target="slides/slide20.xml"/><Relationship Id="rId28" Type="http://schemas.openxmlformats.org/officeDocument/2006/relationships/font" Target="fonts/JosefinSans-italic.fntdata"/><Relationship Id="rId27" Type="http://schemas.openxmlformats.org/officeDocument/2006/relationships/font" Target="fonts/Josefin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JosefinSans-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orum-regular.fntdata"/><Relationship Id="rId30" Type="http://schemas.openxmlformats.org/officeDocument/2006/relationships/font" Target="fonts/NanumPenScript-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0.png"/></Relationships>
</file>

<file path=ppt/slides/_rels/slide10.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50.png"/><Relationship Id="rId13" Type="http://schemas.openxmlformats.org/officeDocument/2006/relationships/image" Target="../media/image42.png"/><Relationship Id="rId12"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41.png"/><Relationship Id="rId9" Type="http://schemas.openxmlformats.org/officeDocument/2006/relationships/image" Target="../media/image38.png"/><Relationship Id="rId14" Type="http://schemas.openxmlformats.org/officeDocument/2006/relationships/image" Target="../media/image51.png"/><Relationship Id="rId5" Type="http://schemas.openxmlformats.org/officeDocument/2006/relationships/image" Target="../media/image59.png"/><Relationship Id="rId6" Type="http://schemas.openxmlformats.org/officeDocument/2006/relationships/image" Target="../media/image45.png"/><Relationship Id="rId7" Type="http://schemas.openxmlformats.org/officeDocument/2006/relationships/image" Target="../media/image47.png"/><Relationship Id="rId8"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8.png"/><Relationship Id="rId4" Type="http://schemas.openxmlformats.org/officeDocument/2006/relationships/image" Target="../media/image69.png"/><Relationship Id="rId5" Type="http://schemas.openxmlformats.org/officeDocument/2006/relationships/image" Target="../media/image54.png"/><Relationship Id="rId6" Type="http://schemas.openxmlformats.org/officeDocument/2006/relationships/image" Target="../media/image53.png"/><Relationship Id="rId7" Type="http://schemas.openxmlformats.org/officeDocument/2006/relationships/image" Target="../media/image67.png"/></Relationships>
</file>

<file path=ppt/slides/_rels/slide12.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4.png"/><Relationship Id="rId4" Type="http://schemas.openxmlformats.org/officeDocument/2006/relationships/image" Target="../media/image52.png"/><Relationship Id="rId9"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57.png"/><Relationship Id="rId7" Type="http://schemas.openxmlformats.org/officeDocument/2006/relationships/image" Target="../media/image56.png"/><Relationship Id="rId8"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2.png"/><Relationship Id="rId4" Type="http://schemas.openxmlformats.org/officeDocument/2006/relationships/image" Target="../media/image79.png"/><Relationship Id="rId5" Type="http://schemas.openxmlformats.org/officeDocument/2006/relationships/image" Target="../media/image78.png"/><Relationship Id="rId6" Type="http://schemas.openxmlformats.org/officeDocument/2006/relationships/image" Target="../media/image1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0.png"/><Relationship Id="rId4" Type="http://schemas.openxmlformats.org/officeDocument/2006/relationships/image" Target="../media/image74.png"/><Relationship Id="rId5" Type="http://schemas.openxmlformats.org/officeDocument/2006/relationships/image" Target="../media/image1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7.png"/><Relationship Id="rId4" Type="http://schemas.openxmlformats.org/officeDocument/2006/relationships/image" Target="../media/image96.png"/><Relationship Id="rId5" Type="http://schemas.openxmlformats.org/officeDocument/2006/relationships/image" Target="../media/image71.png"/><Relationship Id="rId6" Type="http://schemas.openxmlformats.org/officeDocument/2006/relationships/image" Target="../media/image76.png"/></Relationships>
</file>

<file path=ppt/slides/_rels/slide18.xml.rels><?xml version="1.0" encoding="UTF-8" standalone="yes"?><Relationships xmlns="http://schemas.openxmlformats.org/package/2006/relationships"><Relationship Id="rId10"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3.png"/><Relationship Id="rId4" Type="http://schemas.openxmlformats.org/officeDocument/2006/relationships/image" Target="../media/image83.png"/><Relationship Id="rId9" Type="http://schemas.openxmlformats.org/officeDocument/2006/relationships/image" Target="../media/image81.png"/><Relationship Id="rId5" Type="http://schemas.openxmlformats.org/officeDocument/2006/relationships/image" Target="../media/image75.png"/><Relationship Id="rId6" Type="http://schemas.openxmlformats.org/officeDocument/2006/relationships/image" Target="../media/image82.png"/><Relationship Id="rId7" Type="http://schemas.openxmlformats.org/officeDocument/2006/relationships/image" Target="../media/image102.png"/><Relationship Id="rId8"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4.png"/><Relationship Id="rId4" Type="http://schemas.openxmlformats.org/officeDocument/2006/relationships/image" Target="../media/image86.png"/><Relationship Id="rId5" Type="http://schemas.openxmlformats.org/officeDocument/2006/relationships/image" Target="../media/image9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20" Type="http://schemas.openxmlformats.org/officeDocument/2006/relationships/image" Target="../media/image105.png"/><Relationship Id="rId22" Type="http://schemas.openxmlformats.org/officeDocument/2006/relationships/image" Target="../media/image111.png"/><Relationship Id="rId21" Type="http://schemas.openxmlformats.org/officeDocument/2006/relationships/image" Target="../media/image118.png"/><Relationship Id="rId24" Type="http://schemas.openxmlformats.org/officeDocument/2006/relationships/image" Target="../media/image119.png"/><Relationship Id="rId23"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7.png"/><Relationship Id="rId4" Type="http://schemas.openxmlformats.org/officeDocument/2006/relationships/image" Target="../media/image109.png"/><Relationship Id="rId9" Type="http://schemas.openxmlformats.org/officeDocument/2006/relationships/image" Target="../media/image95.png"/><Relationship Id="rId26" Type="http://schemas.openxmlformats.org/officeDocument/2006/relationships/image" Target="../media/image115.png"/><Relationship Id="rId25" Type="http://schemas.openxmlformats.org/officeDocument/2006/relationships/image" Target="../media/image120.png"/><Relationship Id="rId28" Type="http://schemas.openxmlformats.org/officeDocument/2006/relationships/image" Target="../media/image116.png"/><Relationship Id="rId27" Type="http://schemas.openxmlformats.org/officeDocument/2006/relationships/image" Target="../media/image117.png"/><Relationship Id="rId5" Type="http://schemas.openxmlformats.org/officeDocument/2006/relationships/image" Target="../media/image100.png"/><Relationship Id="rId6" Type="http://schemas.openxmlformats.org/officeDocument/2006/relationships/image" Target="../media/image91.png"/><Relationship Id="rId7" Type="http://schemas.openxmlformats.org/officeDocument/2006/relationships/image" Target="../media/image114.png"/><Relationship Id="rId8" Type="http://schemas.openxmlformats.org/officeDocument/2006/relationships/image" Target="../media/image90.png"/><Relationship Id="rId11" Type="http://schemas.openxmlformats.org/officeDocument/2006/relationships/image" Target="../media/image89.png"/><Relationship Id="rId10" Type="http://schemas.openxmlformats.org/officeDocument/2006/relationships/image" Target="../media/image93.png"/><Relationship Id="rId13" Type="http://schemas.openxmlformats.org/officeDocument/2006/relationships/image" Target="../media/image107.png"/><Relationship Id="rId12" Type="http://schemas.openxmlformats.org/officeDocument/2006/relationships/image" Target="../media/image94.png"/><Relationship Id="rId15" Type="http://schemas.openxmlformats.org/officeDocument/2006/relationships/image" Target="../media/image101.png"/><Relationship Id="rId14" Type="http://schemas.openxmlformats.org/officeDocument/2006/relationships/image" Target="../media/image103.png"/><Relationship Id="rId17" Type="http://schemas.openxmlformats.org/officeDocument/2006/relationships/image" Target="../media/image98.png"/><Relationship Id="rId16" Type="http://schemas.openxmlformats.org/officeDocument/2006/relationships/image" Target="../media/image108.png"/><Relationship Id="rId19" Type="http://schemas.openxmlformats.org/officeDocument/2006/relationships/image" Target="../media/image106.png"/><Relationship Id="rId18" Type="http://schemas.openxmlformats.org/officeDocument/2006/relationships/image" Target="../media/image1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32.png"/><Relationship Id="rId10" Type="http://schemas.openxmlformats.org/officeDocument/2006/relationships/image" Target="../media/image19.png"/><Relationship Id="rId9" Type="http://schemas.openxmlformats.org/officeDocument/2006/relationships/image" Target="../media/image16.png"/><Relationship Id="rId5" Type="http://schemas.openxmlformats.org/officeDocument/2006/relationships/image" Target="../media/image39.png"/><Relationship Id="rId6" Type="http://schemas.openxmlformats.org/officeDocument/2006/relationships/image" Target="../media/image22.png"/><Relationship Id="rId7" Type="http://schemas.openxmlformats.org/officeDocument/2006/relationships/image" Target="../media/image18.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30.png"/></Relationships>
</file>

<file path=ppt/slides/_rels/slide8.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35.png"/><Relationship Id="rId13" Type="http://schemas.openxmlformats.org/officeDocument/2006/relationships/image" Target="../media/image44.png"/><Relationship Id="rId12"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49.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26.png"/><Relationship Id="rId8"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2B28"/>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6675000" y="8028179"/>
            <a:ext cx="31638001" cy="15278292"/>
          </a:xfrm>
          <a:prstGeom prst="rect">
            <a:avLst/>
          </a:prstGeom>
          <a:noFill/>
          <a:ln>
            <a:noFill/>
          </a:ln>
        </p:spPr>
      </p:pic>
      <p:pic>
        <p:nvPicPr>
          <p:cNvPr id="85" name="Google Shape;85;p13"/>
          <p:cNvPicPr preferRelativeResize="0"/>
          <p:nvPr/>
        </p:nvPicPr>
        <p:blipFill>
          <a:blip r:embed="rId4">
            <a:alphaModFix/>
          </a:blip>
          <a:stretch>
            <a:fillRect/>
          </a:stretch>
        </p:blipFill>
        <p:spPr>
          <a:xfrm>
            <a:off x="1583675" y="4050643"/>
            <a:ext cx="14776602" cy="8160337"/>
          </a:xfrm>
          <a:prstGeom prst="rect">
            <a:avLst/>
          </a:prstGeom>
          <a:noFill/>
          <a:ln>
            <a:noFill/>
          </a:ln>
        </p:spPr>
      </p:pic>
      <p:pic>
        <p:nvPicPr>
          <p:cNvPr id="86" name="Google Shape;86;p13"/>
          <p:cNvPicPr preferRelativeResize="0"/>
          <p:nvPr/>
        </p:nvPicPr>
        <p:blipFill>
          <a:blip r:embed="rId5">
            <a:alphaModFix/>
          </a:blip>
          <a:stretch>
            <a:fillRect/>
          </a:stretch>
        </p:blipFill>
        <p:spPr>
          <a:xfrm>
            <a:off x="5407399" y="4456575"/>
            <a:ext cx="1023525" cy="1263611"/>
          </a:xfrm>
          <a:prstGeom prst="rect">
            <a:avLst/>
          </a:prstGeom>
          <a:noFill/>
          <a:ln>
            <a:noFill/>
          </a:ln>
        </p:spPr>
      </p:pic>
      <p:pic>
        <p:nvPicPr>
          <p:cNvPr id="87" name="Google Shape;87;p13"/>
          <p:cNvPicPr preferRelativeResize="0"/>
          <p:nvPr/>
        </p:nvPicPr>
        <p:blipFill>
          <a:blip r:embed="rId6">
            <a:alphaModFix/>
          </a:blip>
          <a:stretch>
            <a:fillRect/>
          </a:stretch>
        </p:blipFill>
        <p:spPr>
          <a:xfrm>
            <a:off x="14968399" y="4739950"/>
            <a:ext cx="773350" cy="798297"/>
          </a:xfrm>
          <a:prstGeom prst="rect">
            <a:avLst/>
          </a:prstGeom>
          <a:noFill/>
          <a:ln>
            <a:noFill/>
          </a:ln>
        </p:spPr>
      </p:pic>
      <p:pic>
        <p:nvPicPr>
          <p:cNvPr id="88" name="Google Shape;88;p13"/>
          <p:cNvPicPr preferRelativeResize="0"/>
          <p:nvPr/>
        </p:nvPicPr>
        <p:blipFill>
          <a:blip r:embed="rId7">
            <a:alphaModFix/>
          </a:blip>
          <a:stretch>
            <a:fillRect/>
          </a:stretch>
        </p:blipFill>
        <p:spPr>
          <a:xfrm>
            <a:off x="-1320093" y="-118225"/>
            <a:ext cx="22105795" cy="4727700"/>
          </a:xfrm>
          <a:prstGeom prst="rect">
            <a:avLst/>
          </a:prstGeom>
          <a:noFill/>
          <a:ln>
            <a:noFill/>
          </a:ln>
        </p:spPr>
      </p:pic>
      <p:sp>
        <p:nvSpPr>
          <p:cNvPr id="89" name="Google Shape;89;p13"/>
          <p:cNvSpPr txBox="1"/>
          <p:nvPr/>
        </p:nvSpPr>
        <p:spPr>
          <a:xfrm>
            <a:off x="4335918" y="1057098"/>
            <a:ext cx="9272100" cy="29013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US" sz="15708" u="none" cap="none" strike="noStrike">
                <a:solidFill>
                  <a:srgbClr val="FFFFFF"/>
                </a:solidFill>
                <a:latin typeface="Nanum Pen Script"/>
                <a:ea typeface="Nanum Pen Script"/>
                <a:cs typeface="Nanum Pen Script"/>
                <a:sym typeface="Nanum Pen Script"/>
              </a:rPr>
              <a:t>Aesthetic Love Letters</a:t>
            </a:r>
            <a:endParaRPr/>
          </a:p>
        </p:txBody>
      </p:sp>
      <p:sp>
        <p:nvSpPr>
          <p:cNvPr id="90" name="Google Shape;90;p13"/>
          <p:cNvSpPr txBox="1"/>
          <p:nvPr/>
        </p:nvSpPr>
        <p:spPr>
          <a:xfrm>
            <a:off x="5407390" y="4129408"/>
            <a:ext cx="7473300" cy="51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4200" u="none" cap="none" strike="noStrike">
                <a:solidFill>
                  <a:srgbClr val="FFFFFF"/>
                </a:solidFill>
                <a:latin typeface="Nanum Pen Script"/>
                <a:ea typeface="Nanum Pen Script"/>
                <a:cs typeface="Nanum Pen Script"/>
                <a:sym typeface="Nanum Pen Script"/>
              </a:rPr>
              <a:t>for Valentine’s day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2B28"/>
        </a:solidFill>
      </p:bgPr>
    </p:bg>
    <p:spTree>
      <p:nvGrpSpPr>
        <p:cNvPr id="220" name="Shape 220"/>
        <p:cNvGrpSpPr/>
        <p:nvPr/>
      </p:nvGrpSpPr>
      <p:grpSpPr>
        <a:xfrm>
          <a:off x="0" y="0"/>
          <a:ext cx="0" cy="0"/>
          <a:chOff x="0" y="0"/>
          <a:chExt cx="0" cy="0"/>
        </a:xfrm>
      </p:grpSpPr>
      <p:pic>
        <p:nvPicPr>
          <p:cNvPr id="221" name="Google Shape;221;p22"/>
          <p:cNvPicPr preferRelativeResize="0"/>
          <p:nvPr/>
        </p:nvPicPr>
        <p:blipFill>
          <a:blip r:embed="rId3">
            <a:alphaModFix/>
          </a:blip>
          <a:stretch>
            <a:fillRect/>
          </a:stretch>
        </p:blipFill>
        <p:spPr>
          <a:xfrm>
            <a:off x="10530475" y="4070375"/>
            <a:ext cx="2944246" cy="1263625"/>
          </a:xfrm>
          <a:prstGeom prst="rect">
            <a:avLst/>
          </a:prstGeom>
          <a:noFill/>
          <a:ln>
            <a:noFill/>
          </a:ln>
        </p:spPr>
      </p:pic>
      <p:pic>
        <p:nvPicPr>
          <p:cNvPr id="222" name="Google Shape;222;p22"/>
          <p:cNvPicPr preferRelativeResize="0"/>
          <p:nvPr/>
        </p:nvPicPr>
        <p:blipFill>
          <a:blip r:embed="rId4">
            <a:alphaModFix/>
          </a:blip>
          <a:stretch>
            <a:fillRect/>
          </a:stretch>
        </p:blipFill>
        <p:spPr>
          <a:xfrm>
            <a:off x="15751650" y="3255213"/>
            <a:ext cx="3117575" cy="1888287"/>
          </a:xfrm>
          <a:prstGeom prst="rect">
            <a:avLst/>
          </a:prstGeom>
          <a:noFill/>
          <a:ln>
            <a:noFill/>
          </a:ln>
        </p:spPr>
      </p:pic>
      <p:grpSp>
        <p:nvGrpSpPr>
          <p:cNvPr id="223" name="Google Shape;223;p22"/>
          <p:cNvGrpSpPr/>
          <p:nvPr/>
        </p:nvGrpSpPr>
        <p:grpSpPr>
          <a:xfrm>
            <a:off x="-20306" y="-108496"/>
            <a:ext cx="9164310" cy="10395496"/>
            <a:chOff x="0" y="-28575"/>
            <a:chExt cx="2413645" cy="2737908"/>
          </a:xfrm>
        </p:grpSpPr>
        <p:sp>
          <p:nvSpPr>
            <p:cNvPr id="224" name="Google Shape;224;p22"/>
            <p:cNvSpPr/>
            <p:nvPr/>
          </p:nvSpPr>
          <p:spPr>
            <a:xfrm>
              <a:off x="0" y="0"/>
              <a:ext cx="2413645" cy="2709333"/>
            </a:xfrm>
            <a:custGeom>
              <a:rect b="b" l="l" r="r" t="t"/>
              <a:pathLst>
                <a:path extrusionOk="0" h="2709333" w="2413645">
                  <a:moveTo>
                    <a:pt x="0" y="0"/>
                  </a:moveTo>
                  <a:lnTo>
                    <a:pt x="2413645" y="0"/>
                  </a:lnTo>
                  <a:lnTo>
                    <a:pt x="2413645" y="2709333"/>
                  </a:lnTo>
                  <a:lnTo>
                    <a:pt x="0" y="2709333"/>
                  </a:lnTo>
                  <a:close/>
                </a:path>
              </a:pathLst>
            </a:custGeom>
            <a:solidFill>
              <a:srgbClr val="FFFFFF"/>
            </a:solidFill>
            <a:ln>
              <a:noFill/>
            </a:ln>
          </p:spPr>
        </p:sp>
        <p:sp>
          <p:nvSpPr>
            <p:cNvPr id="225" name="Google Shape;225;p22"/>
            <p:cNvSpPr txBox="1"/>
            <p:nvPr/>
          </p:nvSpPr>
          <p:spPr>
            <a:xfrm>
              <a:off x="0" y="-28575"/>
              <a:ext cx="2413644"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6" name="Google Shape;226;p22"/>
          <p:cNvPicPr preferRelativeResize="0"/>
          <p:nvPr/>
        </p:nvPicPr>
        <p:blipFill>
          <a:blip r:embed="rId5">
            <a:alphaModFix/>
          </a:blip>
          <a:stretch>
            <a:fillRect/>
          </a:stretch>
        </p:blipFill>
        <p:spPr>
          <a:xfrm>
            <a:off x="9144001" y="4888875"/>
            <a:ext cx="10555443" cy="6647899"/>
          </a:xfrm>
          <a:prstGeom prst="rect">
            <a:avLst/>
          </a:prstGeom>
          <a:noFill/>
          <a:ln>
            <a:noFill/>
          </a:ln>
        </p:spPr>
      </p:pic>
      <p:pic>
        <p:nvPicPr>
          <p:cNvPr id="227" name="Google Shape;227;p22"/>
          <p:cNvPicPr preferRelativeResize="0"/>
          <p:nvPr/>
        </p:nvPicPr>
        <p:blipFill>
          <a:blip r:embed="rId6">
            <a:alphaModFix/>
          </a:blip>
          <a:stretch>
            <a:fillRect/>
          </a:stretch>
        </p:blipFill>
        <p:spPr>
          <a:xfrm>
            <a:off x="3184325" y="2097000"/>
            <a:ext cx="3404800" cy="2320307"/>
          </a:xfrm>
          <a:prstGeom prst="rect">
            <a:avLst/>
          </a:prstGeom>
          <a:noFill/>
          <a:ln>
            <a:noFill/>
          </a:ln>
        </p:spPr>
      </p:pic>
      <p:cxnSp>
        <p:nvCxnSpPr>
          <p:cNvPr id="228" name="Google Shape;228;p22"/>
          <p:cNvCxnSpPr/>
          <p:nvPr/>
        </p:nvCxnSpPr>
        <p:spPr>
          <a:xfrm rot="10800000">
            <a:off x="9144000" y="0"/>
            <a:ext cx="0" cy="10287000"/>
          </a:xfrm>
          <a:prstGeom prst="straightConnector1">
            <a:avLst/>
          </a:prstGeom>
          <a:noFill/>
          <a:ln cap="flat" cmpd="sng" w="38100">
            <a:solidFill>
              <a:srgbClr val="FFFFFF"/>
            </a:solidFill>
            <a:prstDash val="dot"/>
            <a:round/>
            <a:headEnd len="sm" w="sm" type="none"/>
            <a:tailEnd len="sm" w="sm" type="none"/>
          </a:ln>
        </p:spPr>
      </p:cxnSp>
      <p:sp>
        <p:nvSpPr>
          <p:cNvPr id="229" name="Google Shape;229;p22"/>
          <p:cNvSpPr/>
          <p:nvPr/>
        </p:nvSpPr>
        <p:spPr>
          <a:xfrm>
            <a:off x="1554054" y="5718371"/>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7">
              <a:alphaModFix/>
            </a:blip>
            <a:stretch>
              <a:fillRect b="0" l="0" r="0" t="0"/>
            </a:stretch>
          </a:blipFill>
          <a:ln>
            <a:noFill/>
          </a:ln>
        </p:spPr>
      </p:sp>
      <p:pic>
        <p:nvPicPr>
          <p:cNvPr id="230" name="Google Shape;230;p22"/>
          <p:cNvPicPr preferRelativeResize="0"/>
          <p:nvPr/>
        </p:nvPicPr>
        <p:blipFill>
          <a:blip r:embed="rId8">
            <a:alphaModFix/>
          </a:blip>
          <a:stretch>
            <a:fillRect/>
          </a:stretch>
        </p:blipFill>
        <p:spPr>
          <a:xfrm>
            <a:off x="9506700" y="169675"/>
            <a:ext cx="1782250" cy="1087046"/>
          </a:xfrm>
          <a:prstGeom prst="rect">
            <a:avLst/>
          </a:prstGeom>
          <a:noFill/>
          <a:ln>
            <a:noFill/>
          </a:ln>
        </p:spPr>
      </p:pic>
      <p:sp>
        <p:nvSpPr>
          <p:cNvPr id="231" name="Google Shape;231;p22"/>
          <p:cNvSpPr/>
          <p:nvPr/>
        </p:nvSpPr>
        <p:spPr>
          <a:xfrm>
            <a:off x="1545435" y="6389740"/>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9">
              <a:alphaModFix/>
            </a:blip>
            <a:stretch>
              <a:fillRect b="0" l="0" r="0" t="0"/>
            </a:stretch>
          </a:blipFill>
          <a:ln>
            <a:noFill/>
          </a:ln>
        </p:spPr>
      </p:sp>
      <p:pic>
        <p:nvPicPr>
          <p:cNvPr id="232" name="Google Shape;232;p22"/>
          <p:cNvPicPr preferRelativeResize="0"/>
          <p:nvPr/>
        </p:nvPicPr>
        <p:blipFill>
          <a:blip r:embed="rId10">
            <a:alphaModFix/>
          </a:blip>
          <a:stretch>
            <a:fillRect/>
          </a:stretch>
        </p:blipFill>
        <p:spPr>
          <a:xfrm>
            <a:off x="16202600" y="6054760"/>
            <a:ext cx="444275" cy="469662"/>
          </a:xfrm>
          <a:prstGeom prst="rect">
            <a:avLst/>
          </a:prstGeom>
          <a:noFill/>
          <a:ln>
            <a:noFill/>
          </a:ln>
        </p:spPr>
      </p:pic>
      <p:sp>
        <p:nvSpPr>
          <p:cNvPr id="233" name="Google Shape;233;p22"/>
          <p:cNvSpPr/>
          <p:nvPr/>
        </p:nvSpPr>
        <p:spPr>
          <a:xfrm>
            <a:off x="1554054" y="709697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11">
              <a:alphaModFix/>
            </a:blip>
            <a:stretch>
              <a:fillRect b="0" l="0" r="0" t="0"/>
            </a:stretch>
          </a:blipFill>
          <a:ln>
            <a:noFill/>
          </a:ln>
        </p:spPr>
      </p:sp>
      <p:sp>
        <p:nvSpPr>
          <p:cNvPr id="234" name="Google Shape;234;p22"/>
          <p:cNvSpPr/>
          <p:nvPr/>
        </p:nvSpPr>
        <p:spPr>
          <a:xfrm>
            <a:off x="1540601" y="835059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12">
              <a:alphaModFix/>
            </a:blip>
            <a:stretch>
              <a:fillRect b="0" l="0" r="0" t="0"/>
            </a:stretch>
          </a:blipFill>
          <a:ln>
            <a:noFill/>
          </a:ln>
        </p:spPr>
      </p:sp>
      <p:sp>
        <p:nvSpPr>
          <p:cNvPr id="235" name="Google Shape;235;p22"/>
          <p:cNvSpPr/>
          <p:nvPr/>
        </p:nvSpPr>
        <p:spPr>
          <a:xfrm>
            <a:off x="1522744" y="7702379"/>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3">
              <a:alphaModFix/>
            </a:blip>
            <a:stretch>
              <a:fillRect b="0" l="0" r="0" t="0"/>
            </a:stretch>
          </a:blipFill>
          <a:ln>
            <a:noFill/>
          </a:ln>
        </p:spPr>
      </p:sp>
      <p:pic>
        <p:nvPicPr>
          <p:cNvPr id="236" name="Google Shape;236;p22"/>
          <p:cNvPicPr preferRelativeResize="0"/>
          <p:nvPr/>
        </p:nvPicPr>
        <p:blipFill>
          <a:blip r:embed="rId14">
            <a:alphaModFix/>
          </a:blip>
          <a:stretch>
            <a:fillRect/>
          </a:stretch>
        </p:blipFill>
        <p:spPr>
          <a:xfrm>
            <a:off x="11255025" y="5557360"/>
            <a:ext cx="1023525" cy="1263611"/>
          </a:xfrm>
          <a:prstGeom prst="rect">
            <a:avLst/>
          </a:prstGeom>
          <a:noFill/>
          <a:ln>
            <a:noFill/>
          </a:ln>
        </p:spPr>
      </p:pic>
      <p:sp>
        <p:nvSpPr>
          <p:cNvPr id="237" name="Google Shape;237;p22"/>
          <p:cNvSpPr txBox="1"/>
          <p:nvPr/>
        </p:nvSpPr>
        <p:spPr>
          <a:xfrm>
            <a:off x="10530467" y="1629748"/>
            <a:ext cx="6442800" cy="2241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0400" u="none" cap="none" strike="noStrike">
                <a:solidFill>
                  <a:srgbClr val="FFFFFF"/>
                </a:solidFill>
                <a:latin typeface="Nanum Pen Script"/>
                <a:ea typeface="Nanum Pen Script"/>
                <a:cs typeface="Nanum Pen Script"/>
                <a:sym typeface="Nanum Pen Script"/>
              </a:rPr>
              <a:t>Sail away with me</a:t>
            </a:r>
            <a:endParaRPr/>
          </a:p>
        </p:txBody>
      </p:sp>
      <p:sp>
        <p:nvSpPr>
          <p:cNvPr id="238" name="Google Shape;238;p22"/>
          <p:cNvSpPr txBox="1"/>
          <p:nvPr/>
        </p:nvSpPr>
        <p:spPr>
          <a:xfrm>
            <a:off x="2122023" y="5696690"/>
            <a:ext cx="4910958"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C82B28"/>
                </a:solidFill>
                <a:latin typeface="Nanum Pen Script"/>
                <a:ea typeface="Nanum Pen Script"/>
                <a:cs typeface="Nanum Pen Script"/>
                <a:sym typeface="Nanum Pen Script"/>
              </a:rPr>
              <a:t>123 Anywhere St., Any City,ST 12345</a:t>
            </a:r>
            <a:endParaRPr/>
          </a:p>
        </p:txBody>
      </p:sp>
      <p:sp>
        <p:nvSpPr>
          <p:cNvPr id="239" name="Google Shape;239;p22"/>
          <p:cNvSpPr txBox="1"/>
          <p:nvPr/>
        </p:nvSpPr>
        <p:spPr>
          <a:xfrm>
            <a:off x="2140027" y="6342115"/>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C82B28"/>
                </a:solidFill>
                <a:latin typeface="Nanum Pen Script"/>
                <a:ea typeface="Nanum Pen Script"/>
                <a:cs typeface="Nanum Pen Script"/>
                <a:sym typeface="Nanum Pen Script"/>
              </a:rPr>
              <a:t>123-456-7890</a:t>
            </a:r>
            <a:endParaRPr/>
          </a:p>
        </p:txBody>
      </p:sp>
      <p:sp>
        <p:nvSpPr>
          <p:cNvPr id="240" name="Google Shape;240;p22"/>
          <p:cNvSpPr txBox="1"/>
          <p:nvPr/>
        </p:nvSpPr>
        <p:spPr>
          <a:xfrm>
            <a:off x="2140027" y="6987910"/>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C82B28"/>
                </a:solidFill>
                <a:latin typeface="Nanum Pen Script"/>
                <a:ea typeface="Nanum Pen Script"/>
                <a:cs typeface="Nanum Pen Script"/>
                <a:sym typeface="Nanum Pen Script"/>
              </a:rPr>
              <a:t>hello@reallygreatsite.com</a:t>
            </a:r>
            <a:endParaRPr/>
          </a:p>
        </p:txBody>
      </p:sp>
      <p:sp>
        <p:nvSpPr>
          <p:cNvPr id="241" name="Google Shape;241;p22"/>
          <p:cNvSpPr txBox="1"/>
          <p:nvPr/>
        </p:nvSpPr>
        <p:spPr>
          <a:xfrm>
            <a:off x="2140027" y="8279500"/>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C82B28"/>
                </a:solidFill>
                <a:latin typeface="Nanum Pen Script"/>
                <a:ea typeface="Nanum Pen Script"/>
                <a:cs typeface="Nanum Pen Script"/>
                <a:sym typeface="Nanum Pen Script"/>
              </a:rPr>
              <a:t>reallygreatsite.com</a:t>
            </a:r>
            <a:endParaRPr/>
          </a:p>
        </p:txBody>
      </p:sp>
      <p:sp>
        <p:nvSpPr>
          <p:cNvPr id="242" name="Google Shape;242;p22"/>
          <p:cNvSpPr txBox="1"/>
          <p:nvPr/>
        </p:nvSpPr>
        <p:spPr>
          <a:xfrm>
            <a:off x="2140027" y="7633705"/>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C82B28"/>
                </a:solidFill>
                <a:latin typeface="Nanum Pen Script"/>
                <a:ea typeface="Nanum Pen Script"/>
                <a:cs typeface="Nanum Pen Script"/>
                <a:sym typeface="Nanum Pen Script"/>
              </a:rPr>
              <a:t>@reallygreatsite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2B28"/>
        </a:solidFill>
      </p:bgPr>
    </p:bg>
    <p:spTree>
      <p:nvGrpSpPr>
        <p:cNvPr id="246" name="Shape 246"/>
        <p:cNvGrpSpPr/>
        <p:nvPr/>
      </p:nvGrpSpPr>
      <p:grpSpPr>
        <a:xfrm>
          <a:off x="0" y="0"/>
          <a:ext cx="0" cy="0"/>
          <a:chOff x="0" y="0"/>
          <a:chExt cx="0" cy="0"/>
        </a:xfrm>
      </p:grpSpPr>
      <p:pic>
        <p:nvPicPr>
          <p:cNvPr id="247" name="Google Shape;247;p23"/>
          <p:cNvPicPr preferRelativeResize="0"/>
          <p:nvPr/>
        </p:nvPicPr>
        <p:blipFill>
          <a:blip r:embed="rId3">
            <a:alphaModFix/>
          </a:blip>
          <a:stretch>
            <a:fillRect/>
          </a:stretch>
        </p:blipFill>
        <p:spPr>
          <a:xfrm>
            <a:off x="8434675" y="9256731"/>
            <a:ext cx="11243801" cy="4860469"/>
          </a:xfrm>
          <a:prstGeom prst="rect">
            <a:avLst/>
          </a:prstGeom>
          <a:noFill/>
          <a:ln>
            <a:noFill/>
          </a:ln>
        </p:spPr>
      </p:pic>
      <p:pic>
        <p:nvPicPr>
          <p:cNvPr id="248" name="Google Shape;248;p23"/>
          <p:cNvPicPr preferRelativeResize="0"/>
          <p:nvPr/>
        </p:nvPicPr>
        <p:blipFill>
          <a:blip r:embed="rId4">
            <a:alphaModFix/>
          </a:blip>
          <a:stretch>
            <a:fillRect/>
          </a:stretch>
        </p:blipFill>
        <p:spPr>
          <a:xfrm>
            <a:off x="11260524" y="7588530"/>
            <a:ext cx="4880801" cy="2700298"/>
          </a:xfrm>
          <a:prstGeom prst="rect">
            <a:avLst/>
          </a:prstGeom>
          <a:noFill/>
          <a:ln>
            <a:noFill/>
          </a:ln>
        </p:spPr>
      </p:pic>
      <p:pic>
        <p:nvPicPr>
          <p:cNvPr id="249" name="Google Shape;249;p23"/>
          <p:cNvPicPr preferRelativeResize="0"/>
          <p:nvPr/>
        </p:nvPicPr>
        <p:blipFill>
          <a:blip r:embed="rId5">
            <a:alphaModFix/>
          </a:blip>
          <a:stretch>
            <a:fillRect/>
          </a:stretch>
        </p:blipFill>
        <p:spPr>
          <a:xfrm>
            <a:off x="10172700" y="3210590"/>
            <a:ext cx="847225" cy="885161"/>
          </a:xfrm>
          <a:prstGeom prst="rect">
            <a:avLst/>
          </a:prstGeom>
          <a:noFill/>
          <a:ln>
            <a:noFill/>
          </a:ln>
        </p:spPr>
      </p:pic>
      <p:pic>
        <p:nvPicPr>
          <p:cNvPr id="250" name="Google Shape;250;p23"/>
          <p:cNvPicPr preferRelativeResize="0"/>
          <p:nvPr/>
        </p:nvPicPr>
        <p:blipFill>
          <a:blip r:embed="rId6">
            <a:alphaModFix/>
          </a:blip>
          <a:stretch>
            <a:fillRect/>
          </a:stretch>
        </p:blipFill>
        <p:spPr>
          <a:xfrm>
            <a:off x="9253278" y="797429"/>
            <a:ext cx="1782250" cy="1087046"/>
          </a:xfrm>
          <a:prstGeom prst="rect">
            <a:avLst/>
          </a:prstGeom>
          <a:noFill/>
          <a:ln>
            <a:noFill/>
          </a:ln>
        </p:spPr>
      </p:pic>
      <p:pic>
        <p:nvPicPr>
          <p:cNvPr id="251" name="Google Shape;251;p23"/>
          <p:cNvPicPr preferRelativeResize="0"/>
          <p:nvPr/>
        </p:nvPicPr>
        <p:blipFill>
          <a:blip r:embed="rId7">
            <a:alphaModFix/>
          </a:blip>
          <a:stretch>
            <a:fillRect/>
          </a:stretch>
        </p:blipFill>
        <p:spPr>
          <a:xfrm>
            <a:off x="14662931" y="950900"/>
            <a:ext cx="4155143" cy="1887550"/>
          </a:xfrm>
          <a:prstGeom prst="rect">
            <a:avLst/>
          </a:prstGeom>
          <a:noFill/>
          <a:ln>
            <a:noFill/>
          </a:ln>
        </p:spPr>
      </p:pic>
      <p:cxnSp>
        <p:nvCxnSpPr>
          <p:cNvPr id="252" name="Google Shape;252;p23"/>
          <p:cNvCxnSpPr/>
          <p:nvPr/>
        </p:nvCxnSpPr>
        <p:spPr>
          <a:xfrm rot="10800000">
            <a:off x="9144000" y="0"/>
            <a:ext cx="0" cy="10287000"/>
          </a:xfrm>
          <a:prstGeom prst="straightConnector1">
            <a:avLst/>
          </a:prstGeom>
          <a:noFill/>
          <a:ln cap="flat" cmpd="sng" w="38100">
            <a:solidFill>
              <a:srgbClr val="FFFFFF"/>
            </a:solidFill>
            <a:prstDash val="dot"/>
            <a:round/>
            <a:headEnd len="sm" w="sm" type="none"/>
            <a:tailEnd len="sm" w="sm" type="none"/>
          </a:ln>
        </p:spPr>
      </p:cxnSp>
      <p:sp>
        <p:nvSpPr>
          <p:cNvPr id="253" name="Google Shape;253;p23"/>
          <p:cNvSpPr txBox="1"/>
          <p:nvPr/>
        </p:nvSpPr>
        <p:spPr>
          <a:xfrm>
            <a:off x="1028700" y="981075"/>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FFFFFF"/>
                </a:solidFill>
                <a:latin typeface="Nanum Pen Script"/>
                <a:ea typeface="Nanum Pen Script"/>
                <a:cs typeface="Nanum Pen Script"/>
                <a:sym typeface="Nanum Pen Script"/>
              </a:rPr>
              <a:t>Dear (Recipient’s name),</a:t>
            </a:r>
            <a:endParaRPr/>
          </a:p>
        </p:txBody>
      </p:sp>
      <p:sp>
        <p:nvSpPr>
          <p:cNvPr id="254" name="Google Shape;254;p23"/>
          <p:cNvSpPr txBox="1"/>
          <p:nvPr/>
        </p:nvSpPr>
        <p:spPr>
          <a:xfrm>
            <a:off x="1028700" y="2016852"/>
            <a:ext cx="70866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Nanum Pen Script"/>
                <a:ea typeface="Nanum Pen Script"/>
                <a:cs typeface="Nanum Pen Script"/>
                <a:sym typeface="Nanum Pen Script"/>
              </a:rPr>
              <a:t>On this special day dedicated to love, I find myself reflecting on the incredible journey we've shared together. Your presence in my life has brought warmth, joy, and a love that continues to grow with each passing day.</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Nanum Pen Script"/>
              <a:ea typeface="Nanum Pen Script"/>
              <a:cs typeface="Nanum Pen Script"/>
              <a:sym typeface="Nanum Pen Script"/>
            </a:endParaRPr>
          </a:p>
          <a:p>
            <a:pPr indent="0" lvl="0" marL="0" marR="0" rtl="0" algn="l">
              <a:lnSpc>
                <a:spcPct val="115000"/>
              </a:lnSpc>
              <a:spcBef>
                <a:spcPts val="0"/>
              </a:spcBef>
              <a:spcAft>
                <a:spcPts val="0"/>
              </a:spcAft>
              <a:buNone/>
            </a:pPr>
            <a:r>
              <a:rPr b="0" i="0" lang="en-US" sz="2400" u="none" cap="none" strike="noStrike">
                <a:solidFill>
                  <a:srgbClr val="FFFFFF"/>
                </a:solidFill>
                <a:latin typeface="Nanum Pen Script"/>
                <a:ea typeface="Nanum Pen Script"/>
                <a:cs typeface="Nanum Pen Script"/>
                <a:sym typeface="Nanum Pen Script"/>
              </a:rPr>
              <a:t>Lorem ipsum dolor sit amet, consectetur adipiscing elit, sed do eiusmod tempor incididunt ut labore et dolore magna aliqua. Feugiat pretium nibh ipsum consequat nisl vel. Sed augue lacus viverra vitae congue eu consequat ac felis. Sed arcu non odio euismod lacinia at. A cras semper auctor neque vitae tempus quam pellentesque nec. Vitae semper quis lectus nulla at volutpat diam ut venenatis. Aliquet enim tortor at auctor urna nunc id cursus metus. Adipiscing commodo elit at imperdiet dui accumsan sit amet. </a:t>
            </a:r>
            <a:endParaRPr/>
          </a:p>
        </p:txBody>
      </p:sp>
      <p:sp>
        <p:nvSpPr>
          <p:cNvPr id="255" name="Google Shape;255;p23"/>
          <p:cNvSpPr txBox="1"/>
          <p:nvPr/>
        </p:nvSpPr>
        <p:spPr>
          <a:xfrm>
            <a:off x="1028700" y="8359140"/>
            <a:ext cx="5141301" cy="8991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200" u="none" cap="none" strike="noStrike">
                <a:solidFill>
                  <a:srgbClr val="FFFFFF"/>
                </a:solidFill>
                <a:latin typeface="Nanum Pen Script"/>
                <a:ea typeface="Nanum Pen Script"/>
                <a:cs typeface="Nanum Pen Script"/>
                <a:sym typeface="Nanum Pen Script"/>
              </a:rPr>
              <a:t>With all my love,</a:t>
            </a:r>
            <a:endParaRPr/>
          </a:p>
          <a:p>
            <a:pPr indent="0" lvl="0" marL="0" marR="0" rtl="0" algn="l">
              <a:lnSpc>
                <a:spcPct val="80000"/>
              </a:lnSpc>
              <a:spcBef>
                <a:spcPts val="0"/>
              </a:spcBef>
              <a:spcAft>
                <a:spcPts val="0"/>
              </a:spcAft>
              <a:buNone/>
            </a:pPr>
            <a:r>
              <a:rPr b="0" i="0" lang="en-US" sz="4200" u="none" cap="none" strike="noStrike">
                <a:solidFill>
                  <a:srgbClr val="FFFFFF"/>
                </a:solidFill>
                <a:latin typeface="Nanum Pen Script"/>
                <a:ea typeface="Nanum Pen Script"/>
                <a:cs typeface="Nanum Pen Script"/>
                <a:sym typeface="Nanum Pen Script"/>
              </a:rPr>
              <a:t>(Your name)</a:t>
            </a:r>
            <a:endParaRPr/>
          </a:p>
        </p:txBody>
      </p:sp>
      <p:sp>
        <p:nvSpPr>
          <p:cNvPr id="256" name="Google Shape;256;p23"/>
          <p:cNvSpPr txBox="1"/>
          <p:nvPr/>
        </p:nvSpPr>
        <p:spPr>
          <a:xfrm>
            <a:off x="10402760" y="3737302"/>
            <a:ext cx="6626400" cy="2586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000" u="none" cap="none" strike="noStrike">
                <a:solidFill>
                  <a:srgbClr val="FFFFFF"/>
                </a:solidFill>
                <a:latin typeface="Nanum Pen Script"/>
                <a:ea typeface="Nanum Pen Script"/>
                <a:cs typeface="Nanum Pen Script"/>
                <a:sym typeface="Nanum Pen Script"/>
              </a:rPr>
              <a:t>There is no remedy for love but to love more.</a:t>
            </a:r>
            <a:endParaRPr/>
          </a:p>
        </p:txBody>
      </p:sp>
      <p:sp>
        <p:nvSpPr>
          <p:cNvPr id="257" name="Google Shape;257;p23"/>
          <p:cNvSpPr txBox="1"/>
          <p:nvPr/>
        </p:nvSpPr>
        <p:spPr>
          <a:xfrm>
            <a:off x="11260521" y="6456353"/>
            <a:ext cx="4910958"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Nanum Pen Script"/>
                <a:ea typeface="Nanum Pen Script"/>
                <a:cs typeface="Nanum Pen Script"/>
                <a:sym typeface="Nanum Pen Script"/>
              </a:rPr>
              <a:t>Henry David Thoreau</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C9"/>
        </a:solidFill>
      </p:bgPr>
    </p:bg>
    <p:spTree>
      <p:nvGrpSpPr>
        <p:cNvPr id="261" name="Shape 261"/>
        <p:cNvGrpSpPr/>
        <p:nvPr/>
      </p:nvGrpSpPr>
      <p:grpSpPr>
        <a:xfrm>
          <a:off x="0" y="0"/>
          <a:ext cx="0" cy="0"/>
          <a:chOff x="0" y="0"/>
          <a:chExt cx="0" cy="0"/>
        </a:xfrm>
      </p:grpSpPr>
      <p:pic>
        <p:nvPicPr>
          <p:cNvPr id="262" name="Google Shape;262;p24"/>
          <p:cNvPicPr preferRelativeResize="0"/>
          <p:nvPr/>
        </p:nvPicPr>
        <p:blipFill>
          <a:blip r:embed="rId3">
            <a:alphaModFix/>
          </a:blip>
          <a:stretch>
            <a:fillRect/>
          </a:stretch>
        </p:blipFill>
        <p:spPr>
          <a:xfrm>
            <a:off x="10048402" y="2150438"/>
            <a:ext cx="13760251" cy="8136564"/>
          </a:xfrm>
          <a:prstGeom prst="rect">
            <a:avLst/>
          </a:prstGeom>
          <a:noFill/>
          <a:ln>
            <a:noFill/>
          </a:ln>
        </p:spPr>
      </p:pic>
      <p:cxnSp>
        <p:nvCxnSpPr>
          <p:cNvPr id="263" name="Google Shape;263;p24"/>
          <p:cNvCxnSpPr/>
          <p:nvPr/>
        </p:nvCxnSpPr>
        <p:spPr>
          <a:xfrm rot="10800000">
            <a:off x="9144000" y="0"/>
            <a:ext cx="0" cy="10287000"/>
          </a:xfrm>
          <a:prstGeom prst="straightConnector1">
            <a:avLst/>
          </a:prstGeom>
          <a:noFill/>
          <a:ln cap="flat" cmpd="sng" w="38100">
            <a:solidFill>
              <a:srgbClr val="3D3A3F"/>
            </a:solidFill>
            <a:prstDash val="dot"/>
            <a:round/>
            <a:headEnd len="sm" w="sm" type="none"/>
            <a:tailEnd len="sm" w="sm" type="none"/>
          </a:ln>
        </p:spPr>
      </p:cxnSp>
      <p:sp>
        <p:nvSpPr>
          <p:cNvPr id="264" name="Google Shape;264;p24"/>
          <p:cNvSpPr/>
          <p:nvPr/>
        </p:nvSpPr>
        <p:spPr>
          <a:xfrm>
            <a:off x="1554054" y="5718371"/>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4">
              <a:alphaModFix/>
            </a:blip>
            <a:stretch>
              <a:fillRect b="0" l="0" r="0" t="0"/>
            </a:stretch>
          </a:blipFill>
          <a:ln>
            <a:noFill/>
          </a:ln>
        </p:spPr>
      </p:sp>
      <p:pic>
        <p:nvPicPr>
          <p:cNvPr id="265" name="Google Shape;265;p24"/>
          <p:cNvPicPr preferRelativeResize="0"/>
          <p:nvPr/>
        </p:nvPicPr>
        <p:blipFill>
          <a:blip r:embed="rId5">
            <a:alphaModFix/>
          </a:blip>
          <a:stretch>
            <a:fillRect/>
          </a:stretch>
        </p:blipFill>
        <p:spPr>
          <a:xfrm>
            <a:off x="3184328" y="2093117"/>
            <a:ext cx="3421775" cy="2331887"/>
          </a:xfrm>
          <a:prstGeom prst="rect">
            <a:avLst/>
          </a:prstGeom>
          <a:noFill/>
          <a:ln>
            <a:noFill/>
          </a:ln>
        </p:spPr>
      </p:pic>
      <p:sp>
        <p:nvSpPr>
          <p:cNvPr id="266" name="Google Shape;266;p24"/>
          <p:cNvSpPr/>
          <p:nvPr/>
        </p:nvSpPr>
        <p:spPr>
          <a:xfrm>
            <a:off x="1545435" y="6389740"/>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267" name="Google Shape;267;p24"/>
          <p:cNvSpPr/>
          <p:nvPr/>
        </p:nvSpPr>
        <p:spPr>
          <a:xfrm>
            <a:off x="1554054" y="709697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pic>
        <p:nvPicPr>
          <p:cNvPr id="268" name="Google Shape;268;p24"/>
          <p:cNvPicPr preferRelativeResize="0"/>
          <p:nvPr/>
        </p:nvPicPr>
        <p:blipFill>
          <a:blip r:embed="rId8">
            <a:alphaModFix/>
          </a:blip>
          <a:stretch>
            <a:fillRect/>
          </a:stretch>
        </p:blipFill>
        <p:spPr>
          <a:xfrm>
            <a:off x="9957900" y="2810099"/>
            <a:ext cx="7535650" cy="7421497"/>
          </a:xfrm>
          <a:prstGeom prst="rect">
            <a:avLst/>
          </a:prstGeom>
          <a:noFill/>
          <a:ln>
            <a:noFill/>
          </a:ln>
        </p:spPr>
      </p:pic>
      <p:pic>
        <p:nvPicPr>
          <p:cNvPr id="269" name="Google Shape;269;p24"/>
          <p:cNvPicPr preferRelativeResize="0"/>
          <p:nvPr/>
        </p:nvPicPr>
        <p:blipFill>
          <a:blip r:embed="rId9">
            <a:alphaModFix/>
          </a:blip>
          <a:stretch>
            <a:fillRect/>
          </a:stretch>
        </p:blipFill>
        <p:spPr>
          <a:xfrm>
            <a:off x="17049251" y="1584900"/>
            <a:ext cx="444300" cy="456650"/>
          </a:xfrm>
          <a:prstGeom prst="rect">
            <a:avLst/>
          </a:prstGeom>
          <a:noFill/>
          <a:ln>
            <a:noFill/>
          </a:ln>
        </p:spPr>
      </p:pic>
      <p:sp>
        <p:nvSpPr>
          <p:cNvPr id="270" name="Google Shape;270;p24"/>
          <p:cNvSpPr/>
          <p:nvPr/>
        </p:nvSpPr>
        <p:spPr>
          <a:xfrm>
            <a:off x="1540601" y="835059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10">
              <a:alphaModFix/>
            </a:blip>
            <a:stretch>
              <a:fillRect b="0" l="0" r="0" t="0"/>
            </a:stretch>
          </a:blipFill>
          <a:ln>
            <a:noFill/>
          </a:ln>
        </p:spPr>
      </p:sp>
      <p:sp>
        <p:nvSpPr>
          <p:cNvPr id="271" name="Google Shape;271;p24"/>
          <p:cNvSpPr/>
          <p:nvPr/>
        </p:nvSpPr>
        <p:spPr>
          <a:xfrm>
            <a:off x="1522744" y="7702379"/>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1">
              <a:alphaModFix/>
            </a:blip>
            <a:stretch>
              <a:fillRect b="0" l="0" r="0" t="0"/>
            </a:stretch>
          </a:blipFill>
          <a:ln>
            <a:noFill/>
          </a:ln>
        </p:spPr>
      </p:sp>
      <p:sp>
        <p:nvSpPr>
          <p:cNvPr id="272" name="Google Shape;272;p24"/>
          <p:cNvSpPr txBox="1"/>
          <p:nvPr/>
        </p:nvSpPr>
        <p:spPr>
          <a:xfrm>
            <a:off x="9353550" y="1409700"/>
            <a:ext cx="7698848" cy="1195071"/>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0400" u="none" cap="none" strike="noStrike">
                <a:solidFill>
                  <a:srgbClr val="3D3A3F"/>
                </a:solidFill>
                <a:latin typeface="Nanum Pen Script"/>
                <a:ea typeface="Nanum Pen Script"/>
                <a:cs typeface="Nanum Pen Script"/>
                <a:sym typeface="Nanum Pen Script"/>
              </a:rPr>
              <a:t>Be my Valentine</a:t>
            </a:r>
            <a:endParaRPr/>
          </a:p>
        </p:txBody>
      </p:sp>
      <p:sp>
        <p:nvSpPr>
          <p:cNvPr id="273" name="Google Shape;273;p24"/>
          <p:cNvSpPr txBox="1"/>
          <p:nvPr/>
        </p:nvSpPr>
        <p:spPr>
          <a:xfrm>
            <a:off x="2122023" y="5696690"/>
            <a:ext cx="4910958"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3D3A3F"/>
                </a:solidFill>
                <a:latin typeface="Nanum Pen Script"/>
                <a:ea typeface="Nanum Pen Script"/>
                <a:cs typeface="Nanum Pen Script"/>
                <a:sym typeface="Nanum Pen Script"/>
              </a:rPr>
              <a:t>123 Anywhere St., Any City,ST 12345</a:t>
            </a:r>
            <a:endParaRPr/>
          </a:p>
        </p:txBody>
      </p:sp>
      <p:sp>
        <p:nvSpPr>
          <p:cNvPr id="274" name="Google Shape;274;p24"/>
          <p:cNvSpPr txBox="1"/>
          <p:nvPr/>
        </p:nvSpPr>
        <p:spPr>
          <a:xfrm>
            <a:off x="2140027" y="6342115"/>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3D3A3F"/>
                </a:solidFill>
                <a:latin typeface="Nanum Pen Script"/>
                <a:ea typeface="Nanum Pen Script"/>
                <a:cs typeface="Nanum Pen Script"/>
                <a:sym typeface="Nanum Pen Script"/>
              </a:rPr>
              <a:t>123-456-7890</a:t>
            </a:r>
            <a:endParaRPr/>
          </a:p>
        </p:txBody>
      </p:sp>
      <p:sp>
        <p:nvSpPr>
          <p:cNvPr id="275" name="Google Shape;275;p24"/>
          <p:cNvSpPr txBox="1"/>
          <p:nvPr/>
        </p:nvSpPr>
        <p:spPr>
          <a:xfrm>
            <a:off x="2140027" y="6987910"/>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3D3A3F"/>
                </a:solidFill>
                <a:latin typeface="Nanum Pen Script"/>
                <a:ea typeface="Nanum Pen Script"/>
                <a:cs typeface="Nanum Pen Script"/>
                <a:sym typeface="Nanum Pen Script"/>
              </a:rPr>
              <a:t>hello@reallygreatsite.com</a:t>
            </a:r>
            <a:endParaRPr/>
          </a:p>
        </p:txBody>
      </p:sp>
      <p:sp>
        <p:nvSpPr>
          <p:cNvPr id="276" name="Google Shape;276;p24"/>
          <p:cNvSpPr txBox="1"/>
          <p:nvPr/>
        </p:nvSpPr>
        <p:spPr>
          <a:xfrm>
            <a:off x="2140027" y="8279500"/>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3D3A3F"/>
                </a:solidFill>
                <a:latin typeface="Nanum Pen Script"/>
                <a:ea typeface="Nanum Pen Script"/>
                <a:cs typeface="Nanum Pen Script"/>
                <a:sym typeface="Nanum Pen Script"/>
              </a:rPr>
              <a:t>reallygreatsite.com</a:t>
            </a:r>
            <a:endParaRPr/>
          </a:p>
        </p:txBody>
      </p:sp>
      <p:sp>
        <p:nvSpPr>
          <p:cNvPr id="277" name="Google Shape;277;p24"/>
          <p:cNvSpPr txBox="1"/>
          <p:nvPr/>
        </p:nvSpPr>
        <p:spPr>
          <a:xfrm>
            <a:off x="2140027" y="7633705"/>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3D3A3F"/>
                </a:solidFill>
                <a:latin typeface="Nanum Pen Script"/>
                <a:ea typeface="Nanum Pen Script"/>
                <a:cs typeface="Nanum Pen Script"/>
                <a:sym typeface="Nanum Pen Script"/>
              </a:rPr>
              <a:t>@reallygreatsite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C9"/>
        </a:solidFill>
      </p:bgPr>
    </p:bg>
    <p:spTree>
      <p:nvGrpSpPr>
        <p:cNvPr id="281" name="Shape 281"/>
        <p:cNvGrpSpPr/>
        <p:nvPr/>
      </p:nvGrpSpPr>
      <p:grpSpPr>
        <a:xfrm>
          <a:off x="0" y="0"/>
          <a:ext cx="0" cy="0"/>
          <a:chOff x="0" y="0"/>
          <a:chExt cx="0" cy="0"/>
        </a:xfrm>
      </p:grpSpPr>
      <p:grpSp>
        <p:nvGrpSpPr>
          <p:cNvPr id="282" name="Google Shape;282;p25"/>
          <p:cNvGrpSpPr/>
          <p:nvPr/>
        </p:nvGrpSpPr>
        <p:grpSpPr>
          <a:xfrm>
            <a:off x="-20306" y="-108496"/>
            <a:ext cx="9164310" cy="10395496"/>
            <a:chOff x="0" y="-28575"/>
            <a:chExt cx="2413645" cy="2737908"/>
          </a:xfrm>
        </p:grpSpPr>
        <p:sp>
          <p:nvSpPr>
            <p:cNvPr id="283" name="Google Shape;283;p25"/>
            <p:cNvSpPr/>
            <p:nvPr/>
          </p:nvSpPr>
          <p:spPr>
            <a:xfrm>
              <a:off x="0" y="0"/>
              <a:ext cx="2413645" cy="2709333"/>
            </a:xfrm>
            <a:custGeom>
              <a:rect b="b" l="l" r="r" t="t"/>
              <a:pathLst>
                <a:path extrusionOk="0" h="2709333" w="2413645">
                  <a:moveTo>
                    <a:pt x="0" y="0"/>
                  </a:moveTo>
                  <a:lnTo>
                    <a:pt x="2413645" y="0"/>
                  </a:lnTo>
                  <a:lnTo>
                    <a:pt x="2413645" y="2709333"/>
                  </a:lnTo>
                  <a:lnTo>
                    <a:pt x="0" y="2709333"/>
                  </a:lnTo>
                  <a:close/>
                </a:path>
              </a:pathLst>
            </a:custGeom>
            <a:solidFill>
              <a:srgbClr val="3D3A3F"/>
            </a:solidFill>
            <a:ln>
              <a:noFill/>
            </a:ln>
          </p:spPr>
        </p:sp>
        <p:sp>
          <p:nvSpPr>
            <p:cNvPr id="284" name="Google Shape;284;p25"/>
            <p:cNvSpPr txBox="1"/>
            <p:nvPr/>
          </p:nvSpPr>
          <p:spPr>
            <a:xfrm>
              <a:off x="0" y="-28575"/>
              <a:ext cx="2413644"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5" name="Google Shape;285;p25"/>
          <p:cNvPicPr preferRelativeResize="0"/>
          <p:nvPr/>
        </p:nvPicPr>
        <p:blipFill>
          <a:blip r:embed="rId3">
            <a:alphaModFix/>
          </a:blip>
          <a:stretch>
            <a:fillRect/>
          </a:stretch>
        </p:blipFill>
        <p:spPr>
          <a:xfrm>
            <a:off x="1028700" y="7909150"/>
            <a:ext cx="7496268" cy="2628900"/>
          </a:xfrm>
          <a:prstGeom prst="rect">
            <a:avLst/>
          </a:prstGeom>
          <a:noFill/>
          <a:ln>
            <a:noFill/>
          </a:ln>
        </p:spPr>
      </p:pic>
      <p:pic>
        <p:nvPicPr>
          <p:cNvPr id="286" name="Google Shape;286;p25"/>
          <p:cNvPicPr preferRelativeResize="0"/>
          <p:nvPr/>
        </p:nvPicPr>
        <p:blipFill>
          <a:blip r:embed="rId4">
            <a:alphaModFix/>
          </a:blip>
          <a:stretch>
            <a:fillRect/>
          </a:stretch>
        </p:blipFill>
        <p:spPr>
          <a:xfrm>
            <a:off x="1446825" y="2681276"/>
            <a:ext cx="847225" cy="885160"/>
          </a:xfrm>
          <a:prstGeom prst="rect">
            <a:avLst/>
          </a:prstGeom>
          <a:noFill/>
          <a:ln>
            <a:noFill/>
          </a:ln>
        </p:spPr>
      </p:pic>
      <p:pic>
        <p:nvPicPr>
          <p:cNvPr id="287" name="Google Shape;287;p25"/>
          <p:cNvPicPr preferRelativeResize="0"/>
          <p:nvPr/>
        </p:nvPicPr>
        <p:blipFill>
          <a:blip r:embed="rId5">
            <a:alphaModFix/>
          </a:blip>
          <a:stretch>
            <a:fillRect/>
          </a:stretch>
        </p:blipFill>
        <p:spPr>
          <a:xfrm>
            <a:off x="1028700" y="-578900"/>
            <a:ext cx="7315200" cy="2628900"/>
          </a:xfrm>
          <a:prstGeom prst="rect">
            <a:avLst/>
          </a:prstGeom>
          <a:noFill/>
          <a:ln>
            <a:noFill/>
          </a:ln>
        </p:spPr>
      </p:pic>
      <p:cxnSp>
        <p:nvCxnSpPr>
          <p:cNvPr id="288" name="Google Shape;288;p25"/>
          <p:cNvCxnSpPr/>
          <p:nvPr/>
        </p:nvCxnSpPr>
        <p:spPr>
          <a:xfrm rot="10800000">
            <a:off x="9144000" y="0"/>
            <a:ext cx="0" cy="10287000"/>
          </a:xfrm>
          <a:prstGeom prst="straightConnector1">
            <a:avLst/>
          </a:prstGeom>
          <a:noFill/>
          <a:ln cap="flat" cmpd="sng" w="38100">
            <a:solidFill>
              <a:srgbClr val="3D3A3F"/>
            </a:solidFill>
            <a:prstDash val="dot"/>
            <a:round/>
            <a:headEnd len="sm" w="sm" type="none"/>
            <a:tailEnd len="sm" w="sm" type="none"/>
          </a:ln>
        </p:spPr>
      </p:cxnSp>
      <p:sp>
        <p:nvSpPr>
          <p:cNvPr id="289" name="Google Shape;289;p25"/>
          <p:cNvSpPr txBox="1"/>
          <p:nvPr/>
        </p:nvSpPr>
        <p:spPr>
          <a:xfrm>
            <a:off x="10172700" y="981075"/>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3D3A3F"/>
                </a:solidFill>
                <a:latin typeface="Nanum Pen Script"/>
                <a:ea typeface="Nanum Pen Script"/>
                <a:cs typeface="Nanum Pen Script"/>
                <a:sym typeface="Nanum Pen Script"/>
              </a:rPr>
              <a:t>Dear (Recipient’s name),</a:t>
            </a:r>
            <a:endParaRPr/>
          </a:p>
        </p:txBody>
      </p:sp>
      <p:sp>
        <p:nvSpPr>
          <p:cNvPr id="290" name="Google Shape;290;p25"/>
          <p:cNvSpPr txBox="1"/>
          <p:nvPr/>
        </p:nvSpPr>
        <p:spPr>
          <a:xfrm>
            <a:off x="10172700" y="2016852"/>
            <a:ext cx="70866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3D3A3F"/>
                </a:solidFill>
                <a:latin typeface="Nanum Pen Script"/>
                <a:ea typeface="Nanum Pen Script"/>
                <a:cs typeface="Nanum Pen Script"/>
                <a:sym typeface="Nanum Pen Script"/>
              </a:rPr>
              <a:t>As we celebrate Valentine's Day, I want you to know how deeply you are cherished and how much you mean to me. Your smile brightens my darkest days, and your love has become the heartbeat of my world.</a:t>
            </a:r>
            <a:endParaRPr/>
          </a:p>
          <a:p>
            <a:pPr indent="0" lvl="0" marL="0" marR="0" rtl="0" algn="l">
              <a:lnSpc>
                <a:spcPct val="115000"/>
              </a:lnSpc>
              <a:spcBef>
                <a:spcPts val="0"/>
              </a:spcBef>
              <a:spcAft>
                <a:spcPts val="0"/>
              </a:spcAft>
              <a:buNone/>
            </a:pPr>
            <a:r>
              <a:t/>
            </a:r>
            <a:endParaRPr b="0" i="0" sz="2400" u="none" cap="none" strike="noStrike">
              <a:solidFill>
                <a:srgbClr val="3D3A3F"/>
              </a:solidFill>
              <a:latin typeface="Nanum Pen Script"/>
              <a:ea typeface="Nanum Pen Script"/>
              <a:cs typeface="Nanum Pen Script"/>
              <a:sym typeface="Nanum Pen Script"/>
            </a:endParaRPr>
          </a:p>
          <a:p>
            <a:pPr indent="0" lvl="0" marL="0" marR="0" rtl="0" algn="l">
              <a:lnSpc>
                <a:spcPct val="115000"/>
              </a:lnSpc>
              <a:spcBef>
                <a:spcPts val="0"/>
              </a:spcBef>
              <a:spcAft>
                <a:spcPts val="0"/>
              </a:spcAft>
              <a:buNone/>
            </a:pPr>
            <a:r>
              <a:rPr b="0" i="0" lang="en-US" sz="2400" u="none" cap="none" strike="noStrike">
                <a:solidFill>
                  <a:srgbClr val="3D3A3F"/>
                </a:solidFill>
                <a:latin typeface="Nanum Pen Script"/>
                <a:ea typeface="Nanum Pen Script"/>
                <a:cs typeface="Nanum Pen Script"/>
                <a:sym typeface="Nanum Pen Script"/>
              </a:rPr>
              <a:t>Lorem ipsum dolor sit amet, consectetur adipiscing elit, sed do eiusmod tempor incididunt ut labore et dolore magna aliqua. Feugiat pretium nibh ipsum consequat nisl vel. Sed augue lacus viverra vitae congue eu consequat ac felis. Sed arcu non odio euismod lacinia at. A cras semper auctor neque vitae tempus quam pellentesque nec. Vitae semper quis lectus nulla at volutpat diam ut venenatis. Aliquet enim tortor at auctor urna nunc id cursus metus. Adipiscing commodo elit at imperdiet dui accumsan sit amet. </a:t>
            </a:r>
            <a:endParaRPr/>
          </a:p>
        </p:txBody>
      </p:sp>
      <p:sp>
        <p:nvSpPr>
          <p:cNvPr id="291" name="Google Shape;291;p25"/>
          <p:cNvSpPr txBox="1"/>
          <p:nvPr/>
        </p:nvSpPr>
        <p:spPr>
          <a:xfrm>
            <a:off x="10172700" y="8359140"/>
            <a:ext cx="5141301" cy="8991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200" u="none" cap="none" strike="noStrike">
                <a:solidFill>
                  <a:srgbClr val="3D3A3F"/>
                </a:solidFill>
                <a:latin typeface="Nanum Pen Script"/>
                <a:ea typeface="Nanum Pen Script"/>
                <a:cs typeface="Nanum Pen Script"/>
                <a:sym typeface="Nanum Pen Script"/>
              </a:rPr>
              <a:t>With all my love,</a:t>
            </a:r>
            <a:endParaRPr/>
          </a:p>
          <a:p>
            <a:pPr indent="0" lvl="0" marL="0" marR="0" rtl="0" algn="l">
              <a:lnSpc>
                <a:spcPct val="80000"/>
              </a:lnSpc>
              <a:spcBef>
                <a:spcPts val="0"/>
              </a:spcBef>
              <a:spcAft>
                <a:spcPts val="0"/>
              </a:spcAft>
              <a:buNone/>
            </a:pPr>
            <a:r>
              <a:rPr b="0" i="0" lang="en-US" sz="4200" u="none" cap="none" strike="noStrike">
                <a:solidFill>
                  <a:srgbClr val="3D3A3F"/>
                </a:solidFill>
                <a:latin typeface="Nanum Pen Script"/>
                <a:ea typeface="Nanum Pen Script"/>
                <a:cs typeface="Nanum Pen Script"/>
                <a:sym typeface="Nanum Pen Script"/>
              </a:rPr>
              <a:t>(Your name)</a:t>
            </a:r>
            <a:endParaRPr/>
          </a:p>
        </p:txBody>
      </p:sp>
      <p:sp>
        <p:nvSpPr>
          <p:cNvPr id="292" name="Google Shape;292;p25"/>
          <p:cNvSpPr txBox="1"/>
          <p:nvPr/>
        </p:nvSpPr>
        <p:spPr>
          <a:xfrm>
            <a:off x="985310" y="3418640"/>
            <a:ext cx="7086600" cy="34479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000" u="none" cap="none" strike="noStrike">
                <a:solidFill>
                  <a:srgbClr val="FFDAC9"/>
                </a:solidFill>
                <a:latin typeface="Nanum Pen Script"/>
                <a:ea typeface="Nanum Pen Script"/>
                <a:cs typeface="Nanum Pen Script"/>
                <a:sym typeface="Nanum Pen Script"/>
              </a:rPr>
              <a:t>Loved you yesterday, love you still, always have, always will.</a:t>
            </a:r>
            <a:endParaRPr/>
          </a:p>
        </p:txBody>
      </p:sp>
      <p:sp>
        <p:nvSpPr>
          <p:cNvPr id="293" name="Google Shape;293;p25"/>
          <p:cNvSpPr txBox="1"/>
          <p:nvPr/>
        </p:nvSpPr>
        <p:spPr>
          <a:xfrm>
            <a:off x="2073131" y="6775015"/>
            <a:ext cx="4910958"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DAC9"/>
                </a:solidFill>
                <a:latin typeface="Nanum Pen Script"/>
                <a:ea typeface="Nanum Pen Script"/>
                <a:cs typeface="Nanum Pen Script"/>
                <a:sym typeface="Nanum Pen Script"/>
              </a:rPr>
              <a:t>Elaine Davis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2B28"/>
        </a:solidFill>
      </p:bgPr>
    </p:bg>
    <p:spTree>
      <p:nvGrpSpPr>
        <p:cNvPr id="297" name="Shape 297"/>
        <p:cNvGrpSpPr/>
        <p:nvPr/>
      </p:nvGrpSpPr>
      <p:grpSpPr>
        <a:xfrm>
          <a:off x="0" y="0"/>
          <a:ext cx="0" cy="0"/>
          <a:chOff x="0" y="0"/>
          <a:chExt cx="0" cy="0"/>
        </a:xfrm>
      </p:grpSpPr>
      <p:pic>
        <p:nvPicPr>
          <p:cNvPr id="298" name="Google Shape;298;p26"/>
          <p:cNvPicPr preferRelativeResize="0"/>
          <p:nvPr/>
        </p:nvPicPr>
        <p:blipFill>
          <a:blip r:embed="rId3">
            <a:alphaModFix/>
          </a:blip>
          <a:stretch>
            <a:fillRect/>
          </a:stretch>
        </p:blipFill>
        <p:spPr>
          <a:xfrm>
            <a:off x="-2099512" y="1037290"/>
            <a:ext cx="10618826" cy="8221020"/>
          </a:xfrm>
          <a:prstGeom prst="rect">
            <a:avLst/>
          </a:prstGeom>
          <a:noFill/>
          <a:ln>
            <a:noFill/>
          </a:ln>
        </p:spPr>
      </p:pic>
      <p:sp>
        <p:nvSpPr>
          <p:cNvPr id="299" name="Google Shape;299;p26"/>
          <p:cNvSpPr txBox="1"/>
          <p:nvPr/>
        </p:nvSpPr>
        <p:spPr>
          <a:xfrm>
            <a:off x="7201934" y="2047622"/>
            <a:ext cx="11086200" cy="44328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US" sz="15999" u="none" cap="none" strike="noStrike">
                <a:solidFill>
                  <a:srgbClr val="FFFFFF"/>
                </a:solidFill>
                <a:latin typeface="Forum"/>
                <a:ea typeface="Forum"/>
                <a:cs typeface="Forum"/>
                <a:sym typeface="Forum"/>
              </a:rPr>
              <a:t>HAPPY VALENTINE’S DAY</a:t>
            </a:r>
            <a:endParaRPr/>
          </a:p>
        </p:txBody>
      </p:sp>
      <p:sp>
        <p:nvSpPr>
          <p:cNvPr id="300" name="Google Shape;300;p26"/>
          <p:cNvSpPr txBox="1"/>
          <p:nvPr/>
        </p:nvSpPr>
        <p:spPr>
          <a:xfrm>
            <a:off x="8011419" y="7060945"/>
            <a:ext cx="9467100" cy="182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600" u="none" cap="none" strike="noStrike">
                <a:solidFill>
                  <a:srgbClr val="FFFFFF"/>
                </a:solidFill>
                <a:latin typeface="Forum"/>
                <a:ea typeface="Forum"/>
                <a:cs typeface="Forum"/>
                <a:sym typeface="Forum"/>
              </a:rPr>
              <a:t>LOREM IPSUM DOLOR SIT AMET, CONSECTETUR ADIPISCING ELIT, SED DO EIUSMOD TEMPOR INCIDIDUNT UT.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8A8A"/>
        </a:solidFill>
      </p:bgPr>
    </p:bg>
    <p:spTree>
      <p:nvGrpSpPr>
        <p:cNvPr id="304" name="Shape 304"/>
        <p:cNvGrpSpPr/>
        <p:nvPr/>
      </p:nvGrpSpPr>
      <p:grpSpPr>
        <a:xfrm>
          <a:off x="0" y="0"/>
          <a:ext cx="0" cy="0"/>
          <a:chOff x="0" y="0"/>
          <a:chExt cx="0" cy="0"/>
        </a:xfrm>
      </p:grpSpPr>
      <p:pic>
        <p:nvPicPr>
          <p:cNvPr id="305" name="Google Shape;305;p27"/>
          <p:cNvPicPr preferRelativeResize="0"/>
          <p:nvPr/>
        </p:nvPicPr>
        <p:blipFill>
          <a:blip r:embed="rId3">
            <a:alphaModFix/>
          </a:blip>
          <a:stretch>
            <a:fillRect/>
          </a:stretch>
        </p:blipFill>
        <p:spPr>
          <a:xfrm>
            <a:off x="9298725" y="2745350"/>
            <a:ext cx="1023525" cy="1263611"/>
          </a:xfrm>
          <a:prstGeom prst="rect">
            <a:avLst/>
          </a:prstGeom>
          <a:noFill/>
          <a:ln>
            <a:noFill/>
          </a:ln>
        </p:spPr>
      </p:pic>
      <p:pic>
        <p:nvPicPr>
          <p:cNvPr id="306" name="Google Shape;306;p27"/>
          <p:cNvPicPr preferRelativeResize="0"/>
          <p:nvPr/>
        </p:nvPicPr>
        <p:blipFill>
          <a:blip r:embed="rId4">
            <a:alphaModFix/>
          </a:blip>
          <a:stretch>
            <a:fillRect/>
          </a:stretch>
        </p:blipFill>
        <p:spPr>
          <a:xfrm>
            <a:off x="12984600" y="1028700"/>
            <a:ext cx="1023525" cy="1065011"/>
          </a:xfrm>
          <a:prstGeom prst="rect">
            <a:avLst/>
          </a:prstGeom>
          <a:noFill/>
          <a:ln>
            <a:noFill/>
          </a:ln>
        </p:spPr>
      </p:pic>
      <p:pic>
        <p:nvPicPr>
          <p:cNvPr id="307" name="Google Shape;307;p27"/>
          <p:cNvPicPr preferRelativeResize="0"/>
          <p:nvPr/>
        </p:nvPicPr>
        <p:blipFill>
          <a:blip r:embed="rId5">
            <a:alphaModFix/>
          </a:blip>
          <a:stretch>
            <a:fillRect/>
          </a:stretch>
        </p:blipFill>
        <p:spPr>
          <a:xfrm>
            <a:off x="11824825" y="437256"/>
            <a:ext cx="5447500" cy="9422024"/>
          </a:xfrm>
          <a:prstGeom prst="rect">
            <a:avLst/>
          </a:prstGeom>
          <a:noFill/>
          <a:ln>
            <a:noFill/>
          </a:ln>
        </p:spPr>
      </p:pic>
      <p:pic>
        <p:nvPicPr>
          <p:cNvPr id="308" name="Google Shape;308;p27"/>
          <p:cNvPicPr preferRelativeResize="0"/>
          <p:nvPr/>
        </p:nvPicPr>
        <p:blipFill>
          <a:blip r:embed="rId6">
            <a:alphaModFix/>
          </a:blip>
          <a:stretch>
            <a:fillRect/>
          </a:stretch>
        </p:blipFill>
        <p:spPr>
          <a:xfrm>
            <a:off x="10326475" y="874505"/>
            <a:ext cx="4741576" cy="9394417"/>
          </a:xfrm>
          <a:prstGeom prst="rect">
            <a:avLst/>
          </a:prstGeom>
          <a:noFill/>
          <a:ln>
            <a:noFill/>
          </a:ln>
        </p:spPr>
      </p:pic>
      <p:sp>
        <p:nvSpPr>
          <p:cNvPr id="309" name="Google Shape;309;p27"/>
          <p:cNvSpPr txBox="1"/>
          <p:nvPr/>
        </p:nvSpPr>
        <p:spPr>
          <a:xfrm>
            <a:off x="1007450" y="3472468"/>
            <a:ext cx="6788700" cy="498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4800" u="none" cap="none" strike="noStrike">
                <a:solidFill>
                  <a:srgbClr val="FFF2DC"/>
                </a:solidFill>
                <a:latin typeface="Josefin Sans"/>
                <a:ea typeface="Josefin Sans"/>
                <a:cs typeface="Josefin Sans"/>
                <a:sym typeface="Josefin Sans"/>
              </a:rPr>
              <a:t>LOREM IPSUM DOLOR SIT AMET, CONSECTETUR ADIPISCING ELIT, SED DO EIUSMOD TEMPOR INCIDIDUNT.</a:t>
            </a:r>
            <a:endParaRPr/>
          </a:p>
        </p:txBody>
      </p:sp>
      <p:sp>
        <p:nvSpPr>
          <p:cNvPr id="310" name="Google Shape;310;p27"/>
          <p:cNvSpPr txBox="1"/>
          <p:nvPr/>
        </p:nvSpPr>
        <p:spPr>
          <a:xfrm>
            <a:off x="1007450" y="1827319"/>
            <a:ext cx="6247800" cy="1108200"/>
          </a:xfrm>
          <a:prstGeom prst="rect">
            <a:avLst/>
          </a:prstGeom>
          <a:noFill/>
          <a:ln>
            <a:noFill/>
          </a:ln>
        </p:spPr>
        <p:txBody>
          <a:bodyPr anchorCtr="0" anchor="t" bIns="0" lIns="0" spcFirstLastPara="1" rIns="0" wrap="square" tIns="0">
            <a:spAutoFit/>
          </a:bodyPr>
          <a:lstStyle/>
          <a:p>
            <a:pPr indent="0" lvl="0" marL="0" marR="0" rtl="0" algn="l">
              <a:lnSpc>
                <a:spcPct val="116999"/>
              </a:lnSpc>
              <a:spcBef>
                <a:spcPts val="0"/>
              </a:spcBef>
              <a:spcAft>
                <a:spcPts val="0"/>
              </a:spcAft>
              <a:buNone/>
            </a:pPr>
            <a:r>
              <a:rPr b="0" i="0" lang="en-US" sz="7200" u="none" cap="none" strike="noStrike">
                <a:solidFill>
                  <a:srgbClr val="FFF2DC"/>
                </a:solidFill>
                <a:latin typeface="Josefin Sans"/>
                <a:ea typeface="Josefin Sans"/>
                <a:cs typeface="Josefin Sans"/>
                <a:sym typeface="Josefin Sans"/>
              </a:rPr>
              <a:t>DEAR JOHN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2B28"/>
        </a:solidFill>
      </p:bgPr>
    </p:bg>
    <p:spTree>
      <p:nvGrpSpPr>
        <p:cNvPr id="314" name="Shape 314"/>
        <p:cNvGrpSpPr/>
        <p:nvPr/>
      </p:nvGrpSpPr>
      <p:grpSpPr>
        <a:xfrm>
          <a:off x="0" y="0"/>
          <a:ext cx="0" cy="0"/>
          <a:chOff x="0" y="0"/>
          <a:chExt cx="0" cy="0"/>
        </a:xfrm>
      </p:grpSpPr>
      <p:pic>
        <p:nvPicPr>
          <p:cNvPr id="315" name="Google Shape;315;p28"/>
          <p:cNvPicPr preferRelativeResize="0"/>
          <p:nvPr/>
        </p:nvPicPr>
        <p:blipFill>
          <a:blip r:embed="rId3">
            <a:alphaModFix/>
          </a:blip>
          <a:stretch>
            <a:fillRect/>
          </a:stretch>
        </p:blipFill>
        <p:spPr>
          <a:xfrm>
            <a:off x="2594850" y="1350925"/>
            <a:ext cx="1348100" cy="1663071"/>
          </a:xfrm>
          <a:prstGeom prst="rect">
            <a:avLst/>
          </a:prstGeom>
          <a:noFill/>
          <a:ln>
            <a:noFill/>
          </a:ln>
        </p:spPr>
      </p:pic>
      <p:pic>
        <p:nvPicPr>
          <p:cNvPr id="316" name="Google Shape;316;p28"/>
          <p:cNvPicPr preferRelativeResize="0"/>
          <p:nvPr/>
        </p:nvPicPr>
        <p:blipFill>
          <a:blip r:embed="rId4">
            <a:alphaModFix/>
          </a:blip>
          <a:stretch>
            <a:fillRect/>
          </a:stretch>
        </p:blipFill>
        <p:spPr>
          <a:xfrm>
            <a:off x="14044599" y="6060525"/>
            <a:ext cx="1136600" cy="1187116"/>
          </a:xfrm>
          <a:prstGeom prst="rect">
            <a:avLst/>
          </a:prstGeom>
          <a:noFill/>
          <a:ln>
            <a:noFill/>
          </a:ln>
        </p:spPr>
      </p:pic>
      <p:pic>
        <p:nvPicPr>
          <p:cNvPr id="317" name="Google Shape;317;p28"/>
          <p:cNvPicPr preferRelativeResize="0"/>
          <p:nvPr/>
        </p:nvPicPr>
        <p:blipFill>
          <a:blip r:embed="rId5">
            <a:alphaModFix/>
          </a:blip>
          <a:stretch>
            <a:fillRect/>
          </a:stretch>
        </p:blipFill>
        <p:spPr>
          <a:xfrm>
            <a:off x="2069475" y="420491"/>
            <a:ext cx="14149048" cy="7440670"/>
          </a:xfrm>
          <a:prstGeom prst="rect">
            <a:avLst/>
          </a:prstGeom>
          <a:noFill/>
          <a:ln>
            <a:noFill/>
          </a:ln>
        </p:spPr>
      </p:pic>
      <p:sp>
        <p:nvSpPr>
          <p:cNvPr id="318" name="Google Shape;318;p28"/>
          <p:cNvSpPr txBox="1"/>
          <p:nvPr/>
        </p:nvSpPr>
        <p:spPr>
          <a:xfrm>
            <a:off x="1306872" y="8455026"/>
            <a:ext cx="15674400" cy="14775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US" sz="15999" u="none" cap="none" strike="noStrike">
                <a:solidFill>
                  <a:srgbClr val="FFFFFF"/>
                </a:solidFill>
                <a:latin typeface="Forum"/>
                <a:ea typeface="Forum"/>
                <a:cs typeface="Forum"/>
                <a:sym typeface="Forum"/>
              </a:rPr>
              <a:t>BE MY VALENTINE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C9"/>
        </a:solidFill>
      </p:bgPr>
    </p:bg>
    <p:spTree>
      <p:nvGrpSpPr>
        <p:cNvPr id="322" name="Shape 322"/>
        <p:cNvGrpSpPr/>
        <p:nvPr/>
      </p:nvGrpSpPr>
      <p:grpSpPr>
        <a:xfrm>
          <a:off x="0" y="0"/>
          <a:ext cx="0" cy="0"/>
          <a:chOff x="0" y="0"/>
          <a:chExt cx="0" cy="0"/>
        </a:xfrm>
      </p:grpSpPr>
      <p:pic>
        <p:nvPicPr>
          <p:cNvPr id="323" name="Google Shape;323;p29"/>
          <p:cNvPicPr preferRelativeResize="0"/>
          <p:nvPr/>
        </p:nvPicPr>
        <p:blipFill>
          <a:blip r:embed="rId3">
            <a:alphaModFix/>
          </a:blip>
          <a:stretch>
            <a:fillRect/>
          </a:stretch>
        </p:blipFill>
        <p:spPr>
          <a:xfrm>
            <a:off x="8033715" y="6706175"/>
            <a:ext cx="10056784" cy="3580825"/>
          </a:xfrm>
          <a:prstGeom prst="rect">
            <a:avLst/>
          </a:prstGeom>
          <a:noFill/>
          <a:ln>
            <a:noFill/>
          </a:ln>
        </p:spPr>
      </p:pic>
      <p:pic>
        <p:nvPicPr>
          <p:cNvPr id="324" name="Google Shape;324;p29"/>
          <p:cNvPicPr preferRelativeResize="0"/>
          <p:nvPr/>
        </p:nvPicPr>
        <p:blipFill>
          <a:blip r:embed="rId4">
            <a:alphaModFix/>
          </a:blip>
          <a:stretch>
            <a:fillRect/>
          </a:stretch>
        </p:blipFill>
        <p:spPr>
          <a:xfrm>
            <a:off x="-197498" y="2436237"/>
            <a:ext cx="9601023" cy="7850765"/>
          </a:xfrm>
          <a:prstGeom prst="rect">
            <a:avLst/>
          </a:prstGeom>
          <a:noFill/>
          <a:ln>
            <a:noFill/>
          </a:ln>
        </p:spPr>
      </p:pic>
      <p:sp>
        <p:nvSpPr>
          <p:cNvPr id="325" name="Google Shape;325;p29"/>
          <p:cNvSpPr txBox="1"/>
          <p:nvPr/>
        </p:nvSpPr>
        <p:spPr>
          <a:xfrm>
            <a:off x="1028700" y="1047750"/>
            <a:ext cx="16230600" cy="1108200"/>
          </a:xfrm>
          <a:prstGeom prst="rect">
            <a:avLst/>
          </a:prstGeom>
          <a:noFill/>
          <a:ln>
            <a:noFill/>
          </a:ln>
        </p:spPr>
        <p:txBody>
          <a:bodyPr anchorCtr="0" anchor="t" bIns="0" lIns="0" spcFirstLastPara="1" rIns="0" wrap="square" tIns="0">
            <a:spAutoFit/>
          </a:bodyPr>
          <a:lstStyle/>
          <a:p>
            <a:pPr indent="0" lvl="0" marL="0" marR="0" rtl="0" algn="l">
              <a:lnSpc>
                <a:spcPct val="116999"/>
              </a:lnSpc>
              <a:spcBef>
                <a:spcPts val="0"/>
              </a:spcBef>
              <a:spcAft>
                <a:spcPts val="0"/>
              </a:spcAft>
              <a:buNone/>
            </a:pPr>
            <a:r>
              <a:rPr b="0" i="0" lang="en-US" sz="7200" u="none" cap="none" strike="noStrike">
                <a:solidFill>
                  <a:srgbClr val="DE5E51"/>
                </a:solidFill>
                <a:latin typeface="Josefin Sans"/>
                <a:ea typeface="Josefin Sans"/>
                <a:cs typeface="Josefin Sans"/>
                <a:sym typeface="Josefin Sans"/>
              </a:rPr>
              <a:t>GETTING HEALT</a:t>
            </a:r>
            <a:r>
              <a:rPr lang="en-US" sz="7200">
                <a:solidFill>
                  <a:srgbClr val="DE5E51"/>
                </a:solidFill>
                <a:latin typeface="Josefin Sans"/>
                <a:ea typeface="Josefin Sans"/>
                <a:cs typeface="Josefin Sans"/>
                <a:sym typeface="Josefin Sans"/>
              </a:rPr>
              <a:t>H</a:t>
            </a:r>
            <a:r>
              <a:rPr b="0" i="0" lang="en-US" sz="7200" u="none" cap="none" strike="noStrike">
                <a:solidFill>
                  <a:srgbClr val="DE5E51"/>
                </a:solidFill>
                <a:latin typeface="Josefin Sans"/>
                <a:ea typeface="Josefin Sans"/>
                <a:cs typeface="Josefin Sans"/>
                <a:sym typeface="Josefin Sans"/>
              </a:rPr>
              <a:t>IER WITH YOU</a:t>
            </a:r>
            <a:endParaRPr/>
          </a:p>
        </p:txBody>
      </p:sp>
      <p:pic>
        <p:nvPicPr>
          <p:cNvPr id="326" name="Google Shape;326;p29"/>
          <p:cNvPicPr preferRelativeResize="0"/>
          <p:nvPr/>
        </p:nvPicPr>
        <p:blipFill>
          <a:blip r:embed="rId5">
            <a:alphaModFix/>
          </a:blip>
          <a:stretch>
            <a:fillRect/>
          </a:stretch>
        </p:blipFill>
        <p:spPr>
          <a:xfrm>
            <a:off x="16327675" y="964750"/>
            <a:ext cx="931625" cy="969393"/>
          </a:xfrm>
          <a:prstGeom prst="rect">
            <a:avLst/>
          </a:prstGeom>
          <a:noFill/>
          <a:ln>
            <a:noFill/>
          </a:ln>
        </p:spPr>
      </p:pic>
      <p:pic>
        <p:nvPicPr>
          <p:cNvPr id="327" name="Google Shape;327;p29"/>
          <p:cNvPicPr preferRelativeResize="0"/>
          <p:nvPr/>
        </p:nvPicPr>
        <p:blipFill>
          <a:blip r:embed="rId6">
            <a:alphaModFix/>
          </a:blip>
          <a:stretch>
            <a:fillRect/>
          </a:stretch>
        </p:blipFill>
        <p:spPr>
          <a:xfrm>
            <a:off x="354650" y="2426150"/>
            <a:ext cx="1348100" cy="1678766"/>
          </a:xfrm>
          <a:prstGeom prst="rect">
            <a:avLst/>
          </a:prstGeom>
          <a:noFill/>
          <a:ln>
            <a:noFill/>
          </a:ln>
        </p:spPr>
      </p:pic>
      <p:sp>
        <p:nvSpPr>
          <p:cNvPr id="328" name="Google Shape;328;p29"/>
          <p:cNvSpPr txBox="1"/>
          <p:nvPr/>
        </p:nvSpPr>
        <p:spPr>
          <a:xfrm>
            <a:off x="9403533" y="2435684"/>
            <a:ext cx="7855800" cy="387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DE5E51"/>
                </a:solidFill>
                <a:latin typeface="Josefin Sans"/>
                <a:ea typeface="Josefin Sans"/>
                <a:cs typeface="Josefin Sans"/>
                <a:sym typeface="Josefin Sans"/>
              </a:rPr>
              <a:t>Lorem ipsum dolor sit amet, consectetur adipiscing elit, sed do eiusmod tempor incididunt ut labore et dolore magna aliqua. Feugiat pretium nibh ipsum consequat nisl vel. Sed augue lacus viverra vitae congue eu consequat ac felis.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A66"/>
        </a:solidFill>
      </p:bgPr>
    </p:bg>
    <p:spTree>
      <p:nvGrpSpPr>
        <p:cNvPr id="332" name="Shape 332"/>
        <p:cNvGrpSpPr/>
        <p:nvPr/>
      </p:nvGrpSpPr>
      <p:grpSpPr>
        <a:xfrm>
          <a:off x="0" y="0"/>
          <a:ext cx="0" cy="0"/>
          <a:chOff x="0" y="0"/>
          <a:chExt cx="0" cy="0"/>
        </a:xfrm>
      </p:grpSpPr>
      <p:pic>
        <p:nvPicPr>
          <p:cNvPr id="333" name="Google Shape;333;p30"/>
          <p:cNvPicPr preferRelativeResize="0"/>
          <p:nvPr/>
        </p:nvPicPr>
        <p:blipFill>
          <a:blip r:embed="rId3">
            <a:alphaModFix/>
          </a:blip>
          <a:stretch>
            <a:fillRect/>
          </a:stretch>
        </p:blipFill>
        <p:spPr>
          <a:xfrm>
            <a:off x="15372175" y="865225"/>
            <a:ext cx="3093500" cy="1887550"/>
          </a:xfrm>
          <a:prstGeom prst="rect">
            <a:avLst/>
          </a:prstGeom>
          <a:noFill/>
          <a:ln>
            <a:noFill/>
          </a:ln>
        </p:spPr>
      </p:pic>
      <p:pic>
        <p:nvPicPr>
          <p:cNvPr id="334" name="Google Shape;334;p30"/>
          <p:cNvPicPr preferRelativeResize="0"/>
          <p:nvPr/>
        </p:nvPicPr>
        <p:blipFill>
          <a:blip r:embed="rId3">
            <a:alphaModFix/>
          </a:blip>
          <a:stretch>
            <a:fillRect/>
          </a:stretch>
        </p:blipFill>
        <p:spPr>
          <a:xfrm>
            <a:off x="5615063" y="-338607"/>
            <a:ext cx="2249550" cy="1372607"/>
          </a:xfrm>
          <a:prstGeom prst="rect">
            <a:avLst/>
          </a:prstGeom>
          <a:noFill/>
          <a:ln>
            <a:noFill/>
          </a:ln>
        </p:spPr>
      </p:pic>
      <p:pic>
        <p:nvPicPr>
          <p:cNvPr id="335" name="Google Shape;335;p30"/>
          <p:cNvPicPr preferRelativeResize="0"/>
          <p:nvPr/>
        </p:nvPicPr>
        <p:blipFill>
          <a:blip r:embed="rId3">
            <a:alphaModFix/>
          </a:blip>
          <a:stretch>
            <a:fillRect/>
          </a:stretch>
        </p:blipFill>
        <p:spPr>
          <a:xfrm>
            <a:off x="6463650" y="1769693"/>
            <a:ext cx="2249550" cy="1372607"/>
          </a:xfrm>
          <a:prstGeom prst="rect">
            <a:avLst/>
          </a:prstGeom>
          <a:noFill/>
          <a:ln>
            <a:noFill/>
          </a:ln>
        </p:spPr>
      </p:pic>
      <p:pic>
        <p:nvPicPr>
          <p:cNvPr id="336" name="Google Shape;336;p30"/>
          <p:cNvPicPr preferRelativeResize="0"/>
          <p:nvPr/>
        </p:nvPicPr>
        <p:blipFill>
          <a:blip r:embed="rId3">
            <a:alphaModFix/>
          </a:blip>
          <a:stretch>
            <a:fillRect/>
          </a:stretch>
        </p:blipFill>
        <p:spPr>
          <a:xfrm>
            <a:off x="12625250" y="342393"/>
            <a:ext cx="2249550" cy="1372607"/>
          </a:xfrm>
          <a:prstGeom prst="rect">
            <a:avLst/>
          </a:prstGeom>
          <a:noFill/>
          <a:ln>
            <a:noFill/>
          </a:ln>
        </p:spPr>
      </p:pic>
      <p:pic>
        <p:nvPicPr>
          <p:cNvPr id="337" name="Google Shape;337;p30"/>
          <p:cNvPicPr preferRelativeResize="0"/>
          <p:nvPr/>
        </p:nvPicPr>
        <p:blipFill>
          <a:blip r:embed="rId4">
            <a:alphaModFix/>
          </a:blip>
          <a:stretch>
            <a:fillRect/>
          </a:stretch>
        </p:blipFill>
        <p:spPr>
          <a:xfrm>
            <a:off x="-264127" y="1380175"/>
            <a:ext cx="2417602" cy="1466850"/>
          </a:xfrm>
          <a:prstGeom prst="rect">
            <a:avLst/>
          </a:prstGeom>
          <a:noFill/>
          <a:ln>
            <a:noFill/>
          </a:ln>
        </p:spPr>
      </p:pic>
      <p:sp>
        <p:nvSpPr>
          <p:cNvPr id="338" name="Google Shape;338;p30"/>
          <p:cNvSpPr/>
          <p:nvPr/>
        </p:nvSpPr>
        <p:spPr>
          <a:xfrm>
            <a:off x="9841109" y="4812342"/>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5">
              <a:alphaModFix/>
            </a:blip>
            <a:stretch>
              <a:fillRect b="0" l="0" r="0" t="0"/>
            </a:stretch>
          </a:blipFill>
          <a:ln>
            <a:noFill/>
          </a:ln>
        </p:spPr>
      </p:sp>
      <p:sp>
        <p:nvSpPr>
          <p:cNvPr id="339" name="Google Shape;339;p30"/>
          <p:cNvSpPr/>
          <p:nvPr/>
        </p:nvSpPr>
        <p:spPr>
          <a:xfrm>
            <a:off x="9814486" y="5763909"/>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pic>
        <p:nvPicPr>
          <p:cNvPr id="340" name="Google Shape;340;p30"/>
          <p:cNvPicPr preferRelativeResize="0"/>
          <p:nvPr/>
        </p:nvPicPr>
        <p:blipFill>
          <a:blip r:embed="rId7">
            <a:alphaModFix/>
          </a:blip>
          <a:stretch>
            <a:fillRect/>
          </a:stretch>
        </p:blipFill>
        <p:spPr>
          <a:xfrm>
            <a:off x="700624" y="2901447"/>
            <a:ext cx="8712500" cy="6353609"/>
          </a:xfrm>
          <a:prstGeom prst="rect">
            <a:avLst/>
          </a:prstGeom>
          <a:noFill/>
          <a:ln>
            <a:noFill/>
          </a:ln>
        </p:spPr>
      </p:pic>
      <p:sp>
        <p:nvSpPr>
          <p:cNvPr id="341" name="Google Shape;341;p30"/>
          <p:cNvSpPr/>
          <p:nvPr/>
        </p:nvSpPr>
        <p:spPr>
          <a:xfrm>
            <a:off x="9823105" y="6713904"/>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8">
              <a:alphaModFix/>
            </a:blip>
            <a:stretch>
              <a:fillRect b="0" l="0" r="0" t="0"/>
            </a:stretch>
          </a:blipFill>
          <a:ln>
            <a:noFill/>
          </a:ln>
        </p:spPr>
      </p:sp>
      <p:sp>
        <p:nvSpPr>
          <p:cNvPr id="342" name="Google Shape;342;p30"/>
          <p:cNvSpPr/>
          <p:nvPr/>
        </p:nvSpPr>
        <p:spPr>
          <a:xfrm>
            <a:off x="9809652" y="8457583"/>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343" name="Google Shape;343;p30"/>
          <p:cNvSpPr/>
          <p:nvPr/>
        </p:nvSpPr>
        <p:spPr>
          <a:xfrm>
            <a:off x="9791794" y="7550862"/>
            <a:ext cx="308750" cy="277875"/>
          </a:xfrm>
          <a:custGeom>
            <a:rect b="b" l="l" r="r" t="t"/>
            <a:pathLst>
              <a:path extrusionOk="0" h="277875" w="308750">
                <a:moveTo>
                  <a:pt x="0" y="0"/>
                </a:moveTo>
                <a:lnTo>
                  <a:pt x="308750" y="0"/>
                </a:lnTo>
                <a:lnTo>
                  <a:pt x="308750" y="277874"/>
                </a:lnTo>
                <a:lnTo>
                  <a:pt x="0" y="277874"/>
                </a:lnTo>
                <a:lnTo>
                  <a:pt x="0" y="0"/>
                </a:lnTo>
                <a:close/>
              </a:path>
            </a:pathLst>
          </a:custGeom>
          <a:blipFill rotWithShape="1">
            <a:blip r:embed="rId10">
              <a:alphaModFix/>
            </a:blip>
            <a:stretch>
              <a:fillRect b="0" l="0" r="0" t="0"/>
            </a:stretch>
          </a:blipFill>
          <a:ln>
            <a:noFill/>
          </a:ln>
        </p:spPr>
      </p:sp>
      <p:sp>
        <p:nvSpPr>
          <p:cNvPr id="344" name="Google Shape;344;p30"/>
          <p:cNvSpPr txBox="1"/>
          <p:nvPr/>
        </p:nvSpPr>
        <p:spPr>
          <a:xfrm>
            <a:off x="9791794" y="2888663"/>
            <a:ext cx="7467506" cy="146685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7C6C0"/>
                </a:solidFill>
                <a:latin typeface="Nanum Pen Script"/>
                <a:ea typeface="Nanum Pen Script"/>
                <a:cs typeface="Nanum Pen Script"/>
                <a:sym typeface="Nanum Pen Script"/>
              </a:rPr>
              <a:t>Contact Us</a:t>
            </a:r>
            <a:endParaRPr/>
          </a:p>
        </p:txBody>
      </p:sp>
      <p:sp>
        <p:nvSpPr>
          <p:cNvPr id="345" name="Google Shape;345;p30"/>
          <p:cNvSpPr txBox="1"/>
          <p:nvPr/>
        </p:nvSpPr>
        <p:spPr>
          <a:xfrm>
            <a:off x="10479228" y="4790661"/>
            <a:ext cx="5801458" cy="38862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400" u="none" cap="none" strike="noStrike">
                <a:solidFill>
                  <a:srgbClr val="F7C6C0"/>
                </a:solidFill>
                <a:latin typeface="Nanum Pen Script"/>
                <a:ea typeface="Nanum Pen Script"/>
                <a:cs typeface="Nanum Pen Script"/>
                <a:sym typeface="Nanum Pen Script"/>
              </a:rPr>
              <a:t>123 Anywhere St., Any City,ST 12345</a:t>
            </a:r>
            <a:endParaRPr/>
          </a:p>
        </p:txBody>
      </p:sp>
      <p:sp>
        <p:nvSpPr>
          <p:cNvPr id="346" name="Google Shape;346;p30"/>
          <p:cNvSpPr txBox="1"/>
          <p:nvPr/>
        </p:nvSpPr>
        <p:spPr>
          <a:xfrm>
            <a:off x="10479228" y="5716284"/>
            <a:ext cx="4892954" cy="38862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400" u="none" cap="none" strike="noStrike">
                <a:solidFill>
                  <a:srgbClr val="F7C6C0"/>
                </a:solidFill>
                <a:latin typeface="Nanum Pen Script"/>
                <a:ea typeface="Nanum Pen Script"/>
                <a:cs typeface="Nanum Pen Script"/>
                <a:sym typeface="Nanum Pen Script"/>
              </a:rPr>
              <a:t>123-456-7890</a:t>
            </a:r>
            <a:endParaRPr/>
          </a:p>
        </p:txBody>
      </p:sp>
      <p:sp>
        <p:nvSpPr>
          <p:cNvPr id="347" name="Google Shape;347;p30"/>
          <p:cNvSpPr txBox="1"/>
          <p:nvPr/>
        </p:nvSpPr>
        <p:spPr>
          <a:xfrm>
            <a:off x="10479228" y="6604843"/>
            <a:ext cx="4892954" cy="38862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400" u="none" cap="none" strike="noStrike">
                <a:solidFill>
                  <a:srgbClr val="F7C6C0"/>
                </a:solidFill>
                <a:latin typeface="Nanum Pen Script"/>
                <a:ea typeface="Nanum Pen Script"/>
                <a:cs typeface="Nanum Pen Script"/>
                <a:sym typeface="Nanum Pen Script"/>
              </a:rPr>
              <a:t>hello@reallygreatsite.com</a:t>
            </a:r>
            <a:endParaRPr/>
          </a:p>
        </p:txBody>
      </p:sp>
      <p:sp>
        <p:nvSpPr>
          <p:cNvPr id="348" name="Google Shape;348;p30"/>
          <p:cNvSpPr txBox="1"/>
          <p:nvPr/>
        </p:nvSpPr>
        <p:spPr>
          <a:xfrm>
            <a:off x="10479228" y="8386489"/>
            <a:ext cx="4892954" cy="38862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400" u="none" cap="none" strike="noStrike">
                <a:solidFill>
                  <a:srgbClr val="F7C6C0"/>
                </a:solidFill>
                <a:latin typeface="Nanum Pen Script"/>
                <a:ea typeface="Nanum Pen Script"/>
                <a:cs typeface="Nanum Pen Script"/>
                <a:sym typeface="Nanum Pen Script"/>
              </a:rPr>
              <a:t>reallygreatsite.com</a:t>
            </a:r>
            <a:endParaRPr/>
          </a:p>
        </p:txBody>
      </p:sp>
      <p:sp>
        <p:nvSpPr>
          <p:cNvPr id="349" name="Google Shape;349;p30"/>
          <p:cNvSpPr txBox="1"/>
          <p:nvPr/>
        </p:nvSpPr>
        <p:spPr>
          <a:xfrm>
            <a:off x="10479228" y="7482187"/>
            <a:ext cx="4892954" cy="38862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400" u="none" cap="none" strike="noStrike">
                <a:solidFill>
                  <a:srgbClr val="F7C6C0"/>
                </a:solidFill>
                <a:latin typeface="Nanum Pen Script"/>
                <a:ea typeface="Nanum Pen Script"/>
                <a:cs typeface="Nanum Pen Script"/>
                <a:sym typeface="Nanum Pen Script"/>
              </a:rPr>
              <a:t>@reallygreatsite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A66"/>
        </a:solidFill>
      </p:bgPr>
    </p:bg>
    <p:spTree>
      <p:nvGrpSpPr>
        <p:cNvPr id="353" name="Shape 353"/>
        <p:cNvGrpSpPr/>
        <p:nvPr/>
      </p:nvGrpSpPr>
      <p:grpSpPr>
        <a:xfrm>
          <a:off x="0" y="0"/>
          <a:ext cx="0" cy="0"/>
          <a:chOff x="0" y="0"/>
          <a:chExt cx="0" cy="0"/>
        </a:xfrm>
      </p:grpSpPr>
      <p:pic>
        <p:nvPicPr>
          <p:cNvPr id="354" name="Google Shape;354;p31"/>
          <p:cNvPicPr preferRelativeResize="0"/>
          <p:nvPr/>
        </p:nvPicPr>
        <p:blipFill>
          <a:blip r:embed="rId3">
            <a:alphaModFix/>
          </a:blip>
          <a:stretch>
            <a:fillRect/>
          </a:stretch>
        </p:blipFill>
        <p:spPr>
          <a:xfrm>
            <a:off x="1177450" y="3880177"/>
            <a:ext cx="6012742" cy="1506350"/>
          </a:xfrm>
          <a:prstGeom prst="rect">
            <a:avLst/>
          </a:prstGeom>
          <a:noFill/>
          <a:ln>
            <a:noFill/>
          </a:ln>
        </p:spPr>
      </p:pic>
      <p:pic>
        <p:nvPicPr>
          <p:cNvPr id="355" name="Google Shape;355;p31"/>
          <p:cNvPicPr preferRelativeResize="0"/>
          <p:nvPr/>
        </p:nvPicPr>
        <p:blipFill>
          <a:blip r:embed="rId4">
            <a:alphaModFix/>
          </a:blip>
          <a:stretch>
            <a:fillRect/>
          </a:stretch>
        </p:blipFill>
        <p:spPr>
          <a:xfrm>
            <a:off x="16793500" y="2325945"/>
            <a:ext cx="698175" cy="726479"/>
          </a:xfrm>
          <a:prstGeom prst="rect">
            <a:avLst/>
          </a:prstGeom>
          <a:noFill/>
          <a:ln>
            <a:noFill/>
          </a:ln>
        </p:spPr>
      </p:pic>
      <p:pic>
        <p:nvPicPr>
          <p:cNvPr id="356" name="Google Shape;356;p31"/>
          <p:cNvPicPr preferRelativeResize="0"/>
          <p:nvPr/>
        </p:nvPicPr>
        <p:blipFill>
          <a:blip r:embed="rId4">
            <a:alphaModFix/>
          </a:blip>
          <a:stretch>
            <a:fillRect/>
          </a:stretch>
        </p:blipFill>
        <p:spPr>
          <a:xfrm>
            <a:off x="12587100" y="1363171"/>
            <a:ext cx="931625" cy="969393"/>
          </a:xfrm>
          <a:prstGeom prst="rect">
            <a:avLst/>
          </a:prstGeom>
          <a:noFill/>
          <a:ln>
            <a:noFill/>
          </a:ln>
        </p:spPr>
      </p:pic>
      <p:pic>
        <p:nvPicPr>
          <p:cNvPr id="357" name="Google Shape;357;p31"/>
          <p:cNvPicPr preferRelativeResize="0"/>
          <p:nvPr/>
        </p:nvPicPr>
        <p:blipFill>
          <a:blip r:embed="rId5">
            <a:alphaModFix/>
          </a:blip>
          <a:stretch>
            <a:fillRect/>
          </a:stretch>
        </p:blipFill>
        <p:spPr>
          <a:xfrm>
            <a:off x="9853474" y="1027026"/>
            <a:ext cx="7951850" cy="8231275"/>
          </a:xfrm>
          <a:prstGeom prst="rect">
            <a:avLst/>
          </a:prstGeom>
          <a:noFill/>
          <a:ln>
            <a:noFill/>
          </a:ln>
        </p:spPr>
      </p:pic>
      <p:sp>
        <p:nvSpPr>
          <p:cNvPr id="358" name="Google Shape;358;p31"/>
          <p:cNvSpPr txBox="1"/>
          <p:nvPr/>
        </p:nvSpPr>
        <p:spPr>
          <a:xfrm>
            <a:off x="1177461" y="2325938"/>
            <a:ext cx="10393573" cy="146685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7C6C0"/>
                </a:solidFill>
                <a:latin typeface="Nanum Pen Script"/>
                <a:ea typeface="Nanum Pen Script"/>
                <a:cs typeface="Nanum Pen Script"/>
                <a:sym typeface="Nanum Pen Script"/>
              </a:rPr>
              <a:t>Credits</a:t>
            </a:r>
            <a:endParaRPr/>
          </a:p>
        </p:txBody>
      </p:sp>
      <p:sp>
        <p:nvSpPr>
          <p:cNvPr id="359" name="Google Shape;359;p31"/>
          <p:cNvSpPr txBox="1"/>
          <p:nvPr/>
        </p:nvSpPr>
        <p:spPr>
          <a:xfrm>
            <a:off x="1177461" y="5794459"/>
            <a:ext cx="12651900" cy="369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7C6C0"/>
                </a:solidFill>
                <a:latin typeface="Nanum Pen Script"/>
                <a:ea typeface="Nanum Pen Script"/>
                <a:cs typeface="Nanum Pen Script"/>
                <a:sym typeface="Nanum Pen Script"/>
              </a:rPr>
              <a:t>This presentation template is free for everyone to use thanks to the following:</a:t>
            </a:r>
            <a:endParaRPr/>
          </a:p>
        </p:txBody>
      </p:sp>
      <p:sp>
        <p:nvSpPr>
          <p:cNvPr id="360" name="Google Shape;360;p31"/>
          <p:cNvSpPr txBox="1"/>
          <p:nvPr/>
        </p:nvSpPr>
        <p:spPr>
          <a:xfrm>
            <a:off x="866775" y="6234514"/>
            <a:ext cx="12651900" cy="794100"/>
          </a:xfrm>
          <a:prstGeom prst="rect">
            <a:avLst/>
          </a:prstGeom>
          <a:noFill/>
          <a:ln>
            <a:noFill/>
          </a:ln>
        </p:spPr>
        <p:txBody>
          <a:bodyPr anchorCtr="0" anchor="t" bIns="0" lIns="0" spcFirstLastPara="1" rIns="0" wrap="square" tIns="0">
            <a:spAutoFit/>
          </a:bodyPr>
          <a:lstStyle/>
          <a:p>
            <a:pPr indent="-259079" lvl="1" marL="518160" marR="0" rtl="0" algn="just">
              <a:lnSpc>
                <a:spcPct val="115000"/>
              </a:lnSpc>
              <a:spcBef>
                <a:spcPts val="0"/>
              </a:spcBef>
              <a:spcAft>
                <a:spcPts val="0"/>
              </a:spcAft>
              <a:buClr>
                <a:srgbClr val="F7C6C0"/>
              </a:buClr>
              <a:buSzPts val="2400"/>
              <a:buFont typeface="Arial"/>
              <a:buChar char="•"/>
            </a:pPr>
            <a:r>
              <a:rPr b="0" i="0" lang="en-US" sz="2400" u="none" cap="none" strike="noStrike">
                <a:solidFill>
                  <a:srgbClr val="F7C6C0"/>
                </a:solidFill>
                <a:latin typeface="Nanum Pen Script"/>
                <a:ea typeface="Nanum Pen Script"/>
                <a:cs typeface="Nanum Pen Script"/>
                <a:sym typeface="Nanum Pen Script"/>
              </a:rPr>
              <a:t>SlidesCarnival for the presentation template</a:t>
            </a:r>
            <a:endParaRPr/>
          </a:p>
          <a:p>
            <a:pPr indent="-259079" lvl="1" marL="518160" marR="0" rtl="0" algn="just">
              <a:lnSpc>
                <a:spcPct val="115000"/>
              </a:lnSpc>
              <a:spcBef>
                <a:spcPts val="0"/>
              </a:spcBef>
              <a:spcAft>
                <a:spcPts val="0"/>
              </a:spcAft>
              <a:buClr>
                <a:srgbClr val="F7C6C0"/>
              </a:buClr>
              <a:buSzPts val="2400"/>
              <a:buFont typeface="Arial"/>
              <a:buChar char="•"/>
            </a:pPr>
            <a:r>
              <a:rPr b="0" i="0" lang="en-US" sz="2400" u="none" cap="none" strike="noStrike">
                <a:solidFill>
                  <a:srgbClr val="F7C6C0"/>
                </a:solidFill>
                <a:latin typeface="Nanum Pen Script"/>
                <a:ea typeface="Nanum Pen Script"/>
                <a:cs typeface="Nanum Pen Script"/>
                <a:sym typeface="Nanum Pen Script"/>
              </a:rPr>
              <a:t>Pexels for the photos</a:t>
            </a:r>
            <a:endParaRPr/>
          </a:p>
        </p:txBody>
      </p:sp>
      <p:sp>
        <p:nvSpPr>
          <p:cNvPr id="361" name="Google Shape;361;p31"/>
          <p:cNvSpPr txBox="1"/>
          <p:nvPr/>
        </p:nvSpPr>
        <p:spPr>
          <a:xfrm>
            <a:off x="1177461" y="7017469"/>
            <a:ext cx="12651900" cy="369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7C6C0"/>
                </a:solidFill>
                <a:latin typeface="Nanum Pen Script"/>
                <a:ea typeface="Nanum Pen Script"/>
                <a:cs typeface="Nanum Pen Script"/>
                <a:sym typeface="Nanum Pen Script"/>
              </a:rPr>
              <a:t>Happy designing!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A66"/>
        </a:solidFill>
      </p:bgPr>
    </p:bg>
    <p:spTree>
      <p:nvGrpSpPr>
        <p:cNvPr id="94" name="Shape 94"/>
        <p:cNvGrpSpPr/>
        <p:nvPr/>
      </p:nvGrpSpPr>
      <p:grpSpPr>
        <a:xfrm>
          <a:off x="0" y="0"/>
          <a:ext cx="0" cy="0"/>
          <a:chOff x="0" y="0"/>
          <a:chExt cx="0" cy="0"/>
        </a:xfrm>
      </p:grpSpPr>
      <p:pic>
        <p:nvPicPr>
          <p:cNvPr id="95" name="Google Shape;95;p14"/>
          <p:cNvPicPr preferRelativeResize="0"/>
          <p:nvPr/>
        </p:nvPicPr>
        <p:blipFill>
          <a:blip r:embed="rId3">
            <a:alphaModFix/>
          </a:blip>
          <a:stretch>
            <a:fillRect/>
          </a:stretch>
        </p:blipFill>
        <p:spPr>
          <a:xfrm>
            <a:off x="14661475" y="7119951"/>
            <a:ext cx="3887150" cy="4039085"/>
          </a:xfrm>
          <a:prstGeom prst="rect">
            <a:avLst/>
          </a:prstGeom>
          <a:noFill/>
          <a:ln>
            <a:noFill/>
          </a:ln>
        </p:spPr>
      </p:pic>
      <p:sp>
        <p:nvSpPr>
          <p:cNvPr id="96" name="Google Shape;96;p14"/>
          <p:cNvSpPr txBox="1"/>
          <p:nvPr/>
        </p:nvSpPr>
        <p:spPr>
          <a:xfrm>
            <a:off x="1054217" y="1019175"/>
            <a:ext cx="16230600" cy="146685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7C6C0"/>
                </a:solidFill>
                <a:latin typeface="Nanum Pen Script"/>
                <a:ea typeface="Nanum Pen Script"/>
                <a:cs typeface="Nanum Pen Script"/>
                <a:sym typeface="Nanum Pen Script"/>
              </a:rPr>
              <a:t>How to Use This Presentation</a:t>
            </a:r>
            <a:endParaRPr/>
          </a:p>
        </p:txBody>
      </p:sp>
      <p:sp>
        <p:nvSpPr>
          <p:cNvPr id="97" name="Google Shape;97;p14"/>
          <p:cNvSpPr txBox="1"/>
          <p:nvPr/>
        </p:nvSpPr>
        <p:spPr>
          <a:xfrm>
            <a:off x="838200" y="3818572"/>
            <a:ext cx="5606100" cy="40404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Click on the "Google Slides" button below this presentation preview. Make sure to sign in to your Google account. Click on "Make a copy."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Josefin Sans"/>
                <a:ea typeface="Josefin Sans"/>
                <a:cs typeface="Josefin Sans"/>
                <a:sym typeface="Josefin Sans"/>
              </a:rPr>
              <a:t>Alternative:</a:t>
            </a:r>
            <a:r>
              <a:rPr b="0" i="0" lang="en-US" sz="2100" u="none" cap="none" strike="noStrike">
                <a:solidFill>
                  <a:srgbClr val="FFFFFF"/>
                </a:solidFill>
                <a:latin typeface="Josefin Sans"/>
                <a:ea typeface="Josefin Sans"/>
                <a:cs typeface="Josefin Sans"/>
                <a:sym typeface="Josefin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8" name="Google Shape;98;p14"/>
          <p:cNvSpPr txBox="1"/>
          <p:nvPr/>
        </p:nvSpPr>
        <p:spPr>
          <a:xfrm>
            <a:off x="1054217" y="2711768"/>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F7C6C0"/>
                </a:solidFill>
                <a:latin typeface="Nanum Pen Script"/>
                <a:ea typeface="Nanum Pen Script"/>
                <a:cs typeface="Nanum Pen Script"/>
                <a:sym typeface="Nanum Pen Script"/>
              </a:rPr>
              <a:t>Google Slides</a:t>
            </a:r>
            <a:endParaRPr/>
          </a:p>
        </p:txBody>
      </p:sp>
      <p:sp>
        <p:nvSpPr>
          <p:cNvPr id="99" name="Google Shape;99;p14"/>
          <p:cNvSpPr txBox="1"/>
          <p:nvPr/>
        </p:nvSpPr>
        <p:spPr>
          <a:xfrm>
            <a:off x="7482261" y="3818573"/>
            <a:ext cx="5201100" cy="36687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Click on the "PowerPoint" button below this presentation preview.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Josefin Sans"/>
                <a:ea typeface="Josefin Sans"/>
                <a:cs typeface="Josefin Sans"/>
                <a:sym typeface="Josefin Sans"/>
              </a:rPr>
              <a:t>Alternative:</a:t>
            </a:r>
            <a:r>
              <a:rPr b="0" i="0" lang="en-US" sz="2100" u="none" cap="none" strike="noStrike">
                <a:solidFill>
                  <a:srgbClr val="FFFFFF"/>
                </a:solidFill>
                <a:latin typeface="Josefin Sans"/>
                <a:ea typeface="Josefin Sans"/>
                <a:cs typeface="Josefin Sans"/>
                <a:sym typeface="Josefin Sans"/>
              </a:rPr>
              <a:t> From Canva template file, Click on the "Share" button on the top right corner in Canva and click on "More" at the bottom of the menu. Enter "PowerPoint" in the search bar and click on the PowerPoint icon to download.</a:t>
            </a:r>
            <a:endParaRPr/>
          </a:p>
        </p:txBody>
      </p:sp>
      <p:sp>
        <p:nvSpPr>
          <p:cNvPr id="100" name="Google Shape;100;p14"/>
          <p:cNvSpPr txBox="1"/>
          <p:nvPr/>
        </p:nvSpPr>
        <p:spPr>
          <a:xfrm>
            <a:off x="7775727" y="2711768"/>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F7C6C0"/>
                </a:solidFill>
                <a:latin typeface="Nanum Pen Script"/>
                <a:ea typeface="Nanum Pen Script"/>
                <a:cs typeface="Nanum Pen Script"/>
                <a:sym typeface="Nanum Pen Script"/>
              </a:rPr>
              <a:t>PowerPoint</a:t>
            </a:r>
            <a:endParaRPr/>
          </a:p>
        </p:txBody>
      </p:sp>
      <p:sp>
        <p:nvSpPr>
          <p:cNvPr id="101" name="Google Shape;101;p14"/>
          <p:cNvSpPr txBox="1"/>
          <p:nvPr/>
        </p:nvSpPr>
        <p:spPr>
          <a:xfrm>
            <a:off x="13691889" y="3818573"/>
            <a:ext cx="3376800" cy="25536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Click on the "Canva" button under this presentation preview. Start editing your presentation. You need to sign in to your Canva account.</a:t>
            </a:r>
            <a:endParaRPr/>
          </a:p>
        </p:txBody>
      </p:sp>
      <p:sp>
        <p:nvSpPr>
          <p:cNvPr id="102" name="Google Shape;102;p14"/>
          <p:cNvSpPr txBox="1"/>
          <p:nvPr/>
        </p:nvSpPr>
        <p:spPr>
          <a:xfrm>
            <a:off x="13885985" y="2711768"/>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F7C6C0"/>
                </a:solidFill>
                <a:latin typeface="Nanum Pen Script"/>
                <a:ea typeface="Nanum Pen Script"/>
                <a:cs typeface="Nanum Pen Script"/>
                <a:sym typeface="Nanum Pen Script"/>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A66"/>
        </a:solidFill>
      </p:bgPr>
    </p:bg>
    <p:spTree>
      <p:nvGrpSpPr>
        <p:cNvPr id="365" name="Shape 365"/>
        <p:cNvGrpSpPr/>
        <p:nvPr/>
      </p:nvGrpSpPr>
      <p:grpSpPr>
        <a:xfrm>
          <a:off x="0" y="0"/>
          <a:ext cx="0" cy="0"/>
          <a:chOff x="0" y="0"/>
          <a:chExt cx="0" cy="0"/>
        </a:xfrm>
      </p:grpSpPr>
      <p:cxnSp>
        <p:nvCxnSpPr>
          <p:cNvPr id="366" name="Google Shape;366;p32"/>
          <p:cNvCxnSpPr/>
          <p:nvPr/>
        </p:nvCxnSpPr>
        <p:spPr>
          <a:xfrm rot="-5400000">
            <a:off x="1792016" y="5131995"/>
            <a:ext cx="10257527" cy="0"/>
          </a:xfrm>
          <a:prstGeom prst="straightConnector1">
            <a:avLst/>
          </a:prstGeom>
          <a:noFill/>
          <a:ln cap="rnd" cmpd="sng" w="38100">
            <a:solidFill>
              <a:srgbClr val="F7C6C0"/>
            </a:solidFill>
            <a:prstDash val="solid"/>
            <a:round/>
            <a:headEnd len="sm" w="sm" type="none"/>
            <a:tailEnd len="sm" w="sm" type="none"/>
          </a:ln>
        </p:spPr>
      </p:cxnSp>
      <p:sp>
        <p:nvSpPr>
          <p:cNvPr id="367" name="Google Shape;367;p32"/>
          <p:cNvSpPr/>
          <p:nvPr/>
        </p:nvSpPr>
        <p:spPr>
          <a:xfrm>
            <a:off x="7422720" y="648652"/>
            <a:ext cx="2074912" cy="2043788"/>
          </a:xfrm>
          <a:custGeom>
            <a:rect b="b" l="l" r="r" t="t"/>
            <a:pathLst>
              <a:path extrusionOk="0" h="2043788" w="2074912">
                <a:moveTo>
                  <a:pt x="0" y="0"/>
                </a:moveTo>
                <a:lnTo>
                  <a:pt x="2074912" y="0"/>
                </a:lnTo>
                <a:lnTo>
                  <a:pt x="2074912" y="2043789"/>
                </a:lnTo>
                <a:lnTo>
                  <a:pt x="0" y="2043789"/>
                </a:lnTo>
                <a:lnTo>
                  <a:pt x="0" y="0"/>
                </a:lnTo>
                <a:close/>
              </a:path>
            </a:pathLst>
          </a:custGeom>
          <a:blipFill rotWithShape="1">
            <a:blip r:embed="rId3">
              <a:alphaModFix/>
            </a:blip>
            <a:stretch>
              <a:fillRect b="0" l="0" r="0" t="0"/>
            </a:stretch>
          </a:blipFill>
          <a:ln>
            <a:noFill/>
          </a:ln>
        </p:spPr>
      </p:sp>
      <p:sp>
        <p:nvSpPr>
          <p:cNvPr id="368" name="Google Shape;368;p32"/>
          <p:cNvSpPr/>
          <p:nvPr/>
        </p:nvSpPr>
        <p:spPr>
          <a:xfrm>
            <a:off x="9880015" y="1006056"/>
            <a:ext cx="3253248" cy="1797420"/>
          </a:xfrm>
          <a:custGeom>
            <a:rect b="b" l="l" r="r" t="t"/>
            <a:pathLst>
              <a:path extrusionOk="0" h="1797420" w="3253248">
                <a:moveTo>
                  <a:pt x="0" y="0"/>
                </a:moveTo>
                <a:lnTo>
                  <a:pt x="3253248" y="0"/>
                </a:lnTo>
                <a:lnTo>
                  <a:pt x="3253248" y="1797419"/>
                </a:lnTo>
                <a:lnTo>
                  <a:pt x="0" y="1797419"/>
                </a:lnTo>
                <a:lnTo>
                  <a:pt x="0" y="0"/>
                </a:lnTo>
                <a:close/>
              </a:path>
            </a:pathLst>
          </a:custGeom>
          <a:blipFill rotWithShape="1">
            <a:blip r:embed="rId4">
              <a:alphaModFix/>
            </a:blip>
            <a:stretch>
              <a:fillRect b="0" l="0" r="0" t="0"/>
            </a:stretch>
          </a:blipFill>
          <a:ln>
            <a:noFill/>
          </a:ln>
        </p:spPr>
      </p:sp>
      <p:sp>
        <p:nvSpPr>
          <p:cNvPr id="369" name="Google Shape;369;p32"/>
          <p:cNvSpPr/>
          <p:nvPr/>
        </p:nvSpPr>
        <p:spPr>
          <a:xfrm>
            <a:off x="13515646" y="648652"/>
            <a:ext cx="1206270" cy="2168575"/>
          </a:xfrm>
          <a:custGeom>
            <a:rect b="b" l="l" r="r" t="t"/>
            <a:pathLst>
              <a:path extrusionOk="0" h="2168575" w="1206270">
                <a:moveTo>
                  <a:pt x="0" y="0"/>
                </a:moveTo>
                <a:lnTo>
                  <a:pt x="1206269" y="0"/>
                </a:lnTo>
                <a:lnTo>
                  <a:pt x="1206269" y="2168575"/>
                </a:lnTo>
                <a:lnTo>
                  <a:pt x="0" y="2168575"/>
                </a:lnTo>
                <a:lnTo>
                  <a:pt x="0" y="0"/>
                </a:lnTo>
                <a:close/>
              </a:path>
            </a:pathLst>
          </a:custGeom>
          <a:blipFill rotWithShape="1">
            <a:blip r:embed="rId5">
              <a:alphaModFix/>
            </a:blip>
            <a:stretch>
              <a:fillRect b="0" l="0" r="0" t="0"/>
            </a:stretch>
          </a:blipFill>
          <a:ln>
            <a:noFill/>
          </a:ln>
        </p:spPr>
      </p:sp>
      <p:sp>
        <p:nvSpPr>
          <p:cNvPr id="370" name="Google Shape;370;p32"/>
          <p:cNvSpPr/>
          <p:nvPr/>
        </p:nvSpPr>
        <p:spPr>
          <a:xfrm>
            <a:off x="10171453" y="3195786"/>
            <a:ext cx="2639552" cy="1761901"/>
          </a:xfrm>
          <a:custGeom>
            <a:rect b="b" l="l" r="r" t="t"/>
            <a:pathLst>
              <a:path extrusionOk="0" h="1761901" w="2639552">
                <a:moveTo>
                  <a:pt x="0" y="0"/>
                </a:moveTo>
                <a:lnTo>
                  <a:pt x="2639552" y="0"/>
                </a:lnTo>
                <a:lnTo>
                  <a:pt x="2639552" y="1761902"/>
                </a:lnTo>
                <a:lnTo>
                  <a:pt x="0" y="1761902"/>
                </a:lnTo>
                <a:lnTo>
                  <a:pt x="0" y="0"/>
                </a:lnTo>
                <a:close/>
              </a:path>
            </a:pathLst>
          </a:custGeom>
          <a:blipFill rotWithShape="1">
            <a:blip r:embed="rId6">
              <a:alphaModFix/>
            </a:blip>
            <a:stretch>
              <a:fillRect b="0" l="0" r="0" t="0"/>
            </a:stretch>
          </a:blipFill>
          <a:ln>
            <a:noFill/>
          </a:ln>
        </p:spPr>
      </p:sp>
      <p:sp>
        <p:nvSpPr>
          <p:cNvPr id="371" name="Google Shape;371;p32"/>
          <p:cNvSpPr/>
          <p:nvPr/>
        </p:nvSpPr>
        <p:spPr>
          <a:xfrm>
            <a:off x="7215143" y="3497280"/>
            <a:ext cx="2764142" cy="1451175"/>
          </a:xfrm>
          <a:custGeom>
            <a:rect b="b" l="l" r="r" t="t"/>
            <a:pathLst>
              <a:path extrusionOk="0" h="1451175" w="2764142">
                <a:moveTo>
                  <a:pt x="0" y="0"/>
                </a:moveTo>
                <a:lnTo>
                  <a:pt x="2764142" y="0"/>
                </a:lnTo>
                <a:lnTo>
                  <a:pt x="2764142" y="1451175"/>
                </a:lnTo>
                <a:lnTo>
                  <a:pt x="0" y="1451175"/>
                </a:lnTo>
                <a:lnTo>
                  <a:pt x="0" y="0"/>
                </a:lnTo>
                <a:close/>
              </a:path>
            </a:pathLst>
          </a:custGeom>
          <a:blipFill rotWithShape="1">
            <a:blip r:embed="rId7">
              <a:alphaModFix/>
            </a:blip>
            <a:stretch>
              <a:fillRect b="0" l="0" r="0" t="0"/>
            </a:stretch>
          </a:blipFill>
          <a:ln>
            <a:noFill/>
          </a:ln>
        </p:spPr>
      </p:sp>
      <p:sp>
        <p:nvSpPr>
          <p:cNvPr id="372" name="Google Shape;372;p32"/>
          <p:cNvSpPr/>
          <p:nvPr/>
        </p:nvSpPr>
        <p:spPr>
          <a:xfrm>
            <a:off x="13117853" y="2955548"/>
            <a:ext cx="1143923" cy="2168575"/>
          </a:xfrm>
          <a:custGeom>
            <a:rect b="b" l="l" r="r" t="t"/>
            <a:pathLst>
              <a:path extrusionOk="0" h="2168575" w="1143923">
                <a:moveTo>
                  <a:pt x="0" y="0"/>
                </a:moveTo>
                <a:lnTo>
                  <a:pt x="1143923" y="0"/>
                </a:lnTo>
                <a:lnTo>
                  <a:pt x="1143923" y="2168575"/>
                </a:lnTo>
                <a:lnTo>
                  <a:pt x="0" y="2168575"/>
                </a:lnTo>
                <a:lnTo>
                  <a:pt x="0" y="0"/>
                </a:lnTo>
                <a:close/>
              </a:path>
            </a:pathLst>
          </a:custGeom>
          <a:blipFill rotWithShape="1">
            <a:blip r:embed="rId8">
              <a:alphaModFix/>
            </a:blip>
            <a:stretch>
              <a:fillRect b="0" l="0" r="0" t="0"/>
            </a:stretch>
          </a:blipFill>
          <a:ln>
            <a:noFill/>
          </a:ln>
        </p:spPr>
      </p:sp>
      <p:sp>
        <p:nvSpPr>
          <p:cNvPr id="373" name="Google Shape;373;p32"/>
          <p:cNvSpPr/>
          <p:nvPr/>
        </p:nvSpPr>
        <p:spPr>
          <a:xfrm>
            <a:off x="7459945" y="5488977"/>
            <a:ext cx="2037687" cy="2117078"/>
          </a:xfrm>
          <a:custGeom>
            <a:rect b="b" l="l" r="r" t="t"/>
            <a:pathLst>
              <a:path extrusionOk="0" h="2117078" w="2037687">
                <a:moveTo>
                  <a:pt x="0" y="0"/>
                </a:moveTo>
                <a:lnTo>
                  <a:pt x="2037687" y="0"/>
                </a:lnTo>
                <a:lnTo>
                  <a:pt x="2037687" y="2117078"/>
                </a:lnTo>
                <a:lnTo>
                  <a:pt x="0" y="2117078"/>
                </a:lnTo>
                <a:lnTo>
                  <a:pt x="0" y="0"/>
                </a:lnTo>
                <a:close/>
              </a:path>
            </a:pathLst>
          </a:custGeom>
          <a:blipFill rotWithShape="1">
            <a:blip r:embed="rId9">
              <a:alphaModFix/>
            </a:blip>
            <a:stretch>
              <a:fillRect b="0" l="0" r="0" t="0"/>
            </a:stretch>
          </a:blipFill>
          <a:ln>
            <a:noFill/>
          </a:ln>
        </p:spPr>
      </p:sp>
      <p:sp>
        <p:nvSpPr>
          <p:cNvPr id="374" name="Google Shape;374;p32"/>
          <p:cNvSpPr/>
          <p:nvPr/>
        </p:nvSpPr>
        <p:spPr>
          <a:xfrm>
            <a:off x="14215610" y="8922033"/>
            <a:ext cx="1722056" cy="604872"/>
          </a:xfrm>
          <a:custGeom>
            <a:rect b="b" l="l" r="r" t="t"/>
            <a:pathLst>
              <a:path extrusionOk="0" h="604872" w="1722056">
                <a:moveTo>
                  <a:pt x="0" y="0"/>
                </a:moveTo>
                <a:lnTo>
                  <a:pt x="1722056" y="0"/>
                </a:lnTo>
                <a:lnTo>
                  <a:pt x="1722056" y="604872"/>
                </a:lnTo>
                <a:lnTo>
                  <a:pt x="0" y="604872"/>
                </a:lnTo>
                <a:lnTo>
                  <a:pt x="0" y="0"/>
                </a:lnTo>
                <a:close/>
              </a:path>
            </a:pathLst>
          </a:custGeom>
          <a:blipFill rotWithShape="1">
            <a:blip r:embed="rId10">
              <a:alphaModFix/>
            </a:blip>
            <a:stretch>
              <a:fillRect b="0" l="0" r="0" t="0"/>
            </a:stretch>
          </a:blipFill>
          <a:ln>
            <a:noFill/>
          </a:ln>
        </p:spPr>
      </p:sp>
      <p:sp>
        <p:nvSpPr>
          <p:cNvPr id="375" name="Google Shape;375;p32"/>
          <p:cNvSpPr/>
          <p:nvPr/>
        </p:nvSpPr>
        <p:spPr>
          <a:xfrm>
            <a:off x="7459945" y="8832157"/>
            <a:ext cx="1836736" cy="658929"/>
          </a:xfrm>
          <a:custGeom>
            <a:rect b="b" l="l" r="r" t="t"/>
            <a:pathLst>
              <a:path extrusionOk="0" h="658929" w="1836736">
                <a:moveTo>
                  <a:pt x="0" y="0"/>
                </a:moveTo>
                <a:lnTo>
                  <a:pt x="1836736" y="0"/>
                </a:lnTo>
                <a:lnTo>
                  <a:pt x="1836736" y="658929"/>
                </a:lnTo>
                <a:lnTo>
                  <a:pt x="0" y="658929"/>
                </a:lnTo>
                <a:lnTo>
                  <a:pt x="0" y="0"/>
                </a:lnTo>
                <a:close/>
              </a:path>
            </a:pathLst>
          </a:custGeom>
          <a:blipFill rotWithShape="1">
            <a:blip r:embed="rId11">
              <a:alphaModFix/>
            </a:blip>
            <a:stretch>
              <a:fillRect b="0" l="0" r="0" t="0"/>
            </a:stretch>
          </a:blipFill>
          <a:ln>
            <a:noFill/>
          </a:ln>
        </p:spPr>
      </p:sp>
      <p:sp>
        <p:nvSpPr>
          <p:cNvPr id="376" name="Google Shape;376;p32"/>
          <p:cNvSpPr/>
          <p:nvPr/>
        </p:nvSpPr>
        <p:spPr>
          <a:xfrm>
            <a:off x="7501157" y="8274750"/>
            <a:ext cx="1662443" cy="513279"/>
          </a:xfrm>
          <a:custGeom>
            <a:rect b="b" l="l" r="r" t="t"/>
            <a:pathLst>
              <a:path extrusionOk="0" h="513279" w="1662443">
                <a:moveTo>
                  <a:pt x="0" y="0"/>
                </a:moveTo>
                <a:lnTo>
                  <a:pt x="1662443" y="0"/>
                </a:lnTo>
                <a:lnTo>
                  <a:pt x="1662443" y="513279"/>
                </a:lnTo>
                <a:lnTo>
                  <a:pt x="0" y="513279"/>
                </a:lnTo>
                <a:lnTo>
                  <a:pt x="0" y="0"/>
                </a:lnTo>
                <a:close/>
              </a:path>
            </a:pathLst>
          </a:custGeom>
          <a:blipFill rotWithShape="1">
            <a:blip r:embed="rId12">
              <a:alphaModFix/>
            </a:blip>
            <a:stretch>
              <a:fillRect b="0" l="0" r="0" t="0"/>
            </a:stretch>
          </a:blipFill>
          <a:ln>
            <a:noFill/>
          </a:ln>
        </p:spPr>
      </p:sp>
      <p:sp>
        <p:nvSpPr>
          <p:cNvPr id="377" name="Google Shape;377;p32"/>
          <p:cNvSpPr/>
          <p:nvPr/>
        </p:nvSpPr>
        <p:spPr>
          <a:xfrm>
            <a:off x="9685662" y="8124040"/>
            <a:ext cx="1511390" cy="652920"/>
          </a:xfrm>
          <a:custGeom>
            <a:rect b="b" l="l" r="r" t="t"/>
            <a:pathLst>
              <a:path extrusionOk="0" h="652920" w="1511390">
                <a:moveTo>
                  <a:pt x="0" y="0"/>
                </a:moveTo>
                <a:lnTo>
                  <a:pt x="1511389" y="0"/>
                </a:lnTo>
                <a:lnTo>
                  <a:pt x="1511389" y="652920"/>
                </a:lnTo>
                <a:lnTo>
                  <a:pt x="0" y="652920"/>
                </a:lnTo>
                <a:lnTo>
                  <a:pt x="0" y="0"/>
                </a:lnTo>
                <a:close/>
              </a:path>
            </a:pathLst>
          </a:custGeom>
          <a:blipFill rotWithShape="1">
            <a:blip r:embed="rId13">
              <a:alphaModFix/>
            </a:blip>
            <a:stretch>
              <a:fillRect b="0" l="0" r="0" t="0"/>
            </a:stretch>
          </a:blipFill>
          <a:ln>
            <a:noFill/>
          </a:ln>
        </p:spPr>
      </p:sp>
      <p:sp>
        <p:nvSpPr>
          <p:cNvPr id="378" name="Google Shape;378;p32"/>
          <p:cNvSpPr/>
          <p:nvPr/>
        </p:nvSpPr>
        <p:spPr>
          <a:xfrm>
            <a:off x="11580174" y="8105780"/>
            <a:ext cx="640289" cy="668233"/>
          </a:xfrm>
          <a:custGeom>
            <a:rect b="b" l="l" r="r" t="t"/>
            <a:pathLst>
              <a:path extrusionOk="0" h="668233" w="640289">
                <a:moveTo>
                  <a:pt x="0" y="0"/>
                </a:moveTo>
                <a:lnTo>
                  <a:pt x="640289" y="0"/>
                </a:lnTo>
                <a:lnTo>
                  <a:pt x="640289" y="668234"/>
                </a:lnTo>
                <a:lnTo>
                  <a:pt x="0" y="668234"/>
                </a:lnTo>
                <a:lnTo>
                  <a:pt x="0" y="0"/>
                </a:lnTo>
                <a:close/>
              </a:path>
            </a:pathLst>
          </a:custGeom>
          <a:blipFill rotWithShape="1">
            <a:blip r:embed="rId14">
              <a:alphaModFix/>
            </a:blip>
            <a:stretch>
              <a:fillRect b="0" l="0" r="0" t="0"/>
            </a:stretch>
          </a:blipFill>
          <a:ln>
            <a:noFill/>
          </a:ln>
        </p:spPr>
      </p:sp>
      <p:sp>
        <p:nvSpPr>
          <p:cNvPr id="379" name="Google Shape;379;p32"/>
          <p:cNvSpPr/>
          <p:nvPr/>
        </p:nvSpPr>
        <p:spPr>
          <a:xfrm>
            <a:off x="12408277" y="8000237"/>
            <a:ext cx="601807" cy="747165"/>
          </a:xfrm>
          <a:custGeom>
            <a:rect b="b" l="l" r="r" t="t"/>
            <a:pathLst>
              <a:path extrusionOk="0" h="747165" w="601807">
                <a:moveTo>
                  <a:pt x="0" y="0"/>
                </a:moveTo>
                <a:lnTo>
                  <a:pt x="601808" y="0"/>
                </a:lnTo>
                <a:lnTo>
                  <a:pt x="601808" y="747164"/>
                </a:lnTo>
                <a:lnTo>
                  <a:pt x="0" y="747164"/>
                </a:lnTo>
                <a:lnTo>
                  <a:pt x="0" y="0"/>
                </a:lnTo>
                <a:close/>
              </a:path>
            </a:pathLst>
          </a:custGeom>
          <a:blipFill rotWithShape="1">
            <a:blip r:embed="rId15">
              <a:alphaModFix/>
            </a:blip>
            <a:stretch>
              <a:fillRect b="0" l="0" r="0" t="0"/>
            </a:stretch>
          </a:blipFill>
          <a:ln>
            <a:noFill/>
          </a:ln>
        </p:spPr>
      </p:sp>
      <p:sp>
        <p:nvSpPr>
          <p:cNvPr id="380" name="Google Shape;380;p32"/>
          <p:cNvSpPr/>
          <p:nvPr/>
        </p:nvSpPr>
        <p:spPr>
          <a:xfrm>
            <a:off x="11506639" y="8957851"/>
            <a:ext cx="880719" cy="533235"/>
          </a:xfrm>
          <a:custGeom>
            <a:rect b="b" l="l" r="r" t="t"/>
            <a:pathLst>
              <a:path extrusionOk="0" h="533235" w="880719">
                <a:moveTo>
                  <a:pt x="0" y="0"/>
                </a:moveTo>
                <a:lnTo>
                  <a:pt x="880719" y="0"/>
                </a:lnTo>
                <a:lnTo>
                  <a:pt x="880719" y="533235"/>
                </a:lnTo>
                <a:lnTo>
                  <a:pt x="0" y="533235"/>
                </a:lnTo>
                <a:lnTo>
                  <a:pt x="0" y="0"/>
                </a:lnTo>
                <a:close/>
              </a:path>
            </a:pathLst>
          </a:custGeom>
          <a:blipFill rotWithShape="1">
            <a:blip r:embed="rId16">
              <a:alphaModFix/>
            </a:blip>
            <a:stretch>
              <a:fillRect b="0" l="0" r="0" t="0"/>
            </a:stretch>
          </a:blipFill>
          <a:ln>
            <a:noFill/>
          </a:ln>
        </p:spPr>
      </p:sp>
      <p:sp>
        <p:nvSpPr>
          <p:cNvPr id="381" name="Google Shape;381;p32"/>
          <p:cNvSpPr/>
          <p:nvPr/>
        </p:nvSpPr>
        <p:spPr>
          <a:xfrm>
            <a:off x="12535107" y="8979526"/>
            <a:ext cx="545268" cy="511560"/>
          </a:xfrm>
          <a:custGeom>
            <a:rect b="b" l="l" r="r" t="t"/>
            <a:pathLst>
              <a:path extrusionOk="0" h="511560" w="545268">
                <a:moveTo>
                  <a:pt x="0" y="0"/>
                </a:moveTo>
                <a:lnTo>
                  <a:pt x="545268" y="0"/>
                </a:lnTo>
                <a:lnTo>
                  <a:pt x="545268" y="511560"/>
                </a:lnTo>
                <a:lnTo>
                  <a:pt x="0" y="511560"/>
                </a:lnTo>
                <a:lnTo>
                  <a:pt x="0" y="0"/>
                </a:lnTo>
                <a:close/>
              </a:path>
            </a:pathLst>
          </a:custGeom>
          <a:blipFill rotWithShape="1">
            <a:blip r:embed="rId17">
              <a:alphaModFix/>
            </a:blip>
            <a:stretch>
              <a:fillRect b="0" l="0" r="0" t="0"/>
            </a:stretch>
          </a:blipFill>
          <a:ln>
            <a:noFill/>
          </a:ln>
        </p:spPr>
      </p:sp>
      <p:sp>
        <p:nvSpPr>
          <p:cNvPr id="382" name="Google Shape;382;p32"/>
          <p:cNvSpPr/>
          <p:nvPr/>
        </p:nvSpPr>
        <p:spPr>
          <a:xfrm>
            <a:off x="14303692" y="8143809"/>
            <a:ext cx="836447" cy="486660"/>
          </a:xfrm>
          <a:custGeom>
            <a:rect b="b" l="l" r="r" t="t"/>
            <a:pathLst>
              <a:path extrusionOk="0" h="486660" w="836447">
                <a:moveTo>
                  <a:pt x="0" y="0"/>
                </a:moveTo>
                <a:lnTo>
                  <a:pt x="836447" y="0"/>
                </a:lnTo>
                <a:lnTo>
                  <a:pt x="836447" y="486660"/>
                </a:lnTo>
                <a:lnTo>
                  <a:pt x="0" y="486660"/>
                </a:lnTo>
                <a:lnTo>
                  <a:pt x="0" y="0"/>
                </a:lnTo>
                <a:close/>
              </a:path>
            </a:pathLst>
          </a:custGeom>
          <a:blipFill rotWithShape="1">
            <a:blip r:embed="rId18">
              <a:alphaModFix/>
            </a:blip>
            <a:stretch>
              <a:fillRect b="0" l="0" r="0" t="0"/>
            </a:stretch>
          </a:blipFill>
          <a:ln>
            <a:noFill/>
          </a:ln>
        </p:spPr>
      </p:sp>
      <p:sp>
        <p:nvSpPr>
          <p:cNvPr id="383" name="Google Shape;383;p32"/>
          <p:cNvSpPr/>
          <p:nvPr/>
        </p:nvSpPr>
        <p:spPr>
          <a:xfrm>
            <a:off x="13244492" y="7834655"/>
            <a:ext cx="818718" cy="1844998"/>
          </a:xfrm>
          <a:custGeom>
            <a:rect b="b" l="l" r="r" t="t"/>
            <a:pathLst>
              <a:path extrusionOk="0" h="1844998" w="818718">
                <a:moveTo>
                  <a:pt x="0" y="0"/>
                </a:moveTo>
                <a:lnTo>
                  <a:pt x="818718" y="0"/>
                </a:lnTo>
                <a:lnTo>
                  <a:pt x="818718" y="1844998"/>
                </a:lnTo>
                <a:lnTo>
                  <a:pt x="0" y="1844998"/>
                </a:lnTo>
                <a:lnTo>
                  <a:pt x="0" y="0"/>
                </a:lnTo>
                <a:close/>
              </a:path>
            </a:pathLst>
          </a:custGeom>
          <a:blipFill rotWithShape="1">
            <a:blip r:embed="rId19">
              <a:alphaModFix/>
            </a:blip>
            <a:stretch>
              <a:fillRect b="0" l="0" r="0" t="0"/>
            </a:stretch>
          </a:blipFill>
          <a:ln>
            <a:noFill/>
          </a:ln>
        </p:spPr>
      </p:sp>
      <p:sp>
        <p:nvSpPr>
          <p:cNvPr id="384" name="Google Shape;384;p32"/>
          <p:cNvSpPr/>
          <p:nvPr/>
        </p:nvSpPr>
        <p:spPr>
          <a:xfrm>
            <a:off x="15937666" y="8064319"/>
            <a:ext cx="660727" cy="1366165"/>
          </a:xfrm>
          <a:custGeom>
            <a:rect b="b" l="l" r="r" t="t"/>
            <a:pathLst>
              <a:path extrusionOk="0" h="1366165" w="660727">
                <a:moveTo>
                  <a:pt x="0" y="0"/>
                </a:moveTo>
                <a:lnTo>
                  <a:pt x="660727" y="0"/>
                </a:lnTo>
                <a:lnTo>
                  <a:pt x="660727" y="1366165"/>
                </a:lnTo>
                <a:lnTo>
                  <a:pt x="0" y="1366165"/>
                </a:lnTo>
                <a:lnTo>
                  <a:pt x="0" y="0"/>
                </a:lnTo>
                <a:close/>
              </a:path>
            </a:pathLst>
          </a:custGeom>
          <a:blipFill rotWithShape="1">
            <a:blip r:embed="rId20">
              <a:alphaModFix/>
            </a:blip>
            <a:stretch>
              <a:fillRect b="0" l="0" r="0" t="0"/>
            </a:stretch>
          </a:blipFill>
          <a:ln>
            <a:noFill/>
          </a:ln>
        </p:spPr>
      </p:sp>
      <p:sp>
        <p:nvSpPr>
          <p:cNvPr id="385" name="Google Shape;385;p32"/>
          <p:cNvSpPr/>
          <p:nvPr/>
        </p:nvSpPr>
        <p:spPr>
          <a:xfrm>
            <a:off x="9861241" y="9201883"/>
            <a:ext cx="593096" cy="396835"/>
          </a:xfrm>
          <a:custGeom>
            <a:rect b="b" l="l" r="r" t="t"/>
            <a:pathLst>
              <a:path extrusionOk="0" h="396835" w="593096">
                <a:moveTo>
                  <a:pt x="0" y="0"/>
                </a:moveTo>
                <a:lnTo>
                  <a:pt x="593095" y="0"/>
                </a:lnTo>
                <a:lnTo>
                  <a:pt x="593095" y="396835"/>
                </a:lnTo>
                <a:lnTo>
                  <a:pt x="0" y="396835"/>
                </a:lnTo>
                <a:lnTo>
                  <a:pt x="0" y="0"/>
                </a:lnTo>
                <a:close/>
              </a:path>
            </a:pathLst>
          </a:custGeom>
          <a:blipFill rotWithShape="1">
            <a:blip r:embed="rId21">
              <a:alphaModFix/>
            </a:blip>
            <a:stretch>
              <a:fillRect b="0" l="0" r="0" t="0"/>
            </a:stretch>
          </a:blipFill>
          <a:ln>
            <a:noFill/>
          </a:ln>
        </p:spPr>
      </p:sp>
      <p:sp>
        <p:nvSpPr>
          <p:cNvPr id="386" name="Google Shape;386;p32"/>
          <p:cNvSpPr/>
          <p:nvPr/>
        </p:nvSpPr>
        <p:spPr>
          <a:xfrm>
            <a:off x="15776737" y="5348213"/>
            <a:ext cx="1196822" cy="1172885"/>
          </a:xfrm>
          <a:custGeom>
            <a:rect b="b" l="l" r="r" t="t"/>
            <a:pathLst>
              <a:path extrusionOk="0" h="1172885" w="1196822">
                <a:moveTo>
                  <a:pt x="0" y="0"/>
                </a:moveTo>
                <a:lnTo>
                  <a:pt x="1196822" y="0"/>
                </a:lnTo>
                <a:lnTo>
                  <a:pt x="1196822" y="1172885"/>
                </a:lnTo>
                <a:lnTo>
                  <a:pt x="0" y="1172885"/>
                </a:lnTo>
                <a:lnTo>
                  <a:pt x="0" y="0"/>
                </a:lnTo>
                <a:close/>
              </a:path>
            </a:pathLst>
          </a:custGeom>
          <a:blipFill rotWithShape="1">
            <a:blip r:embed="rId22">
              <a:alphaModFix/>
            </a:blip>
            <a:stretch>
              <a:fillRect b="0" l="0" r="0" t="0"/>
            </a:stretch>
          </a:blipFill>
          <a:ln>
            <a:noFill/>
          </a:ln>
        </p:spPr>
      </p:sp>
      <p:sp>
        <p:nvSpPr>
          <p:cNvPr id="387" name="Google Shape;387;p32"/>
          <p:cNvSpPr/>
          <p:nvPr/>
        </p:nvSpPr>
        <p:spPr>
          <a:xfrm>
            <a:off x="15672562" y="6437296"/>
            <a:ext cx="1586738" cy="938159"/>
          </a:xfrm>
          <a:custGeom>
            <a:rect b="b" l="l" r="r" t="t"/>
            <a:pathLst>
              <a:path extrusionOk="0" h="938159" w="1586738">
                <a:moveTo>
                  <a:pt x="0" y="0"/>
                </a:moveTo>
                <a:lnTo>
                  <a:pt x="1586738" y="0"/>
                </a:lnTo>
                <a:lnTo>
                  <a:pt x="1586738" y="938159"/>
                </a:lnTo>
                <a:lnTo>
                  <a:pt x="0" y="938159"/>
                </a:lnTo>
                <a:lnTo>
                  <a:pt x="0" y="0"/>
                </a:lnTo>
                <a:close/>
              </a:path>
            </a:pathLst>
          </a:custGeom>
          <a:blipFill rotWithShape="1">
            <a:blip r:embed="rId23">
              <a:alphaModFix/>
            </a:blip>
            <a:stretch>
              <a:fillRect b="0" l="0" r="0" t="0"/>
            </a:stretch>
          </a:blipFill>
          <a:ln>
            <a:noFill/>
          </a:ln>
        </p:spPr>
      </p:sp>
      <p:sp>
        <p:nvSpPr>
          <p:cNvPr id="388" name="Google Shape;388;p32"/>
          <p:cNvSpPr/>
          <p:nvPr/>
        </p:nvSpPr>
        <p:spPr>
          <a:xfrm>
            <a:off x="14969455" y="850170"/>
            <a:ext cx="2156385" cy="1765540"/>
          </a:xfrm>
          <a:custGeom>
            <a:rect b="b" l="l" r="r" t="t"/>
            <a:pathLst>
              <a:path extrusionOk="0" h="1765540" w="2156385">
                <a:moveTo>
                  <a:pt x="0" y="0"/>
                </a:moveTo>
                <a:lnTo>
                  <a:pt x="2156384" y="0"/>
                </a:lnTo>
                <a:lnTo>
                  <a:pt x="2156384" y="1765540"/>
                </a:lnTo>
                <a:lnTo>
                  <a:pt x="0" y="1765540"/>
                </a:lnTo>
                <a:lnTo>
                  <a:pt x="0" y="0"/>
                </a:lnTo>
                <a:close/>
              </a:path>
            </a:pathLst>
          </a:custGeom>
          <a:blipFill rotWithShape="1">
            <a:blip r:embed="rId24">
              <a:alphaModFix/>
            </a:blip>
            <a:stretch>
              <a:fillRect b="0" l="0" r="0" t="0"/>
            </a:stretch>
          </a:blipFill>
          <a:ln>
            <a:noFill/>
          </a:ln>
        </p:spPr>
      </p:sp>
      <p:sp>
        <p:nvSpPr>
          <p:cNvPr id="389" name="Google Shape;389;p32"/>
          <p:cNvSpPr/>
          <p:nvPr/>
        </p:nvSpPr>
        <p:spPr>
          <a:xfrm>
            <a:off x="14785651" y="3929837"/>
            <a:ext cx="2473649" cy="881237"/>
          </a:xfrm>
          <a:custGeom>
            <a:rect b="b" l="l" r="r" t="t"/>
            <a:pathLst>
              <a:path extrusionOk="0" h="881237" w="2473649">
                <a:moveTo>
                  <a:pt x="0" y="0"/>
                </a:moveTo>
                <a:lnTo>
                  <a:pt x="2473649" y="0"/>
                </a:lnTo>
                <a:lnTo>
                  <a:pt x="2473649" y="881238"/>
                </a:lnTo>
                <a:lnTo>
                  <a:pt x="0" y="881238"/>
                </a:lnTo>
                <a:lnTo>
                  <a:pt x="0" y="0"/>
                </a:lnTo>
                <a:close/>
              </a:path>
            </a:pathLst>
          </a:custGeom>
          <a:blipFill rotWithShape="1">
            <a:blip r:embed="rId25">
              <a:alphaModFix/>
            </a:blip>
            <a:stretch>
              <a:fillRect b="0" l="0" r="0" t="0"/>
            </a:stretch>
          </a:blipFill>
          <a:ln>
            <a:noFill/>
          </a:ln>
        </p:spPr>
      </p:sp>
      <p:sp>
        <p:nvSpPr>
          <p:cNvPr id="390" name="Google Shape;390;p32"/>
          <p:cNvSpPr/>
          <p:nvPr/>
        </p:nvSpPr>
        <p:spPr>
          <a:xfrm>
            <a:off x="9914432" y="5348213"/>
            <a:ext cx="1079810" cy="2143543"/>
          </a:xfrm>
          <a:custGeom>
            <a:rect b="b" l="l" r="r" t="t"/>
            <a:pathLst>
              <a:path extrusionOk="0" h="2143543" w="1079810">
                <a:moveTo>
                  <a:pt x="0" y="0"/>
                </a:moveTo>
                <a:lnTo>
                  <a:pt x="1079809" y="0"/>
                </a:lnTo>
                <a:lnTo>
                  <a:pt x="1079809" y="2143542"/>
                </a:lnTo>
                <a:lnTo>
                  <a:pt x="0" y="2143542"/>
                </a:lnTo>
                <a:lnTo>
                  <a:pt x="0" y="0"/>
                </a:lnTo>
                <a:close/>
              </a:path>
            </a:pathLst>
          </a:custGeom>
          <a:blipFill rotWithShape="1">
            <a:blip r:embed="rId26">
              <a:alphaModFix/>
            </a:blip>
            <a:stretch>
              <a:fillRect b="0" l="0" r="0" t="0"/>
            </a:stretch>
          </a:blipFill>
          <a:ln>
            <a:noFill/>
          </a:ln>
        </p:spPr>
      </p:sp>
      <p:sp>
        <p:nvSpPr>
          <p:cNvPr id="391" name="Google Shape;391;p32"/>
          <p:cNvSpPr/>
          <p:nvPr/>
        </p:nvSpPr>
        <p:spPr>
          <a:xfrm>
            <a:off x="11306187" y="5281013"/>
            <a:ext cx="1234778" cy="2133526"/>
          </a:xfrm>
          <a:custGeom>
            <a:rect b="b" l="l" r="r" t="t"/>
            <a:pathLst>
              <a:path extrusionOk="0" h="2133526" w="1234778">
                <a:moveTo>
                  <a:pt x="0" y="0"/>
                </a:moveTo>
                <a:lnTo>
                  <a:pt x="1234779" y="0"/>
                </a:lnTo>
                <a:lnTo>
                  <a:pt x="1234779" y="2133526"/>
                </a:lnTo>
                <a:lnTo>
                  <a:pt x="0" y="2133526"/>
                </a:lnTo>
                <a:lnTo>
                  <a:pt x="0" y="0"/>
                </a:lnTo>
                <a:close/>
              </a:path>
            </a:pathLst>
          </a:custGeom>
          <a:blipFill rotWithShape="1">
            <a:blip r:embed="rId27">
              <a:alphaModFix/>
            </a:blip>
            <a:stretch>
              <a:fillRect b="0" l="0" r="0" t="0"/>
            </a:stretch>
          </a:blipFill>
          <a:ln>
            <a:noFill/>
          </a:ln>
        </p:spPr>
      </p:sp>
      <p:sp>
        <p:nvSpPr>
          <p:cNvPr id="392" name="Google Shape;392;p32"/>
          <p:cNvSpPr/>
          <p:nvPr/>
        </p:nvSpPr>
        <p:spPr>
          <a:xfrm>
            <a:off x="13029610" y="5392847"/>
            <a:ext cx="2464332" cy="1909857"/>
          </a:xfrm>
          <a:custGeom>
            <a:rect b="b" l="l" r="r" t="t"/>
            <a:pathLst>
              <a:path extrusionOk="0" h="1909857" w="2464332">
                <a:moveTo>
                  <a:pt x="0" y="0"/>
                </a:moveTo>
                <a:lnTo>
                  <a:pt x="2464332" y="0"/>
                </a:lnTo>
                <a:lnTo>
                  <a:pt x="2464332" y="1909858"/>
                </a:lnTo>
                <a:lnTo>
                  <a:pt x="0" y="1909858"/>
                </a:lnTo>
                <a:lnTo>
                  <a:pt x="0" y="0"/>
                </a:lnTo>
                <a:close/>
              </a:path>
            </a:pathLst>
          </a:custGeom>
          <a:blipFill rotWithShape="1">
            <a:blip r:embed="rId28">
              <a:alphaModFix/>
            </a:blip>
            <a:stretch>
              <a:fillRect b="0" l="0" r="0" t="0"/>
            </a:stretch>
          </a:blipFill>
          <a:ln>
            <a:noFill/>
          </a:ln>
        </p:spPr>
      </p:sp>
      <p:sp>
        <p:nvSpPr>
          <p:cNvPr id="393" name="Google Shape;393;p32"/>
          <p:cNvSpPr txBox="1"/>
          <p:nvPr/>
        </p:nvSpPr>
        <p:spPr>
          <a:xfrm>
            <a:off x="960687" y="569985"/>
            <a:ext cx="56457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600" u="none" cap="none" strike="noStrike">
                <a:solidFill>
                  <a:srgbClr val="F7C6C0"/>
                </a:solidFill>
                <a:latin typeface="Nanum Pen Script"/>
                <a:ea typeface="Nanum Pen Script"/>
                <a:cs typeface="Nanum Pen Script"/>
                <a:sym typeface="Nanum Pen Script"/>
              </a:rPr>
              <a:t>Resource </a:t>
            </a:r>
            <a:endParaRPr/>
          </a:p>
          <a:p>
            <a:pPr indent="0" lvl="0" marL="0" marR="0" rtl="0" algn="l">
              <a:lnSpc>
                <a:spcPct val="100000"/>
              </a:lnSpc>
              <a:spcBef>
                <a:spcPts val="0"/>
              </a:spcBef>
              <a:spcAft>
                <a:spcPts val="0"/>
              </a:spcAft>
              <a:buNone/>
            </a:pPr>
            <a:r>
              <a:rPr b="0" i="0" lang="en-US" sz="9600" u="none" cap="none" strike="noStrike">
                <a:solidFill>
                  <a:srgbClr val="F7C6C0"/>
                </a:solidFill>
                <a:latin typeface="Nanum Pen Script"/>
                <a:ea typeface="Nanum Pen Script"/>
                <a:cs typeface="Nanum Pen Script"/>
                <a:sym typeface="Nanum Pen Script"/>
              </a:rPr>
              <a:t>Page</a:t>
            </a:r>
            <a:endParaRPr/>
          </a:p>
        </p:txBody>
      </p:sp>
      <p:sp>
        <p:nvSpPr>
          <p:cNvPr id="394" name="Google Shape;394;p32"/>
          <p:cNvSpPr txBox="1"/>
          <p:nvPr/>
        </p:nvSpPr>
        <p:spPr>
          <a:xfrm>
            <a:off x="1028700" y="3791266"/>
            <a:ext cx="5059200" cy="5892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7C6C0"/>
                </a:solidFill>
                <a:latin typeface="Nanum Pen Script"/>
                <a:ea typeface="Nanum Pen Script"/>
                <a:cs typeface="Nanum Pen Script"/>
                <a:sym typeface="Nanum Pen Script"/>
              </a:rPr>
              <a:t>Use these design resources in your Canva Presentation.</a:t>
            </a:r>
            <a:endParaRPr/>
          </a:p>
          <a:p>
            <a:pPr indent="0" lvl="0" marL="0" marR="0" rtl="0" algn="just">
              <a:lnSpc>
                <a:spcPct val="115000"/>
              </a:lnSpc>
              <a:spcBef>
                <a:spcPts val="0"/>
              </a:spcBef>
              <a:spcAft>
                <a:spcPts val="0"/>
              </a:spcAft>
              <a:buNone/>
            </a:pPr>
            <a:r>
              <a:t/>
            </a:r>
            <a:endParaRPr b="0" i="0" sz="2400" u="none" cap="none" strike="noStrike">
              <a:solidFill>
                <a:srgbClr val="F7C6C0"/>
              </a:solidFill>
              <a:latin typeface="Nanum Pen Script"/>
              <a:ea typeface="Nanum Pen Script"/>
              <a:cs typeface="Nanum Pen Script"/>
              <a:sym typeface="Nanum Pen Script"/>
            </a:endParaRPr>
          </a:p>
          <a:p>
            <a:pPr indent="0" lvl="0" marL="0" marR="0" rtl="0" algn="just">
              <a:lnSpc>
                <a:spcPct val="115000"/>
              </a:lnSpc>
              <a:spcBef>
                <a:spcPts val="0"/>
              </a:spcBef>
              <a:spcAft>
                <a:spcPts val="0"/>
              </a:spcAft>
              <a:buNone/>
            </a:pPr>
            <a:r>
              <a:t/>
            </a:r>
            <a:endParaRPr b="0" i="0" sz="2400" u="none" cap="none" strike="noStrike">
              <a:solidFill>
                <a:srgbClr val="F7C6C0"/>
              </a:solidFill>
              <a:latin typeface="Nanum Pen Script"/>
              <a:ea typeface="Nanum Pen Script"/>
              <a:cs typeface="Nanum Pen Script"/>
              <a:sym typeface="Nanum Pen Script"/>
            </a:endParaRPr>
          </a:p>
          <a:p>
            <a:pPr indent="0" lvl="0" marL="0" marR="0" rtl="0" algn="just">
              <a:lnSpc>
                <a:spcPct val="115000"/>
              </a:lnSpc>
              <a:spcBef>
                <a:spcPts val="0"/>
              </a:spcBef>
              <a:spcAft>
                <a:spcPts val="0"/>
              </a:spcAft>
              <a:buNone/>
            </a:pPr>
            <a:r>
              <a:t/>
            </a:r>
            <a:endParaRPr b="0" i="0" sz="2400" u="none" cap="none" strike="noStrike">
              <a:solidFill>
                <a:srgbClr val="F7C6C0"/>
              </a:solidFill>
              <a:latin typeface="Nanum Pen Script"/>
              <a:ea typeface="Nanum Pen Script"/>
              <a:cs typeface="Nanum Pen Script"/>
              <a:sym typeface="Nanum Pen Script"/>
            </a:endParaRPr>
          </a:p>
          <a:p>
            <a:pPr indent="0" lvl="0" marL="0" marR="0" rtl="0" algn="just">
              <a:lnSpc>
                <a:spcPct val="115000"/>
              </a:lnSpc>
              <a:spcBef>
                <a:spcPts val="0"/>
              </a:spcBef>
              <a:spcAft>
                <a:spcPts val="0"/>
              </a:spcAft>
              <a:buNone/>
            </a:pPr>
            <a:r>
              <a:t/>
            </a:r>
            <a:endParaRPr b="0" i="0" sz="2400" u="none" cap="none" strike="noStrike">
              <a:solidFill>
                <a:srgbClr val="F7C6C0"/>
              </a:solidFill>
              <a:latin typeface="Nanum Pen Script"/>
              <a:ea typeface="Nanum Pen Script"/>
              <a:cs typeface="Nanum Pen Script"/>
              <a:sym typeface="Nanum Pen Script"/>
            </a:endParaRPr>
          </a:p>
          <a:p>
            <a:pPr indent="0" lvl="0" marL="0" marR="0" rtl="0" algn="just">
              <a:lnSpc>
                <a:spcPct val="115000"/>
              </a:lnSpc>
              <a:spcBef>
                <a:spcPts val="0"/>
              </a:spcBef>
              <a:spcAft>
                <a:spcPts val="0"/>
              </a:spcAft>
              <a:buNone/>
            </a:pPr>
            <a:r>
              <a:t/>
            </a:r>
            <a:endParaRPr b="0" i="0" sz="2400" u="none" cap="none" strike="noStrike">
              <a:solidFill>
                <a:srgbClr val="F7C6C0"/>
              </a:solidFill>
              <a:latin typeface="Nanum Pen Script"/>
              <a:ea typeface="Nanum Pen Script"/>
              <a:cs typeface="Nanum Pen Script"/>
              <a:sym typeface="Nanum Pen Script"/>
            </a:endParaRPr>
          </a:p>
          <a:p>
            <a:pPr indent="0" lvl="0" marL="0" marR="0" rtl="0" algn="just">
              <a:lnSpc>
                <a:spcPct val="115000"/>
              </a:lnSpc>
              <a:spcBef>
                <a:spcPts val="0"/>
              </a:spcBef>
              <a:spcAft>
                <a:spcPts val="0"/>
              </a:spcAft>
              <a:buNone/>
            </a:pPr>
            <a:r>
              <a:t/>
            </a:r>
            <a:endParaRPr b="0" i="0" sz="2400" u="none" cap="none" strike="noStrike">
              <a:solidFill>
                <a:srgbClr val="F7C6C0"/>
              </a:solidFill>
              <a:latin typeface="Nanum Pen Script"/>
              <a:ea typeface="Nanum Pen Script"/>
              <a:cs typeface="Nanum Pen Script"/>
              <a:sym typeface="Nanum Pen Script"/>
            </a:endParaRPr>
          </a:p>
          <a:p>
            <a:pPr indent="0" lvl="0" marL="0" marR="0" rtl="0" algn="just">
              <a:lnSpc>
                <a:spcPct val="115000"/>
              </a:lnSpc>
              <a:spcBef>
                <a:spcPts val="0"/>
              </a:spcBef>
              <a:spcAft>
                <a:spcPts val="0"/>
              </a:spcAft>
              <a:buNone/>
            </a:pPr>
            <a:r>
              <a:t/>
            </a:r>
            <a:endParaRPr b="0" i="0" sz="2400" u="none" cap="none" strike="noStrike">
              <a:solidFill>
                <a:srgbClr val="F7C6C0"/>
              </a:solidFill>
              <a:latin typeface="Nanum Pen Script"/>
              <a:ea typeface="Nanum Pen Script"/>
              <a:cs typeface="Nanum Pen Script"/>
              <a:sym typeface="Nanum Pen Script"/>
            </a:endParaRPr>
          </a:p>
          <a:p>
            <a:pPr indent="0" lvl="0" marL="0" marR="0" rtl="0" algn="just">
              <a:lnSpc>
                <a:spcPct val="115000"/>
              </a:lnSpc>
              <a:spcBef>
                <a:spcPts val="0"/>
              </a:spcBef>
              <a:spcAft>
                <a:spcPts val="0"/>
              </a:spcAft>
              <a:buNone/>
            </a:pPr>
            <a:r>
              <a:rPr b="0" i="0" lang="en-US" sz="2400" u="none" cap="none" strike="noStrike">
                <a:solidFill>
                  <a:srgbClr val="F7C6C0"/>
                </a:solidFill>
                <a:latin typeface="Nanum Pen Script"/>
                <a:ea typeface="Nanum Pen Script"/>
                <a:cs typeface="Nanum Pen Script"/>
                <a:sym typeface="Nanum Pen Script"/>
              </a:rPr>
              <a:t>You can find these fonts online too. Happy designing! </a:t>
            </a:r>
            <a:endParaRPr/>
          </a:p>
          <a:p>
            <a:pPr indent="0" lvl="0" marL="0" marR="0" rtl="0" algn="just">
              <a:lnSpc>
                <a:spcPct val="115000"/>
              </a:lnSpc>
              <a:spcBef>
                <a:spcPts val="0"/>
              </a:spcBef>
              <a:spcAft>
                <a:spcPts val="0"/>
              </a:spcAft>
              <a:buNone/>
            </a:pPr>
            <a:r>
              <a:t/>
            </a:r>
            <a:endParaRPr b="0" i="0" sz="2400" u="none" cap="none" strike="noStrike">
              <a:solidFill>
                <a:srgbClr val="F7C6C0"/>
              </a:solidFill>
              <a:latin typeface="Nanum Pen Script"/>
              <a:ea typeface="Nanum Pen Script"/>
              <a:cs typeface="Nanum Pen Script"/>
              <a:sym typeface="Nanum Pen Script"/>
            </a:endParaRPr>
          </a:p>
          <a:p>
            <a:pPr indent="0" lvl="0" marL="0" marR="0" rtl="0" algn="just">
              <a:lnSpc>
                <a:spcPct val="115000"/>
              </a:lnSpc>
              <a:spcBef>
                <a:spcPts val="0"/>
              </a:spcBef>
              <a:spcAft>
                <a:spcPts val="0"/>
              </a:spcAft>
              <a:buNone/>
            </a:pPr>
            <a:r>
              <a:rPr b="0" i="0" lang="en-US" sz="2400" u="none" cap="none" strike="noStrike">
                <a:solidFill>
                  <a:srgbClr val="F7C6C0"/>
                </a:solidFill>
                <a:latin typeface="Nanum Pen Script"/>
                <a:ea typeface="Nanum Pen Script"/>
                <a:cs typeface="Nanum Pen Script"/>
                <a:sym typeface="Nanum Pen Script"/>
              </a:rPr>
              <a:t>Don't forget to delete this page before presenting. </a:t>
            </a:r>
            <a:endParaRPr/>
          </a:p>
        </p:txBody>
      </p:sp>
      <p:sp>
        <p:nvSpPr>
          <p:cNvPr id="395" name="Google Shape;395;p32"/>
          <p:cNvSpPr txBox="1"/>
          <p:nvPr/>
        </p:nvSpPr>
        <p:spPr>
          <a:xfrm>
            <a:off x="1028700" y="4782500"/>
            <a:ext cx="4676700" cy="79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7C6C0"/>
                </a:solidFill>
                <a:latin typeface="Nanum Pen Script"/>
                <a:ea typeface="Nanum Pen Script"/>
                <a:cs typeface="Nanum Pen Script"/>
                <a:sym typeface="Nanum Pen Script"/>
              </a:rPr>
              <a:t>This presentation template uses the following free fonts:</a:t>
            </a:r>
            <a:endParaRPr/>
          </a:p>
        </p:txBody>
      </p:sp>
      <p:sp>
        <p:nvSpPr>
          <p:cNvPr id="396" name="Google Shape;396;p32"/>
          <p:cNvSpPr txBox="1"/>
          <p:nvPr/>
        </p:nvSpPr>
        <p:spPr>
          <a:xfrm>
            <a:off x="1028700" y="5748653"/>
            <a:ext cx="5059200" cy="1219200"/>
          </a:xfrm>
          <a:prstGeom prst="rect">
            <a:avLst/>
          </a:prstGeom>
          <a:noFill/>
          <a:ln>
            <a:noFill/>
          </a:ln>
        </p:spPr>
        <p:txBody>
          <a:bodyPr anchorCtr="0" anchor="t" bIns="0" lIns="0" spcFirstLastPara="1" rIns="0" wrap="square" tIns="0">
            <a:spAutoFit/>
          </a:bodyPr>
          <a:lstStyle/>
          <a:p>
            <a:pPr indent="-259079" lvl="1" marL="518160" marR="0" rtl="0" algn="just">
              <a:lnSpc>
                <a:spcPct val="115000"/>
              </a:lnSpc>
              <a:spcBef>
                <a:spcPts val="0"/>
              </a:spcBef>
              <a:spcAft>
                <a:spcPts val="0"/>
              </a:spcAft>
              <a:buClr>
                <a:srgbClr val="F7C6C0"/>
              </a:buClr>
              <a:buSzPts val="2400"/>
              <a:buFont typeface="Arial"/>
              <a:buChar char="•"/>
            </a:pPr>
            <a:r>
              <a:rPr b="0" i="0" lang="en-US" sz="2400" u="none" cap="none" strike="noStrike">
                <a:solidFill>
                  <a:srgbClr val="F7C6C0"/>
                </a:solidFill>
                <a:latin typeface="Nanum Pen Script"/>
                <a:ea typeface="Nanum Pen Script"/>
                <a:cs typeface="Nanum Pen Script"/>
                <a:sym typeface="Nanum Pen Script"/>
              </a:rPr>
              <a:t>Josefin Sans</a:t>
            </a:r>
            <a:endParaRPr/>
          </a:p>
          <a:p>
            <a:pPr indent="-259079" lvl="1" marL="518160" marR="0" rtl="0" algn="just">
              <a:lnSpc>
                <a:spcPct val="115000"/>
              </a:lnSpc>
              <a:spcBef>
                <a:spcPts val="0"/>
              </a:spcBef>
              <a:spcAft>
                <a:spcPts val="0"/>
              </a:spcAft>
              <a:buClr>
                <a:srgbClr val="F7C6C0"/>
              </a:buClr>
              <a:buSzPts val="2400"/>
              <a:buFont typeface="Arial"/>
              <a:buChar char="•"/>
            </a:pPr>
            <a:r>
              <a:rPr b="0" i="0" lang="en-US" sz="2400" u="none" cap="none" strike="noStrike">
                <a:solidFill>
                  <a:srgbClr val="F7C6C0"/>
                </a:solidFill>
                <a:latin typeface="Nanum Pen Script"/>
                <a:ea typeface="Nanum Pen Script"/>
                <a:cs typeface="Nanum Pen Script"/>
                <a:sym typeface="Nanum Pen Script"/>
              </a:rPr>
              <a:t>Forum</a:t>
            </a:r>
            <a:endParaRPr/>
          </a:p>
          <a:p>
            <a:pPr indent="-259079" lvl="1" marL="518160" marR="0" rtl="0" algn="just">
              <a:lnSpc>
                <a:spcPct val="115000"/>
              </a:lnSpc>
              <a:spcBef>
                <a:spcPts val="0"/>
              </a:spcBef>
              <a:spcAft>
                <a:spcPts val="0"/>
              </a:spcAft>
              <a:buClr>
                <a:srgbClr val="F7C6C0"/>
              </a:buClr>
              <a:buSzPts val="2400"/>
              <a:buFont typeface="Arial"/>
              <a:buChar char="•"/>
            </a:pPr>
            <a:r>
              <a:rPr b="0" i="0" lang="en-US" sz="2400" u="none" cap="none" strike="noStrike">
                <a:solidFill>
                  <a:srgbClr val="F7C6C0"/>
                </a:solidFill>
                <a:latin typeface="Nanum Pen Script"/>
                <a:ea typeface="Nanum Pen Script"/>
                <a:cs typeface="Nanum Pen Script"/>
                <a:sym typeface="Nanum Pen Script"/>
              </a:rPr>
              <a:t>Nanum Pen Script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A66"/>
        </a:solidFill>
      </p:bgPr>
    </p:bg>
    <p:spTree>
      <p:nvGrpSpPr>
        <p:cNvPr id="106" name="Shape 106"/>
        <p:cNvGrpSpPr/>
        <p:nvPr/>
      </p:nvGrpSpPr>
      <p:grpSpPr>
        <a:xfrm>
          <a:off x="0" y="0"/>
          <a:ext cx="0" cy="0"/>
          <a:chOff x="0" y="0"/>
          <a:chExt cx="0" cy="0"/>
        </a:xfrm>
      </p:grpSpPr>
      <p:pic>
        <p:nvPicPr>
          <p:cNvPr id="107" name="Google Shape;107;p15"/>
          <p:cNvPicPr preferRelativeResize="0"/>
          <p:nvPr/>
        </p:nvPicPr>
        <p:blipFill>
          <a:blip r:embed="rId3">
            <a:alphaModFix/>
          </a:blip>
          <a:stretch>
            <a:fillRect/>
          </a:stretch>
        </p:blipFill>
        <p:spPr>
          <a:xfrm>
            <a:off x="2339351" y="-881917"/>
            <a:ext cx="18904100" cy="11168917"/>
          </a:xfrm>
          <a:prstGeom prst="rect">
            <a:avLst/>
          </a:prstGeom>
          <a:noFill/>
          <a:ln>
            <a:noFill/>
          </a:ln>
        </p:spPr>
      </p:pic>
      <p:pic>
        <p:nvPicPr>
          <p:cNvPr id="108" name="Google Shape;108;p15"/>
          <p:cNvPicPr preferRelativeResize="0"/>
          <p:nvPr/>
        </p:nvPicPr>
        <p:blipFill>
          <a:blip r:embed="rId4">
            <a:alphaModFix/>
          </a:blip>
          <a:stretch>
            <a:fillRect/>
          </a:stretch>
        </p:blipFill>
        <p:spPr>
          <a:xfrm>
            <a:off x="1028696" y="418552"/>
            <a:ext cx="6500749" cy="6361084"/>
          </a:xfrm>
          <a:prstGeom prst="rect">
            <a:avLst/>
          </a:prstGeom>
          <a:noFill/>
          <a:ln>
            <a:noFill/>
          </a:ln>
        </p:spPr>
      </p:pic>
      <p:pic>
        <p:nvPicPr>
          <p:cNvPr id="109" name="Google Shape;109;p15"/>
          <p:cNvPicPr preferRelativeResize="0"/>
          <p:nvPr/>
        </p:nvPicPr>
        <p:blipFill>
          <a:blip r:embed="rId5">
            <a:alphaModFix/>
          </a:blip>
          <a:stretch>
            <a:fillRect/>
          </a:stretch>
        </p:blipFill>
        <p:spPr>
          <a:xfrm>
            <a:off x="11399149" y="3258600"/>
            <a:ext cx="6888851" cy="7028401"/>
          </a:xfrm>
          <a:prstGeom prst="rect">
            <a:avLst/>
          </a:prstGeom>
          <a:noFill/>
          <a:ln>
            <a:noFill/>
          </a:ln>
        </p:spPr>
      </p:pic>
      <p:sp>
        <p:nvSpPr>
          <p:cNvPr id="110" name="Google Shape;110;p15"/>
          <p:cNvSpPr txBox="1"/>
          <p:nvPr/>
        </p:nvSpPr>
        <p:spPr>
          <a:xfrm>
            <a:off x="6323501" y="1188736"/>
            <a:ext cx="10935900" cy="1773300"/>
          </a:xfrm>
          <a:prstGeom prst="rect">
            <a:avLst/>
          </a:prstGeom>
          <a:noFill/>
          <a:ln>
            <a:noFill/>
          </a:ln>
        </p:spPr>
        <p:txBody>
          <a:bodyPr anchorCtr="0" anchor="t" bIns="0" lIns="0" spcFirstLastPara="1" rIns="0" wrap="square" tIns="0">
            <a:spAutoFit/>
          </a:bodyPr>
          <a:lstStyle/>
          <a:p>
            <a:pPr indent="0" lvl="0" marL="0" marR="0" rtl="0" algn="r">
              <a:lnSpc>
                <a:spcPct val="60000"/>
              </a:lnSpc>
              <a:spcBef>
                <a:spcPts val="0"/>
              </a:spcBef>
              <a:spcAft>
                <a:spcPts val="0"/>
              </a:spcAft>
              <a:buNone/>
            </a:pPr>
            <a:r>
              <a:rPr b="0" i="0" lang="en-US" sz="9600" u="none" cap="none" strike="noStrike">
                <a:solidFill>
                  <a:srgbClr val="F7C6C0"/>
                </a:solidFill>
                <a:latin typeface="Nanum Pen Script"/>
                <a:ea typeface="Nanum Pen Script"/>
                <a:cs typeface="Nanum Pen Script"/>
                <a:sym typeface="Nanum Pen Script"/>
              </a:rPr>
              <a:t>Contents of this Presentation</a:t>
            </a:r>
            <a:endParaRPr/>
          </a:p>
        </p:txBody>
      </p:sp>
      <p:sp>
        <p:nvSpPr>
          <p:cNvPr id="111" name="Google Shape;111;p15"/>
          <p:cNvSpPr txBox="1"/>
          <p:nvPr/>
        </p:nvSpPr>
        <p:spPr>
          <a:xfrm>
            <a:off x="1028700" y="7336155"/>
            <a:ext cx="9427200" cy="2235000"/>
          </a:xfrm>
          <a:prstGeom prst="rect">
            <a:avLst/>
          </a:prstGeom>
          <a:noFill/>
          <a:ln>
            <a:noFill/>
          </a:ln>
        </p:spPr>
        <p:txBody>
          <a:bodyPr anchorCtr="0" anchor="t" bIns="0" lIns="0" spcFirstLastPara="1" rIns="0" wrap="square" tIns="0">
            <a:spAutoFit/>
          </a:bodyPr>
          <a:lstStyle/>
          <a:p>
            <a:pPr indent="-259079" lvl="1" marL="518160" marR="0" rtl="0" algn="l">
              <a:lnSpc>
                <a:spcPct val="130000"/>
              </a:lnSpc>
              <a:spcBef>
                <a:spcPts val="0"/>
              </a:spcBef>
              <a:spcAft>
                <a:spcPts val="0"/>
              </a:spcAft>
              <a:buClr>
                <a:srgbClr val="FFFFFF"/>
              </a:buClr>
              <a:buSzPts val="2400"/>
              <a:buFont typeface="Arial"/>
              <a:buChar char="•"/>
            </a:pPr>
            <a:r>
              <a:rPr b="0" i="0" lang="en-US" sz="2400" u="none" cap="none" strike="noStrike">
                <a:solidFill>
                  <a:srgbClr val="FFFFFF"/>
                </a:solidFill>
                <a:latin typeface="Josefin Sans"/>
                <a:ea typeface="Josefin Sans"/>
                <a:cs typeface="Josefin Sans"/>
                <a:sym typeface="Josefin Sans"/>
              </a:rPr>
              <a:t>Digital and print-ready love letter templates</a:t>
            </a:r>
            <a:endParaRPr/>
          </a:p>
          <a:p>
            <a:pPr indent="-259079" lvl="1" marL="518160" marR="0" rtl="0" algn="l">
              <a:lnSpc>
                <a:spcPct val="115000"/>
              </a:lnSpc>
              <a:spcBef>
                <a:spcPts val="0"/>
              </a:spcBef>
              <a:spcAft>
                <a:spcPts val="0"/>
              </a:spcAft>
              <a:buClr>
                <a:srgbClr val="FFFFFF"/>
              </a:buClr>
              <a:buSzPts val="2400"/>
              <a:buFont typeface="Arial"/>
              <a:buChar char="•"/>
            </a:pPr>
            <a:r>
              <a:rPr b="0" i="0" lang="en-US" sz="2400" u="none" cap="none" strike="noStrike">
                <a:solidFill>
                  <a:srgbClr val="FFFFFF"/>
                </a:solidFill>
                <a:latin typeface="Josefin Sans"/>
                <a:ea typeface="Josefin Sans"/>
                <a:cs typeface="Josefin Sans"/>
                <a:sym typeface="Josefin Sans"/>
              </a:rPr>
              <a:t>Fully editable slides</a:t>
            </a:r>
            <a:endParaRPr/>
          </a:p>
          <a:p>
            <a:pPr indent="-259079" lvl="1" marL="518160" marR="0" rtl="0" algn="l">
              <a:lnSpc>
                <a:spcPct val="130000"/>
              </a:lnSpc>
              <a:spcBef>
                <a:spcPts val="0"/>
              </a:spcBef>
              <a:spcAft>
                <a:spcPts val="0"/>
              </a:spcAft>
              <a:buClr>
                <a:srgbClr val="FFFFFF"/>
              </a:buClr>
              <a:buSzPts val="2400"/>
              <a:buFont typeface="Arial"/>
              <a:buChar char="•"/>
            </a:pPr>
            <a:r>
              <a:rPr b="0" i="0" lang="en-US" sz="2400" u="none" cap="none" strike="noStrike">
                <a:solidFill>
                  <a:srgbClr val="FFFFFF"/>
                </a:solidFill>
                <a:latin typeface="Josefin Sans"/>
                <a:ea typeface="Josefin Sans"/>
                <a:cs typeface="Josefin Sans"/>
                <a:sym typeface="Josefin Sans"/>
              </a:rPr>
              <a:t>Free-to-use graphics and fonts</a:t>
            </a:r>
            <a:endParaRPr/>
          </a:p>
          <a:p>
            <a:pPr indent="-259079" lvl="1" marL="518160" marR="0" rtl="0" algn="l">
              <a:lnSpc>
                <a:spcPct val="130000"/>
              </a:lnSpc>
              <a:spcBef>
                <a:spcPts val="0"/>
              </a:spcBef>
              <a:spcAft>
                <a:spcPts val="0"/>
              </a:spcAft>
              <a:buClr>
                <a:srgbClr val="FFFFFF"/>
              </a:buClr>
              <a:buSzPts val="2400"/>
              <a:buFont typeface="Arial"/>
              <a:buChar char="•"/>
            </a:pPr>
            <a:r>
              <a:rPr b="0" i="0" lang="en-US" sz="2400" u="none" cap="none" strike="noStrike">
                <a:solidFill>
                  <a:srgbClr val="FFFFFF"/>
                </a:solidFill>
                <a:latin typeface="Josefin Sans"/>
                <a:ea typeface="Josefin Sans"/>
                <a:cs typeface="Josefin Sans"/>
                <a:sym typeface="Josefin Sans"/>
              </a:rPr>
              <a:t>A Resource slide where you can mix and match different graphics and photos used throughout this presentation.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F2"/>
        </a:solidFill>
      </p:bgPr>
    </p:bg>
    <p:spTree>
      <p:nvGrpSpPr>
        <p:cNvPr id="115" name="Shape 115"/>
        <p:cNvGrpSpPr/>
        <p:nvPr/>
      </p:nvGrpSpPr>
      <p:grpSpPr>
        <a:xfrm>
          <a:off x="0" y="0"/>
          <a:ext cx="0" cy="0"/>
          <a:chOff x="0" y="0"/>
          <a:chExt cx="0" cy="0"/>
        </a:xfrm>
      </p:grpSpPr>
      <p:pic>
        <p:nvPicPr>
          <p:cNvPr id="116" name="Google Shape;116;p16"/>
          <p:cNvPicPr preferRelativeResize="0"/>
          <p:nvPr/>
        </p:nvPicPr>
        <p:blipFill>
          <a:blip r:embed="rId3">
            <a:alphaModFix/>
          </a:blip>
          <a:stretch>
            <a:fillRect/>
          </a:stretch>
        </p:blipFill>
        <p:spPr>
          <a:xfrm>
            <a:off x="10028975" y="1461625"/>
            <a:ext cx="7374051" cy="3864408"/>
          </a:xfrm>
          <a:prstGeom prst="rect">
            <a:avLst/>
          </a:prstGeom>
          <a:noFill/>
          <a:ln>
            <a:noFill/>
          </a:ln>
        </p:spPr>
      </p:pic>
      <p:grpSp>
        <p:nvGrpSpPr>
          <p:cNvPr id="117" name="Google Shape;117;p16"/>
          <p:cNvGrpSpPr/>
          <p:nvPr/>
        </p:nvGrpSpPr>
        <p:grpSpPr>
          <a:xfrm>
            <a:off x="-20306" y="-108496"/>
            <a:ext cx="9164310" cy="10395496"/>
            <a:chOff x="0" y="-28575"/>
            <a:chExt cx="2413645" cy="2737908"/>
          </a:xfrm>
        </p:grpSpPr>
        <p:sp>
          <p:nvSpPr>
            <p:cNvPr id="118" name="Google Shape;118;p16"/>
            <p:cNvSpPr/>
            <p:nvPr/>
          </p:nvSpPr>
          <p:spPr>
            <a:xfrm>
              <a:off x="0" y="0"/>
              <a:ext cx="2413645" cy="2709333"/>
            </a:xfrm>
            <a:custGeom>
              <a:rect b="b" l="l" r="r" t="t"/>
              <a:pathLst>
                <a:path extrusionOk="0" h="2709333" w="2413645">
                  <a:moveTo>
                    <a:pt x="0" y="0"/>
                  </a:moveTo>
                  <a:lnTo>
                    <a:pt x="2413645" y="0"/>
                  </a:lnTo>
                  <a:lnTo>
                    <a:pt x="2413645" y="2709333"/>
                  </a:lnTo>
                  <a:lnTo>
                    <a:pt x="0" y="2709333"/>
                  </a:lnTo>
                  <a:close/>
                </a:path>
              </a:pathLst>
            </a:custGeom>
            <a:solidFill>
              <a:srgbClr val="167C9B"/>
            </a:solidFill>
            <a:ln>
              <a:noFill/>
            </a:ln>
          </p:spPr>
        </p:sp>
        <p:sp>
          <p:nvSpPr>
            <p:cNvPr id="119" name="Google Shape;119;p16"/>
            <p:cNvSpPr txBox="1"/>
            <p:nvPr/>
          </p:nvSpPr>
          <p:spPr>
            <a:xfrm>
              <a:off x="0" y="-28575"/>
              <a:ext cx="2413644"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20" name="Google Shape;120;p16"/>
          <p:cNvCxnSpPr/>
          <p:nvPr/>
        </p:nvCxnSpPr>
        <p:spPr>
          <a:xfrm rot="10800000">
            <a:off x="9144000" y="0"/>
            <a:ext cx="0" cy="10287000"/>
          </a:xfrm>
          <a:prstGeom prst="straightConnector1">
            <a:avLst/>
          </a:prstGeom>
          <a:noFill/>
          <a:ln cap="flat" cmpd="sng" w="38100">
            <a:solidFill>
              <a:srgbClr val="167C9B"/>
            </a:solidFill>
            <a:prstDash val="dot"/>
            <a:round/>
            <a:headEnd len="sm" w="sm" type="none"/>
            <a:tailEnd len="sm" w="sm" type="none"/>
          </a:ln>
        </p:spPr>
      </p:cxnSp>
      <p:pic>
        <p:nvPicPr>
          <p:cNvPr id="121" name="Google Shape;121;p16"/>
          <p:cNvPicPr preferRelativeResize="0"/>
          <p:nvPr/>
        </p:nvPicPr>
        <p:blipFill>
          <a:blip r:embed="rId4">
            <a:alphaModFix/>
          </a:blip>
          <a:stretch>
            <a:fillRect/>
          </a:stretch>
        </p:blipFill>
        <p:spPr>
          <a:xfrm>
            <a:off x="3184325" y="2097000"/>
            <a:ext cx="3416087" cy="2328000"/>
          </a:xfrm>
          <a:prstGeom prst="rect">
            <a:avLst/>
          </a:prstGeom>
          <a:noFill/>
          <a:ln>
            <a:noFill/>
          </a:ln>
        </p:spPr>
      </p:pic>
      <p:sp>
        <p:nvSpPr>
          <p:cNvPr id="122" name="Google Shape;122;p16"/>
          <p:cNvSpPr/>
          <p:nvPr/>
        </p:nvSpPr>
        <p:spPr>
          <a:xfrm>
            <a:off x="1554054" y="5718371"/>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5">
              <a:alphaModFix/>
            </a:blip>
            <a:stretch>
              <a:fillRect b="0" l="0" r="0" t="0"/>
            </a:stretch>
          </a:blipFill>
          <a:ln>
            <a:noFill/>
          </a:ln>
        </p:spPr>
      </p:sp>
      <p:sp>
        <p:nvSpPr>
          <p:cNvPr id="123" name="Google Shape;123;p16"/>
          <p:cNvSpPr/>
          <p:nvPr/>
        </p:nvSpPr>
        <p:spPr>
          <a:xfrm>
            <a:off x="1545435" y="6389740"/>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124" name="Google Shape;124;p16"/>
          <p:cNvSpPr/>
          <p:nvPr/>
        </p:nvSpPr>
        <p:spPr>
          <a:xfrm>
            <a:off x="1554054" y="709697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125" name="Google Shape;125;p16"/>
          <p:cNvSpPr/>
          <p:nvPr/>
        </p:nvSpPr>
        <p:spPr>
          <a:xfrm>
            <a:off x="1540601" y="835059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126" name="Google Shape;126;p16"/>
          <p:cNvSpPr/>
          <p:nvPr/>
        </p:nvSpPr>
        <p:spPr>
          <a:xfrm>
            <a:off x="1522744" y="7702379"/>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127" name="Google Shape;127;p16"/>
          <p:cNvSpPr txBox="1"/>
          <p:nvPr/>
        </p:nvSpPr>
        <p:spPr>
          <a:xfrm>
            <a:off x="9866576" y="6629786"/>
            <a:ext cx="7698900" cy="2241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0400" u="none" cap="none" strike="noStrike">
                <a:solidFill>
                  <a:srgbClr val="167C9B"/>
                </a:solidFill>
                <a:latin typeface="Nanum Pen Script"/>
                <a:ea typeface="Nanum Pen Script"/>
                <a:cs typeface="Nanum Pen Script"/>
                <a:sym typeface="Nanum Pen Script"/>
              </a:rPr>
              <a:t>Happy Valentine’s Day</a:t>
            </a:r>
            <a:endParaRPr/>
          </a:p>
        </p:txBody>
      </p:sp>
      <p:sp>
        <p:nvSpPr>
          <p:cNvPr id="128" name="Google Shape;128;p16"/>
          <p:cNvSpPr txBox="1"/>
          <p:nvPr/>
        </p:nvSpPr>
        <p:spPr>
          <a:xfrm>
            <a:off x="2122023" y="5696690"/>
            <a:ext cx="4910958"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E9F2"/>
                </a:solidFill>
                <a:latin typeface="Nanum Pen Script"/>
                <a:ea typeface="Nanum Pen Script"/>
                <a:cs typeface="Nanum Pen Script"/>
                <a:sym typeface="Nanum Pen Script"/>
              </a:rPr>
              <a:t>123 Anywhere St., Any City,ST 12345</a:t>
            </a:r>
            <a:endParaRPr/>
          </a:p>
        </p:txBody>
      </p:sp>
      <p:sp>
        <p:nvSpPr>
          <p:cNvPr id="129" name="Google Shape;129;p16"/>
          <p:cNvSpPr txBox="1"/>
          <p:nvPr/>
        </p:nvSpPr>
        <p:spPr>
          <a:xfrm>
            <a:off x="2140027" y="6342115"/>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E9F2"/>
                </a:solidFill>
                <a:latin typeface="Nanum Pen Script"/>
                <a:ea typeface="Nanum Pen Script"/>
                <a:cs typeface="Nanum Pen Script"/>
                <a:sym typeface="Nanum Pen Script"/>
              </a:rPr>
              <a:t>123-456-7890</a:t>
            </a:r>
            <a:endParaRPr/>
          </a:p>
        </p:txBody>
      </p:sp>
      <p:sp>
        <p:nvSpPr>
          <p:cNvPr id="130" name="Google Shape;130;p16"/>
          <p:cNvSpPr txBox="1"/>
          <p:nvPr/>
        </p:nvSpPr>
        <p:spPr>
          <a:xfrm>
            <a:off x="2140027" y="6987910"/>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E9F2"/>
                </a:solidFill>
                <a:latin typeface="Nanum Pen Script"/>
                <a:ea typeface="Nanum Pen Script"/>
                <a:cs typeface="Nanum Pen Script"/>
                <a:sym typeface="Nanum Pen Script"/>
              </a:rPr>
              <a:t>hello@reallygreatsite.com</a:t>
            </a:r>
            <a:endParaRPr/>
          </a:p>
        </p:txBody>
      </p:sp>
      <p:sp>
        <p:nvSpPr>
          <p:cNvPr id="131" name="Google Shape;131;p16"/>
          <p:cNvSpPr txBox="1"/>
          <p:nvPr/>
        </p:nvSpPr>
        <p:spPr>
          <a:xfrm>
            <a:off x="2140027" y="8279500"/>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E9F2"/>
                </a:solidFill>
                <a:latin typeface="Nanum Pen Script"/>
                <a:ea typeface="Nanum Pen Script"/>
                <a:cs typeface="Nanum Pen Script"/>
                <a:sym typeface="Nanum Pen Script"/>
              </a:rPr>
              <a:t>reallygreatsite.com</a:t>
            </a:r>
            <a:endParaRPr/>
          </a:p>
        </p:txBody>
      </p:sp>
      <p:sp>
        <p:nvSpPr>
          <p:cNvPr id="132" name="Google Shape;132;p16"/>
          <p:cNvSpPr txBox="1"/>
          <p:nvPr/>
        </p:nvSpPr>
        <p:spPr>
          <a:xfrm>
            <a:off x="2140027" y="7633705"/>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E9F2"/>
                </a:solidFill>
                <a:latin typeface="Nanum Pen Script"/>
                <a:ea typeface="Nanum Pen Script"/>
                <a:cs typeface="Nanum Pen Script"/>
                <a:sym typeface="Nanum Pen Script"/>
              </a:rPr>
              <a:t>@reallygreatsite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F2"/>
        </a:solidFill>
      </p:bgPr>
    </p:bg>
    <p:spTree>
      <p:nvGrpSpPr>
        <p:cNvPr id="136" name="Shape 136"/>
        <p:cNvGrpSpPr/>
        <p:nvPr/>
      </p:nvGrpSpPr>
      <p:grpSpPr>
        <a:xfrm>
          <a:off x="0" y="0"/>
          <a:ext cx="0" cy="0"/>
          <a:chOff x="0" y="0"/>
          <a:chExt cx="0" cy="0"/>
        </a:xfrm>
      </p:grpSpPr>
      <p:pic>
        <p:nvPicPr>
          <p:cNvPr id="137" name="Google Shape;137;p17"/>
          <p:cNvPicPr preferRelativeResize="0"/>
          <p:nvPr/>
        </p:nvPicPr>
        <p:blipFill>
          <a:blip r:embed="rId3">
            <a:alphaModFix/>
          </a:blip>
          <a:stretch>
            <a:fillRect/>
          </a:stretch>
        </p:blipFill>
        <p:spPr>
          <a:xfrm>
            <a:off x="9576850" y="2924749"/>
            <a:ext cx="847200" cy="885134"/>
          </a:xfrm>
          <a:prstGeom prst="rect">
            <a:avLst/>
          </a:prstGeom>
          <a:noFill/>
          <a:ln>
            <a:noFill/>
          </a:ln>
        </p:spPr>
      </p:pic>
      <p:pic>
        <p:nvPicPr>
          <p:cNvPr id="138" name="Google Shape;138;p17"/>
          <p:cNvPicPr preferRelativeResize="0"/>
          <p:nvPr/>
        </p:nvPicPr>
        <p:blipFill>
          <a:blip r:embed="rId4">
            <a:alphaModFix/>
          </a:blip>
          <a:stretch>
            <a:fillRect/>
          </a:stretch>
        </p:blipFill>
        <p:spPr>
          <a:xfrm>
            <a:off x="16882025" y="1661149"/>
            <a:ext cx="1023525" cy="1263611"/>
          </a:xfrm>
          <a:prstGeom prst="rect">
            <a:avLst/>
          </a:prstGeom>
          <a:noFill/>
          <a:ln>
            <a:noFill/>
          </a:ln>
        </p:spPr>
      </p:pic>
      <p:pic>
        <p:nvPicPr>
          <p:cNvPr id="139" name="Google Shape;139;p17"/>
          <p:cNvPicPr preferRelativeResize="0"/>
          <p:nvPr/>
        </p:nvPicPr>
        <p:blipFill>
          <a:blip r:embed="rId5">
            <a:alphaModFix/>
          </a:blip>
          <a:stretch>
            <a:fillRect/>
          </a:stretch>
        </p:blipFill>
        <p:spPr>
          <a:xfrm>
            <a:off x="16152938" y="7482301"/>
            <a:ext cx="1752600" cy="3608294"/>
          </a:xfrm>
          <a:prstGeom prst="rect">
            <a:avLst/>
          </a:prstGeom>
          <a:noFill/>
          <a:ln>
            <a:noFill/>
          </a:ln>
        </p:spPr>
      </p:pic>
      <p:cxnSp>
        <p:nvCxnSpPr>
          <p:cNvPr id="140" name="Google Shape;140;p17"/>
          <p:cNvCxnSpPr/>
          <p:nvPr/>
        </p:nvCxnSpPr>
        <p:spPr>
          <a:xfrm rot="10800000">
            <a:off x="9144000" y="0"/>
            <a:ext cx="0" cy="10287000"/>
          </a:xfrm>
          <a:prstGeom prst="straightConnector1">
            <a:avLst/>
          </a:prstGeom>
          <a:noFill/>
          <a:ln cap="flat" cmpd="sng" w="38100">
            <a:solidFill>
              <a:srgbClr val="167C9B"/>
            </a:solidFill>
            <a:prstDash val="dot"/>
            <a:round/>
            <a:headEnd len="sm" w="sm" type="none"/>
            <a:tailEnd len="sm" w="sm" type="none"/>
          </a:ln>
        </p:spPr>
      </p:cxnSp>
      <p:sp>
        <p:nvSpPr>
          <p:cNvPr id="141" name="Google Shape;141;p17"/>
          <p:cNvSpPr txBox="1"/>
          <p:nvPr/>
        </p:nvSpPr>
        <p:spPr>
          <a:xfrm>
            <a:off x="1028700" y="981075"/>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167C9B"/>
                </a:solidFill>
                <a:latin typeface="Nanum Pen Script"/>
                <a:ea typeface="Nanum Pen Script"/>
                <a:cs typeface="Nanum Pen Script"/>
                <a:sym typeface="Nanum Pen Script"/>
              </a:rPr>
              <a:t>Dear (Recipient’s name),</a:t>
            </a:r>
            <a:endParaRPr/>
          </a:p>
        </p:txBody>
      </p:sp>
      <p:sp>
        <p:nvSpPr>
          <p:cNvPr id="142" name="Google Shape;142;p17"/>
          <p:cNvSpPr txBox="1"/>
          <p:nvPr/>
        </p:nvSpPr>
        <p:spPr>
          <a:xfrm>
            <a:off x="1028700" y="2016852"/>
            <a:ext cx="7086600" cy="6169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167C9B"/>
                </a:solidFill>
                <a:latin typeface="Nanum Pen Script"/>
                <a:ea typeface="Nanum Pen Script"/>
                <a:cs typeface="Nanum Pen Script"/>
                <a:sym typeface="Nanum Pen Script"/>
              </a:rPr>
              <a:t>On this special day dedicated to love, I find myself reflecting on the incredible journey we've shared together. Your presence in my life has brought warmth, joy, and a love that continues to grow with each passing day.</a:t>
            </a:r>
            <a:endParaRPr/>
          </a:p>
          <a:p>
            <a:pPr indent="0" lvl="0" marL="0" marR="0" rtl="0" algn="l">
              <a:lnSpc>
                <a:spcPct val="130000"/>
              </a:lnSpc>
              <a:spcBef>
                <a:spcPts val="0"/>
              </a:spcBef>
              <a:spcAft>
                <a:spcPts val="0"/>
              </a:spcAft>
              <a:buNone/>
            </a:pPr>
            <a:r>
              <a:t/>
            </a:r>
            <a:endParaRPr b="0" i="0" sz="2400" u="none" cap="none" strike="noStrike">
              <a:solidFill>
                <a:srgbClr val="167C9B"/>
              </a:solidFill>
              <a:latin typeface="Nanum Pen Script"/>
              <a:ea typeface="Nanum Pen Script"/>
              <a:cs typeface="Nanum Pen Script"/>
              <a:sym typeface="Nanum Pen Script"/>
            </a:endParaRPr>
          </a:p>
          <a:p>
            <a:pPr indent="0" lvl="0" marL="0" marR="0" rtl="0" algn="l">
              <a:lnSpc>
                <a:spcPct val="115000"/>
              </a:lnSpc>
              <a:spcBef>
                <a:spcPts val="0"/>
              </a:spcBef>
              <a:spcAft>
                <a:spcPts val="0"/>
              </a:spcAft>
              <a:buNone/>
            </a:pPr>
            <a:r>
              <a:rPr b="0" i="0" lang="en-US" sz="2400" u="none" cap="none" strike="noStrike">
                <a:solidFill>
                  <a:srgbClr val="167C9B"/>
                </a:solidFill>
                <a:latin typeface="Nanum Pen Script"/>
                <a:ea typeface="Nanum Pen Script"/>
                <a:cs typeface="Nanum Pen Script"/>
                <a:sym typeface="Nanum Pen Script"/>
              </a:rPr>
              <a:t>Lorem ipsum dolor sit amet, consectetur adipiscing elit, sed do eiusmod tempor incididunt ut labore et dolore magna aliqua. Feugiat pretium nibh ipsum consequat nisl vel. Sed augue lacus viverra vitae congue eu consequat ac felis. Sed arcu non odio euismod lacinia at. A cras semper auctor neque vitae tempus quam pellentesque nec. Vitae semper quis lectus nulla at volutpat diam ut venenatis. Aliquet enim tortor at auctor urna nunc id cursus metus. Adipiscing commodo elit at imperdiet dui accumsan sit amet. </a:t>
            </a:r>
            <a:endParaRPr/>
          </a:p>
        </p:txBody>
      </p:sp>
      <p:sp>
        <p:nvSpPr>
          <p:cNvPr id="143" name="Google Shape;143;p17"/>
          <p:cNvSpPr txBox="1"/>
          <p:nvPr/>
        </p:nvSpPr>
        <p:spPr>
          <a:xfrm>
            <a:off x="1028700" y="8359140"/>
            <a:ext cx="5141301" cy="8991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200" u="none" cap="none" strike="noStrike">
                <a:solidFill>
                  <a:srgbClr val="167C9B"/>
                </a:solidFill>
                <a:latin typeface="Nanum Pen Script"/>
                <a:ea typeface="Nanum Pen Script"/>
                <a:cs typeface="Nanum Pen Script"/>
                <a:sym typeface="Nanum Pen Script"/>
              </a:rPr>
              <a:t>With all my love,</a:t>
            </a:r>
            <a:endParaRPr/>
          </a:p>
          <a:p>
            <a:pPr indent="0" lvl="0" marL="0" marR="0" rtl="0" algn="l">
              <a:lnSpc>
                <a:spcPct val="80000"/>
              </a:lnSpc>
              <a:spcBef>
                <a:spcPts val="0"/>
              </a:spcBef>
              <a:spcAft>
                <a:spcPts val="0"/>
              </a:spcAft>
              <a:buNone/>
            </a:pPr>
            <a:r>
              <a:rPr b="0" i="0" lang="en-US" sz="4200" u="none" cap="none" strike="noStrike">
                <a:solidFill>
                  <a:srgbClr val="167C9B"/>
                </a:solidFill>
                <a:latin typeface="Nanum Pen Script"/>
                <a:ea typeface="Nanum Pen Script"/>
                <a:cs typeface="Nanum Pen Script"/>
                <a:sym typeface="Nanum Pen Script"/>
              </a:rPr>
              <a:t>(Your name)</a:t>
            </a:r>
            <a:endParaRPr/>
          </a:p>
        </p:txBody>
      </p:sp>
      <p:sp>
        <p:nvSpPr>
          <p:cNvPr id="144" name="Google Shape;144;p17"/>
          <p:cNvSpPr txBox="1"/>
          <p:nvPr/>
        </p:nvSpPr>
        <p:spPr>
          <a:xfrm>
            <a:off x="10172700" y="3737302"/>
            <a:ext cx="7086600" cy="2586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000" u="none" cap="none" strike="noStrike">
                <a:solidFill>
                  <a:srgbClr val="167C9B"/>
                </a:solidFill>
                <a:latin typeface="Nanum Pen Script"/>
                <a:ea typeface="Nanum Pen Script"/>
                <a:cs typeface="Nanum Pen Script"/>
                <a:sym typeface="Nanum Pen Script"/>
              </a:rPr>
              <a:t>You are my heart, my life, my one and only thought.</a:t>
            </a:r>
            <a:endParaRPr/>
          </a:p>
        </p:txBody>
      </p:sp>
      <p:sp>
        <p:nvSpPr>
          <p:cNvPr id="145" name="Google Shape;145;p17"/>
          <p:cNvSpPr txBox="1"/>
          <p:nvPr/>
        </p:nvSpPr>
        <p:spPr>
          <a:xfrm>
            <a:off x="11260521" y="6456353"/>
            <a:ext cx="4910958"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167C9B"/>
                </a:solidFill>
                <a:latin typeface="Nanum Pen Script"/>
                <a:ea typeface="Nanum Pen Script"/>
                <a:cs typeface="Nanum Pen Script"/>
                <a:sym typeface="Nanum Pen Script"/>
              </a:rPr>
              <a:t>Sir Arthur Conan Doyle, The White Company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A033"/>
        </a:solidFill>
      </p:bgPr>
    </p:bg>
    <p:spTree>
      <p:nvGrpSpPr>
        <p:cNvPr id="149" name="Shape 149"/>
        <p:cNvGrpSpPr/>
        <p:nvPr/>
      </p:nvGrpSpPr>
      <p:grpSpPr>
        <a:xfrm>
          <a:off x="0" y="0"/>
          <a:ext cx="0" cy="0"/>
          <a:chOff x="0" y="0"/>
          <a:chExt cx="0" cy="0"/>
        </a:xfrm>
      </p:grpSpPr>
      <p:pic>
        <p:nvPicPr>
          <p:cNvPr id="150" name="Google Shape;150;p18"/>
          <p:cNvPicPr preferRelativeResize="0"/>
          <p:nvPr/>
        </p:nvPicPr>
        <p:blipFill>
          <a:blip r:embed="rId3">
            <a:alphaModFix/>
          </a:blip>
          <a:stretch>
            <a:fillRect/>
          </a:stretch>
        </p:blipFill>
        <p:spPr>
          <a:xfrm>
            <a:off x="3184325" y="2097000"/>
            <a:ext cx="3421775" cy="2331869"/>
          </a:xfrm>
          <a:prstGeom prst="rect">
            <a:avLst/>
          </a:prstGeom>
          <a:noFill/>
          <a:ln>
            <a:noFill/>
          </a:ln>
        </p:spPr>
      </p:pic>
      <p:pic>
        <p:nvPicPr>
          <p:cNvPr id="151" name="Google Shape;151;p18"/>
          <p:cNvPicPr preferRelativeResize="0"/>
          <p:nvPr/>
        </p:nvPicPr>
        <p:blipFill>
          <a:blip r:embed="rId4">
            <a:alphaModFix/>
          </a:blip>
          <a:stretch>
            <a:fillRect/>
          </a:stretch>
        </p:blipFill>
        <p:spPr>
          <a:xfrm>
            <a:off x="9144000" y="0"/>
            <a:ext cx="9144000" cy="8966172"/>
          </a:xfrm>
          <a:prstGeom prst="rect">
            <a:avLst/>
          </a:prstGeom>
          <a:noFill/>
          <a:ln>
            <a:noFill/>
          </a:ln>
        </p:spPr>
      </p:pic>
      <p:pic>
        <p:nvPicPr>
          <p:cNvPr id="152" name="Google Shape;152;p18"/>
          <p:cNvPicPr preferRelativeResize="0"/>
          <p:nvPr/>
        </p:nvPicPr>
        <p:blipFill>
          <a:blip r:embed="rId5">
            <a:alphaModFix/>
          </a:blip>
          <a:stretch>
            <a:fillRect/>
          </a:stretch>
        </p:blipFill>
        <p:spPr>
          <a:xfrm>
            <a:off x="10028975" y="1326625"/>
            <a:ext cx="7374051" cy="4915997"/>
          </a:xfrm>
          <a:prstGeom prst="rect">
            <a:avLst/>
          </a:prstGeom>
          <a:noFill/>
          <a:ln>
            <a:noFill/>
          </a:ln>
        </p:spPr>
      </p:pic>
      <p:cxnSp>
        <p:nvCxnSpPr>
          <p:cNvPr id="153" name="Google Shape;153;p18"/>
          <p:cNvCxnSpPr/>
          <p:nvPr/>
        </p:nvCxnSpPr>
        <p:spPr>
          <a:xfrm rot="10800000">
            <a:off x="9144000" y="0"/>
            <a:ext cx="0" cy="10287000"/>
          </a:xfrm>
          <a:prstGeom prst="straightConnector1">
            <a:avLst/>
          </a:prstGeom>
          <a:noFill/>
          <a:ln cap="flat" cmpd="sng" w="38100">
            <a:solidFill>
              <a:srgbClr val="D94744"/>
            </a:solidFill>
            <a:prstDash val="dot"/>
            <a:round/>
            <a:headEnd len="sm" w="sm" type="none"/>
            <a:tailEnd len="sm" w="sm" type="none"/>
          </a:ln>
        </p:spPr>
      </p:cxnSp>
      <p:sp>
        <p:nvSpPr>
          <p:cNvPr id="154" name="Google Shape;154;p18"/>
          <p:cNvSpPr/>
          <p:nvPr/>
        </p:nvSpPr>
        <p:spPr>
          <a:xfrm>
            <a:off x="1554054" y="5718371"/>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6">
              <a:alphaModFix/>
            </a:blip>
            <a:stretch>
              <a:fillRect b="0" l="0" r="0" t="0"/>
            </a:stretch>
          </a:blipFill>
          <a:ln>
            <a:noFill/>
          </a:ln>
        </p:spPr>
      </p:sp>
      <p:sp>
        <p:nvSpPr>
          <p:cNvPr id="155" name="Google Shape;155;p18"/>
          <p:cNvSpPr/>
          <p:nvPr/>
        </p:nvSpPr>
        <p:spPr>
          <a:xfrm>
            <a:off x="1545435" y="6389740"/>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7">
              <a:alphaModFix/>
            </a:blip>
            <a:stretch>
              <a:fillRect b="0" l="0" r="0" t="0"/>
            </a:stretch>
          </a:blipFill>
          <a:ln>
            <a:noFill/>
          </a:ln>
        </p:spPr>
      </p:sp>
      <p:sp>
        <p:nvSpPr>
          <p:cNvPr id="156" name="Google Shape;156;p18"/>
          <p:cNvSpPr/>
          <p:nvPr/>
        </p:nvSpPr>
        <p:spPr>
          <a:xfrm>
            <a:off x="1554054" y="709697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8">
              <a:alphaModFix/>
            </a:blip>
            <a:stretch>
              <a:fillRect b="0" l="0" r="0" t="0"/>
            </a:stretch>
          </a:blipFill>
          <a:ln>
            <a:noFill/>
          </a:ln>
        </p:spPr>
      </p:sp>
      <p:sp>
        <p:nvSpPr>
          <p:cNvPr id="157" name="Google Shape;157;p18"/>
          <p:cNvSpPr/>
          <p:nvPr/>
        </p:nvSpPr>
        <p:spPr>
          <a:xfrm>
            <a:off x="1540601" y="835059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158" name="Google Shape;158;p18"/>
          <p:cNvSpPr/>
          <p:nvPr/>
        </p:nvSpPr>
        <p:spPr>
          <a:xfrm>
            <a:off x="1522744" y="7702379"/>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0">
              <a:alphaModFix/>
            </a:blip>
            <a:stretch>
              <a:fillRect b="0" l="0" r="0" t="0"/>
            </a:stretch>
          </a:blipFill>
          <a:ln>
            <a:noFill/>
          </a:ln>
        </p:spPr>
      </p:sp>
      <p:sp>
        <p:nvSpPr>
          <p:cNvPr id="159" name="Google Shape;159;p18"/>
          <p:cNvSpPr txBox="1"/>
          <p:nvPr/>
        </p:nvSpPr>
        <p:spPr>
          <a:xfrm>
            <a:off x="9503233" y="6902423"/>
            <a:ext cx="8425500" cy="2241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0400" u="none" cap="none" strike="noStrike">
                <a:solidFill>
                  <a:srgbClr val="D94744"/>
                </a:solidFill>
                <a:latin typeface="Nanum Pen Script"/>
                <a:ea typeface="Nanum Pen Script"/>
                <a:cs typeface="Nanum Pen Script"/>
                <a:sym typeface="Nanum Pen Script"/>
              </a:rPr>
              <a:t>Forever Yours</a:t>
            </a:r>
            <a:endParaRPr/>
          </a:p>
          <a:p>
            <a:pPr indent="0" lvl="0" marL="0" marR="0" rtl="0" algn="ctr">
              <a:lnSpc>
                <a:spcPct val="70000"/>
              </a:lnSpc>
              <a:spcBef>
                <a:spcPts val="0"/>
              </a:spcBef>
              <a:spcAft>
                <a:spcPts val="0"/>
              </a:spcAft>
              <a:buNone/>
            </a:pPr>
            <a:r>
              <a:rPr b="0" i="0" lang="en-US" sz="10400" u="none" cap="none" strike="noStrike">
                <a:solidFill>
                  <a:srgbClr val="D94744"/>
                </a:solidFill>
                <a:latin typeface="Nanum Pen Script"/>
                <a:ea typeface="Nanum Pen Script"/>
                <a:cs typeface="Nanum Pen Script"/>
                <a:sym typeface="Nanum Pen Script"/>
              </a:rPr>
              <a:t>Happy Valentine’s</a:t>
            </a:r>
            <a:endParaRPr/>
          </a:p>
        </p:txBody>
      </p:sp>
      <p:sp>
        <p:nvSpPr>
          <p:cNvPr id="160" name="Google Shape;160;p18"/>
          <p:cNvSpPr txBox="1"/>
          <p:nvPr/>
        </p:nvSpPr>
        <p:spPr>
          <a:xfrm>
            <a:off x="2122023" y="5696690"/>
            <a:ext cx="4910958"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D94744"/>
                </a:solidFill>
                <a:latin typeface="Nanum Pen Script"/>
                <a:ea typeface="Nanum Pen Script"/>
                <a:cs typeface="Nanum Pen Script"/>
                <a:sym typeface="Nanum Pen Script"/>
              </a:rPr>
              <a:t>123 Anywhere St., Any City,ST 12345</a:t>
            </a:r>
            <a:endParaRPr/>
          </a:p>
        </p:txBody>
      </p:sp>
      <p:sp>
        <p:nvSpPr>
          <p:cNvPr id="161" name="Google Shape;161;p18"/>
          <p:cNvSpPr txBox="1"/>
          <p:nvPr/>
        </p:nvSpPr>
        <p:spPr>
          <a:xfrm>
            <a:off x="2140027" y="6342115"/>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D94744"/>
                </a:solidFill>
                <a:latin typeface="Nanum Pen Script"/>
                <a:ea typeface="Nanum Pen Script"/>
                <a:cs typeface="Nanum Pen Script"/>
                <a:sym typeface="Nanum Pen Script"/>
              </a:rPr>
              <a:t>123-456-7890</a:t>
            </a:r>
            <a:endParaRPr/>
          </a:p>
        </p:txBody>
      </p:sp>
      <p:sp>
        <p:nvSpPr>
          <p:cNvPr id="162" name="Google Shape;162;p18"/>
          <p:cNvSpPr txBox="1"/>
          <p:nvPr/>
        </p:nvSpPr>
        <p:spPr>
          <a:xfrm>
            <a:off x="2140027" y="6987910"/>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D94744"/>
                </a:solidFill>
                <a:latin typeface="Nanum Pen Script"/>
                <a:ea typeface="Nanum Pen Script"/>
                <a:cs typeface="Nanum Pen Script"/>
                <a:sym typeface="Nanum Pen Script"/>
              </a:rPr>
              <a:t>hello@reallygreatsite.com</a:t>
            </a:r>
            <a:endParaRPr/>
          </a:p>
        </p:txBody>
      </p:sp>
      <p:sp>
        <p:nvSpPr>
          <p:cNvPr id="163" name="Google Shape;163;p18"/>
          <p:cNvSpPr txBox="1"/>
          <p:nvPr/>
        </p:nvSpPr>
        <p:spPr>
          <a:xfrm>
            <a:off x="2140027" y="8279500"/>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D94744"/>
                </a:solidFill>
                <a:latin typeface="Nanum Pen Script"/>
                <a:ea typeface="Nanum Pen Script"/>
                <a:cs typeface="Nanum Pen Script"/>
                <a:sym typeface="Nanum Pen Script"/>
              </a:rPr>
              <a:t>reallygreatsite.com</a:t>
            </a:r>
            <a:endParaRPr/>
          </a:p>
        </p:txBody>
      </p:sp>
      <p:sp>
        <p:nvSpPr>
          <p:cNvPr id="164" name="Google Shape;164;p18"/>
          <p:cNvSpPr txBox="1"/>
          <p:nvPr/>
        </p:nvSpPr>
        <p:spPr>
          <a:xfrm>
            <a:off x="2140027" y="7633705"/>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D94744"/>
                </a:solidFill>
                <a:latin typeface="Nanum Pen Script"/>
                <a:ea typeface="Nanum Pen Script"/>
                <a:cs typeface="Nanum Pen Script"/>
                <a:sym typeface="Nanum Pen Script"/>
              </a:rPr>
              <a:t>@reallygreatsite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A033"/>
        </a:solidFill>
      </p:bgPr>
    </p:bg>
    <p:spTree>
      <p:nvGrpSpPr>
        <p:cNvPr id="168" name="Shape 168"/>
        <p:cNvGrpSpPr/>
        <p:nvPr/>
      </p:nvGrpSpPr>
      <p:grpSpPr>
        <a:xfrm>
          <a:off x="0" y="0"/>
          <a:ext cx="0" cy="0"/>
          <a:chOff x="0" y="0"/>
          <a:chExt cx="0" cy="0"/>
        </a:xfrm>
      </p:grpSpPr>
      <p:grpSp>
        <p:nvGrpSpPr>
          <p:cNvPr id="169" name="Google Shape;169;p19"/>
          <p:cNvGrpSpPr/>
          <p:nvPr/>
        </p:nvGrpSpPr>
        <p:grpSpPr>
          <a:xfrm>
            <a:off x="-20306" y="-108496"/>
            <a:ext cx="9164310" cy="10395496"/>
            <a:chOff x="0" y="-28575"/>
            <a:chExt cx="2413645" cy="2737908"/>
          </a:xfrm>
        </p:grpSpPr>
        <p:sp>
          <p:nvSpPr>
            <p:cNvPr id="170" name="Google Shape;170;p19"/>
            <p:cNvSpPr/>
            <p:nvPr/>
          </p:nvSpPr>
          <p:spPr>
            <a:xfrm>
              <a:off x="0" y="0"/>
              <a:ext cx="2413645" cy="2709333"/>
            </a:xfrm>
            <a:custGeom>
              <a:rect b="b" l="l" r="r" t="t"/>
              <a:pathLst>
                <a:path extrusionOk="0" h="2709333" w="2413645">
                  <a:moveTo>
                    <a:pt x="0" y="0"/>
                  </a:moveTo>
                  <a:lnTo>
                    <a:pt x="2413645" y="0"/>
                  </a:lnTo>
                  <a:lnTo>
                    <a:pt x="2413645" y="2709333"/>
                  </a:lnTo>
                  <a:lnTo>
                    <a:pt x="0" y="2709333"/>
                  </a:lnTo>
                  <a:close/>
                </a:path>
              </a:pathLst>
            </a:custGeom>
            <a:solidFill>
              <a:srgbClr val="D94744"/>
            </a:solidFill>
            <a:ln>
              <a:noFill/>
            </a:ln>
          </p:spPr>
        </p:sp>
        <p:sp>
          <p:nvSpPr>
            <p:cNvPr id="171" name="Google Shape;171;p19"/>
            <p:cNvSpPr txBox="1"/>
            <p:nvPr/>
          </p:nvSpPr>
          <p:spPr>
            <a:xfrm>
              <a:off x="0" y="-28575"/>
              <a:ext cx="2413644"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2" name="Google Shape;172;p19"/>
          <p:cNvPicPr preferRelativeResize="0"/>
          <p:nvPr/>
        </p:nvPicPr>
        <p:blipFill>
          <a:blip r:embed="rId3">
            <a:alphaModFix/>
          </a:blip>
          <a:stretch>
            <a:fillRect/>
          </a:stretch>
        </p:blipFill>
        <p:spPr>
          <a:xfrm>
            <a:off x="180050" y="-639800"/>
            <a:ext cx="8697126" cy="2691665"/>
          </a:xfrm>
          <a:prstGeom prst="rect">
            <a:avLst/>
          </a:prstGeom>
          <a:noFill/>
          <a:ln>
            <a:noFill/>
          </a:ln>
        </p:spPr>
      </p:pic>
      <p:pic>
        <p:nvPicPr>
          <p:cNvPr id="173" name="Google Shape;173;p19"/>
          <p:cNvPicPr preferRelativeResize="0"/>
          <p:nvPr/>
        </p:nvPicPr>
        <p:blipFill>
          <a:blip r:embed="rId4">
            <a:alphaModFix/>
          </a:blip>
          <a:stretch>
            <a:fillRect/>
          </a:stretch>
        </p:blipFill>
        <p:spPr>
          <a:xfrm>
            <a:off x="389450" y="2838801"/>
            <a:ext cx="847225" cy="872143"/>
          </a:xfrm>
          <a:prstGeom prst="rect">
            <a:avLst/>
          </a:prstGeom>
          <a:noFill/>
          <a:ln>
            <a:noFill/>
          </a:ln>
        </p:spPr>
      </p:pic>
      <p:pic>
        <p:nvPicPr>
          <p:cNvPr id="174" name="Google Shape;174;p19"/>
          <p:cNvPicPr preferRelativeResize="0"/>
          <p:nvPr/>
        </p:nvPicPr>
        <p:blipFill>
          <a:blip r:embed="rId5">
            <a:alphaModFix/>
          </a:blip>
          <a:stretch>
            <a:fillRect/>
          </a:stretch>
        </p:blipFill>
        <p:spPr>
          <a:xfrm>
            <a:off x="6984100" y="7207369"/>
            <a:ext cx="1825925" cy="4108331"/>
          </a:xfrm>
          <a:prstGeom prst="rect">
            <a:avLst/>
          </a:prstGeom>
          <a:noFill/>
          <a:ln>
            <a:noFill/>
          </a:ln>
        </p:spPr>
      </p:pic>
      <p:cxnSp>
        <p:nvCxnSpPr>
          <p:cNvPr id="175" name="Google Shape;175;p19"/>
          <p:cNvCxnSpPr/>
          <p:nvPr/>
        </p:nvCxnSpPr>
        <p:spPr>
          <a:xfrm rot="10800000">
            <a:off x="9144000" y="0"/>
            <a:ext cx="0" cy="10287000"/>
          </a:xfrm>
          <a:prstGeom prst="straightConnector1">
            <a:avLst/>
          </a:prstGeom>
          <a:noFill/>
          <a:ln cap="flat" cmpd="sng" w="38100">
            <a:solidFill>
              <a:srgbClr val="D94744"/>
            </a:solidFill>
            <a:prstDash val="dot"/>
            <a:round/>
            <a:headEnd len="sm" w="sm" type="none"/>
            <a:tailEnd len="sm" w="sm" type="none"/>
          </a:ln>
        </p:spPr>
      </p:cxnSp>
      <p:sp>
        <p:nvSpPr>
          <p:cNvPr id="176" name="Google Shape;176;p19"/>
          <p:cNvSpPr txBox="1"/>
          <p:nvPr/>
        </p:nvSpPr>
        <p:spPr>
          <a:xfrm>
            <a:off x="10172700" y="981075"/>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82B28"/>
                </a:solidFill>
                <a:latin typeface="Nanum Pen Script"/>
                <a:ea typeface="Nanum Pen Script"/>
                <a:cs typeface="Nanum Pen Script"/>
                <a:sym typeface="Nanum Pen Script"/>
              </a:rPr>
              <a:t>Dear (Recipient’s name),</a:t>
            </a:r>
            <a:endParaRPr/>
          </a:p>
        </p:txBody>
      </p:sp>
      <p:sp>
        <p:nvSpPr>
          <p:cNvPr id="177" name="Google Shape;177;p19"/>
          <p:cNvSpPr txBox="1"/>
          <p:nvPr/>
        </p:nvSpPr>
        <p:spPr>
          <a:xfrm>
            <a:off x="10172700" y="2016852"/>
            <a:ext cx="70866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C82B28"/>
                </a:solidFill>
                <a:latin typeface="Nanum Pen Script"/>
                <a:ea typeface="Nanum Pen Script"/>
                <a:cs typeface="Nanum Pen Script"/>
                <a:sym typeface="Nanum Pen Script"/>
              </a:rPr>
              <a:t>As we celebrate Valentine's Day, I want you to know how deeply you are cherished and how much you mean to me. Your smile brightens my darkest days, and your love has become the heartbeat of my world.</a:t>
            </a:r>
            <a:endParaRPr/>
          </a:p>
          <a:p>
            <a:pPr indent="0" lvl="0" marL="0" marR="0" rtl="0" algn="l">
              <a:lnSpc>
                <a:spcPct val="115000"/>
              </a:lnSpc>
              <a:spcBef>
                <a:spcPts val="0"/>
              </a:spcBef>
              <a:spcAft>
                <a:spcPts val="0"/>
              </a:spcAft>
              <a:buNone/>
            </a:pPr>
            <a:r>
              <a:t/>
            </a:r>
            <a:endParaRPr b="0" i="0" sz="2400" u="none" cap="none" strike="noStrike">
              <a:solidFill>
                <a:srgbClr val="C82B28"/>
              </a:solidFill>
              <a:latin typeface="Nanum Pen Script"/>
              <a:ea typeface="Nanum Pen Script"/>
              <a:cs typeface="Nanum Pen Script"/>
              <a:sym typeface="Nanum Pen Script"/>
            </a:endParaRPr>
          </a:p>
          <a:p>
            <a:pPr indent="0" lvl="0" marL="0" marR="0" rtl="0" algn="l">
              <a:lnSpc>
                <a:spcPct val="115000"/>
              </a:lnSpc>
              <a:spcBef>
                <a:spcPts val="0"/>
              </a:spcBef>
              <a:spcAft>
                <a:spcPts val="0"/>
              </a:spcAft>
              <a:buNone/>
            </a:pPr>
            <a:r>
              <a:rPr b="0" i="0" lang="en-US" sz="2400" u="none" cap="none" strike="noStrike">
                <a:solidFill>
                  <a:srgbClr val="C82B28"/>
                </a:solidFill>
                <a:latin typeface="Nanum Pen Script"/>
                <a:ea typeface="Nanum Pen Script"/>
                <a:cs typeface="Nanum Pen Script"/>
                <a:sym typeface="Nanum Pen Script"/>
              </a:rPr>
              <a:t>Lorem ipsum dolor sit amet, consectetur adipiscing elit, sed do eiusmod tempor incididunt ut labore et dolore magna aliqua. Feugiat pretium nibh ipsum consequat nisl vel. Sed augue lacus viverra vitae congue eu consequat ac felis. Sed arcu non odio euismod lacinia at. A cras semper auctor neque vitae tempus quam pellentesque nec. Vitae semper quis lectus nulla at volutpat diam ut venenatis. Aliquet enim tortor at auctor urna nunc id cursus metus. Adipiscing commodo elit at imperdiet dui accumsan sit amet. </a:t>
            </a:r>
            <a:endParaRPr/>
          </a:p>
        </p:txBody>
      </p:sp>
      <p:sp>
        <p:nvSpPr>
          <p:cNvPr id="178" name="Google Shape;178;p19"/>
          <p:cNvSpPr txBox="1"/>
          <p:nvPr/>
        </p:nvSpPr>
        <p:spPr>
          <a:xfrm>
            <a:off x="10172700" y="8359140"/>
            <a:ext cx="5141301" cy="8991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200" u="none" cap="none" strike="noStrike">
                <a:solidFill>
                  <a:srgbClr val="BC1A15"/>
                </a:solidFill>
                <a:latin typeface="Nanum Pen Script"/>
                <a:ea typeface="Nanum Pen Script"/>
                <a:cs typeface="Nanum Pen Script"/>
                <a:sym typeface="Nanum Pen Script"/>
              </a:rPr>
              <a:t>With all my love,</a:t>
            </a:r>
            <a:endParaRPr/>
          </a:p>
          <a:p>
            <a:pPr indent="0" lvl="0" marL="0" marR="0" rtl="0" algn="l">
              <a:lnSpc>
                <a:spcPct val="80000"/>
              </a:lnSpc>
              <a:spcBef>
                <a:spcPts val="0"/>
              </a:spcBef>
              <a:spcAft>
                <a:spcPts val="0"/>
              </a:spcAft>
              <a:buNone/>
            </a:pPr>
            <a:r>
              <a:rPr b="0" i="0" lang="en-US" sz="4200" u="none" cap="none" strike="noStrike">
                <a:solidFill>
                  <a:srgbClr val="BC1A15"/>
                </a:solidFill>
                <a:latin typeface="Nanum Pen Script"/>
                <a:ea typeface="Nanum Pen Script"/>
                <a:cs typeface="Nanum Pen Script"/>
                <a:sym typeface="Nanum Pen Script"/>
              </a:rPr>
              <a:t>(Your name)</a:t>
            </a:r>
            <a:endParaRPr/>
          </a:p>
        </p:txBody>
      </p:sp>
      <p:sp>
        <p:nvSpPr>
          <p:cNvPr id="179" name="Google Shape;179;p19"/>
          <p:cNvSpPr txBox="1"/>
          <p:nvPr/>
        </p:nvSpPr>
        <p:spPr>
          <a:xfrm>
            <a:off x="985310" y="3737302"/>
            <a:ext cx="7086600" cy="2586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000" u="none" cap="none" strike="noStrike">
                <a:solidFill>
                  <a:srgbClr val="F7D1B6"/>
                </a:solidFill>
                <a:latin typeface="Nanum Pen Script"/>
                <a:ea typeface="Nanum Pen Script"/>
                <a:cs typeface="Nanum Pen Script"/>
                <a:sym typeface="Nanum Pen Script"/>
              </a:rPr>
              <a:t>I belong to my beloved, and my beloved is mine.</a:t>
            </a:r>
            <a:endParaRPr/>
          </a:p>
        </p:txBody>
      </p:sp>
      <p:sp>
        <p:nvSpPr>
          <p:cNvPr id="180" name="Google Shape;180;p19"/>
          <p:cNvSpPr txBox="1"/>
          <p:nvPr/>
        </p:nvSpPr>
        <p:spPr>
          <a:xfrm>
            <a:off x="2073131" y="6456353"/>
            <a:ext cx="4910958"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7D1B6"/>
                </a:solidFill>
                <a:latin typeface="Nanum Pen Script"/>
                <a:ea typeface="Nanum Pen Script"/>
                <a:cs typeface="Nanum Pen Script"/>
                <a:sym typeface="Nanum Pen Script"/>
              </a:rPr>
              <a:t>Jamie McGuire, Beautiful Disaster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4"/>
        </a:solidFill>
      </p:bgPr>
    </p:bg>
    <p:spTree>
      <p:nvGrpSpPr>
        <p:cNvPr id="184" name="Shape 184"/>
        <p:cNvGrpSpPr/>
        <p:nvPr/>
      </p:nvGrpSpPr>
      <p:grpSpPr>
        <a:xfrm>
          <a:off x="0" y="0"/>
          <a:ext cx="0" cy="0"/>
          <a:chOff x="0" y="0"/>
          <a:chExt cx="0" cy="0"/>
        </a:xfrm>
      </p:grpSpPr>
      <p:grpSp>
        <p:nvGrpSpPr>
          <p:cNvPr id="185" name="Google Shape;185;p20"/>
          <p:cNvGrpSpPr/>
          <p:nvPr/>
        </p:nvGrpSpPr>
        <p:grpSpPr>
          <a:xfrm>
            <a:off x="-20306" y="-108496"/>
            <a:ext cx="9164310" cy="10395496"/>
            <a:chOff x="0" y="-28575"/>
            <a:chExt cx="2413645" cy="2737908"/>
          </a:xfrm>
        </p:grpSpPr>
        <p:sp>
          <p:nvSpPr>
            <p:cNvPr id="186" name="Google Shape;186;p20"/>
            <p:cNvSpPr/>
            <p:nvPr/>
          </p:nvSpPr>
          <p:spPr>
            <a:xfrm>
              <a:off x="0" y="0"/>
              <a:ext cx="2413645" cy="2709333"/>
            </a:xfrm>
            <a:custGeom>
              <a:rect b="b" l="l" r="r" t="t"/>
              <a:pathLst>
                <a:path extrusionOk="0" h="2709333" w="2413645">
                  <a:moveTo>
                    <a:pt x="0" y="0"/>
                  </a:moveTo>
                  <a:lnTo>
                    <a:pt x="2413645" y="0"/>
                  </a:lnTo>
                  <a:lnTo>
                    <a:pt x="2413645" y="2709333"/>
                  </a:lnTo>
                  <a:lnTo>
                    <a:pt x="0" y="2709333"/>
                  </a:lnTo>
                  <a:close/>
                </a:path>
              </a:pathLst>
            </a:custGeom>
            <a:solidFill>
              <a:srgbClr val="D23F32"/>
            </a:solidFill>
            <a:ln>
              <a:noFill/>
            </a:ln>
          </p:spPr>
        </p:sp>
        <p:sp>
          <p:nvSpPr>
            <p:cNvPr id="187" name="Google Shape;187;p20"/>
            <p:cNvSpPr txBox="1"/>
            <p:nvPr/>
          </p:nvSpPr>
          <p:spPr>
            <a:xfrm>
              <a:off x="0" y="-28575"/>
              <a:ext cx="2413644"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88" name="Google Shape;188;p20"/>
          <p:cNvCxnSpPr/>
          <p:nvPr/>
        </p:nvCxnSpPr>
        <p:spPr>
          <a:xfrm rot="10800000">
            <a:off x="9144000" y="0"/>
            <a:ext cx="0" cy="10287000"/>
          </a:xfrm>
          <a:prstGeom prst="straightConnector1">
            <a:avLst/>
          </a:prstGeom>
          <a:noFill/>
          <a:ln cap="flat" cmpd="sng" w="38100">
            <a:solidFill>
              <a:srgbClr val="D23F32"/>
            </a:solidFill>
            <a:prstDash val="dot"/>
            <a:round/>
            <a:headEnd len="sm" w="sm" type="none"/>
            <a:tailEnd len="sm" w="sm" type="none"/>
          </a:ln>
        </p:spPr>
      </p:cxnSp>
      <p:pic>
        <p:nvPicPr>
          <p:cNvPr id="189" name="Google Shape;189;p20"/>
          <p:cNvPicPr preferRelativeResize="0"/>
          <p:nvPr/>
        </p:nvPicPr>
        <p:blipFill>
          <a:blip r:embed="rId3">
            <a:alphaModFix/>
          </a:blip>
          <a:stretch>
            <a:fillRect/>
          </a:stretch>
        </p:blipFill>
        <p:spPr>
          <a:xfrm>
            <a:off x="12153528" y="1432700"/>
            <a:ext cx="3124950" cy="5614781"/>
          </a:xfrm>
          <a:prstGeom prst="rect">
            <a:avLst/>
          </a:prstGeom>
          <a:noFill/>
          <a:ln>
            <a:noFill/>
          </a:ln>
        </p:spPr>
      </p:pic>
      <p:sp>
        <p:nvSpPr>
          <p:cNvPr id="190" name="Google Shape;190;p20"/>
          <p:cNvSpPr/>
          <p:nvPr/>
        </p:nvSpPr>
        <p:spPr>
          <a:xfrm>
            <a:off x="1554054" y="5718371"/>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4">
              <a:alphaModFix/>
            </a:blip>
            <a:stretch>
              <a:fillRect b="0" l="0" r="0" t="0"/>
            </a:stretch>
          </a:blipFill>
          <a:ln>
            <a:noFill/>
          </a:ln>
        </p:spPr>
      </p:sp>
      <p:pic>
        <p:nvPicPr>
          <p:cNvPr id="191" name="Google Shape;191;p20"/>
          <p:cNvPicPr preferRelativeResize="0"/>
          <p:nvPr/>
        </p:nvPicPr>
        <p:blipFill>
          <a:blip r:embed="rId5">
            <a:alphaModFix/>
          </a:blip>
          <a:stretch>
            <a:fillRect/>
          </a:stretch>
        </p:blipFill>
        <p:spPr>
          <a:xfrm>
            <a:off x="3209524" y="2099744"/>
            <a:ext cx="3396574" cy="2314678"/>
          </a:xfrm>
          <a:prstGeom prst="rect">
            <a:avLst/>
          </a:prstGeom>
          <a:noFill/>
          <a:ln>
            <a:noFill/>
          </a:ln>
        </p:spPr>
      </p:pic>
      <p:sp>
        <p:nvSpPr>
          <p:cNvPr id="192" name="Google Shape;192;p20"/>
          <p:cNvSpPr/>
          <p:nvPr/>
        </p:nvSpPr>
        <p:spPr>
          <a:xfrm>
            <a:off x="1545435" y="6389740"/>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193" name="Google Shape;193;p20"/>
          <p:cNvSpPr/>
          <p:nvPr/>
        </p:nvSpPr>
        <p:spPr>
          <a:xfrm>
            <a:off x="1554054" y="709697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194" name="Google Shape;194;p20"/>
          <p:cNvSpPr/>
          <p:nvPr/>
        </p:nvSpPr>
        <p:spPr>
          <a:xfrm>
            <a:off x="1540601" y="835059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195" name="Google Shape;195;p20"/>
          <p:cNvSpPr/>
          <p:nvPr/>
        </p:nvSpPr>
        <p:spPr>
          <a:xfrm>
            <a:off x="1522744" y="7702379"/>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pic>
        <p:nvPicPr>
          <p:cNvPr id="196" name="Google Shape;196;p20"/>
          <p:cNvPicPr preferRelativeResize="0"/>
          <p:nvPr/>
        </p:nvPicPr>
        <p:blipFill>
          <a:blip r:embed="rId10">
            <a:alphaModFix/>
          </a:blip>
          <a:stretch>
            <a:fillRect/>
          </a:stretch>
        </p:blipFill>
        <p:spPr>
          <a:xfrm>
            <a:off x="11255024" y="4828325"/>
            <a:ext cx="1083450" cy="637324"/>
          </a:xfrm>
          <a:prstGeom prst="rect">
            <a:avLst/>
          </a:prstGeom>
          <a:noFill/>
          <a:ln>
            <a:noFill/>
          </a:ln>
        </p:spPr>
      </p:pic>
      <p:pic>
        <p:nvPicPr>
          <p:cNvPr id="197" name="Google Shape;197;p20"/>
          <p:cNvPicPr preferRelativeResize="0"/>
          <p:nvPr/>
        </p:nvPicPr>
        <p:blipFill>
          <a:blip r:embed="rId11">
            <a:alphaModFix/>
          </a:blip>
          <a:stretch>
            <a:fillRect/>
          </a:stretch>
        </p:blipFill>
        <p:spPr>
          <a:xfrm>
            <a:off x="11821096" y="1171225"/>
            <a:ext cx="636525" cy="795656"/>
          </a:xfrm>
          <a:prstGeom prst="rect">
            <a:avLst/>
          </a:prstGeom>
          <a:noFill/>
          <a:ln>
            <a:noFill/>
          </a:ln>
        </p:spPr>
      </p:pic>
      <p:pic>
        <p:nvPicPr>
          <p:cNvPr id="198" name="Google Shape;198;p20"/>
          <p:cNvPicPr preferRelativeResize="0"/>
          <p:nvPr/>
        </p:nvPicPr>
        <p:blipFill>
          <a:blip r:embed="rId12">
            <a:alphaModFix/>
          </a:blip>
          <a:stretch>
            <a:fillRect/>
          </a:stretch>
        </p:blipFill>
        <p:spPr>
          <a:xfrm>
            <a:off x="15276647" y="5696700"/>
            <a:ext cx="664875" cy="815413"/>
          </a:xfrm>
          <a:prstGeom prst="rect">
            <a:avLst/>
          </a:prstGeom>
          <a:noFill/>
          <a:ln>
            <a:noFill/>
          </a:ln>
        </p:spPr>
      </p:pic>
      <p:pic>
        <p:nvPicPr>
          <p:cNvPr id="199" name="Google Shape;199;p20"/>
          <p:cNvPicPr preferRelativeResize="0"/>
          <p:nvPr/>
        </p:nvPicPr>
        <p:blipFill>
          <a:blip r:embed="rId13">
            <a:alphaModFix/>
          </a:blip>
          <a:stretch>
            <a:fillRect/>
          </a:stretch>
        </p:blipFill>
        <p:spPr>
          <a:xfrm>
            <a:off x="14931875" y="1664525"/>
            <a:ext cx="664875" cy="704770"/>
          </a:xfrm>
          <a:prstGeom prst="rect">
            <a:avLst/>
          </a:prstGeom>
          <a:noFill/>
          <a:ln>
            <a:noFill/>
          </a:ln>
        </p:spPr>
      </p:pic>
      <p:sp>
        <p:nvSpPr>
          <p:cNvPr id="200" name="Google Shape;200;p20"/>
          <p:cNvSpPr txBox="1"/>
          <p:nvPr/>
        </p:nvSpPr>
        <p:spPr>
          <a:xfrm>
            <a:off x="9866576" y="7659236"/>
            <a:ext cx="7698848" cy="1195071"/>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0400" u="none" cap="none" strike="noStrike">
                <a:solidFill>
                  <a:srgbClr val="D23F32"/>
                </a:solidFill>
                <a:latin typeface="Nanum Pen Script"/>
                <a:ea typeface="Nanum Pen Script"/>
                <a:cs typeface="Nanum Pen Script"/>
                <a:sym typeface="Nanum Pen Script"/>
              </a:rPr>
              <a:t>Be my Valentine</a:t>
            </a:r>
            <a:endParaRPr/>
          </a:p>
        </p:txBody>
      </p:sp>
      <p:sp>
        <p:nvSpPr>
          <p:cNvPr id="201" name="Google Shape;201;p20"/>
          <p:cNvSpPr txBox="1"/>
          <p:nvPr/>
        </p:nvSpPr>
        <p:spPr>
          <a:xfrm>
            <a:off x="2122023" y="5696690"/>
            <a:ext cx="4910958"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9EAE4"/>
                </a:solidFill>
                <a:latin typeface="Nanum Pen Script"/>
                <a:ea typeface="Nanum Pen Script"/>
                <a:cs typeface="Nanum Pen Script"/>
                <a:sym typeface="Nanum Pen Script"/>
              </a:rPr>
              <a:t>123 Anywhere St., Any City,ST 12345</a:t>
            </a:r>
            <a:endParaRPr/>
          </a:p>
        </p:txBody>
      </p:sp>
      <p:sp>
        <p:nvSpPr>
          <p:cNvPr id="202" name="Google Shape;202;p20"/>
          <p:cNvSpPr txBox="1"/>
          <p:nvPr/>
        </p:nvSpPr>
        <p:spPr>
          <a:xfrm>
            <a:off x="2140027" y="6342115"/>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9EAE4"/>
                </a:solidFill>
                <a:latin typeface="Nanum Pen Script"/>
                <a:ea typeface="Nanum Pen Script"/>
                <a:cs typeface="Nanum Pen Script"/>
                <a:sym typeface="Nanum Pen Script"/>
              </a:rPr>
              <a:t>123-456-7890</a:t>
            </a:r>
            <a:endParaRPr/>
          </a:p>
        </p:txBody>
      </p:sp>
      <p:sp>
        <p:nvSpPr>
          <p:cNvPr id="203" name="Google Shape;203;p20"/>
          <p:cNvSpPr txBox="1"/>
          <p:nvPr/>
        </p:nvSpPr>
        <p:spPr>
          <a:xfrm>
            <a:off x="2140027" y="6987910"/>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9EAE4"/>
                </a:solidFill>
                <a:latin typeface="Nanum Pen Script"/>
                <a:ea typeface="Nanum Pen Script"/>
                <a:cs typeface="Nanum Pen Script"/>
                <a:sym typeface="Nanum Pen Script"/>
              </a:rPr>
              <a:t>hello@reallygreatsite.com</a:t>
            </a:r>
            <a:endParaRPr/>
          </a:p>
        </p:txBody>
      </p:sp>
      <p:sp>
        <p:nvSpPr>
          <p:cNvPr id="204" name="Google Shape;204;p20"/>
          <p:cNvSpPr txBox="1"/>
          <p:nvPr/>
        </p:nvSpPr>
        <p:spPr>
          <a:xfrm>
            <a:off x="2140027" y="8279500"/>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9EAE4"/>
                </a:solidFill>
                <a:latin typeface="Nanum Pen Script"/>
                <a:ea typeface="Nanum Pen Script"/>
                <a:cs typeface="Nanum Pen Script"/>
                <a:sym typeface="Nanum Pen Script"/>
              </a:rPr>
              <a:t>reallygreatsite.com</a:t>
            </a:r>
            <a:endParaRPr/>
          </a:p>
        </p:txBody>
      </p:sp>
      <p:sp>
        <p:nvSpPr>
          <p:cNvPr id="205" name="Google Shape;205;p20"/>
          <p:cNvSpPr txBox="1"/>
          <p:nvPr/>
        </p:nvSpPr>
        <p:spPr>
          <a:xfrm>
            <a:off x="2140027" y="7633705"/>
            <a:ext cx="48929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9EAE4"/>
                </a:solidFill>
                <a:latin typeface="Nanum Pen Script"/>
                <a:ea typeface="Nanum Pen Script"/>
                <a:cs typeface="Nanum Pen Script"/>
                <a:sym typeface="Nanum Pen Script"/>
              </a:rPr>
              <a:t>@reallygreatsite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AE4"/>
        </a:solidFill>
      </p:bgPr>
    </p:bg>
    <p:spTree>
      <p:nvGrpSpPr>
        <p:cNvPr id="209" name="Shape 209"/>
        <p:cNvGrpSpPr/>
        <p:nvPr/>
      </p:nvGrpSpPr>
      <p:grpSpPr>
        <a:xfrm>
          <a:off x="0" y="0"/>
          <a:ext cx="0" cy="0"/>
          <a:chOff x="0" y="0"/>
          <a:chExt cx="0" cy="0"/>
        </a:xfrm>
      </p:grpSpPr>
      <p:pic>
        <p:nvPicPr>
          <p:cNvPr id="210" name="Google Shape;210;p21"/>
          <p:cNvPicPr preferRelativeResize="0"/>
          <p:nvPr/>
        </p:nvPicPr>
        <p:blipFill>
          <a:blip r:embed="rId3">
            <a:alphaModFix/>
          </a:blip>
          <a:stretch>
            <a:fillRect/>
          </a:stretch>
        </p:blipFill>
        <p:spPr>
          <a:xfrm>
            <a:off x="16005554" y="2507350"/>
            <a:ext cx="1474625" cy="1808529"/>
          </a:xfrm>
          <a:prstGeom prst="rect">
            <a:avLst/>
          </a:prstGeom>
          <a:noFill/>
          <a:ln>
            <a:noFill/>
          </a:ln>
        </p:spPr>
      </p:pic>
      <p:pic>
        <p:nvPicPr>
          <p:cNvPr id="211" name="Google Shape;211;p21"/>
          <p:cNvPicPr preferRelativeResize="0"/>
          <p:nvPr/>
        </p:nvPicPr>
        <p:blipFill>
          <a:blip r:embed="rId4">
            <a:alphaModFix/>
          </a:blip>
          <a:stretch>
            <a:fillRect/>
          </a:stretch>
        </p:blipFill>
        <p:spPr>
          <a:xfrm>
            <a:off x="9349302" y="417568"/>
            <a:ext cx="3119000" cy="1834710"/>
          </a:xfrm>
          <a:prstGeom prst="rect">
            <a:avLst/>
          </a:prstGeom>
          <a:noFill/>
          <a:ln>
            <a:noFill/>
          </a:ln>
        </p:spPr>
      </p:pic>
      <p:pic>
        <p:nvPicPr>
          <p:cNvPr id="212" name="Google Shape;212;p21"/>
          <p:cNvPicPr preferRelativeResize="0"/>
          <p:nvPr/>
        </p:nvPicPr>
        <p:blipFill>
          <a:blip r:embed="rId5">
            <a:alphaModFix/>
          </a:blip>
          <a:stretch>
            <a:fillRect/>
          </a:stretch>
        </p:blipFill>
        <p:spPr>
          <a:xfrm>
            <a:off x="10172696" y="1661150"/>
            <a:ext cx="7307476" cy="13129756"/>
          </a:xfrm>
          <a:prstGeom prst="rect">
            <a:avLst/>
          </a:prstGeom>
          <a:noFill/>
          <a:ln>
            <a:noFill/>
          </a:ln>
        </p:spPr>
      </p:pic>
      <p:cxnSp>
        <p:nvCxnSpPr>
          <p:cNvPr id="213" name="Google Shape;213;p21"/>
          <p:cNvCxnSpPr/>
          <p:nvPr/>
        </p:nvCxnSpPr>
        <p:spPr>
          <a:xfrm rot="10800000">
            <a:off x="9144000" y="0"/>
            <a:ext cx="0" cy="10287000"/>
          </a:xfrm>
          <a:prstGeom prst="straightConnector1">
            <a:avLst/>
          </a:prstGeom>
          <a:noFill/>
          <a:ln cap="flat" cmpd="sng" w="38100">
            <a:solidFill>
              <a:srgbClr val="D23F32"/>
            </a:solidFill>
            <a:prstDash val="dot"/>
            <a:round/>
            <a:headEnd len="sm" w="sm" type="none"/>
            <a:tailEnd len="sm" w="sm" type="none"/>
          </a:ln>
        </p:spPr>
      </p:cxnSp>
      <p:sp>
        <p:nvSpPr>
          <p:cNvPr id="214" name="Google Shape;214;p21"/>
          <p:cNvSpPr txBox="1"/>
          <p:nvPr/>
        </p:nvSpPr>
        <p:spPr>
          <a:xfrm>
            <a:off x="1028700" y="981075"/>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D23F32"/>
                </a:solidFill>
                <a:latin typeface="Nanum Pen Script"/>
                <a:ea typeface="Nanum Pen Script"/>
                <a:cs typeface="Nanum Pen Script"/>
                <a:sym typeface="Nanum Pen Script"/>
              </a:rPr>
              <a:t>Dear (Recipient’s name),</a:t>
            </a:r>
            <a:endParaRPr/>
          </a:p>
        </p:txBody>
      </p:sp>
      <p:sp>
        <p:nvSpPr>
          <p:cNvPr id="215" name="Google Shape;215;p21"/>
          <p:cNvSpPr txBox="1"/>
          <p:nvPr/>
        </p:nvSpPr>
        <p:spPr>
          <a:xfrm>
            <a:off x="1028700" y="2016852"/>
            <a:ext cx="70866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D23F32"/>
                </a:solidFill>
                <a:latin typeface="Nanum Pen Script"/>
                <a:ea typeface="Nanum Pen Script"/>
                <a:cs typeface="Nanum Pen Script"/>
                <a:sym typeface="Nanum Pen Script"/>
              </a:rPr>
              <a:t>On this special day dedicated to love, I find myself reflecting on the incredible journey we've shared together. Your presence in my life has brought warmth, joy, and a love that continues to grow with each passing day.</a:t>
            </a:r>
            <a:endParaRPr/>
          </a:p>
          <a:p>
            <a:pPr indent="0" lvl="0" marL="0" marR="0" rtl="0" algn="l">
              <a:lnSpc>
                <a:spcPct val="115000"/>
              </a:lnSpc>
              <a:spcBef>
                <a:spcPts val="0"/>
              </a:spcBef>
              <a:spcAft>
                <a:spcPts val="0"/>
              </a:spcAft>
              <a:buNone/>
            </a:pPr>
            <a:r>
              <a:t/>
            </a:r>
            <a:endParaRPr b="0" i="0" sz="2400" u="none" cap="none" strike="noStrike">
              <a:solidFill>
                <a:srgbClr val="D23F32"/>
              </a:solidFill>
              <a:latin typeface="Nanum Pen Script"/>
              <a:ea typeface="Nanum Pen Script"/>
              <a:cs typeface="Nanum Pen Script"/>
              <a:sym typeface="Nanum Pen Script"/>
            </a:endParaRPr>
          </a:p>
          <a:p>
            <a:pPr indent="0" lvl="0" marL="0" marR="0" rtl="0" algn="l">
              <a:lnSpc>
                <a:spcPct val="115000"/>
              </a:lnSpc>
              <a:spcBef>
                <a:spcPts val="0"/>
              </a:spcBef>
              <a:spcAft>
                <a:spcPts val="0"/>
              </a:spcAft>
              <a:buNone/>
            </a:pPr>
            <a:r>
              <a:rPr b="0" i="0" lang="en-US" sz="2400" u="none" cap="none" strike="noStrike">
                <a:solidFill>
                  <a:srgbClr val="D23F32"/>
                </a:solidFill>
                <a:latin typeface="Nanum Pen Script"/>
                <a:ea typeface="Nanum Pen Script"/>
                <a:cs typeface="Nanum Pen Script"/>
                <a:sym typeface="Nanum Pen Script"/>
              </a:rPr>
              <a:t>Lorem ipsum dolor sit amet, consectetur adipiscing elit, sed do eiusmod tempor incididunt ut labore et dolore magna aliqua. Feugiat pretium nibh ipsum consequat nisl vel. Sed augue lacus viverra vitae congue eu consequat ac felis. Sed arcu non odio euismod lacinia at. A cras semper auctor neque vitae tempus quam pellentesque nec. Vitae semper quis lectus nulla at volutpat diam ut venenatis. Aliquet enim tortor at auctor urna nunc id cursus metus. Adipiscing commodo elit at imperdiet dui accumsan sit amet. </a:t>
            </a:r>
            <a:endParaRPr/>
          </a:p>
        </p:txBody>
      </p:sp>
      <p:sp>
        <p:nvSpPr>
          <p:cNvPr id="216" name="Google Shape;216;p21"/>
          <p:cNvSpPr txBox="1"/>
          <p:nvPr/>
        </p:nvSpPr>
        <p:spPr>
          <a:xfrm>
            <a:off x="1028700" y="8359140"/>
            <a:ext cx="5141301" cy="8991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200" u="none" cap="none" strike="noStrike">
                <a:solidFill>
                  <a:srgbClr val="D23F32"/>
                </a:solidFill>
                <a:latin typeface="Nanum Pen Script"/>
                <a:ea typeface="Nanum Pen Script"/>
                <a:cs typeface="Nanum Pen Script"/>
                <a:sym typeface="Nanum Pen Script"/>
              </a:rPr>
              <a:t>With all my love,</a:t>
            </a:r>
            <a:endParaRPr/>
          </a:p>
          <a:p>
            <a:pPr indent="0" lvl="0" marL="0" marR="0" rtl="0" algn="l">
              <a:lnSpc>
                <a:spcPct val="80000"/>
              </a:lnSpc>
              <a:spcBef>
                <a:spcPts val="0"/>
              </a:spcBef>
              <a:spcAft>
                <a:spcPts val="0"/>
              </a:spcAft>
              <a:buNone/>
            </a:pPr>
            <a:r>
              <a:rPr b="0" i="0" lang="en-US" sz="4200" u="none" cap="none" strike="noStrike">
                <a:solidFill>
                  <a:srgbClr val="D23F32"/>
                </a:solidFill>
                <a:latin typeface="Nanum Pen Script"/>
                <a:ea typeface="Nanum Pen Script"/>
                <a:cs typeface="Nanum Pen Script"/>
                <a:sym typeface="Nanum Pen Script"/>
              </a:rPr>
              <a:t>(Your name)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