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10287000" cx="18288000"/>
  <p:notesSz cx="6858000" cy="9144000"/>
  <p:embeddedFontLst>
    <p:embeddedFont>
      <p:font typeface="Architects Daughter"/>
      <p:regular r:id="rId28"/>
    </p:embeddedFont>
    <p:embeddedFont>
      <p:font typeface="Arimo"/>
      <p:regular r:id="rId29"/>
      <p:bold r:id="rId30"/>
      <p:italic r:id="rId31"/>
      <p:boldItalic r:id="rId32"/>
    </p:embeddedFont>
    <p:embeddedFont>
      <p:font typeface="Bebas Neue"/>
      <p:regular r:id="rId33"/>
    </p:embeddedFont>
    <p:embeddedFont>
      <p:font typeface="Alata"/>
      <p:regular r:id="rId34"/>
    </p:embeddedFont>
    <p:embeddedFont>
      <p:font typeface="Josefin Sans"/>
      <p:regular r:id="rId35"/>
      <p:bold r:id="rId36"/>
      <p:italic r:id="rId37"/>
      <p:boldItalic r:id="rId38"/>
    </p:embeddedFont>
    <p:embeddedFont>
      <p:font typeface="Allura"/>
      <p:regular r:id="rId39"/>
    </p:embeddedFont>
    <p:embeddedFont>
      <p:font typeface="Bree Serif"/>
      <p:regular r:id="rId40"/>
    </p:embeddedFont>
    <p:embeddedFont>
      <p:font typeface="Forum"/>
      <p:regular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BreeSerif-regular.fntdata"/><Relationship Id="rId20" Type="http://schemas.openxmlformats.org/officeDocument/2006/relationships/slide" Target="slides/slide15.xml"/><Relationship Id="rId41" Type="http://schemas.openxmlformats.org/officeDocument/2006/relationships/font" Target="fonts/Forum-regular.fnt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ArchitectsDaughter-regular.fntdata"/><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Arimo-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Arimo-italic.fntdata"/><Relationship Id="rId30" Type="http://schemas.openxmlformats.org/officeDocument/2006/relationships/font" Target="fonts/Arimo-bold.fntdata"/><Relationship Id="rId11" Type="http://schemas.openxmlformats.org/officeDocument/2006/relationships/slide" Target="slides/slide6.xml"/><Relationship Id="rId33" Type="http://schemas.openxmlformats.org/officeDocument/2006/relationships/font" Target="fonts/BebasNeue-regular.fntdata"/><Relationship Id="rId10" Type="http://schemas.openxmlformats.org/officeDocument/2006/relationships/slide" Target="slides/slide5.xml"/><Relationship Id="rId32" Type="http://schemas.openxmlformats.org/officeDocument/2006/relationships/font" Target="fonts/Arimo-boldItalic.fntdata"/><Relationship Id="rId13" Type="http://schemas.openxmlformats.org/officeDocument/2006/relationships/slide" Target="slides/slide8.xml"/><Relationship Id="rId35" Type="http://schemas.openxmlformats.org/officeDocument/2006/relationships/font" Target="fonts/JosefinSans-regular.fntdata"/><Relationship Id="rId12" Type="http://schemas.openxmlformats.org/officeDocument/2006/relationships/slide" Target="slides/slide7.xml"/><Relationship Id="rId34" Type="http://schemas.openxmlformats.org/officeDocument/2006/relationships/font" Target="fonts/Alata-regular.fntdata"/><Relationship Id="rId15" Type="http://schemas.openxmlformats.org/officeDocument/2006/relationships/slide" Target="slides/slide10.xml"/><Relationship Id="rId37" Type="http://schemas.openxmlformats.org/officeDocument/2006/relationships/font" Target="fonts/JosefinSans-italic.fntdata"/><Relationship Id="rId14" Type="http://schemas.openxmlformats.org/officeDocument/2006/relationships/slide" Target="slides/slide9.xml"/><Relationship Id="rId36" Type="http://schemas.openxmlformats.org/officeDocument/2006/relationships/font" Target="fonts/JosefinSans-bold.fntdata"/><Relationship Id="rId17" Type="http://schemas.openxmlformats.org/officeDocument/2006/relationships/slide" Target="slides/slide12.xml"/><Relationship Id="rId39" Type="http://schemas.openxmlformats.org/officeDocument/2006/relationships/font" Target="fonts/Allura-regular.fntdata"/><Relationship Id="rId16" Type="http://schemas.openxmlformats.org/officeDocument/2006/relationships/slide" Target="slides/slide11.xml"/><Relationship Id="rId38" Type="http://schemas.openxmlformats.org/officeDocument/2006/relationships/font" Target="fonts/JosefinSans-bold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1792288" y="612775"/>
            <a:ext cx="5486400" cy="4114800"/>
          </a:xfrm>
          <a:prstGeom prst="rect">
            <a:avLst/>
          </a:prstGeom>
          <a:noFill/>
          <a:ln>
            <a:noFill/>
          </a:ln>
        </p:spPr>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13.png"/><Relationship Id="rId6"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8.png"/><Relationship Id="rId4" Type="http://schemas.openxmlformats.org/officeDocument/2006/relationships/image" Target="../media/image31.png"/><Relationship Id="rId9" Type="http://schemas.openxmlformats.org/officeDocument/2006/relationships/image" Target="../media/image23.png"/><Relationship Id="rId5" Type="http://schemas.openxmlformats.org/officeDocument/2006/relationships/image" Target="../media/image4.png"/><Relationship Id="rId6" Type="http://schemas.openxmlformats.org/officeDocument/2006/relationships/image" Target="../media/image26.png"/><Relationship Id="rId7" Type="http://schemas.openxmlformats.org/officeDocument/2006/relationships/image" Target="../media/image5.png"/><Relationship Id="rId8"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9.png"/><Relationship Id="rId4" Type="http://schemas.openxmlformats.org/officeDocument/2006/relationships/image" Target="../media/image36.png"/><Relationship Id="rId5" Type="http://schemas.openxmlformats.org/officeDocument/2006/relationships/image" Target="../media/image4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8.pn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9.png"/><Relationship Id="rId4" Type="http://schemas.openxmlformats.org/officeDocument/2006/relationships/image" Target="../media/image10.png"/><Relationship Id="rId5" Type="http://schemas.openxmlformats.org/officeDocument/2006/relationships/image" Target="../media/image12.png"/><Relationship Id="rId6"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7.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17.png"/><Relationship Id="rId7" Type="http://schemas.openxmlformats.org/officeDocument/2006/relationships/image" Target="../media/image24.png"/><Relationship Id="rId8" Type="http://schemas.openxmlformats.org/officeDocument/2006/relationships/image" Target="../media/image3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35.png"/><Relationship Id="rId4" Type="http://schemas.openxmlformats.org/officeDocument/2006/relationships/image" Target="../media/image48.png"/><Relationship Id="rId5" Type="http://schemas.openxmlformats.org/officeDocument/2006/relationships/image" Target="../media/image42.png"/><Relationship Id="rId6" Type="http://schemas.openxmlformats.org/officeDocument/2006/relationships/image" Target="../media/image49.png"/><Relationship Id="rId7" Type="http://schemas.openxmlformats.org/officeDocument/2006/relationships/image" Target="../media/image4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7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57.png"/><Relationship Id="rId4" Type="http://schemas.openxmlformats.org/officeDocument/2006/relationships/image" Target="../media/image5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51.png"/><Relationship Id="rId4" Type="http://schemas.openxmlformats.org/officeDocument/2006/relationships/image" Target="../media/image46.png"/><Relationship Id="rId5" Type="http://schemas.openxmlformats.org/officeDocument/2006/relationships/image" Target="../media/image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54.png"/><Relationship Id="rId4" Type="http://schemas.openxmlformats.org/officeDocument/2006/relationships/image" Target="../media/image56.png"/><Relationship Id="rId5" Type="http://schemas.openxmlformats.org/officeDocument/2006/relationships/image" Target="../media/image38.png"/><Relationship Id="rId6" Type="http://schemas.openxmlformats.org/officeDocument/2006/relationships/image" Target="../media/image41.png"/><Relationship Id="rId7" Type="http://schemas.openxmlformats.org/officeDocument/2006/relationships/image" Target="../media/image40.png"/><Relationship Id="rId8" Type="http://schemas.openxmlformats.org/officeDocument/2006/relationships/image" Target="../media/image3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60.png"/><Relationship Id="rId4" Type="http://schemas.openxmlformats.org/officeDocument/2006/relationships/image" Target="../media/image82.png"/></Relationships>
</file>

<file path=ppt/slides/_rels/slide22.xml.rels><?xml version="1.0" encoding="UTF-8" standalone="yes"?><Relationships xmlns="http://schemas.openxmlformats.org/package/2006/relationships"><Relationship Id="rId20" Type="http://schemas.openxmlformats.org/officeDocument/2006/relationships/image" Target="../media/image80.png"/><Relationship Id="rId22" Type="http://schemas.openxmlformats.org/officeDocument/2006/relationships/image" Target="../media/image70.png"/><Relationship Id="rId21" Type="http://schemas.openxmlformats.org/officeDocument/2006/relationships/image" Target="../media/image74.png"/><Relationship Id="rId24" Type="http://schemas.openxmlformats.org/officeDocument/2006/relationships/image" Target="../media/image83.png"/><Relationship Id="rId23" Type="http://schemas.openxmlformats.org/officeDocument/2006/relationships/image" Target="../media/image75.png"/><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55.png"/><Relationship Id="rId4" Type="http://schemas.openxmlformats.org/officeDocument/2006/relationships/image" Target="../media/image50.png"/><Relationship Id="rId9" Type="http://schemas.openxmlformats.org/officeDocument/2006/relationships/image" Target="../media/image47.png"/><Relationship Id="rId26" Type="http://schemas.openxmlformats.org/officeDocument/2006/relationships/image" Target="../media/image79.png"/><Relationship Id="rId25" Type="http://schemas.openxmlformats.org/officeDocument/2006/relationships/image" Target="../media/image1.png"/><Relationship Id="rId28" Type="http://schemas.openxmlformats.org/officeDocument/2006/relationships/image" Target="../media/image73.png"/><Relationship Id="rId27" Type="http://schemas.openxmlformats.org/officeDocument/2006/relationships/image" Target="../media/image78.png"/><Relationship Id="rId5" Type="http://schemas.openxmlformats.org/officeDocument/2006/relationships/image" Target="../media/image52.png"/><Relationship Id="rId6" Type="http://schemas.openxmlformats.org/officeDocument/2006/relationships/image" Target="../media/image45.png"/><Relationship Id="rId29" Type="http://schemas.openxmlformats.org/officeDocument/2006/relationships/image" Target="../media/image81.png"/><Relationship Id="rId7" Type="http://schemas.openxmlformats.org/officeDocument/2006/relationships/image" Target="../media/image68.png"/><Relationship Id="rId8" Type="http://schemas.openxmlformats.org/officeDocument/2006/relationships/image" Target="../media/image65.png"/><Relationship Id="rId31" Type="http://schemas.openxmlformats.org/officeDocument/2006/relationships/image" Target="../media/image77.png"/><Relationship Id="rId30" Type="http://schemas.openxmlformats.org/officeDocument/2006/relationships/image" Target="../media/image84.png"/><Relationship Id="rId11" Type="http://schemas.openxmlformats.org/officeDocument/2006/relationships/image" Target="../media/image85.png"/><Relationship Id="rId10" Type="http://schemas.openxmlformats.org/officeDocument/2006/relationships/image" Target="../media/image63.png"/><Relationship Id="rId13" Type="http://schemas.openxmlformats.org/officeDocument/2006/relationships/image" Target="../media/image62.png"/><Relationship Id="rId12" Type="http://schemas.openxmlformats.org/officeDocument/2006/relationships/image" Target="../media/image66.png"/><Relationship Id="rId15" Type="http://schemas.openxmlformats.org/officeDocument/2006/relationships/image" Target="../media/image71.png"/><Relationship Id="rId14" Type="http://schemas.openxmlformats.org/officeDocument/2006/relationships/image" Target="../media/image58.png"/><Relationship Id="rId17" Type="http://schemas.openxmlformats.org/officeDocument/2006/relationships/image" Target="../media/image69.png"/><Relationship Id="rId16" Type="http://schemas.openxmlformats.org/officeDocument/2006/relationships/image" Target="../media/image64.png"/><Relationship Id="rId19" Type="http://schemas.openxmlformats.org/officeDocument/2006/relationships/image" Target="../media/image61.png"/><Relationship Id="rId18" Type="http://schemas.openxmlformats.org/officeDocument/2006/relationships/image" Target="../media/image5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0.png"/><Relationship Id="rId4" Type="http://schemas.openxmlformats.org/officeDocument/2006/relationships/image" Target="../media/image12.png"/><Relationship Id="rId5" Type="http://schemas.openxmlformats.org/officeDocument/2006/relationships/image" Target="../media/image6.png"/><Relationship Id="rId6"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1.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17.png"/><Relationship Id="rId7"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5.png"/><Relationship Id="rId4" Type="http://schemas.openxmlformats.org/officeDocument/2006/relationships/image" Target="../media/image10.png"/><Relationship Id="rId5" Type="http://schemas.openxmlformats.org/officeDocument/2006/relationships/image" Target="../media/image12.png"/><Relationship Id="rId6" Type="http://schemas.openxmlformats.org/officeDocument/2006/relationships/image" Target="../media/image6.png"/><Relationship Id="rId7"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png"/><Relationship Id="rId4" Type="http://schemas.openxmlformats.org/officeDocument/2006/relationships/image" Target="../media/image19.png"/><Relationship Id="rId5" Type="http://schemas.openxmlformats.org/officeDocument/2006/relationships/image" Target="../media/image21.png"/><Relationship Id="rId6" Type="http://schemas.openxmlformats.org/officeDocument/2006/relationships/image" Target="../media/image3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2.png"/><Relationship Id="rId4" Type="http://schemas.openxmlformats.org/officeDocument/2006/relationships/image" Target="../media/image34.png"/><Relationship Id="rId5" Type="http://schemas.openxmlformats.org/officeDocument/2006/relationships/image" Target="../media/image6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31B53"/>
        </a:solidFill>
      </p:bgPr>
    </p:bg>
    <p:spTree>
      <p:nvGrpSpPr>
        <p:cNvPr id="83" name="Shape 83"/>
        <p:cNvGrpSpPr/>
        <p:nvPr/>
      </p:nvGrpSpPr>
      <p:grpSpPr>
        <a:xfrm>
          <a:off x="0" y="0"/>
          <a:ext cx="0" cy="0"/>
          <a:chOff x="0" y="0"/>
          <a:chExt cx="0" cy="0"/>
        </a:xfrm>
      </p:grpSpPr>
      <p:pic>
        <p:nvPicPr>
          <p:cNvPr id="84" name="Google Shape;84;p13"/>
          <p:cNvPicPr preferRelativeResize="0"/>
          <p:nvPr/>
        </p:nvPicPr>
        <p:blipFill>
          <a:blip r:embed="rId3">
            <a:alphaModFix/>
          </a:blip>
          <a:stretch>
            <a:fillRect/>
          </a:stretch>
        </p:blipFill>
        <p:spPr>
          <a:xfrm>
            <a:off x="4982550" y="5960350"/>
            <a:ext cx="7496649" cy="2841378"/>
          </a:xfrm>
          <a:prstGeom prst="rect">
            <a:avLst/>
          </a:prstGeom>
          <a:noFill/>
          <a:ln>
            <a:noFill/>
          </a:ln>
        </p:spPr>
      </p:pic>
      <p:sp>
        <p:nvSpPr>
          <p:cNvPr id="85" name="Google Shape;85;p13"/>
          <p:cNvSpPr/>
          <p:nvPr/>
        </p:nvSpPr>
        <p:spPr>
          <a:xfrm>
            <a:off x="13138377" y="6115138"/>
            <a:ext cx="7201555" cy="4883964"/>
          </a:xfrm>
          <a:custGeom>
            <a:rect b="b" l="l" r="r" t="t"/>
            <a:pathLst>
              <a:path extrusionOk="0" h="4883964" w="7201555">
                <a:moveTo>
                  <a:pt x="0" y="0"/>
                </a:moveTo>
                <a:lnTo>
                  <a:pt x="7201555" y="0"/>
                </a:lnTo>
                <a:lnTo>
                  <a:pt x="7201555" y="4883964"/>
                </a:lnTo>
                <a:lnTo>
                  <a:pt x="0" y="4883964"/>
                </a:lnTo>
                <a:lnTo>
                  <a:pt x="0" y="0"/>
                </a:lnTo>
                <a:close/>
              </a:path>
            </a:pathLst>
          </a:custGeom>
          <a:blipFill rotWithShape="1">
            <a:blip r:embed="rId4">
              <a:alphaModFix/>
            </a:blip>
            <a:stretch>
              <a:fillRect b="0" l="0" r="0" t="0"/>
            </a:stretch>
          </a:blipFill>
          <a:ln>
            <a:noFill/>
          </a:ln>
        </p:spPr>
      </p:sp>
      <p:pic>
        <p:nvPicPr>
          <p:cNvPr id="86" name="Google Shape;86;p13"/>
          <p:cNvPicPr preferRelativeResize="0"/>
          <p:nvPr/>
        </p:nvPicPr>
        <p:blipFill>
          <a:blip r:embed="rId5">
            <a:alphaModFix/>
          </a:blip>
          <a:stretch>
            <a:fillRect/>
          </a:stretch>
        </p:blipFill>
        <p:spPr>
          <a:xfrm>
            <a:off x="14059551" y="2390775"/>
            <a:ext cx="3052225" cy="1380467"/>
          </a:xfrm>
          <a:prstGeom prst="rect">
            <a:avLst/>
          </a:prstGeom>
          <a:noFill/>
          <a:ln>
            <a:noFill/>
          </a:ln>
        </p:spPr>
      </p:pic>
      <p:pic>
        <p:nvPicPr>
          <p:cNvPr id="87" name="Google Shape;87;p13"/>
          <p:cNvPicPr preferRelativeResize="0"/>
          <p:nvPr/>
        </p:nvPicPr>
        <p:blipFill>
          <a:blip r:embed="rId6">
            <a:alphaModFix/>
          </a:blip>
          <a:stretch>
            <a:fillRect/>
          </a:stretch>
        </p:blipFill>
        <p:spPr>
          <a:xfrm>
            <a:off x="-361323" y="-365550"/>
            <a:ext cx="3889650" cy="4725884"/>
          </a:xfrm>
          <a:prstGeom prst="rect">
            <a:avLst/>
          </a:prstGeom>
          <a:noFill/>
          <a:ln>
            <a:noFill/>
          </a:ln>
        </p:spPr>
      </p:pic>
      <p:sp>
        <p:nvSpPr>
          <p:cNvPr id="88" name="Google Shape;88;p13"/>
          <p:cNvSpPr txBox="1"/>
          <p:nvPr/>
        </p:nvSpPr>
        <p:spPr>
          <a:xfrm>
            <a:off x="3152107" y="3925218"/>
            <a:ext cx="11983800" cy="2586000"/>
          </a:xfrm>
          <a:prstGeom prst="rect">
            <a:avLst/>
          </a:prstGeom>
          <a:noFill/>
          <a:ln>
            <a:noFill/>
          </a:ln>
        </p:spPr>
        <p:txBody>
          <a:bodyPr anchorCtr="0" anchor="t" bIns="0" lIns="0" spcFirstLastPara="1" rIns="0" wrap="square" tIns="0">
            <a:spAutoFit/>
          </a:bodyPr>
          <a:lstStyle/>
          <a:p>
            <a:pPr indent="0" lvl="0" marL="0" marR="0" rtl="0" algn="ctr">
              <a:lnSpc>
                <a:spcPct val="70000"/>
              </a:lnSpc>
              <a:spcBef>
                <a:spcPts val="0"/>
              </a:spcBef>
              <a:spcAft>
                <a:spcPts val="0"/>
              </a:spcAft>
              <a:buNone/>
            </a:pPr>
            <a:r>
              <a:rPr b="0" i="0" lang="en-US" sz="12000" u="none" cap="none" strike="noStrike">
                <a:solidFill>
                  <a:srgbClr val="F7C6C0"/>
                </a:solidFill>
                <a:latin typeface="Architects Daughter"/>
                <a:ea typeface="Architects Daughter"/>
                <a:cs typeface="Architects Daughter"/>
                <a:sym typeface="Architects Daughter"/>
              </a:rPr>
              <a:t>Valentine’s Party</a:t>
            </a:r>
            <a:endParaRPr/>
          </a:p>
          <a:p>
            <a:pPr indent="0" lvl="0" marL="0" marR="0" rtl="0" algn="ctr">
              <a:lnSpc>
                <a:spcPct val="70000"/>
              </a:lnSpc>
              <a:spcBef>
                <a:spcPts val="0"/>
              </a:spcBef>
              <a:spcAft>
                <a:spcPts val="0"/>
              </a:spcAft>
              <a:buNone/>
            </a:pPr>
            <a:r>
              <a:rPr b="0" i="0" lang="en-US" sz="12000" u="none" cap="none" strike="noStrike">
                <a:solidFill>
                  <a:srgbClr val="F7C6C0"/>
                </a:solidFill>
                <a:latin typeface="Architects Daughter"/>
                <a:ea typeface="Architects Daughter"/>
                <a:cs typeface="Architects Daughter"/>
                <a:sym typeface="Architects Daughter"/>
              </a:rPr>
              <a:t>Invitations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31B53"/>
        </a:solidFill>
      </p:bgPr>
    </p:bg>
    <p:spTree>
      <p:nvGrpSpPr>
        <p:cNvPr id="202" name="Shape 202"/>
        <p:cNvGrpSpPr/>
        <p:nvPr/>
      </p:nvGrpSpPr>
      <p:grpSpPr>
        <a:xfrm>
          <a:off x="0" y="0"/>
          <a:ext cx="0" cy="0"/>
          <a:chOff x="0" y="0"/>
          <a:chExt cx="0" cy="0"/>
        </a:xfrm>
      </p:grpSpPr>
      <p:grpSp>
        <p:nvGrpSpPr>
          <p:cNvPr id="203" name="Google Shape;203;p22"/>
          <p:cNvGrpSpPr/>
          <p:nvPr/>
        </p:nvGrpSpPr>
        <p:grpSpPr>
          <a:xfrm>
            <a:off x="9158504" y="-108496"/>
            <a:ext cx="9129555" cy="10395563"/>
            <a:chOff x="0" y="-28575"/>
            <a:chExt cx="2404476" cy="2737908"/>
          </a:xfrm>
        </p:grpSpPr>
        <p:sp>
          <p:nvSpPr>
            <p:cNvPr id="204" name="Google Shape;204;p22"/>
            <p:cNvSpPr/>
            <p:nvPr/>
          </p:nvSpPr>
          <p:spPr>
            <a:xfrm>
              <a:off x="0" y="0"/>
              <a:ext cx="2404476" cy="2709333"/>
            </a:xfrm>
            <a:custGeom>
              <a:rect b="b" l="l" r="r" t="t"/>
              <a:pathLst>
                <a:path extrusionOk="0" h="2709333" w="2404476">
                  <a:moveTo>
                    <a:pt x="0" y="0"/>
                  </a:moveTo>
                  <a:lnTo>
                    <a:pt x="2404476" y="0"/>
                  </a:lnTo>
                  <a:lnTo>
                    <a:pt x="2404476" y="2709333"/>
                  </a:lnTo>
                  <a:lnTo>
                    <a:pt x="0" y="2709333"/>
                  </a:lnTo>
                  <a:close/>
                </a:path>
              </a:pathLst>
            </a:custGeom>
            <a:solidFill>
              <a:srgbClr val="FFF2DC"/>
            </a:solidFill>
            <a:ln>
              <a:noFill/>
            </a:ln>
          </p:spPr>
        </p:sp>
        <p:sp>
          <p:nvSpPr>
            <p:cNvPr id="205" name="Google Shape;205;p22"/>
            <p:cNvSpPr txBox="1"/>
            <p:nvPr/>
          </p:nvSpPr>
          <p:spPr>
            <a:xfrm>
              <a:off x="0" y="-28575"/>
              <a:ext cx="2404476" cy="2737908"/>
            </a:xfrm>
            <a:prstGeom prst="rect">
              <a:avLst/>
            </a:prstGeom>
            <a:noFill/>
            <a:ln>
              <a:noFill/>
            </a:ln>
          </p:spPr>
          <p:txBody>
            <a:bodyPr anchorCtr="0" anchor="ctr" bIns="50800" lIns="50800" spcFirstLastPara="1" rIns="50800" wrap="square" tIns="50800">
              <a:noAutofit/>
            </a:bodyPr>
            <a:lstStyle/>
            <a:p>
              <a:pPr indent="0" lvl="0" marL="0" marR="0" rtl="0" algn="ctr">
                <a:lnSpc>
                  <a:spcPct val="17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206" name="Google Shape;206;p22"/>
          <p:cNvPicPr preferRelativeResize="0"/>
          <p:nvPr/>
        </p:nvPicPr>
        <p:blipFill>
          <a:blip r:embed="rId3">
            <a:alphaModFix/>
          </a:blip>
          <a:stretch>
            <a:fillRect/>
          </a:stretch>
        </p:blipFill>
        <p:spPr>
          <a:xfrm>
            <a:off x="10540074" y="7861407"/>
            <a:ext cx="524675" cy="524675"/>
          </a:xfrm>
          <a:prstGeom prst="rect">
            <a:avLst/>
          </a:prstGeom>
          <a:noFill/>
          <a:ln>
            <a:noFill/>
          </a:ln>
        </p:spPr>
      </p:pic>
      <p:pic>
        <p:nvPicPr>
          <p:cNvPr id="207" name="Google Shape;207;p22"/>
          <p:cNvPicPr preferRelativeResize="0"/>
          <p:nvPr/>
        </p:nvPicPr>
        <p:blipFill>
          <a:blip r:embed="rId4">
            <a:alphaModFix/>
          </a:blip>
          <a:stretch>
            <a:fillRect/>
          </a:stretch>
        </p:blipFill>
        <p:spPr>
          <a:xfrm>
            <a:off x="0" y="19150"/>
            <a:ext cx="9129550" cy="3601100"/>
          </a:xfrm>
          <a:prstGeom prst="rect">
            <a:avLst/>
          </a:prstGeom>
          <a:noFill/>
          <a:ln>
            <a:noFill/>
          </a:ln>
        </p:spPr>
      </p:pic>
      <p:pic>
        <p:nvPicPr>
          <p:cNvPr id="208" name="Google Shape;208;p22"/>
          <p:cNvPicPr preferRelativeResize="0"/>
          <p:nvPr/>
        </p:nvPicPr>
        <p:blipFill>
          <a:blip r:embed="rId5">
            <a:alphaModFix/>
          </a:blip>
          <a:stretch>
            <a:fillRect/>
          </a:stretch>
        </p:blipFill>
        <p:spPr>
          <a:xfrm>
            <a:off x="10493500" y="5896318"/>
            <a:ext cx="639775" cy="426517"/>
          </a:xfrm>
          <a:prstGeom prst="rect">
            <a:avLst/>
          </a:prstGeom>
          <a:noFill/>
          <a:ln>
            <a:noFill/>
          </a:ln>
        </p:spPr>
      </p:pic>
      <p:pic>
        <p:nvPicPr>
          <p:cNvPr id="209" name="Google Shape;209;p22"/>
          <p:cNvPicPr preferRelativeResize="0"/>
          <p:nvPr/>
        </p:nvPicPr>
        <p:blipFill>
          <a:blip r:embed="rId6">
            <a:alphaModFix/>
          </a:blip>
          <a:stretch>
            <a:fillRect/>
          </a:stretch>
        </p:blipFill>
        <p:spPr>
          <a:xfrm>
            <a:off x="1781600" y="7804280"/>
            <a:ext cx="5328426" cy="3377719"/>
          </a:xfrm>
          <a:prstGeom prst="rect">
            <a:avLst/>
          </a:prstGeom>
          <a:noFill/>
          <a:ln>
            <a:noFill/>
          </a:ln>
        </p:spPr>
      </p:pic>
      <p:pic>
        <p:nvPicPr>
          <p:cNvPr id="210" name="Google Shape;210;p22"/>
          <p:cNvPicPr preferRelativeResize="0"/>
          <p:nvPr/>
        </p:nvPicPr>
        <p:blipFill>
          <a:blip r:embed="rId7">
            <a:alphaModFix/>
          </a:blip>
          <a:stretch>
            <a:fillRect/>
          </a:stretch>
        </p:blipFill>
        <p:spPr>
          <a:xfrm>
            <a:off x="10581752" y="3791355"/>
            <a:ext cx="320125" cy="566386"/>
          </a:xfrm>
          <a:prstGeom prst="rect">
            <a:avLst/>
          </a:prstGeom>
          <a:noFill/>
          <a:ln>
            <a:noFill/>
          </a:ln>
        </p:spPr>
      </p:pic>
      <p:pic>
        <p:nvPicPr>
          <p:cNvPr id="211" name="Google Shape;211;p22"/>
          <p:cNvPicPr preferRelativeResize="0"/>
          <p:nvPr/>
        </p:nvPicPr>
        <p:blipFill>
          <a:blip r:embed="rId8">
            <a:alphaModFix/>
          </a:blip>
          <a:stretch>
            <a:fillRect/>
          </a:stretch>
        </p:blipFill>
        <p:spPr>
          <a:xfrm>
            <a:off x="10439717" y="1792483"/>
            <a:ext cx="604175" cy="516050"/>
          </a:xfrm>
          <a:prstGeom prst="rect">
            <a:avLst/>
          </a:prstGeom>
          <a:noFill/>
          <a:ln>
            <a:noFill/>
          </a:ln>
        </p:spPr>
      </p:pic>
      <p:pic>
        <p:nvPicPr>
          <p:cNvPr id="212" name="Google Shape;212;p22"/>
          <p:cNvPicPr preferRelativeResize="0"/>
          <p:nvPr/>
        </p:nvPicPr>
        <p:blipFill>
          <a:blip r:embed="rId9">
            <a:alphaModFix/>
          </a:blip>
          <a:stretch>
            <a:fillRect/>
          </a:stretch>
        </p:blipFill>
        <p:spPr>
          <a:xfrm>
            <a:off x="2989625" y="-542423"/>
            <a:ext cx="2626200" cy="2626200"/>
          </a:xfrm>
          <a:prstGeom prst="rect">
            <a:avLst/>
          </a:prstGeom>
          <a:noFill/>
          <a:ln>
            <a:noFill/>
          </a:ln>
        </p:spPr>
      </p:pic>
      <p:cxnSp>
        <p:nvCxnSpPr>
          <p:cNvPr id="213" name="Google Shape;213;p22"/>
          <p:cNvCxnSpPr/>
          <p:nvPr/>
        </p:nvCxnSpPr>
        <p:spPr>
          <a:xfrm rot="10800000">
            <a:off x="9144000" y="0"/>
            <a:ext cx="0" cy="10287000"/>
          </a:xfrm>
          <a:prstGeom prst="straightConnector1">
            <a:avLst/>
          </a:prstGeom>
          <a:noFill/>
          <a:ln cap="flat" cmpd="sng" w="38100">
            <a:solidFill>
              <a:srgbClr val="8800F2"/>
            </a:solidFill>
            <a:prstDash val="dot"/>
            <a:round/>
            <a:headEnd len="sm" w="sm" type="none"/>
            <a:tailEnd len="sm" w="sm" type="none"/>
          </a:ln>
        </p:spPr>
      </p:cxnSp>
      <p:sp>
        <p:nvSpPr>
          <p:cNvPr id="214" name="Google Shape;214;p22"/>
          <p:cNvSpPr txBox="1"/>
          <p:nvPr/>
        </p:nvSpPr>
        <p:spPr>
          <a:xfrm>
            <a:off x="10423808" y="723051"/>
            <a:ext cx="5141301" cy="68008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4200" u="none" cap="none" strike="noStrike">
                <a:solidFill>
                  <a:srgbClr val="531B53"/>
                </a:solidFill>
                <a:latin typeface="Forum"/>
                <a:ea typeface="Forum"/>
                <a:cs typeface="Forum"/>
                <a:sym typeface="Forum"/>
              </a:rPr>
              <a:t>What to expect:</a:t>
            </a:r>
            <a:endParaRPr/>
          </a:p>
        </p:txBody>
      </p:sp>
      <p:sp>
        <p:nvSpPr>
          <p:cNvPr id="215" name="Google Shape;215;p22"/>
          <p:cNvSpPr txBox="1"/>
          <p:nvPr/>
        </p:nvSpPr>
        <p:spPr>
          <a:xfrm>
            <a:off x="11117359" y="1795502"/>
            <a:ext cx="5508998" cy="469265"/>
          </a:xfrm>
          <a:prstGeom prst="rect">
            <a:avLst/>
          </a:prstGeom>
          <a:noFill/>
          <a:ln>
            <a:noFill/>
          </a:ln>
        </p:spPr>
        <p:txBody>
          <a:bodyPr anchorCtr="0" anchor="t" bIns="0" lIns="0" spcFirstLastPara="1" rIns="0" wrap="square" tIns="0">
            <a:spAutoFit/>
          </a:bodyPr>
          <a:lstStyle/>
          <a:p>
            <a:pPr indent="0" lvl="0" marL="0" marR="0" rtl="0" algn="l">
              <a:lnSpc>
                <a:spcPct val="130010"/>
              </a:lnSpc>
              <a:spcBef>
                <a:spcPts val="0"/>
              </a:spcBef>
              <a:spcAft>
                <a:spcPts val="0"/>
              </a:spcAft>
              <a:buNone/>
            </a:pPr>
            <a:r>
              <a:rPr b="0" i="0" lang="en-US" sz="2799" u="none" cap="none" strike="noStrike">
                <a:solidFill>
                  <a:srgbClr val="531B53"/>
                </a:solidFill>
                <a:latin typeface="Forum"/>
                <a:ea typeface="Forum"/>
                <a:cs typeface="Forum"/>
                <a:sym typeface="Forum"/>
              </a:rPr>
              <a:t>Dance the night away</a:t>
            </a:r>
            <a:endParaRPr/>
          </a:p>
        </p:txBody>
      </p:sp>
      <p:sp>
        <p:nvSpPr>
          <p:cNvPr id="216" name="Google Shape;216;p22"/>
          <p:cNvSpPr txBox="1"/>
          <p:nvPr/>
        </p:nvSpPr>
        <p:spPr>
          <a:xfrm>
            <a:off x="11117359" y="2401009"/>
            <a:ext cx="6081300" cy="646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100" u="none" cap="none" strike="noStrike">
                <a:solidFill>
                  <a:srgbClr val="531B53"/>
                </a:solidFill>
                <a:latin typeface="Forum"/>
                <a:ea typeface="Forum"/>
                <a:cs typeface="Forum"/>
                <a:sym typeface="Forum"/>
              </a:rPr>
              <a:t>Sway to the rhythm of love with our heart-throbbing playlist, specially curated for the occasion.</a:t>
            </a:r>
            <a:endParaRPr/>
          </a:p>
        </p:txBody>
      </p:sp>
      <p:sp>
        <p:nvSpPr>
          <p:cNvPr id="217" name="Google Shape;217;p22"/>
          <p:cNvSpPr txBox="1"/>
          <p:nvPr/>
        </p:nvSpPr>
        <p:spPr>
          <a:xfrm>
            <a:off x="11117359" y="3823739"/>
            <a:ext cx="5508998" cy="469265"/>
          </a:xfrm>
          <a:prstGeom prst="rect">
            <a:avLst/>
          </a:prstGeom>
          <a:noFill/>
          <a:ln>
            <a:noFill/>
          </a:ln>
        </p:spPr>
        <p:txBody>
          <a:bodyPr anchorCtr="0" anchor="t" bIns="0" lIns="0" spcFirstLastPara="1" rIns="0" wrap="square" tIns="0">
            <a:spAutoFit/>
          </a:bodyPr>
          <a:lstStyle/>
          <a:p>
            <a:pPr indent="0" lvl="0" marL="0" marR="0" rtl="0" algn="l">
              <a:lnSpc>
                <a:spcPct val="130010"/>
              </a:lnSpc>
              <a:spcBef>
                <a:spcPts val="0"/>
              </a:spcBef>
              <a:spcAft>
                <a:spcPts val="0"/>
              </a:spcAft>
              <a:buNone/>
            </a:pPr>
            <a:r>
              <a:rPr b="0" i="0" lang="en-US" sz="2799" u="none" cap="none" strike="noStrike">
                <a:solidFill>
                  <a:srgbClr val="531B53"/>
                </a:solidFill>
                <a:latin typeface="Forum"/>
                <a:ea typeface="Forum"/>
                <a:cs typeface="Forum"/>
                <a:sym typeface="Forum"/>
              </a:rPr>
              <a:t>Sip &amp; Savor</a:t>
            </a:r>
            <a:endParaRPr/>
          </a:p>
        </p:txBody>
      </p:sp>
      <p:sp>
        <p:nvSpPr>
          <p:cNvPr id="218" name="Google Shape;218;p22"/>
          <p:cNvSpPr txBox="1"/>
          <p:nvPr/>
        </p:nvSpPr>
        <p:spPr>
          <a:xfrm>
            <a:off x="11117359" y="4429246"/>
            <a:ext cx="6081300" cy="969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100" u="none" cap="none" strike="noStrike">
                <a:solidFill>
                  <a:srgbClr val="531B53"/>
                </a:solidFill>
                <a:latin typeface="Forum"/>
                <a:ea typeface="Forum"/>
                <a:cs typeface="Forum"/>
                <a:sym typeface="Forum"/>
              </a:rPr>
              <a:t>Indulge your senses with a selection of exquisite wines and delectable treats that will ignite the passion in your taste buds.</a:t>
            </a:r>
            <a:endParaRPr/>
          </a:p>
        </p:txBody>
      </p:sp>
      <p:sp>
        <p:nvSpPr>
          <p:cNvPr id="219" name="Google Shape;219;p22"/>
          <p:cNvSpPr txBox="1"/>
          <p:nvPr/>
        </p:nvSpPr>
        <p:spPr>
          <a:xfrm>
            <a:off x="11177966" y="5851976"/>
            <a:ext cx="5508998" cy="469265"/>
          </a:xfrm>
          <a:prstGeom prst="rect">
            <a:avLst/>
          </a:prstGeom>
          <a:noFill/>
          <a:ln>
            <a:noFill/>
          </a:ln>
        </p:spPr>
        <p:txBody>
          <a:bodyPr anchorCtr="0" anchor="t" bIns="0" lIns="0" spcFirstLastPara="1" rIns="0" wrap="square" tIns="0">
            <a:spAutoFit/>
          </a:bodyPr>
          <a:lstStyle/>
          <a:p>
            <a:pPr indent="0" lvl="0" marL="0" marR="0" rtl="0" algn="l">
              <a:lnSpc>
                <a:spcPct val="130010"/>
              </a:lnSpc>
              <a:spcBef>
                <a:spcPts val="0"/>
              </a:spcBef>
              <a:spcAft>
                <a:spcPts val="0"/>
              </a:spcAft>
              <a:buNone/>
            </a:pPr>
            <a:r>
              <a:rPr b="0" i="0" lang="en-US" sz="2799" u="none" cap="none" strike="noStrike">
                <a:solidFill>
                  <a:srgbClr val="531B53"/>
                </a:solidFill>
                <a:latin typeface="Forum"/>
                <a:ea typeface="Forum"/>
                <a:cs typeface="Forum"/>
                <a:sym typeface="Forum"/>
              </a:rPr>
              <a:t>Let Love Blossom</a:t>
            </a:r>
            <a:endParaRPr/>
          </a:p>
        </p:txBody>
      </p:sp>
      <p:sp>
        <p:nvSpPr>
          <p:cNvPr id="220" name="Google Shape;220;p22"/>
          <p:cNvSpPr txBox="1"/>
          <p:nvPr/>
        </p:nvSpPr>
        <p:spPr>
          <a:xfrm>
            <a:off x="11177966" y="6457482"/>
            <a:ext cx="6081300" cy="646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100" u="none" cap="none" strike="noStrike">
                <a:solidFill>
                  <a:srgbClr val="531B53"/>
                </a:solidFill>
                <a:latin typeface="Forum"/>
                <a:ea typeface="Forum"/>
                <a:cs typeface="Forum"/>
                <a:sym typeface="Forum"/>
              </a:rPr>
              <a:t>Join us as we create an atmosphere filled with love, laughter, and unforgettable moments.</a:t>
            </a:r>
            <a:endParaRPr/>
          </a:p>
        </p:txBody>
      </p:sp>
      <p:sp>
        <p:nvSpPr>
          <p:cNvPr id="221" name="Google Shape;221;p22"/>
          <p:cNvSpPr txBox="1"/>
          <p:nvPr/>
        </p:nvSpPr>
        <p:spPr>
          <a:xfrm>
            <a:off x="11177966" y="7880212"/>
            <a:ext cx="5508998" cy="469265"/>
          </a:xfrm>
          <a:prstGeom prst="rect">
            <a:avLst/>
          </a:prstGeom>
          <a:noFill/>
          <a:ln>
            <a:noFill/>
          </a:ln>
        </p:spPr>
        <p:txBody>
          <a:bodyPr anchorCtr="0" anchor="t" bIns="0" lIns="0" spcFirstLastPara="1" rIns="0" wrap="square" tIns="0">
            <a:spAutoFit/>
          </a:bodyPr>
          <a:lstStyle/>
          <a:p>
            <a:pPr indent="0" lvl="0" marL="0" marR="0" rtl="0" algn="l">
              <a:lnSpc>
                <a:spcPct val="130010"/>
              </a:lnSpc>
              <a:spcBef>
                <a:spcPts val="0"/>
              </a:spcBef>
              <a:spcAft>
                <a:spcPts val="0"/>
              </a:spcAft>
              <a:buNone/>
            </a:pPr>
            <a:r>
              <a:rPr b="0" i="0" lang="en-US" sz="2799" u="none" cap="none" strike="noStrike">
                <a:solidFill>
                  <a:srgbClr val="531B53"/>
                </a:solidFill>
                <a:latin typeface="Forum"/>
                <a:ea typeface="Forum"/>
                <a:cs typeface="Forum"/>
                <a:sym typeface="Forum"/>
              </a:rPr>
              <a:t>Surprises Await</a:t>
            </a:r>
            <a:endParaRPr/>
          </a:p>
        </p:txBody>
      </p:sp>
      <p:sp>
        <p:nvSpPr>
          <p:cNvPr id="222" name="Google Shape;222;p22"/>
          <p:cNvSpPr txBox="1"/>
          <p:nvPr/>
        </p:nvSpPr>
        <p:spPr>
          <a:xfrm>
            <a:off x="11177966" y="8485719"/>
            <a:ext cx="6081300" cy="646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100" u="none" cap="none" strike="noStrike">
                <a:solidFill>
                  <a:srgbClr val="531B53"/>
                </a:solidFill>
                <a:latin typeface="Forum"/>
                <a:ea typeface="Forum"/>
                <a:cs typeface="Forum"/>
                <a:sym typeface="Forum"/>
              </a:rPr>
              <a:t>Prepare to be amazed as we have some delightful surprises in store for you.</a:t>
            </a:r>
            <a:endParaRPr/>
          </a:p>
        </p:txBody>
      </p:sp>
      <p:sp>
        <p:nvSpPr>
          <p:cNvPr id="223" name="Google Shape;223;p22"/>
          <p:cNvSpPr txBox="1"/>
          <p:nvPr/>
        </p:nvSpPr>
        <p:spPr>
          <a:xfrm>
            <a:off x="1028700" y="3317314"/>
            <a:ext cx="7086600" cy="2757900"/>
          </a:xfrm>
          <a:prstGeom prst="rect">
            <a:avLst/>
          </a:prstGeom>
          <a:noFill/>
          <a:ln>
            <a:noFill/>
          </a:ln>
        </p:spPr>
        <p:txBody>
          <a:bodyPr anchorCtr="0" anchor="t" bIns="0" lIns="0" spcFirstLastPara="1" rIns="0" wrap="square" tIns="0">
            <a:spAutoFit/>
          </a:bodyPr>
          <a:lstStyle/>
          <a:p>
            <a:pPr indent="0" lvl="0" marL="0" marR="0" rtl="0" algn="ctr">
              <a:lnSpc>
                <a:spcPct val="70000"/>
              </a:lnSpc>
              <a:spcBef>
                <a:spcPts val="0"/>
              </a:spcBef>
              <a:spcAft>
                <a:spcPts val="0"/>
              </a:spcAft>
              <a:buNone/>
            </a:pPr>
            <a:r>
              <a:rPr b="0" i="0" lang="en-US" sz="6399" u="none" cap="none" strike="noStrike">
                <a:solidFill>
                  <a:srgbClr val="FFF2DC"/>
                </a:solidFill>
                <a:latin typeface="Forum"/>
                <a:ea typeface="Forum"/>
                <a:cs typeface="Forum"/>
                <a:sym typeface="Forum"/>
              </a:rPr>
              <a:t>Love isn’t something you find. Love is something that finds you.</a:t>
            </a:r>
            <a:endParaRPr/>
          </a:p>
        </p:txBody>
      </p:sp>
      <p:sp>
        <p:nvSpPr>
          <p:cNvPr id="224" name="Google Shape;224;p22"/>
          <p:cNvSpPr txBox="1"/>
          <p:nvPr/>
        </p:nvSpPr>
        <p:spPr>
          <a:xfrm>
            <a:off x="1531333" y="6267089"/>
            <a:ext cx="6081334" cy="344805"/>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100" u="none" cap="none" strike="noStrike">
                <a:solidFill>
                  <a:srgbClr val="FFF2DC"/>
                </a:solidFill>
                <a:latin typeface="Forum"/>
                <a:ea typeface="Forum"/>
                <a:cs typeface="Forum"/>
                <a:sym typeface="Forum"/>
              </a:rPr>
              <a:t>Loretta Young</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1A4A"/>
        </a:solidFill>
      </p:bgPr>
    </p:bg>
    <p:spTree>
      <p:nvGrpSpPr>
        <p:cNvPr id="228" name="Shape 228"/>
        <p:cNvGrpSpPr/>
        <p:nvPr/>
      </p:nvGrpSpPr>
      <p:grpSpPr>
        <a:xfrm>
          <a:off x="0" y="0"/>
          <a:ext cx="0" cy="0"/>
          <a:chOff x="0" y="0"/>
          <a:chExt cx="0" cy="0"/>
        </a:xfrm>
      </p:grpSpPr>
      <p:pic>
        <p:nvPicPr>
          <p:cNvPr id="229" name="Google Shape;229;p23"/>
          <p:cNvPicPr preferRelativeResize="0"/>
          <p:nvPr/>
        </p:nvPicPr>
        <p:blipFill>
          <a:blip r:embed="rId3">
            <a:alphaModFix/>
          </a:blip>
          <a:stretch>
            <a:fillRect/>
          </a:stretch>
        </p:blipFill>
        <p:spPr>
          <a:xfrm>
            <a:off x="15518056" y="7822138"/>
            <a:ext cx="3040356" cy="3447600"/>
          </a:xfrm>
          <a:prstGeom prst="rect">
            <a:avLst/>
          </a:prstGeom>
          <a:noFill/>
          <a:ln>
            <a:noFill/>
          </a:ln>
        </p:spPr>
      </p:pic>
      <p:pic>
        <p:nvPicPr>
          <p:cNvPr id="230" name="Google Shape;230;p23"/>
          <p:cNvPicPr preferRelativeResize="0"/>
          <p:nvPr/>
        </p:nvPicPr>
        <p:blipFill>
          <a:blip r:embed="rId3">
            <a:alphaModFix/>
          </a:blip>
          <a:stretch>
            <a:fillRect/>
          </a:stretch>
        </p:blipFill>
        <p:spPr>
          <a:xfrm>
            <a:off x="4459538" y="8091813"/>
            <a:ext cx="3040350" cy="3447600"/>
          </a:xfrm>
          <a:prstGeom prst="rect">
            <a:avLst/>
          </a:prstGeom>
          <a:noFill/>
          <a:ln>
            <a:noFill/>
          </a:ln>
        </p:spPr>
      </p:pic>
      <p:pic>
        <p:nvPicPr>
          <p:cNvPr id="231" name="Google Shape;231;p23"/>
          <p:cNvPicPr preferRelativeResize="0"/>
          <p:nvPr/>
        </p:nvPicPr>
        <p:blipFill>
          <a:blip r:embed="rId3">
            <a:alphaModFix/>
          </a:blip>
          <a:stretch>
            <a:fillRect/>
          </a:stretch>
        </p:blipFill>
        <p:spPr>
          <a:xfrm>
            <a:off x="15518050" y="-586925"/>
            <a:ext cx="2831750" cy="3211058"/>
          </a:xfrm>
          <a:prstGeom prst="rect">
            <a:avLst/>
          </a:prstGeom>
          <a:noFill/>
          <a:ln>
            <a:noFill/>
          </a:ln>
        </p:spPr>
      </p:pic>
      <p:pic>
        <p:nvPicPr>
          <p:cNvPr id="232" name="Google Shape;232;p23"/>
          <p:cNvPicPr preferRelativeResize="0"/>
          <p:nvPr/>
        </p:nvPicPr>
        <p:blipFill>
          <a:blip r:embed="rId4">
            <a:alphaModFix/>
          </a:blip>
          <a:stretch>
            <a:fillRect/>
          </a:stretch>
        </p:blipFill>
        <p:spPr>
          <a:xfrm>
            <a:off x="7728130" y="-1328900"/>
            <a:ext cx="2831750" cy="3223665"/>
          </a:xfrm>
          <a:prstGeom prst="rect">
            <a:avLst/>
          </a:prstGeom>
          <a:noFill/>
          <a:ln>
            <a:noFill/>
          </a:ln>
        </p:spPr>
      </p:pic>
      <p:pic>
        <p:nvPicPr>
          <p:cNvPr id="233" name="Google Shape;233;p23"/>
          <p:cNvPicPr preferRelativeResize="0"/>
          <p:nvPr/>
        </p:nvPicPr>
        <p:blipFill>
          <a:blip r:embed="rId3">
            <a:alphaModFix/>
          </a:blip>
          <a:stretch>
            <a:fillRect/>
          </a:stretch>
        </p:blipFill>
        <p:spPr>
          <a:xfrm>
            <a:off x="-667894" y="-586925"/>
            <a:ext cx="3040356" cy="3447600"/>
          </a:xfrm>
          <a:prstGeom prst="rect">
            <a:avLst/>
          </a:prstGeom>
          <a:noFill/>
          <a:ln>
            <a:noFill/>
          </a:ln>
        </p:spPr>
      </p:pic>
      <p:pic>
        <p:nvPicPr>
          <p:cNvPr id="234" name="Google Shape;234;p23"/>
          <p:cNvPicPr preferRelativeResize="0"/>
          <p:nvPr/>
        </p:nvPicPr>
        <p:blipFill>
          <a:blip r:embed="rId5">
            <a:alphaModFix/>
          </a:blip>
          <a:stretch>
            <a:fillRect/>
          </a:stretch>
        </p:blipFill>
        <p:spPr>
          <a:xfrm>
            <a:off x="-1449015" y="-4885"/>
            <a:ext cx="8563450" cy="10266121"/>
          </a:xfrm>
          <a:prstGeom prst="rect">
            <a:avLst/>
          </a:prstGeom>
          <a:noFill/>
          <a:ln>
            <a:noFill/>
          </a:ln>
        </p:spPr>
      </p:pic>
      <p:sp>
        <p:nvSpPr>
          <p:cNvPr id="235" name="Google Shape;235;p23"/>
          <p:cNvSpPr txBox="1"/>
          <p:nvPr/>
        </p:nvSpPr>
        <p:spPr>
          <a:xfrm>
            <a:off x="6643815" y="2420366"/>
            <a:ext cx="11086200" cy="3447600"/>
          </a:xfrm>
          <a:prstGeom prst="rect">
            <a:avLst/>
          </a:prstGeom>
          <a:noFill/>
          <a:ln>
            <a:noFill/>
          </a:ln>
        </p:spPr>
        <p:txBody>
          <a:bodyPr anchorCtr="0" anchor="t" bIns="0" lIns="0" spcFirstLastPara="1" rIns="0" wrap="square" tIns="0">
            <a:spAutoFit/>
          </a:bodyPr>
          <a:lstStyle/>
          <a:p>
            <a:pPr indent="0" lvl="0" marL="0" marR="0" rtl="0" algn="ctr">
              <a:lnSpc>
                <a:spcPct val="70000"/>
              </a:lnSpc>
              <a:spcBef>
                <a:spcPts val="0"/>
              </a:spcBef>
              <a:spcAft>
                <a:spcPts val="0"/>
              </a:spcAft>
              <a:buNone/>
            </a:pPr>
            <a:r>
              <a:rPr b="0" i="0" lang="en-US" sz="15999" u="none" cap="none" strike="noStrike">
                <a:solidFill>
                  <a:srgbClr val="FFFFFF"/>
                </a:solidFill>
                <a:latin typeface="Forum"/>
                <a:ea typeface="Forum"/>
                <a:cs typeface="Forum"/>
                <a:sym typeface="Forum"/>
              </a:rPr>
              <a:t>VALENTINE’S PARTY</a:t>
            </a:r>
            <a:endParaRPr/>
          </a:p>
        </p:txBody>
      </p:sp>
      <p:sp>
        <p:nvSpPr>
          <p:cNvPr id="236" name="Google Shape;236;p23"/>
          <p:cNvSpPr txBox="1"/>
          <p:nvPr/>
        </p:nvSpPr>
        <p:spPr>
          <a:xfrm>
            <a:off x="8217999" y="6421501"/>
            <a:ext cx="7937700" cy="18285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3600" u="none" cap="none" strike="noStrike">
                <a:solidFill>
                  <a:srgbClr val="FFFFFF"/>
                </a:solidFill>
                <a:latin typeface="Forum"/>
                <a:ea typeface="Forum"/>
                <a:cs typeface="Forum"/>
                <a:sym typeface="Forum"/>
              </a:rPr>
              <a:t>LOREM IPSUM DOLOR SIT AMET, CONSECTETUR ADIPISCING ELIT, SED DO EIUSMOD TEMPOR INCIDIDUNT UT.</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B006C"/>
        </a:solidFill>
      </p:bgPr>
    </p:bg>
    <p:spTree>
      <p:nvGrpSpPr>
        <p:cNvPr id="240" name="Shape 240"/>
        <p:cNvGrpSpPr/>
        <p:nvPr/>
      </p:nvGrpSpPr>
      <p:grpSpPr>
        <a:xfrm>
          <a:off x="0" y="0"/>
          <a:ext cx="0" cy="0"/>
          <a:chOff x="0" y="0"/>
          <a:chExt cx="0" cy="0"/>
        </a:xfrm>
      </p:grpSpPr>
      <p:pic>
        <p:nvPicPr>
          <p:cNvPr id="241" name="Google Shape;241;p24"/>
          <p:cNvPicPr preferRelativeResize="0"/>
          <p:nvPr/>
        </p:nvPicPr>
        <p:blipFill>
          <a:blip r:embed="rId3">
            <a:alphaModFix/>
          </a:blip>
          <a:stretch>
            <a:fillRect/>
          </a:stretch>
        </p:blipFill>
        <p:spPr>
          <a:xfrm>
            <a:off x="-4229100" y="-6836350"/>
            <a:ext cx="25222199" cy="26062049"/>
          </a:xfrm>
          <a:prstGeom prst="rect">
            <a:avLst/>
          </a:prstGeom>
          <a:noFill/>
          <a:ln>
            <a:noFill/>
          </a:ln>
        </p:spPr>
      </p:pic>
      <p:pic>
        <p:nvPicPr>
          <p:cNvPr id="242" name="Google Shape;242;p24"/>
          <p:cNvPicPr preferRelativeResize="0"/>
          <p:nvPr/>
        </p:nvPicPr>
        <p:blipFill>
          <a:blip r:embed="rId4">
            <a:alphaModFix/>
          </a:blip>
          <a:stretch>
            <a:fillRect/>
          </a:stretch>
        </p:blipFill>
        <p:spPr>
          <a:xfrm>
            <a:off x="7978000" y="2032200"/>
            <a:ext cx="10108551" cy="6222601"/>
          </a:xfrm>
          <a:prstGeom prst="rect">
            <a:avLst/>
          </a:prstGeom>
          <a:noFill/>
          <a:ln>
            <a:noFill/>
          </a:ln>
        </p:spPr>
      </p:pic>
      <p:sp>
        <p:nvSpPr>
          <p:cNvPr id="243" name="Google Shape;243;p24"/>
          <p:cNvSpPr txBox="1"/>
          <p:nvPr/>
        </p:nvSpPr>
        <p:spPr>
          <a:xfrm>
            <a:off x="1028700" y="3749520"/>
            <a:ext cx="6788700" cy="4433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4800" u="none" cap="none" strike="noStrike">
                <a:solidFill>
                  <a:srgbClr val="FFF2DC"/>
                </a:solidFill>
                <a:latin typeface="Josefin Sans"/>
                <a:ea typeface="Josefin Sans"/>
                <a:cs typeface="Josefin Sans"/>
                <a:sym typeface="Josefin Sans"/>
              </a:rPr>
              <a:t>LOREM IPSUM DOLOR SIT AMET, CONSECTETUR ADIPISCING ELIT, SED DO EIUSMOD TEMPOR INCIDIDUNT.</a:t>
            </a:r>
            <a:endParaRPr/>
          </a:p>
        </p:txBody>
      </p:sp>
      <p:sp>
        <p:nvSpPr>
          <p:cNvPr id="244" name="Google Shape;244;p24"/>
          <p:cNvSpPr txBox="1"/>
          <p:nvPr/>
        </p:nvSpPr>
        <p:spPr>
          <a:xfrm>
            <a:off x="1028700" y="2104372"/>
            <a:ext cx="6247800" cy="1108200"/>
          </a:xfrm>
          <a:prstGeom prst="rect">
            <a:avLst/>
          </a:prstGeom>
          <a:noFill/>
          <a:ln>
            <a:noFill/>
          </a:ln>
        </p:spPr>
        <p:txBody>
          <a:bodyPr anchorCtr="0" anchor="t" bIns="0" lIns="0" spcFirstLastPara="1" rIns="0" wrap="square" tIns="0">
            <a:spAutoFit/>
          </a:bodyPr>
          <a:lstStyle/>
          <a:p>
            <a:pPr indent="0" lvl="0" marL="0" marR="0" rtl="0" algn="l">
              <a:lnSpc>
                <a:spcPct val="116999"/>
              </a:lnSpc>
              <a:spcBef>
                <a:spcPts val="0"/>
              </a:spcBef>
              <a:spcAft>
                <a:spcPts val="0"/>
              </a:spcAft>
              <a:buNone/>
            </a:pPr>
            <a:r>
              <a:rPr b="0" i="0" lang="en-US" sz="7200" u="none" cap="none" strike="noStrike">
                <a:solidFill>
                  <a:srgbClr val="FFF2DC"/>
                </a:solidFill>
                <a:latin typeface="Josefin Sans"/>
                <a:ea typeface="Josefin Sans"/>
                <a:cs typeface="Josefin Sans"/>
                <a:sym typeface="Josefin Sans"/>
              </a:rPr>
              <a:t>DEAR JOHN</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800F2"/>
        </a:solidFill>
      </p:bgPr>
    </p:bg>
    <p:spTree>
      <p:nvGrpSpPr>
        <p:cNvPr id="248" name="Shape 248"/>
        <p:cNvGrpSpPr/>
        <p:nvPr/>
      </p:nvGrpSpPr>
      <p:grpSpPr>
        <a:xfrm>
          <a:off x="0" y="0"/>
          <a:ext cx="0" cy="0"/>
          <a:chOff x="0" y="0"/>
          <a:chExt cx="0" cy="0"/>
        </a:xfrm>
      </p:grpSpPr>
      <p:pic>
        <p:nvPicPr>
          <p:cNvPr id="249" name="Google Shape;249;p25"/>
          <p:cNvPicPr preferRelativeResize="0"/>
          <p:nvPr/>
        </p:nvPicPr>
        <p:blipFill>
          <a:blip r:embed="rId3">
            <a:alphaModFix/>
          </a:blip>
          <a:stretch>
            <a:fillRect/>
          </a:stretch>
        </p:blipFill>
        <p:spPr>
          <a:xfrm>
            <a:off x="417100" y="413000"/>
            <a:ext cx="7833426" cy="9331571"/>
          </a:xfrm>
          <a:prstGeom prst="rect">
            <a:avLst/>
          </a:prstGeom>
          <a:noFill/>
          <a:ln>
            <a:noFill/>
          </a:ln>
        </p:spPr>
      </p:pic>
      <p:pic>
        <p:nvPicPr>
          <p:cNvPr id="250" name="Google Shape;250;p25"/>
          <p:cNvPicPr preferRelativeResize="0"/>
          <p:nvPr/>
        </p:nvPicPr>
        <p:blipFill>
          <a:blip r:embed="rId4">
            <a:alphaModFix/>
          </a:blip>
          <a:stretch>
            <a:fillRect/>
          </a:stretch>
        </p:blipFill>
        <p:spPr>
          <a:xfrm>
            <a:off x="9156775" y="8774232"/>
            <a:ext cx="544125" cy="506163"/>
          </a:xfrm>
          <a:prstGeom prst="rect">
            <a:avLst/>
          </a:prstGeom>
          <a:noFill/>
          <a:ln>
            <a:noFill/>
          </a:ln>
        </p:spPr>
      </p:pic>
      <p:pic>
        <p:nvPicPr>
          <p:cNvPr id="251" name="Google Shape;251;p25"/>
          <p:cNvPicPr preferRelativeResize="0"/>
          <p:nvPr/>
        </p:nvPicPr>
        <p:blipFill>
          <a:blip r:embed="rId5">
            <a:alphaModFix/>
          </a:blip>
          <a:stretch>
            <a:fillRect/>
          </a:stretch>
        </p:blipFill>
        <p:spPr>
          <a:xfrm>
            <a:off x="9156775" y="8140075"/>
            <a:ext cx="544125" cy="483669"/>
          </a:xfrm>
          <a:prstGeom prst="rect">
            <a:avLst/>
          </a:prstGeom>
          <a:noFill/>
          <a:ln>
            <a:noFill/>
          </a:ln>
        </p:spPr>
      </p:pic>
      <p:pic>
        <p:nvPicPr>
          <p:cNvPr id="252" name="Google Shape;252;p25"/>
          <p:cNvPicPr preferRelativeResize="0"/>
          <p:nvPr/>
        </p:nvPicPr>
        <p:blipFill>
          <a:blip r:embed="rId6">
            <a:alphaModFix/>
          </a:blip>
          <a:stretch>
            <a:fillRect/>
          </a:stretch>
        </p:blipFill>
        <p:spPr>
          <a:xfrm>
            <a:off x="9156775" y="7452350"/>
            <a:ext cx="567425" cy="541633"/>
          </a:xfrm>
          <a:prstGeom prst="rect">
            <a:avLst/>
          </a:prstGeom>
          <a:noFill/>
          <a:ln>
            <a:noFill/>
          </a:ln>
        </p:spPr>
      </p:pic>
      <p:sp>
        <p:nvSpPr>
          <p:cNvPr id="253" name="Google Shape;253;p25"/>
          <p:cNvSpPr txBox="1"/>
          <p:nvPr/>
        </p:nvSpPr>
        <p:spPr>
          <a:xfrm>
            <a:off x="9144000" y="1171575"/>
            <a:ext cx="8115300" cy="2955300"/>
          </a:xfrm>
          <a:prstGeom prst="rect">
            <a:avLst/>
          </a:prstGeom>
          <a:noFill/>
          <a:ln>
            <a:noFill/>
          </a:ln>
        </p:spPr>
        <p:txBody>
          <a:bodyPr anchorCtr="0" anchor="t" bIns="0" lIns="0" spcFirstLastPara="1" rIns="0" wrap="square" tIns="0">
            <a:spAutoFit/>
          </a:bodyPr>
          <a:lstStyle/>
          <a:p>
            <a:pPr indent="0" lvl="0" marL="0" marR="0" rtl="0" algn="l">
              <a:lnSpc>
                <a:spcPct val="80000"/>
              </a:lnSpc>
              <a:spcBef>
                <a:spcPts val="0"/>
              </a:spcBef>
              <a:spcAft>
                <a:spcPts val="0"/>
              </a:spcAft>
              <a:buNone/>
            </a:pPr>
            <a:r>
              <a:rPr b="0" i="0" lang="en-US" sz="8000" u="none" cap="none" strike="noStrike">
                <a:solidFill>
                  <a:srgbClr val="FFFFFF"/>
                </a:solidFill>
                <a:latin typeface="Architects Daughter"/>
                <a:ea typeface="Architects Daughter"/>
                <a:cs typeface="Architects Daughter"/>
                <a:sym typeface="Architects Daughter"/>
              </a:rPr>
              <a:t>You’re Invited to a Celebration of Love</a:t>
            </a:r>
            <a:endParaRPr/>
          </a:p>
        </p:txBody>
      </p:sp>
      <p:sp>
        <p:nvSpPr>
          <p:cNvPr id="254" name="Google Shape;254;p25"/>
          <p:cNvSpPr txBox="1"/>
          <p:nvPr/>
        </p:nvSpPr>
        <p:spPr>
          <a:xfrm>
            <a:off x="9837826" y="8140065"/>
            <a:ext cx="5141301" cy="52133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3200" u="none" cap="none" strike="noStrike">
                <a:solidFill>
                  <a:srgbClr val="FFFFFF"/>
                </a:solidFill>
                <a:latin typeface="Architects Daughter"/>
                <a:ea typeface="Architects Daughter"/>
                <a:cs typeface="Architects Daughter"/>
                <a:sym typeface="Architects Daughter"/>
              </a:rPr>
              <a:t>February 14, 2024</a:t>
            </a:r>
            <a:endParaRPr/>
          </a:p>
        </p:txBody>
      </p:sp>
      <p:sp>
        <p:nvSpPr>
          <p:cNvPr id="255" name="Google Shape;255;p25"/>
          <p:cNvSpPr txBox="1"/>
          <p:nvPr/>
        </p:nvSpPr>
        <p:spPr>
          <a:xfrm>
            <a:off x="9837826" y="7460208"/>
            <a:ext cx="5141301" cy="52133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3200" u="none" cap="none" strike="noStrike">
                <a:solidFill>
                  <a:srgbClr val="FFFFFF"/>
                </a:solidFill>
                <a:latin typeface="Architects Daughter"/>
                <a:ea typeface="Architects Daughter"/>
                <a:cs typeface="Architects Daughter"/>
                <a:sym typeface="Architects Daughter"/>
              </a:rPr>
              <a:t>07:00 PM</a:t>
            </a:r>
            <a:endParaRPr/>
          </a:p>
        </p:txBody>
      </p:sp>
      <p:sp>
        <p:nvSpPr>
          <p:cNvPr id="256" name="Google Shape;256;p25"/>
          <p:cNvSpPr txBox="1"/>
          <p:nvPr/>
        </p:nvSpPr>
        <p:spPr>
          <a:xfrm>
            <a:off x="9837826" y="8808720"/>
            <a:ext cx="7421474" cy="52133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3200" u="none" cap="none" strike="noStrike">
                <a:solidFill>
                  <a:srgbClr val="FFFFFF"/>
                </a:solidFill>
                <a:latin typeface="Architects Daughter"/>
                <a:ea typeface="Architects Daughter"/>
                <a:cs typeface="Architects Daughter"/>
                <a:sym typeface="Architects Daughter"/>
              </a:rPr>
              <a:t>123 Anywhere St., Any City,ST </a:t>
            </a:r>
            <a:endParaRPr/>
          </a:p>
        </p:txBody>
      </p:sp>
      <p:sp>
        <p:nvSpPr>
          <p:cNvPr id="257" name="Google Shape;257;p25"/>
          <p:cNvSpPr txBox="1"/>
          <p:nvPr/>
        </p:nvSpPr>
        <p:spPr>
          <a:xfrm>
            <a:off x="9144000" y="4534853"/>
            <a:ext cx="6081300" cy="1108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400" u="none" cap="none" strike="noStrike">
                <a:solidFill>
                  <a:srgbClr val="FFFFFF"/>
                </a:solidFill>
                <a:latin typeface="Arimo"/>
                <a:ea typeface="Arimo"/>
                <a:cs typeface="Arimo"/>
                <a:sym typeface="Arimo"/>
              </a:rPr>
              <a:t>Love is in the air, and we're turning up the romance for the most enchanting Valentine's Day Party of the year!</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D7B3"/>
        </a:solidFill>
      </p:bgPr>
    </p:bg>
    <p:spTree>
      <p:nvGrpSpPr>
        <p:cNvPr id="261" name="Shape 261"/>
        <p:cNvGrpSpPr/>
        <p:nvPr/>
      </p:nvGrpSpPr>
      <p:grpSpPr>
        <a:xfrm>
          <a:off x="0" y="0"/>
          <a:ext cx="0" cy="0"/>
          <a:chOff x="0" y="0"/>
          <a:chExt cx="0" cy="0"/>
        </a:xfrm>
      </p:grpSpPr>
      <p:pic>
        <p:nvPicPr>
          <p:cNvPr id="262" name="Google Shape;262;p26"/>
          <p:cNvPicPr preferRelativeResize="0"/>
          <p:nvPr/>
        </p:nvPicPr>
        <p:blipFill>
          <a:blip r:embed="rId3">
            <a:alphaModFix/>
          </a:blip>
          <a:stretch>
            <a:fillRect/>
          </a:stretch>
        </p:blipFill>
        <p:spPr>
          <a:xfrm>
            <a:off x="3216897" y="2028100"/>
            <a:ext cx="2739225" cy="3335259"/>
          </a:xfrm>
          <a:prstGeom prst="rect">
            <a:avLst/>
          </a:prstGeom>
          <a:noFill/>
          <a:ln>
            <a:noFill/>
          </a:ln>
        </p:spPr>
      </p:pic>
      <p:pic>
        <p:nvPicPr>
          <p:cNvPr id="263" name="Google Shape;263;p26"/>
          <p:cNvPicPr preferRelativeResize="0"/>
          <p:nvPr/>
        </p:nvPicPr>
        <p:blipFill>
          <a:blip r:embed="rId4">
            <a:alphaModFix/>
          </a:blip>
          <a:stretch>
            <a:fillRect/>
          </a:stretch>
        </p:blipFill>
        <p:spPr>
          <a:xfrm>
            <a:off x="11114950" y="1029167"/>
            <a:ext cx="5169425" cy="6198232"/>
          </a:xfrm>
          <a:prstGeom prst="rect">
            <a:avLst/>
          </a:prstGeom>
          <a:noFill/>
          <a:ln>
            <a:noFill/>
          </a:ln>
        </p:spPr>
      </p:pic>
      <p:cxnSp>
        <p:nvCxnSpPr>
          <p:cNvPr id="264" name="Google Shape;264;p26"/>
          <p:cNvCxnSpPr/>
          <p:nvPr/>
        </p:nvCxnSpPr>
        <p:spPr>
          <a:xfrm rot="10800000">
            <a:off x="9144000" y="0"/>
            <a:ext cx="0" cy="10287000"/>
          </a:xfrm>
          <a:prstGeom prst="straightConnector1">
            <a:avLst/>
          </a:prstGeom>
          <a:noFill/>
          <a:ln cap="flat" cmpd="sng" w="38100">
            <a:solidFill>
              <a:srgbClr val="FC1A4A"/>
            </a:solidFill>
            <a:prstDash val="dot"/>
            <a:round/>
            <a:headEnd len="sm" w="sm" type="none"/>
            <a:tailEnd len="sm" w="sm" type="none"/>
          </a:ln>
        </p:spPr>
      </p:cxnSp>
      <p:sp>
        <p:nvSpPr>
          <p:cNvPr id="265" name="Google Shape;265;p26"/>
          <p:cNvSpPr txBox="1"/>
          <p:nvPr/>
        </p:nvSpPr>
        <p:spPr>
          <a:xfrm>
            <a:off x="9486900" y="8016355"/>
            <a:ext cx="8425535" cy="920751"/>
          </a:xfrm>
          <a:prstGeom prst="rect">
            <a:avLst/>
          </a:prstGeom>
          <a:noFill/>
          <a:ln>
            <a:noFill/>
          </a:ln>
        </p:spPr>
        <p:txBody>
          <a:bodyPr anchorCtr="0" anchor="t" bIns="0" lIns="0" spcFirstLastPara="1" rIns="0" wrap="square" tIns="0">
            <a:spAutoFit/>
          </a:bodyPr>
          <a:lstStyle/>
          <a:p>
            <a:pPr indent="0" lvl="0" marL="0" marR="0" rtl="0" algn="ctr">
              <a:lnSpc>
                <a:spcPct val="80000"/>
              </a:lnSpc>
              <a:spcBef>
                <a:spcPts val="0"/>
              </a:spcBef>
              <a:spcAft>
                <a:spcPts val="0"/>
              </a:spcAft>
              <a:buNone/>
            </a:pPr>
            <a:r>
              <a:rPr b="0" i="0" lang="en-US" sz="8000" u="none" cap="none" strike="noStrike">
                <a:solidFill>
                  <a:srgbClr val="FC1A4A"/>
                </a:solidFill>
                <a:latin typeface="Allura"/>
                <a:ea typeface="Allura"/>
                <a:cs typeface="Allura"/>
                <a:sym typeface="Allura"/>
              </a:rPr>
              <a:t>Can you keep a secret?</a:t>
            </a:r>
            <a:endParaRPr/>
          </a:p>
        </p:txBody>
      </p:sp>
      <p:sp>
        <p:nvSpPr>
          <p:cNvPr id="266" name="Google Shape;266;p26"/>
          <p:cNvSpPr txBox="1"/>
          <p:nvPr/>
        </p:nvSpPr>
        <p:spPr>
          <a:xfrm>
            <a:off x="2122023" y="7812838"/>
            <a:ext cx="4910958" cy="344805"/>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100" u="none" cap="none" strike="noStrike">
                <a:solidFill>
                  <a:srgbClr val="FC1A4A"/>
                </a:solidFill>
                <a:latin typeface="Allura"/>
                <a:ea typeface="Allura"/>
                <a:cs typeface="Allura"/>
                <a:sym typeface="Allura"/>
              </a:rPr>
              <a:t>07:00 PM</a:t>
            </a:r>
            <a:endParaRPr/>
          </a:p>
        </p:txBody>
      </p:sp>
      <p:sp>
        <p:nvSpPr>
          <p:cNvPr id="267" name="Google Shape;267;p26"/>
          <p:cNvSpPr txBox="1"/>
          <p:nvPr/>
        </p:nvSpPr>
        <p:spPr>
          <a:xfrm>
            <a:off x="2140027" y="8300518"/>
            <a:ext cx="4892954" cy="344805"/>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100" u="none" cap="none" strike="noStrike">
                <a:solidFill>
                  <a:srgbClr val="FC1A4A"/>
                </a:solidFill>
                <a:latin typeface="Allura"/>
                <a:ea typeface="Allura"/>
                <a:cs typeface="Allura"/>
                <a:sym typeface="Allura"/>
              </a:rPr>
              <a:t>February 14, 2024</a:t>
            </a:r>
            <a:endParaRPr/>
          </a:p>
        </p:txBody>
      </p:sp>
      <p:sp>
        <p:nvSpPr>
          <p:cNvPr id="268" name="Google Shape;268;p26"/>
          <p:cNvSpPr txBox="1"/>
          <p:nvPr/>
        </p:nvSpPr>
        <p:spPr>
          <a:xfrm>
            <a:off x="2140027" y="8788006"/>
            <a:ext cx="4892954" cy="344805"/>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100" u="none" cap="none" strike="noStrike">
                <a:solidFill>
                  <a:srgbClr val="FC1A4A"/>
                </a:solidFill>
                <a:latin typeface="Allura"/>
                <a:ea typeface="Allura"/>
                <a:cs typeface="Allura"/>
                <a:sym typeface="Allura"/>
              </a:rPr>
              <a:t>123 Anywhere St., Any City,ST </a:t>
            </a:r>
            <a:endParaRPr/>
          </a:p>
        </p:txBody>
      </p:sp>
      <p:sp>
        <p:nvSpPr>
          <p:cNvPr id="269" name="Google Shape;269;p26"/>
          <p:cNvSpPr txBox="1"/>
          <p:nvPr/>
        </p:nvSpPr>
        <p:spPr>
          <a:xfrm>
            <a:off x="2015853" y="5504107"/>
            <a:ext cx="5141301" cy="573405"/>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3600" u="none" cap="none" strike="noStrike">
                <a:solidFill>
                  <a:srgbClr val="FC1A4A"/>
                </a:solidFill>
                <a:latin typeface="Allura"/>
                <a:ea typeface="Allura"/>
                <a:cs typeface="Allura"/>
                <a:sym typeface="Allura"/>
              </a:rPr>
              <a:t>See you there!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D7B3"/>
        </a:solidFill>
      </p:bgPr>
    </p:bg>
    <p:spTree>
      <p:nvGrpSpPr>
        <p:cNvPr id="273" name="Shape 273"/>
        <p:cNvGrpSpPr/>
        <p:nvPr/>
      </p:nvGrpSpPr>
      <p:grpSpPr>
        <a:xfrm>
          <a:off x="0" y="0"/>
          <a:ext cx="0" cy="0"/>
          <a:chOff x="0" y="0"/>
          <a:chExt cx="0" cy="0"/>
        </a:xfrm>
      </p:grpSpPr>
      <p:pic>
        <p:nvPicPr>
          <p:cNvPr id="274" name="Google Shape;274;p27"/>
          <p:cNvPicPr preferRelativeResize="0"/>
          <p:nvPr/>
        </p:nvPicPr>
        <p:blipFill>
          <a:blip r:embed="rId3">
            <a:alphaModFix/>
          </a:blip>
          <a:stretch>
            <a:fillRect/>
          </a:stretch>
        </p:blipFill>
        <p:spPr>
          <a:xfrm>
            <a:off x="1129049" y="7834244"/>
            <a:ext cx="524675" cy="524675"/>
          </a:xfrm>
          <a:prstGeom prst="rect">
            <a:avLst/>
          </a:prstGeom>
          <a:noFill/>
          <a:ln>
            <a:noFill/>
          </a:ln>
        </p:spPr>
      </p:pic>
      <p:pic>
        <p:nvPicPr>
          <p:cNvPr id="275" name="Google Shape;275;p27"/>
          <p:cNvPicPr preferRelativeResize="0"/>
          <p:nvPr/>
        </p:nvPicPr>
        <p:blipFill>
          <a:blip r:embed="rId4">
            <a:alphaModFix/>
          </a:blip>
          <a:stretch>
            <a:fillRect/>
          </a:stretch>
        </p:blipFill>
        <p:spPr>
          <a:xfrm>
            <a:off x="1082475" y="5869156"/>
            <a:ext cx="639775" cy="426517"/>
          </a:xfrm>
          <a:prstGeom prst="rect">
            <a:avLst/>
          </a:prstGeom>
          <a:noFill/>
          <a:ln>
            <a:noFill/>
          </a:ln>
        </p:spPr>
      </p:pic>
      <p:pic>
        <p:nvPicPr>
          <p:cNvPr id="276" name="Google Shape;276;p27"/>
          <p:cNvPicPr preferRelativeResize="0"/>
          <p:nvPr/>
        </p:nvPicPr>
        <p:blipFill>
          <a:blip r:embed="rId5">
            <a:alphaModFix/>
          </a:blip>
          <a:stretch>
            <a:fillRect/>
          </a:stretch>
        </p:blipFill>
        <p:spPr>
          <a:xfrm>
            <a:off x="1170727" y="3764193"/>
            <a:ext cx="320125" cy="566386"/>
          </a:xfrm>
          <a:prstGeom prst="rect">
            <a:avLst/>
          </a:prstGeom>
          <a:noFill/>
          <a:ln>
            <a:noFill/>
          </a:ln>
        </p:spPr>
      </p:pic>
      <p:pic>
        <p:nvPicPr>
          <p:cNvPr id="277" name="Google Shape;277;p27"/>
          <p:cNvPicPr preferRelativeResize="0"/>
          <p:nvPr/>
        </p:nvPicPr>
        <p:blipFill>
          <a:blip r:embed="rId6">
            <a:alphaModFix/>
          </a:blip>
          <a:stretch>
            <a:fillRect/>
          </a:stretch>
        </p:blipFill>
        <p:spPr>
          <a:xfrm>
            <a:off x="1028692" y="1765320"/>
            <a:ext cx="604175" cy="516050"/>
          </a:xfrm>
          <a:prstGeom prst="rect">
            <a:avLst/>
          </a:prstGeom>
          <a:noFill/>
          <a:ln>
            <a:noFill/>
          </a:ln>
        </p:spPr>
      </p:pic>
      <p:grpSp>
        <p:nvGrpSpPr>
          <p:cNvPr id="278" name="Google Shape;278;p27"/>
          <p:cNvGrpSpPr/>
          <p:nvPr/>
        </p:nvGrpSpPr>
        <p:grpSpPr>
          <a:xfrm>
            <a:off x="9144000" y="-108496"/>
            <a:ext cx="9144000" cy="10395496"/>
            <a:chOff x="0" y="-28575"/>
            <a:chExt cx="2408296" cy="2737908"/>
          </a:xfrm>
        </p:grpSpPr>
        <p:sp>
          <p:nvSpPr>
            <p:cNvPr id="279" name="Google Shape;279;p27"/>
            <p:cNvSpPr/>
            <p:nvPr/>
          </p:nvSpPr>
          <p:spPr>
            <a:xfrm>
              <a:off x="0" y="0"/>
              <a:ext cx="2408296" cy="2709333"/>
            </a:xfrm>
            <a:custGeom>
              <a:rect b="b" l="l" r="r" t="t"/>
              <a:pathLst>
                <a:path extrusionOk="0" h="2709333" w="2408296">
                  <a:moveTo>
                    <a:pt x="0" y="0"/>
                  </a:moveTo>
                  <a:lnTo>
                    <a:pt x="2408296" y="0"/>
                  </a:lnTo>
                  <a:lnTo>
                    <a:pt x="2408296" y="2709333"/>
                  </a:lnTo>
                  <a:lnTo>
                    <a:pt x="0" y="2709333"/>
                  </a:lnTo>
                  <a:close/>
                </a:path>
              </a:pathLst>
            </a:custGeom>
            <a:solidFill>
              <a:srgbClr val="FC1A4A"/>
            </a:solidFill>
            <a:ln>
              <a:noFill/>
            </a:ln>
          </p:spPr>
        </p:sp>
        <p:sp>
          <p:nvSpPr>
            <p:cNvPr id="280" name="Google Shape;280;p27"/>
            <p:cNvSpPr txBox="1"/>
            <p:nvPr/>
          </p:nvSpPr>
          <p:spPr>
            <a:xfrm>
              <a:off x="0" y="-28575"/>
              <a:ext cx="2408296" cy="2737908"/>
            </a:xfrm>
            <a:prstGeom prst="rect">
              <a:avLst/>
            </a:prstGeom>
            <a:noFill/>
            <a:ln>
              <a:noFill/>
            </a:ln>
          </p:spPr>
          <p:txBody>
            <a:bodyPr anchorCtr="0" anchor="ctr" bIns="50800" lIns="50800" spcFirstLastPara="1" rIns="50800" wrap="square" tIns="50800">
              <a:noAutofit/>
            </a:bodyPr>
            <a:lstStyle/>
            <a:p>
              <a:pPr indent="0" lvl="0" marL="0" marR="0" rtl="0" algn="ctr">
                <a:lnSpc>
                  <a:spcPct val="17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281" name="Google Shape;281;p27"/>
          <p:cNvPicPr preferRelativeResize="0"/>
          <p:nvPr/>
        </p:nvPicPr>
        <p:blipFill>
          <a:blip r:embed="rId7">
            <a:alphaModFix/>
          </a:blip>
          <a:stretch>
            <a:fillRect/>
          </a:stretch>
        </p:blipFill>
        <p:spPr>
          <a:xfrm>
            <a:off x="12474726" y="7845025"/>
            <a:ext cx="2482550" cy="2976528"/>
          </a:xfrm>
          <a:prstGeom prst="rect">
            <a:avLst/>
          </a:prstGeom>
          <a:noFill/>
          <a:ln>
            <a:noFill/>
          </a:ln>
        </p:spPr>
      </p:pic>
      <p:cxnSp>
        <p:nvCxnSpPr>
          <p:cNvPr id="282" name="Google Shape;282;p27"/>
          <p:cNvCxnSpPr/>
          <p:nvPr/>
        </p:nvCxnSpPr>
        <p:spPr>
          <a:xfrm rot="10800000">
            <a:off x="9144000" y="0"/>
            <a:ext cx="0" cy="10287000"/>
          </a:xfrm>
          <a:prstGeom prst="straightConnector1">
            <a:avLst/>
          </a:prstGeom>
          <a:noFill/>
          <a:ln cap="flat" cmpd="sng" w="38100">
            <a:solidFill>
              <a:srgbClr val="FC1A4A"/>
            </a:solidFill>
            <a:prstDash val="dot"/>
            <a:round/>
            <a:headEnd len="sm" w="sm" type="none"/>
            <a:tailEnd len="sm" w="sm" type="none"/>
          </a:ln>
        </p:spPr>
      </p:cxnSp>
      <p:pic>
        <p:nvPicPr>
          <p:cNvPr id="283" name="Google Shape;283;p27"/>
          <p:cNvPicPr preferRelativeResize="0"/>
          <p:nvPr/>
        </p:nvPicPr>
        <p:blipFill>
          <a:blip r:embed="rId8">
            <a:alphaModFix/>
          </a:blip>
          <a:stretch>
            <a:fillRect/>
          </a:stretch>
        </p:blipFill>
        <p:spPr>
          <a:xfrm>
            <a:off x="12396776" y="-563425"/>
            <a:ext cx="2638450" cy="3145850"/>
          </a:xfrm>
          <a:prstGeom prst="rect">
            <a:avLst/>
          </a:prstGeom>
          <a:noFill/>
          <a:ln>
            <a:noFill/>
          </a:ln>
        </p:spPr>
      </p:pic>
      <p:sp>
        <p:nvSpPr>
          <p:cNvPr id="284" name="Google Shape;284;p27"/>
          <p:cNvSpPr txBox="1"/>
          <p:nvPr/>
        </p:nvSpPr>
        <p:spPr>
          <a:xfrm>
            <a:off x="1028700" y="723051"/>
            <a:ext cx="5141301" cy="68008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4200" u="none" cap="none" strike="noStrike">
                <a:solidFill>
                  <a:srgbClr val="FC1A4A"/>
                </a:solidFill>
                <a:latin typeface="Allura"/>
                <a:ea typeface="Allura"/>
                <a:cs typeface="Allura"/>
                <a:sym typeface="Allura"/>
              </a:rPr>
              <a:t>What to expect:</a:t>
            </a:r>
            <a:endParaRPr/>
          </a:p>
        </p:txBody>
      </p:sp>
      <p:sp>
        <p:nvSpPr>
          <p:cNvPr id="285" name="Google Shape;285;p27"/>
          <p:cNvSpPr txBox="1"/>
          <p:nvPr/>
        </p:nvSpPr>
        <p:spPr>
          <a:xfrm>
            <a:off x="1722251" y="1795502"/>
            <a:ext cx="5508998" cy="469265"/>
          </a:xfrm>
          <a:prstGeom prst="rect">
            <a:avLst/>
          </a:prstGeom>
          <a:noFill/>
          <a:ln>
            <a:noFill/>
          </a:ln>
        </p:spPr>
        <p:txBody>
          <a:bodyPr anchorCtr="0" anchor="t" bIns="0" lIns="0" spcFirstLastPara="1" rIns="0" wrap="square" tIns="0">
            <a:spAutoFit/>
          </a:bodyPr>
          <a:lstStyle/>
          <a:p>
            <a:pPr indent="0" lvl="0" marL="0" marR="0" rtl="0" algn="l">
              <a:lnSpc>
                <a:spcPct val="130010"/>
              </a:lnSpc>
              <a:spcBef>
                <a:spcPts val="0"/>
              </a:spcBef>
              <a:spcAft>
                <a:spcPts val="0"/>
              </a:spcAft>
              <a:buNone/>
            </a:pPr>
            <a:r>
              <a:rPr b="0" i="0" lang="en-US" sz="2799" u="none" cap="none" strike="noStrike">
                <a:solidFill>
                  <a:srgbClr val="FC1A4A"/>
                </a:solidFill>
                <a:latin typeface="Josefin Sans"/>
                <a:ea typeface="Josefin Sans"/>
                <a:cs typeface="Josefin Sans"/>
                <a:sym typeface="Josefin Sans"/>
              </a:rPr>
              <a:t>Dance the night away</a:t>
            </a:r>
            <a:endParaRPr/>
          </a:p>
        </p:txBody>
      </p:sp>
      <p:sp>
        <p:nvSpPr>
          <p:cNvPr id="286" name="Google Shape;286;p27"/>
          <p:cNvSpPr txBox="1"/>
          <p:nvPr/>
        </p:nvSpPr>
        <p:spPr>
          <a:xfrm>
            <a:off x="1722251" y="2401009"/>
            <a:ext cx="6081300" cy="969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100" u="none" cap="none" strike="noStrike">
                <a:solidFill>
                  <a:srgbClr val="000000"/>
                </a:solidFill>
                <a:latin typeface="Josefin Sans"/>
                <a:ea typeface="Josefin Sans"/>
                <a:cs typeface="Josefin Sans"/>
                <a:sym typeface="Josefin Sans"/>
              </a:rPr>
              <a:t>Sway to the rhythm of love with our heart-throbbing playlist, specially curated for the occasion.</a:t>
            </a:r>
            <a:endParaRPr/>
          </a:p>
        </p:txBody>
      </p:sp>
      <p:sp>
        <p:nvSpPr>
          <p:cNvPr id="287" name="Google Shape;287;p27"/>
          <p:cNvSpPr txBox="1"/>
          <p:nvPr/>
        </p:nvSpPr>
        <p:spPr>
          <a:xfrm>
            <a:off x="1722251" y="3823739"/>
            <a:ext cx="5508998" cy="469265"/>
          </a:xfrm>
          <a:prstGeom prst="rect">
            <a:avLst/>
          </a:prstGeom>
          <a:noFill/>
          <a:ln>
            <a:noFill/>
          </a:ln>
        </p:spPr>
        <p:txBody>
          <a:bodyPr anchorCtr="0" anchor="t" bIns="0" lIns="0" spcFirstLastPara="1" rIns="0" wrap="square" tIns="0">
            <a:spAutoFit/>
          </a:bodyPr>
          <a:lstStyle/>
          <a:p>
            <a:pPr indent="0" lvl="0" marL="0" marR="0" rtl="0" algn="l">
              <a:lnSpc>
                <a:spcPct val="130010"/>
              </a:lnSpc>
              <a:spcBef>
                <a:spcPts val="0"/>
              </a:spcBef>
              <a:spcAft>
                <a:spcPts val="0"/>
              </a:spcAft>
              <a:buNone/>
            </a:pPr>
            <a:r>
              <a:rPr b="0" i="0" lang="en-US" sz="2799" u="none" cap="none" strike="noStrike">
                <a:solidFill>
                  <a:srgbClr val="FC1A4A"/>
                </a:solidFill>
                <a:latin typeface="Josefin Sans"/>
                <a:ea typeface="Josefin Sans"/>
                <a:cs typeface="Josefin Sans"/>
                <a:sym typeface="Josefin Sans"/>
              </a:rPr>
              <a:t>Sip &amp; Savor</a:t>
            </a:r>
            <a:endParaRPr/>
          </a:p>
        </p:txBody>
      </p:sp>
      <p:sp>
        <p:nvSpPr>
          <p:cNvPr id="288" name="Google Shape;288;p27"/>
          <p:cNvSpPr txBox="1"/>
          <p:nvPr/>
        </p:nvSpPr>
        <p:spPr>
          <a:xfrm>
            <a:off x="1722251" y="4429246"/>
            <a:ext cx="6081300" cy="969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100" u="none" cap="none" strike="noStrike">
                <a:solidFill>
                  <a:srgbClr val="000000"/>
                </a:solidFill>
                <a:latin typeface="Josefin Sans"/>
                <a:ea typeface="Josefin Sans"/>
                <a:cs typeface="Josefin Sans"/>
                <a:sym typeface="Josefin Sans"/>
              </a:rPr>
              <a:t>Indulge your senses with a selection of exquisite wines and delectable treats that will ignite the passion in your taste buds.</a:t>
            </a:r>
            <a:endParaRPr/>
          </a:p>
        </p:txBody>
      </p:sp>
      <p:sp>
        <p:nvSpPr>
          <p:cNvPr id="289" name="Google Shape;289;p27"/>
          <p:cNvSpPr txBox="1"/>
          <p:nvPr/>
        </p:nvSpPr>
        <p:spPr>
          <a:xfrm>
            <a:off x="1782859" y="5851976"/>
            <a:ext cx="5508998" cy="469265"/>
          </a:xfrm>
          <a:prstGeom prst="rect">
            <a:avLst/>
          </a:prstGeom>
          <a:noFill/>
          <a:ln>
            <a:noFill/>
          </a:ln>
        </p:spPr>
        <p:txBody>
          <a:bodyPr anchorCtr="0" anchor="t" bIns="0" lIns="0" spcFirstLastPara="1" rIns="0" wrap="square" tIns="0">
            <a:spAutoFit/>
          </a:bodyPr>
          <a:lstStyle/>
          <a:p>
            <a:pPr indent="0" lvl="0" marL="0" marR="0" rtl="0" algn="l">
              <a:lnSpc>
                <a:spcPct val="130010"/>
              </a:lnSpc>
              <a:spcBef>
                <a:spcPts val="0"/>
              </a:spcBef>
              <a:spcAft>
                <a:spcPts val="0"/>
              </a:spcAft>
              <a:buNone/>
            </a:pPr>
            <a:r>
              <a:rPr b="0" i="0" lang="en-US" sz="2799" u="none" cap="none" strike="noStrike">
                <a:solidFill>
                  <a:srgbClr val="FC1A4A"/>
                </a:solidFill>
                <a:latin typeface="Josefin Sans"/>
                <a:ea typeface="Josefin Sans"/>
                <a:cs typeface="Josefin Sans"/>
                <a:sym typeface="Josefin Sans"/>
              </a:rPr>
              <a:t>Let Love Blossom</a:t>
            </a:r>
            <a:endParaRPr/>
          </a:p>
        </p:txBody>
      </p:sp>
      <p:sp>
        <p:nvSpPr>
          <p:cNvPr id="290" name="Google Shape;290;p27"/>
          <p:cNvSpPr txBox="1"/>
          <p:nvPr/>
        </p:nvSpPr>
        <p:spPr>
          <a:xfrm>
            <a:off x="1782859" y="6457482"/>
            <a:ext cx="6081300" cy="646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100" u="none" cap="none" strike="noStrike">
                <a:solidFill>
                  <a:srgbClr val="000000"/>
                </a:solidFill>
                <a:latin typeface="Josefin Sans"/>
                <a:ea typeface="Josefin Sans"/>
                <a:cs typeface="Josefin Sans"/>
                <a:sym typeface="Josefin Sans"/>
              </a:rPr>
              <a:t>Join us as we create an atmosphere filled with love, laughter, and unforgettable moments.</a:t>
            </a:r>
            <a:endParaRPr/>
          </a:p>
        </p:txBody>
      </p:sp>
      <p:sp>
        <p:nvSpPr>
          <p:cNvPr id="291" name="Google Shape;291;p27"/>
          <p:cNvSpPr txBox="1"/>
          <p:nvPr/>
        </p:nvSpPr>
        <p:spPr>
          <a:xfrm>
            <a:off x="1782859" y="7880212"/>
            <a:ext cx="5508998" cy="469265"/>
          </a:xfrm>
          <a:prstGeom prst="rect">
            <a:avLst/>
          </a:prstGeom>
          <a:noFill/>
          <a:ln>
            <a:noFill/>
          </a:ln>
        </p:spPr>
        <p:txBody>
          <a:bodyPr anchorCtr="0" anchor="t" bIns="0" lIns="0" spcFirstLastPara="1" rIns="0" wrap="square" tIns="0">
            <a:spAutoFit/>
          </a:bodyPr>
          <a:lstStyle/>
          <a:p>
            <a:pPr indent="0" lvl="0" marL="0" marR="0" rtl="0" algn="l">
              <a:lnSpc>
                <a:spcPct val="130010"/>
              </a:lnSpc>
              <a:spcBef>
                <a:spcPts val="0"/>
              </a:spcBef>
              <a:spcAft>
                <a:spcPts val="0"/>
              </a:spcAft>
              <a:buNone/>
            </a:pPr>
            <a:r>
              <a:rPr b="0" i="0" lang="en-US" sz="2799" u="none" cap="none" strike="noStrike">
                <a:solidFill>
                  <a:srgbClr val="FC1A4A"/>
                </a:solidFill>
                <a:latin typeface="Josefin Sans"/>
                <a:ea typeface="Josefin Sans"/>
                <a:cs typeface="Josefin Sans"/>
                <a:sym typeface="Josefin Sans"/>
              </a:rPr>
              <a:t>Surprises Await</a:t>
            </a:r>
            <a:endParaRPr/>
          </a:p>
        </p:txBody>
      </p:sp>
      <p:sp>
        <p:nvSpPr>
          <p:cNvPr id="292" name="Google Shape;292;p27"/>
          <p:cNvSpPr txBox="1"/>
          <p:nvPr/>
        </p:nvSpPr>
        <p:spPr>
          <a:xfrm>
            <a:off x="1782859" y="8485719"/>
            <a:ext cx="6081300" cy="646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100" u="none" cap="none" strike="noStrike">
                <a:solidFill>
                  <a:srgbClr val="000000"/>
                </a:solidFill>
                <a:latin typeface="Josefin Sans"/>
                <a:ea typeface="Josefin Sans"/>
                <a:cs typeface="Josefin Sans"/>
                <a:sym typeface="Josefin Sans"/>
              </a:rPr>
              <a:t>Prepare to be amazed as we have some delightful surprises in store for you.</a:t>
            </a:r>
            <a:endParaRPr/>
          </a:p>
        </p:txBody>
      </p:sp>
      <p:sp>
        <p:nvSpPr>
          <p:cNvPr id="293" name="Google Shape;293;p27"/>
          <p:cNvSpPr txBox="1"/>
          <p:nvPr/>
        </p:nvSpPr>
        <p:spPr>
          <a:xfrm>
            <a:off x="10172700" y="3617869"/>
            <a:ext cx="7086600" cy="2757900"/>
          </a:xfrm>
          <a:prstGeom prst="rect">
            <a:avLst/>
          </a:prstGeom>
          <a:noFill/>
          <a:ln>
            <a:noFill/>
          </a:ln>
        </p:spPr>
        <p:txBody>
          <a:bodyPr anchorCtr="0" anchor="t" bIns="0" lIns="0" spcFirstLastPara="1" rIns="0" wrap="square" tIns="0">
            <a:spAutoFit/>
          </a:bodyPr>
          <a:lstStyle/>
          <a:p>
            <a:pPr indent="0" lvl="0" marL="0" marR="0" rtl="0" algn="ctr">
              <a:lnSpc>
                <a:spcPct val="70000"/>
              </a:lnSpc>
              <a:spcBef>
                <a:spcPts val="0"/>
              </a:spcBef>
              <a:spcAft>
                <a:spcPts val="0"/>
              </a:spcAft>
              <a:buNone/>
            </a:pPr>
            <a:r>
              <a:rPr b="0" i="0" lang="en-US" sz="6399" u="none" cap="none" strike="noStrike">
                <a:solidFill>
                  <a:srgbClr val="FCD7B3"/>
                </a:solidFill>
                <a:latin typeface="Allura"/>
                <a:ea typeface="Allura"/>
                <a:cs typeface="Allura"/>
                <a:sym typeface="Allura"/>
              </a:rPr>
              <a:t>Love is a juice with many tastes. Some bitter, others sweet. A wine which has few vineyards.</a:t>
            </a:r>
            <a:endParaRPr/>
          </a:p>
        </p:txBody>
      </p:sp>
      <p:sp>
        <p:nvSpPr>
          <p:cNvPr id="294" name="Google Shape;294;p27"/>
          <p:cNvSpPr txBox="1"/>
          <p:nvPr/>
        </p:nvSpPr>
        <p:spPr>
          <a:xfrm>
            <a:off x="10675333" y="6628932"/>
            <a:ext cx="6081334" cy="344805"/>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100" u="none" cap="none" strike="noStrike">
                <a:solidFill>
                  <a:srgbClr val="FCD7B3"/>
                </a:solidFill>
                <a:latin typeface="Allura"/>
                <a:ea typeface="Allura"/>
                <a:cs typeface="Allura"/>
                <a:sym typeface="Allura"/>
              </a:rPr>
              <a:t>Justice, Poetic Justice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6B92"/>
        </a:solidFill>
      </p:bgPr>
    </p:bg>
    <p:spTree>
      <p:nvGrpSpPr>
        <p:cNvPr id="298" name="Shape 298"/>
        <p:cNvGrpSpPr/>
        <p:nvPr/>
      </p:nvGrpSpPr>
      <p:grpSpPr>
        <a:xfrm>
          <a:off x="0" y="0"/>
          <a:ext cx="0" cy="0"/>
          <a:chOff x="0" y="0"/>
          <a:chExt cx="0" cy="0"/>
        </a:xfrm>
      </p:grpSpPr>
      <p:grpSp>
        <p:nvGrpSpPr>
          <p:cNvPr id="299" name="Google Shape;299;p28"/>
          <p:cNvGrpSpPr/>
          <p:nvPr/>
        </p:nvGrpSpPr>
        <p:grpSpPr>
          <a:xfrm>
            <a:off x="0" y="7616279"/>
            <a:ext cx="18288000" cy="2670721"/>
            <a:chOff x="0" y="-28575"/>
            <a:chExt cx="4816593" cy="703400"/>
          </a:xfrm>
        </p:grpSpPr>
        <p:sp>
          <p:nvSpPr>
            <p:cNvPr id="300" name="Google Shape;300;p28"/>
            <p:cNvSpPr/>
            <p:nvPr/>
          </p:nvSpPr>
          <p:spPr>
            <a:xfrm>
              <a:off x="0" y="0"/>
              <a:ext cx="4816592" cy="674825"/>
            </a:xfrm>
            <a:custGeom>
              <a:rect b="b" l="l" r="r" t="t"/>
              <a:pathLst>
                <a:path extrusionOk="0" h="674825" w="4816592">
                  <a:moveTo>
                    <a:pt x="0" y="0"/>
                  </a:moveTo>
                  <a:lnTo>
                    <a:pt x="4816592" y="0"/>
                  </a:lnTo>
                  <a:lnTo>
                    <a:pt x="4816592" y="674825"/>
                  </a:lnTo>
                  <a:lnTo>
                    <a:pt x="0" y="674825"/>
                  </a:lnTo>
                  <a:close/>
                </a:path>
              </a:pathLst>
            </a:custGeom>
            <a:solidFill>
              <a:srgbClr val="FF3377"/>
            </a:solidFill>
            <a:ln>
              <a:noFill/>
            </a:ln>
          </p:spPr>
        </p:sp>
        <p:sp>
          <p:nvSpPr>
            <p:cNvPr id="301" name="Google Shape;301;p28"/>
            <p:cNvSpPr txBox="1"/>
            <p:nvPr/>
          </p:nvSpPr>
          <p:spPr>
            <a:xfrm>
              <a:off x="0" y="-28575"/>
              <a:ext cx="4816593" cy="703400"/>
            </a:xfrm>
            <a:prstGeom prst="rect">
              <a:avLst/>
            </a:prstGeom>
            <a:noFill/>
            <a:ln>
              <a:noFill/>
            </a:ln>
          </p:spPr>
          <p:txBody>
            <a:bodyPr anchorCtr="0" anchor="ctr" bIns="50800" lIns="50800" spcFirstLastPara="1" rIns="50800" wrap="square" tIns="50800">
              <a:noAutofit/>
            </a:bodyPr>
            <a:lstStyle/>
            <a:p>
              <a:pPr indent="0" lvl="0" marL="0" marR="0" rtl="0" algn="ctr">
                <a:lnSpc>
                  <a:spcPct val="17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302" name="Google Shape;302;p28"/>
          <p:cNvPicPr preferRelativeResize="0"/>
          <p:nvPr/>
        </p:nvPicPr>
        <p:blipFill>
          <a:blip r:embed="rId3">
            <a:alphaModFix/>
          </a:blip>
          <a:stretch>
            <a:fillRect/>
          </a:stretch>
        </p:blipFill>
        <p:spPr>
          <a:xfrm>
            <a:off x="11096500" y="9392816"/>
            <a:ext cx="544125" cy="494659"/>
          </a:xfrm>
          <a:prstGeom prst="rect">
            <a:avLst/>
          </a:prstGeom>
          <a:noFill/>
          <a:ln>
            <a:noFill/>
          </a:ln>
        </p:spPr>
      </p:pic>
      <p:pic>
        <p:nvPicPr>
          <p:cNvPr id="303" name="Google Shape;303;p28"/>
          <p:cNvPicPr preferRelativeResize="0"/>
          <p:nvPr/>
        </p:nvPicPr>
        <p:blipFill>
          <a:blip r:embed="rId4">
            <a:alphaModFix/>
          </a:blip>
          <a:stretch>
            <a:fillRect/>
          </a:stretch>
        </p:blipFill>
        <p:spPr>
          <a:xfrm>
            <a:off x="11096500" y="8799275"/>
            <a:ext cx="544125" cy="473164"/>
          </a:xfrm>
          <a:prstGeom prst="rect">
            <a:avLst/>
          </a:prstGeom>
          <a:noFill/>
          <a:ln>
            <a:noFill/>
          </a:ln>
        </p:spPr>
      </p:pic>
      <p:pic>
        <p:nvPicPr>
          <p:cNvPr id="304" name="Google Shape;304;p28"/>
          <p:cNvPicPr preferRelativeResize="0"/>
          <p:nvPr/>
        </p:nvPicPr>
        <p:blipFill>
          <a:blip r:embed="rId5">
            <a:alphaModFix/>
          </a:blip>
          <a:stretch>
            <a:fillRect/>
          </a:stretch>
        </p:blipFill>
        <p:spPr>
          <a:xfrm>
            <a:off x="10163701" y="358350"/>
            <a:ext cx="6427700" cy="7175663"/>
          </a:xfrm>
          <a:prstGeom prst="rect">
            <a:avLst/>
          </a:prstGeom>
          <a:noFill/>
          <a:ln>
            <a:noFill/>
          </a:ln>
        </p:spPr>
      </p:pic>
      <p:pic>
        <p:nvPicPr>
          <p:cNvPr id="305" name="Google Shape;305;p28"/>
          <p:cNvPicPr preferRelativeResize="0"/>
          <p:nvPr/>
        </p:nvPicPr>
        <p:blipFill>
          <a:blip r:embed="rId6">
            <a:alphaModFix/>
          </a:blip>
          <a:stretch>
            <a:fillRect/>
          </a:stretch>
        </p:blipFill>
        <p:spPr>
          <a:xfrm>
            <a:off x="11109275" y="8091400"/>
            <a:ext cx="567425" cy="542206"/>
          </a:xfrm>
          <a:prstGeom prst="rect">
            <a:avLst/>
          </a:prstGeom>
          <a:noFill/>
          <a:ln>
            <a:noFill/>
          </a:ln>
        </p:spPr>
      </p:pic>
      <p:pic>
        <p:nvPicPr>
          <p:cNvPr id="306" name="Google Shape;306;p28"/>
          <p:cNvPicPr preferRelativeResize="0"/>
          <p:nvPr/>
        </p:nvPicPr>
        <p:blipFill>
          <a:blip r:embed="rId7">
            <a:alphaModFix/>
          </a:blip>
          <a:stretch>
            <a:fillRect/>
          </a:stretch>
        </p:blipFill>
        <p:spPr>
          <a:xfrm>
            <a:off x="1028700" y="742900"/>
            <a:ext cx="8422401" cy="6427956"/>
          </a:xfrm>
          <a:prstGeom prst="rect">
            <a:avLst/>
          </a:prstGeom>
          <a:noFill/>
          <a:ln>
            <a:noFill/>
          </a:ln>
        </p:spPr>
      </p:pic>
      <p:sp>
        <p:nvSpPr>
          <p:cNvPr id="307" name="Google Shape;307;p28"/>
          <p:cNvSpPr txBox="1"/>
          <p:nvPr/>
        </p:nvSpPr>
        <p:spPr>
          <a:xfrm>
            <a:off x="383455" y="8131174"/>
            <a:ext cx="10299014" cy="106045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8000" u="none" cap="none" strike="noStrike">
                <a:solidFill>
                  <a:srgbClr val="FFFFFF"/>
                </a:solidFill>
                <a:latin typeface="Bree Serif"/>
                <a:ea typeface="Bree Serif"/>
                <a:cs typeface="Bree Serif"/>
                <a:sym typeface="Bree Serif"/>
              </a:rPr>
              <a:t>Valentine’s Day Party</a:t>
            </a:r>
            <a:endParaRPr/>
          </a:p>
        </p:txBody>
      </p:sp>
      <p:sp>
        <p:nvSpPr>
          <p:cNvPr id="308" name="Google Shape;308;p28"/>
          <p:cNvSpPr txBox="1"/>
          <p:nvPr/>
        </p:nvSpPr>
        <p:spPr>
          <a:xfrm>
            <a:off x="11790323" y="8799280"/>
            <a:ext cx="5141301" cy="52133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3200" u="none" cap="none" strike="noStrike">
                <a:solidFill>
                  <a:srgbClr val="FFFFFF"/>
                </a:solidFill>
                <a:latin typeface="Bree Serif"/>
                <a:ea typeface="Bree Serif"/>
                <a:cs typeface="Bree Serif"/>
                <a:sym typeface="Bree Serif"/>
              </a:rPr>
              <a:t>February 14, 2024</a:t>
            </a:r>
            <a:endParaRPr/>
          </a:p>
        </p:txBody>
      </p:sp>
      <p:sp>
        <p:nvSpPr>
          <p:cNvPr id="309" name="Google Shape;309;p28"/>
          <p:cNvSpPr txBox="1"/>
          <p:nvPr/>
        </p:nvSpPr>
        <p:spPr>
          <a:xfrm>
            <a:off x="11790323" y="8119423"/>
            <a:ext cx="5141301" cy="52133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3200" u="none" cap="none" strike="noStrike">
                <a:solidFill>
                  <a:srgbClr val="FFFFFF"/>
                </a:solidFill>
                <a:latin typeface="Bree Serif"/>
                <a:ea typeface="Bree Serif"/>
                <a:cs typeface="Bree Serif"/>
                <a:sym typeface="Bree Serif"/>
              </a:rPr>
              <a:t>07:00 PM</a:t>
            </a:r>
            <a:endParaRPr/>
          </a:p>
        </p:txBody>
      </p:sp>
      <p:sp>
        <p:nvSpPr>
          <p:cNvPr id="310" name="Google Shape;310;p28"/>
          <p:cNvSpPr txBox="1"/>
          <p:nvPr/>
        </p:nvSpPr>
        <p:spPr>
          <a:xfrm>
            <a:off x="11790323" y="9467935"/>
            <a:ext cx="7421474" cy="52133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3200" u="none" cap="none" strike="noStrike">
                <a:solidFill>
                  <a:srgbClr val="FFFFFF"/>
                </a:solidFill>
                <a:latin typeface="Bree Serif"/>
                <a:ea typeface="Bree Serif"/>
                <a:cs typeface="Bree Serif"/>
                <a:sym typeface="Bree Serif"/>
              </a:rPr>
              <a:t>123 Anywhere St., Any City,ST </a:t>
            </a:r>
            <a:endParaRPr/>
          </a:p>
        </p:txBody>
      </p:sp>
      <p:sp>
        <p:nvSpPr>
          <p:cNvPr id="311" name="Google Shape;311;p28"/>
          <p:cNvSpPr txBox="1"/>
          <p:nvPr/>
        </p:nvSpPr>
        <p:spPr>
          <a:xfrm>
            <a:off x="391660" y="9220200"/>
            <a:ext cx="5141301" cy="52133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3200" u="none" cap="none" strike="noStrike">
                <a:solidFill>
                  <a:srgbClr val="FFFFFF"/>
                </a:solidFill>
                <a:latin typeface="Bree Serif"/>
                <a:ea typeface="Bree Serif"/>
                <a:cs typeface="Bree Serif"/>
                <a:sym typeface="Bree Serif"/>
              </a:rPr>
              <a:t>We’d love to have you!</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pic>
        <p:nvPicPr>
          <p:cNvPr id="316" name="Google Shape;316;p29"/>
          <p:cNvPicPr preferRelativeResize="0"/>
          <p:nvPr/>
        </p:nvPicPr>
        <p:blipFill>
          <a:blip r:embed="rId3">
            <a:alphaModFix/>
          </a:blip>
          <a:stretch>
            <a:fillRect/>
          </a:stretch>
        </p:blipFill>
        <p:spPr>
          <a:xfrm>
            <a:off x="0" y="0"/>
            <a:ext cx="18288000" cy="10287000"/>
          </a:xfrm>
          <a:prstGeom prst="rect">
            <a:avLst/>
          </a:prstGeom>
          <a:noFill/>
          <a:ln>
            <a:noFill/>
          </a:ln>
        </p:spPr>
      </p:pic>
      <p:grpSp>
        <p:nvGrpSpPr>
          <p:cNvPr id="317" name="Google Shape;317;p29"/>
          <p:cNvGrpSpPr/>
          <p:nvPr/>
        </p:nvGrpSpPr>
        <p:grpSpPr>
          <a:xfrm>
            <a:off x="4927319" y="1215890"/>
            <a:ext cx="8159585" cy="8268081"/>
            <a:chOff x="0" y="-28575"/>
            <a:chExt cx="2149027" cy="2177602"/>
          </a:xfrm>
        </p:grpSpPr>
        <p:sp>
          <p:nvSpPr>
            <p:cNvPr id="318" name="Google Shape;318;p29"/>
            <p:cNvSpPr/>
            <p:nvPr/>
          </p:nvSpPr>
          <p:spPr>
            <a:xfrm>
              <a:off x="0" y="0"/>
              <a:ext cx="2149027" cy="2149027"/>
            </a:xfrm>
            <a:custGeom>
              <a:rect b="b" l="l" r="r" t="t"/>
              <a:pathLst>
                <a:path extrusionOk="0" h="2149027" w="2149027">
                  <a:moveTo>
                    <a:pt x="48389" y="0"/>
                  </a:moveTo>
                  <a:lnTo>
                    <a:pt x="2100637" y="0"/>
                  </a:lnTo>
                  <a:cubicBezTo>
                    <a:pt x="2127362" y="0"/>
                    <a:pt x="2149027" y="21665"/>
                    <a:pt x="2149027" y="48389"/>
                  </a:cubicBezTo>
                  <a:lnTo>
                    <a:pt x="2149027" y="2100637"/>
                  </a:lnTo>
                  <a:cubicBezTo>
                    <a:pt x="2149027" y="2113471"/>
                    <a:pt x="2143928" y="2125779"/>
                    <a:pt x="2134854" y="2134854"/>
                  </a:cubicBezTo>
                  <a:cubicBezTo>
                    <a:pt x="2125779" y="2143928"/>
                    <a:pt x="2113471" y="2149027"/>
                    <a:pt x="2100637" y="2149027"/>
                  </a:cubicBezTo>
                  <a:lnTo>
                    <a:pt x="48389" y="2149027"/>
                  </a:lnTo>
                  <a:cubicBezTo>
                    <a:pt x="35556" y="2149027"/>
                    <a:pt x="23248" y="2143928"/>
                    <a:pt x="14173" y="2134854"/>
                  </a:cubicBezTo>
                  <a:cubicBezTo>
                    <a:pt x="5098" y="2125779"/>
                    <a:pt x="0" y="2113471"/>
                    <a:pt x="0" y="2100637"/>
                  </a:cubicBezTo>
                  <a:lnTo>
                    <a:pt x="0" y="48389"/>
                  </a:lnTo>
                  <a:cubicBezTo>
                    <a:pt x="0" y="35556"/>
                    <a:pt x="5098" y="23248"/>
                    <a:pt x="14173" y="14173"/>
                  </a:cubicBezTo>
                  <a:cubicBezTo>
                    <a:pt x="23248" y="5098"/>
                    <a:pt x="35556" y="0"/>
                    <a:pt x="48389" y="0"/>
                  </a:cubicBezTo>
                  <a:close/>
                </a:path>
              </a:pathLst>
            </a:custGeom>
            <a:solidFill>
              <a:srgbClr val="FFF2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29"/>
            <p:cNvSpPr txBox="1"/>
            <p:nvPr/>
          </p:nvSpPr>
          <p:spPr>
            <a:xfrm>
              <a:off x="0" y="-28575"/>
              <a:ext cx="2149027" cy="2177602"/>
            </a:xfrm>
            <a:prstGeom prst="rect">
              <a:avLst/>
            </a:prstGeom>
            <a:noFill/>
            <a:ln>
              <a:noFill/>
            </a:ln>
          </p:spPr>
          <p:txBody>
            <a:bodyPr anchorCtr="0" anchor="ctr" bIns="50800" lIns="50800" spcFirstLastPara="1" rIns="50800" wrap="square" tIns="50800">
              <a:noAutofit/>
            </a:bodyPr>
            <a:lstStyle/>
            <a:p>
              <a:pPr indent="0" lvl="0" marL="0" marR="0" rtl="0" algn="ctr">
                <a:lnSpc>
                  <a:spcPct val="17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20" name="Google Shape;320;p29"/>
          <p:cNvGrpSpPr/>
          <p:nvPr/>
        </p:nvGrpSpPr>
        <p:grpSpPr>
          <a:xfrm>
            <a:off x="5285866" y="1551916"/>
            <a:ext cx="7504942" cy="7604733"/>
            <a:chOff x="0" y="-28575"/>
            <a:chExt cx="2149027" cy="2177602"/>
          </a:xfrm>
        </p:grpSpPr>
        <p:sp>
          <p:nvSpPr>
            <p:cNvPr id="321" name="Google Shape;321;p29"/>
            <p:cNvSpPr/>
            <p:nvPr/>
          </p:nvSpPr>
          <p:spPr>
            <a:xfrm>
              <a:off x="0" y="0"/>
              <a:ext cx="2149027" cy="2149027"/>
            </a:xfrm>
            <a:custGeom>
              <a:rect b="b" l="l" r="r" t="t"/>
              <a:pathLst>
                <a:path extrusionOk="0" h="2149027" w="2149027">
                  <a:moveTo>
                    <a:pt x="52610" y="0"/>
                  </a:moveTo>
                  <a:lnTo>
                    <a:pt x="2096416" y="0"/>
                  </a:lnTo>
                  <a:cubicBezTo>
                    <a:pt x="2125472" y="0"/>
                    <a:pt x="2149027" y="23554"/>
                    <a:pt x="2149027" y="52610"/>
                  </a:cubicBezTo>
                  <a:lnTo>
                    <a:pt x="2149027" y="2096416"/>
                  </a:lnTo>
                  <a:cubicBezTo>
                    <a:pt x="2149027" y="2110369"/>
                    <a:pt x="2143484" y="2123751"/>
                    <a:pt x="2133617" y="2133617"/>
                  </a:cubicBezTo>
                  <a:cubicBezTo>
                    <a:pt x="2123751" y="2143484"/>
                    <a:pt x="2110369" y="2149027"/>
                    <a:pt x="2096416" y="2149027"/>
                  </a:cubicBezTo>
                  <a:lnTo>
                    <a:pt x="52610" y="2149027"/>
                  </a:lnTo>
                  <a:cubicBezTo>
                    <a:pt x="38657" y="2149027"/>
                    <a:pt x="25276" y="2143484"/>
                    <a:pt x="15409" y="2133617"/>
                  </a:cubicBezTo>
                  <a:cubicBezTo>
                    <a:pt x="5543" y="2123751"/>
                    <a:pt x="0" y="2110369"/>
                    <a:pt x="0" y="2096416"/>
                  </a:cubicBezTo>
                  <a:lnTo>
                    <a:pt x="0" y="52610"/>
                  </a:lnTo>
                  <a:cubicBezTo>
                    <a:pt x="0" y="38657"/>
                    <a:pt x="5543" y="25276"/>
                    <a:pt x="15409" y="15409"/>
                  </a:cubicBezTo>
                  <a:cubicBezTo>
                    <a:pt x="25276" y="5543"/>
                    <a:pt x="38657" y="0"/>
                    <a:pt x="52610" y="0"/>
                  </a:cubicBezTo>
                  <a:close/>
                </a:path>
              </a:pathLst>
            </a:custGeom>
            <a:solidFill>
              <a:srgbClr val="000000">
                <a:alpha val="0"/>
              </a:srgbClr>
            </a:solidFill>
            <a:ln cap="rnd" cmpd="sng" w="38100">
              <a:solidFill>
                <a:srgbClr val="000000"/>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29"/>
            <p:cNvSpPr txBox="1"/>
            <p:nvPr/>
          </p:nvSpPr>
          <p:spPr>
            <a:xfrm>
              <a:off x="0" y="-28575"/>
              <a:ext cx="2149027" cy="2177602"/>
            </a:xfrm>
            <a:prstGeom prst="rect">
              <a:avLst/>
            </a:prstGeom>
            <a:noFill/>
            <a:ln>
              <a:noFill/>
            </a:ln>
          </p:spPr>
          <p:txBody>
            <a:bodyPr anchorCtr="0" anchor="ctr" bIns="50800" lIns="50800" spcFirstLastPara="1" rIns="50800" wrap="square" tIns="50800">
              <a:noAutofit/>
            </a:bodyPr>
            <a:lstStyle/>
            <a:p>
              <a:pPr indent="0" lvl="0" marL="0" marR="0" rtl="0" algn="ctr">
                <a:lnSpc>
                  <a:spcPct val="17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23" name="Google Shape;323;p29"/>
          <p:cNvSpPr txBox="1"/>
          <p:nvPr/>
        </p:nvSpPr>
        <p:spPr>
          <a:xfrm>
            <a:off x="6945126" y="5077236"/>
            <a:ext cx="2378750" cy="721378"/>
          </a:xfrm>
          <a:prstGeom prst="rect">
            <a:avLst/>
          </a:prstGeom>
          <a:noFill/>
          <a:ln>
            <a:noFill/>
          </a:ln>
        </p:spPr>
        <p:txBody>
          <a:bodyPr anchorCtr="0" anchor="t" bIns="0" lIns="0" spcFirstLastPara="1" rIns="0" wrap="square" tIns="0">
            <a:spAutoFit/>
          </a:bodyPr>
          <a:lstStyle/>
          <a:p>
            <a:pPr indent="0" lvl="0" marL="0" marR="0" rtl="0" algn="ctr">
              <a:lnSpc>
                <a:spcPct val="140009"/>
              </a:lnSpc>
              <a:spcBef>
                <a:spcPts val="0"/>
              </a:spcBef>
              <a:spcAft>
                <a:spcPts val="0"/>
              </a:spcAft>
              <a:buNone/>
            </a:pPr>
            <a:r>
              <a:rPr b="0" i="0" lang="en-US" sz="4224" u="none" cap="none" strike="noStrike">
                <a:solidFill>
                  <a:srgbClr val="000000"/>
                </a:solidFill>
                <a:latin typeface="Forum"/>
                <a:ea typeface="Forum"/>
                <a:cs typeface="Forum"/>
                <a:sym typeface="Forum"/>
              </a:rPr>
              <a:t>February</a:t>
            </a:r>
            <a:endParaRPr/>
          </a:p>
        </p:txBody>
      </p:sp>
      <p:sp>
        <p:nvSpPr>
          <p:cNvPr id="324" name="Google Shape;324;p29"/>
          <p:cNvSpPr txBox="1"/>
          <p:nvPr/>
        </p:nvSpPr>
        <p:spPr>
          <a:xfrm>
            <a:off x="6947627" y="6560647"/>
            <a:ext cx="2377732" cy="63246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3600" u="none" cap="none" strike="noStrike">
                <a:solidFill>
                  <a:srgbClr val="000000"/>
                </a:solidFill>
                <a:latin typeface="Forum"/>
                <a:ea typeface="Forum"/>
                <a:cs typeface="Forum"/>
                <a:sym typeface="Forum"/>
              </a:rPr>
              <a:t>9.00 pm</a:t>
            </a:r>
            <a:endParaRPr/>
          </a:p>
        </p:txBody>
      </p:sp>
      <p:cxnSp>
        <p:nvCxnSpPr>
          <p:cNvPr id="325" name="Google Shape;325;p29"/>
          <p:cNvCxnSpPr/>
          <p:nvPr/>
        </p:nvCxnSpPr>
        <p:spPr>
          <a:xfrm>
            <a:off x="9304827" y="5162961"/>
            <a:ext cx="0" cy="2016683"/>
          </a:xfrm>
          <a:prstGeom prst="straightConnector1">
            <a:avLst/>
          </a:prstGeom>
          <a:noFill/>
          <a:ln cap="flat" cmpd="sng" w="19050">
            <a:solidFill>
              <a:srgbClr val="000000"/>
            </a:solidFill>
            <a:prstDash val="dot"/>
            <a:round/>
            <a:headEnd len="sm" w="sm" type="none"/>
            <a:tailEnd len="sm" w="sm" type="none"/>
          </a:ln>
        </p:spPr>
      </p:cxnSp>
      <p:sp>
        <p:nvSpPr>
          <p:cNvPr id="326" name="Google Shape;326;p29"/>
          <p:cNvSpPr txBox="1"/>
          <p:nvPr/>
        </p:nvSpPr>
        <p:spPr>
          <a:xfrm>
            <a:off x="7230666" y="5271237"/>
            <a:ext cx="1807671" cy="1684889"/>
          </a:xfrm>
          <a:prstGeom prst="rect">
            <a:avLst/>
          </a:prstGeom>
          <a:noFill/>
          <a:ln>
            <a:noFill/>
          </a:ln>
        </p:spPr>
        <p:txBody>
          <a:bodyPr anchorCtr="0" anchor="t" bIns="0" lIns="0" spcFirstLastPara="1" rIns="0" wrap="square" tIns="0">
            <a:spAutoFit/>
          </a:bodyPr>
          <a:lstStyle/>
          <a:p>
            <a:pPr indent="0" lvl="0" marL="0" marR="0" rtl="0" algn="ctr">
              <a:lnSpc>
                <a:spcPct val="140010"/>
              </a:lnSpc>
              <a:spcBef>
                <a:spcPts val="0"/>
              </a:spcBef>
              <a:spcAft>
                <a:spcPts val="0"/>
              </a:spcAft>
              <a:buNone/>
            </a:pPr>
            <a:r>
              <a:rPr b="0" i="0" lang="en-US" sz="9790" u="none" cap="none" strike="noStrike">
                <a:solidFill>
                  <a:srgbClr val="000000"/>
                </a:solidFill>
                <a:latin typeface="Forum"/>
                <a:ea typeface="Forum"/>
                <a:cs typeface="Forum"/>
                <a:sym typeface="Forum"/>
              </a:rPr>
              <a:t>14</a:t>
            </a:r>
            <a:endParaRPr/>
          </a:p>
        </p:txBody>
      </p:sp>
      <p:sp>
        <p:nvSpPr>
          <p:cNvPr id="327" name="Google Shape;327;p29"/>
          <p:cNvSpPr txBox="1"/>
          <p:nvPr/>
        </p:nvSpPr>
        <p:spPr>
          <a:xfrm>
            <a:off x="9363573" y="5372711"/>
            <a:ext cx="1979400" cy="17970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3538" u="none" cap="none" strike="noStrike">
                <a:solidFill>
                  <a:srgbClr val="150C0B"/>
                </a:solidFill>
                <a:latin typeface="Forum"/>
                <a:ea typeface="Forum"/>
                <a:cs typeface="Forum"/>
                <a:sym typeface="Forum"/>
              </a:rPr>
              <a:t>Drinks, dinner &amp; activities</a:t>
            </a:r>
            <a:endParaRPr/>
          </a:p>
        </p:txBody>
      </p:sp>
      <p:sp>
        <p:nvSpPr>
          <p:cNvPr id="328" name="Google Shape;328;p29"/>
          <p:cNvSpPr txBox="1"/>
          <p:nvPr/>
        </p:nvSpPr>
        <p:spPr>
          <a:xfrm>
            <a:off x="5629672" y="2514975"/>
            <a:ext cx="5713202" cy="1427878"/>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0" i="0" lang="en-US" sz="8284" u="none" cap="none" strike="noStrike">
                <a:solidFill>
                  <a:srgbClr val="000000"/>
                </a:solidFill>
                <a:latin typeface="Forum"/>
                <a:ea typeface="Forum"/>
                <a:cs typeface="Forum"/>
                <a:sym typeface="Forum"/>
              </a:rPr>
              <a:t>VALENTINE’S</a:t>
            </a:r>
            <a:endParaRPr/>
          </a:p>
        </p:txBody>
      </p:sp>
      <p:sp>
        <p:nvSpPr>
          <p:cNvPr id="329" name="Google Shape;329;p29"/>
          <p:cNvSpPr txBox="1"/>
          <p:nvPr/>
        </p:nvSpPr>
        <p:spPr>
          <a:xfrm>
            <a:off x="5724925" y="2267930"/>
            <a:ext cx="4819153" cy="418495"/>
          </a:xfrm>
          <a:prstGeom prst="rect">
            <a:avLst/>
          </a:prstGeom>
          <a:noFill/>
          <a:ln>
            <a:noFill/>
          </a:ln>
        </p:spPr>
        <p:txBody>
          <a:bodyPr anchorCtr="0" anchor="t" bIns="0" lIns="0" spcFirstLastPara="1" rIns="0" wrap="square" tIns="0">
            <a:spAutoFit/>
          </a:bodyPr>
          <a:lstStyle/>
          <a:p>
            <a:pPr indent="0" lvl="0" marL="0" marR="0" rtl="0" algn="l">
              <a:lnSpc>
                <a:spcPct val="123024"/>
              </a:lnSpc>
              <a:spcBef>
                <a:spcPts val="0"/>
              </a:spcBef>
              <a:spcAft>
                <a:spcPts val="0"/>
              </a:spcAft>
              <a:buNone/>
            </a:pPr>
            <a:r>
              <a:rPr b="0" i="0" lang="en-US" sz="2658" u="none" cap="none" strike="noStrike">
                <a:solidFill>
                  <a:srgbClr val="150C0B"/>
                </a:solidFill>
                <a:latin typeface="Forum"/>
                <a:ea typeface="Forum"/>
                <a:cs typeface="Forum"/>
                <a:sym typeface="Forum"/>
              </a:rPr>
              <a:t>You're invited to our</a:t>
            </a:r>
            <a:endParaRPr/>
          </a:p>
        </p:txBody>
      </p:sp>
      <p:sp>
        <p:nvSpPr>
          <p:cNvPr id="330" name="Google Shape;330;p29"/>
          <p:cNvSpPr txBox="1"/>
          <p:nvPr/>
        </p:nvSpPr>
        <p:spPr>
          <a:xfrm>
            <a:off x="6563889" y="7593135"/>
            <a:ext cx="5519975" cy="828070"/>
          </a:xfrm>
          <a:prstGeom prst="rect">
            <a:avLst/>
          </a:prstGeom>
          <a:noFill/>
          <a:ln>
            <a:noFill/>
          </a:ln>
        </p:spPr>
        <p:txBody>
          <a:bodyPr anchorCtr="0" anchor="t" bIns="0" lIns="0" spcFirstLastPara="1" rIns="0" wrap="square" tIns="0">
            <a:spAutoFit/>
          </a:bodyPr>
          <a:lstStyle/>
          <a:p>
            <a:pPr indent="0" lvl="0" marL="0" marR="0" rtl="0" algn="ctr">
              <a:lnSpc>
                <a:spcPct val="123024"/>
              </a:lnSpc>
              <a:spcBef>
                <a:spcPts val="0"/>
              </a:spcBef>
              <a:spcAft>
                <a:spcPts val="0"/>
              </a:spcAft>
              <a:buNone/>
            </a:pPr>
            <a:r>
              <a:rPr b="0" i="0" lang="en-US" sz="2658" u="none" cap="none" strike="noStrike">
                <a:solidFill>
                  <a:srgbClr val="000000"/>
                </a:solidFill>
                <a:latin typeface="Forum"/>
                <a:ea typeface="Forum"/>
                <a:cs typeface="Forum"/>
                <a:sym typeface="Forum"/>
              </a:rPr>
              <a:t>Get ready to dance the night away!</a:t>
            </a:r>
            <a:endParaRPr/>
          </a:p>
          <a:p>
            <a:pPr indent="0" lvl="0" marL="0" marR="0" rtl="0" algn="ctr">
              <a:lnSpc>
                <a:spcPct val="123024"/>
              </a:lnSpc>
              <a:spcBef>
                <a:spcPts val="0"/>
              </a:spcBef>
              <a:spcAft>
                <a:spcPts val="0"/>
              </a:spcAft>
              <a:buNone/>
            </a:pPr>
            <a:r>
              <a:rPr b="0" i="0" lang="en-US" sz="2658" u="none" cap="none" strike="noStrike">
                <a:solidFill>
                  <a:srgbClr val="000000"/>
                </a:solidFill>
                <a:latin typeface="Forum"/>
                <a:ea typeface="Forum"/>
                <a:cs typeface="Forum"/>
                <a:sym typeface="Forum"/>
              </a:rPr>
              <a:t>Join us for a good time!</a:t>
            </a:r>
            <a:endParaRPr/>
          </a:p>
        </p:txBody>
      </p:sp>
      <p:sp>
        <p:nvSpPr>
          <p:cNvPr id="331" name="Google Shape;331;p29"/>
          <p:cNvSpPr txBox="1"/>
          <p:nvPr/>
        </p:nvSpPr>
        <p:spPr>
          <a:xfrm>
            <a:off x="8486273" y="3663360"/>
            <a:ext cx="2893521" cy="1244239"/>
          </a:xfrm>
          <a:prstGeom prst="rect">
            <a:avLst/>
          </a:prstGeom>
          <a:noFill/>
          <a:ln>
            <a:noFill/>
          </a:ln>
        </p:spPr>
        <p:txBody>
          <a:bodyPr anchorCtr="0" anchor="t" bIns="0" lIns="0" spcFirstLastPara="1" rIns="0" wrap="square" tIns="0">
            <a:spAutoFit/>
          </a:bodyPr>
          <a:lstStyle/>
          <a:p>
            <a:pPr indent="0" lvl="0" marL="0" marR="0" rtl="0" algn="ctr">
              <a:lnSpc>
                <a:spcPct val="139991"/>
              </a:lnSpc>
              <a:spcBef>
                <a:spcPts val="0"/>
              </a:spcBef>
              <a:spcAft>
                <a:spcPts val="0"/>
              </a:spcAft>
              <a:buNone/>
            </a:pPr>
            <a:r>
              <a:rPr b="0" i="0" lang="en-US" sz="7264" u="none" cap="none" strike="noStrike">
                <a:solidFill>
                  <a:srgbClr val="000000"/>
                </a:solidFill>
                <a:latin typeface="Forum"/>
                <a:ea typeface="Forum"/>
                <a:cs typeface="Forum"/>
                <a:sym typeface="Forum"/>
              </a:rPr>
              <a:t>PARTY</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2187C"/>
        </a:solidFill>
      </p:bgPr>
    </p:bg>
    <p:spTree>
      <p:nvGrpSpPr>
        <p:cNvPr id="335" name="Shape 335"/>
        <p:cNvGrpSpPr/>
        <p:nvPr/>
      </p:nvGrpSpPr>
      <p:grpSpPr>
        <a:xfrm>
          <a:off x="0" y="0"/>
          <a:ext cx="0" cy="0"/>
          <a:chOff x="0" y="0"/>
          <a:chExt cx="0" cy="0"/>
        </a:xfrm>
      </p:grpSpPr>
      <p:pic>
        <p:nvPicPr>
          <p:cNvPr id="336" name="Google Shape;336;p30"/>
          <p:cNvPicPr preferRelativeResize="0"/>
          <p:nvPr/>
        </p:nvPicPr>
        <p:blipFill>
          <a:blip r:embed="rId3">
            <a:alphaModFix/>
          </a:blip>
          <a:stretch>
            <a:fillRect/>
          </a:stretch>
        </p:blipFill>
        <p:spPr>
          <a:xfrm>
            <a:off x="2961075" y="2968375"/>
            <a:ext cx="3250875" cy="2184190"/>
          </a:xfrm>
          <a:prstGeom prst="rect">
            <a:avLst/>
          </a:prstGeom>
          <a:noFill/>
          <a:ln>
            <a:noFill/>
          </a:ln>
        </p:spPr>
      </p:pic>
      <p:pic>
        <p:nvPicPr>
          <p:cNvPr id="337" name="Google Shape;337;p30"/>
          <p:cNvPicPr preferRelativeResize="0"/>
          <p:nvPr/>
        </p:nvPicPr>
        <p:blipFill>
          <a:blip r:embed="rId4">
            <a:alphaModFix/>
          </a:blip>
          <a:stretch>
            <a:fillRect/>
          </a:stretch>
        </p:blipFill>
        <p:spPr>
          <a:xfrm>
            <a:off x="10566003" y="1028700"/>
            <a:ext cx="6267351" cy="6292735"/>
          </a:xfrm>
          <a:prstGeom prst="rect">
            <a:avLst/>
          </a:prstGeom>
          <a:noFill/>
          <a:ln>
            <a:noFill/>
          </a:ln>
        </p:spPr>
      </p:pic>
      <p:cxnSp>
        <p:nvCxnSpPr>
          <p:cNvPr id="338" name="Google Shape;338;p30"/>
          <p:cNvCxnSpPr/>
          <p:nvPr/>
        </p:nvCxnSpPr>
        <p:spPr>
          <a:xfrm rot="10800000">
            <a:off x="9144000" y="0"/>
            <a:ext cx="0" cy="10287000"/>
          </a:xfrm>
          <a:prstGeom prst="straightConnector1">
            <a:avLst/>
          </a:prstGeom>
          <a:noFill/>
          <a:ln cap="flat" cmpd="sng" w="38100">
            <a:solidFill>
              <a:srgbClr val="FFF2DC"/>
            </a:solidFill>
            <a:prstDash val="dot"/>
            <a:round/>
            <a:headEnd len="sm" w="sm" type="none"/>
            <a:tailEnd len="sm" w="sm" type="none"/>
          </a:ln>
        </p:spPr>
      </p:cxnSp>
      <p:sp>
        <p:nvSpPr>
          <p:cNvPr id="339" name="Google Shape;339;p30"/>
          <p:cNvSpPr txBox="1"/>
          <p:nvPr/>
        </p:nvSpPr>
        <p:spPr>
          <a:xfrm>
            <a:off x="9486900" y="8332585"/>
            <a:ext cx="8425535" cy="920751"/>
          </a:xfrm>
          <a:prstGeom prst="rect">
            <a:avLst/>
          </a:prstGeom>
          <a:noFill/>
          <a:ln>
            <a:noFill/>
          </a:ln>
        </p:spPr>
        <p:txBody>
          <a:bodyPr anchorCtr="0" anchor="t" bIns="0" lIns="0" spcFirstLastPara="1" rIns="0" wrap="square" tIns="0">
            <a:spAutoFit/>
          </a:bodyPr>
          <a:lstStyle/>
          <a:p>
            <a:pPr indent="0" lvl="0" marL="0" marR="0" rtl="0" algn="ctr">
              <a:lnSpc>
                <a:spcPct val="80000"/>
              </a:lnSpc>
              <a:spcBef>
                <a:spcPts val="0"/>
              </a:spcBef>
              <a:spcAft>
                <a:spcPts val="0"/>
              </a:spcAft>
              <a:buNone/>
            </a:pPr>
            <a:r>
              <a:rPr b="0" i="0" lang="en-US" sz="8000" u="none" cap="none" strike="noStrike">
                <a:solidFill>
                  <a:srgbClr val="FFF2DC"/>
                </a:solidFill>
                <a:latin typeface="Architects Daughter"/>
                <a:ea typeface="Architects Daughter"/>
                <a:cs typeface="Architects Daughter"/>
                <a:sym typeface="Architects Daughter"/>
              </a:rPr>
              <a:t>Save the Date!</a:t>
            </a:r>
            <a:endParaRPr/>
          </a:p>
        </p:txBody>
      </p:sp>
      <p:sp>
        <p:nvSpPr>
          <p:cNvPr id="340" name="Google Shape;340;p30"/>
          <p:cNvSpPr txBox="1"/>
          <p:nvPr/>
        </p:nvSpPr>
        <p:spPr>
          <a:xfrm>
            <a:off x="2122023" y="7812838"/>
            <a:ext cx="4910958" cy="344805"/>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100" u="none" cap="none" strike="noStrike">
                <a:solidFill>
                  <a:srgbClr val="FFF2DC"/>
                </a:solidFill>
                <a:latin typeface="Forum"/>
                <a:ea typeface="Forum"/>
                <a:cs typeface="Forum"/>
                <a:sym typeface="Forum"/>
              </a:rPr>
              <a:t>07:00 PM</a:t>
            </a:r>
            <a:endParaRPr/>
          </a:p>
        </p:txBody>
      </p:sp>
      <p:sp>
        <p:nvSpPr>
          <p:cNvPr id="341" name="Google Shape;341;p30"/>
          <p:cNvSpPr txBox="1"/>
          <p:nvPr/>
        </p:nvSpPr>
        <p:spPr>
          <a:xfrm>
            <a:off x="2140027" y="8300518"/>
            <a:ext cx="4892954" cy="344805"/>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100" u="none" cap="none" strike="noStrike">
                <a:solidFill>
                  <a:srgbClr val="FFF2DC"/>
                </a:solidFill>
                <a:latin typeface="Forum"/>
                <a:ea typeface="Forum"/>
                <a:cs typeface="Forum"/>
                <a:sym typeface="Forum"/>
              </a:rPr>
              <a:t>February 14, 2024</a:t>
            </a:r>
            <a:endParaRPr/>
          </a:p>
        </p:txBody>
      </p:sp>
      <p:sp>
        <p:nvSpPr>
          <p:cNvPr id="342" name="Google Shape;342;p30"/>
          <p:cNvSpPr txBox="1"/>
          <p:nvPr/>
        </p:nvSpPr>
        <p:spPr>
          <a:xfrm>
            <a:off x="2140027" y="8788006"/>
            <a:ext cx="4892954" cy="344805"/>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100" u="none" cap="none" strike="noStrike">
                <a:solidFill>
                  <a:srgbClr val="FFF2DC"/>
                </a:solidFill>
                <a:latin typeface="Forum"/>
                <a:ea typeface="Forum"/>
                <a:cs typeface="Forum"/>
                <a:sym typeface="Forum"/>
              </a:rPr>
              <a:t>123 Anywhere St., Any City,ST </a:t>
            </a:r>
            <a:endParaRPr/>
          </a:p>
        </p:txBody>
      </p:sp>
      <p:sp>
        <p:nvSpPr>
          <p:cNvPr id="343" name="Google Shape;343;p30"/>
          <p:cNvSpPr txBox="1"/>
          <p:nvPr/>
        </p:nvSpPr>
        <p:spPr>
          <a:xfrm>
            <a:off x="2015853" y="5504107"/>
            <a:ext cx="5141301" cy="573405"/>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3600" u="none" cap="none" strike="noStrike">
                <a:solidFill>
                  <a:srgbClr val="FFF2DC"/>
                </a:solidFill>
                <a:latin typeface="Architects Daughter"/>
                <a:ea typeface="Architects Daughter"/>
                <a:cs typeface="Architects Daughter"/>
                <a:sym typeface="Architects Daughter"/>
              </a:rPr>
              <a:t>See you there!</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2187C"/>
        </a:solidFill>
      </p:bgPr>
    </p:bg>
    <p:spTree>
      <p:nvGrpSpPr>
        <p:cNvPr id="347" name="Shape 347"/>
        <p:cNvGrpSpPr/>
        <p:nvPr/>
      </p:nvGrpSpPr>
      <p:grpSpPr>
        <a:xfrm>
          <a:off x="0" y="0"/>
          <a:ext cx="0" cy="0"/>
          <a:chOff x="0" y="0"/>
          <a:chExt cx="0" cy="0"/>
        </a:xfrm>
      </p:grpSpPr>
      <p:pic>
        <p:nvPicPr>
          <p:cNvPr id="348" name="Google Shape;348;p31"/>
          <p:cNvPicPr preferRelativeResize="0"/>
          <p:nvPr/>
        </p:nvPicPr>
        <p:blipFill>
          <a:blip r:embed="rId3">
            <a:alphaModFix/>
          </a:blip>
          <a:stretch>
            <a:fillRect/>
          </a:stretch>
        </p:blipFill>
        <p:spPr>
          <a:xfrm>
            <a:off x="2698276" y="7880200"/>
            <a:ext cx="3747450" cy="3760093"/>
          </a:xfrm>
          <a:prstGeom prst="rect">
            <a:avLst/>
          </a:prstGeom>
          <a:noFill/>
          <a:ln>
            <a:noFill/>
          </a:ln>
        </p:spPr>
      </p:pic>
      <p:pic>
        <p:nvPicPr>
          <p:cNvPr id="349" name="Google Shape;349;p31"/>
          <p:cNvPicPr preferRelativeResize="0"/>
          <p:nvPr/>
        </p:nvPicPr>
        <p:blipFill>
          <a:blip r:embed="rId4">
            <a:alphaModFix/>
          </a:blip>
          <a:stretch>
            <a:fillRect/>
          </a:stretch>
        </p:blipFill>
        <p:spPr>
          <a:xfrm>
            <a:off x="3119123" y="67375"/>
            <a:ext cx="2516950" cy="2453718"/>
          </a:xfrm>
          <a:prstGeom prst="rect">
            <a:avLst/>
          </a:prstGeom>
          <a:noFill/>
          <a:ln>
            <a:noFill/>
          </a:ln>
        </p:spPr>
      </p:pic>
      <p:cxnSp>
        <p:nvCxnSpPr>
          <p:cNvPr id="350" name="Google Shape;350;p31"/>
          <p:cNvCxnSpPr/>
          <p:nvPr/>
        </p:nvCxnSpPr>
        <p:spPr>
          <a:xfrm rot="10800000">
            <a:off x="9144000" y="0"/>
            <a:ext cx="0" cy="10287000"/>
          </a:xfrm>
          <a:prstGeom prst="straightConnector1">
            <a:avLst/>
          </a:prstGeom>
          <a:noFill/>
          <a:ln cap="flat" cmpd="sng" w="38100">
            <a:solidFill>
              <a:srgbClr val="FFF2DC"/>
            </a:solidFill>
            <a:prstDash val="dot"/>
            <a:round/>
            <a:headEnd len="sm" w="sm" type="none"/>
            <a:tailEnd len="sm" w="sm" type="none"/>
          </a:ln>
        </p:spPr>
      </p:cxnSp>
      <p:sp>
        <p:nvSpPr>
          <p:cNvPr id="351" name="Google Shape;351;p31"/>
          <p:cNvSpPr txBox="1"/>
          <p:nvPr/>
        </p:nvSpPr>
        <p:spPr>
          <a:xfrm>
            <a:off x="10423808" y="732576"/>
            <a:ext cx="5141301" cy="67056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4200" u="none" cap="none" strike="noStrike">
                <a:solidFill>
                  <a:srgbClr val="FFF2DC"/>
                </a:solidFill>
                <a:latin typeface="Architects Daughter"/>
                <a:ea typeface="Architects Daughter"/>
                <a:cs typeface="Architects Daughter"/>
                <a:sym typeface="Architects Daughter"/>
              </a:rPr>
              <a:t>What to expect:</a:t>
            </a:r>
            <a:endParaRPr/>
          </a:p>
        </p:txBody>
      </p:sp>
      <p:sp>
        <p:nvSpPr>
          <p:cNvPr id="352" name="Google Shape;352;p31"/>
          <p:cNvSpPr txBox="1"/>
          <p:nvPr/>
        </p:nvSpPr>
        <p:spPr>
          <a:xfrm>
            <a:off x="11117359" y="1795502"/>
            <a:ext cx="5508998" cy="469265"/>
          </a:xfrm>
          <a:prstGeom prst="rect">
            <a:avLst/>
          </a:prstGeom>
          <a:noFill/>
          <a:ln>
            <a:noFill/>
          </a:ln>
        </p:spPr>
        <p:txBody>
          <a:bodyPr anchorCtr="0" anchor="t" bIns="0" lIns="0" spcFirstLastPara="1" rIns="0" wrap="square" tIns="0">
            <a:spAutoFit/>
          </a:bodyPr>
          <a:lstStyle/>
          <a:p>
            <a:pPr indent="0" lvl="0" marL="0" marR="0" rtl="0" algn="l">
              <a:lnSpc>
                <a:spcPct val="130010"/>
              </a:lnSpc>
              <a:spcBef>
                <a:spcPts val="0"/>
              </a:spcBef>
              <a:spcAft>
                <a:spcPts val="0"/>
              </a:spcAft>
              <a:buNone/>
            </a:pPr>
            <a:r>
              <a:rPr b="0" i="0" lang="en-US" sz="2799" u="none" cap="none" strike="noStrike">
                <a:solidFill>
                  <a:srgbClr val="FFF2DC"/>
                </a:solidFill>
                <a:latin typeface="Forum"/>
                <a:ea typeface="Forum"/>
                <a:cs typeface="Forum"/>
                <a:sym typeface="Forum"/>
              </a:rPr>
              <a:t>Dance the night away</a:t>
            </a:r>
            <a:endParaRPr/>
          </a:p>
        </p:txBody>
      </p:sp>
      <p:sp>
        <p:nvSpPr>
          <p:cNvPr id="353" name="Google Shape;353;p31"/>
          <p:cNvSpPr txBox="1"/>
          <p:nvPr/>
        </p:nvSpPr>
        <p:spPr>
          <a:xfrm>
            <a:off x="11117359" y="2401009"/>
            <a:ext cx="6081300" cy="646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100" u="none" cap="none" strike="noStrike">
                <a:solidFill>
                  <a:srgbClr val="FFFFFF"/>
                </a:solidFill>
                <a:latin typeface="Forum"/>
                <a:ea typeface="Forum"/>
                <a:cs typeface="Forum"/>
                <a:sym typeface="Forum"/>
              </a:rPr>
              <a:t>Sway to the rhythm of love with our heart-throbbing playlist, specially curated for the occasion.</a:t>
            </a:r>
            <a:endParaRPr/>
          </a:p>
        </p:txBody>
      </p:sp>
      <p:sp>
        <p:nvSpPr>
          <p:cNvPr id="354" name="Google Shape;354;p31"/>
          <p:cNvSpPr txBox="1"/>
          <p:nvPr/>
        </p:nvSpPr>
        <p:spPr>
          <a:xfrm>
            <a:off x="11117359" y="3823739"/>
            <a:ext cx="5508998" cy="469265"/>
          </a:xfrm>
          <a:prstGeom prst="rect">
            <a:avLst/>
          </a:prstGeom>
          <a:noFill/>
          <a:ln>
            <a:noFill/>
          </a:ln>
        </p:spPr>
        <p:txBody>
          <a:bodyPr anchorCtr="0" anchor="t" bIns="0" lIns="0" spcFirstLastPara="1" rIns="0" wrap="square" tIns="0">
            <a:spAutoFit/>
          </a:bodyPr>
          <a:lstStyle/>
          <a:p>
            <a:pPr indent="0" lvl="0" marL="0" marR="0" rtl="0" algn="l">
              <a:lnSpc>
                <a:spcPct val="130010"/>
              </a:lnSpc>
              <a:spcBef>
                <a:spcPts val="0"/>
              </a:spcBef>
              <a:spcAft>
                <a:spcPts val="0"/>
              </a:spcAft>
              <a:buNone/>
            </a:pPr>
            <a:r>
              <a:rPr b="0" i="0" lang="en-US" sz="2799" u="none" cap="none" strike="noStrike">
                <a:solidFill>
                  <a:srgbClr val="FFF2DC"/>
                </a:solidFill>
                <a:latin typeface="Forum"/>
                <a:ea typeface="Forum"/>
                <a:cs typeface="Forum"/>
                <a:sym typeface="Forum"/>
              </a:rPr>
              <a:t>Sip &amp; Savor</a:t>
            </a:r>
            <a:endParaRPr/>
          </a:p>
        </p:txBody>
      </p:sp>
      <p:sp>
        <p:nvSpPr>
          <p:cNvPr id="355" name="Google Shape;355;p31"/>
          <p:cNvSpPr txBox="1"/>
          <p:nvPr/>
        </p:nvSpPr>
        <p:spPr>
          <a:xfrm>
            <a:off x="11117359" y="4429246"/>
            <a:ext cx="6081300" cy="969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100" u="none" cap="none" strike="noStrike">
                <a:solidFill>
                  <a:srgbClr val="FFFFFF"/>
                </a:solidFill>
                <a:latin typeface="Forum"/>
                <a:ea typeface="Forum"/>
                <a:cs typeface="Forum"/>
                <a:sym typeface="Forum"/>
              </a:rPr>
              <a:t>Indulge your senses with a selection of exquisite wines and delectable treats that will ignite the passion in your taste buds.</a:t>
            </a:r>
            <a:endParaRPr/>
          </a:p>
        </p:txBody>
      </p:sp>
      <p:sp>
        <p:nvSpPr>
          <p:cNvPr id="356" name="Google Shape;356;p31"/>
          <p:cNvSpPr txBox="1"/>
          <p:nvPr/>
        </p:nvSpPr>
        <p:spPr>
          <a:xfrm>
            <a:off x="11177966" y="5851976"/>
            <a:ext cx="5508998" cy="469265"/>
          </a:xfrm>
          <a:prstGeom prst="rect">
            <a:avLst/>
          </a:prstGeom>
          <a:noFill/>
          <a:ln>
            <a:noFill/>
          </a:ln>
        </p:spPr>
        <p:txBody>
          <a:bodyPr anchorCtr="0" anchor="t" bIns="0" lIns="0" spcFirstLastPara="1" rIns="0" wrap="square" tIns="0">
            <a:spAutoFit/>
          </a:bodyPr>
          <a:lstStyle/>
          <a:p>
            <a:pPr indent="0" lvl="0" marL="0" marR="0" rtl="0" algn="l">
              <a:lnSpc>
                <a:spcPct val="130010"/>
              </a:lnSpc>
              <a:spcBef>
                <a:spcPts val="0"/>
              </a:spcBef>
              <a:spcAft>
                <a:spcPts val="0"/>
              </a:spcAft>
              <a:buNone/>
            </a:pPr>
            <a:r>
              <a:rPr b="0" i="0" lang="en-US" sz="2799" u="none" cap="none" strike="noStrike">
                <a:solidFill>
                  <a:srgbClr val="FFF2DC"/>
                </a:solidFill>
                <a:latin typeface="Forum"/>
                <a:ea typeface="Forum"/>
                <a:cs typeface="Forum"/>
                <a:sym typeface="Forum"/>
              </a:rPr>
              <a:t>Let Love Blossom</a:t>
            </a:r>
            <a:endParaRPr/>
          </a:p>
        </p:txBody>
      </p:sp>
      <p:sp>
        <p:nvSpPr>
          <p:cNvPr id="357" name="Google Shape;357;p31"/>
          <p:cNvSpPr txBox="1"/>
          <p:nvPr/>
        </p:nvSpPr>
        <p:spPr>
          <a:xfrm>
            <a:off x="11177966" y="6457482"/>
            <a:ext cx="6081300" cy="646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100" u="none" cap="none" strike="noStrike">
                <a:solidFill>
                  <a:srgbClr val="FFFFFF"/>
                </a:solidFill>
                <a:latin typeface="Forum"/>
                <a:ea typeface="Forum"/>
                <a:cs typeface="Forum"/>
                <a:sym typeface="Forum"/>
              </a:rPr>
              <a:t>Join us as we create an atmosphere filled with love, laughter, and unforgettable moments.</a:t>
            </a:r>
            <a:endParaRPr/>
          </a:p>
        </p:txBody>
      </p:sp>
      <p:sp>
        <p:nvSpPr>
          <p:cNvPr id="358" name="Google Shape;358;p31"/>
          <p:cNvSpPr txBox="1"/>
          <p:nvPr/>
        </p:nvSpPr>
        <p:spPr>
          <a:xfrm>
            <a:off x="11177966" y="7880212"/>
            <a:ext cx="5508998" cy="469265"/>
          </a:xfrm>
          <a:prstGeom prst="rect">
            <a:avLst/>
          </a:prstGeom>
          <a:noFill/>
          <a:ln>
            <a:noFill/>
          </a:ln>
        </p:spPr>
        <p:txBody>
          <a:bodyPr anchorCtr="0" anchor="t" bIns="0" lIns="0" spcFirstLastPara="1" rIns="0" wrap="square" tIns="0">
            <a:spAutoFit/>
          </a:bodyPr>
          <a:lstStyle/>
          <a:p>
            <a:pPr indent="0" lvl="0" marL="0" marR="0" rtl="0" algn="l">
              <a:lnSpc>
                <a:spcPct val="130010"/>
              </a:lnSpc>
              <a:spcBef>
                <a:spcPts val="0"/>
              </a:spcBef>
              <a:spcAft>
                <a:spcPts val="0"/>
              </a:spcAft>
              <a:buNone/>
            </a:pPr>
            <a:r>
              <a:rPr b="0" i="0" lang="en-US" sz="2799" u="none" cap="none" strike="noStrike">
                <a:solidFill>
                  <a:srgbClr val="FFF2DC"/>
                </a:solidFill>
                <a:latin typeface="Forum"/>
                <a:ea typeface="Forum"/>
                <a:cs typeface="Forum"/>
                <a:sym typeface="Forum"/>
              </a:rPr>
              <a:t>Surprises Await</a:t>
            </a:r>
            <a:endParaRPr/>
          </a:p>
        </p:txBody>
      </p:sp>
      <p:sp>
        <p:nvSpPr>
          <p:cNvPr id="359" name="Google Shape;359;p31"/>
          <p:cNvSpPr txBox="1"/>
          <p:nvPr/>
        </p:nvSpPr>
        <p:spPr>
          <a:xfrm>
            <a:off x="11177966" y="8485719"/>
            <a:ext cx="6081300" cy="646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100" u="none" cap="none" strike="noStrike">
                <a:solidFill>
                  <a:srgbClr val="FFFFFF"/>
                </a:solidFill>
                <a:latin typeface="Forum"/>
                <a:ea typeface="Forum"/>
                <a:cs typeface="Forum"/>
                <a:sym typeface="Forum"/>
              </a:rPr>
              <a:t>Prepare to be amazed as we have some delightful surprises in store for you.</a:t>
            </a:r>
            <a:endParaRPr/>
          </a:p>
        </p:txBody>
      </p:sp>
      <p:sp>
        <p:nvSpPr>
          <p:cNvPr id="360" name="Google Shape;360;p31"/>
          <p:cNvSpPr txBox="1"/>
          <p:nvPr/>
        </p:nvSpPr>
        <p:spPr>
          <a:xfrm>
            <a:off x="1333500" y="3204509"/>
            <a:ext cx="6477000" cy="3447300"/>
          </a:xfrm>
          <a:prstGeom prst="rect">
            <a:avLst/>
          </a:prstGeom>
          <a:noFill/>
          <a:ln>
            <a:noFill/>
          </a:ln>
        </p:spPr>
        <p:txBody>
          <a:bodyPr anchorCtr="0" anchor="t" bIns="0" lIns="0" spcFirstLastPara="1" rIns="0" wrap="square" tIns="0">
            <a:spAutoFit/>
          </a:bodyPr>
          <a:lstStyle/>
          <a:p>
            <a:pPr indent="0" lvl="0" marL="0" marR="0" rtl="0" algn="ctr">
              <a:lnSpc>
                <a:spcPct val="70000"/>
              </a:lnSpc>
              <a:spcBef>
                <a:spcPts val="0"/>
              </a:spcBef>
              <a:spcAft>
                <a:spcPts val="0"/>
              </a:spcAft>
              <a:buNone/>
            </a:pPr>
            <a:r>
              <a:rPr b="0" i="0" lang="en-US" sz="6399" u="none" cap="none" strike="noStrike">
                <a:solidFill>
                  <a:srgbClr val="FFF2DC"/>
                </a:solidFill>
                <a:latin typeface="Architects Daughter"/>
                <a:ea typeface="Architects Daughter"/>
                <a:cs typeface="Architects Daughter"/>
                <a:sym typeface="Architects Daughter"/>
              </a:rPr>
              <a:t>One is loved because one is loved. No reason is needed for loving.</a:t>
            </a:r>
            <a:endParaRPr/>
          </a:p>
        </p:txBody>
      </p:sp>
      <p:sp>
        <p:nvSpPr>
          <p:cNvPr id="361" name="Google Shape;361;p31"/>
          <p:cNvSpPr txBox="1"/>
          <p:nvPr/>
        </p:nvSpPr>
        <p:spPr>
          <a:xfrm>
            <a:off x="1531333" y="6985336"/>
            <a:ext cx="6081334" cy="33528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100" u="none" cap="none" strike="noStrike">
                <a:solidFill>
                  <a:srgbClr val="FFFFFF"/>
                </a:solidFill>
                <a:latin typeface="Architects Daughter"/>
                <a:ea typeface="Architects Daughter"/>
                <a:cs typeface="Architects Daughter"/>
                <a:sym typeface="Architects Daughter"/>
              </a:rPr>
              <a:t>Paulo Coelho, The Alchemist</a:t>
            </a:r>
            <a:endParaRPr/>
          </a:p>
        </p:txBody>
      </p:sp>
      <p:pic>
        <p:nvPicPr>
          <p:cNvPr id="362" name="Google Shape;362;p31"/>
          <p:cNvPicPr preferRelativeResize="0"/>
          <p:nvPr/>
        </p:nvPicPr>
        <p:blipFill>
          <a:blip r:embed="rId5">
            <a:alphaModFix/>
          </a:blip>
          <a:stretch>
            <a:fillRect/>
          </a:stretch>
        </p:blipFill>
        <p:spPr>
          <a:xfrm>
            <a:off x="10540074" y="7861407"/>
            <a:ext cx="524675" cy="524675"/>
          </a:xfrm>
          <a:prstGeom prst="rect">
            <a:avLst/>
          </a:prstGeom>
          <a:noFill/>
          <a:ln>
            <a:noFill/>
          </a:ln>
        </p:spPr>
      </p:pic>
      <p:pic>
        <p:nvPicPr>
          <p:cNvPr id="363" name="Google Shape;363;p31"/>
          <p:cNvPicPr preferRelativeResize="0"/>
          <p:nvPr/>
        </p:nvPicPr>
        <p:blipFill>
          <a:blip r:embed="rId6">
            <a:alphaModFix/>
          </a:blip>
          <a:stretch>
            <a:fillRect/>
          </a:stretch>
        </p:blipFill>
        <p:spPr>
          <a:xfrm>
            <a:off x="10493500" y="5896318"/>
            <a:ext cx="639775" cy="426517"/>
          </a:xfrm>
          <a:prstGeom prst="rect">
            <a:avLst/>
          </a:prstGeom>
          <a:noFill/>
          <a:ln>
            <a:noFill/>
          </a:ln>
        </p:spPr>
      </p:pic>
      <p:pic>
        <p:nvPicPr>
          <p:cNvPr id="364" name="Google Shape;364;p31"/>
          <p:cNvPicPr preferRelativeResize="0"/>
          <p:nvPr/>
        </p:nvPicPr>
        <p:blipFill>
          <a:blip r:embed="rId7">
            <a:alphaModFix/>
          </a:blip>
          <a:stretch>
            <a:fillRect/>
          </a:stretch>
        </p:blipFill>
        <p:spPr>
          <a:xfrm>
            <a:off x="10581752" y="3791355"/>
            <a:ext cx="320125" cy="566386"/>
          </a:xfrm>
          <a:prstGeom prst="rect">
            <a:avLst/>
          </a:prstGeom>
          <a:noFill/>
          <a:ln>
            <a:noFill/>
          </a:ln>
        </p:spPr>
      </p:pic>
      <p:pic>
        <p:nvPicPr>
          <p:cNvPr id="365" name="Google Shape;365;p31"/>
          <p:cNvPicPr preferRelativeResize="0"/>
          <p:nvPr/>
        </p:nvPicPr>
        <p:blipFill>
          <a:blip r:embed="rId8">
            <a:alphaModFix/>
          </a:blip>
          <a:stretch>
            <a:fillRect/>
          </a:stretch>
        </p:blipFill>
        <p:spPr>
          <a:xfrm>
            <a:off x="10439717" y="1792483"/>
            <a:ext cx="604175" cy="5160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31B53"/>
        </a:solidFill>
      </p:bgPr>
    </p:bg>
    <p:spTree>
      <p:nvGrpSpPr>
        <p:cNvPr id="92" name="Shape 92"/>
        <p:cNvGrpSpPr/>
        <p:nvPr/>
      </p:nvGrpSpPr>
      <p:grpSpPr>
        <a:xfrm>
          <a:off x="0" y="0"/>
          <a:ext cx="0" cy="0"/>
          <a:chOff x="0" y="0"/>
          <a:chExt cx="0" cy="0"/>
        </a:xfrm>
      </p:grpSpPr>
      <p:pic>
        <p:nvPicPr>
          <p:cNvPr id="93" name="Google Shape;93;p14"/>
          <p:cNvPicPr preferRelativeResize="0"/>
          <p:nvPr/>
        </p:nvPicPr>
        <p:blipFill>
          <a:blip r:embed="rId3">
            <a:alphaModFix/>
          </a:blip>
          <a:stretch>
            <a:fillRect/>
          </a:stretch>
        </p:blipFill>
        <p:spPr>
          <a:xfrm>
            <a:off x="13093474" y="7527599"/>
            <a:ext cx="4573750" cy="2083595"/>
          </a:xfrm>
          <a:prstGeom prst="rect">
            <a:avLst/>
          </a:prstGeom>
          <a:noFill/>
          <a:ln>
            <a:noFill/>
          </a:ln>
        </p:spPr>
      </p:pic>
      <p:sp>
        <p:nvSpPr>
          <p:cNvPr id="94" name="Google Shape;94;p14"/>
          <p:cNvSpPr txBox="1"/>
          <p:nvPr/>
        </p:nvSpPr>
        <p:spPr>
          <a:xfrm>
            <a:off x="7482261" y="3818573"/>
            <a:ext cx="5201100" cy="3297000"/>
          </a:xfrm>
          <a:prstGeom prst="rect">
            <a:avLst/>
          </a:prstGeom>
          <a:noFill/>
          <a:ln>
            <a:noFill/>
          </a:ln>
        </p:spPr>
        <p:txBody>
          <a:bodyPr anchorCtr="0" anchor="t" bIns="0" lIns="0" spcFirstLastPara="1" rIns="0" wrap="square" tIns="0">
            <a:spAutoFit/>
          </a:bodyPr>
          <a:lstStyle/>
          <a:p>
            <a:pPr indent="-226695" lvl="1" marL="453390" marR="0" rtl="0" algn="l">
              <a:lnSpc>
                <a:spcPct val="115000"/>
              </a:lnSpc>
              <a:spcBef>
                <a:spcPts val="0"/>
              </a:spcBef>
              <a:spcAft>
                <a:spcPts val="0"/>
              </a:spcAft>
              <a:buClr>
                <a:srgbClr val="FFFFFF"/>
              </a:buClr>
              <a:buSzPts val="2100"/>
              <a:buFont typeface="Arial"/>
              <a:buChar char="•"/>
            </a:pPr>
            <a:r>
              <a:rPr b="0" i="0" lang="en-US" sz="2100" u="none" cap="none" strike="noStrike">
                <a:solidFill>
                  <a:srgbClr val="FFFFFF"/>
                </a:solidFill>
                <a:latin typeface="Arimo"/>
                <a:ea typeface="Arimo"/>
                <a:cs typeface="Arimo"/>
                <a:sym typeface="Arimo"/>
              </a:rPr>
              <a:t>Click on the "PowerPoint" button below this presentation preview. Start editing your presentation.</a:t>
            </a:r>
            <a:endParaRPr/>
          </a:p>
          <a:p>
            <a:pPr indent="-226695" lvl="1" marL="453390" marR="0" rtl="0" algn="l">
              <a:lnSpc>
                <a:spcPct val="115000"/>
              </a:lnSpc>
              <a:spcBef>
                <a:spcPts val="0"/>
              </a:spcBef>
              <a:spcAft>
                <a:spcPts val="0"/>
              </a:spcAft>
              <a:buClr>
                <a:srgbClr val="FFFFFF"/>
              </a:buClr>
              <a:buSzPts val="2100"/>
              <a:buFont typeface="Arial"/>
              <a:buChar char="•"/>
            </a:pPr>
            <a:r>
              <a:rPr b="0" i="0" lang="en-US" sz="2100" u="sng" cap="none" strike="noStrike">
                <a:solidFill>
                  <a:srgbClr val="FFFFFF"/>
                </a:solidFill>
                <a:latin typeface="Arimo"/>
                <a:ea typeface="Arimo"/>
                <a:cs typeface="Arimo"/>
                <a:sym typeface="Arimo"/>
              </a:rPr>
              <a:t>Alternative:</a:t>
            </a:r>
            <a:r>
              <a:rPr b="0" i="0" lang="en-US" sz="2100" u="none" cap="none" strike="noStrike">
                <a:solidFill>
                  <a:srgbClr val="FFFFFF"/>
                </a:solidFill>
                <a:latin typeface="Arimo"/>
                <a:ea typeface="Arimo"/>
                <a:cs typeface="Arimo"/>
                <a:sym typeface="Arimo"/>
              </a:rPr>
              <a:t> From Canva template file, Click on the "Share" button on the top right corner in Canva and click on "More" at the bottom of the menu. Enter "PowerPoint" in the search bar and click on the PowerPoint icon to download.</a:t>
            </a:r>
            <a:endParaRPr/>
          </a:p>
        </p:txBody>
      </p:sp>
      <p:sp>
        <p:nvSpPr>
          <p:cNvPr id="95" name="Google Shape;95;p14"/>
          <p:cNvSpPr txBox="1"/>
          <p:nvPr/>
        </p:nvSpPr>
        <p:spPr>
          <a:xfrm>
            <a:off x="1054217" y="1019175"/>
            <a:ext cx="16230600" cy="12287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8000" u="none" cap="none" strike="noStrike">
                <a:solidFill>
                  <a:srgbClr val="F7C6C0"/>
                </a:solidFill>
                <a:latin typeface="Architects Daughter"/>
                <a:ea typeface="Architects Daughter"/>
                <a:cs typeface="Architects Daughter"/>
                <a:sym typeface="Architects Daughter"/>
              </a:rPr>
              <a:t>How to Use This Presentation</a:t>
            </a:r>
            <a:endParaRPr/>
          </a:p>
        </p:txBody>
      </p:sp>
      <p:sp>
        <p:nvSpPr>
          <p:cNvPr id="96" name="Google Shape;96;p14"/>
          <p:cNvSpPr txBox="1"/>
          <p:nvPr/>
        </p:nvSpPr>
        <p:spPr>
          <a:xfrm>
            <a:off x="838200" y="3818572"/>
            <a:ext cx="5606100" cy="4040400"/>
          </a:xfrm>
          <a:prstGeom prst="rect">
            <a:avLst/>
          </a:prstGeom>
          <a:noFill/>
          <a:ln>
            <a:noFill/>
          </a:ln>
        </p:spPr>
        <p:txBody>
          <a:bodyPr anchorCtr="0" anchor="t" bIns="0" lIns="0" spcFirstLastPara="1" rIns="0" wrap="square" tIns="0">
            <a:spAutoFit/>
          </a:bodyPr>
          <a:lstStyle/>
          <a:p>
            <a:pPr indent="-226695" lvl="1" marL="453390" marR="0" rtl="0" algn="l">
              <a:lnSpc>
                <a:spcPct val="115000"/>
              </a:lnSpc>
              <a:spcBef>
                <a:spcPts val="0"/>
              </a:spcBef>
              <a:spcAft>
                <a:spcPts val="0"/>
              </a:spcAft>
              <a:buClr>
                <a:srgbClr val="FFFFFF"/>
              </a:buClr>
              <a:buSzPts val="2100"/>
              <a:buFont typeface="Arial"/>
              <a:buChar char="•"/>
            </a:pPr>
            <a:r>
              <a:rPr b="0" i="0" lang="en-US" sz="2100" u="none" cap="none" strike="noStrike">
                <a:solidFill>
                  <a:srgbClr val="FFFFFF"/>
                </a:solidFill>
                <a:latin typeface="Arimo"/>
                <a:ea typeface="Arimo"/>
                <a:cs typeface="Arimo"/>
                <a:sym typeface="Arimo"/>
              </a:rPr>
              <a:t>Click on the "Google Slides" button below this presentation preview. Make sure to sign in to your Google account. Click on "Make a copy." Start editing your presentation.</a:t>
            </a:r>
            <a:endParaRPr/>
          </a:p>
          <a:p>
            <a:pPr indent="-226695" lvl="1" marL="453390" marR="0" rtl="0" algn="l">
              <a:lnSpc>
                <a:spcPct val="115000"/>
              </a:lnSpc>
              <a:spcBef>
                <a:spcPts val="0"/>
              </a:spcBef>
              <a:spcAft>
                <a:spcPts val="0"/>
              </a:spcAft>
              <a:buClr>
                <a:srgbClr val="FFFFFF"/>
              </a:buClr>
              <a:buSzPts val="2100"/>
              <a:buFont typeface="Arial"/>
              <a:buChar char="•"/>
            </a:pPr>
            <a:r>
              <a:rPr b="0" i="0" lang="en-US" sz="2100" u="sng" cap="none" strike="noStrike">
                <a:solidFill>
                  <a:srgbClr val="FFFFFF"/>
                </a:solidFill>
                <a:latin typeface="Arimo"/>
                <a:ea typeface="Arimo"/>
                <a:cs typeface="Arimo"/>
                <a:sym typeface="Arimo"/>
              </a:rPr>
              <a:t>Alternative:</a:t>
            </a:r>
            <a:r>
              <a:rPr b="0" i="0" lang="en-US" sz="2100" u="none" cap="none" strike="noStrike">
                <a:solidFill>
                  <a:srgbClr val="FFFFFF"/>
                </a:solidFill>
                <a:latin typeface="Arimo"/>
                <a:ea typeface="Arimo"/>
                <a:cs typeface="Arimo"/>
                <a:sym typeface="Arimo"/>
              </a:rPr>
              <a:t> Click on the "Share" button on the top right corner in Canva and click on "More" at the bottom of the menu. Enter "Google Drive" in the search bar and click on the GDrive icon to add this design as a Google slide in your GDrive.</a:t>
            </a:r>
            <a:endParaRPr/>
          </a:p>
        </p:txBody>
      </p:sp>
      <p:sp>
        <p:nvSpPr>
          <p:cNvPr id="97" name="Google Shape;97;p14"/>
          <p:cNvSpPr txBox="1"/>
          <p:nvPr/>
        </p:nvSpPr>
        <p:spPr>
          <a:xfrm>
            <a:off x="1054217" y="2730818"/>
            <a:ext cx="5141301" cy="57340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3600" u="none" cap="none" strike="noStrike">
                <a:solidFill>
                  <a:srgbClr val="F7C6C0"/>
                </a:solidFill>
                <a:latin typeface="Architects Daughter"/>
                <a:ea typeface="Architects Daughter"/>
                <a:cs typeface="Architects Daughter"/>
                <a:sym typeface="Architects Daughter"/>
              </a:rPr>
              <a:t>Google Slides</a:t>
            </a:r>
            <a:endParaRPr/>
          </a:p>
        </p:txBody>
      </p:sp>
      <p:sp>
        <p:nvSpPr>
          <p:cNvPr id="98" name="Google Shape;98;p14"/>
          <p:cNvSpPr txBox="1"/>
          <p:nvPr/>
        </p:nvSpPr>
        <p:spPr>
          <a:xfrm>
            <a:off x="7775727" y="2730818"/>
            <a:ext cx="5141301" cy="57340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3600" u="none" cap="none" strike="noStrike">
                <a:solidFill>
                  <a:srgbClr val="F7C6C0"/>
                </a:solidFill>
                <a:latin typeface="Architects Daughter"/>
                <a:ea typeface="Architects Daughter"/>
                <a:cs typeface="Architects Daughter"/>
                <a:sym typeface="Architects Daughter"/>
              </a:rPr>
              <a:t>PowerPoint</a:t>
            </a:r>
            <a:endParaRPr/>
          </a:p>
        </p:txBody>
      </p:sp>
      <p:sp>
        <p:nvSpPr>
          <p:cNvPr id="99" name="Google Shape;99;p14"/>
          <p:cNvSpPr txBox="1"/>
          <p:nvPr/>
        </p:nvSpPr>
        <p:spPr>
          <a:xfrm>
            <a:off x="13691889" y="3818573"/>
            <a:ext cx="3376800" cy="2553600"/>
          </a:xfrm>
          <a:prstGeom prst="rect">
            <a:avLst/>
          </a:prstGeom>
          <a:noFill/>
          <a:ln>
            <a:noFill/>
          </a:ln>
        </p:spPr>
        <p:txBody>
          <a:bodyPr anchorCtr="0" anchor="t" bIns="0" lIns="0" spcFirstLastPara="1" rIns="0" wrap="square" tIns="0">
            <a:spAutoFit/>
          </a:bodyPr>
          <a:lstStyle/>
          <a:p>
            <a:pPr indent="-226695" lvl="1" marL="453390" marR="0" rtl="0" algn="l">
              <a:lnSpc>
                <a:spcPct val="115000"/>
              </a:lnSpc>
              <a:spcBef>
                <a:spcPts val="0"/>
              </a:spcBef>
              <a:spcAft>
                <a:spcPts val="0"/>
              </a:spcAft>
              <a:buClr>
                <a:srgbClr val="FFFFFF"/>
              </a:buClr>
              <a:buSzPts val="2100"/>
              <a:buFont typeface="Arial"/>
              <a:buChar char="•"/>
            </a:pPr>
            <a:r>
              <a:rPr b="0" i="0" lang="en-US" sz="2100" u="none" cap="none" strike="noStrike">
                <a:solidFill>
                  <a:srgbClr val="FFFFFF"/>
                </a:solidFill>
                <a:latin typeface="Arimo"/>
                <a:ea typeface="Arimo"/>
                <a:cs typeface="Arimo"/>
                <a:sym typeface="Arimo"/>
              </a:rPr>
              <a:t>Click on the "Canva" button under this presentation preview. Start editing your presentation. You need to sign in to your Canva account.</a:t>
            </a:r>
            <a:endParaRPr/>
          </a:p>
        </p:txBody>
      </p:sp>
      <p:sp>
        <p:nvSpPr>
          <p:cNvPr id="100" name="Google Shape;100;p14"/>
          <p:cNvSpPr txBox="1"/>
          <p:nvPr/>
        </p:nvSpPr>
        <p:spPr>
          <a:xfrm>
            <a:off x="13885985" y="2730818"/>
            <a:ext cx="5141301" cy="57340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3600" u="none" cap="none" strike="noStrike">
                <a:solidFill>
                  <a:srgbClr val="F7C6C0"/>
                </a:solidFill>
                <a:latin typeface="Architects Daughter"/>
                <a:ea typeface="Architects Daughter"/>
                <a:cs typeface="Architects Daughter"/>
                <a:sym typeface="Architects Daughter"/>
              </a:rPr>
              <a:t>Canva</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31B53"/>
        </a:solidFill>
      </p:bgPr>
    </p:bg>
    <p:spTree>
      <p:nvGrpSpPr>
        <p:cNvPr id="369" name="Shape 369"/>
        <p:cNvGrpSpPr/>
        <p:nvPr/>
      </p:nvGrpSpPr>
      <p:grpSpPr>
        <a:xfrm>
          <a:off x="0" y="0"/>
          <a:ext cx="0" cy="0"/>
          <a:chOff x="0" y="0"/>
          <a:chExt cx="0" cy="0"/>
        </a:xfrm>
      </p:grpSpPr>
      <p:sp>
        <p:nvSpPr>
          <p:cNvPr id="370" name="Google Shape;370;p32"/>
          <p:cNvSpPr/>
          <p:nvPr/>
        </p:nvSpPr>
        <p:spPr>
          <a:xfrm>
            <a:off x="9841109" y="4006972"/>
            <a:ext cx="210121" cy="300173"/>
          </a:xfrm>
          <a:custGeom>
            <a:rect b="b" l="l" r="r" t="t"/>
            <a:pathLst>
              <a:path extrusionOk="0" h="300173" w="210121">
                <a:moveTo>
                  <a:pt x="0" y="0"/>
                </a:moveTo>
                <a:lnTo>
                  <a:pt x="210121" y="0"/>
                </a:lnTo>
                <a:lnTo>
                  <a:pt x="210121" y="300173"/>
                </a:lnTo>
                <a:lnTo>
                  <a:pt x="0" y="300173"/>
                </a:lnTo>
                <a:lnTo>
                  <a:pt x="0" y="0"/>
                </a:lnTo>
                <a:close/>
              </a:path>
            </a:pathLst>
          </a:custGeom>
          <a:blipFill rotWithShape="1">
            <a:blip r:embed="rId3">
              <a:alphaModFix/>
            </a:blip>
            <a:stretch>
              <a:fillRect b="0" l="0" r="0" t="0"/>
            </a:stretch>
          </a:blipFill>
          <a:ln>
            <a:noFill/>
          </a:ln>
        </p:spPr>
      </p:sp>
      <p:pic>
        <p:nvPicPr>
          <p:cNvPr id="371" name="Google Shape;371;p32"/>
          <p:cNvPicPr preferRelativeResize="0"/>
          <p:nvPr/>
        </p:nvPicPr>
        <p:blipFill>
          <a:blip r:embed="rId4">
            <a:alphaModFix/>
          </a:blip>
          <a:stretch>
            <a:fillRect/>
          </a:stretch>
        </p:blipFill>
        <p:spPr>
          <a:xfrm>
            <a:off x="1028689" y="1079157"/>
            <a:ext cx="6721749" cy="8167582"/>
          </a:xfrm>
          <a:prstGeom prst="rect">
            <a:avLst/>
          </a:prstGeom>
          <a:noFill/>
          <a:ln>
            <a:noFill/>
          </a:ln>
        </p:spPr>
      </p:pic>
      <p:sp>
        <p:nvSpPr>
          <p:cNvPr id="372" name="Google Shape;372;p32"/>
          <p:cNvSpPr/>
          <p:nvPr/>
        </p:nvSpPr>
        <p:spPr>
          <a:xfrm>
            <a:off x="9814486" y="4958538"/>
            <a:ext cx="263367" cy="263367"/>
          </a:xfrm>
          <a:custGeom>
            <a:rect b="b" l="l" r="r" t="t"/>
            <a:pathLst>
              <a:path extrusionOk="0" h="263367" w="263367">
                <a:moveTo>
                  <a:pt x="0" y="0"/>
                </a:moveTo>
                <a:lnTo>
                  <a:pt x="263367" y="0"/>
                </a:lnTo>
                <a:lnTo>
                  <a:pt x="263367" y="263368"/>
                </a:lnTo>
                <a:lnTo>
                  <a:pt x="0" y="263368"/>
                </a:lnTo>
                <a:lnTo>
                  <a:pt x="0" y="0"/>
                </a:lnTo>
                <a:close/>
              </a:path>
            </a:pathLst>
          </a:custGeom>
          <a:blipFill rotWithShape="1">
            <a:blip r:embed="rId5">
              <a:alphaModFix/>
            </a:blip>
            <a:stretch>
              <a:fillRect b="0" l="0" r="0" t="0"/>
            </a:stretch>
          </a:blipFill>
          <a:ln>
            <a:noFill/>
          </a:ln>
        </p:spPr>
      </p:sp>
      <p:sp>
        <p:nvSpPr>
          <p:cNvPr id="373" name="Google Shape;373;p32"/>
          <p:cNvSpPr/>
          <p:nvPr/>
        </p:nvSpPr>
        <p:spPr>
          <a:xfrm>
            <a:off x="9823105" y="5908533"/>
            <a:ext cx="246129" cy="169214"/>
          </a:xfrm>
          <a:custGeom>
            <a:rect b="b" l="l" r="r" t="t"/>
            <a:pathLst>
              <a:path extrusionOk="0" h="169214" w="246129">
                <a:moveTo>
                  <a:pt x="0" y="0"/>
                </a:moveTo>
                <a:lnTo>
                  <a:pt x="246129" y="0"/>
                </a:lnTo>
                <a:lnTo>
                  <a:pt x="246129" y="169214"/>
                </a:lnTo>
                <a:lnTo>
                  <a:pt x="0" y="169214"/>
                </a:lnTo>
                <a:lnTo>
                  <a:pt x="0" y="0"/>
                </a:lnTo>
                <a:close/>
              </a:path>
            </a:pathLst>
          </a:custGeom>
          <a:blipFill rotWithShape="1">
            <a:blip r:embed="rId6">
              <a:alphaModFix/>
            </a:blip>
            <a:stretch>
              <a:fillRect b="0" l="0" r="0" t="0"/>
            </a:stretch>
          </a:blipFill>
          <a:ln>
            <a:noFill/>
          </a:ln>
        </p:spPr>
      </p:sp>
      <p:sp>
        <p:nvSpPr>
          <p:cNvPr id="374" name="Google Shape;374;p32"/>
          <p:cNvSpPr/>
          <p:nvPr/>
        </p:nvSpPr>
        <p:spPr>
          <a:xfrm>
            <a:off x="9809652" y="7652213"/>
            <a:ext cx="273035" cy="273035"/>
          </a:xfrm>
          <a:custGeom>
            <a:rect b="b" l="l" r="r" t="t"/>
            <a:pathLst>
              <a:path extrusionOk="0" h="273035" w="273035">
                <a:moveTo>
                  <a:pt x="0" y="0"/>
                </a:moveTo>
                <a:lnTo>
                  <a:pt x="273035" y="0"/>
                </a:lnTo>
                <a:lnTo>
                  <a:pt x="273035" y="273035"/>
                </a:lnTo>
                <a:lnTo>
                  <a:pt x="0" y="273035"/>
                </a:lnTo>
                <a:lnTo>
                  <a:pt x="0" y="0"/>
                </a:lnTo>
                <a:close/>
              </a:path>
            </a:pathLst>
          </a:custGeom>
          <a:blipFill rotWithShape="1">
            <a:blip r:embed="rId7">
              <a:alphaModFix/>
            </a:blip>
            <a:stretch>
              <a:fillRect b="0" l="0" r="0" t="0"/>
            </a:stretch>
          </a:blipFill>
          <a:ln>
            <a:noFill/>
          </a:ln>
        </p:spPr>
      </p:sp>
      <p:sp>
        <p:nvSpPr>
          <p:cNvPr id="375" name="Google Shape;375;p32"/>
          <p:cNvSpPr/>
          <p:nvPr/>
        </p:nvSpPr>
        <p:spPr>
          <a:xfrm>
            <a:off x="9791794" y="6745491"/>
            <a:ext cx="308750" cy="277875"/>
          </a:xfrm>
          <a:custGeom>
            <a:rect b="b" l="l" r="r" t="t"/>
            <a:pathLst>
              <a:path extrusionOk="0" h="277875" w="308750">
                <a:moveTo>
                  <a:pt x="0" y="0"/>
                </a:moveTo>
                <a:lnTo>
                  <a:pt x="308750" y="0"/>
                </a:lnTo>
                <a:lnTo>
                  <a:pt x="308750" y="277875"/>
                </a:lnTo>
                <a:lnTo>
                  <a:pt x="0" y="277875"/>
                </a:lnTo>
                <a:lnTo>
                  <a:pt x="0" y="0"/>
                </a:lnTo>
                <a:close/>
              </a:path>
            </a:pathLst>
          </a:custGeom>
          <a:blipFill rotWithShape="1">
            <a:blip r:embed="rId8">
              <a:alphaModFix/>
            </a:blip>
            <a:stretch>
              <a:fillRect b="0" l="0" r="0" t="0"/>
            </a:stretch>
          </a:blipFill>
          <a:ln>
            <a:noFill/>
          </a:ln>
        </p:spPr>
      </p:sp>
      <p:sp>
        <p:nvSpPr>
          <p:cNvPr id="376" name="Google Shape;376;p32"/>
          <p:cNvSpPr txBox="1"/>
          <p:nvPr/>
        </p:nvSpPr>
        <p:spPr>
          <a:xfrm>
            <a:off x="9791794" y="2307737"/>
            <a:ext cx="7467506" cy="12287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8000" u="none" cap="none" strike="noStrike">
                <a:solidFill>
                  <a:srgbClr val="F7C6C0"/>
                </a:solidFill>
                <a:latin typeface="Architects Daughter"/>
                <a:ea typeface="Architects Daughter"/>
                <a:cs typeface="Architects Daughter"/>
                <a:sym typeface="Architects Daughter"/>
              </a:rPr>
              <a:t>Contact Us</a:t>
            </a:r>
            <a:endParaRPr/>
          </a:p>
        </p:txBody>
      </p:sp>
      <p:sp>
        <p:nvSpPr>
          <p:cNvPr id="377" name="Google Shape;377;p32"/>
          <p:cNvSpPr txBox="1"/>
          <p:nvPr/>
        </p:nvSpPr>
        <p:spPr>
          <a:xfrm>
            <a:off x="10479228" y="3985291"/>
            <a:ext cx="5801458" cy="38862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2400" u="none" cap="none" strike="noStrike">
                <a:solidFill>
                  <a:srgbClr val="F7C6C0"/>
                </a:solidFill>
                <a:latin typeface="Architects Daughter"/>
                <a:ea typeface="Architects Daughter"/>
                <a:cs typeface="Architects Daughter"/>
                <a:sym typeface="Architects Daughter"/>
              </a:rPr>
              <a:t>123 Anywhere St., Any City,ST 12345</a:t>
            </a:r>
            <a:endParaRPr/>
          </a:p>
        </p:txBody>
      </p:sp>
      <p:sp>
        <p:nvSpPr>
          <p:cNvPr id="378" name="Google Shape;378;p32"/>
          <p:cNvSpPr txBox="1"/>
          <p:nvPr/>
        </p:nvSpPr>
        <p:spPr>
          <a:xfrm>
            <a:off x="10479228" y="4910913"/>
            <a:ext cx="4892954" cy="38862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2400" u="none" cap="none" strike="noStrike">
                <a:solidFill>
                  <a:srgbClr val="F7C6C0"/>
                </a:solidFill>
                <a:latin typeface="Architects Daughter"/>
                <a:ea typeface="Architects Daughter"/>
                <a:cs typeface="Architects Daughter"/>
                <a:sym typeface="Architects Daughter"/>
              </a:rPr>
              <a:t>123-456-7890</a:t>
            </a:r>
            <a:endParaRPr/>
          </a:p>
        </p:txBody>
      </p:sp>
      <p:sp>
        <p:nvSpPr>
          <p:cNvPr id="379" name="Google Shape;379;p32"/>
          <p:cNvSpPr txBox="1"/>
          <p:nvPr/>
        </p:nvSpPr>
        <p:spPr>
          <a:xfrm>
            <a:off x="10479228" y="5799472"/>
            <a:ext cx="4892954" cy="38862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2400" u="none" cap="none" strike="noStrike">
                <a:solidFill>
                  <a:srgbClr val="F7C6C0"/>
                </a:solidFill>
                <a:latin typeface="Architects Daughter"/>
                <a:ea typeface="Architects Daughter"/>
                <a:cs typeface="Architects Daughter"/>
                <a:sym typeface="Architects Daughter"/>
              </a:rPr>
              <a:t>hello@reallygreatsite.com</a:t>
            </a:r>
            <a:endParaRPr/>
          </a:p>
        </p:txBody>
      </p:sp>
      <p:sp>
        <p:nvSpPr>
          <p:cNvPr id="380" name="Google Shape;380;p32"/>
          <p:cNvSpPr txBox="1"/>
          <p:nvPr/>
        </p:nvSpPr>
        <p:spPr>
          <a:xfrm>
            <a:off x="10479228" y="7581118"/>
            <a:ext cx="4892954" cy="38862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2400" u="none" cap="none" strike="noStrike">
                <a:solidFill>
                  <a:srgbClr val="F7C6C0"/>
                </a:solidFill>
                <a:latin typeface="Architects Daughter"/>
                <a:ea typeface="Architects Daughter"/>
                <a:cs typeface="Architects Daughter"/>
                <a:sym typeface="Architects Daughter"/>
              </a:rPr>
              <a:t>reallygreatsite.com</a:t>
            </a:r>
            <a:endParaRPr/>
          </a:p>
        </p:txBody>
      </p:sp>
      <p:sp>
        <p:nvSpPr>
          <p:cNvPr id="381" name="Google Shape;381;p32"/>
          <p:cNvSpPr txBox="1"/>
          <p:nvPr/>
        </p:nvSpPr>
        <p:spPr>
          <a:xfrm>
            <a:off x="10479228" y="6676817"/>
            <a:ext cx="4892954" cy="38862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2400" u="none" cap="none" strike="noStrike">
                <a:solidFill>
                  <a:srgbClr val="F7C6C0"/>
                </a:solidFill>
                <a:latin typeface="Architects Daughter"/>
                <a:ea typeface="Architects Daughter"/>
                <a:cs typeface="Architects Daughter"/>
                <a:sym typeface="Architects Daughter"/>
              </a:rPr>
              <a:t>@reallygreatsite</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31B53"/>
        </a:solidFill>
      </p:bgPr>
    </p:bg>
    <p:spTree>
      <p:nvGrpSpPr>
        <p:cNvPr id="385" name="Shape 385"/>
        <p:cNvGrpSpPr/>
        <p:nvPr/>
      </p:nvGrpSpPr>
      <p:grpSpPr>
        <a:xfrm>
          <a:off x="0" y="0"/>
          <a:ext cx="0" cy="0"/>
          <a:chOff x="0" y="0"/>
          <a:chExt cx="0" cy="0"/>
        </a:xfrm>
      </p:grpSpPr>
      <p:pic>
        <p:nvPicPr>
          <p:cNvPr id="386" name="Google Shape;386;p33"/>
          <p:cNvPicPr preferRelativeResize="0"/>
          <p:nvPr/>
        </p:nvPicPr>
        <p:blipFill>
          <a:blip r:embed="rId3">
            <a:alphaModFix/>
          </a:blip>
          <a:stretch>
            <a:fillRect/>
          </a:stretch>
        </p:blipFill>
        <p:spPr>
          <a:xfrm>
            <a:off x="9496425" y="1041079"/>
            <a:ext cx="8065002" cy="8217259"/>
          </a:xfrm>
          <a:prstGeom prst="rect">
            <a:avLst/>
          </a:prstGeom>
          <a:noFill/>
          <a:ln>
            <a:noFill/>
          </a:ln>
        </p:spPr>
      </p:pic>
      <p:pic>
        <p:nvPicPr>
          <p:cNvPr id="387" name="Google Shape;387;p33"/>
          <p:cNvPicPr preferRelativeResize="0"/>
          <p:nvPr/>
        </p:nvPicPr>
        <p:blipFill>
          <a:blip r:embed="rId4">
            <a:alphaModFix/>
          </a:blip>
          <a:stretch>
            <a:fillRect/>
          </a:stretch>
        </p:blipFill>
        <p:spPr>
          <a:xfrm>
            <a:off x="1177450" y="3916625"/>
            <a:ext cx="6012711" cy="1506350"/>
          </a:xfrm>
          <a:prstGeom prst="rect">
            <a:avLst/>
          </a:prstGeom>
          <a:noFill/>
          <a:ln>
            <a:noFill/>
          </a:ln>
        </p:spPr>
      </p:pic>
      <p:sp>
        <p:nvSpPr>
          <p:cNvPr id="388" name="Google Shape;388;p33"/>
          <p:cNvSpPr txBox="1"/>
          <p:nvPr/>
        </p:nvSpPr>
        <p:spPr>
          <a:xfrm>
            <a:off x="1177461" y="2325938"/>
            <a:ext cx="10393573" cy="12287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8000" u="none" cap="none" strike="noStrike">
                <a:solidFill>
                  <a:srgbClr val="F7C6C0"/>
                </a:solidFill>
                <a:latin typeface="Architects Daughter"/>
                <a:ea typeface="Architects Daughter"/>
                <a:cs typeface="Architects Daughter"/>
                <a:sym typeface="Architects Daughter"/>
              </a:rPr>
              <a:t>Credits</a:t>
            </a:r>
            <a:endParaRPr/>
          </a:p>
        </p:txBody>
      </p:sp>
      <p:sp>
        <p:nvSpPr>
          <p:cNvPr id="389" name="Google Shape;389;p33"/>
          <p:cNvSpPr txBox="1"/>
          <p:nvPr/>
        </p:nvSpPr>
        <p:spPr>
          <a:xfrm>
            <a:off x="1177461" y="5794459"/>
            <a:ext cx="8642289" cy="77914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2400" u="none" cap="none" strike="noStrike">
                <a:solidFill>
                  <a:srgbClr val="F7C6C0"/>
                </a:solidFill>
                <a:latin typeface="Architects Daughter"/>
                <a:ea typeface="Architects Daughter"/>
                <a:cs typeface="Architects Daughter"/>
                <a:sym typeface="Architects Daughter"/>
              </a:rPr>
              <a:t>This presentation template is free for everyone to use thanks to the following:</a:t>
            </a:r>
            <a:endParaRPr/>
          </a:p>
        </p:txBody>
      </p:sp>
      <p:sp>
        <p:nvSpPr>
          <p:cNvPr id="390" name="Google Shape;390;p33"/>
          <p:cNvSpPr txBox="1"/>
          <p:nvPr/>
        </p:nvSpPr>
        <p:spPr>
          <a:xfrm>
            <a:off x="876974" y="6708859"/>
            <a:ext cx="12651949" cy="779145"/>
          </a:xfrm>
          <a:prstGeom prst="rect">
            <a:avLst/>
          </a:prstGeom>
          <a:noFill/>
          <a:ln>
            <a:noFill/>
          </a:ln>
        </p:spPr>
        <p:txBody>
          <a:bodyPr anchorCtr="0" anchor="t" bIns="0" lIns="0" spcFirstLastPara="1" rIns="0" wrap="square" tIns="0">
            <a:spAutoFit/>
          </a:bodyPr>
          <a:lstStyle/>
          <a:p>
            <a:pPr indent="-259079" lvl="1" marL="518160" marR="0" rtl="0" algn="l">
              <a:lnSpc>
                <a:spcPct val="130000"/>
              </a:lnSpc>
              <a:spcBef>
                <a:spcPts val="0"/>
              </a:spcBef>
              <a:spcAft>
                <a:spcPts val="0"/>
              </a:spcAft>
              <a:buClr>
                <a:srgbClr val="F7C6C0"/>
              </a:buClr>
              <a:buSzPts val="2400"/>
              <a:buFont typeface="Arial"/>
              <a:buChar char="•"/>
            </a:pPr>
            <a:r>
              <a:rPr b="0" i="0" lang="en-US" sz="2400" u="none" cap="none" strike="noStrike">
                <a:solidFill>
                  <a:srgbClr val="F7C6C0"/>
                </a:solidFill>
                <a:latin typeface="Architects Daughter"/>
                <a:ea typeface="Architects Daughter"/>
                <a:cs typeface="Architects Daughter"/>
                <a:sym typeface="Architects Daughter"/>
              </a:rPr>
              <a:t>SlidesCarnival for the presentation template</a:t>
            </a:r>
            <a:endParaRPr/>
          </a:p>
          <a:p>
            <a:pPr indent="-259079" lvl="1" marL="518160" marR="0" rtl="0" algn="l">
              <a:lnSpc>
                <a:spcPct val="130000"/>
              </a:lnSpc>
              <a:spcBef>
                <a:spcPts val="0"/>
              </a:spcBef>
              <a:spcAft>
                <a:spcPts val="0"/>
              </a:spcAft>
              <a:buClr>
                <a:srgbClr val="F7C6C0"/>
              </a:buClr>
              <a:buSzPts val="2400"/>
              <a:buFont typeface="Arial"/>
              <a:buChar char="•"/>
            </a:pPr>
            <a:r>
              <a:rPr b="0" i="0" lang="en-US" sz="2400" u="none" cap="none" strike="noStrike">
                <a:solidFill>
                  <a:srgbClr val="F7C6C0"/>
                </a:solidFill>
                <a:latin typeface="Architects Daughter"/>
                <a:ea typeface="Architects Daughter"/>
                <a:cs typeface="Architects Daughter"/>
                <a:sym typeface="Architects Daughter"/>
              </a:rPr>
              <a:t>Pexels for the photos</a:t>
            </a:r>
            <a:endParaRPr/>
          </a:p>
        </p:txBody>
      </p:sp>
      <p:sp>
        <p:nvSpPr>
          <p:cNvPr id="391" name="Google Shape;391;p33"/>
          <p:cNvSpPr txBox="1"/>
          <p:nvPr/>
        </p:nvSpPr>
        <p:spPr>
          <a:xfrm>
            <a:off x="1177461" y="7623259"/>
            <a:ext cx="12651949" cy="38862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2400" u="none" cap="none" strike="noStrike">
                <a:solidFill>
                  <a:srgbClr val="F7C6C0"/>
                </a:solidFill>
                <a:latin typeface="Architects Daughter"/>
                <a:ea typeface="Architects Daughter"/>
                <a:cs typeface="Architects Daughter"/>
                <a:sym typeface="Architects Daughter"/>
              </a:rPr>
              <a:t>Happy designing!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31B53"/>
        </a:solidFill>
      </p:bgPr>
    </p:bg>
    <p:spTree>
      <p:nvGrpSpPr>
        <p:cNvPr id="395" name="Shape 395"/>
        <p:cNvGrpSpPr/>
        <p:nvPr/>
      </p:nvGrpSpPr>
      <p:grpSpPr>
        <a:xfrm>
          <a:off x="0" y="0"/>
          <a:ext cx="0" cy="0"/>
          <a:chOff x="0" y="0"/>
          <a:chExt cx="0" cy="0"/>
        </a:xfrm>
      </p:grpSpPr>
      <p:cxnSp>
        <p:nvCxnSpPr>
          <p:cNvPr id="396" name="Google Shape;396;p34"/>
          <p:cNvCxnSpPr/>
          <p:nvPr/>
        </p:nvCxnSpPr>
        <p:spPr>
          <a:xfrm rot="-5400000">
            <a:off x="1792016" y="5131995"/>
            <a:ext cx="10257527" cy="0"/>
          </a:xfrm>
          <a:prstGeom prst="straightConnector1">
            <a:avLst/>
          </a:prstGeom>
          <a:noFill/>
          <a:ln cap="rnd" cmpd="sng" w="38100">
            <a:solidFill>
              <a:srgbClr val="F7C6C0"/>
            </a:solidFill>
            <a:prstDash val="solid"/>
            <a:round/>
            <a:headEnd len="sm" w="sm" type="none"/>
            <a:tailEnd len="sm" w="sm" type="none"/>
          </a:ln>
        </p:spPr>
      </p:cxnSp>
      <p:sp>
        <p:nvSpPr>
          <p:cNvPr id="397" name="Google Shape;397;p34"/>
          <p:cNvSpPr/>
          <p:nvPr/>
        </p:nvSpPr>
        <p:spPr>
          <a:xfrm>
            <a:off x="7422307" y="831111"/>
            <a:ext cx="1513762" cy="1544655"/>
          </a:xfrm>
          <a:custGeom>
            <a:rect b="b" l="l" r="r" t="t"/>
            <a:pathLst>
              <a:path extrusionOk="0" h="1544655" w="1513762">
                <a:moveTo>
                  <a:pt x="0" y="0"/>
                </a:moveTo>
                <a:lnTo>
                  <a:pt x="1513762" y="0"/>
                </a:lnTo>
                <a:lnTo>
                  <a:pt x="1513762" y="1544655"/>
                </a:lnTo>
                <a:lnTo>
                  <a:pt x="0" y="1544655"/>
                </a:lnTo>
                <a:lnTo>
                  <a:pt x="0" y="0"/>
                </a:lnTo>
                <a:close/>
              </a:path>
            </a:pathLst>
          </a:custGeom>
          <a:blipFill rotWithShape="1">
            <a:blip r:embed="rId3">
              <a:alphaModFix/>
            </a:blip>
            <a:stretch>
              <a:fillRect b="0" l="0" r="0" t="0"/>
            </a:stretch>
          </a:blipFill>
          <a:ln>
            <a:noFill/>
          </a:ln>
        </p:spPr>
      </p:sp>
      <p:sp>
        <p:nvSpPr>
          <p:cNvPr id="398" name="Google Shape;398;p34"/>
          <p:cNvSpPr/>
          <p:nvPr/>
        </p:nvSpPr>
        <p:spPr>
          <a:xfrm>
            <a:off x="9311117" y="831111"/>
            <a:ext cx="1269425" cy="1544655"/>
          </a:xfrm>
          <a:custGeom>
            <a:rect b="b" l="l" r="r" t="t"/>
            <a:pathLst>
              <a:path extrusionOk="0" h="1544655" w="1269425">
                <a:moveTo>
                  <a:pt x="0" y="0"/>
                </a:moveTo>
                <a:lnTo>
                  <a:pt x="1269425" y="0"/>
                </a:lnTo>
                <a:lnTo>
                  <a:pt x="1269425" y="1544655"/>
                </a:lnTo>
                <a:lnTo>
                  <a:pt x="0" y="1544655"/>
                </a:lnTo>
                <a:lnTo>
                  <a:pt x="0" y="0"/>
                </a:lnTo>
                <a:close/>
              </a:path>
            </a:pathLst>
          </a:custGeom>
          <a:blipFill rotWithShape="1">
            <a:blip r:embed="rId4">
              <a:alphaModFix/>
            </a:blip>
            <a:stretch>
              <a:fillRect b="0" l="0" r="0" t="0"/>
            </a:stretch>
          </a:blipFill>
          <a:ln>
            <a:noFill/>
          </a:ln>
        </p:spPr>
      </p:sp>
      <p:sp>
        <p:nvSpPr>
          <p:cNvPr id="399" name="Google Shape;399;p34"/>
          <p:cNvSpPr/>
          <p:nvPr/>
        </p:nvSpPr>
        <p:spPr>
          <a:xfrm>
            <a:off x="10955590" y="831111"/>
            <a:ext cx="1582049" cy="1544655"/>
          </a:xfrm>
          <a:custGeom>
            <a:rect b="b" l="l" r="r" t="t"/>
            <a:pathLst>
              <a:path extrusionOk="0" h="1544655" w="1582049">
                <a:moveTo>
                  <a:pt x="0" y="0"/>
                </a:moveTo>
                <a:lnTo>
                  <a:pt x="1582048" y="0"/>
                </a:lnTo>
                <a:lnTo>
                  <a:pt x="1582048" y="1544655"/>
                </a:lnTo>
                <a:lnTo>
                  <a:pt x="0" y="1544655"/>
                </a:lnTo>
                <a:lnTo>
                  <a:pt x="0" y="0"/>
                </a:lnTo>
                <a:close/>
              </a:path>
            </a:pathLst>
          </a:custGeom>
          <a:blipFill rotWithShape="1">
            <a:blip r:embed="rId5">
              <a:alphaModFix/>
            </a:blip>
            <a:stretch>
              <a:fillRect b="0" l="0" r="0" t="0"/>
            </a:stretch>
          </a:blipFill>
          <a:ln>
            <a:noFill/>
          </a:ln>
        </p:spPr>
      </p:sp>
      <p:sp>
        <p:nvSpPr>
          <p:cNvPr id="400" name="Google Shape;400;p34"/>
          <p:cNvSpPr/>
          <p:nvPr/>
        </p:nvSpPr>
        <p:spPr>
          <a:xfrm>
            <a:off x="12912686" y="843420"/>
            <a:ext cx="1523988" cy="1532346"/>
          </a:xfrm>
          <a:custGeom>
            <a:rect b="b" l="l" r="r" t="t"/>
            <a:pathLst>
              <a:path extrusionOk="0" h="1532346" w="1523988">
                <a:moveTo>
                  <a:pt x="0" y="0"/>
                </a:moveTo>
                <a:lnTo>
                  <a:pt x="1523988" y="0"/>
                </a:lnTo>
                <a:lnTo>
                  <a:pt x="1523988" y="1532346"/>
                </a:lnTo>
                <a:lnTo>
                  <a:pt x="0" y="1532346"/>
                </a:lnTo>
                <a:lnTo>
                  <a:pt x="0" y="0"/>
                </a:lnTo>
                <a:close/>
              </a:path>
            </a:pathLst>
          </a:custGeom>
          <a:blipFill rotWithShape="1">
            <a:blip r:embed="rId6">
              <a:alphaModFix/>
            </a:blip>
            <a:stretch>
              <a:fillRect b="0" l="0" r="0" t="0"/>
            </a:stretch>
          </a:blipFill>
          <a:ln>
            <a:noFill/>
          </a:ln>
        </p:spPr>
      </p:sp>
      <p:sp>
        <p:nvSpPr>
          <p:cNvPr id="401" name="Google Shape;401;p34"/>
          <p:cNvSpPr/>
          <p:nvPr/>
        </p:nvSpPr>
        <p:spPr>
          <a:xfrm>
            <a:off x="14811722" y="831111"/>
            <a:ext cx="1381764" cy="1544655"/>
          </a:xfrm>
          <a:custGeom>
            <a:rect b="b" l="l" r="r" t="t"/>
            <a:pathLst>
              <a:path extrusionOk="0" h="1544655" w="1381764">
                <a:moveTo>
                  <a:pt x="0" y="0"/>
                </a:moveTo>
                <a:lnTo>
                  <a:pt x="1381764" y="0"/>
                </a:lnTo>
                <a:lnTo>
                  <a:pt x="1381764" y="1544655"/>
                </a:lnTo>
                <a:lnTo>
                  <a:pt x="0" y="1544655"/>
                </a:lnTo>
                <a:lnTo>
                  <a:pt x="0" y="0"/>
                </a:lnTo>
                <a:close/>
              </a:path>
            </a:pathLst>
          </a:custGeom>
          <a:blipFill rotWithShape="1">
            <a:blip r:embed="rId7">
              <a:alphaModFix/>
            </a:blip>
            <a:stretch>
              <a:fillRect b="0" l="0" r="0" t="0"/>
            </a:stretch>
          </a:blipFill>
          <a:ln>
            <a:noFill/>
          </a:ln>
        </p:spPr>
      </p:sp>
      <p:sp>
        <p:nvSpPr>
          <p:cNvPr id="402" name="Google Shape;402;p34"/>
          <p:cNvSpPr/>
          <p:nvPr/>
        </p:nvSpPr>
        <p:spPr>
          <a:xfrm>
            <a:off x="7422307" y="2857641"/>
            <a:ext cx="2011433" cy="1532346"/>
          </a:xfrm>
          <a:custGeom>
            <a:rect b="b" l="l" r="r" t="t"/>
            <a:pathLst>
              <a:path extrusionOk="0" h="1532346" w="2011433">
                <a:moveTo>
                  <a:pt x="0" y="0"/>
                </a:moveTo>
                <a:lnTo>
                  <a:pt x="2011433" y="0"/>
                </a:lnTo>
                <a:lnTo>
                  <a:pt x="2011433" y="1532346"/>
                </a:lnTo>
                <a:lnTo>
                  <a:pt x="0" y="1532346"/>
                </a:lnTo>
                <a:lnTo>
                  <a:pt x="0" y="0"/>
                </a:lnTo>
                <a:close/>
              </a:path>
            </a:pathLst>
          </a:custGeom>
          <a:blipFill rotWithShape="1">
            <a:blip r:embed="rId8">
              <a:alphaModFix/>
            </a:blip>
            <a:stretch>
              <a:fillRect b="0" l="0" r="0" t="0"/>
            </a:stretch>
          </a:blipFill>
          <a:ln>
            <a:noFill/>
          </a:ln>
        </p:spPr>
      </p:sp>
      <p:sp>
        <p:nvSpPr>
          <p:cNvPr id="403" name="Google Shape;403;p34"/>
          <p:cNvSpPr/>
          <p:nvPr/>
        </p:nvSpPr>
        <p:spPr>
          <a:xfrm>
            <a:off x="9808788" y="2918334"/>
            <a:ext cx="1205371" cy="1434966"/>
          </a:xfrm>
          <a:custGeom>
            <a:rect b="b" l="l" r="r" t="t"/>
            <a:pathLst>
              <a:path extrusionOk="0" h="1434966" w="1205371">
                <a:moveTo>
                  <a:pt x="0" y="0"/>
                </a:moveTo>
                <a:lnTo>
                  <a:pt x="1205371" y="0"/>
                </a:lnTo>
                <a:lnTo>
                  <a:pt x="1205371" y="1434966"/>
                </a:lnTo>
                <a:lnTo>
                  <a:pt x="0" y="1434966"/>
                </a:lnTo>
                <a:lnTo>
                  <a:pt x="0" y="0"/>
                </a:lnTo>
                <a:close/>
              </a:path>
            </a:pathLst>
          </a:custGeom>
          <a:blipFill rotWithShape="1">
            <a:blip r:embed="rId9">
              <a:alphaModFix/>
            </a:blip>
            <a:stretch>
              <a:fillRect b="0" l="0" r="0" t="0"/>
            </a:stretch>
          </a:blipFill>
          <a:ln>
            <a:noFill/>
          </a:ln>
        </p:spPr>
      </p:sp>
      <p:sp>
        <p:nvSpPr>
          <p:cNvPr id="404" name="Google Shape;404;p34"/>
          <p:cNvSpPr/>
          <p:nvPr/>
        </p:nvSpPr>
        <p:spPr>
          <a:xfrm>
            <a:off x="11389207" y="2918334"/>
            <a:ext cx="1228161" cy="1471653"/>
          </a:xfrm>
          <a:custGeom>
            <a:rect b="b" l="l" r="r" t="t"/>
            <a:pathLst>
              <a:path extrusionOk="0" h="1471653" w="1228161">
                <a:moveTo>
                  <a:pt x="0" y="0"/>
                </a:moveTo>
                <a:lnTo>
                  <a:pt x="1228161" y="0"/>
                </a:lnTo>
                <a:lnTo>
                  <a:pt x="1228161" y="1471653"/>
                </a:lnTo>
                <a:lnTo>
                  <a:pt x="0" y="1471653"/>
                </a:lnTo>
                <a:lnTo>
                  <a:pt x="0" y="0"/>
                </a:lnTo>
                <a:close/>
              </a:path>
            </a:pathLst>
          </a:custGeom>
          <a:blipFill rotWithShape="1">
            <a:blip r:embed="rId10">
              <a:alphaModFix/>
            </a:blip>
            <a:stretch>
              <a:fillRect b="0" l="0" r="0" t="0"/>
            </a:stretch>
          </a:blipFill>
          <a:ln>
            <a:noFill/>
          </a:ln>
        </p:spPr>
      </p:sp>
      <p:sp>
        <p:nvSpPr>
          <p:cNvPr id="405" name="Google Shape;405;p34"/>
          <p:cNvSpPr/>
          <p:nvPr/>
        </p:nvSpPr>
        <p:spPr>
          <a:xfrm>
            <a:off x="12992416" y="2918334"/>
            <a:ext cx="816099" cy="1471653"/>
          </a:xfrm>
          <a:custGeom>
            <a:rect b="b" l="l" r="r" t="t"/>
            <a:pathLst>
              <a:path extrusionOk="0" h="1471653" w="816099">
                <a:moveTo>
                  <a:pt x="0" y="0"/>
                </a:moveTo>
                <a:lnTo>
                  <a:pt x="816099" y="0"/>
                </a:lnTo>
                <a:lnTo>
                  <a:pt x="816099" y="1471653"/>
                </a:lnTo>
                <a:lnTo>
                  <a:pt x="0" y="1471653"/>
                </a:lnTo>
                <a:lnTo>
                  <a:pt x="0" y="0"/>
                </a:lnTo>
                <a:close/>
              </a:path>
            </a:pathLst>
          </a:custGeom>
          <a:blipFill rotWithShape="1">
            <a:blip r:embed="rId11">
              <a:alphaModFix/>
            </a:blip>
            <a:stretch>
              <a:fillRect b="0" l="0" r="0" t="0"/>
            </a:stretch>
          </a:blipFill>
          <a:ln>
            <a:noFill/>
          </a:ln>
        </p:spPr>
      </p:sp>
      <p:sp>
        <p:nvSpPr>
          <p:cNvPr id="406" name="Google Shape;406;p34"/>
          <p:cNvSpPr/>
          <p:nvPr/>
        </p:nvSpPr>
        <p:spPr>
          <a:xfrm>
            <a:off x="14183563" y="2918334"/>
            <a:ext cx="527119" cy="1471653"/>
          </a:xfrm>
          <a:custGeom>
            <a:rect b="b" l="l" r="r" t="t"/>
            <a:pathLst>
              <a:path extrusionOk="0" h="1471653" w="527119">
                <a:moveTo>
                  <a:pt x="0" y="0"/>
                </a:moveTo>
                <a:lnTo>
                  <a:pt x="527119" y="0"/>
                </a:lnTo>
                <a:lnTo>
                  <a:pt x="527119" y="1471653"/>
                </a:lnTo>
                <a:lnTo>
                  <a:pt x="0" y="1471653"/>
                </a:lnTo>
                <a:lnTo>
                  <a:pt x="0" y="0"/>
                </a:lnTo>
                <a:close/>
              </a:path>
            </a:pathLst>
          </a:custGeom>
          <a:blipFill rotWithShape="1">
            <a:blip r:embed="rId12">
              <a:alphaModFix/>
            </a:blip>
            <a:stretch>
              <a:fillRect b="0" l="0" r="0" t="0"/>
            </a:stretch>
          </a:blipFill>
          <a:ln>
            <a:noFill/>
          </a:ln>
        </p:spPr>
      </p:sp>
      <p:sp>
        <p:nvSpPr>
          <p:cNvPr id="407" name="Google Shape;407;p34"/>
          <p:cNvSpPr/>
          <p:nvPr/>
        </p:nvSpPr>
        <p:spPr>
          <a:xfrm>
            <a:off x="15085730" y="2918334"/>
            <a:ext cx="652879" cy="1471653"/>
          </a:xfrm>
          <a:custGeom>
            <a:rect b="b" l="l" r="r" t="t"/>
            <a:pathLst>
              <a:path extrusionOk="0" h="1471653" w="652879">
                <a:moveTo>
                  <a:pt x="0" y="0"/>
                </a:moveTo>
                <a:lnTo>
                  <a:pt x="652879" y="0"/>
                </a:lnTo>
                <a:lnTo>
                  <a:pt x="652879" y="1471653"/>
                </a:lnTo>
                <a:lnTo>
                  <a:pt x="0" y="1471653"/>
                </a:lnTo>
                <a:lnTo>
                  <a:pt x="0" y="0"/>
                </a:lnTo>
                <a:close/>
              </a:path>
            </a:pathLst>
          </a:custGeom>
          <a:blipFill rotWithShape="1">
            <a:blip r:embed="rId13">
              <a:alphaModFix/>
            </a:blip>
            <a:stretch>
              <a:fillRect b="0" l="0" r="0" t="0"/>
            </a:stretch>
          </a:blipFill>
          <a:ln>
            <a:noFill/>
          </a:ln>
        </p:spPr>
      </p:sp>
      <p:sp>
        <p:nvSpPr>
          <p:cNvPr id="408" name="Google Shape;408;p34"/>
          <p:cNvSpPr/>
          <p:nvPr/>
        </p:nvSpPr>
        <p:spPr>
          <a:xfrm>
            <a:off x="7422307" y="4871027"/>
            <a:ext cx="2011433" cy="910631"/>
          </a:xfrm>
          <a:custGeom>
            <a:rect b="b" l="l" r="r" t="t"/>
            <a:pathLst>
              <a:path extrusionOk="0" h="910631" w="2011433">
                <a:moveTo>
                  <a:pt x="0" y="0"/>
                </a:moveTo>
                <a:lnTo>
                  <a:pt x="2011433" y="0"/>
                </a:lnTo>
                <a:lnTo>
                  <a:pt x="2011433" y="910631"/>
                </a:lnTo>
                <a:lnTo>
                  <a:pt x="0" y="910631"/>
                </a:lnTo>
                <a:lnTo>
                  <a:pt x="0" y="0"/>
                </a:lnTo>
                <a:close/>
              </a:path>
            </a:pathLst>
          </a:custGeom>
          <a:blipFill rotWithShape="1">
            <a:blip r:embed="rId14">
              <a:alphaModFix/>
            </a:blip>
            <a:stretch>
              <a:fillRect b="0" l="0" r="0" t="0"/>
            </a:stretch>
          </a:blipFill>
          <a:ln>
            <a:noFill/>
          </a:ln>
        </p:spPr>
      </p:sp>
      <p:sp>
        <p:nvSpPr>
          <p:cNvPr id="409" name="Google Shape;409;p34"/>
          <p:cNvSpPr/>
          <p:nvPr/>
        </p:nvSpPr>
        <p:spPr>
          <a:xfrm>
            <a:off x="9945829" y="4886875"/>
            <a:ext cx="1571806" cy="994524"/>
          </a:xfrm>
          <a:custGeom>
            <a:rect b="b" l="l" r="r" t="t"/>
            <a:pathLst>
              <a:path extrusionOk="0" h="994524" w="1571806">
                <a:moveTo>
                  <a:pt x="0" y="0"/>
                </a:moveTo>
                <a:lnTo>
                  <a:pt x="1571806" y="0"/>
                </a:lnTo>
                <a:lnTo>
                  <a:pt x="1571806" y="994524"/>
                </a:lnTo>
                <a:lnTo>
                  <a:pt x="0" y="994524"/>
                </a:lnTo>
                <a:lnTo>
                  <a:pt x="0" y="0"/>
                </a:lnTo>
                <a:close/>
              </a:path>
            </a:pathLst>
          </a:custGeom>
          <a:blipFill rotWithShape="1">
            <a:blip r:embed="rId15">
              <a:alphaModFix/>
            </a:blip>
            <a:stretch>
              <a:fillRect b="0" l="0" r="0" t="0"/>
            </a:stretch>
          </a:blipFill>
          <a:ln>
            <a:noFill/>
          </a:ln>
        </p:spPr>
      </p:sp>
      <p:sp>
        <p:nvSpPr>
          <p:cNvPr id="410" name="Google Shape;410;p34"/>
          <p:cNvSpPr/>
          <p:nvPr/>
        </p:nvSpPr>
        <p:spPr>
          <a:xfrm>
            <a:off x="12055983" y="4871027"/>
            <a:ext cx="1344483" cy="1100032"/>
          </a:xfrm>
          <a:custGeom>
            <a:rect b="b" l="l" r="r" t="t"/>
            <a:pathLst>
              <a:path extrusionOk="0" h="1100032" w="1344483">
                <a:moveTo>
                  <a:pt x="0" y="0"/>
                </a:moveTo>
                <a:lnTo>
                  <a:pt x="1344483" y="0"/>
                </a:lnTo>
                <a:lnTo>
                  <a:pt x="1344483" y="1100032"/>
                </a:lnTo>
                <a:lnTo>
                  <a:pt x="0" y="1100032"/>
                </a:lnTo>
                <a:lnTo>
                  <a:pt x="0" y="0"/>
                </a:lnTo>
                <a:close/>
              </a:path>
            </a:pathLst>
          </a:custGeom>
          <a:blipFill rotWithShape="1">
            <a:blip r:embed="rId16">
              <a:alphaModFix/>
            </a:blip>
            <a:stretch>
              <a:fillRect b="0" l="0" r="0" t="0"/>
            </a:stretch>
          </a:blipFill>
          <a:ln>
            <a:noFill/>
          </a:ln>
        </p:spPr>
      </p:sp>
      <p:sp>
        <p:nvSpPr>
          <p:cNvPr id="411" name="Google Shape;411;p34"/>
          <p:cNvSpPr/>
          <p:nvPr/>
        </p:nvSpPr>
        <p:spPr>
          <a:xfrm>
            <a:off x="13775513" y="4871027"/>
            <a:ext cx="1963095" cy="1088626"/>
          </a:xfrm>
          <a:custGeom>
            <a:rect b="b" l="l" r="r" t="t"/>
            <a:pathLst>
              <a:path extrusionOk="0" h="1088626" w="1963095">
                <a:moveTo>
                  <a:pt x="0" y="0"/>
                </a:moveTo>
                <a:lnTo>
                  <a:pt x="1963096" y="0"/>
                </a:lnTo>
                <a:lnTo>
                  <a:pt x="1963096" y="1088626"/>
                </a:lnTo>
                <a:lnTo>
                  <a:pt x="0" y="1088626"/>
                </a:lnTo>
                <a:lnTo>
                  <a:pt x="0" y="0"/>
                </a:lnTo>
                <a:close/>
              </a:path>
            </a:pathLst>
          </a:custGeom>
          <a:blipFill rotWithShape="1">
            <a:blip r:embed="rId17">
              <a:alphaModFix/>
            </a:blip>
            <a:stretch>
              <a:fillRect b="0" l="0" r="0" t="0"/>
            </a:stretch>
          </a:blipFill>
          <a:ln>
            <a:noFill/>
          </a:ln>
        </p:spPr>
      </p:sp>
      <p:sp>
        <p:nvSpPr>
          <p:cNvPr id="412" name="Google Shape;412;p34"/>
          <p:cNvSpPr/>
          <p:nvPr/>
        </p:nvSpPr>
        <p:spPr>
          <a:xfrm>
            <a:off x="7422307" y="6262697"/>
            <a:ext cx="1888809" cy="1267219"/>
          </a:xfrm>
          <a:custGeom>
            <a:rect b="b" l="l" r="r" t="t"/>
            <a:pathLst>
              <a:path extrusionOk="0" h="1267219" w="1888809">
                <a:moveTo>
                  <a:pt x="0" y="0"/>
                </a:moveTo>
                <a:lnTo>
                  <a:pt x="1888810" y="0"/>
                </a:lnTo>
                <a:lnTo>
                  <a:pt x="1888810" y="1267220"/>
                </a:lnTo>
                <a:lnTo>
                  <a:pt x="0" y="1267220"/>
                </a:lnTo>
                <a:lnTo>
                  <a:pt x="0" y="0"/>
                </a:lnTo>
                <a:close/>
              </a:path>
            </a:pathLst>
          </a:custGeom>
          <a:blipFill rotWithShape="1">
            <a:blip r:embed="rId18">
              <a:alphaModFix/>
            </a:blip>
            <a:stretch>
              <a:fillRect b="0" l="0" r="0" t="0"/>
            </a:stretch>
          </a:blipFill>
          <a:ln>
            <a:noFill/>
          </a:ln>
        </p:spPr>
      </p:sp>
      <p:sp>
        <p:nvSpPr>
          <p:cNvPr id="413" name="Google Shape;413;p34"/>
          <p:cNvSpPr/>
          <p:nvPr/>
        </p:nvSpPr>
        <p:spPr>
          <a:xfrm>
            <a:off x="9579358" y="6262697"/>
            <a:ext cx="1300318" cy="1267219"/>
          </a:xfrm>
          <a:custGeom>
            <a:rect b="b" l="l" r="r" t="t"/>
            <a:pathLst>
              <a:path extrusionOk="0" h="1267219" w="1300318">
                <a:moveTo>
                  <a:pt x="0" y="0"/>
                </a:moveTo>
                <a:lnTo>
                  <a:pt x="1300319" y="0"/>
                </a:lnTo>
                <a:lnTo>
                  <a:pt x="1300319" y="1267220"/>
                </a:lnTo>
                <a:lnTo>
                  <a:pt x="0" y="1267220"/>
                </a:lnTo>
                <a:lnTo>
                  <a:pt x="0" y="0"/>
                </a:lnTo>
                <a:close/>
              </a:path>
            </a:pathLst>
          </a:custGeom>
          <a:blipFill rotWithShape="1">
            <a:blip r:embed="rId19">
              <a:alphaModFix/>
            </a:blip>
            <a:stretch>
              <a:fillRect b="0" l="0" r="0" t="0"/>
            </a:stretch>
          </a:blipFill>
          <a:ln>
            <a:noFill/>
          </a:ln>
        </p:spPr>
      </p:sp>
      <p:sp>
        <p:nvSpPr>
          <p:cNvPr id="414" name="Google Shape;414;p34"/>
          <p:cNvSpPr/>
          <p:nvPr/>
        </p:nvSpPr>
        <p:spPr>
          <a:xfrm>
            <a:off x="11254725" y="6262697"/>
            <a:ext cx="1362644" cy="1169396"/>
          </a:xfrm>
          <a:custGeom>
            <a:rect b="b" l="l" r="r" t="t"/>
            <a:pathLst>
              <a:path extrusionOk="0" h="1169396" w="1362644">
                <a:moveTo>
                  <a:pt x="0" y="0"/>
                </a:moveTo>
                <a:lnTo>
                  <a:pt x="1362643" y="0"/>
                </a:lnTo>
                <a:lnTo>
                  <a:pt x="1362643" y="1169396"/>
                </a:lnTo>
                <a:lnTo>
                  <a:pt x="0" y="1169396"/>
                </a:lnTo>
                <a:lnTo>
                  <a:pt x="0" y="0"/>
                </a:lnTo>
                <a:close/>
              </a:path>
            </a:pathLst>
          </a:custGeom>
          <a:blipFill rotWithShape="1">
            <a:blip r:embed="rId20">
              <a:alphaModFix/>
            </a:blip>
            <a:stretch>
              <a:fillRect b="0" l="0" r="0" t="0"/>
            </a:stretch>
          </a:blipFill>
          <a:ln>
            <a:noFill/>
          </a:ln>
        </p:spPr>
      </p:sp>
      <p:sp>
        <p:nvSpPr>
          <p:cNvPr id="415" name="Google Shape;415;p34"/>
          <p:cNvSpPr/>
          <p:nvPr/>
        </p:nvSpPr>
        <p:spPr>
          <a:xfrm>
            <a:off x="13000414" y="6262697"/>
            <a:ext cx="1183149" cy="1098850"/>
          </a:xfrm>
          <a:custGeom>
            <a:rect b="b" l="l" r="r" t="t"/>
            <a:pathLst>
              <a:path extrusionOk="0" h="1098850" w="1183149">
                <a:moveTo>
                  <a:pt x="0" y="0"/>
                </a:moveTo>
                <a:lnTo>
                  <a:pt x="1183149" y="0"/>
                </a:lnTo>
                <a:lnTo>
                  <a:pt x="1183149" y="1098850"/>
                </a:lnTo>
                <a:lnTo>
                  <a:pt x="0" y="1098850"/>
                </a:lnTo>
                <a:lnTo>
                  <a:pt x="0" y="0"/>
                </a:lnTo>
                <a:close/>
              </a:path>
            </a:pathLst>
          </a:custGeom>
          <a:blipFill rotWithShape="1">
            <a:blip r:embed="rId21">
              <a:alphaModFix/>
            </a:blip>
            <a:stretch>
              <a:fillRect b="0" l="0" r="0" t="0"/>
            </a:stretch>
          </a:blipFill>
          <a:ln>
            <a:noFill/>
          </a:ln>
        </p:spPr>
      </p:sp>
      <p:sp>
        <p:nvSpPr>
          <p:cNvPr id="416" name="Google Shape;416;p34"/>
          <p:cNvSpPr/>
          <p:nvPr/>
        </p:nvSpPr>
        <p:spPr>
          <a:xfrm>
            <a:off x="14577479" y="6262697"/>
            <a:ext cx="1309914" cy="1169396"/>
          </a:xfrm>
          <a:custGeom>
            <a:rect b="b" l="l" r="r" t="t"/>
            <a:pathLst>
              <a:path extrusionOk="0" h="1169396" w="1309914">
                <a:moveTo>
                  <a:pt x="0" y="0"/>
                </a:moveTo>
                <a:lnTo>
                  <a:pt x="1309914" y="0"/>
                </a:lnTo>
                <a:lnTo>
                  <a:pt x="1309914" y="1169396"/>
                </a:lnTo>
                <a:lnTo>
                  <a:pt x="0" y="1169396"/>
                </a:lnTo>
                <a:lnTo>
                  <a:pt x="0" y="0"/>
                </a:lnTo>
                <a:close/>
              </a:path>
            </a:pathLst>
          </a:custGeom>
          <a:blipFill rotWithShape="1">
            <a:blip r:embed="rId22">
              <a:alphaModFix/>
            </a:blip>
            <a:stretch>
              <a:fillRect b="0" l="0" r="0" t="0"/>
            </a:stretch>
          </a:blipFill>
          <a:ln>
            <a:noFill/>
          </a:ln>
        </p:spPr>
      </p:sp>
      <p:sp>
        <p:nvSpPr>
          <p:cNvPr id="417" name="Google Shape;417;p34"/>
          <p:cNvSpPr/>
          <p:nvPr/>
        </p:nvSpPr>
        <p:spPr>
          <a:xfrm>
            <a:off x="7422307" y="7830114"/>
            <a:ext cx="1183847" cy="1149811"/>
          </a:xfrm>
          <a:custGeom>
            <a:rect b="b" l="l" r="r" t="t"/>
            <a:pathLst>
              <a:path extrusionOk="0" h="1149811" w="1183847">
                <a:moveTo>
                  <a:pt x="0" y="0"/>
                </a:moveTo>
                <a:lnTo>
                  <a:pt x="1183847" y="0"/>
                </a:lnTo>
                <a:lnTo>
                  <a:pt x="1183847" y="1149812"/>
                </a:lnTo>
                <a:lnTo>
                  <a:pt x="0" y="1149812"/>
                </a:lnTo>
                <a:lnTo>
                  <a:pt x="0" y="0"/>
                </a:lnTo>
                <a:close/>
              </a:path>
            </a:pathLst>
          </a:custGeom>
          <a:blipFill rotWithShape="1">
            <a:blip r:embed="rId23">
              <a:alphaModFix/>
            </a:blip>
            <a:stretch>
              <a:fillRect b="0" l="0" r="0" t="0"/>
            </a:stretch>
          </a:blipFill>
          <a:ln>
            <a:noFill/>
          </a:ln>
        </p:spPr>
      </p:sp>
      <p:sp>
        <p:nvSpPr>
          <p:cNvPr id="418" name="Google Shape;418;p34"/>
          <p:cNvSpPr/>
          <p:nvPr/>
        </p:nvSpPr>
        <p:spPr>
          <a:xfrm>
            <a:off x="9198833" y="7811108"/>
            <a:ext cx="1030685" cy="1168818"/>
          </a:xfrm>
          <a:custGeom>
            <a:rect b="b" l="l" r="r" t="t"/>
            <a:pathLst>
              <a:path extrusionOk="0" h="1168818" w="1030685">
                <a:moveTo>
                  <a:pt x="0" y="0"/>
                </a:moveTo>
                <a:lnTo>
                  <a:pt x="1030685" y="0"/>
                </a:lnTo>
                <a:lnTo>
                  <a:pt x="1030685" y="1168818"/>
                </a:lnTo>
                <a:lnTo>
                  <a:pt x="0" y="1168818"/>
                </a:lnTo>
                <a:lnTo>
                  <a:pt x="0" y="0"/>
                </a:lnTo>
                <a:close/>
              </a:path>
            </a:pathLst>
          </a:custGeom>
          <a:blipFill rotWithShape="1">
            <a:blip r:embed="rId24">
              <a:alphaModFix/>
            </a:blip>
            <a:stretch>
              <a:fillRect b="0" l="0" r="0" t="0"/>
            </a:stretch>
          </a:blipFill>
          <a:ln>
            <a:noFill/>
          </a:ln>
        </p:spPr>
      </p:sp>
      <p:sp>
        <p:nvSpPr>
          <p:cNvPr id="419" name="Google Shape;419;p34"/>
          <p:cNvSpPr/>
          <p:nvPr/>
        </p:nvSpPr>
        <p:spPr>
          <a:xfrm>
            <a:off x="10824702" y="7830114"/>
            <a:ext cx="1655250" cy="1122561"/>
          </a:xfrm>
          <a:custGeom>
            <a:rect b="b" l="l" r="r" t="t"/>
            <a:pathLst>
              <a:path extrusionOk="0" h="1122561" w="1655250">
                <a:moveTo>
                  <a:pt x="0" y="0"/>
                </a:moveTo>
                <a:lnTo>
                  <a:pt x="1655251" y="0"/>
                </a:lnTo>
                <a:lnTo>
                  <a:pt x="1655251" y="1122561"/>
                </a:lnTo>
                <a:lnTo>
                  <a:pt x="0" y="1122561"/>
                </a:lnTo>
                <a:lnTo>
                  <a:pt x="0" y="0"/>
                </a:lnTo>
                <a:close/>
              </a:path>
            </a:pathLst>
          </a:custGeom>
          <a:blipFill rotWithShape="1">
            <a:blip r:embed="rId25">
              <a:alphaModFix/>
            </a:blip>
            <a:stretch>
              <a:fillRect b="0" l="0" r="0" t="0"/>
            </a:stretch>
          </a:blipFill>
          <a:ln>
            <a:noFill/>
          </a:ln>
        </p:spPr>
      </p:sp>
      <p:sp>
        <p:nvSpPr>
          <p:cNvPr id="420" name="Google Shape;420;p34"/>
          <p:cNvSpPr/>
          <p:nvPr/>
        </p:nvSpPr>
        <p:spPr>
          <a:xfrm>
            <a:off x="13263985" y="7733762"/>
            <a:ext cx="1821745" cy="1218913"/>
          </a:xfrm>
          <a:custGeom>
            <a:rect b="b" l="l" r="r" t="t"/>
            <a:pathLst>
              <a:path extrusionOk="0" h="1218913" w="1821745">
                <a:moveTo>
                  <a:pt x="0" y="0"/>
                </a:moveTo>
                <a:lnTo>
                  <a:pt x="1821745" y="0"/>
                </a:lnTo>
                <a:lnTo>
                  <a:pt x="1821745" y="1218913"/>
                </a:lnTo>
                <a:lnTo>
                  <a:pt x="0" y="1218913"/>
                </a:lnTo>
                <a:lnTo>
                  <a:pt x="0" y="0"/>
                </a:lnTo>
                <a:close/>
              </a:path>
            </a:pathLst>
          </a:custGeom>
          <a:blipFill rotWithShape="1">
            <a:blip r:embed="rId26">
              <a:alphaModFix/>
            </a:blip>
            <a:stretch>
              <a:fillRect b="0" l="0" r="0" t="0"/>
            </a:stretch>
          </a:blipFill>
          <a:ln>
            <a:noFill/>
          </a:ln>
        </p:spPr>
      </p:sp>
      <p:sp>
        <p:nvSpPr>
          <p:cNvPr id="421" name="Google Shape;421;p34"/>
          <p:cNvSpPr/>
          <p:nvPr/>
        </p:nvSpPr>
        <p:spPr>
          <a:xfrm>
            <a:off x="16110084" y="4829509"/>
            <a:ext cx="1304670" cy="1051891"/>
          </a:xfrm>
          <a:custGeom>
            <a:rect b="b" l="l" r="r" t="t"/>
            <a:pathLst>
              <a:path extrusionOk="0" h="1051891" w="1304670">
                <a:moveTo>
                  <a:pt x="0" y="0"/>
                </a:moveTo>
                <a:lnTo>
                  <a:pt x="1304670" y="0"/>
                </a:lnTo>
                <a:lnTo>
                  <a:pt x="1304670" y="1051890"/>
                </a:lnTo>
                <a:lnTo>
                  <a:pt x="0" y="1051890"/>
                </a:lnTo>
                <a:lnTo>
                  <a:pt x="0" y="0"/>
                </a:lnTo>
                <a:close/>
              </a:path>
            </a:pathLst>
          </a:custGeom>
          <a:blipFill rotWithShape="1">
            <a:blip r:embed="rId27">
              <a:alphaModFix/>
            </a:blip>
            <a:stretch>
              <a:fillRect b="0" l="0" r="0" t="0"/>
            </a:stretch>
          </a:blipFill>
          <a:ln>
            <a:noFill/>
          </a:ln>
        </p:spPr>
      </p:sp>
      <p:sp>
        <p:nvSpPr>
          <p:cNvPr id="422" name="Google Shape;422;p34"/>
          <p:cNvSpPr/>
          <p:nvPr/>
        </p:nvSpPr>
        <p:spPr>
          <a:xfrm>
            <a:off x="16422086" y="1130150"/>
            <a:ext cx="1560316" cy="958885"/>
          </a:xfrm>
          <a:custGeom>
            <a:rect b="b" l="l" r="r" t="t"/>
            <a:pathLst>
              <a:path extrusionOk="0" h="958885" w="1560316">
                <a:moveTo>
                  <a:pt x="0" y="0"/>
                </a:moveTo>
                <a:lnTo>
                  <a:pt x="1560316" y="0"/>
                </a:lnTo>
                <a:lnTo>
                  <a:pt x="1560316" y="958886"/>
                </a:lnTo>
                <a:lnTo>
                  <a:pt x="0" y="958886"/>
                </a:lnTo>
                <a:lnTo>
                  <a:pt x="0" y="0"/>
                </a:lnTo>
                <a:close/>
              </a:path>
            </a:pathLst>
          </a:custGeom>
          <a:blipFill rotWithShape="1">
            <a:blip r:embed="rId28">
              <a:alphaModFix/>
            </a:blip>
            <a:stretch>
              <a:fillRect b="0" l="0" r="0" t="0"/>
            </a:stretch>
          </a:blipFill>
          <a:ln>
            <a:noFill/>
          </a:ln>
        </p:spPr>
      </p:sp>
      <p:sp>
        <p:nvSpPr>
          <p:cNvPr id="423" name="Google Shape;423;p34"/>
          <p:cNvSpPr/>
          <p:nvPr/>
        </p:nvSpPr>
        <p:spPr>
          <a:xfrm>
            <a:off x="15465959" y="7675264"/>
            <a:ext cx="2516443" cy="990849"/>
          </a:xfrm>
          <a:custGeom>
            <a:rect b="b" l="l" r="r" t="t"/>
            <a:pathLst>
              <a:path extrusionOk="0" h="990849" w="2516443">
                <a:moveTo>
                  <a:pt x="0" y="0"/>
                </a:moveTo>
                <a:lnTo>
                  <a:pt x="2516443" y="0"/>
                </a:lnTo>
                <a:lnTo>
                  <a:pt x="2516443" y="990849"/>
                </a:lnTo>
                <a:lnTo>
                  <a:pt x="0" y="990849"/>
                </a:lnTo>
                <a:lnTo>
                  <a:pt x="0" y="0"/>
                </a:lnTo>
                <a:close/>
              </a:path>
            </a:pathLst>
          </a:custGeom>
          <a:blipFill rotWithShape="1">
            <a:blip r:embed="rId29">
              <a:alphaModFix/>
            </a:blip>
            <a:stretch>
              <a:fillRect b="0" l="0" r="0" t="0"/>
            </a:stretch>
          </a:blipFill>
          <a:ln>
            <a:noFill/>
          </a:ln>
        </p:spPr>
      </p:sp>
      <p:sp>
        <p:nvSpPr>
          <p:cNvPr id="424" name="Google Shape;424;p34"/>
          <p:cNvSpPr/>
          <p:nvPr/>
        </p:nvSpPr>
        <p:spPr>
          <a:xfrm>
            <a:off x="16331527" y="6322313"/>
            <a:ext cx="870717" cy="993556"/>
          </a:xfrm>
          <a:custGeom>
            <a:rect b="b" l="l" r="r" t="t"/>
            <a:pathLst>
              <a:path extrusionOk="0" h="993556" w="870717">
                <a:moveTo>
                  <a:pt x="0" y="0"/>
                </a:moveTo>
                <a:lnTo>
                  <a:pt x="870717" y="0"/>
                </a:lnTo>
                <a:lnTo>
                  <a:pt x="870717" y="993556"/>
                </a:lnTo>
                <a:lnTo>
                  <a:pt x="0" y="993556"/>
                </a:lnTo>
                <a:lnTo>
                  <a:pt x="0" y="0"/>
                </a:lnTo>
                <a:close/>
              </a:path>
            </a:pathLst>
          </a:custGeom>
          <a:blipFill rotWithShape="1">
            <a:blip r:embed="rId30">
              <a:alphaModFix/>
            </a:blip>
            <a:stretch>
              <a:fillRect b="0" l="0" r="0" t="0"/>
            </a:stretch>
          </a:blipFill>
          <a:ln>
            <a:noFill/>
          </a:ln>
        </p:spPr>
      </p:sp>
      <p:sp>
        <p:nvSpPr>
          <p:cNvPr id="425" name="Google Shape;425;p34"/>
          <p:cNvSpPr/>
          <p:nvPr/>
        </p:nvSpPr>
        <p:spPr>
          <a:xfrm>
            <a:off x="16129739" y="2918334"/>
            <a:ext cx="1274292" cy="1128328"/>
          </a:xfrm>
          <a:custGeom>
            <a:rect b="b" l="l" r="r" t="t"/>
            <a:pathLst>
              <a:path extrusionOk="0" h="1128328" w="1274292">
                <a:moveTo>
                  <a:pt x="0" y="0"/>
                </a:moveTo>
                <a:lnTo>
                  <a:pt x="1274293" y="0"/>
                </a:lnTo>
                <a:lnTo>
                  <a:pt x="1274293" y="1128328"/>
                </a:lnTo>
                <a:lnTo>
                  <a:pt x="0" y="1128328"/>
                </a:lnTo>
                <a:lnTo>
                  <a:pt x="0" y="0"/>
                </a:lnTo>
                <a:close/>
              </a:path>
            </a:pathLst>
          </a:custGeom>
          <a:blipFill rotWithShape="1">
            <a:blip r:embed="rId31">
              <a:alphaModFix/>
            </a:blip>
            <a:stretch>
              <a:fillRect b="0" l="0" r="0" t="0"/>
            </a:stretch>
          </a:blipFill>
          <a:ln>
            <a:noFill/>
          </a:ln>
        </p:spPr>
      </p:sp>
      <p:sp>
        <p:nvSpPr>
          <p:cNvPr id="426" name="Google Shape;426;p34"/>
          <p:cNvSpPr txBox="1"/>
          <p:nvPr/>
        </p:nvSpPr>
        <p:spPr>
          <a:xfrm>
            <a:off x="770187" y="827564"/>
            <a:ext cx="5645700" cy="1723800"/>
          </a:xfrm>
          <a:prstGeom prst="rect">
            <a:avLst/>
          </a:prstGeom>
          <a:noFill/>
          <a:ln>
            <a:noFill/>
          </a:ln>
        </p:spPr>
        <p:txBody>
          <a:bodyPr anchorCtr="0" anchor="t" bIns="0" lIns="0" spcFirstLastPara="1" rIns="0" wrap="square" tIns="0">
            <a:spAutoFit/>
          </a:bodyPr>
          <a:lstStyle/>
          <a:p>
            <a:pPr indent="0" lvl="0" marL="0" marR="0" rtl="0" algn="l">
              <a:lnSpc>
                <a:spcPct val="70000"/>
              </a:lnSpc>
              <a:spcBef>
                <a:spcPts val="0"/>
              </a:spcBef>
              <a:spcAft>
                <a:spcPts val="0"/>
              </a:spcAft>
              <a:buNone/>
            </a:pPr>
            <a:r>
              <a:rPr b="0" i="0" lang="en-US" sz="8000" u="none" cap="none" strike="noStrike">
                <a:solidFill>
                  <a:srgbClr val="F7C6C0"/>
                </a:solidFill>
                <a:latin typeface="Architects Daughter"/>
                <a:ea typeface="Architects Daughter"/>
                <a:cs typeface="Architects Daughter"/>
                <a:sym typeface="Architects Daughter"/>
              </a:rPr>
              <a:t>Resource </a:t>
            </a:r>
            <a:endParaRPr/>
          </a:p>
          <a:p>
            <a:pPr indent="0" lvl="0" marL="0" marR="0" rtl="0" algn="l">
              <a:lnSpc>
                <a:spcPct val="70000"/>
              </a:lnSpc>
              <a:spcBef>
                <a:spcPts val="0"/>
              </a:spcBef>
              <a:spcAft>
                <a:spcPts val="0"/>
              </a:spcAft>
              <a:buNone/>
            </a:pPr>
            <a:r>
              <a:rPr b="0" i="0" lang="en-US" sz="8000" u="none" cap="none" strike="noStrike">
                <a:solidFill>
                  <a:srgbClr val="F7C6C0"/>
                </a:solidFill>
                <a:latin typeface="Architects Daughter"/>
                <a:ea typeface="Architects Daughter"/>
                <a:cs typeface="Architects Daughter"/>
                <a:sym typeface="Architects Daughter"/>
              </a:rPr>
              <a:t>Page</a:t>
            </a:r>
            <a:endParaRPr/>
          </a:p>
        </p:txBody>
      </p:sp>
      <p:sp>
        <p:nvSpPr>
          <p:cNvPr id="427" name="Google Shape;427;p34"/>
          <p:cNvSpPr txBox="1"/>
          <p:nvPr/>
        </p:nvSpPr>
        <p:spPr>
          <a:xfrm>
            <a:off x="770187" y="2717641"/>
            <a:ext cx="5059200" cy="7018800"/>
          </a:xfrm>
          <a:prstGeom prst="rect">
            <a:avLst/>
          </a:prstGeom>
          <a:noFill/>
          <a:ln>
            <a:noFill/>
          </a:ln>
        </p:spPr>
        <p:txBody>
          <a:bodyPr anchorCtr="0" anchor="t" bIns="0" lIns="0" spcFirstLastPara="1" rIns="0" wrap="square" tIns="0">
            <a:spAutoFit/>
          </a:bodyPr>
          <a:lstStyle/>
          <a:p>
            <a:pPr indent="0" lvl="0" marL="0" marR="0" rtl="0" algn="just">
              <a:lnSpc>
                <a:spcPct val="100000"/>
              </a:lnSpc>
              <a:spcBef>
                <a:spcPts val="0"/>
              </a:spcBef>
              <a:spcAft>
                <a:spcPts val="0"/>
              </a:spcAft>
              <a:buNone/>
            </a:pPr>
            <a:r>
              <a:rPr b="0" i="0" lang="en-US" sz="2400" u="none" cap="none" strike="noStrike">
                <a:solidFill>
                  <a:srgbClr val="F7C6C0"/>
                </a:solidFill>
                <a:latin typeface="Arimo"/>
                <a:ea typeface="Arimo"/>
                <a:cs typeface="Arimo"/>
                <a:sym typeface="Arimo"/>
              </a:rPr>
              <a:t>Use these design resources in your Canva Presentation.</a:t>
            </a:r>
            <a:endParaRPr b="0" i="0" sz="2400" u="none" cap="none" strike="noStrike">
              <a:solidFill>
                <a:srgbClr val="F7C6C0"/>
              </a:solidFill>
              <a:latin typeface="Arimo"/>
              <a:ea typeface="Arimo"/>
              <a:cs typeface="Arimo"/>
              <a:sym typeface="Arimo"/>
            </a:endParaRPr>
          </a:p>
          <a:p>
            <a:pPr indent="0" lvl="0" marL="0" marR="0" rtl="0" algn="just">
              <a:lnSpc>
                <a:spcPct val="100000"/>
              </a:lnSpc>
              <a:spcBef>
                <a:spcPts val="0"/>
              </a:spcBef>
              <a:spcAft>
                <a:spcPts val="0"/>
              </a:spcAft>
              <a:buNone/>
            </a:pPr>
            <a:r>
              <a:t/>
            </a:r>
            <a:endParaRPr sz="2400">
              <a:solidFill>
                <a:srgbClr val="F7C6C0"/>
              </a:solidFill>
              <a:latin typeface="Arimo"/>
              <a:ea typeface="Arimo"/>
              <a:cs typeface="Arimo"/>
              <a:sym typeface="Arimo"/>
            </a:endParaRPr>
          </a:p>
          <a:p>
            <a:pPr indent="0" lvl="0" marL="0" marR="0" rtl="0" algn="just">
              <a:lnSpc>
                <a:spcPct val="100000"/>
              </a:lnSpc>
              <a:spcBef>
                <a:spcPts val="0"/>
              </a:spcBef>
              <a:spcAft>
                <a:spcPts val="0"/>
              </a:spcAft>
              <a:buNone/>
            </a:pPr>
            <a:r>
              <a:t/>
            </a:r>
            <a:endParaRPr b="0" i="0" sz="2400" u="none" cap="none" strike="noStrike">
              <a:solidFill>
                <a:srgbClr val="F7C6C0"/>
              </a:solidFill>
              <a:latin typeface="Arimo"/>
              <a:ea typeface="Arimo"/>
              <a:cs typeface="Arimo"/>
              <a:sym typeface="Arimo"/>
            </a:endParaRPr>
          </a:p>
          <a:p>
            <a:pPr indent="0" lvl="0" marL="0" marR="0" rtl="0" algn="just">
              <a:lnSpc>
                <a:spcPct val="100000"/>
              </a:lnSpc>
              <a:spcBef>
                <a:spcPts val="0"/>
              </a:spcBef>
              <a:spcAft>
                <a:spcPts val="0"/>
              </a:spcAft>
              <a:buNone/>
            </a:pPr>
            <a:r>
              <a:t/>
            </a:r>
            <a:endParaRPr b="0" i="0" sz="2400" u="none" cap="none" strike="noStrike">
              <a:solidFill>
                <a:srgbClr val="F7C6C0"/>
              </a:solidFill>
              <a:latin typeface="Arimo"/>
              <a:ea typeface="Arimo"/>
              <a:cs typeface="Arimo"/>
              <a:sym typeface="Arimo"/>
            </a:endParaRPr>
          </a:p>
          <a:p>
            <a:pPr indent="0" lvl="0" marL="0" marR="0" rtl="0" algn="just">
              <a:lnSpc>
                <a:spcPct val="100000"/>
              </a:lnSpc>
              <a:spcBef>
                <a:spcPts val="0"/>
              </a:spcBef>
              <a:spcAft>
                <a:spcPts val="0"/>
              </a:spcAft>
              <a:buNone/>
            </a:pPr>
            <a:r>
              <a:t/>
            </a:r>
            <a:endParaRPr b="0" i="0" sz="2400" u="none" cap="none" strike="noStrike">
              <a:solidFill>
                <a:srgbClr val="F7C6C0"/>
              </a:solidFill>
              <a:latin typeface="Arimo"/>
              <a:ea typeface="Arimo"/>
              <a:cs typeface="Arimo"/>
              <a:sym typeface="Arimo"/>
            </a:endParaRPr>
          </a:p>
          <a:p>
            <a:pPr indent="0" lvl="0" marL="0" marR="0" rtl="0" algn="just">
              <a:lnSpc>
                <a:spcPct val="100000"/>
              </a:lnSpc>
              <a:spcBef>
                <a:spcPts val="0"/>
              </a:spcBef>
              <a:spcAft>
                <a:spcPts val="0"/>
              </a:spcAft>
              <a:buNone/>
            </a:pPr>
            <a:r>
              <a:t/>
            </a:r>
            <a:endParaRPr b="0" i="0" sz="2400" u="none" cap="none" strike="noStrike">
              <a:solidFill>
                <a:srgbClr val="F7C6C0"/>
              </a:solidFill>
              <a:latin typeface="Arimo"/>
              <a:ea typeface="Arimo"/>
              <a:cs typeface="Arimo"/>
              <a:sym typeface="Arimo"/>
            </a:endParaRPr>
          </a:p>
          <a:p>
            <a:pPr indent="0" lvl="0" marL="0" marR="0" rtl="0" algn="just">
              <a:lnSpc>
                <a:spcPct val="100000"/>
              </a:lnSpc>
              <a:spcBef>
                <a:spcPts val="0"/>
              </a:spcBef>
              <a:spcAft>
                <a:spcPts val="0"/>
              </a:spcAft>
              <a:buNone/>
            </a:pPr>
            <a:r>
              <a:t/>
            </a:r>
            <a:endParaRPr b="0" i="0" sz="2400" u="none" cap="none" strike="noStrike">
              <a:solidFill>
                <a:srgbClr val="F7C6C0"/>
              </a:solidFill>
              <a:latin typeface="Arimo"/>
              <a:ea typeface="Arimo"/>
              <a:cs typeface="Arimo"/>
              <a:sym typeface="Arimo"/>
            </a:endParaRPr>
          </a:p>
          <a:p>
            <a:pPr indent="0" lvl="0" marL="0" marR="0" rtl="0" algn="just">
              <a:lnSpc>
                <a:spcPct val="100000"/>
              </a:lnSpc>
              <a:spcBef>
                <a:spcPts val="0"/>
              </a:spcBef>
              <a:spcAft>
                <a:spcPts val="0"/>
              </a:spcAft>
              <a:buNone/>
            </a:pPr>
            <a:r>
              <a:t/>
            </a:r>
            <a:endParaRPr b="0" i="0" sz="2400" u="none" cap="none" strike="noStrike">
              <a:solidFill>
                <a:srgbClr val="F7C6C0"/>
              </a:solidFill>
              <a:latin typeface="Arimo"/>
              <a:ea typeface="Arimo"/>
              <a:cs typeface="Arimo"/>
              <a:sym typeface="Arimo"/>
            </a:endParaRPr>
          </a:p>
          <a:p>
            <a:pPr indent="0" lvl="0" marL="0" marR="0" rtl="0" algn="just">
              <a:lnSpc>
                <a:spcPct val="100000"/>
              </a:lnSpc>
              <a:spcBef>
                <a:spcPts val="0"/>
              </a:spcBef>
              <a:spcAft>
                <a:spcPts val="0"/>
              </a:spcAft>
              <a:buNone/>
            </a:pPr>
            <a:r>
              <a:t/>
            </a:r>
            <a:endParaRPr b="0" i="0" sz="2400" u="none" cap="none" strike="noStrike">
              <a:solidFill>
                <a:srgbClr val="F7C6C0"/>
              </a:solidFill>
              <a:latin typeface="Arimo"/>
              <a:ea typeface="Arimo"/>
              <a:cs typeface="Arimo"/>
              <a:sym typeface="Arimo"/>
            </a:endParaRPr>
          </a:p>
          <a:p>
            <a:pPr indent="0" lvl="0" marL="0" marR="0" rtl="0" algn="just">
              <a:lnSpc>
                <a:spcPct val="100000"/>
              </a:lnSpc>
              <a:spcBef>
                <a:spcPts val="0"/>
              </a:spcBef>
              <a:spcAft>
                <a:spcPts val="0"/>
              </a:spcAft>
              <a:buNone/>
            </a:pPr>
            <a:r>
              <a:t/>
            </a:r>
            <a:endParaRPr b="0" i="0" sz="2400" u="none" cap="none" strike="noStrike">
              <a:solidFill>
                <a:srgbClr val="F7C6C0"/>
              </a:solidFill>
              <a:latin typeface="Arimo"/>
              <a:ea typeface="Arimo"/>
              <a:cs typeface="Arimo"/>
              <a:sym typeface="Arimo"/>
            </a:endParaRPr>
          </a:p>
          <a:p>
            <a:pPr indent="0" lvl="0" marL="0" marR="0" rtl="0" algn="just">
              <a:lnSpc>
                <a:spcPct val="100000"/>
              </a:lnSpc>
              <a:spcBef>
                <a:spcPts val="0"/>
              </a:spcBef>
              <a:spcAft>
                <a:spcPts val="0"/>
              </a:spcAft>
              <a:buNone/>
            </a:pPr>
            <a:r>
              <a:t/>
            </a:r>
            <a:endParaRPr b="0" i="0" sz="2400" u="none" cap="none" strike="noStrike">
              <a:solidFill>
                <a:srgbClr val="F7C6C0"/>
              </a:solidFill>
              <a:latin typeface="Arimo"/>
              <a:ea typeface="Arimo"/>
              <a:cs typeface="Arimo"/>
              <a:sym typeface="Arimo"/>
            </a:endParaRPr>
          </a:p>
          <a:p>
            <a:pPr indent="0" lvl="0" marL="0" marR="0" rtl="0" algn="just">
              <a:lnSpc>
                <a:spcPct val="100000"/>
              </a:lnSpc>
              <a:spcBef>
                <a:spcPts val="0"/>
              </a:spcBef>
              <a:spcAft>
                <a:spcPts val="0"/>
              </a:spcAft>
              <a:buNone/>
            </a:pPr>
            <a:r>
              <a:t/>
            </a:r>
            <a:endParaRPr b="0" i="0" sz="2400" u="none" cap="none" strike="noStrike">
              <a:solidFill>
                <a:srgbClr val="F7C6C0"/>
              </a:solidFill>
              <a:latin typeface="Arimo"/>
              <a:ea typeface="Arimo"/>
              <a:cs typeface="Arimo"/>
              <a:sym typeface="Arimo"/>
            </a:endParaRPr>
          </a:p>
          <a:p>
            <a:pPr indent="0" lvl="0" marL="0" marR="0" rtl="0" algn="just">
              <a:lnSpc>
                <a:spcPct val="100000"/>
              </a:lnSpc>
              <a:spcBef>
                <a:spcPts val="0"/>
              </a:spcBef>
              <a:spcAft>
                <a:spcPts val="0"/>
              </a:spcAft>
              <a:buNone/>
            </a:pPr>
            <a:r>
              <a:t/>
            </a:r>
            <a:endParaRPr b="0" i="0" sz="2400" u="none" cap="none" strike="noStrike">
              <a:solidFill>
                <a:srgbClr val="F7C6C0"/>
              </a:solidFill>
              <a:latin typeface="Arimo"/>
              <a:ea typeface="Arimo"/>
              <a:cs typeface="Arimo"/>
              <a:sym typeface="Arimo"/>
            </a:endParaRPr>
          </a:p>
          <a:p>
            <a:pPr indent="0" lvl="0" marL="0" marR="0" rtl="0" algn="just">
              <a:lnSpc>
                <a:spcPct val="100000"/>
              </a:lnSpc>
              <a:spcBef>
                <a:spcPts val="0"/>
              </a:spcBef>
              <a:spcAft>
                <a:spcPts val="0"/>
              </a:spcAft>
              <a:buNone/>
            </a:pPr>
            <a:r>
              <a:rPr b="0" i="0" lang="en-US" sz="2400" u="none" cap="none" strike="noStrike">
                <a:solidFill>
                  <a:srgbClr val="F7C6C0"/>
                </a:solidFill>
                <a:latin typeface="Arimo"/>
                <a:ea typeface="Arimo"/>
                <a:cs typeface="Arimo"/>
                <a:sym typeface="Arimo"/>
              </a:rPr>
              <a:t>You can find these fonts online too. Happy designing! </a:t>
            </a:r>
            <a:endParaRPr/>
          </a:p>
          <a:p>
            <a:pPr indent="0" lvl="0" marL="0" marR="0" rtl="0" algn="just">
              <a:lnSpc>
                <a:spcPct val="100000"/>
              </a:lnSpc>
              <a:spcBef>
                <a:spcPts val="0"/>
              </a:spcBef>
              <a:spcAft>
                <a:spcPts val="0"/>
              </a:spcAft>
              <a:buNone/>
            </a:pPr>
            <a:r>
              <a:t/>
            </a:r>
            <a:endParaRPr b="0" i="0" sz="2400" u="none" cap="none" strike="noStrike">
              <a:solidFill>
                <a:srgbClr val="F7C6C0"/>
              </a:solidFill>
              <a:latin typeface="Arimo"/>
              <a:ea typeface="Arimo"/>
              <a:cs typeface="Arimo"/>
              <a:sym typeface="Arimo"/>
            </a:endParaRPr>
          </a:p>
          <a:p>
            <a:pPr indent="0" lvl="0" marL="0" marR="0" rtl="0" algn="just">
              <a:lnSpc>
                <a:spcPct val="100000"/>
              </a:lnSpc>
              <a:spcBef>
                <a:spcPts val="0"/>
              </a:spcBef>
              <a:spcAft>
                <a:spcPts val="0"/>
              </a:spcAft>
              <a:buNone/>
            </a:pPr>
            <a:r>
              <a:rPr b="0" i="0" lang="en-US" sz="2400" u="none" cap="none" strike="noStrike">
                <a:solidFill>
                  <a:srgbClr val="F7C6C0"/>
                </a:solidFill>
                <a:latin typeface="Arimo"/>
                <a:ea typeface="Arimo"/>
                <a:cs typeface="Arimo"/>
                <a:sym typeface="Arimo"/>
              </a:rPr>
              <a:t>Don't forget to delete this page before presenting. </a:t>
            </a:r>
            <a:endParaRPr/>
          </a:p>
        </p:txBody>
      </p:sp>
      <p:sp>
        <p:nvSpPr>
          <p:cNvPr id="428" name="Google Shape;428;p34"/>
          <p:cNvSpPr txBox="1"/>
          <p:nvPr/>
        </p:nvSpPr>
        <p:spPr>
          <a:xfrm>
            <a:off x="770187" y="3620438"/>
            <a:ext cx="4676700" cy="738900"/>
          </a:xfrm>
          <a:prstGeom prst="rect">
            <a:avLst/>
          </a:prstGeom>
          <a:noFill/>
          <a:ln>
            <a:noFill/>
          </a:ln>
        </p:spPr>
        <p:txBody>
          <a:bodyPr anchorCtr="0" anchor="t" bIns="0" lIns="0" spcFirstLastPara="1" rIns="0" wrap="square" tIns="0">
            <a:spAutoFit/>
          </a:bodyPr>
          <a:lstStyle/>
          <a:p>
            <a:pPr indent="0" lvl="0" marL="0" marR="0" rtl="0" algn="just">
              <a:lnSpc>
                <a:spcPct val="100000"/>
              </a:lnSpc>
              <a:spcBef>
                <a:spcPts val="0"/>
              </a:spcBef>
              <a:spcAft>
                <a:spcPts val="0"/>
              </a:spcAft>
              <a:buNone/>
            </a:pPr>
            <a:r>
              <a:rPr b="0" i="0" lang="en-US" sz="2400" u="none" cap="none" strike="noStrike">
                <a:solidFill>
                  <a:srgbClr val="F7C6C0"/>
                </a:solidFill>
                <a:latin typeface="Arimo"/>
                <a:ea typeface="Arimo"/>
                <a:cs typeface="Arimo"/>
                <a:sym typeface="Arimo"/>
              </a:rPr>
              <a:t>This presentation template uses the following free fonts:</a:t>
            </a:r>
            <a:endParaRPr/>
          </a:p>
        </p:txBody>
      </p:sp>
      <p:sp>
        <p:nvSpPr>
          <p:cNvPr id="429" name="Google Shape;429;p34"/>
          <p:cNvSpPr txBox="1"/>
          <p:nvPr/>
        </p:nvSpPr>
        <p:spPr>
          <a:xfrm>
            <a:off x="770187" y="4557698"/>
            <a:ext cx="5059200" cy="2955300"/>
          </a:xfrm>
          <a:prstGeom prst="rect">
            <a:avLst/>
          </a:prstGeom>
          <a:noFill/>
          <a:ln>
            <a:noFill/>
          </a:ln>
        </p:spPr>
        <p:txBody>
          <a:bodyPr anchorCtr="0" anchor="t" bIns="0" lIns="0" spcFirstLastPara="1" rIns="0" wrap="square" tIns="0">
            <a:spAutoFit/>
          </a:bodyPr>
          <a:lstStyle/>
          <a:p>
            <a:pPr indent="-259079" lvl="1" marL="518160" marR="0" rtl="0" algn="just">
              <a:lnSpc>
                <a:spcPct val="100000"/>
              </a:lnSpc>
              <a:spcBef>
                <a:spcPts val="0"/>
              </a:spcBef>
              <a:spcAft>
                <a:spcPts val="0"/>
              </a:spcAft>
              <a:buClr>
                <a:srgbClr val="F7C6C0"/>
              </a:buClr>
              <a:buSzPts val="2400"/>
              <a:buFont typeface="Arial"/>
              <a:buChar char="•"/>
            </a:pPr>
            <a:r>
              <a:rPr b="0" i="0" lang="en-US" sz="2400" u="none" cap="none" strike="noStrike">
                <a:solidFill>
                  <a:srgbClr val="F7C6C0"/>
                </a:solidFill>
                <a:latin typeface="Arimo"/>
                <a:ea typeface="Arimo"/>
                <a:cs typeface="Arimo"/>
                <a:sym typeface="Arimo"/>
              </a:rPr>
              <a:t>Architect’s Daughter</a:t>
            </a:r>
            <a:endParaRPr/>
          </a:p>
          <a:p>
            <a:pPr indent="-259079" lvl="1" marL="518160" marR="0" rtl="0" algn="just">
              <a:lnSpc>
                <a:spcPct val="100000"/>
              </a:lnSpc>
              <a:spcBef>
                <a:spcPts val="0"/>
              </a:spcBef>
              <a:spcAft>
                <a:spcPts val="0"/>
              </a:spcAft>
              <a:buClr>
                <a:srgbClr val="F7C6C0"/>
              </a:buClr>
              <a:buSzPts val="2400"/>
              <a:buFont typeface="Arial"/>
              <a:buChar char="•"/>
            </a:pPr>
            <a:r>
              <a:rPr b="0" i="0" lang="en-US" sz="2400" u="none" cap="none" strike="noStrike">
                <a:solidFill>
                  <a:srgbClr val="F7C6C0"/>
                </a:solidFill>
                <a:latin typeface="Arimo"/>
                <a:ea typeface="Arimo"/>
                <a:cs typeface="Arimo"/>
                <a:sym typeface="Arimo"/>
              </a:rPr>
              <a:t>Alata</a:t>
            </a:r>
            <a:endParaRPr/>
          </a:p>
          <a:p>
            <a:pPr indent="-259079" lvl="1" marL="518160" marR="0" rtl="0" algn="just">
              <a:lnSpc>
                <a:spcPct val="100000"/>
              </a:lnSpc>
              <a:spcBef>
                <a:spcPts val="0"/>
              </a:spcBef>
              <a:spcAft>
                <a:spcPts val="0"/>
              </a:spcAft>
              <a:buClr>
                <a:srgbClr val="F7C6C0"/>
              </a:buClr>
              <a:buSzPts val="2400"/>
              <a:buFont typeface="Arial"/>
              <a:buChar char="•"/>
            </a:pPr>
            <a:r>
              <a:rPr b="0" i="0" lang="en-US" sz="2400" u="none" cap="none" strike="noStrike">
                <a:solidFill>
                  <a:srgbClr val="F7C6C0"/>
                </a:solidFill>
                <a:latin typeface="Arimo"/>
                <a:ea typeface="Arimo"/>
                <a:cs typeface="Arimo"/>
                <a:sym typeface="Arimo"/>
              </a:rPr>
              <a:t>Allura</a:t>
            </a:r>
            <a:endParaRPr/>
          </a:p>
          <a:p>
            <a:pPr indent="-259079" lvl="1" marL="518160" marR="0" rtl="0" algn="just">
              <a:lnSpc>
                <a:spcPct val="100000"/>
              </a:lnSpc>
              <a:spcBef>
                <a:spcPts val="0"/>
              </a:spcBef>
              <a:spcAft>
                <a:spcPts val="0"/>
              </a:spcAft>
              <a:buClr>
                <a:srgbClr val="F7C6C0"/>
              </a:buClr>
              <a:buSzPts val="2400"/>
              <a:buFont typeface="Arial"/>
              <a:buChar char="•"/>
            </a:pPr>
            <a:r>
              <a:rPr b="0" i="0" lang="en-US" sz="2400" u="none" cap="none" strike="noStrike">
                <a:solidFill>
                  <a:srgbClr val="F7C6C0"/>
                </a:solidFill>
                <a:latin typeface="Arimo"/>
                <a:ea typeface="Arimo"/>
                <a:cs typeface="Arimo"/>
                <a:sym typeface="Arimo"/>
              </a:rPr>
              <a:t>Forum</a:t>
            </a:r>
            <a:endParaRPr/>
          </a:p>
          <a:p>
            <a:pPr indent="-259079" lvl="1" marL="518160" marR="0" rtl="0" algn="just">
              <a:lnSpc>
                <a:spcPct val="100000"/>
              </a:lnSpc>
              <a:spcBef>
                <a:spcPts val="0"/>
              </a:spcBef>
              <a:spcAft>
                <a:spcPts val="0"/>
              </a:spcAft>
              <a:buClr>
                <a:srgbClr val="F7C6C0"/>
              </a:buClr>
              <a:buSzPts val="2400"/>
              <a:buFont typeface="Arial"/>
              <a:buChar char="•"/>
            </a:pPr>
            <a:r>
              <a:rPr b="0" i="0" lang="en-US" sz="2400" u="none" cap="none" strike="noStrike">
                <a:solidFill>
                  <a:srgbClr val="F7C6C0"/>
                </a:solidFill>
                <a:latin typeface="Arimo"/>
                <a:ea typeface="Arimo"/>
                <a:cs typeface="Arimo"/>
                <a:sym typeface="Arimo"/>
              </a:rPr>
              <a:t>Bebas Neue</a:t>
            </a:r>
            <a:endParaRPr/>
          </a:p>
          <a:p>
            <a:pPr indent="-259079" lvl="1" marL="518160" marR="0" rtl="0" algn="just">
              <a:lnSpc>
                <a:spcPct val="100000"/>
              </a:lnSpc>
              <a:spcBef>
                <a:spcPts val="0"/>
              </a:spcBef>
              <a:spcAft>
                <a:spcPts val="0"/>
              </a:spcAft>
              <a:buClr>
                <a:srgbClr val="F7C6C0"/>
              </a:buClr>
              <a:buSzPts val="2400"/>
              <a:buFont typeface="Arial"/>
              <a:buChar char="•"/>
            </a:pPr>
            <a:r>
              <a:rPr b="0" i="0" lang="en-US" sz="2400" u="none" cap="none" strike="noStrike">
                <a:solidFill>
                  <a:srgbClr val="F7C6C0"/>
                </a:solidFill>
                <a:latin typeface="Arimo"/>
                <a:ea typeface="Arimo"/>
                <a:cs typeface="Arimo"/>
                <a:sym typeface="Arimo"/>
              </a:rPr>
              <a:t>Bree Serif</a:t>
            </a:r>
            <a:endParaRPr/>
          </a:p>
          <a:p>
            <a:pPr indent="-259079" lvl="1" marL="518160" marR="0" rtl="0" algn="just">
              <a:lnSpc>
                <a:spcPct val="100000"/>
              </a:lnSpc>
              <a:spcBef>
                <a:spcPts val="0"/>
              </a:spcBef>
              <a:spcAft>
                <a:spcPts val="0"/>
              </a:spcAft>
              <a:buClr>
                <a:srgbClr val="F7C6C0"/>
              </a:buClr>
              <a:buSzPts val="2400"/>
              <a:buFont typeface="Arial"/>
              <a:buChar char="•"/>
            </a:pPr>
            <a:r>
              <a:rPr b="0" i="0" lang="en-US" sz="2400" u="none" cap="none" strike="noStrike">
                <a:solidFill>
                  <a:srgbClr val="F7C6C0"/>
                </a:solidFill>
                <a:latin typeface="Arimo"/>
                <a:ea typeface="Arimo"/>
                <a:cs typeface="Arimo"/>
                <a:sym typeface="Arimo"/>
              </a:rPr>
              <a:t>Josefin Sans</a:t>
            </a:r>
            <a:endParaRPr/>
          </a:p>
          <a:p>
            <a:pPr indent="-259079" lvl="1" marL="518160" marR="0" rtl="0" algn="just">
              <a:lnSpc>
                <a:spcPct val="100000"/>
              </a:lnSpc>
              <a:spcBef>
                <a:spcPts val="0"/>
              </a:spcBef>
              <a:spcAft>
                <a:spcPts val="0"/>
              </a:spcAft>
              <a:buClr>
                <a:srgbClr val="F7C6C0"/>
              </a:buClr>
              <a:buSzPts val="2400"/>
              <a:buFont typeface="Arial"/>
              <a:buChar char="•"/>
            </a:pPr>
            <a:r>
              <a:rPr b="0" i="0" lang="en-US" sz="2400" u="none" cap="none" strike="noStrike">
                <a:solidFill>
                  <a:srgbClr val="F7C6C0"/>
                </a:solidFill>
                <a:latin typeface="Arimo"/>
                <a:ea typeface="Arimo"/>
                <a:cs typeface="Arimo"/>
                <a:sym typeface="Arimo"/>
              </a:rPr>
              <a:t>Arimo</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31B53"/>
        </a:solidFill>
      </p:bgPr>
    </p:bg>
    <p:spTree>
      <p:nvGrpSpPr>
        <p:cNvPr id="104" name="Shape 104"/>
        <p:cNvGrpSpPr/>
        <p:nvPr/>
      </p:nvGrpSpPr>
      <p:grpSpPr>
        <a:xfrm>
          <a:off x="0" y="0"/>
          <a:ext cx="0" cy="0"/>
          <a:chOff x="0" y="0"/>
          <a:chExt cx="0" cy="0"/>
        </a:xfrm>
      </p:grpSpPr>
      <p:pic>
        <p:nvPicPr>
          <p:cNvPr id="105" name="Google Shape;105;p15"/>
          <p:cNvPicPr preferRelativeResize="0"/>
          <p:nvPr/>
        </p:nvPicPr>
        <p:blipFill>
          <a:blip r:embed="rId3">
            <a:alphaModFix/>
          </a:blip>
          <a:stretch>
            <a:fillRect/>
          </a:stretch>
        </p:blipFill>
        <p:spPr>
          <a:xfrm>
            <a:off x="9857275" y="1505552"/>
            <a:ext cx="8150151" cy="7286861"/>
          </a:xfrm>
          <a:prstGeom prst="rect">
            <a:avLst/>
          </a:prstGeom>
          <a:noFill/>
          <a:ln>
            <a:noFill/>
          </a:ln>
        </p:spPr>
      </p:pic>
      <p:sp>
        <p:nvSpPr>
          <p:cNvPr id="106" name="Google Shape;106;p15"/>
          <p:cNvSpPr txBox="1"/>
          <p:nvPr/>
        </p:nvSpPr>
        <p:spPr>
          <a:xfrm>
            <a:off x="977162" y="1819045"/>
            <a:ext cx="8880000" cy="2462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8000" u="none" cap="none" strike="noStrike">
                <a:solidFill>
                  <a:srgbClr val="F7C6C0"/>
                </a:solidFill>
                <a:latin typeface="Architects Daughter"/>
                <a:ea typeface="Architects Daughter"/>
                <a:cs typeface="Architects Daughter"/>
                <a:sym typeface="Architects Daughter"/>
              </a:rPr>
              <a:t>Contents of this Presentation</a:t>
            </a:r>
            <a:endParaRPr/>
          </a:p>
        </p:txBody>
      </p:sp>
      <p:sp>
        <p:nvSpPr>
          <p:cNvPr id="107" name="Google Shape;107;p15"/>
          <p:cNvSpPr txBox="1"/>
          <p:nvPr/>
        </p:nvSpPr>
        <p:spPr>
          <a:xfrm>
            <a:off x="703607" y="4564249"/>
            <a:ext cx="8440500" cy="3343200"/>
          </a:xfrm>
          <a:prstGeom prst="rect">
            <a:avLst/>
          </a:prstGeom>
          <a:noFill/>
          <a:ln>
            <a:noFill/>
          </a:ln>
        </p:spPr>
        <p:txBody>
          <a:bodyPr anchorCtr="0" anchor="t" bIns="0" lIns="0" spcFirstLastPara="1" rIns="0" wrap="square" tIns="0">
            <a:spAutoFit/>
          </a:bodyPr>
          <a:lstStyle/>
          <a:p>
            <a:pPr indent="-259079" lvl="1" marL="518160" marR="0" rtl="0" algn="l">
              <a:lnSpc>
                <a:spcPct val="115000"/>
              </a:lnSpc>
              <a:spcBef>
                <a:spcPts val="0"/>
              </a:spcBef>
              <a:spcAft>
                <a:spcPts val="0"/>
              </a:spcAft>
              <a:buClr>
                <a:srgbClr val="FDFBFB"/>
              </a:buClr>
              <a:buSzPts val="2400"/>
              <a:buFont typeface="Arial"/>
              <a:buChar char="•"/>
            </a:pPr>
            <a:r>
              <a:rPr b="0" i="0" lang="en-US" sz="2400" u="none" cap="none" strike="noStrike">
                <a:solidFill>
                  <a:srgbClr val="FDFBFB"/>
                </a:solidFill>
                <a:latin typeface="Arimo"/>
                <a:ea typeface="Arimo"/>
                <a:cs typeface="Arimo"/>
                <a:sym typeface="Arimo"/>
              </a:rPr>
              <a:t>Digital and print-ready love letter templates</a:t>
            </a:r>
            <a:endParaRPr/>
          </a:p>
          <a:p>
            <a:pPr indent="0" lvl="0" marL="0" marR="0" rtl="0" algn="l">
              <a:lnSpc>
                <a:spcPct val="115000"/>
              </a:lnSpc>
              <a:spcBef>
                <a:spcPts val="0"/>
              </a:spcBef>
              <a:spcAft>
                <a:spcPts val="0"/>
              </a:spcAft>
              <a:buNone/>
            </a:pPr>
            <a:r>
              <a:t/>
            </a:r>
            <a:endParaRPr b="0" i="0" sz="2400" u="none" cap="none" strike="noStrike">
              <a:solidFill>
                <a:srgbClr val="FDFBFB"/>
              </a:solidFill>
              <a:latin typeface="Arimo"/>
              <a:ea typeface="Arimo"/>
              <a:cs typeface="Arimo"/>
              <a:sym typeface="Arimo"/>
            </a:endParaRPr>
          </a:p>
          <a:p>
            <a:pPr indent="-259079" lvl="1" marL="518160" marR="0" rtl="0" algn="l">
              <a:lnSpc>
                <a:spcPct val="115000"/>
              </a:lnSpc>
              <a:spcBef>
                <a:spcPts val="0"/>
              </a:spcBef>
              <a:spcAft>
                <a:spcPts val="0"/>
              </a:spcAft>
              <a:buClr>
                <a:srgbClr val="FDFBFB"/>
              </a:buClr>
              <a:buSzPts val="2400"/>
              <a:buFont typeface="Arial"/>
              <a:buChar char="•"/>
            </a:pPr>
            <a:r>
              <a:rPr b="0" i="0" lang="en-US" sz="2400" u="none" cap="none" strike="noStrike">
                <a:solidFill>
                  <a:srgbClr val="FDFBFB"/>
                </a:solidFill>
                <a:latin typeface="Arimo"/>
                <a:ea typeface="Arimo"/>
                <a:cs typeface="Arimo"/>
                <a:sym typeface="Arimo"/>
              </a:rPr>
              <a:t>Fully editable slides</a:t>
            </a:r>
            <a:endParaRPr/>
          </a:p>
          <a:p>
            <a:pPr indent="0" lvl="0" marL="0" marR="0" rtl="0" algn="l">
              <a:lnSpc>
                <a:spcPct val="115000"/>
              </a:lnSpc>
              <a:spcBef>
                <a:spcPts val="0"/>
              </a:spcBef>
              <a:spcAft>
                <a:spcPts val="0"/>
              </a:spcAft>
              <a:buNone/>
            </a:pPr>
            <a:r>
              <a:t/>
            </a:r>
            <a:endParaRPr b="0" i="0" sz="2400" u="none" cap="none" strike="noStrike">
              <a:solidFill>
                <a:srgbClr val="FDFBFB"/>
              </a:solidFill>
              <a:latin typeface="Arimo"/>
              <a:ea typeface="Arimo"/>
              <a:cs typeface="Arimo"/>
              <a:sym typeface="Arimo"/>
            </a:endParaRPr>
          </a:p>
          <a:p>
            <a:pPr indent="-259079" lvl="1" marL="518160" marR="0" rtl="0" algn="l">
              <a:lnSpc>
                <a:spcPct val="115000"/>
              </a:lnSpc>
              <a:spcBef>
                <a:spcPts val="0"/>
              </a:spcBef>
              <a:spcAft>
                <a:spcPts val="0"/>
              </a:spcAft>
              <a:buClr>
                <a:srgbClr val="FDFBFB"/>
              </a:buClr>
              <a:buSzPts val="2400"/>
              <a:buFont typeface="Arial"/>
              <a:buChar char="•"/>
            </a:pPr>
            <a:r>
              <a:rPr b="0" i="0" lang="en-US" sz="2400" u="none" cap="none" strike="noStrike">
                <a:solidFill>
                  <a:srgbClr val="FDFBFB"/>
                </a:solidFill>
                <a:latin typeface="Arimo"/>
                <a:ea typeface="Arimo"/>
                <a:cs typeface="Arimo"/>
                <a:sym typeface="Arimo"/>
              </a:rPr>
              <a:t>Free-to-use graphics and fonts</a:t>
            </a:r>
            <a:endParaRPr/>
          </a:p>
          <a:p>
            <a:pPr indent="0" lvl="0" marL="0" marR="0" rtl="0" algn="l">
              <a:lnSpc>
                <a:spcPct val="115000"/>
              </a:lnSpc>
              <a:spcBef>
                <a:spcPts val="0"/>
              </a:spcBef>
              <a:spcAft>
                <a:spcPts val="0"/>
              </a:spcAft>
              <a:buNone/>
            </a:pPr>
            <a:r>
              <a:t/>
            </a:r>
            <a:endParaRPr b="0" i="0" sz="2400" u="none" cap="none" strike="noStrike">
              <a:solidFill>
                <a:srgbClr val="FDFBFB"/>
              </a:solidFill>
              <a:latin typeface="Arimo"/>
              <a:ea typeface="Arimo"/>
              <a:cs typeface="Arimo"/>
              <a:sym typeface="Arimo"/>
            </a:endParaRPr>
          </a:p>
          <a:p>
            <a:pPr indent="-259079" lvl="1" marL="518160" marR="0" rtl="0" algn="l">
              <a:lnSpc>
                <a:spcPct val="115000"/>
              </a:lnSpc>
              <a:spcBef>
                <a:spcPts val="0"/>
              </a:spcBef>
              <a:spcAft>
                <a:spcPts val="0"/>
              </a:spcAft>
              <a:buClr>
                <a:srgbClr val="FDFBFB"/>
              </a:buClr>
              <a:buSzPts val="2400"/>
              <a:buFont typeface="Arial"/>
              <a:buChar char="•"/>
            </a:pPr>
            <a:r>
              <a:rPr b="0" i="0" lang="en-US" sz="2400" u="none" cap="none" strike="noStrike">
                <a:solidFill>
                  <a:srgbClr val="FDFBFB"/>
                </a:solidFill>
                <a:latin typeface="Arimo"/>
                <a:ea typeface="Arimo"/>
                <a:cs typeface="Arimo"/>
                <a:sym typeface="Arimo"/>
              </a:rPr>
              <a:t>A Resource slide where you can mix and match different graphics and photos used throughout this presentation.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31B53"/>
        </a:solidFill>
      </p:bgPr>
    </p:bg>
    <p:spTree>
      <p:nvGrpSpPr>
        <p:cNvPr id="111" name="Shape 111"/>
        <p:cNvGrpSpPr/>
        <p:nvPr/>
      </p:nvGrpSpPr>
      <p:grpSpPr>
        <a:xfrm>
          <a:off x="0" y="0"/>
          <a:ext cx="0" cy="0"/>
          <a:chOff x="0" y="0"/>
          <a:chExt cx="0" cy="0"/>
        </a:xfrm>
      </p:grpSpPr>
      <p:pic>
        <p:nvPicPr>
          <p:cNvPr id="112" name="Google Shape;112;p16"/>
          <p:cNvPicPr preferRelativeResize="0"/>
          <p:nvPr/>
        </p:nvPicPr>
        <p:blipFill>
          <a:blip r:embed="rId3">
            <a:alphaModFix/>
          </a:blip>
          <a:stretch>
            <a:fillRect/>
          </a:stretch>
        </p:blipFill>
        <p:spPr>
          <a:xfrm>
            <a:off x="9156775" y="8774232"/>
            <a:ext cx="544125" cy="506163"/>
          </a:xfrm>
          <a:prstGeom prst="rect">
            <a:avLst/>
          </a:prstGeom>
          <a:noFill/>
          <a:ln>
            <a:noFill/>
          </a:ln>
        </p:spPr>
      </p:pic>
      <p:pic>
        <p:nvPicPr>
          <p:cNvPr id="113" name="Google Shape;113;p16"/>
          <p:cNvPicPr preferRelativeResize="0"/>
          <p:nvPr/>
        </p:nvPicPr>
        <p:blipFill>
          <a:blip r:embed="rId4">
            <a:alphaModFix/>
          </a:blip>
          <a:stretch>
            <a:fillRect/>
          </a:stretch>
        </p:blipFill>
        <p:spPr>
          <a:xfrm>
            <a:off x="9156775" y="8140075"/>
            <a:ext cx="544125" cy="483669"/>
          </a:xfrm>
          <a:prstGeom prst="rect">
            <a:avLst/>
          </a:prstGeom>
          <a:noFill/>
          <a:ln>
            <a:noFill/>
          </a:ln>
        </p:spPr>
      </p:pic>
      <p:pic>
        <p:nvPicPr>
          <p:cNvPr id="114" name="Google Shape;114;p16"/>
          <p:cNvPicPr preferRelativeResize="0"/>
          <p:nvPr/>
        </p:nvPicPr>
        <p:blipFill>
          <a:blip r:embed="rId5">
            <a:alphaModFix/>
          </a:blip>
          <a:stretch>
            <a:fillRect/>
          </a:stretch>
        </p:blipFill>
        <p:spPr>
          <a:xfrm>
            <a:off x="9156775" y="7452350"/>
            <a:ext cx="567425" cy="541633"/>
          </a:xfrm>
          <a:prstGeom prst="rect">
            <a:avLst/>
          </a:prstGeom>
          <a:noFill/>
          <a:ln>
            <a:noFill/>
          </a:ln>
        </p:spPr>
      </p:pic>
      <p:pic>
        <p:nvPicPr>
          <p:cNvPr id="115" name="Google Shape;115;p16"/>
          <p:cNvPicPr preferRelativeResize="0"/>
          <p:nvPr/>
        </p:nvPicPr>
        <p:blipFill>
          <a:blip r:embed="rId6">
            <a:alphaModFix/>
          </a:blip>
          <a:stretch>
            <a:fillRect/>
          </a:stretch>
        </p:blipFill>
        <p:spPr>
          <a:xfrm>
            <a:off x="-386545" y="145386"/>
            <a:ext cx="8849474" cy="10015873"/>
          </a:xfrm>
          <a:prstGeom prst="rect">
            <a:avLst/>
          </a:prstGeom>
          <a:noFill/>
          <a:ln>
            <a:noFill/>
          </a:ln>
        </p:spPr>
      </p:pic>
      <p:sp>
        <p:nvSpPr>
          <p:cNvPr id="116" name="Google Shape;116;p16"/>
          <p:cNvSpPr txBox="1"/>
          <p:nvPr/>
        </p:nvSpPr>
        <p:spPr>
          <a:xfrm>
            <a:off x="9144000" y="1171575"/>
            <a:ext cx="8115300" cy="308927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8000" u="none" cap="none" strike="noStrike">
                <a:solidFill>
                  <a:srgbClr val="F7C6C0"/>
                </a:solidFill>
                <a:latin typeface="Architects Daughter"/>
                <a:ea typeface="Architects Daughter"/>
                <a:cs typeface="Architects Daughter"/>
                <a:sym typeface="Architects Daughter"/>
              </a:rPr>
              <a:t>Join us for a Love-filled Celebration! </a:t>
            </a:r>
            <a:endParaRPr/>
          </a:p>
        </p:txBody>
      </p:sp>
      <p:sp>
        <p:nvSpPr>
          <p:cNvPr id="117" name="Google Shape;117;p16"/>
          <p:cNvSpPr txBox="1"/>
          <p:nvPr/>
        </p:nvSpPr>
        <p:spPr>
          <a:xfrm>
            <a:off x="9837826" y="8140065"/>
            <a:ext cx="5141301" cy="52133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3200" u="none" cap="none" strike="noStrike">
                <a:solidFill>
                  <a:srgbClr val="F7C6C0"/>
                </a:solidFill>
                <a:latin typeface="Architects Daughter"/>
                <a:ea typeface="Architects Daughter"/>
                <a:cs typeface="Architects Daughter"/>
                <a:sym typeface="Architects Daughter"/>
              </a:rPr>
              <a:t>February 14, 2024</a:t>
            </a:r>
            <a:endParaRPr/>
          </a:p>
        </p:txBody>
      </p:sp>
      <p:sp>
        <p:nvSpPr>
          <p:cNvPr id="118" name="Google Shape;118;p16"/>
          <p:cNvSpPr txBox="1"/>
          <p:nvPr/>
        </p:nvSpPr>
        <p:spPr>
          <a:xfrm>
            <a:off x="9837826" y="7460208"/>
            <a:ext cx="5141301" cy="52133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3200" u="none" cap="none" strike="noStrike">
                <a:solidFill>
                  <a:srgbClr val="F7C6C0"/>
                </a:solidFill>
                <a:latin typeface="Architects Daughter"/>
                <a:ea typeface="Architects Daughter"/>
                <a:cs typeface="Architects Daughter"/>
                <a:sym typeface="Architects Daughter"/>
              </a:rPr>
              <a:t>07:00 PM</a:t>
            </a:r>
            <a:endParaRPr/>
          </a:p>
        </p:txBody>
      </p:sp>
      <p:sp>
        <p:nvSpPr>
          <p:cNvPr id="119" name="Google Shape;119;p16"/>
          <p:cNvSpPr txBox="1"/>
          <p:nvPr/>
        </p:nvSpPr>
        <p:spPr>
          <a:xfrm>
            <a:off x="9837826" y="8808720"/>
            <a:ext cx="7421474" cy="52133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3200" u="none" cap="none" strike="noStrike">
                <a:solidFill>
                  <a:srgbClr val="F7C6C0"/>
                </a:solidFill>
                <a:latin typeface="Architects Daughter"/>
                <a:ea typeface="Architects Daughter"/>
                <a:cs typeface="Architects Daughter"/>
                <a:sym typeface="Architects Daughter"/>
              </a:rPr>
              <a:t>123 Anywhere St., Any City,ST </a:t>
            </a:r>
            <a:endParaRPr/>
          </a:p>
        </p:txBody>
      </p:sp>
      <p:sp>
        <p:nvSpPr>
          <p:cNvPr id="120" name="Google Shape;120;p16"/>
          <p:cNvSpPr txBox="1"/>
          <p:nvPr/>
        </p:nvSpPr>
        <p:spPr>
          <a:xfrm>
            <a:off x="9144000" y="5246990"/>
            <a:ext cx="6081300" cy="12192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400" u="none" cap="none" strike="noStrike">
                <a:solidFill>
                  <a:srgbClr val="FFFFFF"/>
                </a:solidFill>
                <a:latin typeface="Arimo"/>
                <a:ea typeface="Arimo"/>
                <a:cs typeface="Arimo"/>
                <a:sym typeface="Arimo"/>
              </a:rPr>
              <a:t>Love is in the air, and we're turning up the romance for the most enchanting Valentine's Day Party of the year!</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C2E2"/>
        </a:solidFill>
      </p:bgPr>
    </p:bg>
    <p:spTree>
      <p:nvGrpSpPr>
        <p:cNvPr id="124" name="Shape 124"/>
        <p:cNvGrpSpPr/>
        <p:nvPr/>
      </p:nvGrpSpPr>
      <p:grpSpPr>
        <a:xfrm>
          <a:off x="0" y="0"/>
          <a:ext cx="0" cy="0"/>
          <a:chOff x="0" y="0"/>
          <a:chExt cx="0" cy="0"/>
        </a:xfrm>
      </p:grpSpPr>
      <p:pic>
        <p:nvPicPr>
          <p:cNvPr id="125" name="Google Shape;125;p17"/>
          <p:cNvPicPr preferRelativeResize="0"/>
          <p:nvPr/>
        </p:nvPicPr>
        <p:blipFill>
          <a:blip r:embed="rId3">
            <a:alphaModFix/>
          </a:blip>
          <a:stretch>
            <a:fillRect/>
          </a:stretch>
        </p:blipFill>
        <p:spPr>
          <a:xfrm>
            <a:off x="2772299" y="2174200"/>
            <a:ext cx="3628400" cy="2968675"/>
          </a:xfrm>
          <a:prstGeom prst="rect">
            <a:avLst/>
          </a:prstGeom>
          <a:noFill/>
          <a:ln>
            <a:noFill/>
          </a:ln>
        </p:spPr>
      </p:pic>
      <p:pic>
        <p:nvPicPr>
          <p:cNvPr id="126" name="Google Shape;126;p17"/>
          <p:cNvPicPr preferRelativeResize="0"/>
          <p:nvPr/>
        </p:nvPicPr>
        <p:blipFill>
          <a:blip r:embed="rId4">
            <a:alphaModFix/>
          </a:blip>
          <a:stretch>
            <a:fillRect/>
          </a:stretch>
        </p:blipFill>
        <p:spPr>
          <a:xfrm>
            <a:off x="9353550" y="-235400"/>
            <a:ext cx="8344825" cy="8712589"/>
          </a:xfrm>
          <a:prstGeom prst="rect">
            <a:avLst/>
          </a:prstGeom>
          <a:noFill/>
          <a:ln>
            <a:noFill/>
          </a:ln>
        </p:spPr>
      </p:pic>
      <p:cxnSp>
        <p:nvCxnSpPr>
          <p:cNvPr id="127" name="Google Shape;127;p17"/>
          <p:cNvCxnSpPr/>
          <p:nvPr/>
        </p:nvCxnSpPr>
        <p:spPr>
          <a:xfrm rot="10800000">
            <a:off x="9144000" y="0"/>
            <a:ext cx="0" cy="10287000"/>
          </a:xfrm>
          <a:prstGeom prst="straightConnector1">
            <a:avLst/>
          </a:prstGeom>
          <a:noFill/>
          <a:ln cap="flat" cmpd="sng" w="38100">
            <a:solidFill>
              <a:srgbClr val="FF172E"/>
            </a:solidFill>
            <a:prstDash val="dot"/>
            <a:round/>
            <a:headEnd len="sm" w="sm" type="none"/>
            <a:tailEnd len="sm" w="sm" type="none"/>
          </a:ln>
        </p:spPr>
      </p:cxnSp>
      <p:sp>
        <p:nvSpPr>
          <p:cNvPr id="128" name="Google Shape;128;p17"/>
          <p:cNvSpPr txBox="1"/>
          <p:nvPr/>
        </p:nvSpPr>
        <p:spPr>
          <a:xfrm>
            <a:off x="9486900" y="7769561"/>
            <a:ext cx="8425535" cy="1730376"/>
          </a:xfrm>
          <a:prstGeom prst="rect">
            <a:avLst/>
          </a:prstGeom>
          <a:noFill/>
          <a:ln>
            <a:noFill/>
          </a:ln>
        </p:spPr>
        <p:txBody>
          <a:bodyPr anchorCtr="0" anchor="t" bIns="0" lIns="0" spcFirstLastPara="1" rIns="0" wrap="square" tIns="0">
            <a:spAutoFit/>
          </a:bodyPr>
          <a:lstStyle/>
          <a:p>
            <a:pPr indent="0" lvl="0" marL="0" marR="0" rtl="0" algn="ctr">
              <a:lnSpc>
                <a:spcPct val="80000"/>
              </a:lnSpc>
              <a:spcBef>
                <a:spcPts val="0"/>
              </a:spcBef>
              <a:spcAft>
                <a:spcPts val="0"/>
              </a:spcAft>
              <a:buNone/>
            </a:pPr>
            <a:r>
              <a:rPr b="0" i="0" lang="en-US" sz="8000" u="none" cap="none" strike="noStrike">
                <a:solidFill>
                  <a:srgbClr val="FF172E"/>
                </a:solidFill>
                <a:latin typeface="Architects Daughter"/>
                <a:ea typeface="Architects Daughter"/>
                <a:cs typeface="Architects Daughter"/>
                <a:sym typeface="Architects Daughter"/>
              </a:rPr>
              <a:t>Valentine’s Day Party</a:t>
            </a:r>
            <a:endParaRPr/>
          </a:p>
        </p:txBody>
      </p:sp>
      <p:sp>
        <p:nvSpPr>
          <p:cNvPr id="129" name="Google Shape;129;p17"/>
          <p:cNvSpPr txBox="1"/>
          <p:nvPr/>
        </p:nvSpPr>
        <p:spPr>
          <a:xfrm>
            <a:off x="2122023" y="7812838"/>
            <a:ext cx="4910958" cy="344805"/>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100" u="none" cap="none" strike="noStrike">
                <a:solidFill>
                  <a:srgbClr val="FF172E"/>
                </a:solidFill>
                <a:latin typeface="Forum"/>
                <a:ea typeface="Forum"/>
                <a:cs typeface="Forum"/>
                <a:sym typeface="Forum"/>
              </a:rPr>
              <a:t>07:00 PM</a:t>
            </a:r>
            <a:endParaRPr/>
          </a:p>
        </p:txBody>
      </p:sp>
      <p:sp>
        <p:nvSpPr>
          <p:cNvPr id="130" name="Google Shape;130;p17"/>
          <p:cNvSpPr txBox="1"/>
          <p:nvPr/>
        </p:nvSpPr>
        <p:spPr>
          <a:xfrm>
            <a:off x="2140027" y="8300518"/>
            <a:ext cx="4892954" cy="344805"/>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100" u="none" cap="none" strike="noStrike">
                <a:solidFill>
                  <a:srgbClr val="FF172E"/>
                </a:solidFill>
                <a:latin typeface="Forum"/>
                <a:ea typeface="Forum"/>
                <a:cs typeface="Forum"/>
                <a:sym typeface="Forum"/>
              </a:rPr>
              <a:t>February 14, 2024</a:t>
            </a:r>
            <a:endParaRPr/>
          </a:p>
        </p:txBody>
      </p:sp>
      <p:sp>
        <p:nvSpPr>
          <p:cNvPr id="131" name="Google Shape;131;p17"/>
          <p:cNvSpPr txBox="1"/>
          <p:nvPr/>
        </p:nvSpPr>
        <p:spPr>
          <a:xfrm>
            <a:off x="2140027" y="8788006"/>
            <a:ext cx="4892954" cy="344805"/>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100" u="none" cap="none" strike="noStrike">
                <a:solidFill>
                  <a:srgbClr val="FF172E"/>
                </a:solidFill>
                <a:latin typeface="Forum"/>
                <a:ea typeface="Forum"/>
                <a:cs typeface="Forum"/>
                <a:sym typeface="Forum"/>
              </a:rPr>
              <a:t>123 Anywhere St., Any City,ST </a:t>
            </a:r>
            <a:endParaRPr/>
          </a:p>
        </p:txBody>
      </p:sp>
      <p:sp>
        <p:nvSpPr>
          <p:cNvPr id="132" name="Google Shape;132;p17"/>
          <p:cNvSpPr txBox="1"/>
          <p:nvPr/>
        </p:nvSpPr>
        <p:spPr>
          <a:xfrm>
            <a:off x="2015853" y="5504107"/>
            <a:ext cx="5141301" cy="573405"/>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3600" u="none" cap="none" strike="noStrike">
                <a:solidFill>
                  <a:srgbClr val="FF172E"/>
                </a:solidFill>
                <a:latin typeface="Architects Daughter"/>
                <a:ea typeface="Architects Daughter"/>
                <a:cs typeface="Architects Daughter"/>
                <a:sym typeface="Architects Daughter"/>
              </a:rPr>
              <a:t>See you there!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C2E2"/>
        </a:solidFill>
      </p:bgPr>
    </p:bg>
    <p:spTree>
      <p:nvGrpSpPr>
        <p:cNvPr id="136" name="Shape 136"/>
        <p:cNvGrpSpPr/>
        <p:nvPr/>
      </p:nvGrpSpPr>
      <p:grpSpPr>
        <a:xfrm>
          <a:off x="0" y="0"/>
          <a:ext cx="0" cy="0"/>
          <a:chOff x="0" y="0"/>
          <a:chExt cx="0" cy="0"/>
        </a:xfrm>
      </p:grpSpPr>
      <p:pic>
        <p:nvPicPr>
          <p:cNvPr id="137" name="Google Shape;137;p18"/>
          <p:cNvPicPr preferRelativeResize="0"/>
          <p:nvPr/>
        </p:nvPicPr>
        <p:blipFill>
          <a:blip r:embed="rId3">
            <a:alphaModFix/>
          </a:blip>
          <a:stretch>
            <a:fillRect/>
          </a:stretch>
        </p:blipFill>
        <p:spPr>
          <a:xfrm>
            <a:off x="1129049" y="7834244"/>
            <a:ext cx="524675" cy="524675"/>
          </a:xfrm>
          <a:prstGeom prst="rect">
            <a:avLst/>
          </a:prstGeom>
          <a:noFill/>
          <a:ln>
            <a:noFill/>
          </a:ln>
        </p:spPr>
      </p:pic>
      <p:pic>
        <p:nvPicPr>
          <p:cNvPr id="138" name="Google Shape;138;p18"/>
          <p:cNvPicPr preferRelativeResize="0"/>
          <p:nvPr/>
        </p:nvPicPr>
        <p:blipFill>
          <a:blip r:embed="rId4">
            <a:alphaModFix/>
          </a:blip>
          <a:stretch>
            <a:fillRect/>
          </a:stretch>
        </p:blipFill>
        <p:spPr>
          <a:xfrm>
            <a:off x="1082475" y="5869156"/>
            <a:ext cx="639775" cy="426517"/>
          </a:xfrm>
          <a:prstGeom prst="rect">
            <a:avLst/>
          </a:prstGeom>
          <a:noFill/>
          <a:ln>
            <a:noFill/>
          </a:ln>
        </p:spPr>
      </p:pic>
      <p:pic>
        <p:nvPicPr>
          <p:cNvPr id="139" name="Google Shape;139;p18"/>
          <p:cNvPicPr preferRelativeResize="0"/>
          <p:nvPr/>
        </p:nvPicPr>
        <p:blipFill>
          <a:blip r:embed="rId5">
            <a:alphaModFix/>
          </a:blip>
          <a:stretch>
            <a:fillRect/>
          </a:stretch>
        </p:blipFill>
        <p:spPr>
          <a:xfrm>
            <a:off x="1170727" y="3764193"/>
            <a:ext cx="320125" cy="566386"/>
          </a:xfrm>
          <a:prstGeom prst="rect">
            <a:avLst/>
          </a:prstGeom>
          <a:noFill/>
          <a:ln>
            <a:noFill/>
          </a:ln>
        </p:spPr>
      </p:pic>
      <p:pic>
        <p:nvPicPr>
          <p:cNvPr id="140" name="Google Shape;140;p18"/>
          <p:cNvPicPr preferRelativeResize="0"/>
          <p:nvPr/>
        </p:nvPicPr>
        <p:blipFill>
          <a:blip r:embed="rId6">
            <a:alphaModFix/>
          </a:blip>
          <a:stretch>
            <a:fillRect/>
          </a:stretch>
        </p:blipFill>
        <p:spPr>
          <a:xfrm>
            <a:off x="1028692" y="1765320"/>
            <a:ext cx="604175" cy="516050"/>
          </a:xfrm>
          <a:prstGeom prst="rect">
            <a:avLst/>
          </a:prstGeom>
          <a:noFill/>
          <a:ln>
            <a:noFill/>
          </a:ln>
        </p:spPr>
      </p:pic>
      <p:cxnSp>
        <p:nvCxnSpPr>
          <p:cNvPr id="141" name="Google Shape;141;p18"/>
          <p:cNvCxnSpPr/>
          <p:nvPr/>
        </p:nvCxnSpPr>
        <p:spPr>
          <a:xfrm rot="10800000">
            <a:off x="9144000" y="0"/>
            <a:ext cx="0" cy="10287000"/>
          </a:xfrm>
          <a:prstGeom prst="straightConnector1">
            <a:avLst/>
          </a:prstGeom>
          <a:noFill/>
          <a:ln cap="flat" cmpd="sng" w="38100">
            <a:solidFill>
              <a:srgbClr val="FF172E"/>
            </a:solidFill>
            <a:prstDash val="dot"/>
            <a:round/>
            <a:headEnd len="sm" w="sm" type="none"/>
            <a:tailEnd len="sm" w="sm" type="none"/>
          </a:ln>
        </p:spPr>
      </p:cxnSp>
      <p:pic>
        <p:nvPicPr>
          <p:cNvPr id="142" name="Google Shape;142;p18"/>
          <p:cNvPicPr preferRelativeResize="0"/>
          <p:nvPr/>
        </p:nvPicPr>
        <p:blipFill>
          <a:blip r:embed="rId7">
            <a:alphaModFix/>
          </a:blip>
          <a:stretch>
            <a:fillRect/>
          </a:stretch>
        </p:blipFill>
        <p:spPr>
          <a:xfrm>
            <a:off x="12182875" y="7657609"/>
            <a:ext cx="3066250" cy="3201382"/>
          </a:xfrm>
          <a:prstGeom prst="rect">
            <a:avLst/>
          </a:prstGeom>
          <a:noFill/>
          <a:ln>
            <a:noFill/>
          </a:ln>
        </p:spPr>
      </p:pic>
      <p:sp>
        <p:nvSpPr>
          <p:cNvPr id="143" name="Google Shape;143;p18"/>
          <p:cNvSpPr txBox="1"/>
          <p:nvPr/>
        </p:nvSpPr>
        <p:spPr>
          <a:xfrm>
            <a:off x="1028700" y="732576"/>
            <a:ext cx="5141301" cy="67056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4200" u="none" cap="none" strike="noStrike">
                <a:solidFill>
                  <a:srgbClr val="FF172E"/>
                </a:solidFill>
                <a:latin typeface="Architects Daughter"/>
                <a:ea typeface="Architects Daughter"/>
                <a:cs typeface="Architects Daughter"/>
                <a:sym typeface="Architects Daughter"/>
              </a:rPr>
              <a:t>What to expect:</a:t>
            </a:r>
            <a:endParaRPr/>
          </a:p>
        </p:txBody>
      </p:sp>
      <p:sp>
        <p:nvSpPr>
          <p:cNvPr id="144" name="Google Shape;144;p18"/>
          <p:cNvSpPr txBox="1"/>
          <p:nvPr/>
        </p:nvSpPr>
        <p:spPr>
          <a:xfrm>
            <a:off x="1722251" y="1795502"/>
            <a:ext cx="5508998" cy="469265"/>
          </a:xfrm>
          <a:prstGeom prst="rect">
            <a:avLst/>
          </a:prstGeom>
          <a:noFill/>
          <a:ln>
            <a:noFill/>
          </a:ln>
        </p:spPr>
        <p:txBody>
          <a:bodyPr anchorCtr="0" anchor="t" bIns="0" lIns="0" spcFirstLastPara="1" rIns="0" wrap="square" tIns="0">
            <a:spAutoFit/>
          </a:bodyPr>
          <a:lstStyle/>
          <a:p>
            <a:pPr indent="0" lvl="0" marL="0" marR="0" rtl="0" algn="l">
              <a:lnSpc>
                <a:spcPct val="130010"/>
              </a:lnSpc>
              <a:spcBef>
                <a:spcPts val="0"/>
              </a:spcBef>
              <a:spcAft>
                <a:spcPts val="0"/>
              </a:spcAft>
              <a:buNone/>
            </a:pPr>
            <a:r>
              <a:rPr b="0" i="0" lang="en-US" sz="2799" u="none" cap="none" strike="noStrike">
                <a:solidFill>
                  <a:srgbClr val="FF172E"/>
                </a:solidFill>
                <a:latin typeface="Forum"/>
                <a:ea typeface="Forum"/>
                <a:cs typeface="Forum"/>
                <a:sym typeface="Forum"/>
              </a:rPr>
              <a:t>Dance the night away</a:t>
            </a:r>
            <a:endParaRPr/>
          </a:p>
        </p:txBody>
      </p:sp>
      <p:sp>
        <p:nvSpPr>
          <p:cNvPr id="145" name="Google Shape;145;p18"/>
          <p:cNvSpPr txBox="1"/>
          <p:nvPr/>
        </p:nvSpPr>
        <p:spPr>
          <a:xfrm>
            <a:off x="1722251" y="2401009"/>
            <a:ext cx="6081300" cy="695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000000"/>
                </a:solidFill>
                <a:latin typeface="Forum"/>
                <a:ea typeface="Forum"/>
                <a:cs typeface="Forum"/>
                <a:sym typeface="Forum"/>
              </a:rPr>
              <a:t>Sway to the rhythm of love with our heart-throbbing playlist, specially curated for the occasion.</a:t>
            </a:r>
            <a:endParaRPr/>
          </a:p>
        </p:txBody>
      </p:sp>
      <p:sp>
        <p:nvSpPr>
          <p:cNvPr id="146" name="Google Shape;146;p18"/>
          <p:cNvSpPr txBox="1"/>
          <p:nvPr/>
        </p:nvSpPr>
        <p:spPr>
          <a:xfrm>
            <a:off x="1722251" y="3823739"/>
            <a:ext cx="5508998" cy="469265"/>
          </a:xfrm>
          <a:prstGeom prst="rect">
            <a:avLst/>
          </a:prstGeom>
          <a:noFill/>
          <a:ln>
            <a:noFill/>
          </a:ln>
        </p:spPr>
        <p:txBody>
          <a:bodyPr anchorCtr="0" anchor="t" bIns="0" lIns="0" spcFirstLastPara="1" rIns="0" wrap="square" tIns="0">
            <a:spAutoFit/>
          </a:bodyPr>
          <a:lstStyle/>
          <a:p>
            <a:pPr indent="0" lvl="0" marL="0" marR="0" rtl="0" algn="l">
              <a:lnSpc>
                <a:spcPct val="130010"/>
              </a:lnSpc>
              <a:spcBef>
                <a:spcPts val="0"/>
              </a:spcBef>
              <a:spcAft>
                <a:spcPts val="0"/>
              </a:spcAft>
              <a:buNone/>
            </a:pPr>
            <a:r>
              <a:rPr b="0" i="0" lang="en-US" sz="2799" u="none" cap="none" strike="noStrike">
                <a:solidFill>
                  <a:srgbClr val="FF172E"/>
                </a:solidFill>
                <a:latin typeface="Forum"/>
                <a:ea typeface="Forum"/>
                <a:cs typeface="Forum"/>
                <a:sym typeface="Forum"/>
              </a:rPr>
              <a:t>Sip &amp; Savor</a:t>
            </a:r>
            <a:endParaRPr/>
          </a:p>
        </p:txBody>
      </p:sp>
      <p:sp>
        <p:nvSpPr>
          <p:cNvPr id="147" name="Google Shape;147;p18"/>
          <p:cNvSpPr txBox="1"/>
          <p:nvPr/>
        </p:nvSpPr>
        <p:spPr>
          <a:xfrm>
            <a:off x="1722251" y="4429246"/>
            <a:ext cx="6081300" cy="10668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000000"/>
                </a:solidFill>
                <a:latin typeface="Forum"/>
                <a:ea typeface="Forum"/>
                <a:cs typeface="Forum"/>
                <a:sym typeface="Forum"/>
              </a:rPr>
              <a:t>Indulge your senses with a selection of exquisite wines and delectable treats that will ignite the passion in your taste buds.</a:t>
            </a:r>
            <a:endParaRPr/>
          </a:p>
        </p:txBody>
      </p:sp>
      <p:sp>
        <p:nvSpPr>
          <p:cNvPr id="148" name="Google Shape;148;p18"/>
          <p:cNvSpPr txBox="1"/>
          <p:nvPr/>
        </p:nvSpPr>
        <p:spPr>
          <a:xfrm>
            <a:off x="1782859" y="5851976"/>
            <a:ext cx="5508998" cy="469265"/>
          </a:xfrm>
          <a:prstGeom prst="rect">
            <a:avLst/>
          </a:prstGeom>
          <a:noFill/>
          <a:ln>
            <a:noFill/>
          </a:ln>
        </p:spPr>
        <p:txBody>
          <a:bodyPr anchorCtr="0" anchor="t" bIns="0" lIns="0" spcFirstLastPara="1" rIns="0" wrap="square" tIns="0">
            <a:spAutoFit/>
          </a:bodyPr>
          <a:lstStyle/>
          <a:p>
            <a:pPr indent="0" lvl="0" marL="0" marR="0" rtl="0" algn="l">
              <a:lnSpc>
                <a:spcPct val="130010"/>
              </a:lnSpc>
              <a:spcBef>
                <a:spcPts val="0"/>
              </a:spcBef>
              <a:spcAft>
                <a:spcPts val="0"/>
              </a:spcAft>
              <a:buNone/>
            </a:pPr>
            <a:r>
              <a:rPr b="0" i="0" lang="en-US" sz="2799" u="none" cap="none" strike="noStrike">
                <a:solidFill>
                  <a:srgbClr val="FF172E"/>
                </a:solidFill>
                <a:latin typeface="Forum"/>
                <a:ea typeface="Forum"/>
                <a:cs typeface="Forum"/>
                <a:sym typeface="Forum"/>
              </a:rPr>
              <a:t>Let Love Blossom</a:t>
            </a:r>
            <a:endParaRPr/>
          </a:p>
        </p:txBody>
      </p:sp>
      <p:sp>
        <p:nvSpPr>
          <p:cNvPr id="149" name="Google Shape;149;p18"/>
          <p:cNvSpPr txBox="1"/>
          <p:nvPr/>
        </p:nvSpPr>
        <p:spPr>
          <a:xfrm>
            <a:off x="1782859" y="6457482"/>
            <a:ext cx="6081300" cy="695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000000"/>
                </a:solidFill>
                <a:latin typeface="Forum"/>
                <a:ea typeface="Forum"/>
                <a:cs typeface="Forum"/>
                <a:sym typeface="Forum"/>
              </a:rPr>
              <a:t>Join us as we create an atmosphere filled with love, laughter, and unforgettable moments.</a:t>
            </a:r>
            <a:endParaRPr/>
          </a:p>
        </p:txBody>
      </p:sp>
      <p:sp>
        <p:nvSpPr>
          <p:cNvPr id="150" name="Google Shape;150;p18"/>
          <p:cNvSpPr txBox="1"/>
          <p:nvPr/>
        </p:nvSpPr>
        <p:spPr>
          <a:xfrm>
            <a:off x="1782859" y="7880212"/>
            <a:ext cx="5508998" cy="469265"/>
          </a:xfrm>
          <a:prstGeom prst="rect">
            <a:avLst/>
          </a:prstGeom>
          <a:noFill/>
          <a:ln>
            <a:noFill/>
          </a:ln>
        </p:spPr>
        <p:txBody>
          <a:bodyPr anchorCtr="0" anchor="t" bIns="0" lIns="0" spcFirstLastPara="1" rIns="0" wrap="square" tIns="0">
            <a:spAutoFit/>
          </a:bodyPr>
          <a:lstStyle/>
          <a:p>
            <a:pPr indent="0" lvl="0" marL="0" marR="0" rtl="0" algn="l">
              <a:lnSpc>
                <a:spcPct val="130010"/>
              </a:lnSpc>
              <a:spcBef>
                <a:spcPts val="0"/>
              </a:spcBef>
              <a:spcAft>
                <a:spcPts val="0"/>
              </a:spcAft>
              <a:buNone/>
            </a:pPr>
            <a:r>
              <a:rPr b="0" i="0" lang="en-US" sz="2799" u="none" cap="none" strike="noStrike">
                <a:solidFill>
                  <a:srgbClr val="FF172E"/>
                </a:solidFill>
                <a:latin typeface="Forum"/>
                <a:ea typeface="Forum"/>
                <a:cs typeface="Forum"/>
                <a:sym typeface="Forum"/>
              </a:rPr>
              <a:t>Surprises Await</a:t>
            </a:r>
            <a:endParaRPr/>
          </a:p>
        </p:txBody>
      </p:sp>
      <p:sp>
        <p:nvSpPr>
          <p:cNvPr id="151" name="Google Shape;151;p18"/>
          <p:cNvSpPr txBox="1"/>
          <p:nvPr/>
        </p:nvSpPr>
        <p:spPr>
          <a:xfrm>
            <a:off x="1782859" y="8485719"/>
            <a:ext cx="6081300" cy="695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000000"/>
                </a:solidFill>
                <a:latin typeface="Forum"/>
                <a:ea typeface="Forum"/>
                <a:cs typeface="Forum"/>
                <a:sym typeface="Forum"/>
              </a:rPr>
              <a:t>Prepare to be amazed as we have some delightful surprises in store for you.</a:t>
            </a:r>
            <a:endParaRPr/>
          </a:p>
        </p:txBody>
      </p:sp>
      <p:sp>
        <p:nvSpPr>
          <p:cNvPr id="152" name="Google Shape;152;p18"/>
          <p:cNvSpPr txBox="1"/>
          <p:nvPr/>
        </p:nvSpPr>
        <p:spPr>
          <a:xfrm>
            <a:off x="10172700" y="3015744"/>
            <a:ext cx="7086600" cy="4136700"/>
          </a:xfrm>
          <a:prstGeom prst="rect">
            <a:avLst/>
          </a:prstGeom>
          <a:noFill/>
          <a:ln>
            <a:noFill/>
          </a:ln>
        </p:spPr>
        <p:txBody>
          <a:bodyPr anchorCtr="0" anchor="t" bIns="0" lIns="0" spcFirstLastPara="1" rIns="0" wrap="square" tIns="0">
            <a:spAutoFit/>
          </a:bodyPr>
          <a:lstStyle/>
          <a:p>
            <a:pPr indent="0" lvl="0" marL="0" marR="0" rtl="0" algn="ctr">
              <a:lnSpc>
                <a:spcPct val="70000"/>
              </a:lnSpc>
              <a:spcBef>
                <a:spcPts val="0"/>
              </a:spcBef>
              <a:spcAft>
                <a:spcPts val="0"/>
              </a:spcAft>
              <a:buNone/>
            </a:pPr>
            <a:r>
              <a:rPr b="0" i="0" lang="en-US" sz="6399" u="none" cap="none" strike="noStrike">
                <a:solidFill>
                  <a:srgbClr val="FF172E"/>
                </a:solidFill>
                <a:latin typeface="Architects Daughter"/>
                <a:ea typeface="Architects Daughter"/>
                <a:cs typeface="Architects Daughter"/>
                <a:sym typeface="Architects Daughter"/>
              </a:rPr>
              <a:t>Love takes off the masks we fear we cannot live without and know we cannot live within.</a:t>
            </a:r>
            <a:endParaRPr/>
          </a:p>
        </p:txBody>
      </p:sp>
      <p:sp>
        <p:nvSpPr>
          <p:cNvPr id="153" name="Google Shape;153;p18"/>
          <p:cNvSpPr txBox="1"/>
          <p:nvPr/>
        </p:nvSpPr>
        <p:spPr>
          <a:xfrm>
            <a:off x="10675333" y="7174101"/>
            <a:ext cx="6081334" cy="33528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100" u="none" cap="none" strike="noStrike">
                <a:solidFill>
                  <a:srgbClr val="000000"/>
                </a:solidFill>
                <a:latin typeface="Architects Daughter"/>
                <a:ea typeface="Architects Daughter"/>
                <a:cs typeface="Architects Daughter"/>
                <a:sym typeface="Architects Daughter"/>
              </a:rPr>
              <a:t>James Baldwin, The Fire Next Time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F1663"/>
        </a:solidFill>
      </p:bgPr>
    </p:bg>
    <p:spTree>
      <p:nvGrpSpPr>
        <p:cNvPr id="157" name="Shape 157"/>
        <p:cNvGrpSpPr/>
        <p:nvPr/>
      </p:nvGrpSpPr>
      <p:grpSpPr>
        <a:xfrm>
          <a:off x="0" y="0"/>
          <a:ext cx="0" cy="0"/>
          <a:chOff x="0" y="0"/>
          <a:chExt cx="0" cy="0"/>
        </a:xfrm>
      </p:grpSpPr>
      <p:pic>
        <p:nvPicPr>
          <p:cNvPr id="158" name="Google Shape;158;p19"/>
          <p:cNvPicPr preferRelativeResize="0"/>
          <p:nvPr/>
        </p:nvPicPr>
        <p:blipFill>
          <a:blip r:embed="rId3">
            <a:alphaModFix/>
          </a:blip>
          <a:stretch>
            <a:fillRect/>
          </a:stretch>
        </p:blipFill>
        <p:spPr>
          <a:xfrm>
            <a:off x="-2299175" y="-1592951"/>
            <a:ext cx="26489482" cy="10890700"/>
          </a:xfrm>
          <a:prstGeom prst="rect">
            <a:avLst/>
          </a:prstGeom>
          <a:noFill/>
          <a:ln>
            <a:noFill/>
          </a:ln>
        </p:spPr>
      </p:pic>
      <p:grpSp>
        <p:nvGrpSpPr>
          <p:cNvPr id="159" name="Google Shape;159;p19"/>
          <p:cNvGrpSpPr/>
          <p:nvPr/>
        </p:nvGrpSpPr>
        <p:grpSpPr>
          <a:xfrm>
            <a:off x="0" y="7616279"/>
            <a:ext cx="18288000" cy="2670721"/>
            <a:chOff x="0" y="-28575"/>
            <a:chExt cx="4816593" cy="703400"/>
          </a:xfrm>
        </p:grpSpPr>
        <p:sp>
          <p:nvSpPr>
            <p:cNvPr id="160" name="Google Shape;160;p19"/>
            <p:cNvSpPr/>
            <p:nvPr/>
          </p:nvSpPr>
          <p:spPr>
            <a:xfrm>
              <a:off x="0" y="0"/>
              <a:ext cx="4816592" cy="674825"/>
            </a:xfrm>
            <a:custGeom>
              <a:rect b="b" l="l" r="r" t="t"/>
              <a:pathLst>
                <a:path extrusionOk="0" h="674825" w="4816592">
                  <a:moveTo>
                    <a:pt x="0" y="0"/>
                  </a:moveTo>
                  <a:lnTo>
                    <a:pt x="4816592" y="0"/>
                  </a:lnTo>
                  <a:lnTo>
                    <a:pt x="4816592" y="674825"/>
                  </a:lnTo>
                  <a:lnTo>
                    <a:pt x="0" y="674825"/>
                  </a:lnTo>
                  <a:close/>
                </a:path>
              </a:pathLst>
            </a:custGeom>
            <a:solidFill>
              <a:srgbClr val="F7C6C0"/>
            </a:solidFill>
            <a:ln>
              <a:noFill/>
            </a:ln>
          </p:spPr>
        </p:sp>
        <p:sp>
          <p:nvSpPr>
            <p:cNvPr id="161" name="Google Shape;161;p19"/>
            <p:cNvSpPr txBox="1"/>
            <p:nvPr/>
          </p:nvSpPr>
          <p:spPr>
            <a:xfrm>
              <a:off x="0" y="-28575"/>
              <a:ext cx="4816593" cy="703400"/>
            </a:xfrm>
            <a:prstGeom prst="rect">
              <a:avLst/>
            </a:prstGeom>
            <a:noFill/>
            <a:ln>
              <a:noFill/>
            </a:ln>
          </p:spPr>
          <p:txBody>
            <a:bodyPr anchorCtr="0" anchor="ctr" bIns="50800" lIns="50800" spcFirstLastPara="1" rIns="50800" wrap="square" tIns="50800">
              <a:noAutofit/>
            </a:bodyPr>
            <a:lstStyle/>
            <a:p>
              <a:pPr indent="0" lvl="0" marL="0" marR="0" rtl="0" algn="ctr">
                <a:lnSpc>
                  <a:spcPct val="17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162" name="Google Shape;162;p19"/>
          <p:cNvPicPr preferRelativeResize="0"/>
          <p:nvPr/>
        </p:nvPicPr>
        <p:blipFill>
          <a:blip r:embed="rId4">
            <a:alphaModFix/>
          </a:blip>
          <a:stretch>
            <a:fillRect/>
          </a:stretch>
        </p:blipFill>
        <p:spPr>
          <a:xfrm>
            <a:off x="11096500" y="9422407"/>
            <a:ext cx="544125" cy="506163"/>
          </a:xfrm>
          <a:prstGeom prst="rect">
            <a:avLst/>
          </a:prstGeom>
          <a:noFill/>
          <a:ln>
            <a:noFill/>
          </a:ln>
        </p:spPr>
      </p:pic>
      <p:pic>
        <p:nvPicPr>
          <p:cNvPr id="163" name="Google Shape;163;p19"/>
          <p:cNvPicPr preferRelativeResize="0"/>
          <p:nvPr/>
        </p:nvPicPr>
        <p:blipFill>
          <a:blip r:embed="rId5">
            <a:alphaModFix/>
          </a:blip>
          <a:stretch>
            <a:fillRect/>
          </a:stretch>
        </p:blipFill>
        <p:spPr>
          <a:xfrm>
            <a:off x="11096500" y="8788250"/>
            <a:ext cx="544125" cy="483669"/>
          </a:xfrm>
          <a:prstGeom prst="rect">
            <a:avLst/>
          </a:prstGeom>
          <a:noFill/>
          <a:ln>
            <a:noFill/>
          </a:ln>
        </p:spPr>
      </p:pic>
      <p:pic>
        <p:nvPicPr>
          <p:cNvPr id="164" name="Google Shape;164;p19"/>
          <p:cNvPicPr preferRelativeResize="0"/>
          <p:nvPr/>
        </p:nvPicPr>
        <p:blipFill>
          <a:blip r:embed="rId6">
            <a:alphaModFix/>
          </a:blip>
          <a:stretch>
            <a:fillRect/>
          </a:stretch>
        </p:blipFill>
        <p:spPr>
          <a:xfrm>
            <a:off x="11096500" y="8100525"/>
            <a:ext cx="567425" cy="541633"/>
          </a:xfrm>
          <a:prstGeom prst="rect">
            <a:avLst/>
          </a:prstGeom>
          <a:noFill/>
          <a:ln>
            <a:noFill/>
          </a:ln>
        </p:spPr>
      </p:pic>
      <p:pic>
        <p:nvPicPr>
          <p:cNvPr id="165" name="Google Shape;165;p19"/>
          <p:cNvPicPr preferRelativeResize="0"/>
          <p:nvPr/>
        </p:nvPicPr>
        <p:blipFill>
          <a:blip r:embed="rId7">
            <a:alphaModFix/>
          </a:blip>
          <a:stretch>
            <a:fillRect/>
          </a:stretch>
        </p:blipFill>
        <p:spPr>
          <a:xfrm>
            <a:off x="2517344" y="170200"/>
            <a:ext cx="13253309" cy="7364399"/>
          </a:xfrm>
          <a:prstGeom prst="rect">
            <a:avLst/>
          </a:prstGeom>
          <a:noFill/>
          <a:ln>
            <a:noFill/>
          </a:ln>
        </p:spPr>
      </p:pic>
      <p:sp>
        <p:nvSpPr>
          <p:cNvPr id="166" name="Google Shape;166;p19"/>
          <p:cNvSpPr txBox="1"/>
          <p:nvPr/>
        </p:nvSpPr>
        <p:spPr>
          <a:xfrm>
            <a:off x="383455" y="8244925"/>
            <a:ext cx="10299000" cy="1079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8000" u="none" cap="none" strike="noStrike">
                <a:solidFill>
                  <a:srgbClr val="531B53"/>
                </a:solidFill>
                <a:latin typeface="Bebas Neue"/>
                <a:ea typeface="Bebas Neue"/>
                <a:cs typeface="Bebas Neue"/>
                <a:sym typeface="Bebas Neue"/>
              </a:rPr>
              <a:t>Valentine’s Day Party</a:t>
            </a:r>
            <a:endParaRPr/>
          </a:p>
        </p:txBody>
      </p:sp>
      <p:sp>
        <p:nvSpPr>
          <p:cNvPr id="167" name="Google Shape;167;p19"/>
          <p:cNvSpPr txBox="1"/>
          <p:nvPr/>
        </p:nvSpPr>
        <p:spPr>
          <a:xfrm>
            <a:off x="11790323" y="8808805"/>
            <a:ext cx="5141301" cy="51181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3200" u="none" cap="none" strike="noStrike">
                <a:solidFill>
                  <a:srgbClr val="531B53"/>
                </a:solidFill>
                <a:latin typeface="Bebas Neue"/>
                <a:ea typeface="Bebas Neue"/>
                <a:cs typeface="Bebas Neue"/>
                <a:sym typeface="Bebas Neue"/>
              </a:rPr>
              <a:t>February 14, 2024</a:t>
            </a:r>
            <a:endParaRPr/>
          </a:p>
        </p:txBody>
      </p:sp>
      <p:sp>
        <p:nvSpPr>
          <p:cNvPr id="168" name="Google Shape;168;p19"/>
          <p:cNvSpPr txBox="1"/>
          <p:nvPr/>
        </p:nvSpPr>
        <p:spPr>
          <a:xfrm>
            <a:off x="11790323" y="8128948"/>
            <a:ext cx="5141301" cy="51181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3200" u="none" cap="none" strike="noStrike">
                <a:solidFill>
                  <a:srgbClr val="531B53"/>
                </a:solidFill>
                <a:latin typeface="Bebas Neue"/>
                <a:ea typeface="Bebas Neue"/>
                <a:cs typeface="Bebas Neue"/>
                <a:sym typeface="Bebas Neue"/>
              </a:rPr>
              <a:t>07:00 PM</a:t>
            </a:r>
            <a:endParaRPr/>
          </a:p>
        </p:txBody>
      </p:sp>
      <p:sp>
        <p:nvSpPr>
          <p:cNvPr id="169" name="Google Shape;169;p19"/>
          <p:cNvSpPr txBox="1"/>
          <p:nvPr/>
        </p:nvSpPr>
        <p:spPr>
          <a:xfrm>
            <a:off x="11790323" y="9477460"/>
            <a:ext cx="7421474" cy="51181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3200" u="none" cap="none" strike="noStrike">
                <a:solidFill>
                  <a:srgbClr val="531B53"/>
                </a:solidFill>
                <a:latin typeface="Bebas Neue"/>
                <a:ea typeface="Bebas Neue"/>
                <a:cs typeface="Bebas Neue"/>
                <a:sym typeface="Bebas Neue"/>
              </a:rPr>
              <a:t>123 Anywhere St., Any City,ST </a:t>
            </a:r>
            <a:endParaRPr/>
          </a:p>
        </p:txBody>
      </p:sp>
      <p:sp>
        <p:nvSpPr>
          <p:cNvPr id="170" name="Google Shape;170;p19"/>
          <p:cNvSpPr txBox="1"/>
          <p:nvPr/>
        </p:nvSpPr>
        <p:spPr>
          <a:xfrm>
            <a:off x="391660" y="9362525"/>
            <a:ext cx="5141400" cy="5118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3200" u="none" cap="none" strike="noStrike">
                <a:solidFill>
                  <a:srgbClr val="531B53"/>
                </a:solidFill>
                <a:latin typeface="Bebas Neue"/>
                <a:ea typeface="Bebas Neue"/>
                <a:cs typeface="Bebas Neue"/>
                <a:sym typeface="Bebas Neue"/>
              </a:rPr>
              <a:t>We’d love to have you!</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31B53"/>
        </a:solidFill>
      </p:bgPr>
    </p:bg>
    <p:spTree>
      <p:nvGrpSpPr>
        <p:cNvPr id="174" name="Shape 174"/>
        <p:cNvGrpSpPr/>
        <p:nvPr/>
      </p:nvGrpSpPr>
      <p:grpSpPr>
        <a:xfrm>
          <a:off x="0" y="0"/>
          <a:ext cx="0" cy="0"/>
          <a:chOff x="0" y="0"/>
          <a:chExt cx="0" cy="0"/>
        </a:xfrm>
      </p:grpSpPr>
      <p:pic>
        <p:nvPicPr>
          <p:cNvPr id="175" name="Google Shape;175;p20"/>
          <p:cNvPicPr preferRelativeResize="0"/>
          <p:nvPr/>
        </p:nvPicPr>
        <p:blipFill>
          <a:blip r:embed="rId3">
            <a:alphaModFix/>
          </a:blip>
          <a:stretch>
            <a:fillRect/>
          </a:stretch>
        </p:blipFill>
        <p:spPr>
          <a:xfrm>
            <a:off x="-447953" y="3050325"/>
            <a:ext cx="3624675" cy="2223316"/>
          </a:xfrm>
          <a:prstGeom prst="rect">
            <a:avLst/>
          </a:prstGeom>
          <a:noFill/>
          <a:ln>
            <a:noFill/>
          </a:ln>
        </p:spPr>
      </p:pic>
      <p:pic>
        <p:nvPicPr>
          <p:cNvPr id="176" name="Google Shape;176;p20"/>
          <p:cNvPicPr preferRelativeResize="0"/>
          <p:nvPr/>
        </p:nvPicPr>
        <p:blipFill>
          <a:blip r:embed="rId4">
            <a:alphaModFix/>
          </a:blip>
          <a:stretch>
            <a:fillRect/>
          </a:stretch>
        </p:blipFill>
        <p:spPr>
          <a:xfrm>
            <a:off x="16024851" y="3248401"/>
            <a:ext cx="2468900" cy="4136039"/>
          </a:xfrm>
          <a:prstGeom prst="rect">
            <a:avLst/>
          </a:prstGeom>
          <a:noFill/>
          <a:ln>
            <a:noFill/>
          </a:ln>
        </p:spPr>
      </p:pic>
      <p:pic>
        <p:nvPicPr>
          <p:cNvPr id="177" name="Google Shape;177;p20"/>
          <p:cNvPicPr preferRelativeResize="0"/>
          <p:nvPr/>
        </p:nvPicPr>
        <p:blipFill>
          <a:blip r:embed="rId5">
            <a:alphaModFix/>
          </a:blip>
          <a:stretch>
            <a:fillRect/>
          </a:stretch>
        </p:blipFill>
        <p:spPr>
          <a:xfrm>
            <a:off x="12432957" y="6624707"/>
            <a:ext cx="7216926" cy="5920921"/>
          </a:xfrm>
          <a:prstGeom prst="rect">
            <a:avLst/>
          </a:prstGeom>
          <a:noFill/>
          <a:ln>
            <a:noFill/>
          </a:ln>
        </p:spPr>
      </p:pic>
      <p:pic>
        <p:nvPicPr>
          <p:cNvPr id="178" name="Google Shape;178;p20"/>
          <p:cNvPicPr preferRelativeResize="0"/>
          <p:nvPr/>
        </p:nvPicPr>
        <p:blipFill>
          <a:blip r:embed="rId6">
            <a:alphaModFix/>
          </a:blip>
          <a:stretch>
            <a:fillRect/>
          </a:stretch>
        </p:blipFill>
        <p:spPr>
          <a:xfrm>
            <a:off x="7440013" y="2010059"/>
            <a:ext cx="3406075" cy="9466866"/>
          </a:xfrm>
          <a:prstGeom prst="rect">
            <a:avLst/>
          </a:prstGeom>
          <a:noFill/>
          <a:ln>
            <a:noFill/>
          </a:ln>
        </p:spPr>
      </p:pic>
      <p:sp>
        <p:nvSpPr>
          <p:cNvPr id="179" name="Google Shape;179;p20"/>
          <p:cNvSpPr txBox="1"/>
          <p:nvPr/>
        </p:nvSpPr>
        <p:spPr>
          <a:xfrm>
            <a:off x="434275" y="710475"/>
            <a:ext cx="17419500" cy="1819200"/>
          </a:xfrm>
          <a:prstGeom prst="rect">
            <a:avLst/>
          </a:prstGeom>
          <a:noFill/>
          <a:ln>
            <a:noFill/>
          </a:ln>
        </p:spPr>
        <p:txBody>
          <a:bodyPr anchorCtr="0" anchor="t" bIns="0" lIns="0" spcFirstLastPara="1" rIns="0" wrap="square" tIns="0">
            <a:spAutoFit/>
          </a:bodyPr>
          <a:lstStyle/>
          <a:p>
            <a:pPr indent="0" lvl="0" marL="0" marR="0" rtl="0" algn="ctr">
              <a:lnSpc>
                <a:spcPct val="116998"/>
              </a:lnSpc>
              <a:spcBef>
                <a:spcPts val="0"/>
              </a:spcBef>
              <a:spcAft>
                <a:spcPts val="0"/>
              </a:spcAft>
              <a:buNone/>
            </a:pPr>
            <a:r>
              <a:rPr b="0" i="0" lang="en-US" sz="11819" u="none" cap="none" strike="noStrike">
                <a:solidFill>
                  <a:srgbClr val="FFFFFF"/>
                </a:solidFill>
                <a:latin typeface="Alata"/>
                <a:ea typeface="Alata"/>
                <a:cs typeface="Alata"/>
                <a:sym typeface="Alata"/>
              </a:rPr>
              <a:t>VALENTINE’S DAY PARTY</a:t>
            </a:r>
            <a:endParaRPr/>
          </a:p>
        </p:txBody>
      </p:sp>
      <p:sp>
        <p:nvSpPr>
          <p:cNvPr id="180" name="Google Shape;180;p20"/>
          <p:cNvSpPr txBox="1"/>
          <p:nvPr/>
        </p:nvSpPr>
        <p:spPr>
          <a:xfrm>
            <a:off x="13113850" y="8149014"/>
            <a:ext cx="5855075" cy="75184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5600" u="none" cap="none" strike="noStrike">
                <a:solidFill>
                  <a:srgbClr val="FFFFFF"/>
                </a:solidFill>
                <a:latin typeface="Alata"/>
                <a:ea typeface="Alata"/>
                <a:cs typeface="Alata"/>
                <a:sym typeface="Alata"/>
              </a:rPr>
              <a:t>SAT 17 NOV</a:t>
            </a:r>
            <a:endParaRPr/>
          </a:p>
        </p:txBody>
      </p:sp>
      <p:sp>
        <p:nvSpPr>
          <p:cNvPr id="181" name="Google Shape;181;p20"/>
          <p:cNvSpPr txBox="1"/>
          <p:nvPr/>
        </p:nvSpPr>
        <p:spPr>
          <a:xfrm>
            <a:off x="14229040" y="9144038"/>
            <a:ext cx="3624695" cy="75184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5600" u="none" cap="none" strike="noStrike">
                <a:solidFill>
                  <a:srgbClr val="FFFFFF"/>
                </a:solidFill>
                <a:latin typeface="Alata"/>
                <a:ea typeface="Alata"/>
                <a:cs typeface="Alata"/>
                <a:sym typeface="Alata"/>
              </a:rPr>
              <a:t>5-7PM</a:t>
            </a:r>
            <a:endParaRPr/>
          </a:p>
        </p:txBody>
      </p:sp>
      <p:sp>
        <p:nvSpPr>
          <p:cNvPr id="182" name="Google Shape;182;p20"/>
          <p:cNvSpPr txBox="1"/>
          <p:nvPr/>
        </p:nvSpPr>
        <p:spPr>
          <a:xfrm>
            <a:off x="746317" y="5727192"/>
            <a:ext cx="5106900" cy="3324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3600" u="none" cap="none" strike="noStrike">
                <a:solidFill>
                  <a:srgbClr val="FFFFFF"/>
                </a:solidFill>
                <a:latin typeface="Alata"/>
                <a:ea typeface="Alata"/>
                <a:cs typeface="Alata"/>
                <a:sym typeface="Alata"/>
              </a:rPr>
              <a:t>LOREM IPSUM DOLOR SIT AMET, CONSECTETUR ADIPISCING ELIT, SED DO EIUSMOD TEMPOR INCIDIDUNT.</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31B53"/>
        </a:solidFill>
      </p:bgPr>
    </p:bg>
    <p:spTree>
      <p:nvGrpSpPr>
        <p:cNvPr id="186" name="Shape 186"/>
        <p:cNvGrpSpPr/>
        <p:nvPr/>
      </p:nvGrpSpPr>
      <p:grpSpPr>
        <a:xfrm>
          <a:off x="0" y="0"/>
          <a:ext cx="0" cy="0"/>
          <a:chOff x="0" y="0"/>
          <a:chExt cx="0" cy="0"/>
        </a:xfrm>
      </p:grpSpPr>
      <p:grpSp>
        <p:nvGrpSpPr>
          <p:cNvPr id="187" name="Google Shape;187;p21"/>
          <p:cNvGrpSpPr/>
          <p:nvPr/>
        </p:nvGrpSpPr>
        <p:grpSpPr>
          <a:xfrm>
            <a:off x="14504" y="-108496"/>
            <a:ext cx="9129496" cy="10395496"/>
            <a:chOff x="0" y="-28575"/>
            <a:chExt cx="2404476" cy="2737908"/>
          </a:xfrm>
        </p:grpSpPr>
        <p:sp>
          <p:nvSpPr>
            <p:cNvPr id="188" name="Google Shape;188;p21"/>
            <p:cNvSpPr/>
            <p:nvPr/>
          </p:nvSpPr>
          <p:spPr>
            <a:xfrm>
              <a:off x="0" y="0"/>
              <a:ext cx="2404476" cy="2709333"/>
            </a:xfrm>
            <a:custGeom>
              <a:rect b="b" l="l" r="r" t="t"/>
              <a:pathLst>
                <a:path extrusionOk="0" h="2709333" w="2404476">
                  <a:moveTo>
                    <a:pt x="0" y="0"/>
                  </a:moveTo>
                  <a:lnTo>
                    <a:pt x="2404476" y="0"/>
                  </a:lnTo>
                  <a:lnTo>
                    <a:pt x="2404476" y="2709333"/>
                  </a:lnTo>
                  <a:lnTo>
                    <a:pt x="0" y="2709333"/>
                  </a:lnTo>
                  <a:close/>
                </a:path>
              </a:pathLst>
            </a:custGeom>
            <a:solidFill>
              <a:srgbClr val="FFF2DC"/>
            </a:solidFill>
            <a:ln>
              <a:noFill/>
            </a:ln>
          </p:spPr>
        </p:sp>
        <p:sp>
          <p:nvSpPr>
            <p:cNvPr id="189" name="Google Shape;189;p21"/>
            <p:cNvSpPr txBox="1"/>
            <p:nvPr/>
          </p:nvSpPr>
          <p:spPr>
            <a:xfrm>
              <a:off x="0" y="-28575"/>
              <a:ext cx="2404476" cy="2737908"/>
            </a:xfrm>
            <a:prstGeom prst="rect">
              <a:avLst/>
            </a:prstGeom>
            <a:noFill/>
            <a:ln>
              <a:noFill/>
            </a:ln>
          </p:spPr>
          <p:txBody>
            <a:bodyPr anchorCtr="0" anchor="ctr" bIns="50800" lIns="50800" spcFirstLastPara="1" rIns="50800" wrap="square" tIns="50800">
              <a:noAutofit/>
            </a:bodyPr>
            <a:lstStyle/>
            <a:p>
              <a:pPr indent="0" lvl="0" marL="0" marR="0" rtl="0" algn="ctr">
                <a:lnSpc>
                  <a:spcPct val="17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190" name="Google Shape;190;p21"/>
          <p:cNvPicPr preferRelativeResize="0"/>
          <p:nvPr/>
        </p:nvPicPr>
        <p:blipFill>
          <a:blip r:embed="rId3">
            <a:alphaModFix/>
          </a:blip>
          <a:stretch>
            <a:fillRect/>
          </a:stretch>
        </p:blipFill>
        <p:spPr>
          <a:xfrm>
            <a:off x="1862475" y="2429375"/>
            <a:ext cx="5430051" cy="2461285"/>
          </a:xfrm>
          <a:prstGeom prst="rect">
            <a:avLst/>
          </a:prstGeom>
          <a:noFill/>
          <a:ln>
            <a:noFill/>
          </a:ln>
        </p:spPr>
      </p:pic>
      <p:pic>
        <p:nvPicPr>
          <p:cNvPr id="191" name="Google Shape;191;p21"/>
          <p:cNvPicPr preferRelativeResize="0"/>
          <p:nvPr/>
        </p:nvPicPr>
        <p:blipFill>
          <a:blip r:embed="rId4">
            <a:alphaModFix/>
          </a:blip>
          <a:stretch>
            <a:fillRect/>
          </a:stretch>
        </p:blipFill>
        <p:spPr>
          <a:xfrm>
            <a:off x="0" y="3"/>
            <a:ext cx="18288000" cy="3607594"/>
          </a:xfrm>
          <a:prstGeom prst="rect">
            <a:avLst/>
          </a:prstGeom>
          <a:noFill/>
          <a:ln>
            <a:noFill/>
          </a:ln>
        </p:spPr>
      </p:pic>
      <p:pic>
        <p:nvPicPr>
          <p:cNvPr id="192" name="Google Shape;192;p21"/>
          <p:cNvPicPr preferRelativeResize="0"/>
          <p:nvPr/>
        </p:nvPicPr>
        <p:blipFill>
          <a:blip r:embed="rId5">
            <a:alphaModFix/>
          </a:blip>
          <a:stretch>
            <a:fillRect/>
          </a:stretch>
        </p:blipFill>
        <p:spPr>
          <a:xfrm>
            <a:off x="9977975" y="2187450"/>
            <a:ext cx="7086600" cy="4475080"/>
          </a:xfrm>
          <a:prstGeom prst="rect">
            <a:avLst/>
          </a:prstGeom>
          <a:noFill/>
          <a:ln>
            <a:noFill/>
          </a:ln>
        </p:spPr>
      </p:pic>
      <p:cxnSp>
        <p:nvCxnSpPr>
          <p:cNvPr id="193" name="Google Shape;193;p21"/>
          <p:cNvCxnSpPr/>
          <p:nvPr/>
        </p:nvCxnSpPr>
        <p:spPr>
          <a:xfrm rot="10800000">
            <a:off x="9144000" y="0"/>
            <a:ext cx="0" cy="10287000"/>
          </a:xfrm>
          <a:prstGeom prst="straightConnector1">
            <a:avLst/>
          </a:prstGeom>
          <a:noFill/>
          <a:ln cap="flat" cmpd="sng" w="38100">
            <a:solidFill>
              <a:srgbClr val="8800F2"/>
            </a:solidFill>
            <a:prstDash val="dot"/>
            <a:round/>
            <a:headEnd len="sm" w="sm" type="none"/>
            <a:tailEnd len="sm" w="sm" type="none"/>
          </a:ln>
        </p:spPr>
      </p:cxnSp>
      <p:sp>
        <p:nvSpPr>
          <p:cNvPr id="194" name="Google Shape;194;p21"/>
          <p:cNvSpPr txBox="1"/>
          <p:nvPr/>
        </p:nvSpPr>
        <p:spPr>
          <a:xfrm>
            <a:off x="10140035" y="7760036"/>
            <a:ext cx="7119300" cy="1477800"/>
          </a:xfrm>
          <a:prstGeom prst="rect">
            <a:avLst/>
          </a:prstGeom>
          <a:noFill/>
          <a:ln>
            <a:noFill/>
          </a:ln>
        </p:spPr>
        <p:txBody>
          <a:bodyPr anchorCtr="0" anchor="t" bIns="0" lIns="0" spcFirstLastPara="1" rIns="0" wrap="square" tIns="0">
            <a:spAutoFit/>
          </a:bodyPr>
          <a:lstStyle/>
          <a:p>
            <a:pPr indent="0" lvl="0" marL="0" marR="0" rtl="0" algn="ctr">
              <a:lnSpc>
                <a:spcPct val="60000"/>
              </a:lnSpc>
              <a:spcBef>
                <a:spcPts val="0"/>
              </a:spcBef>
              <a:spcAft>
                <a:spcPts val="0"/>
              </a:spcAft>
              <a:buNone/>
            </a:pPr>
            <a:r>
              <a:rPr b="0" i="0" lang="en-US" sz="8000" u="none" cap="none" strike="noStrike">
                <a:solidFill>
                  <a:srgbClr val="FFF2DC"/>
                </a:solidFill>
                <a:latin typeface="Forum"/>
                <a:ea typeface="Forum"/>
                <a:cs typeface="Forum"/>
                <a:sym typeface="Forum"/>
              </a:rPr>
              <a:t>Valentine’s Day Party</a:t>
            </a:r>
            <a:endParaRPr/>
          </a:p>
        </p:txBody>
      </p:sp>
      <p:sp>
        <p:nvSpPr>
          <p:cNvPr id="195" name="Google Shape;195;p21"/>
          <p:cNvSpPr txBox="1"/>
          <p:nvPr/>
        </p:nvSpPr>
        <p:spPr>
          <a:xfrm>
            <a:off x="2122023" y="7812838"/>
            <a:ext cx="4910958" cy="344805"/>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100" u="none" cap="none" strike="noStrike">
                <a:solidFill>
                  <a:srgbClr val="531B53"/>
                </a:solidFill>
                <a:latin typeface="Forum"/>
                <a:ea typeface="Forum"/>
                <a:cs typeface="Forum"/>
                <a:sym typeface="Forum"/>
              </a:rPr>
              <a:t>07:00 PM</a:t>
            </a:r>
            <a:endParaRPr/>
          </a:p>
        </p:txBody>
      </p:sp>
      <p:sp>
        <p:nvSpPr>
          <p:cNvPr id="196" name="Google Shape;196;p21"/>
          <p:cNvSpPr txBox="1"/>
          <p:nvPr/>
        </p:nvSpPr>
        <p:spPr>
          <a:xfrm>
            <a:off x="2140027" y="8300518"/>
            <a:ext cx="4892954" cy="344805"/>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100" u="none" cap="none" strike="noStrike">
                <a:solidFill>
                  <a:srgbClr val="531B53"/>
                </a:solidFill>
                <a:latin typeface="Forum"/>
                <a:ea typeface="Forum"/>
                <a:cs typeface="Forum"/>
                <a:sym typeface="Forum"/>
              </a:rPr>
              <a:t>February 14, 2024</a:t>
            </a:r>
            <a:endParaRPr/>
          </a:p>
        </p:txBody>
      </p:sp>
      <p:sp>
        <p:nvSpPr>
          <p:cNvPr id="197" name="Google Shape;197;p21"/>
          <p:cNvSpPr txBox="1"/>
          <p:nvPr/>
        </p:nvSpPr>
        <p:spPr>
          <a:xfrm>
            <a:off x="2140027" y="8788006"/>
            <a:ext cx="4892954" cy="344805"/>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100" u="none" cap="none" strike="noStrike">
                <a:solidFill>
                  <a:srgbClr val="531B53"/>
                </a:solidFill>
                <a:latin typeface="Forum"/>
                <a:ea typeface="Forum"/>
                <a:cs typeface="Forum"/>
                <a:sym typeface="Forum"/>
              </a:rPr>
              <a:t>123 Anywhere St., Any City,ST </a:t>
            </a:r>
            <a:endParaRPr/>
          </a:p>
        </p:txBody>
      </p:sp>
      <p:sp>
        <p:nvSpPr>
          <p:cNvPr id="198" name="Google Shape;198;p21"/>
          <p:cNvSpPr txBox="1"/>
          <p:nvPr/>
        </p:nvSpPr>
        <p:spPr>
          <a:xfrm>
            <a:off x="2015853" y="5485057"/>
            <a:ext cx="5141301" cy="592455"/>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3600" u="none" cap="none" strike="noStrike">
                <a:solidFill>
                  <a:srgbClr val="531B53"/>
                </a:solidFill>
                <a:latin typeface="Forum"/>
                <a:ea typeface="Forum"/>
                <a:cs typeface="Forum"/>
                <a:sym typeface="Forum"/>
              </a:rPr>
              <a:t>See you there!</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