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10287000" cx="18288000"/>
  <p:notesSz cx="6858000" cy="9144000"/>
  <p:embeddedFontLst>
    <p:embeddedFont>
      <p:font typeface="Lato"/>
      <p:regular r:id="rId26"/>
      <p:bold r:id="rId27"/>
      <p:italic r:id="rId28"/>
      <p:boldItalic r:id="rId29"/>
    </p:embeddedFont>
    <p:embeddedFont>
      <p:font typeface="Pacifico"/>
      <p:regular r:id="rId30"/>
    </p:embeddedFont>
    <p:embeddedFont>
      <p:font typeface="Lato Black"/>
      <p:bold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regular.fntdata"/><Relationship Id="rId25" Type="http://schemas.openxmlformats.org/officeDocument/2006/relationships/slide" Target="slides/slide20.xml"/><Relationship Id="rId28" Type="http://schemas.openxmlformats.org/officeDocument/2006/relationships/font" Target="fonts/Lato-italic.fntdata"/><Relationship Id="rId27" Type="http://schemas.openxmlformats.org/officeDocument/2006/relationships/font" Target="fonts/Lat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atoBlack-bold.fntdata"/><Relationship Id="rId30" Type="http://schemas.openxmlformats.org/officeDocument/2006/relationships/font" Target="fonts/Pacifico-regular.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LatoBlack-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11"/>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1"/>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8" name="Google Shape;28;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1" name="Shape 31"/>
        <p:cNvGrpSpPr/>
        <p:nvPr/>
      </p:nvGrpSpPr>
      <p:grpSpPr>
        <a:xfrm>
          <a:off x="0" y="0"/>
          <a:ext cx="0" cy="0"/>
          <a:chOff x="0" y="0"/>
          <a:chExt cx="0" cy="0"/>
        </a:xfrm>
      </p:grpSpPr>
      <p:sp>
        <p:nvSpPr>
          <p:cNvPr id="32" name="Google Shape;32;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1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4" name="Google Shape;34;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7" name="Shape 37"/>
        <p:cNvGrpSpPr/>
        <p:nvPr/>
      </p:nvGrpSpPr>
      <p:grpSpPr>
        <a:xfrm>
          <a:off x="0" y="0"/>
          <a:ext cx="0" cy="0"/>
          <a:chOff x="0" y="0"/>
          <a:chExt cx="0" cy="0"/>
        </a:xfrm>
      </p:grpSpPr>
      <p:sp>
        <p:nvSpPr>
          <p:cNvPr id="38" name="Google Shape;38;p13"/>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13"/>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40" name="Google Shape;40;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3" name="Shape 43"/>
        <p:cNvGrpSpPr/>
        <p:nvPr/>
      </p:nvGrpSpPr>
      <p:grpSpPr>
        <a:xfrm>
          <a:off x="0" y="0"/>
          <a:ext cx="0" cy="0"/>
          <a:chOff x="0" y="0"/>
          <a:chExt cx="0" cy="0"/>
        </a:xfrm>
      </p:grpSpPr>
      <p:sp>
        <p:nvSpPr>
          <p:cNvPr id="44" name="Google Shape;44;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14"/>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6" name="Google Shape;46;p14"/>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7" name="Google Shape;47;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0" name="Shape 50"/>
        <p:cNvGrpSpPr/>
        <p:nvPr/>
      </p:nvGrpSpPr>
      <p:grpSpPr>
        <a:xfrm>
          <a:off x="0" y="0"/>
          <a:ext cx="0" cy="0"/>
          <a:chOff x="0" y="0"/>
          <a:chExt cx="0" cy="0"/>
        </a:xfrm>
      </p:grpSpPr>
      <p:sp>
        <p:nvSpPr>
          <p:cNvPr id="51" name="Google Shape;51;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15"/>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3" name="Google Shape;53;p15"/>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4" name="Google Shape;54;p15"/>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5" name="Google Shape;55;p15"/>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6" name="Google Shape;56;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9" name="Shape 59"/>
        <p:cNvGrpSpPr/>
        <p:nvPr/>
      </p:nvGrpSpPr>
      <p:grpSpPr>
        <a:xfrm>
          <a:off x="0" y="0"/>
          <a:ext cx="0" cy="0"/>
          <a:chOff x="0" y="0"/>
          <a:chExt cx="0" cy="0"/>
        </a:xfrm>
      </p:grpSpPr>
      <p:sp>
        <p:nvSpPr>
          <p:cNvPr id="60" name="Google Shape;60;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4" name="Shape 64"/>
        <p:cNvGrpSpPr/>
        <p:nvPr/>
      </p:nvGrpSpPr>
      <p:grpSpPr>
        <a:xfrm>
          <a:off x="0" y="0"/>
          <a:ext cx="0" cy="0"/>
          <a:chOff x="0" y="0"/>
          <a:chExt cx="0" cy="0"/>
        </a:xfrm>
      </p:grpSpPr>
      <p:sp>
        <p:nvSpPr>
          <p:cNvPr id="65" name="Google Shape;65;p17"/>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17"/>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7" name="Google Shape;67;p17"/>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8" name="Google Shape;68;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1" name="Shape 71"/>
        <p:cNvGrpSpPr/>
        <p:nvPr/>
      </p:nvGrpSpPr>
      <p:grpSpPr>
        <a:xfrm>
          <a:off x="0" y="0"/>
          <a:ext cx="0" cy="0"/>
          <a:chOff x="0" y="0"/>
          <a:chExt cx="0" cy="0"/>
        </a:xfrm>
      </p:grpSpPr>
      <p:sp>
        <p:nvSpPr>
          <p:cNvPr id="72" name="Google Shape;72;p18"/>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18"/>
          <p:cNvSpPr/>
          <p:nvPr>
            <p:ph idx="2" type="pic"/>
          </p:nvPr>
        </p:nvSpPr>
        <p:spPr>
          <a:xfrm>
            <a:off x="1792288" y="612775"/>
            <a:ext cx="5486400" cy="4114800"/>
          </a:xfrm>
          <a:prstGeom prst="rect">
            <a:avLst/>
          </a:prstGeom>
          <a:noFill/>
          <a:ln>
            <a:noFill/>
          </a:ln>
        </p:spPr>
      </p:sp>
      <p:sp>
        <p:nvSpPr>
          <p:cNvPr id="74" name="Google Shape;74;p18"/>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5" name="Google Shape;75;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8" name="Shape 78"/>
        <p:cNvGrpSpPr/>
        <p:nvPr/>
      </p:nvGrpSpPr>
      <p:grpSpPr>
        <a:xfrm>
          <a:off x="0" y="0"/>
          <a:ext cx="0" cy="0"/>
          <a:chOff x="0" y="0"/>
          <a:chExt cx="0" cy="0"/>
        </a:xfrm>
      </p:grpSpPr>
      <p:sp>
        <p:nvSpPr>
          <p:cNvPr id="79" name="Google Shape;79;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9"/>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4" name="Shape 84"/>
        <p:cNvGrpSpPr/>
        <p:nvPr/>
      </p:nvGrpSpPr>
      <p:grpSpPr>
        <a:xfrm>
          <a:off x="0" y="0"/>
          <a:ext cx="0" cy="0"/>
          <a:chOff x="0" y="0"/>
          <a:chExt cx="0" cy="0"/>
        </a:xfrm>
      </p:grpSpPr>
      <p:sp>
        <p:nvSpPr>
          <p:cNvPr id="85" name="Google Shape;85;p20"/>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20"/>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7" name="Google Shape;87;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bg>
      <p:bgPr>
        <a:solidFill>
          <a:srgbClr val="A60B2F"/>
        </a:solidFill>
      </p:bgPr>
    </p:bg>
    <p:spTree>
      <p:nvGrpSpPr>
        <p:cNvPr id="15" name="Shape 1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p:cSld name="CUSTOM_1">
    <p:bg>
      <p:bgPr>
        <a:solidFill>
          <a:srgbClr val="F99C15"/>
        </a:solidFill>
      </p:bgPr>
    </p:bg>
    <p:spTree>
      <p:nvGrpSpPr>
        <p:cNvPr id="16" name="Shape 1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1">
  <p:cSld name="CUSTOM_1_1">
    <p:bg>
      <p:bgPr>
        <a:solidFill>
          <a:srgbClr val="FADD61"/>
        </a:solidFill>
      </p:bgPr>
    </p:bg>
    <p:spTree>
      <p:nvGrpSpPr>
        <p:cNvPr id="17" name="Shape 17"/>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1 1">
  <p:cSld name="CUSTOM_1_1_1">
    <p:bg>
      <p:bgPr>
        <a:solidFill>
          <a:srgbClr val="37BF82"/>
        </a:solidFill>
      </p:bgPr>
    </p:bg>
    <p:spTree>
      <p:nvGrpSpPr>
        <p:cNvPr id="18" name="Shape 18"/>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1 1 1">
  <p:cSld name="CUSTOM_1_1_1_1">
    <p:bg>
      <p:bgPr>
        <a:solidFill>
          <a:srgbClr val="0CC0DF"/>
        </a:solidFill>
      </p:bgPr>
    </p:bg>
    <p:spTree>
      <p:nvGrpSpPr>
        <p:cNvPr id="19" name="Shape 19"/>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1 1 1 1">
  <p:cSld name="CUSTOM_1_1_1_1_1">
    <p:bg>
      <p:bgPr>
        <a:solidFill>
          <a:srgbClr val="323D82"/>
        </a:solidFill>
      </p:bgPr>
    </p:bg>
    <p:spTree>
      <p:nvGrpSpPr>
        <p:cNvPr id="20" name="Shape 20"/>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1 1 1 1 1">
  <p:cSld name="CUSTOM_1_1_1_1_1_1">
    <p:bg>
      <p:bgPr>
        <a:solidFill>
          <a:srgbClr val="6E46A7"/>
        </a:solidFill>
      </p:bgPr>
    </p:bg>
    <p:spTree>
      <p:nvGrpSpPr>
        <p:cNvPr id="21" name="Shape 21"/>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1 1 1 1 1 1">
  <p:cSld name="CUSTOM_1_1_1_1_1_1_1">
    <p:bg>
      <p:bgPr>
        <a:solidFill>
          <a:srgbClr val="0CC0DF"/>
        </a:solidFill>
      </p:bgPr>
    </p:bg>
    <p:spTree>
      <p:nvGrpSpPr>
        <p:cNvPr id="22" name="Shape 22"/>
        <p:cNvGrpSpPr/>
        <p:nvPr/>
      </p:nvGrpSpPr>
      <p:grpSpPr>
        <a:xfrm>
          <a:off x="0" y="0"/>
          <a:ext cx="0" cy="0"/>
          <a:chOff x="0" y="0"/>
          <a:chExt cx="0" cy="0"/>
        </a:xfrm>
      </p:grpSpPr>
      <p:pic>
        <p:nvPicPr>
          <p:cNvPr id="23" name="Google Shape;23;p10"/>
          <p:cNvPicPr preferRelativeResize="0"/>
          <p:nvPr/>
        </p:nvPicPr>
        <p:blipFill rotWithShape="1">
          <a:blip r:embed="rId2">
            <a:alphaModFix/>
          </a:blip>
          <a:srcRect b="0" l="5855" r="0" t="53146"/>
          <a:stretch/>
        </p:blipFill>
        <p:spPr>
          <a:xfrm rot="2700007">
            <a:off x="7386906" y="-751007"/>
            <a:ext cx="17360761" cy="8016238"/>
          </a:xfrm>
          <a:prstGeom prst="rect">
            <a:avLst/>
          </a:prstGeom>
          <a:noFill/>
          <a:ln>
            <a:noFill/>
          </a:ln>
        </p:spPr>
      </p:pic>
      <p:pic>
        <p:nvPicPr>
          <p:cNvPr id="24" name="Google Shape;24;p10"/>
          <p:cNvPicPr preferRelativeResize="0"/>
          <p:nvPr/>
        </p:nvPicPr>
        <p:blipFill rotWithShape="1">
          <a:blip r:embed="rId2">
            <a:alphaModFix/>
          </a:blip>
          <a:srcRect b="0" l="0" r="0" t="39368"/>
          <a:stretch/>
        </p:blipFill>
        <p:spPr>
          <a:xfrm>
            <a:off x="0" y="0"/>
            <a:ext cx="18288000" cy="1028699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36.png"/><Relationship Id="rId6"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1.jpg"/><Relationship Id="rId4" Type="http://schemas.openxmlformats.org/officeDocument/2006/relationships/image" Target="../media/image49.png"/><Relationship Id="rId5"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1.jpg"/><Relationship Id="rId4" Type="http://schemas.openxmlformats.org/officeDocument/2006/relationships/image" Target="../media/image46.jpg"/><Relationship Id="rId5" Type="http://schemas.openxmlformats.org/officeDocument/2006/relationships/image" Target="../media/image35.jpg"/><Relationship Id="rId6" Type="http://schemas.openxmlformats.org/officeDocument/2006/relationships/image" Target="../media/image40.jpg"/><Relationship Id="rId7" Type="http://schemas.openxmlformats.org/officeDocument/2006/relationships/image" Target="../media/image3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45.png"/><Relationship Id="rId5"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36.png"/><Relationship Id="rId9" Type="http://schemas.openxmlformats.org/officeDocument/2006/relationships/image" Target="../media/image69.png"/><Relationship Id="rId5" Type="http://schemas.openxmlformats.org/officeDocument/2006/relationships/image" Target="../media/image1.png"/><Relationship Id="rId6" Type="http://schemas.openxmlformats.org/officeDocument/2006/relationships/image" Target="../media/image56.png"/><Relationship Id="rId7" Type="http://schemas.openxmlformats.org/officeDocument/2006/relationships/image" Target="../media/image67.png"/><Relationship Id="rId8" Type="http://schemas.openxmlformats.org/officeDocument/2006/relationships/image" Target="../media/image6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5.png"/><Relationship Id="rId4" Type="http://schemas.openxmlformats.org/officeDocument/2006/relationships/image" Target="../media/image33.png"/><Relationship Id="rId5"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4.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61.png"/><Relationship Id="rId4" Type="http://schemas.openxmlformats.org/officeDocument/2006/relationships/image" Target="../media/image19.png"/><Relationship Id="rId5" Type="http://schemas.openxmlformats.org/officeDocument/2006/relationships/image" Target="../media/image52.png"/><Relationship Id="rId6" Type="http://schemas.openxmlformats.org/officeDocument/2006/relationships/image" Target="../media/image5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49.png"/><Relationship Id="rId4" Type="http://schemas.openxmlformats.org/officeDocument/2006/relationships/image" Target="../media/image57.png"/><Relationship Id="rId5" Type="http://schemas.openxmlformats.org/officeDocument/2006/relationships/image" Target="../media/image60.png"/></Relationships>
</file>

<file path=ppt/slides/_rels/slide19.xml.rels><?xml version="1.0" encoding="UTF-8" standalone="yes"?><Relationships xmlns="http://schemas.openxmlformats.org/package/2006/relationships"><Relationship Id="rId20" Type="http://schemas.openxmlformats.org/officeDocument/2006/relationships/image" Target="../media/image37.png"/><Relationship Id="rId11" Type="http://schemas.openxmlformats.org/officeDocument/2006/relationships/image" Target="../media/image49.png"/><Relationship Id="rId10" Type="http://schemas.openxmlformats.org/officeDocument/2006/relationships/image" Target="../media/image66.png"/><Relationship Id="rId21" Type="http://schemas.openxmlformats.org/officeDocument/2006/relationships/image" Target="../media/image8.png"/><Relationship Id="rId13" Type="http://schemas.openxmlformats.org/officeDocument/2006/relationships/image" Target="../media/image11.png"/><Relationship Id="rId12"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60.png"/><Relationship Id="rId4" Type="http://schemas.openxmlformats.org/officeDocument/2006/relationships/image" Target="../media/image22.png"/><Relationship Id="rId9" Type="http://schemas.openxmlformats.org/officeDocument/2006/relationships/image" Target="../media/image25.png"/><Relationship Id="rId15" Type="http://schemas.openxmlformats.org/officeDocument/2006/relationships/image" Target="../media/image57.png"/><Relationship Id="rId14" Type="http://schemas.openxmlformats.org/officeDocument/2006/relationships/image" Target="../media/image2.png"/><Relationship Id="rId17" Type="http://schemas.openxmlformats.org/officeDocument/2006/relationships/image" Target="../media/image45.png"/><Relationship Id="rId16" Type="http://schemas.openxmlformats.org/officeDocument/2006/relationships/image" Target="../media/image33.png"/><Relationship Id="rId5" Type="http://schemas.openxmlformats.org/officeDocument/2006/relationships/image" Target="../media/image27.png"/><Relationship Id="rId19" Type="http://schemas.openxmlformats.org/officeDocument/2006/relationships/image" Target="../media/image9.png"/><Relationship Id="rId6" Type="http://schemas.openxmlformats.org/officeDocument/2006/relationships/image" Target="../media/image19.png"/><Relationship Id="rId18" Type="http://schemas.openxmlformats.org/officeDocument/2006/relationships/image" Target="../media/image7.png"/><Relationship Id="rId7" Type="http://schemas.openxmlformats.org/officeDocument/2006/relationships/image" Target="../media/image58.png"/><Relationship Id="rId8"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2.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png"/><Relationship Id="rId4" Type="http://schemas.openxmlformats.org/officeDocument/2006/relationships/image" Target="../media/image65.png"/><Relationship Id="rId5" Type="http://schemas.openxmlformats.org/officeDocument/2006/relationships/image" Target="../media/image22.png"/><Relationship Id="rId6"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7.png"/><Relationship Id="rId4" Type="http://schemas.openxmlformats.org/officeDocument/2006/relationships/image" Target="../media/image25.png"/><Relationship Id="rId5" Type="http://schemas.openxmlformats.org/officeDocument/2006/relationships/image" Target="../media/image11.png"/><Relationship Id="rId6"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2.png"/><Relationship Id="rId5" Type="http://schemas.openxmlformats.org/officeDocument/2006/relationships/image" Target="../media/image4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7.png"/><Relationship Id="rId4" Type="http://schemas.openxmlformats.org/officeDocument/2006/relationships/image" Target="../media/image47.jpg"/><Relationship Id="rId5" Type="http://schemas.openxmlformats.org/officeDocument/2006/relationships/image" Target="../media/image11.png"/><Relationship Id="rId6" Type="http://schemas.openxmlformats.org/officeDocument/2006/relationships/image" Target="../media/image2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36.png"/><Relationship Id="rId5" Type="http://schemas.openxmlformats.org/officeDocument/2006/relationships/image" Target="../media/image1.png"/><Relationship Id="rId6" Type="http://schemas.openxmlformats.org/officeDocument/2006/relationships/image" Target="../media/image3.png"/><Relationship Id="rId7"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3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0.jpg"/><Relationship Id="rId4" Type="http://schemas.openxmlformats.org/officeDocument/2006/relationships/image" Target="../media/image32.jpg"/><Relationship Id="rId5" Type="http://schemas.openxmlformats.org/officeDocument/2006/relationships/image" Target="../media/image42.jpg"/><Relationship Id="rId6" Type="http://schemas.openxmlformats.org/officeDocument/2006/relationships/image" Target="../media/image19.png"/><Relationship Id="rId7" Type="http://schemas.openxmlformats.org/officeDocument/2006/relationships/image" Target="../media/image22.png"/><Relationship Id="rId8"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21"/>
          <p:cNvSpPr txBox="1"/>
          <p:nvPr/>
        </p:nvSpPr>
        <p:spPr>
          <a:xfrm>
            <a:off x="1380434" y="5214954"/>
            <a:ext cx="8875755" cy="34956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2935" u="none" cap="none" strike="noStrike">
                <a:solidFill>
                  <a:srgbClr val="FFFFFF"/>
                </a:solidFill>
                <a:latin typeface="Lato Black"/>
                <a:ea typeface="Lato Black"/>
                <a:cs typeface="Lato Black"/>
                <a:sym typeface="Lato Black"/>
              </a:rPr>
              <a:t>LOVE</a:t>
            </a:r>
            <a:endParaRPr/>
          </a:p>
        </p:txBody>
      </p:sp>
      <p:sp>
        <p:nvSpPr>
          <p:cNvPr id="95" name="Google Shape;95;p21"/>
          <p:cNvSpPr txBox="1"/>
          <p:nvPr/>
        </p:nvSpPr>
        <p:spPr>
          <a:xfrm>
            <a:off x="1380434" y="2797664"/>
            <a:ext cx="8875755" cy="34956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2935" u="none" cap="none" strike="noStrike">
                <a:solidFill>
                  <a:srgbClr val="FFFFFF"/>
                </a:solidFill>
                <a:latin typeface="Lato Black"/>
                <a:ea typeface="Lato Black"/>
                <a:cs typeface="Lato Black"/>
                <a:sym typeface="Lato Black"/>
              </a:rPr>
              <a:t>IS</a:t>
            </a:r>
            <a:endParaRPr/>
          </a:p>
        </p:txBody>
      </p:sp>
      <p:sp>
        <p:nvSpPr>
          <p:cNvPr id="96" name="Google Shape;96;p21"/>
          <p:cNvSpPr txBox="1"/>
          <p:nvPr/>
        </p:nvSpPr>
        <p:spPr>
          <a:xfrm>
            <a:off x="1416126" y="7385526"/>
            <a:ext cx="8840063" cy="2249619"/>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4810" u="none" cap="none" strike="noStrike">
                <a:solidFill>
                  <a:srgbClr val="0F1A38"/>
                </a:solidFill>
                <a:latin typeface="Pacifico"/>
                <a:ea typeface="Pacifico"/>
                <a:cs typeface="Pacifico"/>
                <a:sym typeface="Pacifico"/>
              </a:rPr>
              <a:t>Pride</a:t>
            </a:r>
            <a:endParaRPr/>
          </a:p>
        </p:txBody>
      </p:sp>
      <p:sp>
        <p:nvSpPr>
          <p:cNvPr id="97" name="Google Shape;97;p21"/>
          <p:cNvSpPr txBox="1"/>
          <p:nvPr/>
        </p:nvSpPr>
        <p:spPr>
          <a:xfrm>
            <a:off x="1380434" y="411265"/>
            <a:ext cx="8875755" cy="34956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2935" u="none" cap="none" strike="noStrike">
                <a:solidFill>
                  <a:srgbClr val="FFFDFC"/>
                </a:solidFill>
                <a:latin typeface="Lato Black"/>
                <a:ea typeface="Lato Black"/>
                <a:cs typeface="Lato Black"/>
                <a:sym typeface="Lato Black"/>
              </a:rPr>
              <a:t>LOVE</a:t>
            </a:r>
            <a:endParaRPr/>
          </a:p>
        </p:txBody>
      </p:sp>
      <p:sp>
        <p:nvSpPr>
          <p:cNvPr id="98" name="Google Shape;98;p21"/>
          <p:cNvSpPr/>
          <p:nvPr/>
        </p:nvSpPr>
        <p:spPr>
          <a:xfrm>
            <a:off x="9966095" y="1028700"/>
            <a:ext cx="8610972" cy="10666744"/>
          </a:xfrm>
          <a:custGeom>
            <a:rect b="b" l="l" r="r" t="t"/>
            <a:pathLst>
              <a:path extrusionOk="0" h="10666744" w="8610972">
                <a:moveTo>
                  <a:pt x="0" y="0"/>
                </a:moveTo>
                <a:lnTo>
                  <a:pt x="8610972" y="0"/>
                </a:lnTo>
                <a:lnTo>
                  <a:pt x="8610972" y="10666744"/>
                </a:lnTo>
                <a:lnTo>
                  <a:pt x="0" y="10666744"/>
                </a:lnTo>
                <a:lnTo>
                  <a:pt x="0" y="0"/>
                </a:lnTo>
                <a:close/>
              </a:path>
            </a:pathLst>
          </a:custGeom>
          <a:blipFill rotWithShape="1">
            <a:blip r:embed="rId3">
              <a:alphaModFix/>
            </a:blip>
            <a:stretch>
              <a:fillRect b="0" l="0" r="0" t="0"/>
            </a:stretch>
          </a:blipFill>
          <a:ln>
            <a:noFill/>
          </a:ln>
        </p:spPr>
      </p:sp>
      <p:sp>
        <p:nvSpPr>
          <p:cNvPr id="99" name="Google Shape;99;p21"/>
          <p:cNvSpPr/>
          <p:nvPr/>
        </p:nvSpPr>
        <p:spPr>
          <a:xfrm>
            <a:off x="2311709" y="3906940"/>
            <a:ext cx="1644190" cy="1542549"/>
          </a:xfrm>
          <a:custGeom>
            <a:rect b="b" l="l" r="r" t="t"/>
            <a:pathLst>
              <a:path extrusionOk="0" h="1542549" w="1644190">
                <a:moveTo>
                  <a:pt x="0" y="0"/>
                </a:moveTo>
                <a:lnTo>
                  <a:pt x="1644190" y="0"/>
                </a:lnTo>
                <a:lnTo>
                  <a:pt x="1644190" y="1542549"/>
                </a:lnTo>
                <a:lnTo>
                  <a:pt x="0" y="1542549"/>
                </a:lnTo>
                <a:lnTo>
                  <a:pt x="0" y="0"/>
                </a:lnTo>
                <a:close/>
              </a:path>
            </a:pathLst>
          </a:custGeom>
          <a:blipFill rotWithShape="1">
            <a:blip r:embed="rId4">
              <a:alphaModFix/>
            </a:blip>
            <a:stretch>
              <a:fillRect b="0" l="0" r="0" t="0"/>
            </a:stretch>
          </a:blipFill>
          <a:ln>
            <a:noFill/>
          </a:ln>
        </p:spPr>
      </p:sp>
      <p:sp>
        <p:nvSpPr>
          <p:cNvPr id="100" name="Google Shape;100;p21"/>
          <p:cNvSpPr/>
          <p:nvPr/>
        </p:nvSpPr>
        <p:spPr>
          <a:xfrm flipH="1">
            <a:off x="7678920" y="3906940"/>
            <a:ext cx="1644190" cy="1542549"/>
          </a:xfrm>
          <a:custGeom>
            <a:rect b="b" l="l" r="r" t="t"/>
            <a:pathLst>
              <a:path extrusionOk="0" h="1542549" w="1644190">
                <a:moveTo>
                  <a:pt x="1644190" y="0"/>
                </a:moveTo>
                <a:lnTo>
                  <a:pt x="0" y="0"/>
                </a:lnTo>
                <a:lnTo>
                  <a:pt x="0" y="1542549"/>
                </a:lnTo>
                <a:lnTo>
                  <a:pt x="1644190" y="1542549"/>
                </a:lnTo>
                <a:lnTo>
                  <a:pt x="1644190" y="0"/>
                </a:lnTo>
                <a:close/>
              </a:path>
            </a:pathLst>
          </a:custGeom>
          <a:blipFill rotWithShape="1">
            <a:blip r:embed="rId4">
              <a:alphaModFix/>
            </a:blip>
            <a:stretch>
              <a:fillRect b="0" l="0" r="0" t="0"/>
            </a:stretch>
          </a:blipFill>
          <a:ln>
            <a:noFill/>
          </a:ln>
        </p:spPr>
      </p:sp>
      <p:sp>
        <p:nvSpPr>
          <p:cNvPr id="101" name="Google Shape;101;p21"/>
          <p:cNvSpPr/>
          <p:nvPr/>
        </p:nvSpPr>
        <p:spPr>
          <a:xfrm>
            <a:off x="15376284" y="1136640"/>
            <a:ext cx="2231351" cy="2770300"/>
          </a:xfrm>
          <a:custGeom>
            <a:rect b="b" l="l" r="r" t="t"/>
            <a:pathLst>
              <a:path extrusionOk="0" h="2770300" w="2231351">
                <a:moveTo>
                  <a:pt x="0" y="0"/>
                </a:moveTo>
                <a:lnTo>
                  <a:pt x="2231351" y="0"/>
                </a:lnTo>
                <a:lnTo>
                  <a:pt x="2231351" y="2770300"/>
                </a:lnTo>
                <a:lnTo>
                  <a:pt x="0" y="2770300"/>
                </a:lnTo>
                <a:lnTo>
                  <a:pt x="0" y="0"/>
                </a:lnTo>
                <a:close/>
              </a:path>
            </a:pathLst>
          </a:custGeom>
          <a:blipFill rotWithShape="1">
            <a:blip r:embed="rId5">
              <a:alphaModFix/>
            </a:blip>
            <a:stretch>
              <a:fillRect b="0" l="0" r="0" t="0"/>
            </a:stretch>
          </a:blipFill>
          <a:ln>
            <a:noFill/>
          </a:ln>
        </p:spPr>
      </p:sp>
      <p:sp>
        <p:nvSpPr>
          <p:cNvPr id="102" name="Google Shape;102;p21"/>
          <p:cNvSpPr/>
          <p:nvPr/>
        </p:nvSpPr>
        <p:spPr>
          <a:xfrm rot="599052">
            <a:off x="11013412" y="7385526"/>
            <a:ext cx="1724446" cy="1545731"/>
          </a:xfrm>
          <a:custGeom>
            <a:rect b="b" l="l" r="r" t="t"/>
            <a:pathLst>
              <a:path extrusionOk="0" h="1545731" w="1724446">
                <a:moveTo>
                  <a:pt x="0" y="0"/>
                </a:moveTo>
                <a:lnTo>
                  <a:pt x="1724446" y="0"/>
                </a:lnTo>
                <a:lnTo>
                  <a:pt x="1724446" y="1545731"/>
                </a:lnTo>
                <a:lnTo>
                  <a:pt x="0" y="1545731"/>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E46A7"/>
        </a:solidFill>
      </p:bgPr>
    </p:bg>
    <p:spTree>
      <p:nvGrpSpPr>
        <p:cNvPr id="218" name="Shape 218"/>
        <p:cNvGrpSpPr/>
        <p:nvPr/>
      </p:nvGrpSpPr>
      <p:grpSpPr>
        <a:xfrm>
          <a:off x="0" y="0"/>
          <a:ext cx="0" cy="0"/>
          <a:chOff x="0" y="0"/>
          <a:chExt cx="0" cy="0"/>
        </a:xfrm>
      </p:grpSpPr>
      <p:sp>
        <p:nvSpPr>
          <p:cNvPr id="219" name="Google Shape;219;p30"/>
          <p:cNvSpPr txBox="1"/>
          <p:nvPr/>
        </p:nvSpPr>
        <p:spPr>
          <a:xfrm>
            <a:off x="742950" y="1366838"/>
            <a:ext cx="8697574" cy="1457325"/>
          </a:xfrm>
          <a:prstGeom prst="rect">
            <a:avLst/>
          </a:prstGeom>
          <a:noFill/>
          <a:ln>
            <a:noFill/>
          </a:ln>
        </p:spPr>
        <p:txBody>
          <a:bodyPr anchorCtr="0" anchor="t" bIns="0" lIns="0" spcFirstLastPara="1" rIns="0" wrap="square" tIns="0">
            <a:spAutoFit/>
          </a:bodyPr>
          <a:lstStyle/>
          <a:p>
            <a:pPr indent="0" lvl="0" marL="0" marR="0" rtl="0" algn="ctr">
              <a:lnSpc>
                <a:spcPct val="119989"/>
              </a:lnSpc>
              <a:spcBef>
                <a:spcPts val="0"/>
              </a:spcBef>
              <a:spcAft>
                <a:spcPts val="0"/>
              </a:spcAft>
              <a:buNone/>
            </a:pPr>
            <a:r>
              <a:rPr b="0" i="0" lang="en-US" sz="9600" u="none" cap="none" strike="noStrike">
                <a:solidFill>
                  <a:srgbClr val="FFFFFF"/>
                </a:solidFill>
                <a:latin typeface="Pacifico"/>
                <a:ea typeface="Pacifico"/>
                <a:cs typeface="Pacifico"/>
                <a:sym typeface="Pacifico"/>
              </a:rPr>
              <a:t>Add topic here</a:t>
            </a:r>
            <a:endParaRPr/>
          </a:p>
        </p:txBody>
      </p:sp>
      <p:sp>
        <p:nvSpPr>
          <p:cNvPr id="220" name="Google Shape;220;p30"/>
          <p:cNvSpPr txBox="1"/>
          <p:nvPr/>
        </p:nvSpPr>
        <p:spPr>
          <a:xfrm>
            <a:off x="10860773" y="8162925"/>
            <a:ext cx="5492628" cy="1095375"/>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US" sz="3599" u="none" cap="none" strike="noStrike">
                <a:solidFill>
                  <a:srgbClr val="FFF200"/>
                </a:solidFill>
                <a:latin typeface="Lato Black"/>
                <a:ea typeface="Lato Black"/>
                <a:cs typeface="Lato Black"/>
                <a:sym typeface="Lato Black"/>
              </a:rPr>
              <a:t>YEAR: 2024</a:t>
            </a:r>
            <a:endParaRPr/>
          </a:p>
          <a:p>
            <a:pPr indent="0" lvl="0" marL="0" marR="0" rtl="0" algn="ctr">
              <a:lnSpc>
                <a:spcPct val="120005"/>
              </a:lnSpc>
              <a:spcBef>
                <a:spcPts val="0"/>
              </a:spcBef>
              <a:spcAft>
                <a:spcPts val="0"/>
              </a:spcAft>
              <a:buNone/>
            </a:pPr>
            <a:r>
              <a:rPr b="0" i="0" lang="en-US" sz="3599" u="none" cap="none" strike="noStrike">
                <a:solidFill>
                  <a:srgbClr val="FFF200"/>
                </a:solidFill>
                <a:latin typeface="Lato Black"/>
                <a:ea typeface="Lato Black"/>
                <a:cs typeface="Lato Black"/>
                <a:sym typeface="Lato Black"/>
              </a:rPr>
              <a:t>ROLE: WRITE YOUR ROLE</a:t>
            </a:r>
            <a:endParaRPr/>
          </a:p>
        </p:txBody>
      </p:sp>
      <p:sp>
        <p:nvSpPr>
          <p:cNvPr id="221" name="Google Shape;221;p30"/>
          <p:cNvSpPr txBox="1"/>
          <p:nvPr/>
        </p:nvSpPr>
        <p:spPr>
          <a:xfrm>
            <a:off x="10210800" y="5349703"/>
            <a:ext cx="6904200" cy="1896300"/>
          </a:xfrm>
          <a:prstGeom prst="rect">
            <a:avLst/>
          </a:prstGeom>
          <a:noFill/>
          <a:ln>
            <a:noFill/>
          </a:ln>
        </p:spPr>
        <p:txBody>
          <a:bodyPr anchorCtr="0" anchor="t" bIns="0" lIns="0" spcFirstLastPara="1" rIns="0" wrap="square" tIns="0">
            <a:spAutoFit/>
          </a:bodyPr>
          <a:lstStyle/>
          <a:p>
            <a:pPr indent="0" lvl="1" marL="0" marR="0" rtl="0" algn="ctr">
              <a:lnSpc>
                <a:spcPct val="115000"/>
              </a:lnSpc>
              <a:spcBef>
                <a:spcPts val="0"/>
              </a:spcBef>
              <a:spcAft>
                <a:spcPts val="0"/>
              </a:spcAft>
              <a:buNone/>
            </a:pPr>
            <a:r>
              <a:rPr b="0" i="0" lang="en-US" sz="2200" u="none" cap="none" strike="noStrike">
                <a:solidFill>
                  <a:srgbClr val="FFFDFC"/>
                </a:solidFill>
                <a:latin typeface="Lato"/>
                <a:ea typeface="Lato"/>
                <a:cs typeface="Lato"/>
                <a:sym typeface="Lato"/>
              </a:rPr>
              <a:t>Presentations are communication tools that can be used as demonstrations, lectures, speeches, reports, and more. It is mostly presented before an audience. It serves a variety of purposes, making presentations powerful tools for convincing and teaching.</a:t>
            </a:r>
            <a:endParaRPr/>
          </a:p>
        </p:txBody>
      </p:sp>
      <p:pic>
        <p:nvPicPr>
          <p:cNvPr id="222" name="Google Shape;222;p30"/>
          <p:cNvPicPr preferRelativeResize="0"/>
          <p:nvPr/>
        </p:nvPicPr>
        <p:blipFill rotWithShape="1">
          <a:blip r:embed="rId3">
            <a:alphaModFix/>
          </a:blip>
          <a:srcRect b="9777" l="0" r="0" t="9778"/>
          <a:stretch/>
        </p:blipFill>
        <p:spPr>
          <a:xfrm>
            <a:off x="10210800" y="1028700"/>
            <a:ext cx="6904302" cy="3695700"/>
          </a:xfrm>
          <a:prstGeom prst="rect">
            <a:avLst/>
          </a:prstGeom>
          <a:noFill/>
          <a:ln>
            <a:noFill/>
          </a:ln>
        </p:spPr>
      </p:pic>
      <p:sp>
        <p:nvSpPr>
          <p:cNvPr id="223" name="Google Shape;223;p30"/>
          <p:cNvSpPr/>
          <p:nvPr/>
        </p:nvSpPr>
        <p:spPr>
          <a:xfrm>
            <a:off x="1192064" y="3194986"/>
            <a:ext cx="7951936" cy="7388071"/>
          </a:xfrm>
          <a:custGeom>
            <a:rect b="b" l="l" r="r" t="t"/>
            <a:pathLst>
              <a:path extrusionOk="0" h="7388071" w="7951936">
                <a:moveTo>
                  <a:pt x="0" y="0"/>
                </a:moveTo>
                <a:lnTo>
                  <a:pt x="7951936" y="0"/>
                </a:lnTo>
                <a:lnTo>
                  <a:pt x="7951936" y="7388072"/>
                </a:lnTo>
                <a:lnTo>
                  <a:pt x="0" y="7388072"/>
                </a:lnTo>
                <a:lnTo>
                  <a:pt x="0" y="0"/>
                </a:lnTo>
                <a:close/>
              </a:path>
            </a:pathLst>
          </a:custGeom>
          <a:blipFill rotWithShape="1">
            <a:blip r:embed="rId4">
              <a:alphaModFix/>
            </a:blip>
            <a:stretch>
              <a:fillRect b="0" l="0" r="0" t="0"/>
            </a:stretch>
          </a:blipFill>
          <a:ln>
            <a:noFill/>
          </a:ln>
        </p:spPr>
      </p:sp>
      <p:sp>
        <p:nvSpPr>
          <p:cNvPr id="224" name="Google Shape;224;p30"/>
          <p:cNvSpPr/>
          <p:nvPr/>
        </p:nvSpPr>
        <p:spPr>
          <a:xfrm>
            <a:off x="16092367" y="943943"/>
            <a:ext cx="1514431" cy="1880219"/>
          </a:xfrm>
          <a:custGeom>
            <a:rect b="b" l="l" r="r" t="t"/>
            <a:pathLst>
              <a:path extrusionOk="0" h="1880219" w="1514431">
                <a:moveTo>
                  <a:pt x="0" y="0"/>
                </a:moveTo>
                <a:lnTo>
                  <a:pt x="1514431" y="0"/>
                </a:lnTo>
                <a:lnTo>
                  <a:pt x="1514431" y="1880220"/>
                </a:lnTo>
                <a:lnTo>
                  <a:pt x="0" y="1880220"/>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60B2F"/>
        </a:solidFill>
      </p:bgPr>
    </p:bg>
    <p:spTree>
      <p:nvGrpSpPr>
        <p:cNvPr id="228" name="Shape 228"/>
        <p:cNvGrpSpPr/>
        <p:nvPr/>
      </p:nvGrpSpPr>
      <p:grpSpPr>
        <a:xfrm>
          <a:off x="0" y="0"/>
          <a:ext cx="0" cy="0"/>
          <a:chOff x="0" y="0"/>
          <a:chExt cx="0" cy="0"/>
        </a:xfrm>
      </p:grpSpPr>
      <p:pic>
        <p:nvPicPr>
          <p:cNvPr id="229" name="Google Shape;229;p31"/>
          <p:cNvPicPr preferRelativeResize="0"/>
          <p:nvPr/>
        </p:nvPicPr>
        <p:blipFill rotWithShape="1">
          <a:blip r:embed="rId3">
            <a:alphaModFix/>
          </a:blip>
          <a:srcRect b="980" l="0" r="0" t="980"/>
          <a:stretch/>
        </p:blipFill>
        <p:spPr>
          <a:xfrm>
            <a:off x="8201012" y="0"/>
            <a:ext cx="10086988" cy="6794500"/>
          </a:xfrm>
          <a:prstGeom prst="rect">
            <a:avLst/>
          </a:prstGeom>
          <a:noFill/>
          <a:ln>
            <a:noFill/>
          </a:ln>
        </p:spPr>
      </p:pic>
      <p:pic>
        <p:nvPicPr>
          <p:cNvPr id="230" name="Google Shape;230;p31"/>
          <p:cNvPicPr preferRelativeResize="0"/>
          <p:nvPr/>
        </p:nvPicPr>
        <p:blipFill rotWithShape="1">
          <a:blip r:embed="rId4">
            <a:alphaModFix/>
          </a:blip>
          <a:srcRect b="31343" l="0" r="0" t="0"/>
          <a:stretch/>
        </p:blipFill>
        <p:spPr>
          <a:xfrm>
            <a:off x="8201012" y="6889750"/>
            <a:ext cx="3298829" cy="3397250"/>
          </a:xfrm>
          <a:prstGeom prst="rect">
            <a:avLst/>
          </a:prstGeom>
          <a:noFill/>
          <a:ln>
            <a:noFill/>
          </a:ln>
        </p:spPr>
      </p:pic>
      <p:pic>
        <p:nvPicPr>
          <p:cNvPr id="231" name="Google Shape;231;p31"/>
          <p:cNvPicPr preferRelativeResize="0"/>
          <p:nvPr/>
        </p:nvPicPr>
        <p:blipFill rotWithShape="1">
          <a:blip r:embed="rId5">
            <a:alphaModFix/>
          </a:blip>
          <a:srcRect b="0" l="17631" r="17632" t="0"/>
          <a:stretch/>
        </p:blipFill>
        <p:spPr>
          <a:xfrm>
            <a:off x="11595091" y="6889750"/>
            <a:ext cx="3298829" cy="3397250"/>
          </a:xfrm>
          <a:prstGeom prst="rect">
            <a:avLst/>
          </a:prstGeom>
          <a:noFill/>
          <a:ln>
            <a:noFill/>
          </a:ln>
        </p:spPr>
      </p:pic>
      <p:pic>
        <p:nvPicPr>
          <p:cNvPr id="232" name="Google Shape;232;p31"/>
          <p:cNvPicPr preferRelativeResize="0"/>
          <p:nvPr/>
        </p:nvPicPr>
        <p:blipFill rotWithShape="1">
          <a:blip r:embed="rId6">
            <a:alphaModFix/>
          </a:blip>
          <a:srcRect b="14220" l="9264" r="0" t="23484"/>
          <a:stretch/>
        </p:blipFill>
        <p:spPr>
          <a:xfrm>
            <a:off x="14989171" y="6889750"/>
            <a:ext cx="3298829" cy="3397250"/>
          </a:xfrm>
          <a:prstGeom prst="rect">
            <a:avLst/>
          </a:prstGeom>
          <a:noFill/>
          <a:ln>
            <a:noFill/>
          </a:ln>
        </p:spPr>
      </p:pic>
      <p:sp>
        <p:nvSpPr>
          <p:cNvPr id="233" name="Google Shape;233;p31"/>
          <p:cNvSpPr txBox="1"/>
          <p:nvPr/>
        </p:nvSpPr>
        <p:spPr>
          <a:xfrm>
            <a:off x="1352550" y="4170451"/>
            <a:ext cx="5562600" cy="382270"/>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0" i="0" lang="en-US" sz="2200" u="none" cap="none" strike="noStrike">
                <a:solidFill>
                  <a:srgbClr val="FFFDFC"/>
                </a:solidFill>
                <a:latin typeface="Lato"/>
                <a:ea typeface="Lato"/>
                <a:cs typeface="Lato"/>
                <a:sym typeface="Lato"/>
              </a:rPr>
              <a:t>Elaborate on what you want to discuss. </a:t>
            </a:r>
            <a:endParaRPr/>
          </a:p>
        </p:txBody>
      </p:sp>
      <p:sp>
        <p:nvSpPr>
          <p:cNvPr id="234" name="Google Shape;234;p31"/>
          <p:cNvSpPr txBox="1"/>
          <p:nvPr/>
        </p:nvSpPr>
        <p:spPr>
          <a:xfrm>
            <a:off x="1352550" y="1295400"/>
            <a:ext cx="5562600" cy="2296668"/>
          </a:xfrm>
          <a:prstGeom prst="rect">
            <a:avLst/>
          </a:prstGeom>
          <a:noFill/>
          <a:ln>
            <a:noFill/>
          </a:ln>
        </p:spPr>
        <p:txBody>
          <a:bodyPr anchorCtr="0" anchor="t" bIns="0" lIns="0" spcFirstLastPara="1" rIns="0" wrap="square" tIns="0">
            <a:spAutoFit/>
          </a:bodyPr>
          <a:lstStyle/>
          <a:p>
            <a:pPr indent="0" lvl="0" marL="0" marR="0" rtl="0" algn="ctr">
              <a:lnSpc>
                <a:spcPct val="91000"/>
              </a:lnSpc>
              <a:spcBef>
                <a:spcPts val="0"/>
              </a:spcBef>
              <a:spcAft>
                <a:spcPts val="0"/>
              </a:spcAft>
              <a:buNone/>
            </a:pPr>
            <a:r>
              <a:rPr b="0" i="0" lang="en-US" sz="9600" u="none" cap="none" strike="noStrike">
                <a:solidFill>
                  <a:srgbClr val="FFFFFF"/>
                </a:solidFill>
                <a:latin typeface="Pacifico"/>
                <a:ea typeface="Pacifico"/>
                <a:cs typeface="Pacifico"/>
                <a:sym typeface="Pacifico"/>
              </a:rPr>
              <a:t>Gallery Image</a:t>
            </a:r>
            <a:endParaRPr/>
          </a:p>
        </p:txBody>
      </p:sp>
      <p:sp>
        <p:nvSpPr>
          <p:cNvPr id="235" name="Google Shape;235;p31"/>
          <p:cNvSpPr/>
          <p:nvPr/>
        </p:nvSpPr>
        <p:spPr>
          <a:xfrm>
            <a:off x="1263679" y="4908202"/>
            <a:ext cx="5740343" cy="6018708"/>
          </a:xfrm>
          <a:custGeom>
            <a:rect b="b" l="l" r="r" t="t"/>
            <a:pathLst>
              <a:path extrusionOk="0" h="6018708" w="5740343">
                <a:moveTo>
                  <a:pt x="0" y="0"/>
                </a:moveTo>
                <a:lnTo>
                  <a:pt x="5740342" y="0"/>
                </a:lnTo>
                <a:lnTo>
                  <a:pt x="5740342" y="6018708"/>
                </a:lnTo>
                <a:lnTo>
                  <a:pt x="0" y="6018708"/>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2"/>
          <p:cNvSpPr txBox="1"/>
          <p:nvPr/>
        </p:nvSpPr>
        <p:spPr>
          <a:xfrm>
            <a:off x="8532917" y="3762524"/>
            <a:ext cx="9222202" cy="2129745"/>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0" i="0" lang="en-US" sz="14025" u="none" cap="none" strike="noStrike">
                <a:solidFill>
                  <a:srgbClr val="FFFFFF"/>
                </a:solidFill>
                <a:latin typeface="Pacifico"/>
                <a:ea typeface="Pacifico"/>
                <a:cs typeface="Pacifico"/>
                <a:sym typeface="Pacifico"/>
              </a:rPr>
              <a:t>Title here</a:t>
            </a:r>
            <a:endParaRPr/>
          </a:p>
        </p:txBody>
      </p:sp>
      <p:sp>
        <p:nvSpPr>
          <p:cNvPr id="241" name="Google Shape;241;p32"/>
          <p:cNvSpPr txBox="1"/>
          <p:nvPr/>
        </p:nvSpPr>
        <p:spPr>
          <a:xfrm>
            <a:off x="8532917" y="6169050"/>
            <a:ext cx="7480237" cy="547370"/>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1" i="0" lang="en-US" sz="3200" u="none" cap="none" strike="noStrike">
                <a:solidFill>
                  <a:srgbClr val="0F1A38"/>
                </a:solidFill>
                <a:latin typeface="Lato"/>
                <a:ea typeface="Lato"/>
                <a:cs typeface="Lato"/>
                <a:sym typeface="Lato"/>
              </a:rPr>
              <a:t>Elaborate on what you want to discuss. </a:t>
            </a:r>
            <a:endParaRPr/>
          </a:p>
        </p:txBody>
      </p:sp>
      <p:sp>
        <p:nvSpPr>
          <p:cNvPr id="242" name="Google Shape;242;p32"/>
          <p:cNvSpPr txBox="1"/>
          <p:nvPr/>
        </p:nvSpPr>
        <p:spPr>
          <a:xfrm>
            <a:off x="1125981" y="1609346"/>
            <a:ext cx="1423555" cy="2135330"/>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0" i="0" lang="en-US" sz="14025" u="none" cap="none" strike="noStrike">
                <a:solidFill>
                  <a:srgbClr val="FFFFFF"/>
                </a:solidFill>
                <a:latin typeface="Pacifico"/>
                <a:ea typeface="Pacifico"/>
                <a:cs typeface="Pacifico"/>
                <a:sym typeface="Pacifico"/>
              </a:rPr>
              <a:t>3.</a:t>
            </a:r>
            <a:endParaRPr/>
          </a:p>
        </p:txBody>
      </p:sp>
      <p:sp>
        <p:nvSpPr>
          <p:cNvPr id="243" name="Google Shape;243;p32"/>
          <p:cNvSpPr/>
          <p:nvPr/>
        </p:nvSpPr>
        <p:spPr>
          <a:xfrm>
            <a:off x="2118470" y="1028700"/>
            <a:ext cx="6414447" cy="12378758"/>
          </a:xfrm>
          <a:custGeom>
            <a:rect b="b" l="l" r="r" t="t"/>
            <a:pathLst>
              <a:path extrusionOk="0" h="12378758" w="6414447">
                <a:moveTo>
                  <a:pt x="0" y="0"/>
                </a:moveTo>
                <a:lnTo>
                  <a:pt x="6414447" y="0"/>
                </a:lnTo>
                <a:lnTo>
                  <a:pt x="6414447" y="12378758"/>
                </a:lnTo>
                <a:lnTo>
                  <a:pt x="0" y="12378758"/>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A545"/>
        </a:solidFill>
      </p:bgPr>
    </p:bg>
    <p:spTree>
      <p:nvGrpSpPr>
        <p:cNvPr id="247" name="Shape 247"/>
        <p:cNvGrpSpPr/>
        <p:nvPr/>
      </p:nvGrpSpPr>
      <p:grpSpPr>
        <a:xfrm>
          <a:off x="0" y="0"/>
          <a:ext cx="0" cy="0"/>
          <a:chOff x="0" y="0"/>
          <a:chExt cx="0" cy="0"/>
        </a:xfrm>
      </p:grpSpPr>
      <p:sp>
        <p:nvSpPr>
          <p:cNvPr id="248" name="Google Shape;248;p33"/>
          <p:cNvSpPr/>
          <p:nvPr/>
        </p:nvSpPr>
        <p:spPr>
          <a:xfrm rot="10800000">
            <a:off x="-464630" y="-1532155"/>
            <a:ext cx="7724978" cy="8431081"/>
          </a:xfrm>
          <a:custGeom>
            <a:rect b="b" l="l" r="r" t="t"/>
            <a:pathLst>
              <a:path extrusionOk="0" h="8431081" w="7724978">
                <a:moveTo>
                  <a:pt x="7724977" y="8431081"/>
                </a:moveTo>
                <a:lnTo>
                  <a:pt x="0" y="8431081"/>
                </a:lnTo>
                <a:lnTo>
                  <a:pt x="0" y="0"/>
                </a:lnTo>
                <a:lnTo>
                  <a:pt x="7724977" y="0"/>
                </a:lnTo>
                <a:lnTo>
                  <a:pt x="7724977" y="8431081"/>
                </a:lnTo>
                <a:close/>
              </a:path>
            </a:pathLst>
          </a:custGeom>
          <a:blipFill rotWithShape="1">
            <a:blip r:embed="rId3">
              <a:alphaModFix/>
            </a:blip>
            <a:stretch>
              <a:fillRect b="0" l="0" r="0" t="0"/>
            </a:stretch>
          </a:blipFill>
          <a:ln>
            <a:noFill/>
          </a:ln>
        </p:spPr>
      </p:sp>
      <p:sp>
        <p:nvSpPr>
          <p:cNvPr id="249" name="Google Shape;249;p33"/>
          <p:cNvSpPr txBox="1"/>
          <p:nvPr/>
        </p:nvSpPr>
        <p:spPr>
          <a:xfrm>
            <a:off x="1562264" y="3544206"/>
            <a:ext cx="6202800" cy="2955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9600" u="none" cap="none" strike="noStrike">
                <a:solidFill>
                  <a:srgbClr val="FFFFFF"/>
                </a:solidFill>
                <a:latin typeface="Pacifico"/>
                <a:ea typeface="Pacifico"/>
                <a:cs typeface="Pacifico"/>
                <a:sym typeface="Pacifico"/>
              </a:rPr>
              <a:t>Our</a:t>
            </a:r>
            <a:endParaRPr/>
          </a:p>
          <a:p>
            <a:pPr indent="0" lvl="0" marL="0" marR="0" rtl="0" algn="l">
              <a:lnSpc>
                <a:spcPct val="100000"/>
              </a:lnSpc>
              <a:spcBef>
                <a:spcPts val="0"/>
              </a:spcBef>
              <a:spcAft>
                <a:spcPts val="0"/>
              </a:spcAft>
              <a:buNone/>
            </a:pPr>
            <a:r>
              <a:rPr b="0" i="0" lang="en-US" sz="9600" u="none" cap="none" strike="noStrike">
                <a:solidFill>
                  <a:srgbClr val="FFFFFF"/>
                </a:solidFill>
                <a:latin typeface="Pacifico"/>
                <a:ea typeface="Pacifico"/>
                <a:cs typeface="Pacifico"/>
                <a:sym typeface="Pacifico"/>
              </a:rPr>
              <a:t>History</a:t>
            </a:r>
            <a:endParaRPr/>
          </a:p>
        </p:txBody>
      </p:sp>
      <p:sp>
        <p:nvSpPr>
          <p:cNvPr id="250" name="Google Shape;250;p33"/>
          <p:cNvSpPr txBox="1"/>
          <p:nvPr/>
        </p:nvSpPr>
        <p:spPr>
          <a:xfrm>
            <a:off x="1562274" y="7139850"/>
            <a:ext cx="5448000" cy="1506900"/>
          </a:xfrm>
          <a:prstGeom prst="rect">
            <a:avLst/>
          </a:prstGeom>
          <a:noFill/>
          <a:ln>
            <a:noFill/>
          </a:ln>
        </p:spPr>
        <p:txBody>
          <a:bodyPr anchorCtr="0" anchor="t" bIns="0" lIns="0" spcFirstLastPara="1" rIns="0" wrap="square" tIns="0">
            <a:spAutoFit/>
          </a:bodyPr>
          <a:lstStyle/>
          <a:p>
            <a:pPr indent="0" lvl="1" marL="0" marR="0" rtl="0" algn="l">
              <a:lnSpc>
                <a:spcPct val="115000"/>
              </a:lnSpc>
              <a:spcBef>
                <a:spcPts val="0"/>
              </a:spcBef>
              <a:spcAft>
                <a:spcPts val="0"/>
              </a:spcAft>
              <a:buNone/>
            </a:pPr>
            <a:r>
              <a:rPr b="0" i="0" lang="en-US" sz="2200" u="none" cap="none" strike="noStrike">
                <a:solidFill>
                  <a:srgbClr val="0F1A38"/>
                </a:solidFill>
                <a:latin typeface="Lato"/>
                <a:ea typeface="Lato"/>
                <a:cs typeface="Lato"/>
                <a:sym typeface="Lato"/>
              </a:rPr>
              <a:t>Presentations are communication tools that can be used as demonstrations, lectures, speeches, reports, and more. It is mostly presented before an audience. </a:t>
            </a:r>
            <a:endParaRPr/>
          </a:p>
        </p:txBody>
      </p:sp>
      <p:sp>
        <p:nvSpPr>
          <p:cNvPr id="251" name="Google Shape;251;p33"/>
          <p:cNvSpPr/>
          <p:nvPr/>
        </p:nvSpPr>
        <p:spPr>
          <a:xfrm rot="-1011423">
            <a:off x="6973541" y="-434583"/>
            <a:ext cx="9315528" cy="10722909"/>
          </a:xfrm>
          <a:custGeom>
            <a:rect b="b" l="l" r="r" t="t"/>
            <a:pathLst>
              <a:path extrusionOk="0" h="10722909" w="9315528">
                <a:moveTo>
                  <a:pt x="0" y="0"/>
                </a:moveTo>
                <a:lnTo>
                  <a:pt x="9315527" y="0"/>
                </a:lnTo>
                <a:lnTo>
                  <a:pt x="9315527" y="10722910"/>
                </a:lnTo>
                <a:lnTo>
                  <a:pt x="0" y="10722910"/>
                </a:lnTo>
                <a:lnTo>
                  <a:pt x="0" y="0"/>
                </a:lnTo>
                <a:close/>
              </a:path>
            </a:pathLst>
          </a:custGeom>
          <a:blipFill rotWithShape="1">
            <a:blip r:embed="rId4">
              <a:alphaModFix/>
            </a:blip>
            <a:stretch>
              <a:fillRect b="0" l="0" r="0" t="0"/>
            </a:stretch>
          </a:blipFill>
          <a:ln>
            <a:noFill/>
          </a:ln>
        </p:spPr>
      </p:sp>
      <p:sp>
        <p:nvSpPr>
          <p:cNvPr id="252" name="Google Shape;252;p33"/>
          <p:cNvSpPr/>
          <p:nvPr/>
        </p:nvSpPr>
        <p:spPr>
          <a:xfrm>
            <a:off x="9802852" y="5377090"/>
            <a:ext cx="9179886" cy="5852177"/>
          </a:xfrm>
          <a:custGeom>
            <a:rect b="b" l="l" r="r" t="t"/>
            <a:pathLst>
              <a:path extrusionOk="0" h="5852177" w="9179886">
                <a:moveTo>
                  <a:pt x="0" y="0"/>
                </a:moveTo>
                <a:lnTo>
                  <a:pt x="9179885" y="0"/>
                </a:lnTo>
                <a:lnTo>
                  <a:pt x="9179885" y="5852177"/>
                </a:lnTo>
                <a:lnTo>
                  <a:pt x="0" y="5852177"/>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DD61"/>
        </a:solidFill>
      </p:bgPr>
    </p:bg>
    <p:spTree>
      <p:nvGrpSpPr>
        <p:cNvPr id="256" name="Shape 256"/>
        <p:cNvGrpSpPr/>
        <p:nvPr/>
      </p:nvGrpSpPr>
      <p:grpSpPr>
        <a:xfrm>
          <a:off x="0" y="0"/>
          <a:ext cx="0" cy="0"/>
          <a:chOff x="0" y="0"/>
          <a:chExt cx="0" cy="0"/>
        </a:xfrm>
      </p:grpSpPr>
      <p:grpSp>
        <p:nvGrpSpPr>
          <p:cNvPr id="257" name="Google Shape;257;p34"/>
          <p:cNvGrpSpPr/>
          <p:nvPr/>
        </p:nvGrpSpPr>
        <p:grpSpPr>
          <a:xfrm>
            <a:off x="1028700" y="1645312"/>
            <a:ext cx="16230600" cy="7612988"/>
            <a:chOff x="0" y="-47625"/>
            <a:chExt cx="4274726" cy="2005067"/>
          </a:xfrm>
        </p:grpSpPr>
        <p:sp>
          <p:nvSpPr>
            <p:cNvPr id="258" name="Google Shape;258;p34"/>
            <p:cNvSpPr/>
            <p:nvPr/>
          </p:nvSpPr>
          <p:spPr>
            <a:xfrm>
              <a:off x="0" y="0"/>
              <a:ext cx="4274726" cy="1957442"/>
            </a:xfrm>
            <a:custGeom>
              <a:rect b="b" l="l" r="r" t="t"/>
              <a:pathLst>
                <a:path extrusionOk="0" h="1957442" w="4274726">
                  <a:moveTo>
                    <a:pt x="24327" y="0"/>
                  </a:moveTo>
                  <a:lnTo>
                    <a:pt x="4250399" y="0"/>
                  </a:lnTo>
                  <a:cubicBezTo>
                    <a:pt x="4263834" y="0"/>
                    <a:pt x="4274726" y="10891"/>
                    <a:pt x="4274726" y="24327"/>
                  </a:cubicBezTo>
                  <a:lnTo>
                    <a:pt x="4274726" y="1933115"/>
                  </a:lnTo>
                  <a:cubicBezTo>
                    <a:pt x="4274726" y="1946550"/>
                    <a:pt x="4263834" y="1957442"/>
                    <a:pt x="4250399" y="1957442"/>
                  </a:cubicBezTo>
                  <a:lnTo>
                    <a:pt x="24327" y="1957442"/>
                  </a:lnTo>
                  <a:cubicBezTo>
                    <a:pt x="10891" y="1957442"/>
                    <a:pt x="0" y="1946550"/>
                    <a:pt x="0" y="1933115"/>
                  </a:cubicBezTo>
                  <a:lnTo>
                    <a:pt x="0" y="24327"/>
                  </a:lnTo>
                  <a:cubicBezTo>
                    <a:pt x="0" y="10891"/>
                    <a:pt x="10891" y="0"/>
                    <a:pt x="24327" y="0"/>
                  </a:cubicBezTo>
                  <a:close/>
                </a:path>
              </a:pathLst>
            </a:custGeom>
            <a:solidFill>
              <a:srgbClr val="000000">
                <a:alpha val="0"/>
              </a:srgbClr>
            </a:solidFill>
            <a:ln cap="rnd" cmpd="sng" w="133350">
              <a:solidFill>
                <a:srgbClr val="E4312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34"/>
            <p:cNvSpPr txBox="1"/>
            <p:nvPr/>
          </p:nvSpPr>
          <p:spPr>
            <a:xfrm>
              <a:off x="0" y="-47625"/>
              <a:ext cx="4274726" cy="2005067"/>
            </a:xfrm>
            <a:prstGeom prst="rect">
              <a:avLst/>
            </a:prstGeom>
            <a:noFill/>
            <a:ln>
              <a:noFill/>
            </a:ln>
          </p:spPr>
          <p:txBody>
            <a:bodyPr anchorCtr="0" anchor="ctr" bIns="50800" lIns="50800" spcFirstLastPara="1" rIns="50800" wrap="square" tIns="50800">
              <a:noAutofit/>
            </a:bodyPr>
            <a:lstStyle/>
            <a:p>
              <a:pPr indent="0" lvl="0" marL="0" marR="0" rtl="0" algn="ctr">
                <a:lnSpc>
                  <a:spcPct val="17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0" name="Google Shape;260;p34"/>
          <p:cNvSpPr txBox="1"/>
          <p:nvPr/>
        </p:nvSpPr>
        <p:spPr>
          <a:xfrm>
            <a:off x="12754728" y="7522880"/>
            <a:ext cx="4271623" cy="552450"/>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US" sz="3599" u="none" cap="none" strike="noStrike">
                <a:solidFill>
                  <a:srgbClr val="000000"/>
                </a:solidFill>
                <a:latin typeface="Lato Black"/>
                <a:ea typeface="Lato Black"/>
                <a:cs typeface="Lato Black"/>
                <a:sym typeface="Lato Black"/>
              </a:rPr>
              <a:t>NAME</a:t>
            </a:r>
            <a:endParaRPr/>
          </a:p>
        </p:txBody>
      </p:sp>
      <p:sp>
        <p:nvSpPr>
          <p:cNvPr id="261" name="Google Shape;261;p34"/>
          <p:cNvSpPr txBox="1"/>
          <p:nvPr/>
        </p:nvSpPr>
        <p:spPr>
          <a:xfrm>
            <a:off x="1533108" y="8522549"/>
            <a:ext cx="4271623" cy="382270"/>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0" i="0" lang="en-US" sz="2200" u="none" cap="none" strike="noStrike">
                <a:solidFill>
                  <a:srgbClr val="0F1A38"/>
                </a:solidFill>
                <a:latin typeface="Lato"/>
                <a:ea typeface="Lato"/>
                <a:cs typeface="Lato"/>
                <a:sym typeface="Lato"/>
              </a:rPr>
              <a:t>Title or Position</a:t>
            </a:r>
            <a:endParaRPr/>
          </a:p>
        </p:txBody>
      </p:sp>
      <p:sp>
        <p:nvSpPr>
          <p:cNvPr id="262" name="Google Shape;262;p34"/>
          <p:cNvSpPr txBox="1"/>
          <p:nvPr/>
        </p:nvSpPr>
        <p:spPr>
          <a:xfrm>
            <a:off x="7143918" y="8522549"/>
            <a:ext cx="4271623" cy="382270"/>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0" i="0" lang="en-US" sz="2200" u="none" cap="none" strike="noStrike">
                <a:solidFill>
                  <a:srgbClr val="0F1A38"/>
                </a:solidFill>
                <a:latin typeface="Lato"/>
                <a:ea typeface="Lato"/>
                <a:cs typeface="Lato"/>
                <a:sym typeface="Lato"/>
              </a:rPr>
              <a:t>Title or Position</a:t>
            </a:r>
            <a:endParaRPr/>
          </a:p>
        </p:txBody>
      </p:sp>
      <p:sp>
        <p:nvSpPr>
          <p:cNvPr id="263" name="Google Shape;263;p34"/>
          <p:cNvSpPr txBox="1"/>
          <p:nvPr/>
        </p:nvSpPr>
        <p:spPr>
          <a:xfrm>
            <a:off x="12754728" y="8522549"/>
            <a:ext cx="4271623" cy="382270"/>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0" i="0" lang="en-US" sz="2200" u="none" cap="none" strike="noStrike">
                <a:solidFill>
                  <a:srgbClr val="0F1A38"/>
                </a:solidFill>
                <a:latin typeface="Lato"/>
                <a:ea typeface="Lato"/>
                <a:cs typeface="Lato"/>
                <a:sym typeface="Lato"/>
              </a:rPr>
              <a:t>Title or Position</a:t>
            </a:r>
            <a:endParaRPr/>
          </a:p>
        </p:txBody>
      </p:sp>
      <p:sp>
        <p:nvSpPr>
          <p:cNvPr id="264" name="Google Shape;264;p34"/>
          <p:cNvSpPr txBox="1"/>
          <p:nvPr/>
        </p:nvSpPr>
        <p:spPr>
          <a:xfrm>
            <a:off x="1533108" y="7522880"/>
            <a:ext cx="4271623" cy="552450"/>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US" sz="3599" u="none" cap="none" strike="noStrike">
                <a:solidFill>
                  <a:srgbClr val="000000"/>
                </a:solidFill>
                <a:latin typeface="Lato Black"/>
                <a:ea typeface="Lato Black"/>
                <a:cs typeface="Lato Black"/>
                <a:sym typeface="Lato Black"/>
              </a:rPr>
              <a:t>NAME</a:t>
            </a:r>
            <a:endParaRPr/>
          </a:p>
        </p:txBody>
      </p:sp>
      <p:sp>
        <p:nvSpPr>
          <p:cNvPr id="265" name="Google Shape;265;p34"/>
          <p:cNvSpPr txBox="1"/>
          <p:nvPr/>
        </p:nvSpPr>
        <p:spPr>
          <a:xfrm>
            <a:off x="7143918" y="7522880"/>
            <a:ext cx="4271623" cy="552450"/>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US" sz="3599" u="none" cap="none" strike="noStrike">
                <a:solidFill>
                  <a:srgbClr val="000000"/>
                </a:solidFill>
                <a:latin typeface="Lato Black"/>
                <a:ea typeface="Lato Black"/>
                <a:cs typeface="Lato Black"/>
                <a:sym typeface="Lato Black"/>
              </a:rPr>
              <a:t>NAME</a:t>
            </a:r>
            <a:endParaRPr/>
          </a:p>
        </p:txBody>
      </p:sp>
      <p:grpSp>
        <p:nvGrpSpPr>
          <p:cNvPr id="266" name="Google Shape;266;p34"/>
          <p:cNvGrpSpPr/>
          <p:nvPr/>
        </p:nvGrpSpPr>
        <p:grpSpPr>
          <a:xfrm>
            <a:off x="5804730" y="674813"/>
            <a:ext cx="6367287" cy="2167526"/>
            <a:chOff x="0" y="-47625"/>
            <a:chExt cx="1676981" cy="570871"/>
          </a:xfrm>
        </p:grpSpPr>
        <p:sp>
          <p:nvSpPr>
            <p:cNvPr id="267" name="Google Shape;267;p34"/>
            <p:cNvSpPr/>
            <p:nvPr/>
          </p:nvSpPr>
          <p:spPr>
            <a:xfrm>
              <a:off x="0" y="0"/>
              <a:ext cx="1676981" cy="523246"/>
            </a:xfrm>
            <a:custGeom>
              <a:rect b="b" l="l" r="r" t="t"/>
              <a:pathLst>
                <a:path extrusionOk="0" h="523246" w="1676981">
                  <a:moveTo>
                    <a:pt x="62010" y="0"/>
                  </a:moveTo>
                  <a:lnTo>
                    <a:pt x="1614971" y="0"/>
                  </a:lnTo>
                  <a:cubicBezTo>
                    <a:pt x="1631417" y="0"/>
                    <a:pt x="1647189" y="6533"/>
                    <a:pt x="1658819" y="18162"/>
                  </a:cubicBezTo>
                  <a:cubicBezTo>
                    <a:pt x="1670448" y="29792"/>
                    <a:pt x="1676981" y="45564"/>
                    <a:pt x="1676981" y="62010"/>
                  </a:cubicBezTo>
                  <a:lnTo>
                    <a:pt x="1676981" y="461236"/>
                  </a:lnTo>
                  <a:cubicBezTo>
                    <a:pt x="1676981" y="477682"/>
                    <a:pt x="1670448" y="493454"/>
                    <a:pt x="1658819" y="505084"/>
                  </a:cubicBezTo>
                  <a:cubicBezTo>
                    <a:pt x="1647189" y="516713"/>
                    <a:pt x="1631417" y="523246"/>
                    <a:pt x="1614971" y="523246"/>
                  </a:cubicBezTo>
                  <a:lnTo>
                    <a:pt x="62010" y="523246"/>
                  </a:lnTo>
                  <a:cubicBezTo>
                    <a:pt x="45564" y="523246"/>
                    <a:pt x="29792" y="516713"/>
                    <a:pt x="18162" y="505084"/>
                  </a:cubicBezTo>
                  <a:cubicBezTo>
                    <a:pt x="6533" y="493454"/>
                    <a:pt x="0" y="477682"/>
                    <a:pt x="0" y="461236"/>
                  </a:cubicBezTo>
                  <a:lnTo>
                    <a:pt x="0" y="62010"/>
                  </a:lnTo>
                  <a:cubicBezTo>
                    <a:pt x="0" y="45564"/>
                    <a:pt x="6533" y="29792"/>
                    <a:pt x="18162" y="18162"/>
                  </a:cubicBezTo>
                  <a:cubicBezTo>
                    <a:pt x="29792" y="6533"/>
                    <a:pt x="45564" y="0"/>
                    <a:pt x="62010" y="0"/>
                  </a:cubicBezTo>
                  <a:close/>
                </a:path>
              </a:pathLst>
            </a:custGeom>
            <a:solidFill>
              <a:srgbClr val="FADD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34"/>
            <p:cNvSpPr txBox="1"/>
            <p:nvPr/>
          </p:nvSpPr>
          <p:spPr>
            <a:xfrm>
              <a:off x="0" y="-47625"/>
              <a:ext cx="1676981" cy="570871"/>
            </a:xfrm>
            <a:prstGeom prst="rect">
              <a:avLst/>
            </a:prstGeom>
            <a:noFill/>
            <a:ln>
              <a:noFill/>
            </a:ln>
          </p:spPr>
          <p:txBody>
            <a:bodyPr anchorCtr="0" anchor="ctr" bIns="50800" lIns="50800" spcFirstLastPara="1" rIns="50800" wrap="square" tIns="50800">
              <a:noAutofit/>
            </a:bodyPr>
            <a:lstStyle/>
            <a:p>
              <a:pPr indent="0" lvl="0" marL="0" marR="0" rtl="0" algn="ctr">
                <a:lnSpc>
                  <a:spcPct val="17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9" name="Google Shape;269;p34"/>
          <p:cNvSpPr txBox="1"/>
          <p:nvPr/>
        </p:nvSpPr>
        <p:spPr>
          <a:xfrm>
            <a:off x="5377646" y="1097476"/>
            <a:ext cx="7221456" cy="1457325"/>
          </a:xfrm>
          <a:prstGeom prst="rect">
            <a:avLst/>
          </a:prstGeom>
          <a:noFill/>
          <a:ln>
            <a:noFill/>
          </a:ln>
        </p:spPr>
        <p:txBody>
          <a:bodyPr anchorCtr="0" anchor="t" bIns="0" lIns="0" spcFirstLastPara="1" rIns="0" wrap="square" tIns="0">
            <a:spAutoFit/>
          </a:bodyPr>
          <a:lstStyle/>
          <a:p>
            <a:pPr indent="0" lvl="0" marL="0" marR="0" rtl="0" algn="ctr">
              <a:lnSpc>
                <a:spcPct val="119989"/>
              </a:lnSpc>
              <a:spcBef>
                <a:spcPts val="0"/>
              </a:spcBef>
              <a:spcAft>
                <a:spcPts val="0"/>
              </a:spcAft>
              <a:buNone/>
            </a:pPr>
            <a:r>
              <a:rPr b="0" i="0" lang="en-US" sz="9600" u="none" cap="none" strike="noStrike">
                <a:solidFill>
                  <a:srgbClr val="0F1A38"/>
                </a:solidFill>
                <a:latin typeface="Pacifico"/>
                <a:ea typeface="Pacifico"/>
                <a:cs typeface="Pacifico"/>
                <a:sym typeface="Pacifico"/>
              </a:rPr>
              <a:t>The Team</a:t>
            </a:r>
            <a:endParaRPr/>
          </a:p>
        </p:txBody>
      </p:sp>
      <p:grpSp>
        <p:nvGrpSpPr>
          <p:cNvPr id="270" name="Google Shape;270;p34"/>
          <p:cNvGrpSpPr/>
          <p:nvPr/>
        </p:nvGrpSpPr>
        <p:grpSpPr>
          <a:xfrm>
            <a:off x="10800877" y="7525856"/>
            <a:ext cx="2354056" cy="2577101"/>
            <a:chOff x="0" y="-47625"/>
            <a:chExt cx="619998" cy="678743"/>
          </a:xfrm>
        </p:grpSpPr>
        <p:sp>
          <p:nvSpPr>
            <p:cNvPr id="271" name="Google Shape;271;p34"/>
            <p:cNvSpPr/>
            <p:nvPr/>
          </p:nvSpPr>
          <p:spPr>
            <a:xfrm>
              <a:off x="0" y="0"/>
              <a:ext cx="619998" cy="631118"/>
            </a:xfrm>
            <a:custGeom>
              <a:rect b="b" l="l" r="r" t="t"/>
              <a:pathLst>
                <a:path extrusionOk="0" h="631118" w="619998">
                  <a:moveTo>
                    <a:pt x="167727" y="0"/>
                  </a:moveTo>
                  <a:lnTo>
                    <a:pt x="452272" y="0"/>
                  </a:lnTo>
                  <a:cubicBezTo>
                    <a:pt x="544905" y="0"/>
                    <a:pt x="619998" y="75094"/>
                    <a:pt x="619998" y="167727"/>
                  </a:cubicBezTo>
                  <a:lnTo>
                    <a:pt x="619998" y="463391"/>
                  </a:lnTo>
                  <a:cubicBezTo>
                    <a:pt x="619998" y="556024"/>
                    <a:pt x="544905" y="631118"/>
                    <a:pt x="452272" y="631118"/>
                  </a:cubicBezTo>
                  <a:lnTo>
                    <a:pt x="167727" y="631118"/>
                  </a:lnTo>
                  <a:cubicBezTo>
                    <a:pt x="75094" y="631118"/>
                    <a:pt x="0" y="556024"/>
                    <a:pt x="0" y="463391"/>
                  </a:cubicBezTo>
                  <a:lnTo>
                    <a:pt x="0" y="167727"/>
                  </a:lnTo>
                  <a:cubicBezTo>
                    <a:pt x="0" y="75094"/>
                    <a:pt x="75094" y="0"/>
                    <a:pt x="167727" y="0"/>
                  </a:cubicBezTo>
                  <a:close/>
                </a:path>
              </a:pathLst>
            </a:custGeom>
            <a:solidFill>
              <a:srgbClr val="FADD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34"/>
            <p:cNvSpPr txBox="1"/>
            <p:nvPr/>
          </p:nvSpPr>
          <p:spPr>
            <a:xfrm>
              <a:off x="0" y="-47625"/>
              <a:ext cx="619998" cy="678743"/>
            </a:xfrm>
            <a:prstGeom prst="rect">
              <a:avLst/>
            </a:prstGeom>
            <a:noFill/>
            <a:ln>
              <a:noFill/>
            </a:ln>
          </p:spPr>
          <p:txBody>
            <a:bodyPr anchorCtr="0" anchor="ctr" bIns="50800" lIns="50800" spcFirstLastPara="1" rIns="50800" wrap="square" tIns="50800">
              <a:noAutofit/>
            </a:bodyPr>
            <a:lstStyle/>
            <a:p>
              <a:pPr indent="0" lvl="0" marL="0" marR="0" rtl="0" algn="ctr">
                <a:lnSpc>
                  <a:spcPct val="17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73" name="Google Shape;273;p34"/>
          <p:cNvSpPr/>
          <p:nvPr/>
        </p:nvSpPr>
        <p:spPr>
          <a:xfrm>
            <a:off x="10928043" y="8075330"/>
            <a:ext cx="2099725" cy="1882117"/>
          </a:xfrm>
          <a:custGeom>
            <a:rect b="b" l="l" r="r" t="t"/>
            <a:pathLst>
              <a:path extrusionOk="0" h="1882117" w="2099725">
                <a:moveTo>
                  <a:pt x="0" y="0"/>
                </a:moveTo>
                <a:lnTo>
                  <a:pt x="2099725" y="0"/>
                </a:lnTo>
                <a:lnTo>
                  <a:pt x="2099725" y="1882117"/>
                </a:lnTo>
                <a:lnTo>
                  <a:pt x="0" y="1882117"/>
                </a:lnTo>
                <a:lnTo>
                  <a:pt x="0" y="0"/>
                </a:lnTo>
                <a:close/>
              </a:path>
            </a:pathLst>
          </a:custGeom>
          <a:blipFill rotWithShape="1">
            <a:blip r:embed="rId3">
              <a:alphaModFix/>
            </a:blip>
            <a:stretch>
              <a:fillRect b="0" l="0" r="0" t="0"/>
            </a:stretch>
          </a:blipFill>
          <a:ln>
            <a:noFill/>
          </a:ln>
        </p:spPr>
      </p:sp>
      <p:sp>
        <p:nvSpPr>
          <p:cNvPr id="274" name="Google Shape;274;p34"/>
          <p:cNvSpPr/>
          <p:nvPr/>
        </p:nvSpPr>
        <p:spPr>
          <a:xfrm rot="-604778">
            <a:off x="11340032" y="3251628"/>
            <a:ext cx="1143644" cy="1419874"/>
          </a:xfrm>
          <a:custGeom>
            <a:rect b="b" l="l" r="r" t="t"/>
            <a:pathLst>
              <a:path extrusionOk="0" h="1419874" w="1143644">
                <a:moveTo>
                  <a:pt x="0" y="0"/>
                </a:moveTo>
                <a:lnTo>
                  <a:pt x="1143645" y="0"/>
                </a:lnTo>
                <a:lnTo>
                  <a:pt x="1143645" y="1419874"/>
                </a:lnTo>
                <a:lnTo>
                  <a:pt x="0" y="1419874"/>
                </a:lnTo>
                <a:lnTo>
                  <a:pt x="0" y="0"/>
                </a:lnTo>
                <a:close/>
              </a:path>
            </a:pathLst>
          </a:custGeom>
          <a:blipFill rotWithShape="1">
            <a:blip r:embed="rId4">
              <a:alphaModFix/>
            </a:blip>
            <a:stretch>
              <a:fillRect b="0" l="0" r="0" t="0"/>
            </a:stretch>
          </a:blipFill>
          <a:ln>
            <a:noFill/>
          </a:ln>
        </p:spPr>
      </p:sp>
      <p:sp>
        <p:nvSpPr>
          <p:cNvPr id="275" name="Google Shape;275;p34"/>
          <p:cNvSpPr/>
          <p:nvPr/>
        </p:nvSpPr>
        <p:spPr>
          <a:xfrm>
            <a:off x="1589810" y="2554801"/>
            <a:ext cx="1115922" cy="1046937"/>
          </a:xfrm>
          <a:custGeom>
            <a:rect b="b" l="l" r="r" t="t"/>
            <a:pathLst>
              <a:path extrusionOk="0" h="1046937" w="1115922">
                <a:moveTo>
                  <a:pt x="0" y="0"/>
                </a:moveTo>
                <a:lnTo>
                  <a:pt x="1115922" y="0"/>
                </a:lnTo>
                <a:lnTo>
                  <a:pt x="1115922" y="1046937"/>
                </a:lnTo>
                <a:lnTo>
                  <a:pt x="0" y="1046937"/>
                </a:lnTo>
                <a:lnTo>
                  <a:pt x="0" y="0"/>
                </a:lnTo>
                <a:close/>
              </a:path>
            </a:pathLst>
          </a:custGeom>
          <a:blipFill rotWithShape="1">
            <a:blip r:embed="rId5">
              <a:alphaModFix/>
            </a:blip>
            <a:stretch>
              <a:fillRect b="0" l="0" r="0" t="0"/>
            </a:stretch>
          </a:blipFill>
          <a:ln>
            <a:noFill/>
          </a:ln>
        </p:spPr>
      </p:sp>
      <p:sp>
        <p:nvSpPr>
          <p:cNvPr id="276" name="Google Shape;276;p34"/>
          <p:cNvSpPr/>
          <p:nvPr/>
        </p:nvSpPr>
        <p:spPr>
          <a:xfrm rot="-532537">
            <a:off x="12030599" y="-24782"/>
            <a:ext cx="4302575" cy="1016972"/>
          </a:xfrm>
          <a:custGeom>
            <a:rect b="b" l="l" r="r" t="t"/>
            <a:pathLst>
              <a:path extrusionOk="0" h="1016972" w="4302575">
                <a:moveTo>
                  <a:pt x="0" y="0"/>
                </a:moveTo>
                <a:lnTo>
                  <a:pt x="4302575" y="0"/>
                </a:lnTo>
                <a:lnTo>
                  <a:pt x="4302575" y="1016972"/>
                </a:lnTo>
                <a:lnTo>
                  <a:pt x="0" y="1016972"/>
                </a:lnTo>
                <a:lnTo>
                  <a:pt x="0" y="0"/>
                </a:lnTo>
                <a:close/>
              </a:path>
            </a:pathLst>
          </a:custGeom>
          <a:blipFill rotWithShape="1">
            <a:blip r:embed="rId6">
              <a:alphaModFix/>
            </a:blip>
            <a:stretch>
              <a:fillRect b="0" l="0" r="0" t="0"/>
            </a:stretch>
          </a:blipFill>
          <a:ln>
            <a:noFill/>
          </a:ln>
        </p:spPr>
      </p:sp>
      <p:pic>
        <p:nvPicPr>
          <p:cNvPr id="277" name="Google Shape;277;p34"/>
          <p:cNvPicPr preferRelativeResize="0"/>
          <p:nvPr/>
        </p:nvPicPr>
        <p:blipFill>
          <a:blip r:embed="rId7">
            <a:alphaModFix/>
          </a:blip>
          <a:stretch>
            <a:fillRect/>
          </a:stretch>
        </p:blipFill>
        <p:spPr>
          <a:xfrm>
            <a:off x="2147750" y="3703032"/>
            <a:ext cx="3042300" cy="3054900"/>
          </a:xfrm>
          <a:prstGeom prst="ellipse">
            <a:avLst/>
          </a:prstGeom>
          <a:noFill/>
          <a:ln>
            <a:noFill/>
          </a:ln>
        </p:spPr>
      </p:pic>
      <p:pic>
        <p:nvPicPr>
          <p:cNvPr id="278" name="Google Shape;278;p34"/>
          <p:cNvPicPr preferRelativeResize="0"/>
          <p:nvPr/>
        </p:nvPicPr>
        <p:blipFill>
          <a:blip r:embed="rId8">
            <a:alphaModFix/>
          </a:blip>
          <a:stretch>
            <a:fillRect/>
          </a:stretch>
        </p:blipFill>
        <p:spPr>
          <a:xfrm>
            <a:off x="7758563" y="3703032"/>
            <a:ext cx="3042300" cy="3054900"/>
          </a:xfrm>
          <a:prstGeom prst="ellipse">
            <a:avLst/>
          </a:prstGeom>
          <a:noFill/>
          <a:ln>
            <a:noFill/>
          </a:ln>
        </p:spPr>
      </p:pic>
      <p:pic>
        <p:nvPicPr>
          <p:cNvPr id="279" name="Google Shape;279;p34"/>
          <p:cNvPicPr preferRelativeResize="0"/>
          <p:nvPr/>
        </p:nvPicPr>
        <p:blipFill>
          <a:blip r:embed="rId9">
            <a:alphaModFix/>
          </a:blip>
          <a:stretch>
            <a:fillRect/>
          </a:stretch>
        </p:blipFill>
        <p:spPr>
          <a:xfrm>
            <a:off x="13022813" y="3709332"/>
            <a:ext cx="3042300" cy="3042300"/>
          </a:xfrm>
          <a:prstGeom prst="ellipse">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7BF82"/>
        </a:solidFill>
      </p:bgPr>
    </p:bg>
    <p:spTree>
      <p:nvGrpSpPr>
        <p:cNvPr id="283" name="Shape 283"/>
        <p:cNvGrpSpPr/>
        <p:nvPr/>
      </p:nvGrpSpPr>
      <p:grpSpPr>
        <a:xfrm>
          <a:off x="0" y="0"/>
          <a:ext cx="0" cy="0"/>
          <a:chOff x="0" y="0"/>
          <a:chExt cx="0" cy="0"/>
        </a:xfrm>
      </p:grpSpPr>
      <p:sp>
        <p:nvSpPr>
          <p:cNvPr id="284" name="Google Shape;284;p35"/>
          <p:cNvSpPr txBox="1"/>
          <p:nvPr/>
        </p:nvSpPr>
        <p:spPr>
          <a:xfrm>
            <a:off x="5158049" y="3022775"/>
            <a:ext cx="7971900" cy="3516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7615" u="none" cap="none" strike="noStrike">
                <a:solidFill>
                  <a:srgbClr val="FFFFFF"/>
                </a:solidFill>
                <a:latin typeface="Pacifico"/>
                <a:ea typeface="Pacifico"/>
                <a:cs typeface="Pacifico"/>
                <a:sym typeface="Pacifico"/>
              </a:rPr>
              <a:t>Write an original statement or inspiring quote</a:t>
            </a:r>
            <a:endParaRPr/>
          </a:p>
        </p:txBody>
      </p:sp>
      <p:sp>
        <p:nvSpPr>
          <p:cNvPr id="285" name="Google Shape;285;p35"/>
          <p:cNvSpPr txBox="1"/>
          <p:nvPr/>
        </p:nvSpPr>
        <p:spPr>
          <a:xfrm>
            <a:off x="5351468" y="7058488"/>
            <a:ext cx="7585064" cy="7727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200" u="none" cap="none" strike="noStrike">
                <a:solidFill>
                  <a:srgbClr val="FFFDFC"/>
                </a:solidFill>
                <a:latin typeface="Lato"/>
                <a:ea typeface="Lato"/>
                <a:cs typeface="Lato"/>
                <a:sym typeface="Lato"/>
              </a:rPr>
              <a:t>— Include a credit, citation,</a:t>
            </a:r>
            <a:endParaRPr/>
          </a:p>
          <a:p>
            <a:pPr indent="0" lvl="1" marL="0" marR="0" rtl="0" algn="ctr">
              <a:lnSpc>
                <a:spcPct val="140000"/>
              </a:lnSpc>
              <a:spcBef>
                <a:spcPts val="0"/>
              </a:spcBef>
              <a:spcAft>
                <a:spcPts val="0"/>
              </a:spcAft>
              <a:buNone/>
            </a:pPr>
            <a:r>
              <a:rPr b="0" i="0" lang="en-US" sz="2200" u="none" cap="none" strike="noStrike">
                <a:solidFill>
                  <a:srgbClr val="FFFDFC"/>
                </a:solidFill>
                <a:latin typeface="Lato"/>
                <a:ea typeface="Lato"/>
                <a:cs typeface="Lato"/>
                <a:sym typeface="Lato"/>
              </a:rPr>
              <a:t>or supporting message</a:t>
            </a:r>
            <a:endParaRPr/>
          </a:p>
        </p:txBody>
      </p:sp>
      <p:sp>
        <p:nvSpPr>
          <p:cNvPr id="286" name="Google Shape;286;p35"/>
          <p:cNvSpPr/>
          <p:nvPr/>
        </p:nvSpPr>
        <p:spPr>
          <a:xfrm>
            <a:off x="-822523" y="663039"/>
            <a:ext cx="8411193" cy="10304678"/>
          </a:xfrm>
          <a:custGeom>
            <a:rect b="b" l="l" r="r" t="t"/>
            <a:pathLst>
              <a:path extrusionOk="0" h="10304678" w="8411193">
                <a:moveTo>
                  <a:pt x="0" y="0"/>
                </a:moveTo>
                <a:lnTo>
                  <a:pt x="8411194" y="0"/>
                </a:lnTo>
                <a:lnTo>
                  <a:pt x="8411194" y="10304678"/>
                </a:lnTo>
                <a:lnTo>
                  <a:pt x="0" y="10304678"/>
                </a:lnTo>
                <a:lnTo>
                  <a:pt x="0" y="0"/>
                </a:lnTo>
                <a:close/>
              </a:path>
            </a:pathLst>
          </a:custGeom>
          <a:blipFill rotWithShape="1">
            <a:blip r:embed="rId3">
              <a:alphaModFix/>
            </a:blip>
            <a:stretch>
              <a:fillRect b="0" l="0" r="0" t="0"/>
            </a:stretch>
          </a:blipFill>
          <a:ln>
            <a:noFill/>
          </a:ln>
        </p:spPr>
      </p:sp>
      <p:sp>
        <p:nvSpPr>
          <p:cNvPr id="287" name="Google Shape;287;p35"/>
          <p:cNvSpPr/>
          <p:nvPr/>
        </p:nvSpPr>
        <p:spPr>
          <a:xfrm>
            <a:off x="11068705" y="663039"/>
            <a:ext cx="9528217" cy="9990267"/>
          </a:xfrm>
          <a:custGeom>
            <a:rect b="b" l="l" r="r" t="t"/>
            <a:pathLst>
              <a:path extrusionOk="0" h="9990267" w="9528217">
                <a:moveTo>
                  <a:pt x="0" y="0"/>
                </a:moveTo>
                <a:lnTo>
                  <a:pt x="9528218" y="0"/>
                </a:lnTo>
                <a:lnTo>
                  <a:pt x="9528218" y="9990267"/>
                </a:lnTo>
                <a:lnTo>
                  <a:pt x="0" y="9990267"/>
                </a:lnTo>
                <a:lnTo>
                  <a:pt x="0" y="0"/>
                </a:lnTo>
                <a:close/>
              </a:path>
            </a:pathLst>
          </a:custGeom>
          <a:blipFill rotWithShape="1">
            <a:blip r:embed="rId4">
              <a:alphaModFix/>
            </a:blip>
            <a:stretch>
              <a:fillRect b="0" l="0" r="0" t="0"/>
            </a:stretch>
          </a:blipFill>
          <a:ln>
            <a:noFill/>
          </a:ln>
        </p:spPr>
      </p:sp>
      <p:sp>
        <p:nvSpPr>
          <p:cNvPr id="288" name="Google Shape;288;p35"/>
          <p:cNvSpPr/>
          <p:nvPr/>
        </p:nvSpPr>
        <p:spPr>
          <a:xfrm>
            <a:off x="7588671" y="1551753"/>
            <a:ext cx="4025955" cy="951589"/>
          </a:xfrm>
          <a:custGeom>
            <a:rect b="b" l="l" r="r" t="t"/>
            <a:pathLst>
              <a:path extrusionOk="0" h="951589" w="4025955">
                <a:moveTo>
                  <a:pt x="0" y="0"/>
                </a:moveTo>
                <a:lnTo>
                  <a:pt x="4025955" y="0"/>
                </a:lnTo>
                <a:lnTo>
                  <a:pt x="4025955" y="951589"/>
                </a:lnTo>
                <a:lnTo>
                  <a:pt x="0" y="951589"/>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C0DF"/>
        </a:solidFill>
      </p:bgPr>
    </p:bg>
    <p:spTree>
      <p:nvGrpSpPr>
        <p:cNvPr id="292" name="Shape 292"/>
        <p:cNvGrpSpPr/>
        <p:nvPr/>
      </p:nvGrpSpPr>
      <p:grpSpPr>
        <a:xfrm>
          <a:off x="0" y="0"/>
          <a:ext cx="0" cy="0"/>
          <a:chOff x="0" y="0"/>
          <a:chExt cx="0" cy="0"/>
        </a:xfrm>
      </p:grpSpPr>
      <p:pic>
        <p:nvPicPr>
          <p:cNvPr id="293" name="Google Shape;293;p36"/>
          <p:cNvPicPr preferRelativeResize="0"/>
          <p:nvPr/>
        </p:nvPicPr>
        <p:blipFill rotWithShape="1">
          <a:blip r:embed="rId3">
            <a:alphaModFix/>
          </a:blip>
          <a:srcRect b="0" l="0" r="0" t="0"/>
          <a:stretch/>
        </p:blipFill>
        <p:spPr>
          <a:xfrm>
            <a:off x="5607783" y="175393"/>
            <a:ext cx="12710746" cy="10142136"/>
          </a:xfrm>
          <a:prstGeom prst="rect">
            <a:avLst/>
          </a:prstGeom>
          <a:noFill/>
          <a:ln>
            <a:noFill/>
          </a:ln>
        </p:spPr>
      </p:pic>
      <p:sp>
        <p:nvSpPr>
          <p:cNvPr id="294" name="Google Shape;294;p36"/>
          <p:cNvSpPr/>
          <p:nvPr/>
        </p:nvSpPr>
        <p:spPr>
          <a:xfrm rot="-9846931">
            <a:off x="-246338" y="-1532155"/>
            <a:ext cx="6116569" cy="6675655"/>
          </a:xfrm>
          <a:custGeom>
            <a:rect b="b" l="l" r="r" t="t"/>
            <a:pathLst>
              <a:path extrusionOk="0" h="6675655" w="6116569">
                <a:moveTo>
                  <a:pt x="6116569" y="6675655"/>
                </a:moveTo>
                <a:lnTo>
                  <a:pt x="0" y="6675655"/>
                </a:lnTo>
                <a:lnTo>
                  <a:pt x="0" y="0"/>
                </a:lnTo>
                <a:lnTo>
                  <a:pt x="6116569" y="0"/>
                </a:lnTo>
                <a:lnTo>
                  <a:pt x="6116569" y="6675655"/>
                </a:lnTo>
                <a:close/>
              </a:path>
            </a:pathLst>
          </a:custGeom>
          <a:blipFill rotWithShape="1">
            <a:blip r:embed="rId4">
              <a:alphaModFix/>
            </a:blip>
            <a:stretch>
              <a:fillRect b="0" l="0" r="0" t="0"/>
            </a:stretch>
          </a:blipFill>
          <a:ln>
            <a:noFill/>
          </a:ln>
        </p:spPr>
      </p:sp>
      <p:sp>
        <p:nvSpPr>
          <p:cNvPr id="295" name="Google Shape;295;p36"/>
          <p:cNvSpPr txBox="1"/>
          <p:nvPr/>
        </p:nvSpPr>
        <p:spPr>
          <a:xfrm>
            <a:off x="1028700" y="2499824"/>
            <a:ext cx="4316700" cy="4433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9600" u="none" cap="none" strike="noStrike">
                <a:solidFill>
                  <a:srgbClr val="FFFFFF"/>
                </a:solidFill>
                <a:latin typeface="Pacifico"/>
                <a:ea typeface="Pacifico"/>
                <a:cs typeface="Pacifico"/>
                <a:sym typeface="Pacifico"/>
              </a:rPr>
              <a:t>Add topic here</a:t>
            </a:r>
            <a:endParaRPr/>
          </a:p>
        </p:txBody>
      </p:sp>
      <p:sp>
        <p:nvSpPr>
          <p:cNvPr id="296" name="Google Shape;296;p36"/>
          <p:cNvSpPr txBox="1"/>
          <p:nvPr/>
        </p:nvSpPr>
        <p:spPr>
          <a:xfrm>
            <a:off x="1028700" y="7262000"/>
            <a:ext cx="3924300" cy="2285700"/>
          </a:xfrm>
          <a:prstGeom prst="rect">
            <a:avLst/>
          </a:prstGeom>
          <a:noFill/>
          <a:ln>
            <a:noFill/>
          </a:ln>
        </p:spPr>
        <p:txBody>
          <a:bodyPr anchorCtr="0" anchor="t" bIns="0" lIns="0" spcFirstLastPara="1" rIns="0" wrap="square" tIns="0">
            <a:spAutoFit/>
          </a:bodyPr>
          <a:lstStyle/>
          <a:p>
            <a:pPr indent="0" lvl="1" marL="0" marR="0" rtl="0" algn="l">
              <a:lnSpc>
                <a:spcPct val="115000"/>
              </a:lnSpc>
              <a:spcBef>
                <a:spcPts val="0"/>
              </a:spcBef>
              <a:spcAft>
                <a:spcPts val="0"/>
              </a:spcAft>
              <a:buNone/>
            </a:pPr>
            <a:r>
              <a:rPr b="0" i="0" lang="en-US" sz="2200" u="none" cap="none" strike="noStrike">
                <a:solidFill>
                  <a:srgbClr val="0F1A38"/>
                </a:solidFill>
                <a:latin typeface="Lato"/>
                <a:ea typeface="Lato"/>
                <a:cs typeface="Lato"/>
                <a:sym typeface="Lato"/>
              </a:rPr>
              <a:t>Presentations are communication tools that can be used as demonstrations, lectures, speeches, reports, and more. It is mostly presented before an audience.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23D82"/>
        </a:solidFill>
      </p:bgPr>
    </p:bg>
    <p:spTree>
      <p:nvGrpSpPr>
        <p:cNvPr id="300" name="Shape 300"/>
        <p:cNvGrpSpPr/>
        <p:nvPr/>
      </p:nvGrpSpPr>
      <p:grpSpPr>
        <a:xfrm>
          <a:off x="0" y="0"/>
          <a:ext cx="0" cy="0"/>
          <a:chOff x="0" y="0"/>
          <a:chExt cx="0" cy="0"/>
        </a:xfrm>
      </p:grpSpPr>
      <p:grpSp>
        <p:nvGrpSpPr>
          <p:cNvPr id="301" name="Google Shape;301;p37"/>
          <p:cNvGrpSpPr/>
          <p:nvPr/>
        </p:nvGrpSpPr>
        <p:grpSpPr>
          <a:xfrm>
            <a:off x="718623" y="847874"/>
            <a:ext cx="5229242" cy="6558545"/>
            <a:chOff x="0" y="-47625"/>
            <a:chExt cx="1377249" cy="1727353"/>
          </a:xfrm>
        </p:grpSpPr>
        <p:sp>
          <p:nvSpPr>
            <p:cNvPr id="302" name="Google Shape;302;p37"/>
            <p:cNvSpPr/>
            <p:nvPr/>
          </p:nvSpPr>
          <p:spPr>
            <a:xfrm>
              <a:off x="0" y="0"/>
              <a:ext cx="1377249" cy="1679728"/>
            </a:xfrm>
            <a:custGeom>
              <a:rect b="b" l="l" r="r" t="t"/>
              <a:pathLst>
                <a:path extrusionOk="0" h="1679728" w="1377249">
                  <a:moveTo>
                    <a:pt x="75506" y="0"/>
                  </a:moveTo>
                  <a:lnTo>
                    <a:pt x="1301743" y="0"/>
                  </a:lnTo>
                  <a:cubicBezTo>
                    <a:pt x="1343444" y="0"/>
                    <a:pt x="1377249" y="33805"/>
                    <a:pt x="1377249" y="75506"/>
                  </a:cubicBezTo>
                  <a:lnTo>
                    <a:pt x="1377249" y="1604223"/>
                  </a:lnTo>
                  <a:cubicBezTo>
                    <a:pt x="1377249" y="1645923"/>
                    <a:pt x="1343444" y="1679728"/>
                    <a:pt x="1301743" y="1679728"/>
                  </a:cubicBezTo>
                  <a:lnTo>
                    <a:pt x="75506" y="1679728"/>
                  </a:lnTo>
                  <a:cubicBezTo>
                    <a:pt x="55480" y="1679728"/>
                    <a:pt x="36275" y="1671773"/>
                    <a:pt x="22115" y="1657613"/>
                  </a:cubicBezTo>
                  <a:cubicBezTo>
                    <a:pt x="7955" y="1643453"/>
                    <a:pt x="0" y="1624248"/>
                    <a:pt x="0" y="1604223"/>
                  </a:cubicBezTo>
                  <a:lnTo>
                    <a:pt x="0" y="75506"/>
                  </a:lnTo>
                  <a:cubicBezTo>
                    <a:pt x="0" y="33805"/>
                    <a:pt x="33805" y="0"/>
                    <a:pt x="75506" y="0"/>
                  </a:cubicBezTo>
                  <a:close/>
                </a:path>
              </a:pathLst>
            </a:custGeom>
            <a:solidFill>
              <a:srgbClr val="000000">
                <a:alpha val="0"/>
              </a:srgbClr>
            </a:solidFill>
            <a:ln cap="rnd" cmpd="sng" w="133350">
              <a:solidFill>
                <a:srgbClr val="FFF2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37"/>
            <p:cNvSpPr txBox="1"/>
            <p:nvPr/>
          </p:nvSpPr>
          <p:spPr>
            <a:xfrm>
              <a:off x="0" y="-47625"/>
              <a:ext cx="1377249" cy="1727353"/>
            </a:xfrm>
            <a:prstGeom prst="rect">
              <a:avLst/>
            </a:prstGeom>
            <a:noFill/>
            <a:ln>
              <a:noFill/>
            </a:ln>
          </p:spPr>
          <p:txBody>
            <a:bodyPr anchorCtr="0" anchor="ctr" bIns="50800" lIns="50800" spcFirstLastPara="1" rIns="50800" wrap="square" tIns="50800">
              <a:noAutofit/>
            </a:bodyPr>
            <a:lstStyle/>
            <a:p>
              <a:pPr indent="0" lvl="0" marL="0" marR="0" rtl="0" algn="ctr">
                <a:lnSpc>
                  <a:spcPct val="17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04" name="Google Shape;304;p37"/>
          <p:cNvSpPr txBox="1"/>
          <p:nvPr/>
        </p:nvSpPr>
        <p:spPr>
          <a:xfrm>
            <a:off x="1028700" y="8191191"/>
            <a:ext cx="16230600" cy="1457325"/>
          </a:xfrm>
          <a:prstGeom prst="rect">
            <a:avLst/>
          </a:prstGeom>
          <a:noFill/>
          <a:ln>
            <a:noFill/>
          </a:ln>
        </p:spPr>
        <p:txBody>
          <a:bodyPr anchorCtr="0" anchor="t" bIns="0" lIns="0" spcFirstLastPara="1" rIns="0" wrap="square" tIns="0">
            <a:spAutoFit/>
          </a:bodyPr>
          <a:lstStyle/>
          <a:p>
            <a:pPr indent="0" lvl="0" marL="0" marR="0" rtl="0" algn="ctr">
              <a:lnSpc>
                <a:spcPct val="119989"/>
              </a:lnSpc>
              <a:spcBef>
                <a:spcPts val="0"/>
              </a:spcBef>
              <a:spcAft>
                <a:spcPts val="0"/>
              </a:spcAft>
              <a:buNone/>
            </a:pPr>
            <a:r>
              <a:rPr b="0" i="0" lang="en-US" sz="9600" u="none" cap="none" strike="noStrike">
                <a:solidFill>
                  <a:srgbClr val="FFFFFF"/>
                </a:solidFill>
                <a:latin typeface="Pacifico"/>
                <a:ea typeface="Pacifico"/>
                <a:cs typeface="Pacifico"/>
                <a:sym typeface="Pacifico"/>
              </a:rPr>
              <a:t>Add topic here</a:t>
            </a:r>
            <a:endParaRPr/>
          </a:p>
        </p:txBody>
      </p:sp>
      <p:sp>
        <p:nvSpPr>
          <p:cNvPr id="305" name="Google Shape;305;p37"/>
          <p:cNvSpPr txBox="1"/>
          <p:nvPr/>
        </p:nvSpPr>
        <p:spPr>
          <a:xfrm>
            <a:off x="1041181" y="5361811"/>
            <a:ext cx="4584125" cy="552450"/>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US" sz="3599" u="none" cap="none" strike="noStrike">
                <a:solidFill>
                  <a:srgbClr val="FADD61"/>
                </a:solidFill>
                <a:latin typeface="Lato Black"/>
                <a:ea typeface="Lato Black"/>
                <a:cs typeface="Lato Black"/>
                <a:sym typeface="Lato Black"/>
              </a:rPr>
              <a:t>TITLE 01</a:t>
            </a:r>
            <a:endParaRPr/>
          </a:p>
        </p:txBody>
      </p:sp>
      <p:sp>
        <p:nvSpPr>
          <p:cNvPr id="306" name="Google Shape;306;p37"/>
          <p:cNvSpPr txBox="1"/>
          <p:nvPr/>
        </p:nvSpPr>
        <p:spPr>
          <a:xfrm>
            <a:off x="718623" y="6179919"/>
            <a:ext cx="5177400" cy="728100"/>
          </a:xfrm>
          <a:prstGeom prst="rect">
            <a:avLst/>
          </a:prstGeom>
          <a:noFill/>
          <a:ln>
            <a:noFill/>
          </a:ln>
        </p:spPr>
        <p:txBody>
          <a:bodyPr anchorCtr="0" anchor="t" bIns="0" lIns="0" spcFirstLastPara="1" rIns="0" wrap="square" tIns="0">
            <a:spAutoFit/>
          </a:bodyPr>
          <a:lstStyle/>
          <a:p>
            <a:pPr indent="0" lvl="1" marL="0" marR="0" rtl="0" algn="ctr">
              <a:lnSpc>
                <a:spcPct val="115000"/>
              </a:lnSpc>
              <a:spcBef>
                <a:spcPts val="0"/>
              </a:spcBef>
              <a:spcAft>
                <a:spcPts val="0"/>
              </a:spcAft>
              <a:buNone/>
            </a:pPr>
            <a:r>
              <a:rPr b="0" i="0" lang="en-US" sz="2200" u="none" cap="none" strike="noStrike">
                <a:solidFill>
                  <a:srgbClr val="FFFFFF"/>
                </a:solidFill>
                <a:latin typeface="Lato"/>
                <a:ea typeface="Lato"/>
                <a:cs typeface="Lato"/>
                <a:sym typeface="Lato"/>
              </a:rPr>
              <a:t>Briefly elaborate on</a:t>
            </a:r>
            <a:endParaRPr/>
          </a:p>
          <a:p>
            <a:pPr indent="0" lvl="1" marL="0" marR="0" rtl="0" algn="ctr">
              <a:lnSpc>
                <a:spcPct val="115000"/>
              </a:lnSpc>
              <a:spcBef>
                <a:spcPts val="0"/>
              </a:spcBef>
              <a:spcAft>
                <a:spcPts val="0"/>
              </a:spcAft>
              <a:buNone/>
            </a:pPr>
            <a:r>
              <a:rPr b="0" i="0" lang="en-US" sz="2200" u="none" cap="none" strike="noStrike">
                <a:solidFill>
                  <a:srgbClr val="FFFFFF"/>
                </a:solidFill>
                <a:latin typeface="Lato"/>
                <a:ea typeface="Lato"/>
                <a:cs typeface="Lato"/>
                <a:sym typeface="Lato"/>
              </a:rPr>
              <a:t>what you want to discuss.</a:t>
            </a:r>
            <a:endParaRPr/>
          </a:p>
        </p:txBody>
      </p:sp>
      <p:grpSp>
        <p:nvGrpSpPr>
          <p:cNvPr id="307" name="Google Shape;307;p37"/>
          <p:cNvGrpSpPr/>
          <p:nvPr/>
        </p:nvGrpSpPr>
        <p:grpSpPr>
          <a:xfrm>
            <a:off x="6529868" y="847874"/>
            <a:ext cx="5229242" cy="6558545"/>
            <a:chOff x="0" y="-47625"/>
            <a:chExt cx="1377249" cy="1727353"/>
          </a:xfrm>
        </p:grpSpPr>
        <p:sp>
          <p:nvSpPr>
            <p:cNvPr id="308" name="Google Shape;308;p37"/>
            <p:cNvSpPr/>
            <p:nvPr/>
          </p:nvSpPr>
          <p:spPr>
            <a:xfrm>
              <a:off x="0" y="0"/>
              <a:ext cx="1377249" cy="1679728"/>
            </a:xfrm>
            <a:custGeom>
              <a:rect b="b" l="l" r="r" t="t"/>
              <a:pathLst>
                <a:path extrusionOk="0" h="1679728" w="1377249">
                  <a:moveTo>
                    <a:pt x="75506" y="0"/>
                  </a:moveTo>
                  <a:lnTo>
                    <a:pt x="1301743" y="0"/>
                  </a:lnTo>
                  <a:cubicBezTo>
                    <a:pt x="1343444" y="0"/>
                    <a:pt x="1377249" y="33805"/>
                    <a:pt x="1377249" y="75506"/>
                  </a:cubicBezTo>
                  <a:lnTo>
                    <a:pt x="1377249" y="1604223"/>
                  </a:lnTo>
                  <a:cubicBezTo>
                    <a:pt x="1377249" y="1645923"/>
                    <a:pt x="1343444" y="1679728"/>
                    <a:pt x="1301743" y="1679728"/>
                  </a:cubicBezTo>
                  <a:lnTo>
                    <a:pt x="75506" y="1679728"/>
                  </a:lnTo>
                  <a:cubicBezTo>
                    <a:pt x="55480" y="1679728"/>
                    <a:pt x="36275" y="1671773"/>
                    <a:pt x="22115" y="1657613"/>
                  </a:cubicBezTo>
                  <a:cubicBezTo>
                    <a:pt x="7955" y="1643453"/>
                    <a:pt x="0" y="1624248"/>
                    <a:pt x="0" y="1604223"/>
                  </a:cubicBezTo>
                  <a:lnTo>
                    <a:pt x="0" y="75506"/>
                  </a:lnTo>
                  <a:cubicBezTo>
                    <a:pt x="0" y="33805"/>
                    <a:pt x="33805" y="0"/>
                    <a:pt x="75506" y="0"/>
                  </a:cubicBezTo>
                  <a:close/>
                </a:path>
              </a:pathLst>
            </a:custGeom>
            <a:solidFill>
              <a:srgbClr val="000000">
                <a:alpha val="0"/>
              </a:srgbClr>
            </a:solidFill>
            <a:ln cap="rnd" cmpd="sng" w="133350">
              <a:solidFill>
                <a:srgbClr val="FFF2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37"/>
            <p:cNvSpPr txBox="1"/>
            <p:nvPr/>
          </p:nvSpPr>
          <p:spPr>
            <a:xfrm>
              <a:off x="0" y="-47625"/>
              <a:ext cx="1377249" cy="1727353"/>
            </a:xfrm>
            <a:prstGeom prst="rect">
              <a:avLst/>
            </a:prstGeom>
            <a:noFill/>
            <a:ln>
              <a:noFill/>
            </a:ln>
          </p:spPr>
          <p:txBody>
            <a:bodyPr anchorCtr="0" anchor="ctr" bIns="50800" lIns="50800" spcFirstLastPara="1" rIns="50800" wrap="square" tIns="50800">
              <a:noAutofit/>
            </a:bodyPr>
            <a:lstStyle/>
            <a:p>
              <a:pPr indent="0" lvl="0" marL="0" marR="0" rtl="0" algn="ctr">
                <a:lnSpc>
                  <a:spcPct val="17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10" name="Google Shape;310;p37"/>
          <p:cNvSpPr txBox="1"/>
          <p:nvPr/>
        </p:nvSpPr>
        <p:spPr>
          <a:xfrm>
            <a:off x="6852427" y="5361811"/>
            <a:ext cx="4584125" cy="552450"/>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US" sz="3599" u="none" cap="none" strike="noStrike">
                <a:solidFill>
                  <a:srgbClr val="FADD61"/>
                </a:solidFill>
                <a:latin typeface="Lato Black"/>
                <a:ea typeface="Lato Black"/>
                <a:cs typeface="Lato Black"/>
                <a:sym typeface="Lato Black"/>
              </a:rPr>
              <a:t>TITLE 02</a:t>
            </a:r>
            <a:endParaRPr/>
          </a:p>
        </p:txBody>
      </p:sp>
      <p:sp>
        <p:nvSpPr>
          <p:cNvPr id="311" name="Google Shape;311;p37"/>
          <p:cNvSpPr txBox="1"/>
          <p:nvPr/>
        </p:nvSpPr>
        <p:spPr>
          <a:xfrm>
            <a:off x="6529868" y="6179919"/>
            <a:ext cx="5177400" cy="728100"/>
          </a:xfrm>
          <a:prstGeom prst="rect">
            <a:avLst/>
          </a:prstGeom>
          <a:noFill/>
          <a:ln>
            <a:noFill/>
          </a:ln>
        </p:spPr>
        <p:txBody>
          <a:bodyPr anchorCtr="0" anchor="t" bIns="0" lIns="0" spcFirstLastPara="1" rIns="0" wrap="square" tIns="0">
            <a:spAutoFit/>
          </a:bodyPr>
          <a:lstStyle/>
          <a:p>
            <a:pPr indent="0" lvl="1" marL="0" marR="0" rtl="0" algn="ctr">
              <a:lnSpc>
                <a:spcPct val="115000"/>
              </a:lnSpc>
              <a:spcBef>
                <a:spcPts val="0"/>
              </a:spcBef>
              <a:spcAft>
                <a:spcPts val="0"/>
              </a:spcAft>
              <a:buNone/>
            </a:pPr>
            <a:r>
              <a:rPr b="0" i="0" lang="en-US" sz="2200" u="none" cap="none" strike="noStrike">
                <a:solidFill>
                  <a:srgbClr val="FFFFFF"/>
                </a:solidFill>
                <a:latin typeface="Lato"/>
                <a:ea typeface="Lato"/>
                <a:cs typeface="Lato"/>
                <a:sym typeface="Lato"/>
              </a:rPr>
              <a:t>Briefly elaborate on</a:t>
            </a:r>
            <a:endParaRPr/>
          </a:p>
          <a:p>
            <a:pPr indent="0" lvl="1" marL="0" marR="0" rtl="0" algn="ctr">
              <a:lnSpc>
                <a:spcPct val="115000"/>
              </a:lnSpc>
              <a:spcBef>
                <a:spcPts val="0"/>
              </a:spcBef>
              <a:spcAft>
                <a:spcPts val="0"/>
              </a:spcAft>
              <a:buNone/>
            </a:pPr>
            <a:r>
              <a:rPr b="0" i="0" lang="en-US" sz="2200" u="none" cap="none" strike="noStrike">
                <a:solidFill>
                  <a:srgbClr val="FFFFFF"/>
                </a:solidFill>
                <a:latin typeface="Lato"/>
                <a:ea typeface="Lato"/>
                <a:cs typeface="Lato"/>
                <a:sym typeface="Lato"/>
              </a:rPr>
              <a:t>what you want to discuss.</a:t>
            </a:r>
            <a:endParaRPr/>
          </a:p>
        </p:txBody>
      </p:sp>
      <p:grpSp>
        <p:nvGrpSpPr>
          <p:cNvPr id="312" name="Google Shape;312;p37"/>
          <p:cNvGrpSpPr/>
          <p:nvPr/>
        </p:nvGrpSpPr>
        <p:grpSpPr>
          <a:xfrm>
            <a:off x="12340135" y="847874"/>
            <a:ext cx="5229242" cy="6558545"/>
            <a:chOff x="0" y="-47625"/>
            <a:chExt cx="1377249" cy="1727353"/>
          </a:xfrm>
        </p:grpSpPr>
        <p:sp>
          <p:nvSpPr>
            <p:cNvPr id="313" name="Google Shape;313;p37"/>
            <p:cNvSpPr/>
            <p:nvPr/>
          </p:nvSpPr>
          <p:spPr>
            <a:xfrm>
              <a:off x="0" y="0"/>
              <a:ext cx="1377249" cy="1679728"/>
            </a:xfrm>
            <a:custGeom>
              <a:rect b="b" l="l" r="r" t="t"/>
              <a:pathLst>
                <a:path extrusionOk="0" h="1679728" w="1377249">
                  <a:moveTo>
                    <a:pt x="75506" y="0"/>
                  </a:moveTo>
                  <a:lnTo>
                    <a:pt x="1301743" y="0"/>
                  </a:lnTo>
                  <a:cubicBezTo>
                    <a:pt x="1343444" y="0"/>
                    <a:pt x="1377249" y="33805"/>
                    <a:pt x="1377249" y="75506"/>
                  </a:cubicBezTo>
                  <a:lnTo>
                    <a:pt x="1377249" y="1604223"/>
                  </a:lnTo>
                  <a:cubicBezTo>
                    <a:pt x="1377249" y="1645923"/>
                    <a:pt x="1343444" y="1679728"/>
                    <a:pt x="1301743" y="1679728"/>
                  </a:cubicBezTo>
                  <a:lnTo>
                    <a:pt x="75506" y="1679728"/>
                  </a:lnTo>
                  <a:cubicBezTo>
                    <a:pt x="55480" y="1679728"/>
                    <a:pt x="36275" y="1671773"/>
                    <a:pt x="22115" y="1657613"/>
                  </a:cubicBezTo>
                  <a:cubicBezTo>
                    <a:pt x="7955" y="1643453"/>
                    <a:pt x="0" y="1624248"/>
                    <a:pt x="0" y="1604223"/>
                  </a:cubicBezTo>
                  <a:lnTo>
                    <a:pt x="0" y="75506"/>
                  </a:lnTo>
                  <a:cubicBezTo>
                    <a:pt x="0" y="33805"/>
                    <a:pt x="33805" y="0"/>
                    <a:pt x="75506" y="0"/>
                  </a:cubicBezTo>
                  <a:close/>
                </a:path>
              </a:pathLst>
            </a:custGeom>
            <a:solidFill>
              <a:srgbClr val="000000">
                <a:alpha val="0"/>
              </a:srgbClr>
            </a:solidFill>
            <a:ln cap="rnd" cmpd="sng" w="133350">
              <a:solidFill>
                <a:srgbClr val="FFF2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37"/>
            <p:cNvSpPr txBox="1"/>
            <p:nvPr/>
          </p:nvSpPr>
          <p:spPr>
            <a:xfrm>
              <a:off x="0" y="-47625"/>
              <a:ext cx="1377249" cy="1727353"/>
            </a:xfrm>
            <a:prstGeom prst="rect">
              <a:avLst/>
            </a:prstGeom>
            <a:noFill/>
            <a:ln>
              <a:noFill/>
            </a:ln>
          </p:spPr>
          <p:txBody>
            <a:bodyPr anchorCtr="0" anchor="ctr" bIns="50800" lIns="50800" spcFirstLastPara="1" rIns="50800" wrap="square" tIns="50800">
              <a:noAutofit/>
            </a:bodyPr>
            <a:lstStyle/>
            <a:p>
              <a:pPr indent="0" lvl="0" marL="0" marR="0" rtl="0" algn="ctr">
                <a:lnSpc>
                  <a:spcPct val="17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315" name="Google Shape;315;p37"/>
          <p:cNvPicPr preferRelativeResize="0"/>
          <p:nvPr/>
        </p:nvPicPr>
        <p:blipFill rotWithShape="1">
          <a:blip r:embed="rId3">
            <a:alphaModFix/>
          </a:blip>
          <a:srcRect b="0" l="0" r="0" t="0"/>
          <a:stretch/>
        </p:blipFill>
        <p:spPr>
          <a:xfrm>
            <a:off x="12955222" y="1390302"/>
            <a:ext cx="4000046" cy="4000046"/>
          </a:xfrm>
          <a:prstGeom prst="rect">
            <a:avLst/>
          </a:prstGeom>
          <a:noFill/>
          <a:ln>
            <a:noFill/>
          </a:ln>
        </p:spPr>
      </p:pic>
      <p:sp>
        <p:nvSpPr>
          <p:cNvPr id="316" name="Google Shape;316;p37"/>
          <p:cNvSpPr txBox="1"/>
          <p:nvPr/>
        </p:nvSpPr>
        <p:spPr>
          <a:xfrm>
            <a:off x="12662694" y="5361811"/>
            <a:ext cx="4584125" cy="552450"/>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US" sz="3599" u="none" cap="none" strike="noStrike">
                <a:solidFill>
                  <a:srgbClr val="FADD61"/>
                </a:solidFill>
                <a:latin typeface="Lato Black"/>
                <a:ea typeface="Lato Black"/>
                <a:cs typeface="Lato Black"/>
                <a:sym typeface="Lato Black"/>
              </a:rPr>
              <a:t>TITLE 03</a:t>
            </a:r>
            <a:endParaRPr/>
          </a:p>
        </p:txBody>
      </p:sp>
      <p:sp>
        <p:nvSpPr>
          <p:cNvPr id="317" name="Google Shape;317;p37"/>
          <p:cNvSpPr txBox="1"/>
          <p:nvPr/>
        </p:nvSpPr>
        <p:spPr>
          <a:xfrm>
            <a:off x="12340135" y="6179919"/>
            <a:ext cx="5177400" cy="728100"/>
          </a:xfrm>
          <a:prstGeom prst="rect">
            <a:avLst/>
          </a:prstGeom>
          <a:noFill/>
          <a:ln>
            <a:noFill/>
          </a:ln>
        </p:spPr>
        <p:txBody>
          <a:bodyPr anchorCtr="0" anchor="t" bIns="0" lIns="0" spcFirstLastPara="1" rIns="0" wrap="square" tIns="0">
            <a:spAutoFit/>
          </a:bodyPr>
          <a:lstStyle/>
          <a:p>
            <a:pPr indent="0" lvl="1" marL="0" marR="0" rtl="0" algn="ctr">
              <a:lnSpc>
                <a:spcPct val="115000"/>
              </a:lnSpc>
              <a:spcBef>
                <a:spcPts val="0"/>
              </a:spcBef>
              <a:spcAft>
                <a:spcPts val="0"/>
              </a:spcAft>
              <a:buNone/>
            </a:pPr>
            <a:r>
              <a:rPr b="0" i="0" lang="en-US" sz="2200" u="none" cap="none" strike="noStrike">
                <a:solidFill>
                  <a:srgbClr val="FFFFFF"/>
                </a:solidFill>
                <a:latin typeface="Lato"/>
                <a:ea typeface="Lato"/>
                <a:cs typeface="Lato"/>
                <a:sym typeface="Lato"/>
              </a:rPr>
              <a:t>Briefly elaborate on</a:t>
            </a:r>
            <a:endParaRPr/>
          </a:p>
          <a:p>
            <a:pPr indent="0" lvl="1" marL="0" marR="0" rtl="0" algn="ctr">
              <a:lnSpc>
                <a:spcPct val="115000"/>
              </a:lnSpc>
              <a:spcBef>
                <a:spcPts val="0"/>
              </a:spcBef>
              <a:spcAft>
                <a:spcPts val="0"/>
              </a:spcAft>
              <a:buNone/>
            </a:pPr>
            <a:r>
              <a:rPr b="0" i="0" lang="en-US" sz="2200" u="none" cap="none" strike="noStrike">
                <a:solidFill>
                  <a:srgbClr val="FFFFFF"/>
                </a:solidFill>
                <a:latin typeface="Lato"/>
                <a:ea typeface="Lato"/>
                <a:cs typeface="Lato"/>
                <a:sym typeface="Lato"/>
              </a:rPr>
              <a:t>what you want to discuss.</a:t>
            </a:r>
            <a:endParaRPr/>
          </a:p>
        </p:txBody>
      </p:sp>
      <p:sp>
        <p:nvSpPr>
          <p:cNvPr id="318" name="Google Shape;318;p37"/>
          <p:cNvSpPr/>
          <p:nvPr/>
        </p:nvSpPr>
        <p:spPr>
          <a:xfrm>
            <a:off x="14456496" y="8601837"/>
            <a:ext cx="2777344" cy="656463"/>
          </a:xfrm>
          <a:custGeom>
            <a:rect b="b" l="l" r="r" t="t"/>
            <a:pathLst>
              <a:path extrusionOk="0" h="656463" w="2777344">
                <a:moveTo>
                  <a:pt x="0" y="0"/>
                </a:moveTo>
                <a:lnTo>
                  <a:pt x="2777344" y="0"/>
                </a:lnTo>
                <a:lnTo>
                  <a:pt x="2777344" y="656463"/>
                </a:lnTo>
                <a:lnTo>
                  <a:pt x="0" y="656463"/>
                </a:lnTo>
                <a:lnTo>
                  <a:pt x="0" y="0"/>
                </a:lnTo>
                <a:close/>
              </a:path>
            </a:pathLst>
          </a:custGeom>
          <a:blipFill rotWithShape="1">
            <a:blip r:embed="rId4">
              <a:alphaModFix/>
            </a:blip>
            <a:stretch>
              <a:fillRect b="0" l="0" r="0" t="0"/>
            </a:stretch>
          </a:blipFill>
          <a:ln>
            <a:noFill/>
          </a:ln>
        </p:spPr>
      </p:sp>
      <p:sp>
        <p:nvSpPr>
          <p:cNvPr id="319" name="Google Shape;319;p37"/>
          <p:cNvSpPr/>
          <p:nvPr/>
        </p:nvSpPr>
        <p:spPr>
          <a:xfrm flipH="1">
            <a:off x="1003240" y="8601837"/>
            <a:ext cx="2777344" cy="656463"/>
          </a:xfrm>
          <a:custGeom>
            <a:rect b="b" l="l" r="r" t="t"/>
            <a:pathLst>
              <a:path extrusionOk="0" h="656463" w="2777344">
                <a:moveTo>
                  <a:pt x="2777344" y="0"/>
                </a:moveTo>
                <a:lnTo>
                  <a:pt x="0" y="0"/>
                </a:lnTo>
                <a:lnTo>
                  <a:pt x="0" y="656463"/>
                </a:lnTo>
                <a:lnTo>
                  <a:pt x="2777344" y="656463"/>
                </a:lnTo>
                <a:lnTo>
                  <a:pt x="2777344" y="0"/>
                </a:lnTo>
                <a:close/>
              </a:path>
            </a:pathLst>
          </a:custGeom>
          <a:blipFill rotWithShape="1">
            <a:blip r:embed="rId4">
              <a:alphaModFix/>
            </a:blip>
            <a:stretch>
              <a:fillRect b="0" l="0" r="0" t="0"/>
            </a:stretch>
          </a:blipFill>
          <a:ln>
            <a:noFill/>
          </a:ln>
        </p:spPr>
      </p:sp>
      <p:pic>
        <p:nvPicPr>
          <p:cNvPr id="320" name="Google Shape;320;p37"/>
          <p:cNvPicPr preferRelativeResize="0"/>
          <p:nvPr/>
        </p:nvPicPr>
        <p:blipFill rotWithShape="1">
          <a:blip r:embed="rId5">
            <a:alphaModFix/>
          </a:blip>
          <a:srcRect b="0" l="0" r="0" t="0"/>
          <a:stretch/>
        </p:blipFill>
        <p:spPr>
          <a:xfrm>
            <a:off x="7144466" y="1390302"/>
            <a:ext cx="4000046" cy="4000046"/>
          </a:xfrm>
          <a:prstGeom prst="rect">
            <a:avLst/>
          </a:prstGeom>
          <a:noFill/>
          <a:ln>
            <a:noFill/>
          </a:ln>
        </p:spPr>
      </p:pic>
      <p:pic>
        <p:nvPicPr>
          <p:cNvPr id="321" name="Google Shape;321;p37"/>
          <p:cNvPicPr preferRelativeResize="0"/>
          <p:nvPr/>
        </p:nvPicPr>
        <p:blipFill rotWithShape="1">
          <a:blip r:embed="rId6">
            <a:alphaModFix/>
          </a:blip>
          <a:srcRect b="0" l="0" r="0" t="0"/>
          <a:stretch/>
        </p:blipFill>
        <p:spPr>
          <a:xfrm>
            <a:off x="1333710" y="1390302"/>
            <a:ext cx="4000046" cy="400004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38"/>
          <p:cNvSpPr txBox="1"/>
          <p:nvPr/>
        </p:nvSpPr>
        <p:spPr>
          <a:xfrm>
            <a:off x="3729073" y="1028700"/>
            <a:ext cx="10829854" cy="1457325"/>
          </a:xfrm>
          <a:prstGeom prst="rect">
            <a:avLst/>
          </a:prstGeom>
          <a:noFill/>
          <a:ln>
            <a:noFill/>
          </a:ln>
        </p:spPr>
        <p:txBody>
          <a:bodyPr anchorCtr="0" anchor="t" bIns="0" lIns="0" spcFirstLastPara="1" rIns="0" wrap="square" tIns="0">
            <a:spAutoFit/>
          </a:bodyPr>
          <a:lstStyle/>
          <a:p>
            <a:pPr indent="0" lvl="0" marL="0" marR="0" rtl="0" algn="ctr">
              <a:lnSpc>
                <a:spcPct val="119989"/>
              </a:lnSpc>
              <a:spcBef>
                <a:spcPts val="0"/>
              </a:spcBef>
              <a:spcAft>
                <a:spcPts val="0"/>
              </a:spcAft>
              <a:buNone/>
            </a:pPr>
            <a:r>
              <a:rPr b="0" i="0" lang="en-US" sz="9600" u="none" cap="none" strike="noStrike">
                <a:solidFill>
                  <a:srgbClr val="FFFFFF"/>
                </a:solidFill>
                <a:latin typeface="Pacifico"/>
                <a:ea typeface="Pacifico"/>
                <a:cs typeface="Pacifico"/>
                <a:sym typeface="Pacifico"/>
              </a:rPr>
              <a:t>Thank you!</a:t>
            </a:r>
            <a:endParaRPr/>
          </a:p>
        </p:txBody>
      </p:sp>
      <p:sp>
        <p:nvSpPr>
          <p:cNvPr id="327" name="Google Shape;327;p38"/>
          <p:cNvSpPr txBox="1"/>
          <p:nvPr/>
        </p:nvSpPr>
        <p:spPr>
          <a:xfrm>
            <a:off x="4716446" y="2861528"/>
            <a:ext cx="8855109" cy="547370"/>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0" i="0" lang="en-US" sz="3200" u="none" cap="none" strike="noStrike">
                <a:solidFill>
                  <a:srgbClr val="FFFDFC"/>
                </a:solidFill>
                <a:latin typeface="Lato"/>
                <a:ea typeface="Lato"/>
                <a:cs typeface="Lato"/>
                <a:sym typeface="Lato"/>
              </a:rPr>
              <a:t>Write a closing statement or call-to-action here.</a:t>
            </a:r>
            <a:endParaRPr/>
          </a:p>
        </p:txBody>
      </p:sp>
      <p:sp>
        <p:nvSpPr>
          <p:cNvPr id="328" name="Google Shape;328;p38"/>
          <p:cNvSpPr/>
          <p:nvPr/>
        </p:nvSpPr>
        <p:spPr>
          <a:xfrm>
            <a:off x="521173" y="3847048"/>
            <a:ext cx="8564444" cy="7957147"/>
          </a:xfrm>
          <a:custGeom>
            <a:rect b="b" l="l" r="r" t="t"/>
            <a:pathLst>
              <a:path extrusionOk="0" h="7957147" w="8564444">
                <a:moveTo>
                  <a:pt x="0" y="0"/>
                </a:moveTo>
                <a:lnTo>
                  <a:pt x="8564444" y="0"/>
                </a:lnTo>
                <a:lnTo>
                  <a:pt x="8564444" y="7957147"/>
                </a:lnTo>
                <a:lnTo>
                  <a:pt x="0" y="7957147"/>
                </a:lnTo>
                <a:lnTo>
                  <a:pt x="0" y="0"/>
                </a:lnTo>
                <a:close/>
              </a:path>
            </a:pathLst>
          </a:custGeom>
          <a:blipFill rotWithShape="1">
            <a:blip r:embed="rId3">
              <a:alphaModFix/>
            </a:blip>
            <a:stretch>
              <a:fillRect b="0" l="0" r="0" t="0"/>
            </a:stretch>
          </a:blipFill>
          <a:ln>
            <a:noFill/>
          </a:ln>
        </p:spPr>
      </p:sp>
      <p:sp>
        <p:nvSpPr>
          <p:cNvPr id="329" name="Google Shape;329;p38"/>
          <p:cNvSpPr/>
          <p:nvPr/>
        </p:nvSpPr>
        <p:spPr>
          <a:xfrm flipH="1">
            <a:off x="8267503" y="3847048"/>
            <a:ext cx="9499324" cy="8100332"/>
          </a:xfrm>
          <a:custGeom>
            <a:rect b="b" l="l" r="r" t="t"/>
            <a:pathLst>
              <a:path extrusionOk="0" h="8100332" w="9499324">
                <a:moveTo>
                  <a:pt x="9499324" y="0"/>
                </a:moveTo>
                <a:lnTo>
                  <a:pt x="0" y="0"/>
                </a:lnTo>
                <a:lnTo>
                  <a:pt x="0" y="8100332"/>
                </a:lnTo>
                <a:lnTo>
                  <a:pt x="9499324" y="8100332"/>
                </a:lnTo>
                <a:lnTo>
                  <a:pt x="9499324" y="0"/>
                </a:lnTo>
                <a:close/>
              </a:path>
            </a:pathLst>
          </a:custGeom>
          <a:blipFill rotWithShape="1">
            <a:blip r:embed="rId4">
              <a:alphaModFix/>
            </a:blip>
            <a:stretch>
              <a:fillRect b="0" l="0" r="0" t="0"/>
            </a:stretch>
          </a:blipFill>
          <a:ln>
            <a:noFill/>
          </a:ln>
        </p:spPr>
      </p:sp>
      <p:sp>
        <p:nvSpPr>
          <p:cNvPr id="330" name="Google Shape;330;p38"/>
          <p:cNvSpPr/>
          <p:nvPr/>
        </p:nvSpPr>
        <p:spPr>
          <a:xfrm>
            <a:off x="1577199" y="1390048"/>
            <a:ext cx="2151874" cy="2018849"/>
          </a:xfrm>
          <a:custGeom>
            <a:rect b="b" l="l" r="r" t="t"/>
            <a:pathLst>
              <a:path extrusionOk="0" h="2018849" w="2151874">
                <a:moveTo>
                  <a:pt x="0" y="0"/>
                </a:moveTo>
                <a:lnTo>
                  <a:pt x="2151874" y="0"/>
                </a:lnTo>
                <a:lnTo>
                  <a:pt x="2151874" y="2018850"/>
                </a:lnTo>
                <a:lnTo>
                  <a:pt x="0" y="2018850"/>
                </a:lnTo>
                <a:lnTo>
                  <a:pt x="0" y="0"/>
                </a:lnTo>
                <a:close/>
              </a:path>
            </a:pathLst>
          </a:custGeom>
          <a:blipFill rotWithShape="1">
            <a:blip r:embed="rId5">
              <a:alphaModFix/>
            </a:blip>
            <a:stretch>
              <a:fillRect b="0" l="0" r="0" t="0"/>
            </a:stretch>
          </a:blipFill>
          <a:ln>
            <a:noFill/>
          </a:ln>
        </p:spPr>
      </p:sp>
      <p:sp>
        <p:nvSpPr>
          <p:cNvPr id="331" name="Google Shape;331;p38"/>
          <p:cNvSpPr/>
          <p:nvPr/>
        </p:nvSpPr>
        <p:spPr>
          <a:xfrm flipH="1">
            <a:off x="14558927" y="1390048"/>
            <a:ext cx="2151874" cy="2018849"/>
          </a:xfrm>
          <a:custGeom>
            <a:rect b="b" l="l" r="r" t="t"/>
            <a:pathLst>
              <a:path extrusionOk="0" h="2018849" w="2151874">
                <a:moveTo>
                  <a:pt x="2151874" y="0"/>
                </a:moveTo>
                <a:lnTo>
                  <a:pt x="0" y="0"/>
                </a:lnTo>
                <a:lnTo>
                  <a:pt x="0" y="2018850"/>
                </a:lnTo>
                <a:lnTo>
                  <a:pt x="2151874" y="2018850"/>
                </a:lnTo>
                <a:lnTo>
                  <a:pt x="2151874" y="0"/>
                </a:lnTo>
                <a:close/>
              </a:path>
            </a:pathLst>
          </a:custGeom>
          <a:blipFill rotWithShape="1">
            <a:blip r:embed="rId5">
              <a:alphaModFix/>
            </a:blip>
            <a:stretch>
              <a:fillRect b="0" l="0" r="0" t="0"/>
            </a:stretch>
          </a:blipFill>
          <a:ln>
            <a:noFill/>
          </a:ln>
        </p:spPr>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E46A7"/>
        </a:solidFill>
      </p:bgPr>
    </p:bg>
    <p:spTree>
      <p:nvGrpSpPr>
        <p:cNvPr id="335" name="Shape 335"/>
        <p:cNvGrpSpPr/>
        <p:nvPr/>
      </p:nvGrpSpPr>
      <p:grpSpPr>
        <a:xfrm>
          <a:off x="0" y="0"/>
          <a:ext cx="0" cy="0"/>
          <a:chOff x="0" y="0"/>
          <a:chExt cx="0" cy="0"/>
        </a:xfrm>
      </p:grpSpPr>
      <p:sp>
        <p:nvSpPr>
          <p:cNvPr id="336" name="Google Shape;336;p39"/>
          <p:cNvSpPr txBox="1"/>
          <p:nvPr/>
        </p:nvSpPr>
        <p:spPr>
          <a:xfrm>
            <a:off x="1066691" y="774020"/>
            <a:ext cx="4647000" cy="2462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8000" u="none" cap="none" strike="noStrike">
                <a:solidFill>
                  <a:srgbClr val="FFFFFF"/>
                </a:solidFill>
                <a:latin typeface="Pacifico"/>
                <a:ea typeface="Pacifico"/>
                <a:cs typeface="Pacifico"/>
                <a:sym typeface="Pacifico"/>
              </a:rPr>
              <a:t>Resource </a:t>
            </a:r>
            <a:endParaRPr/>
          </a:p>
          <a:p>
            <a:pPr indent="0" lvl="0" marL="0" marR="0" rtl="0" algn="l">
              <a:lnSpc>
                <a:spcPct val="100000"/>
              </a:lnSpc>
              <a:spcBef>
                <a:spcPts val="0"/>
              </a:spcBef>
              <a:spcAft>
                <a:spcPts val="0"/>
              </a:spcAft>
              <a:buNone/>
            </a:pPr>
            <a:r>
              <a:rPr b="0" i="0" lang="en-US" sz="8000" u="none" cap="none" strike="noStrike">
                <a:solidFill>
                  <a:srgbClr val="FFFFFF"/>
                </a:solidFill>
                <a:latin typeface="Pacifico"/>
                <a:ea typeface="Pacifico"/>
                <a:cs typeface="Pacifico"/>
                <a:sym typeface="Pacifico"/>
              </a:rPr>
              <a:t>Page</a:t>
            </a:r>
            <a:endParaRPr/>
          </a:p>
        </p:txBody>
      </p:sp>
      <p:sp>
        <p:nvSpPr>
          <p:cNvPr id="337" name="Google Shape;337;p39"/>
          <p:cNvSpPr txBox="1"/>
          <p:nvPr/>
        </p:nvSpPr>
        <p:spPr>
          <a:xfrm>
            <a:off x="1066701" y="3680975"/>
            <a:ext cx="4344300" cy="728100"/>
          </a:xfrm>
          <a:prstGeom prst="rect">
            <a:avLst/>
          </a:prstGeom>
          <a:noFill/>
          <a:ln>
            <a:noFill/>
          </a:ln>
        </p:spPr>
        <p:txBody>
          <a:bodyPr anchorCtr="0" anchor="t" bIns="0" lIns="0" spcFirstLastPara="1" rIns="0" wrap="square" tIns="0">
            <a:spAutoFit/>
          </a:bodyPr>
          <a:lstStyle/>
          <a:p>
            <a:pPr indent="0" lvl="1" marL="0" marR="0" rtl="0" algn="l">
              <a:lnSpc>
                <a:spcPct val="115000"/>
              </a:lnSpc>
              <a:spcBef>
                <a:spcPts val="0"/>
              </a:spcBef>
              <a:spcAft>
                <a:spcPts val="0"/>
              </a:spcAft>
              <a:buNone/>
            </a:pPr>
            <a:r>
              <a:rPr b="0" i="0" lang="en-US" sz="2200" u="none" cap="none" strike="noStrike">
                <a:solidFill>
                  <a:srgbClr val="FFFDFC"/>
                </a:solidFill>
                <a:latin typeface="Lato"/>
                <a:ea typeface="Lato"/>
                <a:cs typeface="Lato"/>
                <a:sym typeface="Lato"/>
              </a:rPr>
              <a:t>Use these design resources in your</a:t>
            </a:r>
            <a:endParaRPr/>
          </a:p>
          <a:p>
            <a:pPr indent="0" lvl="1" marL="0" marR="0" rtl="0" algn="l">
              <a:lnSpc>
                <a:spcPct val="115000"/>
              </a:lnSpc>
              <a:spcBef>
                <a:spcPts val="0"/>
              </a:spcBef>
              <a:spcAft>
                <a:spcPts val="0"/>
              </a:spcAft>
              <a:buNone/>
            </a:pPr>
            <a:r>
              <a:rPr b="0" i="0" lang="en-US" sz="2200" u="none" cap="none" strike="noStrike">
                <a:solidFill>
                  <a:srgbClr val="FFFDFC"/>
                </a:solidFill>
                <a:latin typeface="Lato"/>
                <a:ea typeface="Lato"/>
                <a:cs typeface="Lato"/>
                <a:sym typeface="Lato"/>
              </a:rPr>
              <a:t>Canva Presentation.</a:t>
            </a:r>
            <a:endParaRPr/>
          </a:p>
        </p:txBody>
      </p:sp>
      <p:sp>
        <p:nvSpPr>
          <p:cNvPr id="338" name="Google Shape;338;p39"/>
          <p:cNvSpPr txBox="1"/>
          <p:nvPr/>
        </p:nvSpPr>
        <p:spPr>
          <a:xfrm>
            <a:off x="1066691" y="4854877"/>
            <a:ext cx="3596700" cy="728100"/>
          </a:xfrm>
          <a:prstGeom prst="rect">
            <a:avLst/>
          </a:prstGeom>
          <a:noFill/>
          <a:ln>
            <a:noFill/>
          </a:ln>
        </p:spPr>
        <p:txBody>
          <a:bodyPr anchorCtr="0" anchor="t" bIns="0" lIns="0" spcFirstLastPara="1" rIns="0" wrap="square" tIns="0">
            <a:spAutoFit/>
          </a:bodyPr>
          <a:lstStyle/>
          <a:p>
            <a:pPr indent="0" lvl="1" marL="0" marR="0" rtl="0" algn="l">
              <a:lnSpc>
                <a:spcPct val="115000"/>
              </a:lnSpc>
              <a:spcBef>
                <a:spcPts val="0"/>
              </a:spcBef>
              <a:spcAft>
                <a:spcPts val="0"/>
              </a:spcAft>
              <a:buNone/>
            </a:pPr>
            <a:r>
              <a:rPr b="0" i="0" lang="en-US" sz="2200" u="none" cap="none" strike="noStrike">
                <a:solidFill>
                  <a:srgbClr val="FFFDFC"/>
                </a:solidFill>
                <a:latin typeface="Lato"/>
                <a:ea typeface="Lato"/>
                <a:cs typeface="Lato"/>
                <a:sym typeface="Lato"/>
              </a:rPr>
              <a:t>This presentation template uses the following free fonts:</a:t>
            </a:r>
            <a:endParaRPr/>
          </a:p>
        </p:txBody>
      </p:sp>
      <p:sp>
        <p:nvSpPr>
          <p:cNvPr id="339" name="Google Shape;339;p39"/>
          <p:cNvSpPr txBox="1"/>
          <p:nvPr/>
        </p:nvSpPr>
        <p:spPr>
          <a:xfrm>
            <a:off x="1066691" y="6028777"/>
            <a:ext cx="3954300" cy="1117500"/>
          </a:xfrm>
          <a:prstGeom prst="rect">
            <a:avLst/>
          </a:prstGeom>
          <a:noFill/>
          <a:ln>
            <a:noFill/>
          </a:ln>
        </p:spPr>
        <p:txBody>
          <a:bodyPr anchorCtr="0" anchor="t" bIns="0" lIns="0" spcFirstLastPara="1" rIns="0" wrap="square" tIns="0">
            <a:spAutoFit/>
          </a:bodyPr>
          <a:lstStyle/>
          <a:p>
            <a:pPr indent="0" lvl="1" marL="0" marR="0" rtl="0" algn="l">
              <a:lnSpc>
                <a:spcPct val="115000"/>
              </a:lnSpc>
              <a:spcBef>
                <a:spcPts val="0"/>
              </a:spcBef>
              <a:spcAft>
                <a:spcPts val="0"/>
              </a:spcAft>
              <a:buNone/>
            </a:pPr>
            <a:r>
              <a:rPr b="0" i="0" lang="en-US" sz="2200" u="none" cap="none" strike="noStrike">
                <a:solidFill>
                  <a:srgbClr val="FFFDFC"/>
                </a:solidFill>
                <a:latin typeface="Lato"/>
                <a:ea typeface="Lato"/>
                <a:cs typeface="Lato"/>
                <a:sym typeface="Lato"/>
              </a:rPr>
              <a:t>Titles: Pacifico</a:t>
            </a:r>
            <a:endParaRPr/>
          </a:p>
          <a:p>
            <a:pPr indent="0" lvl="1" marL="0" marR="0" rtl="0" algn="l">
              <a:lnSpc>
                <a:spcPct val="115000"/>
              </a:lnSpc>
              <a:spcBef>
                <a:spcPts val="0"/>
              </a:spcBef>
              <a:spcAft>
                <a:spcPts val="0"/>
              </a:spcAft>
              <a:buNone/>
            </a:pPr>
            <a:r>
              <a:rPr b="0" i="0" lang="en-US" sz="2200" u="none" cap="none" strike="noStrike">
                <a:solidFill>
                  <a:srgbClr val="FFFDFC"/>
                </a:solidFill>
                <a:latin typeface="Lato"/>
                <a:ea typeface="Lato"/>
                <a:cs typeface="Lato"/>
                <a:sym typeface="Lato"/>
              </a:rPr>
              <a:t>Headers: Lato</a:t>
            </a:r>
            <a:endParaRPr/>
          </a:p>
          <a:p>
            <a:pPr indent="0" lvl="1" marL="0" marR="0" rtl="0" algn="l">
              <a:lnSpc>
                <a:spcPct val="115000"/>
              </a:lnSpc>
              <a:spcBef>
                <a:spcPts val="0"/>
              </a:spcBef>
              <a:spcAft>
                <a:spcPts val="0"/>
              </a:spcAft>
              <a:buNone/>
            </a:pPr>
            <a:r>
              <a:rPr b="0" i="0" lang="en-US" sz="2200" u="none" cap="none" strike="noStrike">
                <a:solidFill>
                  <a:srgbClr val="FFFDFC"/>
                </a:solidFill>
                <a:latin typeface="Lato"/>
                <a:ea typeface="Lato"/>
                <a:cs typeface="Lato"/>
                <a:sym typeface="Lato"/>
              </a:rPr>
              <a:t>Body Copy: Lato</a:t>
            </a:r>
            <a:endParaRPr/>
          </a:p>
        </p:txBody>
      </p:sp>
      <p:sp>
        <p:nvSpPr>
          <p:cNvPr id="340" name="Google Shape;340;p39"/>
          <p:cNvSpPr txBox="1"/>
          <p:nvPr/>
        </p:nvSpPr>
        <p:spPr>
          <a:xfrm>
            <a:off x="1066701" y="7497950"/>
            <a:ext cx="3954300" cy="1896300"/>
          </a:xfrm>
          <a:prstGeom prst="rect">
            <a:avLst/>
          </a:prstGeom>
          <a:noFill/>
          <a:ln>
            <a:noFill/>
          </a:ln>
        </p:spPr>
        <p:txBody>
          <a:bodyPr anchorCtr="0" anchor="t" bIns="0" lIns="0" spcFirstLastPara="1" rIns="0" wrap="square" tIns="0">
            <a:spAutoFit/>
          </a:bodyPr>
          <a:lstStyle/>
          <a:p>
            <a:pPr indent="0" lvl="1" marL="0" marR="0" rtl="0" algn="l">
              <a:lnSpc>
                <a:spcPct val="115000"/>
              </a:lnSpc>
              <a:spcBef>
                <a:spcPts val="0"/>
              </a:spcBef>
              <a:spcAft>
                <a:spcPts val="0"/>
              </a:spcAft>
              <a:buNone/>
            </a:pPr>
            <a:r>
              <a:rPr b="0" i="0" lang="en-US" sz="2200" u="none" cap="none" strike="noStrike">
                <a:solidFill>
                  <a:srgbClr val="FFFDFC"/>
                </a:solidFill>
                <a:latin typeface="Lato"/>
                <a:ea typeface="Lato"/>
                <a:cs typeface="Lato"/>
                <a:sym typeface="Lato"/>
              </a:rPr>
              <a:t>You can find these fonts online too. Happy designing! </a:t>
            </a:r>
            <a:endParaRPr/>
          </a:p>
          <a:p>
            <a:pPr indent="0" lvl="1" marL="0" marR="0" rtl="0" algn="l">
              <a:lnSpc>
                <a:spcPct val="115000"/>
              </a:lnSpc>
              <a:spcBef>
                <a:spcPts val="0"/>
              </a:spcBef>
              <a:spcAft>
                <a:spcPts val="0"/>
              </a:spcAft>
              <a:buNone/>
            </a:pPr>
            <a:r>
              <a:t/>
            </a:r>
            <a:endParaRPr b="0" i="0" sz="2200" u="none" cap="none" strike="noStrike">
              <a:solidFill>
                <a:srgbClr val="FFFDFC"/>
              </a:solidFill>
              <a:latin typeface="Lato"/>
              <a:ea typeface="Lato"/>
              <a:cs typeface="Lato"/>
              <a:sym typeface="Lato"/>
            </a:endParaRPr>
          </a:p>
          <a:p>
            <a:pPr indent="0" lvl="1" marL="0" marR="0" rtl="0" algn="l">
              <a:lnSpc>
                <a:spcPct val="115000"/>
              </a:lnSpc>
              <a:spcBef>
                <a:spcPts val="0"/>
              </a:spcBef>
              <a:spcAft>
                <a:spcPts val="0"/>
              </a:spcAft>
              <a:buNone/>
            </a:pPr>
            <a:r>
              <a:rPr b="0" i="0" lang="en-US" sz="2200" u="none" cap="none" strike="noStrike">
                <a:solidFill>
                  <a:srgbClr val="FFFDFC"/>
                </a:solidFill>
                <a:latin typeface="Lato"/>
                <a:ea typeface="Lato"/>
                <a:cs typeface="Lato"/>
                <a:sym typeface="Lato"/>
              </a:rPr>
              <a:t>Don't forget to delete this page</a:t>
            </a:r>
            <a:endParaRPr/>
          </a:p>
          <a:p>
            <a:pPr indent="0" lvl="1" marL="0" marR="0" rtl="0" algn="l">
              <a:lnSpc>
                <a:spcPct val="115000"/>
              </a:lnSpc>
              <a:spcBef>
                <a:spcPts val="0"/>
              </a:spcBef>
              <a:spcAft>
                <a:spcPts val="0"/>
              </a:spcAft>
              <a:buNone/>
            </a:pPr>
            <a:r>
              <a:rPr b="0" i="0" lang="en-US" sz="2200" u="none" cap="none" strike="noStrike">
                <a:solidFill>
                  <a:srgbClr val="FFFDFC"/>
                </a:solidFill>
                <a:latin typeface="Lato"/>
                <a:ea typeface="Lato"/>
                <a:cs typeface="Lato"/>
                <a:sym typeface="Lato"/>
              </a:rPr>
              <a:t>before presenting. </a:t>
            </a:r>
            <a:endParaRPr/>
          </a:p>
        </p:txBody>
      </p:sp>
      <p:sp>
        <p:nvSpPr>
          <p:cNvPr id="341" name="Google Shape;341;p39"/>
          <p:cNvSpPr/>
          <p:nvPr/>
        </p:nvSpPr>
        <p:spPr>
          <a:xfrm>
            <a:off x="8501231" y="1591247"/>
            <a:ext cx="905379" cy="849410"/>
          </a:xfrm>
          <a:custGeom>
            <a:rect b="b" l="l" r="r" t="t"/>
            <a:pathLst>
              <a:path extrusionOk="0" h="849410" w="905379">
                <a:moveTo>
                  <a:pt x="0" y="0"/>
                </a:moveTo>
                <a:lnTo>
                  <a:pt x="905379" y="0"/>
                </a:lnTo>
                <a:lnTo>
                  <a:pt x="905379" y="849410"/>
                </a:lnTo>
                <a:lnTo>
                  <a:pt x="0" y="849410"/>
                </a:lnTo>
                <a:lnTo>
                  <a:pt x="0" y="0"/>
                </a:lnTo>
                <a:close/>
              </a:path>
            </a:pathLst>
          </a:custGeom>
          <a:blipFill rotWithShape="1">
            <a:blip r:embed="rId3">
              <a:alphaModFix/>
            </a:blip>
            <a:stretch>
              <a:fillRect b="0" l="0" r="0" t="0"/>
            </a:stretch>
          </a:blipFill>
          <a:ln>
            <a:noFill/>
          </a:ln>
        </p:spPr>
      </p:sp>
      <p:sp>
        <p:nvSpPr>
          <p:cNvPr id="342" name="Google Shape;342;p39"/>
          <p:cNvSpPr/>
          <p:nvPr/>
        </p:nvSpPr>
        <p:spPr>
          <a:xfrm>
            <a:off x="10071771" y="1253215"/>
            <a:ext cx="1228701" cy="1525475"/>
          </a:xfrm>
          <a:custGeom>
            <a:rect b="b" l="l" r="r" t="t"/>
            <a:pathLst>
              <a:path extrusionOk="0" h="1525475" w="1228701">
                <a:moveTo>
                  <a:pt x="0" y="0"/>
                </a:moveTo>
                <a:lnTo>
                  <a:pt x="1228700" y="0"/>
                </a:lnTo>
                <a:lnTo>
                  <a:pt x="1228700" y="1525475"/>
                </a:lnTo>
                <a:lnTo>
                  <a:pt x="0" y="1525475"/>
                </a:lnTo>
                <a:lnTo>
                  <a:pt x="0" y="0"/>
                </a:lnTo>
                <a:close/>
              </a:path>
            </a:pathLst>
          </a:custGeom>
          <a:blipFill rotWithShape="1">
            <a:blip r:embed="rId4">
              <a:alphaModFix/>
            </a:blip>
            <a:stretch>
              <a:fillRect b="0" l="0" r="0" t="0"/>
            </a:stretch>
          </a:blipFill>
          <a:ln>
            <a:noFill/>
          </a:ln>
        </p:spPr>
      </p:sp>
      <p:sp>
        <p:nvSpPr>
          <p:cNvPr id="343" name="Google Shape;343;p39"/>
          <p:cNvSpPr/>
          <p:nvPr/>
        </p:nvSpPr>
        <p:spPr>
          <a:xfrm>
            <a:off x="11300471" y="976456"/>
            <a:ext cx="2319363" cy="2078993"/>
          </a:xfrm>
          <a:custGeom>
            <a:rect b="b" l="l" r="r" t="t"/>
            <a:pathLst>
              <a:path extrusionOk="0" h="2078993" w="2319363">
                <a:moveTo>
                  <a:pt x="0" y="0"/>
                </a:moveTo>
                <a:lnTo>
                  <a:pt x="2319363" y="0"/>
                </a:lnTo>
                <a:lnTo>
                  <a:pt x="2319363" y="2078993"/>
                </a:lnTo>
                <a:lnTo>
                  <a:pt x="0" y="2078993"/>
                </a:lnTo>
                <a:lnTo>
                  <a:pt x="0" y="0"/>
                </a:lnTo>
                <a:close/>
              </a:path>
            </a:pathLst>
          </a:custGeom>
          <a:blipFill rotWithShape="1">
            <a:blip r:embed="rId5">
              <a:alphaModFix/>
            </a:blip>
            <a:stretch>
              <a:fillRect b="0" l="0" r="0" t="0"/>
            </a:stretch>
          </a:blipFill>
          <a:ln>
            <a:noFill/>
          </a:ln>
        </p:spPr>
      </p:sp>
      <p:sp>
        <p:nvSpPr>
          <p:cNvPr id="344" name="Google Shape;344;p39"/>
          <p:cNvSpPr/>
          <p:nvPr/>
        </p:nvSpPr>
        <p:spPr>
          <a:xfrm>
            <a:off x="13533835" y="1660684"/>
            <a:ext cx="3006114" cy="710536"/>
          </a:xfrm>
          <a:custGeom>
            <a:rect b="b" l="l" r="r" t="t"/>
            <a:pathLst>
              <a:path extrusionOk="0" h="710536" w="3006114">
                <a:moveTo>
                  <a:pt x="0" y="0"/>
                </a:moveTo>
                <a:lnTo>
                  <a:pt x="3006114" y="0"/>
                </a:lnTo>
                <a:lnTo>
                  <a:pt x="3006114" y="710536"/>
                </a:lnTo>
                <a:lnTo>
                  <a:pt x="0" y="710536"/>
                </a:lnTo>
                <a:lnTo>
                  <a:pt x="0" y="0"/>
                </a:lnTo>
                <a:close/>
              </a:path>
            </a:pathLst>
          </a:custGeom>
          <a:blipFill rotWithShape="1">
            <a:blip r:embed="rId6">
              <a:alphaModFix/>
            </a:blip>
            <a:stretch>
              <a:fillRect b="0" l="0" r="0" t="0"/>
            </a:stretch>
          </a:blipFill>
          <a:ln>
            <a:noFill/>
          </a:ln>
        </p:spPr>
      </p:sp>
      <p:sp>
        <p:nvSpPr>
          <p:cNvPr id="345" name="Google Shape;345;p39"/>
          <p:cNvSpPr/>
          <p:nvPr/>
        </p:nvSpPr>
        <p:spPr>
          <a:xfrm>
            <a:off x="6276476" y="1236155"/>
            <a:ext cx="1559594" cy="1559594"/>
          </a:xfrm>
          <a:custGeom>
            <a:rect b="b" l="l" r="r" t="t"/>
            <a:pathLst>
              <a:path extrusionOk="0" h="1559594" w="1559594">
                <a:moveTo>
                  <a:pt x="0" y="0"/>
                </a:moveTo>
                <a:lnTo>
                  <a:pt x="1559594" y="0"/>
                </a:lnTo>
                <a:lnTo>
                  <a:pt x="1559594" y="1559594"/>
                </a:lnTo>
                <a:lnTo>
                  <a:pt x="0" y="1559594"/>
                </a:lnTo>
                <a:lnTo>
                  <a:pt x="0" y="0"/>
                </a:lnTo>
                <a:close/>
              </a:path>
            </a:pathLst>
          </a:custGeom>
          <a:blipFill rotWithShape="1">
            <a:blip r:embed="rId7">
              <a:alphaModFix/>
            </a:blip>
            <a:stretch>
              <a:fillRect b="0" l="0" r="0" t="0"/>
            </a:stretch>
          </a:blipFill>
          <a:ln>
            <a:noFill/>
          </a:ln>
        </p:spPr>
      </p:sp>
      <p:sp>
        <p:nvSpPr>
          <p:cNvPr id="346" name="Google Shape;346;p39"/>
          <p:cNvSpPr/>
          <p:nvPr/>
        </p:nvSpPr>
        <p:spPr>
          <a:xfrm>
            <a:off x="5713545" y="5712761"/>
            <a:ext cx="2402077" cy="1531324"/>
          </a:xfrm>
          <a:custGeom>
            <a:rect b="b" l="l" r="r" t="t"/>
            <a:pathLst>
              <a:path extrusionOk="0" h="1531324" w="2402077">
                <a:moveTo>
                  <a:pt x="0" y="0"/>
                </a:moveTo>
                <a:lnTo>
                  <a:pt x="2402078" y="0"/>
                </a:lnTo>
                <a:lnTo>
                  <a:pt x="2402078" y="1531325"/>
                </a:lnTo>
                <a:lnTo>
                  <a:pt x="0" y="1531325"/>
                </a:lnTo>
                <a:lnTo>
                  <a:pt x="0" y="0"/>
                </a:lnTo>
                <a:close/>
              </a:path>
            </a:pathLst>
          </a:custGeom>
          <a:blipFill rotWithShape="1">
            <a:blip r:embed="rId8">
              <a:alphaModFix/>
            </a:blip>
            <a:stretch>
              <a:fillRect b="0" l="0" r="0" t="0"/>
            </a:stretch>
          </a:blipFill>
          <a:ln>
            <a:noFill/>
          </a:ln>
        </p:spPr>
      </p:sp>
      <p:sp>
        <p:nvSpPr>
          <p:cNvPr id="347" name="Google Shape;347;p39"/>
          <p:cNvSpPr/>
          <p:nvPr/>
        </p:nvSpPr>
        <p:spPr>
          <a:xfrm>
            <a:off x="10117518" y="3518934"/>
            <a:ext cx="1290695" cy="1581249"/>
          </a:xfrm>
          <a:custGeom>
            <a:rect b="b" l="l" r="r" t="t"/>
            <a:pathLst>
              <a:path extrusionOk="0" h="1581249" w="1290695">
                <a:moveTo>
                  <a:pt x="0" y="0"/>
                </a:moveTo>
                <a:lnTo>
                  <a:pt x="1290694" y="0"/>
                </a:lnTo>
                <a:lnTo>
                  <a:pt x="1290694" y="1581250"/>
                </a:lnTo>
                <a:lnTo>
                  <a:pt x="0" y="1581250"/>
                </a:lnTo>
                <a:lnTo>
                  <a:pt x="0" y="0"/>
                </a:lnTo>
                <a:close/>
              </a:path>
            </a:pathLst>
          </a:custGeom>
          <a:blipFill rotWithShape="1">
            <a:blip r:embed="rId9">
              <a:alphaModFix/>
            </a:blip>
            <a:stretch>
              <a:fillRect b="0" l="0" r="0" t="0"/>
            </a:stretch>
          </a:blipFill>
          <a:ln>
            <a:noFill/>
          </a:ln>
        </p:spPr>
      </p:sp>
      <p:sp>
        <p:nvSpPr>
          <p:cNvPr id="348" name="Google Shape;348;p39"/>
          <p:cNvSpPr/>
          <p:nvPr/>
        </p:nvSpPr>
        <p:spPr>
          <a:xfrm>
            <a:off x="7754531" y="3354031"/>
            <a:ext cx="2060437" cy="1911055"/>
          </a:xfrm>
          <a:custGeom>
            <a:rect b="b" l="l" r="r" t="t"/>
            <a:pathLst>
              <a:path extrusionOk="0" h="1911055" w="2060437">
                <a:moveTo>
                  <a:pt x="0" y="0"/>
                </a:moveTo>
                <a:lnTo>
                  <a:pt x="2060437" y="0"/>
                </a:lnTo>
                <a:lnTo>
                  <a:pt x="2060437" y="1911055"/>
                </a:lnTo>
                <a:lnTo>
                  <a:pt x="0" y="1911055"/>
                </a:lnTo>
                <a:lnTo>
                  <a:pt x="0" y="0"/>
                </a:lnTo>
                <a:close/>
              </a:path>
            </a:pathLst>
          </a:custGeom>
          <a:blipFill rotWithShape="1">
            <a:blip r:embed="rId10">
              <a:alphaModFix/>
            </a:blip>
            <a:stretch>
              <a:fillRect b="0" l="0" r="0" t="0"/>
            </a:stretch>
          </a:blipFill>
          <a:ln>
            <a:noFill/>
          </a:ln>
        </p:spPr>
      </p:sp>
      <p:sp>
        <p:nvSpPr>
          <p:cNvPr id="349" name="Google Shape;349;p39"/>
          <p:cNvSpPr/>
          <p:nvPr/>
        </p:nvSpPr>
        <p:spPr>
          <a:xfrm>
            <a:off x="8659869" y="5712761"/>
            <a:ext cx="1648196" cy="1531324"/>
          </a:xfrm>
          <a:custGeom>
            <a:rect b="b" l="l" r="r" t="t"/>
            <a:pathLst>
              <a:path extrusionOk="0" h="1531324" w="1648196">
                <a:moveTo>
                  <a:pt x="0" y="0"/>
                </a:moveTo>
                <a:lnTo>
                  <a:pt x="1648197" y="0"/>
                </a:lnTo>
                <a:lnTo>
                  <a:pt x="1648197" y="1531325"/>
                </a:lnTo>
                <a:lnTo>
                  <a:pt x="0" y="1531325"/>
                </a:lnTo>
                <a:lnTo>
                  <a:pt x="0" y="0"/>
                </a:lnTo>
                <a:close/>
              </a:path>
            </a:pathLst>
          </a:custGeom>
          <a:blipFill rotWithShape="1">
            <a:blip r:embed="rId11">
              <a:alphaModFix/>
            </a:blip>
            <a:stretch>
              <a:fillRect b="0" l="0" r="0" t="0"/>
            </a:stretch>
          </a:blipFill>
          <a:ln>
            <a:noFill/>
          </a:ln>
        </p:spPr>
      </p:sp>
      <p:sp>
        <p:nvSpPr>
          <p:cNvPr id="350" name="Google Shape;350;p39"/>
          <p:cNvSpPr/>
          <p:nvPr/>
        </p:nvSpPr>
        <p:spPr>
          <a:xfrm>
            <a:off x="13581021" y="3504699"/>
            <a:ext cx="1424602" cy="1609720"/>
          </a:xfrm>
          <a:custGeom>
            <a:rect b="b" l="l" r="r" t="t"/>
            <a:pathLst>
              <a:path extrusionOk="0" h="1609720" w="1424602">
                <a:moveTo>
                  <a:pt x="0" y="0"/>
                </a:moveTo>
                <a:lnTo>
                  <a:pt x="1424601" y="0"/>
                </a:lnTo>
                <a:lnTo>
                  <a:pt x="1424601" y="1609720"/>
                </a:lnTo>
                <a:lnTo>
                  <a:pt x="0" y="1609720"/>
                </a:lnTo>
                <a:lnTo>
                  <a:pt x="0" y="0"/>
                </a:lnTo>
                <a:close/>
              </a:path>
            </a:pathLst>
          </a:custGeom>
          <a:blipFill rotWithShape="1">
            <a:blip r:embed="rId12">
              <a:alphaModFix/>
            </a:blip>
            <a:stretch>
              <a:fillRect b="0" l="0" r="0" t="0"/>
            </a:stretch>
          </a:blipFill>
          <a:ln>
            <a:noFill/>
          </a:ln>
        </p:spPr>
      </p:sp>
      <p:sp>
        <p:nvSpPr>
          <p:cNvPr id="351" name="Google Shape;351;p39"/>
          <p:cNvSpPr/>
          <p:nvPr/>
        </p:nvSpPr>
        <p:spPr>
          <a:xfrm>
            <a:off x="11710762" y="3531583"/>
            <a:ext cx="1567710" cy="1555952"/>
          </a:xfrm>
          <a:custGeom>
            <a:rect b="b" l="l" r="r" t="t"/>
            <a:pathLst>
              <a:path extrusionOk="0" h="1555952" w="1567710">
                <a:moveTo>
                  <a:pt x="0" y="0"/>
                </a:moveTo>
                <a:lnTo>
                  <a:pt x="1567709" y="0"/>
                </a:lnTo>
                <a:lnTo>
                  <a:pt x="1567709" y="1555952"/>
                </a:lnTo>
                <a:lnTo>
                  <a:pt x="0" y="1555952"/>
                </a:lnTo>
                <a:lnTo>
                  <a:pt x="0" y="0"/>
                </a:lnTo>
                <a:close/>
              </a:path>
            </a:pathLst>
          </a:custGeom>
          <a:blipFill rotWithShape="1">
            <a:blip r:embed="rId13">
              <a:alphaModFix/>
            </a:blip>
            <a:stretch>
              <a:fillRect b="0" l="0" r="0" t="0"/>
            </a:stretch>
          </a:blipFill>
          <a:ln>
            <a:noFill/>
          </a:ln>
        </p:spPr>
      </p:sp>
      <p:sp>
        <p:nvSpPr>
          <p:cNvPr id="352" name="Google Shape;352;p39"/>
          <p:cNvSpPr/>
          <p:nvPr/>
        </p:nvSpPr>
        <p:spPr>
          <a:xfrm>
            <a:off x="5713545" y="3360889"/>
            <a:ext cx="1738437" cy="1897339"/>
          </a:xfrm>
          <a:custGeom>
            <a:rect b="b" l="l" r="r" t="t"/>
            <a:pathLst>
              <a:path extrusionOk="0" h="1897339" w="1738437">
                <a:moveTo>
                  <a:pt x="0" y="0"/>
                </a:moveTo>
                <a:lnTo>
                  <a:pt x="1738437" y="0"/>
                </a:lnTo>
                <a:lnTo>
                  <a:pt x="1738437" y="1897339"/>
                </a:lnTo>
                <a:lnTo>
                  <a:pt x="0" y="1897339"/>
                </a:lnTo>
                <a:lnTo>
                  <a:pt x="0" y="0"/>
                </a:lnTo>
                <a:close/>
              </a:path>
            </a:pathLst>
          </a:custGeom>
          <a:blipFill rotWithShape="1">
            <a:blip r:embed="rId14">
              <a:alphaModFix/>
            </a:blip>
            <a:stretch>
              <a:fillRect b="0" l="0" r="0" t="0"/>
            </a:stretch>
          </a:blipFill>
          <a:ln>
            <a:noFill/>
          </a:ln>
        </p:spPr>
      </p:sp>
      <p:sp>
        <p:nvSpPr>
          <p:cNvPr id="353" name="Google Shape;353;p39"/>
          <p:cNvSpPr/>
          <p:nvPr/>
        </p:nvSpPr>
        <p:spPr>
          <a:xfrm>
            <a:off x="5825006" y="7526838"/>
            <a:ext cx="1927887" cy="1643961"/>
          </a:xfrm>
          <a:custGeom>
            <a:rect b="b" l="l" r="r" t="t"/>
            <a:pathLst>
              <a:path extrusionOk="0" h="1643961" w="1927887">
                <a:moveTo>
                  <a:pt x="0" y="0"/>
                </a:moveTo>
                <a:lnTo>
                  <a:pt x="1927887" y="0"/>
                </a:lnTo>
                <a:lnTo>
                  <a:pt x="1927887" y="1643962"/>
                </a:lnTo>
                <a:lnTo>
                  <a:pt x="0" y="1643962"/>
                </a:lnTo>
                <a:lnTo>
                  <a:pt x="0" y="0"/>
                </a:lnTo>
                <a:close/>
              </a:path>
            </a:pathLst>
          </a:custGeom>
          <a:blipFill rotWithShape="1">
            <a:blip r:embed="rId15">
              <a:alphaModFix/>
            </a:blip>
            <a:stretch>
              <a:fillRect b="0" l="0" r="0" t="0"/>
            </a:stretch>
          </a:blipFill>
          <a:ln>
            <a:noFill/>
          </a:ln>
        </p:spPr>
      </p:sp>
      <p:sp>
        <p:nvSpPr>
          <p:cNvPr id="354" name="Google Shape;354;p39"/>
          <p:cNvSpPr/>
          <p:nvPr/>
        </p:nvSpPr>
        <p:spPr>
          <a:xfrm>
            <a:off x="15308172" y="3497088"/>
            <a:ext cx="1549788" cy="1624941"/>
          </a:xfrm>
          <a:custGeom>
            <a:rect b="b" l="l" r="r" t="t"/>
            <a:pathLst>
              <a:path extrusionOk="0" h="1624941" w="1549788">
                <a:moveTo>
                  <a:pt x="0" y="0"/>
                </a:moveTo>
                <a:lnTo>
                  <a:pt x="1549787" y="0"/>
                </a:lnTo>
                <a:lnTo>
                  <a:pt x="1549787" y="1624941"/>
                </a:lnTo>
                <a:lnTo>
                  <a:pt x="0" y="1624941"/>
                </a:lnTo>
                <a:lnTo>
                  <a:pt x="0" y="0"/>
                </a:lnTo>
                <a:close/>
              </a:path>
            </a:pathLst>
          </a:custGeom>
          <a:blipFill rotWithShape="1">
            <a:blip r:embed="rId16">
              <a:alphaModFix/>
            </a:blip>
            <a:stretch>
              <a:fillRect b="0" l="0" r="0" t="0"/>
            </a:stretch>
          </a:blipFill>
          <a:ln>
            <a:noFill/>
          </a:ln>
        </p:spPr>
      </p:sp>
      <p:sp>
        <p:nvSpPr>
          <p:cNvPr id="355" name="Google Shape;355;p39"/>
          <p:cNvSpPr/>
          <p:nvPr/>
        </p:nvSpPr>
        <p:spPr>
          <a:xfrm>
            <a:off x="8659869" y="7682441"/>
            <a:ext cx="1390573" cy="1600660"/>
          </a:xfrm>
          <a:custGeom>
            <a:rect b="b" l="l" r="r" t="t"/>
            <a:pathLst>
              <a:path extrusionOk="0" h="1600660" w="1390573">
                <a:moveTo>
                  <a:pt x="0" y="0"/>
                </a:moveTo>
                <a:lnTo>
                  <a:pt x="1390574" y="0"/>
                </a:lnTo>
                <a:lnTo>
                  <a:pt x="1390574" y="1600660"/>
                </a:lnTo>
                <a:lnTo>
                  <a:pt x="0" y="1600660"/>
                </a:lnTo>
                <a:lnTo>
                  <a:pt x="0" y="0"/>
                </a:lnTo>
                <a:close/>
              </a:path>
            </a:pathLst>
          </a:custGeom>
          <a:blipFill rotWithShape="1">
            <a:blip r:embed="rId17">
              <a:alphaModFix/>
            </a:blip>
            <a:stretch>
              <a:fillRect b="0" l="0" r="0" t="0"/>
            </a:stretch>
          </a:blipFill>
          <a:ln>
            <a:noFill/>
          </a:ln>
        </p:spPr>
      </p:sp>
      <p:sp>
        <p:nvSpPr>
          <p:cNvPr id="356" name="Google Shape;356;p39"/>
          <p:cNvSpPr/>
          <p:nvPr/>
        </p:nvSpPr>
        <p:spPr>
          <a:xfrm>
            <a:off x="15013703" y="5933257"/>
            <a:ext cx="2245597" cy="2781708"/>
          </a:xfrm>
          <a:custGeom>
            <a:rect b="b" l="l" r="r" t="t"/>
            <a:pathLst>
              <a:path extrusionOk="0" h="2781708" w="2245597">
                <a:moveTo>
                  <a:pt x="0" y="0"/>
                </a:moveTo>
                <a:lnTo>
                  <a:pt x="2245597" y="0"/>
                </a:lnTo>
                <a:lnTo>
                  <a:pt x="2245597" y="2781708"/>
                </a:lnTo>
                <a:lnTo>
                  <a:pt x="0" y="2781708"/>
                </a:lnTo>
                <a:lnTo>
                  <a:pt x="0" y="0"/>
                </a:lnTo>
                <a:close/>
              </a:path>
            </a:pathLst>
          </a:custGeom>
          <a:blipFill rotWithShape="1">
            <a:blip r:embed="rId18">
              <a:alphaModFix/>
            </a:blip>
            <a:stretch>
              <a:fillRect b="0" l="0" r="0" t="0"/>
            </a:stretch>
          </a:blipFill>
          <a:ln>
            <a:noFill/>
          </a:ln>
        </p:spPr>
      </p:sp>
      <p:sp>
        <p:nvSpPr>
          <p:cNvPr id="357" name="Google Shape;357;p39"/>
          <p:cNvSpPr/>
          <p:nvPr/>
        </p:nvSpPr>
        <p:spPr>
          <a:xfrm>
            <a:off x="10616762" y="6163175"/>
            <a:ext cx="852760" cy="2321872"/>
          </a:xfrm>
          <a:custGeom>
            <a:rect b="b" l="l" r="r" t="t"/>
            <a:pathLst>
              <a:path extrusionOk="0" h="2321872" w="852760">
                <a:moveTo>
                  <a:pt x="0" y="0"/>
                </a:moveTo>
                <a:lnTo>
                  <a:pt x="852760" y="0"/>
                </a:lnTo>
                <a:lnTo>
                  <a:pt x="852760" y="2321872"/>
                </a:lnTo>
                <a:lnTo>
                  <a:pt x="0" y="2321872"/>
                </a:lnTo>
                <a:lnTo>
                  <a:pt x="0" y="0"/>
                </a:lnTo>
                <a:close/>
              </a:path>
            </a:pathLst>
          </a:custGeom>
          <a:blipFill rotWithShape="1">
            <a:blip r:embed="rId19">
              <a:alphaModFix/>
            </a:blip>
            <a:stretch>
              <a:fillRect b="0" l="0" r="0" t="0"/>
            </a:stretch>
          </a:blipFill>
          <a:ln>
            <a:noFill/>
          </a:ln>
        </p:spPr>
      </p:sp>
      <p:sp>
        <p:nvSpPr>
          <p:cNvPr id="358" name="Google Shape;358;p39"/>
          <p:cNvSpPr/>
          <p:nvPr/>
        </p:nvSpPr>
        <p:spPr>
          <a:xfrm>
            <a:off x="11735983" y="6154942"/>
            <a:ext cx="1417617" cy="2338338"/>
          </a:xfrm>
          <a:custGeom>
            <a:rect b="b" l="l" r="r" t="t"/>
            <a:pathLst>
              <a:path extrusionOk="0" h="2338338" w="1417617">
                <a:moveTo>
                  <a:pt x="0" y="0"/>
                </a:moveTo>
                <a:lnTo>
                  <a:pt x="1417618" y="0"/>
                </a:lnTo>
                <a:lnTo>
                  <a:pt x="1417618" y="2338338"/>
                </a:lnTo>
                <a:lnTo>
                  <a:pt x="0" y="2338338"/>
                </a:lnTo>
                <a:lnTo>
                  <a:pt x="0" y="0"/>
                </a:lnTo>
                <a:close/>
              </a:path>
            </a:pathLst>
          </a:custGeom>
          <a:blipFill rotWithShape="1">
            <a:blip r:embed="rId20">
              <a:alphaModFix/>
            </a:blip>
            <a:stretch>
              <a:fillRect b="0" l="0" r="0" t="0"/>
            </a:stretch>
          </a:blipFill>
          <a:ln>
            <a:noFill/>
          </a:ln>
        </p:spPr>
      </p:sp>
      <p:sp>
        <p:nvSpPr>
          <p:cNvPr id="359" name="Google Shape;359;p39"/>
          <p:cNvSpPr/>
          <p:nvPr/>
        </p:nvSpPr>
        <p:spPr>
          <a:xfrm>
            <a:off x="13420062" y="6043499"/>
            <a:ext cx="1327180" cy="2561224"/>
          </a:xfrm>
          <a:custGeom>
            <a:rect b="b" l="l" r="r" t="t"/>
            <a:pathLst>
              <a:path extrusionOk="0" h="2561224" w="1327180">
                <a:moveTo>
                  <a:pt x="0" y="0"/>
                </a:moveTo>
                <a:lnTo>
                  <a:pt x="1327179" y="0"/>
                </a:lnTo>
                <a:lnTo>
                  <a:pt x="1327179" y="2561224"/>
                </a:lnTo>
                <a:lnTo>
                  <a:pt x="0" y="2561224"/>
                </a:lnTo>
                <a:lnTo>
                  <a:pt x="0" y="0"/>
                </a:lnTo>
                <a:close/>
              </a:path>
            </a:pathLst>
          </a:custGeom>
          <a:blipFill rotWithShape="1">
            <a:blip r:embed="rId21">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60B2F"/>
        </a:solidFill>
      </p:bgPr>
    </p:bg>
    <p:spTree>
      <p:nvGrpSpPr>
        <p:cNvPr id="106" name="Shape 106"/>
        <p:cNvGrpSpPr/>
        <p:nvPr/>
      </p:nvGrpSpPr>
      <p:grpSpPr>
        <a:xfrm>
          <a:off x="0" y="0"/>
          <a:ext cx="0" cy="0"/>
          <a:chOff x="0" y="0"/>
          <a:chExt cx="0" cy="0"/>
        </a:xfrm>
      </p:grpSpPr>
      <p:sp>
        <p:nvSpPr>
          <p:cNvPr id="107" name="Google Shape;107;p22"/>
          <p:cNvSpPr txBox="1"/>
          <p:nvPr/>
        </p:nvSpPr>
        <p:spPr>
          <a:xfrm>
            <a:off x="340052" y="1128275"/>
            <a:ext cx="17607900" cy="1477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9600" u="none" cap="none" strike="noStrike">
                <a:solidFill>
                  <a:srgbClr val="FFFFFF"/>
                </a:solidFill>
                <a:latin typeface="Pacifico"/>
                <a:ea typeface="Pacifico"/>
                <a:cs typeface="Pacifico"/>
                <a:sym typeface="Pacifico"/>
              </a:rPr>
              <a:t>How to Use This Presentation</a:t>
            </a:r>
            <a:endParaRPr/>
          </a:p>
        </p:txBody>
      </p:sp>
      <p:sp>
        <p:nvSpPr>
          <p:cNvPr id="108" name="Google Shape;108;p22"/>
          <p:cNvSpPr/>
          <p:nvPr/>
        </p:nvSpPr>
        <p:spPr>
          <a:xfrm>
            <a:off x="17267746" y="35665"/>
            <a:ext cx="1020254" cy="1266681"/>
          </a:xfrm>
          <a:custGeom>
            <a:rect b="b" l="l" r="r" t="t"/>
            <a:pathLst>
              <a:path extrusionOk="0" h="1266681" w="1020254">
                <a:moveTo>
                  <a:pt x="0" y="0"/>
                </a:moveTo>
                <a:lnTo>
                  <a:pt x="1020254" y="0"/>
                </a:lnTo>
                <a:lnTo>
                  <a:pt x="1020254" y="1266681"/>
                </a:lnTo>
                <a:lnTo>
                  <a:pt x="0" y="1266681"/>
                </a:lnTo>
                <a:lnTo>
                  <a:pt x="0" y="0"/>
                </a:lnTo>
                <a:close/>
              </a:path>
            </a:pathLst>
          </a:custGeom>
          <a:blipFill rotWithShape="1">
            <a:blip r:embed="rId3">
              <a:alphaModFix/>
            </a:blip>
            <a:stretch>
              <a:fillRect b="0" l="0" r="0" t="0"/>
            </a:stretch>
          </a:blipFill>
          <a:ln>
            <a:noFill/>
          </a:ln>
        </p:spPr>
      </p:sp>
      <p:sp>
        <p:nvSpPr>
          <p:cNvPr id="109" name="Google Shape;109;p22"/>
          <p:cNvSpPr/>
          <p:nvPr/>
        </p:nvSpPr>
        <p:spPr>
          <a:xfrm flipH="1">
            <a:off x="0" y="0"/>
            <a:ext cx="1048981" cy="1302346"/>
          </a:xfrm>
          <a:custGeom>
            <a:rect b="b" l="l" r="r" t="t"/>
            <a:pathLst>
              <a:path extrusionOk="0" h="1302346" w="1048981">
                <a:moveTo>
                  <a:pt x="1048981" y="0"/>
                </a:moveTo>
                <a:lnTo>
                  <a:pt x="0" y="0"/>
                </a:lnTo>
                <a:lnTo>
                  <a:pt x="0" y="1302346"/>
                </a:lnTo>
                <a:lnTo>
                  <a:pt x="1048981" y="1302346"/>
                </a:lnTo>
                <a:lnTo>
                  <a:pt x="1048981" y="0"/>
                </a:lnTo>
                <a:close/>
              </a:path>
            </a:pathLst>
          </a:custGeom>
          <a:blipFill rotWithShape="1">
            <a:blip r:embed="rId3">
              <a:alphaModFix/>
            </a:blip>
            <a:stretch>
              <a:fillRect b="0" l="0" r="0" t="0"/>
            </a:stretch>
          </a:blipFill>
          <a:ln>
            <a:noFill/>
          </a:ln>
        </p:spPr>
      </p:sp>
      <p:sp>
        <p:nvSpPr>
          <p:cNvPr id="110" name="Google Shape;110;p22"/>
          <p:cNvSpPr txBox="1"/>
          <p:nvPr/>
        </p:nvSpPr>
        <p:spPr>
          <a:xfrm>
            <a:off x="1371554" y="4189730"/>
            <a:ext cx="4344900" cy="5011800"/>
          </a:xfrm>
          <a:prstGeom prst="rect">
            <a:avLst/>
          </a:prstGeom>
          <a:noFill/>
          <a:ln>
            <a:noFill/>
          </a:ln>
        </p:spPr>
        <p:txBody>
          <a:bodyPr anchorCtr="0" anchor="t" bIns="0" lIns="0" spcFirstLastPara="1" rIns="0" wrap="square" tIns="0">
            <a:spAutoFit/>
          </a:bodyPr>
          <a:lstStyle/>
          <a:p>
            <a:pPr indent="0" lvl="1" marL="0" marR="0" rtl="0" algn="ctr">
              <a:lnSpc>
                <a:spcPct val="115000"/>
              </a:lnSpc>
              <a:spcBef>
                <a:spcPts val="0"/>
              </a:spcBef>
              <a:spcAft>
                <a:spcPts val="0"/>
              </a:spcAft>
              <a:buNone/>
            </a:pPr>
            <a:r>
              <a:rPr b="0" i="0" lang="en-US" sz="2200" u="none" cap="none" strike="noStrike">
                <a:solidFill>
                  <a:srgbClr val="FFFFFF"/>
                </a:solidFill>
                <a:latin typeface="Lato"/>
                <a:ea typeface="Lato"/>
                <a:cs typeface="Lato"/>
                <a:sym typeface="Lato"/>
              </a:rPr>
              <a:t>Click on the "Google Slides" button below this presentation preview. Make sure to sign in to your Google account. Click on "Make a copy." Start editing your presentation.</a:t>
            </a:r>
            <a:endParaRPr/>
          </a:p>
          <a:p>
            <a:pPr indent="0" lvl="1" marL="0" marR="0" rtl="0" algn="ctr">
              <a:lnSpc>
                <a:spcPct val="115000"/>
              </a:lnSpc>
              <a:spcBef>
                <a:spcPts val="0"/>
              </a:spcBef>
              <a:spcAft>
                <a:spcPts val="0"/>
              </a:spcAft>
              <a:buNone/>
            </a:pPr>
            <a:r>
              <a:t/>
            </a:r>
            <a:endParaRPr b="0" i="0" sz="2200" u="none" cap="none" strike="noStrike">
              <a:solidFill>
                <a:srgbClr val="FFFFFF"/>
              </a:solidFill>
              <a:latin typeface="Lato"/>
              <a:ea typeface="Lato"/>
              <a:cs typeface="Lato"/>
              <a:sym typeface="Lato"/>
            </a:endParaRPr>
          </a:p>
          <a:p>
            <a:pPr indent="0" lvl="1" marL="0" marR="0" rtl="0" algn="ctr">
              <a:lnSpc>
                <a:spcPct val="115000"/>
              </a:lnSpc>
              <a:spcBef>
                <a:spcPts val="0"/>
              </a:spcBef>
              <a:spcAft>
                <a:spcPts val="0"/>
              </a:spcAft>
              <a:buNone/>
            </a:pPr>
            <a:r>
              <a:rPr b="0" i="0" lang="en-US" sz="2200" u="none" cap="none" strike="noStrike">
                <a:solidFill>
                  <a:srgbClr val="FFFFFF"/>
                </a:solidFill>
                <a:latin typeface="Lato"/>
                <a:ea typeface="Lato"/>
                <a:cs typeface="Lato"/>
                <a:sym typeface="Lato"/>
              </a:rPr>
              <a:t>Alternative: Click on the "Share" button on the top right corner in Canva and click on "More" at the bottom of the menu. Enter "Google Drive" in the search bar and click on the GDrive icon to add this design as a Google slide in your GDrive.</a:t>
            </a:r>
            <a:endParaRPr/>
          </a:p>
        </p:txBody>
      </p:sp>
      <p:sp>
        <p:nvSpPr>
          <p:cNvPr id="111" name="Google Shape;111;p22"/>
          <p:cNvSpPr txBox="1"/>
          <p:nvPr/>
        </p:nvSpPr>
        <p:spPr>
          <a:xfrm>
            <a:off x="7279539" y="4189730"/>
            <a:ext cx="4040100" cy="5401200"/>
          </a:xfrm>
          <a:prstGeom prst="rect">
            <a:avLst/>
          </a:prstGeom>
          <a:noFill/>
          <a:ln>
            <a:noFill/>
          </a:ln>
        </p:spPr>
        <p:txBody>
          <a:bodyPr anchorCtr="0" anchor="t" bIns="0" lIns="0" spcFirstLastPara="1" rIns="0" wrap="square" tIns="0">
            <a:spAutoFit/>
          </a:bodyPr>
          <a:lstStyle/>
          <a:p>
            <a:pPr indent="0" lvl="1" marL="0" marR="0" rtl="0" algn="ctr">
              <a:lnSpc>
                <a:spcPct val="115000"/>
              </a:lnSpc>
              <a:spcBef>
                <a:spcPts val="0"/>
              </a:spcBef>
              <a:spcAft>
                <a:spcPts val="0"/>
              </a:spcAft>
              <a:buNone/>
            </a:pPr>
            <a:r>
              <a:rPr b="0" i="0" lang="en-US" sz="2200" u="none" cap="none" strike="noStrike">
                <a:solidFill>
                  <a:srgbClr val="FFFFFF"/>
                </a:solidFill>
                <a:latin typeface="Lato"/>
                <a:ea typeface="Lato"/>
                <a:cs typeface="Lato"/>
                <a:sym typeface="Lato"/>
              </a:rPr>
              <a:t>Click on the "PowerPoint" button below this presentation preview. Start editing your presentation.</a:t>
            </a:r>
            <a:endParaRPr/>
          </a:p>
          <a:p>
            <a:pPr indent="0" lvl="1" marL="0" marR="0" rtl="0" algn="ctr">
              <a:lnSpc>
                <a:spcPct val="115000"/>
              </a:lnSpc>
              <a:spcBef>
                <a:spcPts val="0"/>
              </a:spcBef>
              <a:spcAft>
                <a:spcPts val="0"/>
              </a:spcAft>
              <a:buNone/>
            </a:pPr>
            <a:r>
              <a:t/>
            </a:r>
            <a:endParaRPr b="0" i="0" sz="2200" u="none" cap="none" strike="noStrike">
              <a:solidFill>
                <a:srgbClr val="FFFFFF"/>
              </a:solidFill>
              <a:latin typeface="Lato"/>
              <a:ea typeface="Lato"/>
              <a:cs typeface="Lato"/>
              <a:sym typeface="Lato"/>
            </a:endParaRPr>
          </a:p>
          <a:p>
            <a:pPr indent="0" lvl="1" marL="0" marR="0" rtl="0" algn="ctr">
              <a:lnSpc>
                <a:spcPct val="115000"/>
              </a:lnSpc>
              <a:spcBef>
                <a:spcPts val="0"/>
              </a:spcBef>
              <a:spcAft>
                <a:spcPts val="0"/>
              </a:spcAft>
              <a:buNone/>
            </a:pPr>
            <a:r>
              <a:rPr b="0" i="0" lang="en-US" sz="2200" u="none" cap="none" strike="noStrike">
                <a:solidFill>
                  <a:srgbClr val="FFFFFF"/>
                </a:solidFill>
                <a:latin typeface="Lato"/>
                <a:ea typeface="Lato"/>
                <a:cs typeface="Lato"/>
                <a:sym typeface="Lato"/>
              </a:rPr>
              <a:t>Alternative: From Canva template file, Click on the "Share" button on the top right corner in Canva and click on "More" at the bottom of the menu. Enter "PowerPoint" in the search bar and click on the PowerPoint icon to download.</a:t>
            </a:r>
            <a:endParaRPr/>
          </a:p>
          <a:p>
            <a:pPr indent="0" lvl="1" marL="0" marR="0" rtl="0" algn="ctr">
              <a:lnSpc>
                <a:spcPct val="115000"/>
              </a:lnSpc>
              <a:spcBef>
                <a:spcPts val="0"/>
              </a:spcBef>
              <a:spcAft>
                <a:spcPts val="0"/>
              </a:spcAft>
              <a:buNone/>
            </a:pPr>
            <a:r>
              <a:t/>
            </a:r>
            <a:endParaRPr b="0" i="0" sz="2200" u="none" cap="none" strike="noStrike">
              <a:solidFill>
                <a:srgbClr val="FFFFFF"/>
              </a:solidFill>
              <a:latin typeface="Lato"/>
              <a:ea typeface="Lato"/>
              <a:cs typeface="Lato"/>
              <a:sym typeface="Lato"/>
            </a:endParaRPr>
          </a:p>
        </p:txBody>
      </p:sp>
      <p:sp>
        <p:nvSpPr>
          <p:cNvPr id="112" name="Google Shape;112;p22"/>
          <p:cNvSpPr txBox="1"/>
          <p:nvPr/>
        </p:nvSpPr>
        <p:spPr>
          <a:xfrm>
            <a:off x="13075294" y="4189730"/>
            <a:ext cx="4173300" cy="1896300"/>
          </a:xfrm>
          <a:prstGeom prst="rect">
            <a:avLst/>
          </a:prstGeom>
          <a:noFill/>
          <a:ln>
            <a:noFill/>
          </a:ln>
        </p:spPr>
        <p:txBody>
          <a:bodyPr anchorCtr="0" anchor="t" bIns="0" lIns="0" spcFirstLastPara="1" rIns="0" wrap="square" tIns="0">
            <a:spAutoFit/>
          </a:bodyPr>
          <a:lstStyle/>
          <a:p>
            <a:pPr indent="0" lvl="1" marL="0" marR="0" rtl="0" algn="ctr">
              <a:lnSpc>
                <a:spcPct val="115000"/>
              </a:lnSpc>
              <a:spcBef>
                <a:spcPts val="0"/>
              </a:spcBef>
              <a:spcAft>
                <a:spcPts val="0"/>
              </a:spcAft>
              <a:buNone/>
            </a:pPr>
            <a:r>
              <a:rPr b="0" i="0" lang="en-US" sz="2200" u="none" cap="none" strike="noStrike">
                <a:solidFill>
                  <a:srgbClr val="FFFFFF"/>
                </a:solidFill>
                <a:latin typeface="Lato"/>
                <a:ea typeface="Lato"/>
                <a:cs typeface="Lato"/>
                <a:sym typeface="Lato"/>
              </a:rPr>
              <a:t>Click on the "Canva" button under this presentation preview. Start editing your presentation. You need to sign in to your Canva account.</a:t>
            </a:r>
            <a:endParaRPr/>
          </a:p>
        </p:txBody>
      </p:sp>
      <p:sp>
        <p:nvSpPr>
          <p:cNvPr id="113" name="Google Shape;113;p22"/>
          <p:cNvSpPr txBox="1"/>
          <p:nvPr/>
        </p:nvSpPr>
        <p:spPr>
          <a:xfrm>
            <a:off x="1371547" y="3268188"/>
            <a:ext cx="4344900" cy="554100"/>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US" sz="3599" u="none" cap="none" strike="noStrike">
                <a:solidFill>
                  <a:srgbClr val="FFFFFF"/>
                </a:solidFill>
                <a:latin typeface="Lato Black"/>
                <a:ea typeface="Lato Black"/>
                <a:cs typeface="Lato Black"/>
                <a:sym typeface="Lato Black"/>
              </a:rPr>
              <a:t>GOOGLE SLIDES</a:t>
            </a:r>
            <a:endParaRPr/>
          </a:p>
        </p:txBody>
      </p:sp>
      <p:sp>
        <p:nvSpPr>
          <p:cNvPr id="114" name="Google Shape;114;p22"/>
          <p:cNvSpPr txBox="1"/>
          <p:nvPr/>
        </p:nvSpPr>
        <p:spPr>
          <a:xfrm>
            <a:off x="7590305" y="3269013"/>
            <a:ext cx="3439800" cy="554100"/>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US" sz="3599" u="none" cap="none" strike="noStrike">
                <a:solidFill>
                  <a:srgbClr val="FFFFFF"/>
                </a:solidFill>
                <a:latin typeface="Lato Black"/>
                <a:ea typeface="Lato Black"/>
                <a:cs typeface="Lato Black"/>
                <a:sym typeface="Lato Black"/>
              </a:rPr>
              <a:t>POWERPOINT</a:t>
            </a:r>
            <a:endParaRPr/>
          </a:p>
        </p:txBody>
      </p:sp>
      <p:sp>
        <p:nvSpPr>
          <p:cNvPr id="115" name="Google Shape;115;p22"/>
          <p:cNvSpPr txBox="1"/>
          <p:nvPr/>
        </p:nvSpPr>
        <p:spPr>
          <a:xfrm>
            <a:off x="14193883" y="3269013"/>
            <a:ext cx="1957500" cy="554100"/>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US" sz="3599" u="none" cap="none" strike="noStrike">
                <a:solidFill>
                  <a:srgbClr val="FFFFFF"/>
                </a:solidFill>
                <a:latin typeface="Lato Black"/>
                <a:ea typeface="Lato Black"/>
                <a:cs typeface="Lato Black"/>
                <a:sym typeface="Lato Black"/>
              </a:rPr>
              <a:t>CANVA</a:t>
            </a:r>
            <a:endParaRPr/>
          </a:p>
        </p:txBody>
      </p:sp>
      <p:sp>
        <p:nvSpPr>
          <p:cNvPr id="116" name="Google Shape;116;p22"/>
          <p:cNvSpPr/>
          <p:nvPr/>
        </p:nvSpPr>
        <p:spPr>
          <a:xfrm>
            <a:off x="13075294" y="6162675"/>
            <a:ext cx="4059150" cy="7833447"/>
          </a:xfrm>
          <a:custGeom>
            <a:rect b="b" l="l" r="r" t="t"/>
            <a:pathLst>
              <a:path extrusionOk="0" h="7833447" w="4059150">
                <a:moveTo>
                  <a:pt x="0" y="0"/>
                </a:moveTo>
                <a:lnTo>
                  <a:pt x="4059150" y="0"/>
                </a:lnTo>
                <a:lnTo>
                  <a:pt x="4059150" y="7833447"/>
                </a:lnTo>
                <a:lnTo>
                  <a:pt x="0" y="7833447"/>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60B2F"/>
        </a:solidFill>
      </p:bgPr>
    </p:bg>
    <p:spTree>
      <p:nvGrpSpPr>
        <p:cNvPr id="363" name="Shape 363"/>
        <p:cNvGrpSpPr/>
        <p:nvPr/>
      </p:nvGrpSpPr>
      <p:grpSpPr>
        <a:xfrm>
          <a:off x="0" y="0"/>
          <a:ext cx="0" cy="0"/>
          <a:chOff x="0" y="0"/>
          <a:chExt cx="0" cy="0"/>
        </a:xfrm>
      </p:grpSpPr>
      <p:sp>
        <p:nvSpPr>
          <p:cNvPr id="364" name="Google Shape;364;p40"/>
          <p:cNvSpPr/>
          <p:nvPr/>
        </p:nvSpPr>
        <p:spPr>
          <a:xfrm rot="10800000">
            <a:off x="-411446" y="-1975563"/>
            <a:ext cx="7425726" cy="8104475"/>
          </a:xfrm>
          <a:custGeom>
            <a:rect b="b" l="l" r="r" t="t"/>
            <a:pathLst>
              <a:path extrusionOk="0" h="8104475" w="7425726">
                <a:moveTo>
                  <a:pt x="7425726" y="8104475"/>
                </a:moveTo>
                <a:lnTo>
                  <a:pt x="0" y="8104475"/>
                </a:lnTo>
                <a:lnTo>
                  <a:pt x="0" y="0"/>
                </a:lnTo>
                <a:lnTo>
                  <a:pt x="7425726" y="0"/>
                </a:lnTo>
                <a:lnTo>
                  <a:pt x="7425726" y="8104475"/>
                </a:lnTo>
                <a:close/>
              </a:path>
            </a:pathLst>
          </a:custGeom>
          <a:blipFill rotWithShape="1">
            <a:blip r:embed="rId3">
              <a:alphaModFix/>
            </a:blip>
            <a:stretch>
              <a:fillRect b="0" l="0" r="0" t="0"/>
            </a:stretch>
          </a:blipFill>
          <a:ln>
            <a:noFill/>
          </a:ln>
        </p:spPr>
      </p:sp>
      <p:sp>
        <p:nvSpPr>
          <p:cNvPr id="365" name="Google Shape;365;p40"/>
          <p:cNvSpPr/>
          <p:nvPr/>
        </p:nvSpPr>
        <p:spPr>
          <a:xfrm>
            <a:off x="7014280" y="1249456"/>
            <a:ext cx="4259440" cy="1064860"/>
          </a:xfrm>
          <a:custGeom>
            <a:rect b="b" l="l" r="r" t="t"/>
            <a:pathLst>
              <a:path extrusionOk="0" h="1064860" w="4259440">
                <a:moveTo>
                  <a:pt x="0" y="0"/>
                </a:moveTo>
                <a:lnTo>
                  <a:pt x="4259440" y="0"/>
                </a:lnTo>
                <a:lnTo>
                  <a:pt x="4259440" y="1064860"/>
                </a:lnTo>
                <a:lnTo>
                  <a:pt x="0" y="1064860"/>
                </a:lnTo>
                <a:lnTo>
                  <a:pt x="0" y="0"/>
                </a:lnTo>
                <a:close/>
              </a:path>
            </a:pathLst>
          </a:custGeom>
          <a:blipFill rotWithShape="1">
            <a:blip r:embed="rId4">
              <a:alphaModFix/>
            </a:blip>
            <a:stretch>
              <a:fillRect b="0" l="0" r="0" t="0"/>
            </a:stretch>
          </a:blipFill>
          <a:ln>
            <a:noFill/>
          </a:ln>
        </p:spPr>
      </p:sp>
      <p:sp>
        <p:nvSpPr>
          <p:cNvPr id="366" name="Google Shape;366;p40"/>
          <p:cNvSpPr txBox="1"/>
          <p:nvPr/>
        </p:nvSpPr>
        <p:spPr>
          <a:xfrm>
            <a:off x="3301417" y="2971375"/>
            <a:ext cx="11494800" cy="3231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6999" u="none" cap="none" strike="noStrike">
                <a:solidFill>
                  <a:srgbClr val="FFFFFF"/>
                </a:solidFill>
                <a:latin typeface="Pacifico"/>
                <a:ea typeface="Pacifico"/>
                <a:cs typeface="Pacifico"/>
                <a:sym typeface="Pacifico"/>
              </a:rPr>
              <a:t>This presentation template is free for everyone to use thanks to the following:</a:t>
            </a:r>
            <a:endParaRPr/>
          </a:p>
        </p:txBody>
      </p:sp>
      <p:sp>
        <p:nvSpPr>
          <p:cNvPr id="367" name="Google Shape;367;p40"/>
          <p:cNvSpPr txBox="1"/>
          <p:nvPr/>
        </p:nvSpPr>
        <p:spPr>
          <a:xfrm>
            <a:off x="2961421" y="6719462"/>
            <a:ext cx="12651949" cy="772795"/>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0" i="0" lang="en-US" sz="2200" u="none" cap="none" strike="noStrike">
                <a:solidFill>
                  <a:srgbClr val="FFFDFC"/>
                </a:solidFill>
                <a:latin typeface="Lato"/>
                <a:ea typeface="Lato"/>
                <a:cs typeface="Lato"/>
                <a:sym typeface="Lato"/>
              </a:rPr>
              <a:t>SlidesCarnival for the presentation template</a:t>
            </a:r>
            <a:endParaRPr/>
          </a:p>
          <a:p>
            <a:pPr indent="0" lvl="1" marL="0" marR="0" rtl="0" algn="ctr">
              <a:lnSpc>
                <a:spcPct val="140000"/>
              </a:lnSpc>
              <a:spcBef>
                <a:spcPts val="0"/>
              </a:spcBef>
              <a:spcAft>
                <a:spcPts val="0"/>
              </a:spcAft>
              <a:buNone/>
            </a:pPr>
            <a:r>
              <a:rPr b="0" i="0" lang="en-US" sz="2200" u="none" cap="none" strike="noStrike">
                <a:solidFill>
                  <a:srgbClr val="FFFDFC"/>
                </a:solidFill>
                <a:latin typeface="Lato"/>
                <a:ea typeface="Lato"/>
                <a:cs typeface="Lato"/>
                <a:sym typeface="Lato"/>
              </a:rPr>
              <a:t>Pexels for the photos</a:t>
            </a:r>
            <a:endParaRPr/>
          </a:p>
        </p:txBody>
      </p:sp>
      <p:sp>
        <p:nvSpPr>
          <p:cNvPr id="368" name="Google Shape;368;p40"/>
          <p:cNvSpPr txBox="1"/>
          <p:nvPr/>
        </p:nvSpPr>
        <p:spPr>
          <a:xfrm>
            <a:off x="2818025" y="7819267"/>
            <a:ext cx="12651949" cy="1047750"/>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b="0" i="0" lang="en-US" sz="6999" u="none" cap="none" strike="noStrike">
                <a:solidFill>
                  <a:srgbClr val="FFFFFF"/>
                </a:solidFill>
                <a:latin typeface="Pacifico"/>
                <a:ea typeface="Pacifico"/>
                <a:cs typeface="Pacifico"/>
                <a:sym typeface="Pacifico"/>
              </a:rPr>
              <a:t>Happy designing! </a:t>
            </a:r>
            <a:endParaRPr/>
          </a:p>
        </p:txBody>
      </p:sp>
      <p:sp>
        <p:nvSpPr>
          <p:cNvPr id="369" name="Google Shape;369;p40"/>
          <p:cNvSpPr/>
          <p:nvPr/>
        </p:nvSpPr>
        <p:spPr>
          <a:xfrm>
            <a:off x="12445000" y="3077434"/>
            <a:ext cx="7425726" cy="8104475"/>
          </a:xfrm>
          <a:custGeom>
            <a:rect b="b" l="l" r="r" t="t"/>
            <a:pathLst>
              <a:path extrusionOk="0" h="8104475" w="7425726">
                <a:moveTo>
                  <a:pt x="0" y="0"/>
                </a:moveTo>
                <a:lnTo>
                  <a:pt x="7425726" y="0"/>
                </a:lnTo>
                <a:lnTo>
                  <a:pt x="7425726" y="8104476"/>
                </a:lnTo>
                <a:lnTo>
                  <a:pt x="0" y="8104476"/>
                </a:lnTo>
                <a:lnTo>
                  <a:pt x="0" y="0"/>
                </a:lnTo>
                <a:close/>
              </a:path>
            </a:pathLst>
          </a:custGeom>
          <a:blipFill rotWithShape="1">
            <a:blip r:embed="rId3">
              <a:alphaModFix/>
            </a:blip>
            <a:stretch>
              <a:fillRect b="0" l="0" r="0" t="0"/>
            </a:stretch>
          </a:blipFill>
          <a:ln>
            <a:noFill/>
          </a:ln>
        </p:spPr>
      </p:sp>
      <p:sp>
        <p:nvSpPr>
          <p:cNvPr id="370" name="Google Shape;370;p40"/>
          <p:cNvSpPr/>
          <p:nvPr/>
        </p:nvSpPr>
        <p:spPr>
          <a:xfrm rot="-574167">
            <a:off x="2177378" y="6128912"/>
            <a:ext cx="2248078" cy="2791067"/>
          </a:xfrm>
          <a:custGeom>
            <a:rect b="b" l="l" r="r" t="t"/>
            <a:pathLst>
              <a:path extrusionOk="0" h="2791067" w="2248078">
                <a:moveTo>
                  <a:pt x="0" y="0"/>
                </a:moveTo>
                <a:lnTo>
                  <a:pt x="2248078" y="0"/>
                </a:lnTo>
                <a:lnTo>
                  <a:pt x="2248078" y="2791067"/>
                </a:lnTo>
                <a:lnTo>
                  <a:pt x="0" y="2791067"/>
                </a:lnTo>
                <a:lnTo>
                  <a:pt x="0" y="0"/>
                </a:lnTo>
                <a:close/>
              </a:path>
            </a:pathLst>
          </a:custGeom>
          <a:blipFill rotWithShape="1">
            <a:blip r:embed="rId5">
              <a:alphaModFix/>
            </a:blip>
            <a:stretch>
              <a:fillRect b="0" l="0" r="0" t="0"/>
            </a:stretch>
          </a:blipFill>
          <a:ln>
            <a:noFill/>
          </a:ln>
        </p:spPr>
      </p:sp>
      <p:sp>
        <p:nvSpPr>
          <p:cNvPr id="371" name="Google Shape;371;p40"/>
          <p:cNvSpPr/>
          <p:nvPr/>
        </p:nvSpPr>
        <p:spPr>
          <a:xfrm rot="704936">
            <a:off x="13651130" y="349409"/>
            <a:ext cx="2319363" cy="2078993"/>
          </a:xfrm>
          <a:custGeom>
            <a:rect b="b" l="l" r="r" t="t"/>
            <a:pathLst>
              <a:path extrusionOk="0" h="2078993" w="2319363">
                <a:moveTo>
                  <a:pt x="0" y="0"/>
                </a:moveTo>
                <a:lnTo>
                  <a:pt x="2319363" y="0"/>
                </a:lnTo>
                <a:lnTo>
                  <a:pt x="2319363" y="2078993"/>
                </a:lnTo>
                <a:lnTo>
                  <a:pt x="0" y="2078993"/>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A545"/>
        </a:solidFill>
      </p:bgPr>
    </p:bg>
    <p:spTree>
      <p:nvGrpSpPr>
        <p:cNvPr id="120" name="Shape 120"/>
        <p:cNvGrpSpPr/>
        <p:nvPr/>
      </p:nvGrpSpPr>
      <p:grpSpPr>
        <a:xfrm>
          <a:off x="0" y="0"/>
          <a:ext cx="0" cy="0"/>
          <a:chOff x="0" y="0"/>
          <a:chExt cx="0" cy="0"/>
        </a:xfrm>
      </p:grpSpPr>
      <p:sp>
        <p:nvSpPr>
          <p:cNvPr id="121" name="Google Shape;121;p23"/>
          <p:cNvSpPr txBox="1"/>
          <p:nvPr/>
        </p:nvSpPr>
        <p:spPr>
          <a:xfrm>
            <a:off x="7176729" y="7799146"/>
            <a:ext cx="4160700" cy="554100"/>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US" sz="3599" u="none" cap="none" strike="noStrike">
                <a:solidFill>
                  <a:srgbClr val="6F47A7"/>
                </a:solidFill>
                <a:latin typeface="Lato Black"/>
                <a:ea typeface="Lato Black"/>
                <a:cs typeface="Lato Black"/>
                <a:sym typeface="Lato Black"/>
              </a:rPr>
              <a:t>OUR PRODUCTS</a:t>
            </a:r>
            <a:endParaRPr/>
          </a:p>
        </p:txBody>
      </p:sp>
      <p:sp>
        <p:nvSpPr>
          <p:cNvPr id="122" name="Google Shape;122;p23"/>
          <p:cNvSpPr txBox="1"/>
          <p:nvPr/>
        </p:nvSpPr>
        <p:spPr>
          <a:xfrm>
            <a:off x="7604051" y="8494471"/>
            <a:ext cx="3306000" cy="728100"/>
          </a:xfrm>
          <a:prstGeom prst="rect">
            <a:avLst/>
          </a:prstGeom>
          <a:noFill/>
          <a:ln>
            <a:noFill/>
          </a:ln>
        </p:spPr>
        <p:txBody>
          <a:bodyPr anchorCtr="0" anchor="t" bIns="0" lIns="0" spcFirstLastPara="1" rIns="0" wrap="square" tIns="0">
            <a:spAutoFit/>
          </a:bodyPr>
          <a:lstStyle/>
          <a:p>
            <a:pPr indent="0" lvl="1" marL="0" marR="0" rtl="0" algn="ctr">
              <a:lnSpc>
                <a:spcPct val="115000"/>
              </a:lnSpc>
              <a:spcBef>
                <a:spcPts val="0"/>
              </a:spcBef>
              <a:spcAft>
                <a:spcPts val="0"/>
              </a:spcAft>
              <a:buNone/>
            </a:pPr>
            <a:r>
              <a:rPr b="0" i="0" lang="en-US" sz="2200" u="none" cap="none" strike="noStrike">
                <a:solidFill>
                  <a:srgbClr val="0F1A38"/>
                </a:solidFill>
                <a:latin typeface="Lato"/>
                <a:ea typeface="Lato"/>
                <a:cs typeface="Lato"/>
                <a:sym typeface="Lato"/>
              </a:rPr>
              <a:t>Elaborate on what you want to discuss. </a:t>
            </a:r>
            <a:endParaRPr/>
          </a:p>
        </p:txBody>
      </p:sp>
      <p:sp>
        <p:nvSpPr>
          <p:cNvPr id="123" name="Google Shape;123;p23"/>
          <p:cNvSpPr txBox="1"/>
          <p:nvPr/>
        </p:nvSpPr>
        <p:spPr>
          <a:xfrm>
            <a:off x="1477593" y="7799146"/>
            <a:ext cx="3803700" cy="554100"/>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US" sz="3599" u="none" cap="none" strike="noStrike">
                <a:solidFill>
                  <a:srgbClr val="A60B2F"/>
                </a:solidFill>
                <a:latin typeface="Lato Black"/>
                <a:ea typeface="Lato Black"/>
                <a:cs typeface="Lato Black"/>
                <a:sym typeface="Lato Black"/>
              </a:rPr>
              <a:t>INTRODUCTION</a:t>
            </a:r>
            <a:endParaRPr/>
          </a:p>
        </p:txBody>
      </p:sp>
      <p:sp>
        <p:nvSpPr>
          <p:cNvPr id="124" name="Google Shape;124;p23"/>
          <p:cNvSpPr txBox="1"/>
          <p:nvPr/>
        </p:nvSpPr>
        <p:spPr>
          <a:xfrm>
            <a:off x="1726387" y="8494471"/>
            <a:ext cx="3306000" cy="728100"/>
          </a:xfrm>
          <a:prstGeom prst="rect">
            <a:avLst/>
          </a:prstGeom>
          <a:noFill/>
          <a:ln>
            <a:noFill/>
          </a:ln>
        </p:spPr>
        <p:txBody>
          <a:bodyPr anchorCtr="0" anchor="t" bIns="0" lIns="0" spcFirstLastPara="1" rIns="0" wrap="square" tIns="0">
            <a:spAutoFit/>
          </a:bodyPr>
          <a:lstStyle/>
          <a:p>
            <a:pPr indent="0" lvl="1" marL="0" marR="0" rtl="0" algn="ctr">
              <a:lnSpc>
                <a:spcPct val="115000"/>
              </a:lnSpc>
              <a:spcBef>
                <a:spcPts val="0"/>
              </a:spcBef>
              <a:spcAft>
                <a:spcPts val="0"/>
              </a:spcAft>
              <a:buNone/>
            </a:pPr>
            <a:r>
              <a:rPr b="0" i="0" lang="en-US" sz="2200" u="none" cap="none" strike="noStrike">
                <a:solidFill>
                  <a:srgbClr val="0F1A38"/>
                </a:solidFill>
                <a:latin typeface="Lato"/>
                <a:ea typeface="Lato"/>
                <a:cs typeface="Lato"/>
                <a:sym typeface="Lato"/>
              </a:rPr>
              <a:t>Elaborate on what you want to discuss. </a:t>
            </a:r>
            <a:endParaRPr/>
          </a:p>
        </p:txBody>
      </p:sp>
      <p:sp>
        <p:nvSpPr>
          <p:cNvPr id="125" name="Google Shape;125;p23"/>
          <p:cNvSpPr txBox="1"/>
          <p:nvPr/>
        </p:nvSpPr>
        <p:spPr>
          <a:xfrm>
            <a:off x="13237513" y="7799146"/>
            <a:ext cx="3794400" cy="554100"/>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US" sz="3599" u="none" cap="none" strike="noStrike">
                <a:solidFill>
                  <a:srgbClr val="79F2D0"/>
                </a:solidFill>
                <a:latin typeface="Lato Black"/>
                <a:ea typeface="Lato Black"/>
                <a:cs typeface="Lato Black"/>
                <a:sym typeface="Lato Black"/>
              </a:rPr>
              <a:t>ABOUT US</a:t>
            </a:r>
            <a:endParaRPr/>
          </a:p>
        </p:txBody>
      </p:sp>
      <p:sp>
        <p:nvSpPr>
          <p:cNvPr id="126" name="Google Shape;126;p23"/>
          <p:cNvSpPr txBox="1"/>
          <p:nvPr/>
        </p:nvSpPr>
        <p:spPr>
          <a:xfrm>
            <a:off x="13481716" y="8494471"/>
            <a:ext cx="3306000" cy="728100"/>
          </a:xfrm>
          <a:prstGeom prst="rect">
            <a:avLst/>
          </a:prstGeom>
          <a:noFill/>
          <a:ln>
            <a:noFill/>
          </a:ln>
        </p:spPr>
        <p:txBody>
          <a:bodyPr anchorCtr="0" anchor="t" bIns="0" lIns="0" spcFirstLastPara="1" rIns="0" wrap="square" tIns="0">
            <a:spAutoFit/>
          </a:bodyPr>
          <a:lstStyle/>
          <a:p>
            <a:pPr indent="0" lvl="1" marL="0" marR="0" rtl="0" algn="ctr">
              <a:lnSpc>
                <a:spcPct val="115000"/>
              </a:lnSpc>
              <a:spcBef>
                <a:spcPts val="0"/>
              </a:spcBef>
              <a:spcAft>
                <a:spcPts val="0"/>
              </a:spcAft>
              <a:buNone/>
            </a:pPr>
            <a:r>
              <a:rPr b="0" i="0" lang="en-US" sz="2200" u="none" cap="none" strike="noStrike">
                <a:solidFill>
                  <a:srgbClr val="0F1A38"/>
                </a:solidFill>
                <a:latin typeface="Lato"/>
                <a:ea typeface="Lato"/>
                <a:cs typeface="Lato"/>
                <a:sym typeface="Lato"/>
              </a:rPr>
              <a:t>Elaborate on what you want to discuss. </a:t>
            </a:r>
            <a:endParaRPr/>
          </a:p>
        </p:txBody>
      </p:sp>
      <p:sp>
        <p:nvSpPr>
          <p:cNvPr id="127" name="Google Shape;127;p23"/>
          <p:cNvSpPr txBox="1"/>
          <p:nvPr/>
        </p:nvSpPr>
        <p:spPr>
          <a:xfrm>
            <a:off x="2886323" y="957554"/>
            <a:ext cx="12515353" cy="1457325"/>
          </a:xfrm>
          <a:prstGeom prst="rect">
            <a:avLst/>
          </a:prstGeom>
          <a:noFill/>
          <a:ln>
            <a:noFill/>
          </a:ln>
        </p:spPr>
        <p:txBody>
          <a:bodyPr anchorCtr="0" anchor="t" bIns="0" lIns="0" spcFirstLastPara="1" rIns="0" wrap="square" tIns="0">
            <a:spAutoFit/>
          </a:bodyPr>
          <a:lstStyle/>
          <a:p>
            <a:pPr indent="0" lvl="0" marL="0" marR="0" rtl="0" algn="ctr">
              <a:lnSpc>
                <a:spcPct val="119989"/>
              </a:lnSpc>
              <a:spcBef>
                <a:spcPts val="0"/>
              </a:spcBef>
              <a:spcAft>
                <a:spcPts val="0"/>
              </a:spcAft>
              <a:buNone/>
            </a:pPr>
            <a:r>
              <a:rPr b="0" i="0" lang="en-US" sz="9600" u="none" cap="none" strike="noStrike">
                <a:solidFill>
                  <a:srgbClr val="FFFFFF"/>
                </a:solidFill>
                <a:latin typeface="Pacifico"/>
                <a:ea typeface="Pacifico"/>
                <a:cs typeface="Pacifico"/>
                <a:sym typeface="Pacifico"/>
              </a:rPr>
              <a:t>Table Of Contents</a:t>
            </a:r>
            <a:endParaRPr/>
          </a:p>
        </p:txBody>
      </p:sp>
      <p:sp>
        <p:nvSpPr>
          <p:cNvPr id="128" name="Google Shape;128;p23"/>
          <p:cNvSpPr txBox="1"/>
          <p:nvPr/>
        </p:nvSpPr>
        <p:spPr>
          <a:xfrm>
            <a:off x="1141788" y="3929949"/>
            <a:ext cx="1329000" cy="554100"/>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US" sz="3599" u="none" cap="none" strike="noStrike">
                <a:solidFill>
                  <a:srgbClr val="A60B2F"/>
                </a:solidFill>
                <a:latin typeface="Lato Black"/>
                <a:ea typeface="Lato Black"/>
                <a:cs typeface="Lato Black"/>
                <a:sym typeface="Lato Black"/>
              </a:rPr>
              <a:t>1.</a:t>
            </a:r>
            <a:endParaRPr/>
          </a:p>
        </p:txBody>
      </p:sp>
      <p:sp>
        <p:nvSpPr>
          <p:cNvPr id="129" name="Google Shape;129;p23"/>
          <p:cNvSpPr txBox="1"/>
          <p:nvPr/>
        </p:nvSpPr>
        <p:spPr>
          <a:xfrm>
            <a:off x="11919093" y="3928695"/>
            <a:ext cx="1839000" cy="554100"/>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US" sz="3599" u="none" cap="none" strike="noStrike">
                <a:solidFill>
                  <a:srgbClr val="79F2D0"/>
                </a:solidFill>
                <a:latin typeface="Lato Black"/>
                <a:ea typeface="Lato Black"/>
                <a:cs typeface="Lato Black"/>
                <a:sym typeface="Lato Black"/>
              </a:rPr>
              <a:t>3.</a:t>
            </a:r>
            <a:endParaRPr/>
          </a:p>
        </p:txBody>
      </p:sp>
      <p:sp>
        <p:nvSpPr>
          <p:cNvPr id="130" name="Google Shape;130;p23"/>
          <p:cNvSpPr/>
          <p:nvPr/>
        </p:nvSpPr>
        <p:spPr>
          <a:xfrm>
            <a:off x="7443607" y="3519268"/>
            <a:ext cx="3631552" cy="4103449"/>
          </a:xfrm>
          <a:custGeom>
            <a:rect b="b" l="l" r="r" t="t"/>
            <a:pathLst>
              <a:path extrusionOk="0" h="4103449" w="3631552">
                <a:moveTo>
                  <a:pt x="0" y="0"/>
                </a:moveTo>
                <a:lnTo>
                  <a:pt x="3631552" y="0"/>
                </a:lnTo>
                <a:lnTo>
                  <a:pt x="3631552" y="4103449"/>
                </a:lnTo>
                <a:lnTo>
                  <a:pt x="0" y="4103449"/>
                </a:lnTo>
                <a:lnTo>
                  <a:pt x="0" y="0"/>
                </a:lnTo>
                <a:close/>
              </a:path>
            </a:pathLst>
          </a:custGeom>
          <a:blipFill rotWithShape="1">
            <a:blip r:embed="rId3">
              <a:alphaModFix/>
            </a:blip>
            <a:stretch>
              <a:fillRect b="0" l="0" r="0" t="0"/>
            </a:stretch>
          </a:blipFill>
          <a:ln>
            <a:noFill/>
          </a:ln>
        </p:spPr>
      </p:sp>
      <p:sp>
        <p:nvSpPr>
          <p:cNvPr id="131" name="Google Shape;131;p23"/>
          <p:cNvSpPr txBox="1"/>
          <p:nvPr/>
        </p:nvSpPr>
        <p:spPr>
          <a:xfrm>
            <a:off x="6275444" y="3927442"/>
            <a:ext cx="1839000" cy="554100"/>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US" sz="3599" u="none" cap="none" strike="noStrike">
                <a:solidFill>
                  <a:srgbClr val="6F47A7"/>
                </a:solidFill>
                <a:latin typeface="Lato Black"/>
                <a:ea typeface="Lato Black"/>
                <a:cs typeface="Lato Black"/>
                <a:sym typeface="Lato Black"/>
              </a:rPr>
              <a:t>2.</a:t>
            </a:r>
            <a:endParaRPr/>
          </a:p>
        </p:txBody>
      </p:sp>
      <p:sp>
        <p:nvSpPr>
          <p:cNvPr id="132" name="Google Shape;132;p23"/>
          <p:cNvSpPr/>
          <p:nvPr/>
        </p:nvSpPr>
        <p:spPr>
          <a:xfrm>
            <a:off x="1665113" y="3428997"/>
            <a:ext cx="3349440" cy="4103449"/>
          </a:xfrm>
          <a:custGeom>
            <a:rect b="b" l="l" r="r" t="t"/>
            <a:pathLst>
              <a:path extrusionOk="0" h="4103449" w="3349440">
                <a:moveTo>
                  <a:pt x="0" y="0"/>
                </a:moveTo>
                <a:lnTo>
                  <a:pt x="3349440" y="0"/>
                </a:lnTo>
                <a:lnTo>
                  <a:pt x="3349440" y="4103449"/>
                </a:lnTo>
                <a:lnTo>
                  <a:pt x="0" y="4103449"/>
                </a:lnTo>
                <a:lnTo>
                  <a:pt x="0" y="0"/>
                </a:lnTo>
                <a:close/>
              </a:path>
            </a:pathLst>
          </a:custGeom>
          <a:blipFill rotWithShape="1">
            <a:blip r:embed="rId4">
              <a:alphaModFix/>
            </a:blip>
            <a:stretch>
              <a:fillRect b="0" l="0" r="0" t="0"/>
            </a:stretch>
          </a:blipFill>
          <a:ln>
            <a:noFill/>
          </a:ln>
        </p:spPr>
      </p:sp>
      <p:sp>
        <p:nvSpPr>
          <p:cNvPr id="133" name="Google Shape;133;p23"/>
          <p:cNvSpPr/>
          <p:nvPr/>
        </p:nvSpPr>
        <p:spPr>
          <a:xfrm>
            <a:off x="13123283" y="3519268"/>
            <a:ext cx="4022939" cy="3992767"/>
          </a:xfrm>
          <a:custGeom>
            <a:rect b="b" l="l" r="r" t="t"/>
            <a:pathLst>
              <a:path extrusionOk="0" h="3992767" w="4022939">
                <a:moveTo>
                  <a:pt x="0" y="0"/>
                </a:moveTo>
                <a:lnTo>
                  <a:pt x="4022939" y="0"/>
                </a:lnTo>
                <a:lnTo>
                  <a:pt x="4022939" y="3992766"/>
                </a:lnTo>
                <a:lnTo>
                  <a:pt x="0" y="3992766"/>
                </a:lnTo>
                <a:lnTo>
                  <a:pt x="0" y="0"/>
                </a:lnTo>
                <a:close/>
              </a:path>
            </a:pathLst>
          </a:custGeom>
          <a:blipFill rotWithShape="1">
            <a:blip r:embed="rId5">
              <a:alphaModFix/>
            </a:blip>
            <a:stretch>
              <a:fillRect b="0" l="0" r="0" t="0"/>
            </a:stretch>
          </a:blipFill>
          <a:ln>
            <a:noFill/>
          </a:ln>
        </p:spPr>
      </p:sp>
      <p:sp>
        <p:nvSpPr>
          <p:cNvPr id="134" name="Google Shape;134;p23"/>
          <p:cNvSpPr/>
          <p:nvPr/>
        </p:nvSpPr>
        <p:spPr>
          <a:xfrm>
            <a:off x="14481956" y="1395438"/>
            <a:ext cx="2777344" cy="656463"/>
          </a:xfrm>
          <a:custGeom>
            <a:rect b="b" l="l" r="r" t="t"/>
            <a:pathLst>
              <a:path extrusionOk="0" h="656463" w="2777344">
                <a:moveTo>
                  <a:pt x="0" y="0"/>
                </a:moveTo>
                <a:lnTo>
                  <a:pt x="2777344" y="0"/>
                </a:lnTo>
                <a:lnTo>
                  <a:pt x="2777344" y="656463"/>
                </a:lnTo>
                <a:lnTo>
                  <a:pt x="0" y="656463"/>
                </a:lnTo>
                <a:lnTo>
                  <a:pt x="0" y="0"/>
                </a:lnTo>
                <a:close/>
              </a:path>
            </a:pathLst>
          </a:custGeom>
          <a:blipFill rotWithShape="1">
            <a:blip r:embed="rId6">
              <a:alphaModFix/>
            </a:blip>
            <a:stretch>
              <a:fillRect b="0" l="0" r="0" t="0"/>
            </a:stretch>
          </a:blipFill>
          <a:ln>
            <a:noFill/>
          </a:ln>
        </p:spPr>
      </p:sp>
      <p:sp>
        <p:nvSpPr>
          <p:cNvPr id="135" name="Google Shape;135;p23"/>
          <p:cNvSpPr/>
          <p:nvPr/>
        </p:nvSpPr>
        <p:spPr>
          <a:xfrm flipH="1">
            <a:off x="1028700" y="1395438"/>
            <a:ext cx="2777344" cy="656463"/>
          </a:xfrm>
          <a:custGeom>
            <a:rect b="b" l="l" r="r" t="t"/>
            <a:pathLst>
              <a:path extrusionOk="0" h="656463" w="2777344">
                <a:moveTo>
                  <a:pt x="2777344" y="0"/>
                </a:moveTo>
                <a:lnTo>
                  <a:pt x="0" y="0"/>
                </a:lnTo>
                <a:lnTo>
                  <a:pt x="0" y="656463"/>
                </a:lnTo>
                <a:lnTo>
                  <a:pt x="2777344" y="656463"/>
                </a:lnTo>
                <a:lnTo>
                  <a:pt x="2777344" y="0"/>
                </a:lnTo>
                <a:close/>
              </a:path>
            </a:pathLst>
          </a:custGeom>
          <a:blipFill rotWithShape="1">
            <a:blip r:embed="rId6">
              <a:alphaModFix/>
            </a:blip>
            <a:stretch>
              <a:fillRect b="0" l="0" r="0" t="0"/>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4"/>
          <p:cNvSpPr txBox="1"/>
          <p:nvPr/>
        </p:nvSpPr>
        <p:spPr>
          <a:xfrm>
            <a:off x="8532917" y="3762524"/>
            <a:ext cx="11184082" cy="2129745"/>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0" i="0" lang="en-US" sz="14025" u="none" cap="none" strike="noStrike">
                <a:solidFill>
                  <a:srgbClr val="FFFFFF"/>
                </a:solidFill>
                <a:latin typeface="Pacifico"/>
                <a:ea typeface="Pacifico"/>
                <a:cs typeface="Pacifico"/>
                <a:sym typeface="Pacifico"/>
              </a:rPr>
              <a:t>Title here</a:t>
            </a:r>
            <a:endParaRPr/>
          </a:p>
        </p:txBody>
      </p:sp>
      <p:sp>
        <p:nvSpPr>
          <p:cNvPr id="141" name="Google Shape;141;p24"/>
          <p:cNvSpPr txBox="1"/>
          <p:nvPr/>
        </p:nvSpPr>
        <p:spPr>
          <a:xfrm>
            <a:off x="8532917" y="6169050"/>
            <a:ext cx="7480237" cy="547370"/>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1" i="0" lang="en-US" sz="3200" u="none" cap="none" strike="noStrike">
                <a:solidFill>
                  <a:srgbClr val="0F1A38"/>
                </a:solidFill>
                <a:latin typeface="Lato"/>
                <a:ea typeface="Lato"/>
                <a:cs typeface="Lato"/>
                <a:sym typeface="Lato"/>
              </a:rPr>
              <a:t>Elaborate on what you want to discuss. </a:t>
            </a:r>
            <a:endParaRPr/>
          </a:p>
        </p:txBody>
      </p:sp>
      <p:sp>
        <p:nvSpPr>
          <p:cNvPr id="142" name="Google Shape;142;p24"/>
          <p:cNvSpPr txBox="1"/>
          <p:nvPr/>
        </p:nvSpPr>
        <p:spPr>
          <a:xfrm>
            <a:off x="1125981" y="1609346"/>
            <a:ext cx="1423555" cy="2135330"/>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0" i="0" lang="en-US" sz="14025" u="none" cap="none" strike="noStrike">
                <a:solidFill>
                  <a:srgbClr val="FFFFFF"/>
                </a:solidFill>
                <a:latin typeface="Pacifico"/>
                <a:ea typeface="Pacifico"/>
                <a:cs typeface="Pacifico"/>
                <a:sym typeface="Pacifico"/>
              </a:rPr>
              <a:t>1.</a:t>
            </a:r>
            <a:endParaRPr/>
          </a:p>
        </p:txBody>
      </p:sp>
      <p:sp>
        <p:nvSpPr>
          <p:cNvPr id="143" name="Google Shape;143;p24"/>
          <p:cNvSpPr/>
          <p:nvPr/>
        </p:nvSpPr>
        <p:spPr>
          <a:xfrm>
            <a:off x="1837759" y="519166"/>
            <a:ext cx="6246997" cy="17009149"/>
          </a:xfrm>
          <a:custGeom>
            <a:rect b="b" l="l" r="r" t="t"/>
            <a:pathLst>
              <a:path extrusionOk="0" h="17009149" w="6246997">
                <a:moveTo>
                  <a:pt x="0" y="0"/>
                </a:moveTo>
                <a:lnTo>
                  <a:pt x="6246997" y="0"/>
                </a:lnTo>
                <a:lnTo>
                  <a:pt x="6246997" y="17009149"/>
                </a:lnTo>
                <a:lnTo>
                  <a:pt x="0" y="17009149"/>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DD61"/>
        </a:solidFill>
      </p:bgPr>
    </p:bg>
    <p:spTree>
      <p:nvGrpSpPr>
        <p:cNvPr id="147" name="Shape 147"/>
        <p:cNvGrpSpPr/>
        <p:nvPr/>
      </p:nvGrpSpPr>
      <p:grpSpPr>
        <a:xfrm>
          <a:off x="0" y="0"/>
          <a:ext cx="0" cy="0"/>
          <a:chOff x="0" y="0"/>
          <a:chExt cx="0" cy="0"/>
        </a:xfrm>
      </p:grpSpPr>
      <p:sp>
        <p:nvSpPr>
          <p:cNvPr id="148" name="Google Shape;148;p25"/>
          <p:cNvSpPr txBox="1"/>
          <p:nvPr/>
        </p:nvSpPr>
        <p:spPr>
          <a:xfrm>
            <a:off x="1770978" y="8848090"/>
            <a:ext cx="5864400" cy="1117500"/>
          </a:xfrm>
          <a:prstGeom prst="rect">
            <a:avLst/>
          </a:prstGeom>
          <a:noFill/>
          <a:ln>
            <a:noFill/>
          </a:ln>
        </p:spPr>
        <p:txBody>
          <a:bodyPr anchorCtr="0" anchor="t" bIns="0" lIns="0" spcFirstLastPara="1" rIns="0" wrap="square" tIns="0">
            <a:spAutoFit/>
          </a:bodyPr>
          <a:lstStyle/>
          <a:p>
            <a:pPr indent="0" lvl="1" marL="0" marR="0" rtl="0" algn="ctr">
              <a:lnSpc>
                <a:spcPct val="115000"/>
              </a:lnSpc>
              <a:spcBef>
                <a:spcPts val="0"/>
              </a:spcBef>
              <a:spcAft>
                <a:spcPts val="0"/>
              </a:spcAft>
              <a:buNone/>
            </a:pPr>
            <a:r>
              <a:rPr b="0" i="0" lang="en-US" sz="2200" u="none" cap="none" strike="noStrike">
                <a:solidFill>
                  <a:srgbClr val="0F1A38"/>
                </a:solidFill>
                <a:latin typeface="Lato"/>
                <a:ea typeface="Lato"/>
                <a:cs typeface="Lato"/>
                <a:sym typeface="Lato"/>
              </a:rPr>
              <a:t>I'm Rain, and I'll be sharing with you my beautiful ideas. Follow me at @reallygreatsite to learn more. </a:t>
            </a:r>
            <a:endParaRPr/>
          </a:p>
        </p:txBody>
      </p:sp>
      <p:sp>
        <p:nvSpPr>
          <p:cNvPr id="149" name="Google Shape;149;p25"/>
          <p:cNvSpPr txBox="1"/>
          <p:nvPr/>
        </p:nvSpPr>
        <p:spPr>
          <a:xfrm>
            <a:off x="8623444" y="1218913"/>
            <a:ext cx="9256200" cy="2955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9600" u="none" cap="none" strike="noStrike">
                <a:solidFill>
                  <a:srgbClr val="0F1A38"/>
                </a:solidFill>
                <a:latin typeface="Pacifico"/>
                <a:ea typeface="Pacifico"/>
                <a:cs typeface="Pacifico"/>
                <a:sym typeface="Pacifico"/>
              </a:rPr>
              <a:t>Welcome To Presentation</a:t>
            </a:r>
            <a:endParaRPr/>
          </a:p>
        </p:txBody>
      </p:sp>
      <p:sp>
        <p:nvSpPr>
          <p:cNvPr id="150" name="Google Shape;150;p25"/>
          <p:cNvSpPr/>
          <p:nvPr/>
        </p:nvSpPr>
        <p:spPr>
          <a:xfrm rot="10800000">
            <a:off x="0" y="-1643458"/>
            <a:ext cx="9226260" cy="10069588"/>
          </a:xfrm>
          <a:custGeom>
            <a:rect b="b" l="l" r="r" t="t"/>
            <a:pathLst>
              <a:path extrusionOk="0" h="10069588" w="9226260">
                <a:moveTo>
                  <a:pt x="9226260" y="10069589"/>
                </a:moveTo>
                <a:lnTo>
                  <a:pt x="0" y="10069589"/>
                </a:lnTo>
                <a:lnTo>
                  <a:pt x="0" y="0"/>
                </a:lnTo>
                <a:lnTo>
                  <a:pt x="9226260" y="0"/>
                </a:lnTo>
                <a:lnTo>
                  <a:pt x="9226260" y="10069589"/>
                </a:lnTo>
                <a:close/>
              </a:path>
            </a:pathLst>
          </a:custGeom>
          <a:blipFill rotWithShape="1">
            <a:blip r:embed="rId3">
              <a:alphaModFix/>
            </a:blip>
            <a:stretch>
              <a:fillRect b="0" l="0" r="0" t="0"/>
            </a:stretch>
          </a:blipFill>
          <a:ln>
            <a:noFill/>
          </a:ln>
        </p:spPr>
      </p:sp>
      <p:sp>
        <p:nvSpPr>
          <p:cNvPr id="151" name="Google Shape;151;p25"/>
          <p:cNvSpPr/>
          <p:nvPr/>
        </p:nvSpPr>
        <p:spPr>
          <a:xfrm>
            <a:off x="8637232" y="4583079"/>
            <a:ext cx="9650768" cy="6152364"/>
          </a:xfrm>
          <a:custGeom>
            <a:rect b="b" l="l" r="r" t="t"/>
            <a:pathLst>
              <a:path extrusionOk="0" h="6152364" w="9650768">
                <a:moveTo>
                  <a:pt x="0" y="0"/>
                </a:moveTo>
                <a:lnTo>
                  <a:pt x="9650768" y="0"/>
                </a:lnTo>
                <a:lnTo>
                  <a:pt x="9650768" y="6152364"/>
                </a:lnTo>
                <a:lnTo>
                  <a:pt x="0" y="6152364"/>
                </a:lnTo>
                <a:lnTo>
                  <a:pt x="0" y="0"/>
                </a:lnTo>
                <a:close/>
              </a:path>
            </a:pathLst>
          </a:custGeom>
          <a:blipFill rotWithShape="1">
            <a:blip r:embed="rId4">
              <a:alphaModFix/>
            </a:blip>
            <a:stretch>
              <a:fillRect b="0" l="0" r="0" t="0"/>
            </a:stretch>
          </a:blipFill>
          <a:ln>
            <a:noFill/>
          </a:ln>
        </p:spPr>
      </p:sp>
      <p:pic>
        <p:nvPicPr>
          <p:cNvPr id="152" name="Google Shape;152;p25"/>
          <p:cNvPicPr preferRelativeResize="0"/>
          <p:nvPr/>
        </p:nvPicPr>
        <p:blipFill>
          <a:blip r:embed="rId5">
            <a:alphaModFix/>
          </a:blip>
          <a:stretch>
            <a:fillRect/>
          </a:stretch>
        </p:blipFill>
        <p:spPr>
          <a:xfrm>
            <a:off x="1384463" y="1396675"/>
            <a:ext cx="6637500" cy="6637500"/>
          </a:xfrm>
          <a:prstGeom prst="ellipse">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7BF82"/>
        </a:solidFill>
      </p:bgPr>
    </p:bg>
    <p:spTree>
      <p:nvGrpSpPr>
        <p:cNvPr id="156" name="Shape 156"/>
        <p:cNvGrpSpPr/>
        <p:nvPr/>
      </p:nvGrpSpPr>
      <p:grpSpPr>
        <a:xfrm>
          <a:off x="0" y="0"/>
          <a:ext cx="0" cy="0"/>
          <a:chOff x="0" y="0"/>
          <a:chExt cx="0" cy="0"/>
        </a:xfrm>
      </p:grpSpPr>
      <p:sp>
        <p:nvSpPr>
          <p:cNvPr id="157" name="Google Shape;157;p26"/>
          <p:cNvSpPr/>
          <p:nvPr/>
        </p:nvSpPr>
        <p:spPr>
          <a:xfrm>
            <a:off x="1531387" y="316039"/>
            <a:ext cx="4466950" cy="5047401"/>
          </a:xfrm>
          <a:custGeom>
            <a:rect b="b" l="l" r="r" t="t"/>
            <a:pathLst>
              <a:path extrusionOk="0" h="5047401" w="4466950">
                <a:moveTo>
                  <a:pt x="0" y="0"/>
                </a:moveTo>
                <a:lnTo>
                  <a:pt x="4466951" y="0"/>
                </a:lnTo>
                <a:lnTo>
                  <a:pt x="4466951" y="5047401"/>
                </a:lnTo>
                <a:lnTo>
                  <a:pt x="0" y="5047401"/>
                </a:lnTo>
                <a:lnTo>
                  <a:pt x="0" y="0"/>
                </a:lnTo>
                <a:close/>
              </a:path>
            </a:pathLst>
          </a:custGeom>
          <a:blipFill rotWithShape="1">
            <a:blip r:embed="rId3">
              <a:alphaModFix/>
            </a:blip>
            <a:stretch>
              <a:fillRect b="0" l="0" r="0" t="0"/>
            </a:stretch>
          </a:blipFill>
          <a:ln>
            <a:noFill/>
          </a:ln>
        </p:spPr>
      </p:sp>
      <p:pic>
        <p:nvPicPr>
          <p:cNvPr id="158" name="Google Shape;158;p26"/>
          <p:cNvPicPr preferRelativeResize="0"/>
          <p:nvPr/>
        </p:nvPicPr>
        <p:blipFill rotWithShape="1">
          <a:blip r:embed="rId4">
            <a:alphaModFix/>
          </a:blip>
          <a:srcRect b="12458" l="15161" r="0" t="27618"/>
          <a:stretch/>
        </p:blipFill>
        <p:spPr>
          <a:xfrm>
            <a:off x="781050" y="3886200"/>
            <a:ext cx="7848600" cy="3695700"/>
          </a:xfrm>
          <a:prstGeom prst="rect">
            <a:avLst/>
          </a:prstGeom>
          <a:noFill/>
          <a:ln>
            <a:noFill/>
          </a:ln>
        </p:spPr>
      </p:pic>
      <p:sp>
        <p:nvSpPr>
          <p:cNvPr id="159" name="Google Shape;159;p26"/>
          <p:cNvSpPr/>
          <p:nvPr/>
        </p:nvSpPr>
        <p:spPr>
          <a:xfrm>
            <a:off x="12647075" y="316039"/>
            <a:ext cx="4612225" cy="4577634"/>
          </a:xfrm>
          <a:custGeom>
            <a:rect b="b" l="l" r="r" t="t"/>
            <a:pathLst>
              <a:path extrusionOk="0" h="4577634" w="4612225">
                <a:moveTo>
                  <a:pt x="0" y="0"/>
                </a:moveTo>
                <a:lnTo>
                  <a:pt x="4612225" y="0"/>
                </a:lnTo>
                <a:lnTo>
                  <a:pt x="4612225" y="4577634"/>
                </a:lnTo>
                <a:lnTo>
                  <a:pt x="0" y="4577634"/>
                </a:lnTo>
                <a:lnTo>
                  <a:pt x="0" y="0"/>
                </a:lnTo>
                <a:close/>
              </a:path>
            </a:pathLst>
          </a:custGeom>
          <a:blipFill rotWithShape="1">
            <a:blip r:embed="rId5">
              <a:alphaModFix/>
            </a:blip>
            <a:stretch>
              <a:fillRect b="0" l="0" r="0" t="0"/>
            </a:stretch>
          </a:blipFill>
          <a:ln>
            <a:noFill/>
          </a:ln>
        </p:spPr>
      </p:sp>
      <p:pic>
        <p:nvPicPr>
          <p:cNvPr id="160" name="Google Shape;160;p26"/>
          <p:cNvPicPr preferRelativeResize="0"/>
          <p:nvPr/>
        </p:nvPicPr>
        <p:blipFill rotWithShape="1">
          <a:blip r:embed="rId6">
            <a:alphaModFix/>
          </a:blip>
          <a:srcRect b="16329" l="0" r="0" t="4698"/>
          <a:stretch/>
        </p:blipFill>
        <p:spPr>
          <a:xfrm>
            <a:off x="9410700" y="3886200"/>
            <a:ext cx="7848600" cy="3695700"/>
          </a:xfrm>
          <a:prstGeom prst="rect">
            <a:avLst/>
          </a:prstGeom>
          <a:noFill/>
          <a:ln>
            <a:noFill/>
          </a:ln>
        </p:spPr>
      </p:pic>
      <p:sp>
        <p:nvSpPr>
          <p:cNvPr id="161" name="Google Shape;161;p26"/>
          <p:cNvSpPr txBox="1"/>
          <p:nvPr/>
        </p:nvSpPr>
        <p:spPr>
          <a:xfrm>
            <a:off x="3764862" y="1169411"/>
            <a:ext cx="10758275" cy="1457325"/>
          </a:xfrm>
          <a:prstGeom prst="rect">
            <a:avLst/>
          </a:prstGeom>
          <a:noFill/>
          <a:ln>
            <a:noFill/>
          </a:ln>
        </p:spPr>
        <p:txBody>
          <a:bodyPr anchorCtr="0" anchor="t" bIns="0" lIns="0" spcFirstLastPara="1" rIns="0" wrap="square" tIns="0">
            <a:spAutoFit/>
          </a:bodyPr>
          <a:lstStyle/>
          <a:p>
            <a:pPr indent="0" lvl="0" marL="0" marR="0" rtl="0" algn="ctr">
              <a:lnSpc>
                <a:spcPct val="119989"/>
              </a:lnSpc>
              <a:spcBef>
                <a:spcPts val="0"/>
              </a:spcBef>
              <a:spcAft>
                <a:spcPts val="0"/>
              </a:spcAft>
              <a:buNone/>
            </a:pPr>
            <a:r>
              <a:rPr b="0" i="0" lang="en-US" sz="9600" u="none" cap="none" strike="noStrike">
                <a:solidFill>
                  <a:srgbClr val="FFFFFF"/>
                </a:solidFill>
                <a:latin typeface="Pacifico"/>
                <a:ea typeface="Pacifico"/>
                <a:cs typeface="Pacifico"/>
                <a:sym typeface="Pacifico"/>
              </a:rPr>
              <a:t>About Pride</a:t>
            </a:r>
            <a:endParaRPr/>
          </a:p>
        </p:txBody>
      </p:sp>
      <p:sp>
        <p:nvSpPr>
          <p:cNvPr id="162" name="Google Shape;162;p26"/>
          <p:cNvSpPr txBox="1"/>
          <p:nvPr/>
        </p:nvSpPr>
        <p:spPr>
          <a:xfrm>
            <a:off x="2413288" y="8011760"/>
            <a:ext cx="4584125" cy="552450"/>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US" sz="3599" u="none" cap="none" strike="noStrike">
                <a:solidFill>
                  <a:srgbClr val="FFF200"/>
                </a:solidFill>
                <a:latin typeface="Lato Black"/>
                <a:ea typeface="Lato Black"/>
                <a:cs typeface="Lato Black"/>
                <a:sym typeface="Lato Black"/>
              </a:rPr>
              <a:t>WHO WE ARE?</a:t>
            </a:r>
            <a:endParaRPr/>
          </a:p>
        </p:txBody>
      </p:sp>
      <p:sp>
        <p:nvSpPr>
          <p:cNvPr id="163" name="Google Shape;163;p26"/>
          <p:cNvSpPr txBox="1"/>
          <p:nvPr/>
        </p:nvSpPr>
        <p:spPr>
          <a:xfrm>
            <a:off x="781050" y="8656578"/>
            <a:ext cx="7848600" cy="728100"/>
          </a:xfrm>
          <a:prstGeom prst="rect">
            <a:avLst/>
          </a:prstGeom>
          <a:noFill/>
          <a:ln>
            <a:noFill/>
          </a:ln>
        </p:spPr>
        <p:txBody>
          <a:bodyPr anchorCtr="0" anchor="t" bIns="0" lIns="0" spcFirstLastPara="1" rIns="0" wrap="square" tIns="0">
            <a:spAutoFit/>
          </a:bodyPr>
          <a:lstStyle/>
          <a:p>
            <a:pPr indent="0" lvl="1" marL="0" marR="0" rtl="0" algn="ctr">
              <a:lnSpc>
                <a:spcPct val="115000"/>
              </a:lnSpc>
              <a:spcBef>
                <a:spcPts val="0"/>
              </a:spcBef>
              <a:spcAft>
                <a:spcPts val="0"/>
              </a:spcAft>
              <a:buNone/>
            </a:pPr>
            <a:r>
              <a:rPr b="0" i="0" lang="en-US" sz="2200" u="none" cap="none" strike="noStrike">
                <a:solidFill>
                  <a:srgbClr val="0F1A38"/>
                </a:solidFill>
                <a:latin typeface="Lato"/>
                <a:ea typeface="Lato"/>
                <a:cs typeface="Lato"/>
                <a:sym typeface="Lato"/>
              </a:rPr>
              <a:t>Briefly elaborate on</a:t>
            </a:r>
            <a:endParaRPr/>
          </a:p>
          <a:p>
            <a:pPr indent="0" lvl="1" marL="0" marR="0" rtl="0" algn="ctr">
              <a:lnSpc>
                <a:spcPct val="115000"/>
              </a:lnSpc>
              <a:spcBef>
                <a:spcPts val="0"/>
              </a:spcBef>
              <a:spcAft>
                <a:spcPts val="0"/>
              </a:spcAft>
              <a:buNone/>
            </a:pPr>
            <a:r>
              <a:rPr b="0" i="0" lang="en-US" sz="2200" u="none" cap="none" strike="noStrike">
                <a:solidFill>
                  <a:srgbClr val="0F1A38"/>
                </a:solidFill>
                <a:latin typeface="Lato"/>
                <a:ea typeface="Lato"/>
                <a:cs typeface="Lato"/>
                <a:sym typeface="Lato"/>
              </a:rPr>
              <a:t>what you want to discuss.</a:t>
            </a:r>
            <a:endParaRPr/>
          </a:p>
        </p:txBody>
      </p:sp>
      <p:sp>
        <p:nvSpPr>
          <p:cNvPr id="164" name="Google Shape;164;p26"/>
          <p:cNvSpPr txBox="1"/>
          <p:nvPr/>
        </p:nvSpPr>
        <p:spPr>
          <a:xfrm>
            <a:off x="11042938" y="7990634"/>
            <a:ext cx="4584125" cy="552450"/>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US" sz="3599" u="none" cap="none" strike="noStrike">
                <a:solidFill>
                  <a:srgbClr val="E43122"/>
                </a:solidFill>
                <a:latin typeface="Lato Black"/>
                <a:ea typeface="Lato Black"/>
                <a:cs typeface="Lato Black"/>
                <a:sym typeface="Lato Black"/>
              </a:rPr>
              <a:t>WHAT WE DO? </a:t>
            </a:r>
            <a:endParaRPr/>
          </a:p>
        </p:txBody>
      </p:sp>
      <p:sp>
        <p:nvSpPr>
          <p:cNvPr id="165" name="Google Shape;165;p26"/>
          <p:cNvSpPr txBox="1"/>
          <p:nvPr/>
        </p:nvSpPr>
        <p:spPr>
          <a:xfrm>
            <a:off x="9410700" y="8635453"/>
            <a:ext cx="7848600" cy="728100"/>
          </a:xfrm>
          <a:prstGeom prst="rect">
            <a:avLst/>
          </a:prstGeom>
          <a:noFill/>
          <a:ln>
            <a:noFill/>
          </a:ln>
        </p:spPr>
        <p:txBody>
          <a:bodyPr anchorCtr="0" anchor="t" bIns="0" lIns="0" spcFirstLastPara="1" rIns="0" wrap="square" tIns="0">
            <a:spAutoFit/>
          </a:bodyPr>
          <a:lstStyle/>
          <a:p>
            <a:pPr indent="0" lvl="1" marL="0" marR="0" rtl="0" algn="ctr">
              <a:lnSpc>
                <a:spcPct val="115000"/>
              </a:lnSpc>
              <a:spcBef>
                <a:spcPts val="0"/>
              </a:spcBef>
              <a:spcAft>
                <a:spcPts val="0"/>
              </a:spcAft>
              <a:buNone/>
            </a:pPr>
            <a:r>
              <a:rPr b="0" i="0" lang="en-US" sz="2200" u="none" cap="none" strike="noStrike">
                <a:solidFill>
                  <a:srgbClr val="0F1A38"/>
                </a:solidFill>
                <a:latin typeface="Lato"/>
                <a:ea typeface="Lato"/>
                <a:cs typeface="Lato"/>
                <a:sym typeface="Lato"/>
              </a:rPr>
              <a:t>Briefly elaborate on</a:t>
            </a:r>
            <a:endParaRPr/>
          </a:p>
          <a:p>
            <a:pPr indent="0" lvl="1" marL="0" marR="0" rtl="0" algn="ctr">
              <a:lnSpc>
                <a:spcPct val="115000"/>
              </a:lnSpc>
              <a:spcBef>
                <a:spcPts val="0"/>
              </a:spcBef>
              <a:spcAft>
                <a:spcPts val="0"/>
              </a:spcAft>
              <a:buNone/>
            </a:pPr>
            <a:r>
              <a:rPr b="0" i="0" lang="en-US" sz="2200" u="none" cap="none" strike="noStrike">
                <a:solidFill>
                  <a:srgbClr val="0F1A38"/>
                </a:solidFill>
                <a:latin typeface="Lato"/>
                <a:ea typeface="Lato"/>
                <a:cs typeface="Lato"/>
                <a:sym typeface="Lato"/>
              </a:rPr>
              <a:t>what you want to discuss.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C0DF"/>
        </a:solidFill>
      </p:bgPr>
    </p:bg>
    <p:spTree>
      <p:nvGrpSpPr>
        <p:cNvPr id="169" name="Shape 169"/>
        <p:cNvGrpSpPr/>
        <p:nvPr/>
      </p:nvGrpSpPr>
      <p:grpSpPr>
        <a:xfrm>
          <a:off x="0" y="0"/>
          <a:ext cx="0" cy="0"/>
          <a:chOff x="0" y="0"/>
          <a:chExt cx="0" cy="0"/>
        </a:xfrm>
      </p:grpSpPr>
      <p:sp>
        <p:nvSpPr>
          <p:cNvPr id="170" name="Google Shape;170;p27"/>
          <p:cNvSpPr txBox="1"/>
          <p:nvPr/>
        </p:nvSpPr>
        <p:spPr>
          <a:xfrm>
            <a:off x="1028700" y="1366838"/>
            <a:ext cx="16230600" cy="1457325"/>
          </a:xfrm>
          <a:prstGeom prst="rect">
            <a:avLst/>
          </a:prstGeom>
          <a:noFill/>
          <a:ln>
            <a:noFill/>
          </a:ln>
        </p:spPr>
        <p:txBody>
          <a:bodyPr anchorCtr="0" anchor="t" bIns="0" lIns="0" spcFirstLastPara="1" rIns="0" wrap="square" tIns="0">
            <a:spAutoFit/>
          </a:bodyPr>
          <a:lstStyle/>
          <a:p>
            <a:pPr indent="0" lvl="0" marL="0" marR="0" rtl="0" algn="ctr">
              <a:lnSpc>
                <a:spcPct val="119989"/>
              </a:lnSpc>
              <a:spcBef>
                <a:spcPts val="0"/>
              </a:spcBef>
              <a:spcAft>
                <a:spcPts val="0"/>
              </a:spcAft>
              <a:buNone/>
            </a:pPr>
            <a:r>
              <a:rPr b="0" i="0" lang="en-US" sz="9600" u="none" cap="none" strike="noStrike">
                <a:solidFill>
                  <a:srgbClr val="FFFFFF"/>
                </a:solidFill>
                <a:latin typeface="Pacifico"/>
                <a:ea typeface="Pacifico"/>
                <a:cs typeface="Pacifico"/>
                <a:sym typeface="Pacifico"/>
              </a:rPr>
              <a:t>Add a Timeline Page</a:t>
            </a:r>
            <a:endParaRPr/>
          </a:p>
        </p:txBody>
      </p:sp>
      <p:sp>
        <p:nvSpPr>
          <p:cNvPr id="171" name="Google Shape;171;p27"/>
          <p:cNvSpPr txBox="1"/>
          <p:nvPr/>
        </p:nvSpPr>
        <p:spPr>
          <a:xfrm>
            <a:off x="1028700" y="6700837"/>
            <a:ext cx="3364800" cy="1191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3599" u="none" cap="none" strike="noStrike">
                <a:solidFill>
                  <a:srgbClr val="0F1A38"/>
                </a:solidFill>
                <a:latin typeface="Lato Black"/>
                <a:ea typeface="Lato Black"/>
                <a:cs typeface="Lato Black"/>
                <a:sym typeface="Lato Black"/>
              </a:rPr>
              <a:t>ADD A MAIN POINT</a:t>
            </a:r>
            <a:endParaRPr/>
          </a:p>
        </p:txBody>
      </p:sp>
      <p:sp>
        <p:nvSpPr>
          <p:cNvPr id="172" name="Google Shape;172;p27"/>
          <p:cNvSpPr txBox="1"/>
          <p:nvPr/>
        </p:nvSpPr>
        <p:spPr>
          <a:xfrm>
            <a:off x="1028700" y="8147304"/>
            <a:ext cx="3364800" cy="728100"/>
          </a:xfrm>
          <a:prstGeom prst="rect">
            <a:avLst/>
          </a:prstGeom>
          <a:noFill/>
          <a:ln>
            <a:noFill/>
          </a:ln>
        </p:spPr>
        <p:txBody>
          <a:bodyPr anchorCtr="0" anchor="t" bIns="0" lIns="0" spcFirstLastPara="1" rIns="0" wrap="square" tIns="0">
            <a:spAutoFit/>
          </a:bodyPr>
          <a:lstStyle/>
          <a:p>
            <a:pPr indent="0" lvl="1" marL="0" marR="0" rtl="0" algn="ctr">
              <a:lnSpc>
                <a:spcPct val="115000"/>
              </a:lnSpc>
              <a:spcBef>
                <a:spcPts val="0"/>
              </a:spcBef>
              <a:spcAft>
                <a:spcPts val="0"/>
              </a:spcAft>
              <a:buNone/>
            </a:pPr>
            <a:r>
              <a:rPr b="0" i="0" lang="en-US" sz="2200" u="none" cap="none" strike="noStrike">
                <a:solidFill>
                  <a:srgbClr val="0F1A38"/>
                </a:solidFill>
                <a:latin typeface="Lato"/>
                <a:ea typeface="Lato"/>
                <a:cs typeface="Lato"/>
                <a:sym typeface="Lato"/>
              </a:rPr>
              <a:t>Elaborate on what you want to discuss. </a:t>
            </a:r>
            <a:endParaRPr/>
          </a:p>
        </p:txBody>
      </p:sp>
      <p:sp>
        <p:nvSpPr>
          <p:cNvPr id="173" name="Google Shape;173;p27"/>
          <p:cNvSpPr txBox="1"/>
          <p:nvPr/>
        </p:nvSpPr>
        <p:spPr>
          <a:xfrm>
            <a:off x="5317258" y="6700837"/>
            <a:ext cx="3364800" cy="1191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3599" u="none" cap="none" strike="noStrike">
                <a:solidFill>
                  <a:srgbClr val="0F1A38"/>
                </a:solidFill>
                <a:latin typeface="Lato Black"/>
                <a:ea typeface="Lato Black"/>
                <a:cs typeface="Lato Black"/>
                <a:sym typeface="Lato Black"/>
              </a:rPr>
              <a:t>ADD A MAIN POINT</a:t>
            </a:r>
            <a:endParaRPr/>
          </a:p>
        </p:txBody>
      </p:sp>
      <p:sp>
        <p:nvSpPr>
          <p:cNvPr id="174" name="Google Shape;174;p27"/>
          <p:cNvSpPr txBox="1"/>
          <p:nvPr/>
        </p:nvSpPr>
        <p:spPr>
          <a:xfrm>
            <a:off x="5317258" y="8147304"/>
            <a:ext cx="3364800" cy="728100"/>
          </a:xfrm>
          <a:prstGeom prst="rect">
            <a:avLst/>
          </a:prstGeom>
          <a:noFill/>
          <a:ln>
            <a:noFill/>
          </a:ln>
        </p:spPr>
        <p:txBody>
          <a:bodyPr anchorCtr="0" anchor="t" bIns="0" lIns="0" spcFirstLastPara="1" rIns="0" wrap="square" tIns="0">
            <a:spAutoFit/>
          </a:bodyPr>
          <a:lstStyle/>
          <a:p>
            <a:pPr indent="0" lvl="1" marL="0" marR="0" rtl="0" algn="ctr">
              <a:lnSpc>
                <a:spcPct val="115000"/>
              </a:lnSpc>
              <a:spcBef>
                <a:spcPts val="0"/>
              </a:spcBef>
              <a:spcAft>
                <a:spcPts val="0"/>
              </a:spcAft>
              <a:buNone/>
            </a:pPr>
            <a:r>
              <a:rPr b="0" i="0" lang="en-US" sz="2200" u="none" cap="none" strike="noStrike">
                <a:solidFill>
                  <a:srgbClr val="0F1A38"/>
                </a:solidFill>
                <a:latin typeface="Lato"/>
                <a:ea typeface="Lato"/>
                <a:cs typeface="Lato"/>
                <a:sym typeface="Lato"/>
              </a:rPr>
              <a:t>Elaborate on what you want to discuss. </a:t>
            </a:r>
            <a:endParaRPr/>
          </a:p>
        </p:txBody>
      </p:sp>
      <p:sp>
        <p:nvSpPr>
          <p:cNvPr id="175" name="Google Shape;175;p27"/>
          <p:cNvSpPr txBox="1"/>
          <p:nvPr/>
        </p:nvSpPr>
        <p:spPr>
          <a:xfrm>
            <a:off x="13894375" y="6700837"/>
            <a:ext cx="3364800" cy="1191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3599" u="none" cap="none" strike="noStrike">
                <a:solidFill>
                  <a:srgbClr val="0F1A38"/>
                </a:solidFill>
                <a:latin typeface="Lato Black"/>
                <a:ea typeface="Lato Black"/>
                <a:cs typeface="Lato Black"/>
                <a:sym typeface="Lato Black"/>
              </a:rPr>
              <a:t>ADD A MAIN POINT</a:t>
            </a:r>
            <a:endParaRPr/>
          </a:p>
        </p:txBody>
      </p:sp>
      <p:sp>
        <p:nvSpPr>
          <p:cNvPr id="176" name="Google Shape;176;p27"/>
          <p:cNvSpPr txBox="1"/>
          <p:nvPr/>
        </p:nvSpPr>
        <p:spPr>
          <a:xfrm>
            <a:off x="13894375" y="8147304"/>
            <a:ext cx="3364800" cy="728100"/>
          </a:xfrm>
          <a:prstGeom prst="rect">
            <a:avLst/>
          </a:prstGeom>
          <a:noFill/>
          <a:ln>
            <a:noFill/>
          </a:ln>
        </p:spPr>
        <p:txBody>
          <a:bodyPr anchorCtr="0" anchor="t" bIns="0" lIns="0" spcFirstLastPara="1" rIns="0" wrap="square" tIns="0">
            <a:spAutoFit/>
          </a:bodyPr>
          <a:lstStyle/>
          <a:p>
            <a:pPr indent="0" lvl="1" marL="0" marR="0" rtl="0" algn="ctr">
              <a:lnSpc>
                <a:spcPct val="115000"/>
              </a:lnSpc>
              <a:spcBef>
                <a:spcPts val="0"/>
              </a:spcBef>
              <a:spcAft>
                <a:spcPts val="0"/>
              </a:spcAft>
              <a:buNone/>
            </a:pPr>
            <a:r>
              <a:rPr b="0" i="0" lang="en-US" sz="2200" u="none" cap="none" strike="noStrike">
                <a:solidFill>
                  <a:srgbClr val="0F1A38"/>
                </a:solidFill>
                <a:latin typeface="Lato"/>
                <a:ea typeface="Lato"/>
                <a:cs typeface="Lato"/>
                <a:sym typeface="Lato"/>
              </a:rPr>
              <a:t>Elaborate on what you want to discuss. </a:t>
            </a:r>
            <a:endParaRPr/>
          </a:p>
        </p:txBody>
      </p:sp>
      <p:sp>
        <p:nvSpPr>
          <p:cNvPr id="177" name="Google Shape;177;p27"/>
          <p:cNvSpPr txBox="1"/>
          <p:nvPr/>
        </p:nvSpPr>
        <p:spPr>
          <a:xfrm>
            <a:off x="9662967" y="6700837"/>
            <a:ext cx="3364800" cy="1191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3599" u="none" cap="none" strike="noStrike">
                <a:solidFill>
                  <a:srgbClr val="0F1A38"/>
                </a:solidFill>
                <a:latin typeface="Lato Black"/>
                <a:ea typeface="Lato Black"/>
                <a:cs typeface="Lato Black"/>
                <a:sym typeface="Lato Black"/>
              </a:rPr>
              <a:t>ADD A MAIN POINT</a:t>
            </a:r>
            <a:endParaRPr/>
          </a:p>
        </p:txBody>
      </p:sp>
      <p:sp>
        <p:nvSpPr>
          <p:cNvPr id="178" name="Google Shape;178;p27"/>
          <p:cNvSpPr txBox="1"/>
          <p:nvPr/>
        </p:nvSpPr>
        <p:spPr>
          <a:xfrm>
            <a:off x="9662967" y="8147304"/>
            <a:ext cx="3364800" cy="728100"/>
          </a:xfrm>
          <a:prstGeom prst="rect">
            <a:avLst/>
          </a:prstGeom>
          <a:noFill/>
          <a:ln>
            <a:noFill/>
          </a:ln>
        </p:spPr>
        <p:txBody>
          <a:bodyPr anchorCtr="0" anchor="t" bIns="0" lIns="0" spcFirstLastPara="1" rIns="0" wrap="square" tIns="0">
            <a:spAutoFit/>
          </a:bodyPr>
          <a:lstStyle/>
          <a:p>
            <a:pPr indent="0" lvl="1" marL="0" marR="0" rtl="0" algn="ctr">
              <a:lnSpc>
                <a:spcPct val="115000"/>
              </a:lnSpc>
              <a:spcBef>
                <a:spcPts val="0"/>
              </a:spcBef>
              <a:spcAft>
                <a:spcPts val="0"/>
              </a:spcAft>
              <a:buNone/>
            </a:pPr>
            <a:r>
              <a:rPr b="0" i="0" lang="en-US" sz="2200" u="none" cap="none" strike="noStrike">
                <a:solidFill>
                  <a:srgbClr val="0F1A38"/>
                </a:solidFill>
                <a:latin typeface="Lato"/>
                <a:ea typeface="Lato"/>
                <a:cs typeface="Lato"/>
                <a:sym typeface="Lato"/>
              </a:rPr>
              <a:t>Elaborate on what you want to discuss. </a:t>
            </a:r>
            <a:endParaRPr/>
          </a:p>
        </p:txBody>
      </p:sp>
      <p:cxnSp>
        <p:nvCxnSpPr>
          <p:cNvPr id="179" name="Google Shape;179;p27"/>
          <p:cNvCxnSpPr/>
          <p:nvPr/>
        </p:nvCxnSpPr>
        <p:spPr>
          <a:xfrm>
            <a:off x="3439970" y="5198821"/>
            <a:ext cx="2753603" cy="0"/>
          </a:xfrm>
          <a:prstGeom prst="straightConnector1">
            <a:avLst/>
          </a:prstGeom>
          <a:noFill/>
          <a:ln cap="flat" cmpd="sng" w="38100">
            <a:solidFill>
              <a:srgbClr val="FFFFFF"/>
            </a:solidFill>
            <a:prstDash val="solid"/>
            <a:round/>
            <a:headEnd len="sm" w="sm" type="none"/>
            <a:tailEnd len="sm" w="sm" type="none"/>
          </a:ln>
        </p:spPr>
      </p:cxnSp>
      <p:cxnSp>
        <p:nvCxnSpPr>
          <p:cNvPr id="180" name="Google Shape;180;p27"/>
          <p:cNvCxnSpPr/>
          <p:nvPr/>
        </p:nvCxnSpPr>
        <p:spPr>
          <a:xfrm>
            <a:off x="7776723" y="5198821"/>
            <a:ext cx="2753603" cy="0"/>
          </a:xfrm>
          <a:prstGeom prst="straightConnector1">
            <a:avLst/>
          </a:prstGeom>
          <a:noFill/>
          <a:ln cap="flat" cmpd="sng" w="38100">
            <a:solidFill>
              <a:srgbClr val="FFFFFF"/>
            </a:solidFill>
            <a:prstDash val="solid"/>
            <a:round/>
            <a:headEnd len="sm" w="sm" type="none"/>
            <a:tailEnd len="sm" w="sm" type="none"/>
          </a:ln>
        </p:spPr>
      </p:cxnSp>
      <p:cxnSp>
        <p:nvCxnSpPr>
          <p:cNvPr id="181" name="Google Shape;181;p27"/>
          <p:cNvCxnSpPr/>
          <p:nvPr/>
        </p:nvCxnSpPr>
        <p:spPr>
          <a:xfrm>
            <a:off x="12158470" y="5198821"/>
            <a:ext cx="2753603" cy="0"/>
          </a:xfrm>
          <a:prstGeom prst="straightConnector1">
            <a:avLst/>
          </a:prstGeom>
          <a:noFill/>
          <a:ln cap="flat" cmpd="sng" w="38100">
            <a:solidFill>
              <a:srgbClr val="FFFFFF"/>
            </a:solidFill>
            <a:prstDash val="solid"/>
            <a:round/>
            <a:headEnd len="sm" w="sm" type="none"/>
            <a:tailEnd len="sm" w="sm" type="none"/>
          </a:ln>
        </p:spPr>
      </p:cxnSp>
      <p:cxnSp>
        <p:nvCxnSpPr>
          <p:cNvPr id="182" name="Google Shape;182;p27"/>
          <p:cNvCxnSpPr/>
          <p:nvPr/>
        </p:nvCxnSpPr>
        <p:spPr>
          <a:xfrm>
            <a:off x="16280523" y="5198821"/>
            <a:ext cx="2753603" cy="0"/>
          </a:xfrm>
          <a:prstGeom prst="straightConnector1">
            <a:avLst/>
          </a:prstGeom>
          <a:noFill/>
          <a:ln cap="flat" cmpd="sng" w="38100">
            <a:solidFill>
              <a:srgbClr val="FFFFFF"/>
            </a:solidFill>
            <a:prstDash val="solid"/>
            <a:round/>
            <a:headEnd len="sm" w="sm" type="none"/>
            <a:tailEnd len="sm" w="sm" type="none"/>
          </a:ln>
        </p:spPr>
      </p:cxnSp>
      <p:cxnSp>
        <p:nvCxnSpPr>
          <p:cNvPr id="183" name="Google Shape;183;p27"/>
          <p:cNvCxnSpPr/>
          <p:nvPr/>
        </p:nvCxnSpPr>
        <p:spPr>
          <a:xfrm>
            <a:off x="-771248" y="5198821"/>
            <a:ext cx="2753603" cy="0"/>
          </a:xfrm>
          <a:prstGeom prst="straightConnector1">
            <a:avLst/>
          </a:prstGeom>
          <a:noFill/>
          <a:ln cap="flat" cmpd="sng" w="38100">
            <a:solidFill>
              <a:srgbClr val="FFFFFF"/>
            </a:solidFill>
            <a:prstDash val="solid"/>
            <a:round/>
            <a:headEnd len="sm" w="sm" type="none"/>
            <a:tailEnd len="sm" w="sm" type="none"/>
          </a:ln>
        </p:spPr>
      </p:cxnSp>
      <p:sp>
        <p:nvSpPr>
          <p:cNvPr id="184" name="Google Shape;184;p27"/>
          <p:cNvSpPr/>
          <p:nvPr/>
        </p:nvSpPr>
        <p:spPr>
          <a:xfrm rot="10800000">
            <a:off x="0" y="-1651713"/>
            <a:ext cx="4881600" cy="5327804"/>
          </a:xfrm>
          <a:custGeom>
            <a:rect b="b" l="l" r="r" t="t"/>
            <a:pathLst>
              <a:path extrusionOk="0" h="5327804" w="4881600">
                <a:moveTo>
                  <a:pt x="4881600" y="5327804"/>
                </a:moveTo>
                <a:lnTo>
                  <a:pt x="0" y="5327804"/>
                </a:lnTo>
                <a:lnTo>
                  <a:pt x="0" y="0"/>
                </a:lnTo>
                <a:lnTo>
                  <a:pt x="4881600" y="0"/>
                </a:lnTo>
                <a:lnTo>
                  <a:pt x="4881600" y="5327804"/>
                </a:lnTo>
                <a:close/>
              </a:path>
            </a:pathLst>
          </a:custGeom>
          <a:blipFill rotWithShape="1">
            <a:blip r:embed="rId3">
              <a:alphaModFix/>
            </a:blip>
            <a:stretch>
              <a:fillRect b="0" l="0" r="0" t="0"/>
            </a:stretch>
          </a:blipFill>
          <a:ln>
            <a:noFill/>
          </a:ln>
        </p:spPr>
      </p:sp>
      <p:sp>
        <p:nvSpPr>
          <p:cNvPr id="185" name="Google Shape;185;p27"/>
          <p:cNvSpPr/>
          <p:nvPr/>
        </p:nvSpPr>
        <p:spPr>
          <a:xfrm flipH="1" rot="10800000">
            <a:off x="13406400" y="-1643458"/>
            <a:ext cx="4881600" cy="5327804"/>
          </a:xfrm>
          <a:custGeom>
            <a:rect b="b" l="l" r="r" t="t"/>
            <a:pathLst>
              <a:path extrusionOk="0" h="5327804" w="4881600">
                <a:moveTo>
                  <a:pt x="0" y="5327804"/>
                </a:moveTo>
                <a:lnTo>
                  <a:pt x="4881600" y="5327804"/>
                </a:lnTo>
                <a:lnTo>
                  <a:pt x="4881600" y="0"/>
                </a:lnTo>
                <a:lnTo>
                  <a:pt x="0" y="0"/>
                </a:lnTo>
                <a:lnTo>
                  <a:pt x="0" y="5327804"/>
                </a:lnTo>
                <a:close/>
              </a:path>
            </a:pathLst>
          </a:custGeom>
          <a:blipFill rotWithShape="1">
            <a:blip r:embed="rId3">
              <a:alphaModFix/>
            </a:blip>
            <a:stretch>
              <a:fillRect b="0" l="0" r="0" t="0"/>
            </a:stretch>
          </a:blipFill>
          <a:ln>
            <a:noFill/>
          </a:ln>
        </p:spPr>
      </p:sp>
      <p:sp>
        <p:nvSpPr>
          <p:cNvPr id="186" name="Google Shape;186;p27"/>
          <p:cNvSpPr/>
          <p:nvPr/>
        </p:nvSpPr>
        <p:spPr>
          <a:xfrm>
            <a:off x="1982355" y="4258712"/>
            <a:ext cx="1514431" cy="1880219"/>
          </a:xfrm>
          <a:custGeom>
            <a:rect b="b" l="l" r="r" t="t"/>
            <a:pathLst>
              <a:path extrusionOk="0" h="1880219" w="1514431">
                <a:moveTo>
                  <a:pt x="0" y="0"/>
                </a:moveTo>
                <a:lnTo>
                  <a:pt x="1514431" y="0"/>
                </a:lnTo>
                <a:lnTo>
                  <a:pt x="1514431" y="1880219"/>
                </a:lnTo>
                <a:lnTo>
                  <a:pt x="0" y="1880219"/>
                </a:lnTo>
                <a:lnTo>
                  <a:pt x="0" y="0"/>
                </a:lnTo>
                <a:close/>
              </a:path>
            </a:pathLst>
          </a:custGeom>
          <a:blipFill rotWithShape="1">
            <a:blip r:embed="rId4">
              <a:alphaModFix/>
            </a:blip>
            <a:stretch>
              <a:fillRect b="0" l="0" r="0" t="0"/>
            </a:stretch>
          </a:blipFill>
          <a:ln>
            <a:noFill/>
          </a:ln>
        </p:spPr>
      </p:sp>
      <p:sp>
        <p:nvSpPr>
          <p:cNvPr id="187" name="Google Shape;187;p27"/>
          <p:cNvSpPr/>
          <p:nvPr/>
        </p:nvSpPr>
        <p:spPr>
          <a:xfrm>
            <a:off x="6324953" y="4510445"/>
            <a:ext cx="1349536" cy="1266110"/>
          </a:xfrm>
          <a:custGeom>
            <a:rect b="b" l="l" r="r" t="t"/>
            <a:pathLst>
              <a:path extrusionOk="0" h="1266110" w="1349536">
                <a:moveTo>
                  <a:pt x="0" y="0"/>
                </a:moveTo>
                <a:lnTo>
                  <a:pt x="1349536" y="0"/>
                </a:lnTo>
                <a:lnTo>
                  <a:pt x="1349536" y="1266110"/>
                </a:lnTo>
                <a:lnTo>
                  <a:pt x="0" y="1266110"/>
                </a:lnTo>
                <a:lnTo>
                  <a:pt x="0" y="0"/>
                </a:lnTo>
                <a:close/>
              </a:path>
            </a:pathLst>
          </a:custGeom>
          <a:blipFill rotWithShape="1">
            <a:blip r:embed="rId5">
              <a:alphaModFix/>
            </a:blip>
            <a:stretch>
              <a:fillRect b="0" l="0" r="0" t="0"/>
            </a:stretch>
          </a:blipFill>
          <a:ln>
            <a:noFill/>
          </a:ln>
        </p:spPr>
      </p:sp>
      <p:sp>
        <p:nvSpPr>
          <p:cNvPr id="188" name="Google Shape;188;p27"/>
          <p:cNvSpPr/>
          <p:nvPr/>
        </p:nvSpPr>
        <p:spPr>
          <a:xfrm>
            <a:off x="10232077" y="4242681"/>
            <a:ext cx="2009942" cy="1801639"/>
          </a:xfrm>
          <a:custGeom>
            <a:rect b="b" l="l" r="r" t="t"/>
            <a:pathLst>
              <a:path extrusionOk="0" h="1801639" w="2009942">
                <a:moveTo>
                  <a:pt x="0" y="0"/>
                </a:moveTo>
                <a:lnTo>
                  <a:pt x="2009942" y="0"/>
                </a:lnTo>
                <a:lnTo>
                  <a:pt x="2009942" y="1801638"/>
                </a:lnTo>
                <a:lnTo>
                  <a:pt x="0" y="1801638"/>
                </a:lnTo>
                <a:lnTo>
                  <a:pt x="0" y="0"/>
                </a:lnTo>
                <a:close/>
              </a:path>
            </a:pathLst>
          </a:custGeom>
          <a:blipFill rotWithShape="1">
            <a:blip r:embed="rId6">
              <a:alphaModFix/>
            </a:blip>
            <a:stretch>
              <a:fillRect b="0" l="0" r="0" t="0"/>
            </a:stretch>
          </a:blipFill>
          <a:ln>
            <a:noFill/>
          </a:ln>
        </p:spPr>
      </p:sp>
      <p:sp>
        <p:nvSpPr>
          <p:cNvPr id="189" name="Google Shape;189;p27"/>
          <p:cNvSpPr/>
          <p:nvPr/>
        </p:nvSpPr>
        <p:spPr>
          <a:xfrm>
            <a:off x="14804244" y="4431904"/>
            <a:ext cx="1707027" cy="1707027"/>
          </a:xfrm>
          <a:custGeom>
            <a:rect b="b" l="l" r="r" t="t"/>
            <a:pathLst>
              <a:path extrusionOk="0" h="1707027" w="1707027">
                <a:moveTo>
                  <a:pt x="0" y="0"/>
                </a:moveTo>
                <a:lnTo>
                  <a:pt x="1707027" y="0"/>
                </a:lnTo>
                <a:lnTo>
                  <a:pt x="1707027" y="1707027"/>
                </a:lnTo>
                <a:lnTo>
                  <a:pt x="0" y="1707027"/>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8"/>
          <p:cNvSpPr txBox="1"/>
          <p:nvPr/>
        </p:nvSpPr>
        <p:spPr>
          <a:xfrm>
            <a:off x="8532917" y="3762524"/>
            <a:ext cx="9222202" cy="2129745"/>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0" i="0" lang="en-US" sz="14025" u="none" cap="none" strike="noStrike">
                <a:solidFill>
                  <a:srgbClr val="FFFFFF"/>
                </a:solidFill>
                <a:latin typeface="Pacifico"/>
                <a:ea typeface="Pacifico"/>
                <a:cs typeface="Pacifico"/>
                <a:sym typeface="Pacifico"/>
              </a:rPr>
              <a:t>Title here</a:t>
            </a:r>
            <a:endParaRPr/>
          </a:p>
        </p:txBody>
      </p:sp>
      <p:sp>
        <p:nvSpPr>
          <p:cNvPr id="195" name="Google Shape;195;p28"/>
          <p:cNvSpPr txBox="1"/>
          <p:nvPr/>
        </p:nvSpPr>
        <p:spPr>
          <a:xfrm>
            <a:off x="8532917" y="6169050"/>
            <a:ext cx="7480237" cy="547370"/>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1" i="0" lang="en-US" sz="3200" u="none" cap="none" strike="noStrike">
                <a:solidFill>
                  <a:srgbClr val="0F1A38"/>
                </a:solidFill>
                <a:latin typeface="Lato"/>
                <a:ea typeface="Lato"/>
                <a:cs typeface="Lato"/>
                <a:sym typeface="Lato"/>
              </a:rPr>
              <a:t>Elaborate on what you want to discuss. </a:t>
            </a:r>
            <a:endParaRPr/>
          </a:p>
        </p:txBody>
      </p:sp>
      <p:sp>
        <p:nvSpPr>
          <p:cNvPr id="196" name="Google Shape;196;p28"/>
          <p:cNvSpPr txBox="1"/>
          <p:nvPr/>
        </p:nvSpPr>
        <p:spPr>
          <a:xfrm>
            <a:off x="1125981" y="1609346"/>
            <a:ext cx="1423555" cy="2135330"/>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0" i="0" lang="en-US" sz="14025" u="none" cap="none" strike="noStrike">
                <a:solidFill>
                  <a:srgbClr val="FFFFFF"/>
                </a:solidFill>
                <a:latin typeface="Pacifico"/>
                <a:ea typeface="Pacifico"/>
                <a:cs typeface="Pacifico"/>
                <a:sym typeface="Pacifico"/>
              </a:rPr>
              <a:t>2.</a:t>
            </a:r>
            <a:endParaRPr/>
          </a:p>
        </p:txBody>
      </p:sp>
      <p:sp>
        <p:nvSpPr>
          <p:cNvPr id="197" name="Google Shape;197;p28"/>
          <p:cNvSpPr/>
          <p:nvPr/>
        </p:nvSpPr>
        <p:spPr>
          <a:xfrm>
            <a:off x="2485874" y="905018"/>
            <a:ext cx="6047043" cy="9974504"/>
          </a:xfrm>
          <a:custGeom>
            <a:rect b="b" l="l" r="r" t="t"/>
            <a:pathLst>
              <a:path extrusionOk="0" h="9974504" w="6047043">
                <a:moveTo>
                  <a:pt x="0" y="0"/>
                </a:moveTo>
                <a:lnTo>
                  <a:pt x="6047043" y="0"/>
                </a:lnTo>
                <a:lnTo>
                  <a:pt x="6047043" y="9974504"/>
                </a:lnTo>
                <a:lnTo>
                  <a:pt x="0" y="9974504"/>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23D82"/>
        </a:solidFill>
      </p:bgPr>
    </p:bg>
    <p:spTree>
      <p:nvGrpSpPr>
        <p:cNvPr id="201" name="Shape 201"/>
        <p:cNvGrpSpPr/>
        <p:nvPr/>
      </p:nvGrpSpPr>
      <p:grpSpPr>
        <a:xfrm>
          <a:off x="0" y="0"/>
          <a:ext cx="0" cy="0"/>
          <a:chOff x="0" y="0"/>
          <a:chExt cx="0" cy="0"/>
        </a:xfrm>
      </p:grpSpPr>
      <p:pic>
        <p:nvPicPr>
          <p:cNvPr id="202" name="Google Shape;202;p29"/>
          <p:cNvPicPr preferRelativeResize="0"/>
          <p:nvPr/>
        </p:nvPicPr>
        <p:blipFill rotWithShape="1">
          <a:blip r:embed="rId3">
            <a:alphaModFix/>
          </a:blip>
          <a:srcRect b="0" l="7725" r="7726" t="0"/>
          <a:stretch/>
        </p:blipFill>
        <p:spPr>
          <a:xfrm>
            <a:off x="0" y="5668529"/>
            <a:ext cx="5857128" cy="4618471"/>
          </a:xfrm>
          <a:prstGeom prst="rect">
            <a:avLst/>
          </a:prstGeom>
          <a:noFill/>
          <a:ln>
            <a:noFill/>
          </a:ln>
        </p:spPr>
      </p:pic>
      <p:pic>
        <p:nvPicPr>
          <p:cNvPr id="203" name="Google Shape;203;p29"/>
          <p:cNvPicPr preferRelativeResize="0"/>
          <p:nvPr/>
        </p:nvPicPr>
        <p:blipFill rotWithShape="1">
          <a:blip r:embed="rId4">
            <a:alphaModFix/>
          </a:blip>
          <a:srcRect b="141" l="0" r="0" t="141"/>
          <a:stretch/>
        </p:blipFill>
        <p:spPr>
          <a:xfrm>
            <a:off x="6028578" y="5668529"/>
            <a:ext cx="6230845" cy="4618471"/>
          </a:xfrm>
          <a:prstGeom prst="rect">
            <a:avLst/>
          </a:prstGeom>
          <a:noFill/>
          <a:ln>
            <a:noFill/>
          </a:ln>
        </p:spPr>
      </p:pic>
      <p:pic>
        <p:nvPicPr>
          <p:cNvPr id="204" name="Google Shape;204;p29"/>
          <p:cNvPicPr preferRelativeResize="0"/>
          <p:nvPr/>
        </p:nvPicPr>
        <p:blipFill rotWithShape="1">
          <a:blip r:embed="rId5">
            <a:alphaModFix/>
          </a:blip>
          <a:srcRect b="0" l="7760" r="7759" t="0"/>
          <a:stretch/>
        </p:blipFill>
        <p:spPr>
          <a:xfrm>
            <a:off x="12435485" y="5668529"/>
            <a:ext cx="5852515" cy="4618471"/>
          </a:xfrm>
          <a:prstGeom prst="rect">
            <a:avLst/>
          </a:prstGeom>
          <a:noFill/>
          <a:ln>
            <a:noFill/>
          </a:ln>
        </p:spPr>
      </p:pic>
      <p:sp>
        <p:nvSpPr>
          <p:cNvPr id="205" name="Google Shape;205;p29"/>
          <p:cNvSpPr txBox="1"/>
          <p:nvPr/>
        </p:nvSpPr>
        <p:spPr>
          <a:xfrm>
            <a:off x="1027151" y="4183042"/>
            <a:ext cx="4024200" cy="728100"/>
          </a:xfrm>
          <a:prstGeom prst="rect">
            <a:avLst/>
          </a:prstGeom>
          <a:noFill/>
          <a:ln>
            <a:noFill/>
          </a:ln>
        </p:spPr>
        <p:txBody>
          <a:bodyPr anchorCtr="0" anchor="t" bIns="0" lIns="0" spcFirstLastPara="1" rIns="0" wrap="square" tIns="0">
            <a:spAutoFit/>
          </a:bodyPr>
          <a:lstStyle/>
          <a:p>
            <a:pPr indent="0" lvl="1" marL="0" marR="0" rtl="0" algn="ctr">
              <a:lnSpc>
                <a:spcPct val="115000"/>
              </a:lnSpc>
              <a:spcBef>
                <a:spcPts val="0"/>
              </a:spcBef>
              <a:spcAft>
                <a:spcPts val="0"/>
              </a:spcAft>
              <a:buNone/>
            </a:pPr>
            <a:r>
              <a:rPr b="0" i="0" lang="en-US" sz="2200" u="none" cap="none" strike="noStrike">
                <a:solidFill>
                  <a:srgbClr val="FFFDFC"/>
                </a:solidFill>
                <a:latin typeface="Lato"/>
                <a:ea typeface="Lato"/>
                <a:cs typeface="Lato"/>
                <a:sym typeface="Lato"/>
              </a:rPr>
              <a:t>Briefly elaborate on what you want to discuss. </a:t>
            </a:r>
            <a:endParaRPr/>
          </a:p>
        </p:txBody>
      </p:sp>
      <p:sp>
        <p:nvSpPr>
          <p:cNvPr id="206" name="Google Shape;206;p29"/>
          <p:cNvSpPr txBox="1"/>
          <p:nvPr/>
        </p:nvSpPr>
        <p:spPr>
          <a:xfrm>
            <a:off x="539284" y="3486046"/>
            <a:ext cx="4999878" cy="552450"/>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US" sz="3599" u="none" cap="none" strike="noStrike">
                <a:solidFill>
                  <a:srgbClr val="24EAE4"/>
                </a:solidFill>
                <a:latin typeface="Lato Black"/>
                <a:ea typeface="Lato Black"/>
                <a:cs typeface="Lato Black"/>
                <a:sym typeface="Lato Black"/>
              </a:rPr>
              <a:t>TOPIC 1</a:t>
            </a:r>
            <a:endParaRPr/>
          </a:p>
        </p:txBody>
      </p:sp>
      <p:sp>
        <p:nvSpPr>
          <p:cNvPr id="207" name="Google Shape;207;p29"/>
          <p:cNvSpPr txBox="1"/>
          <p:nvPr/>
        </p:nvSpPr>
        <p:spPr>
          <a:xfrm>
            <a:off x="7131928" y="4183042"/>
            <a:ext cx="4024200" cy="728100"/>
          </a:xfrm>
          <a:prstGeom prst="rect">
            <a:avLst/>
          </a:prstGeom>
          <a:noFill/>
          <a:ln>
            <a:noFill/>
          </a:ln>
        </p:spPr>
        <p:txBody>
          <a:bodyPr anchorCtr="0" anchor="t" bIns="0" lIns="0" spcFirstLastPara="1" rIns="0" wrap="square" tIns="0">
            <a:spAutoFit/>
          </a:bodyPr>
          <a:lstStyle/>
          <a:p>
            <a:pPr indent="0" lvl="1" marL="0" marR="0" rtl="0" algn="ctr">
              <a:lnSpc>
                <a:spcPct val="115000"/>
              </a:lnSpc>
              <a:spcBef>
                <a:spcPts val="0"/>
              </a:spcBef>
              <a:spcAft>
                <a:spcPts val="0"/>
              </a:spcAft>
              <a:buNone/>
            </a:pPr>
            <a:r>
              <a:rPr b="0" i="0" lang="en-US" sz="2200" u="none" cap="none" strike="noStrike">
                <a:solidFill>
                  <a:srgbClr val="FFFDFC"/>
                </a:solidFill>
                <a:latin typeface="Lato"/>
                <a:ea typeface="Lato"/>
                <a:cs typeface="Lato"/>
                <a:sym typeface="Lato"/>
              </a:rPr>
              <a:t>Briefly elaborate on what you want to discuss. </a:t>
            </a:r>
            <a:endParaRPr/>
          </a:p>
        </p:txBody>
      </p:sp>
      <p:sp>
        <p:nvSpPr>
          <p:cNvPr id="208" name="Google Shape;208;p29"/>
          <p:cNvSpPr txBox="1"/>
          <p:nvPr/>
        </p:nvSpPr>
        <p:spPr>
          <a:xfrm>
            <a:off x="6644061" y="3484459"/>
            <a:ext cx="4999878" cy="552450"/>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US" sz="3599" u="none" cap="none" strike="noStrike">
                <a:solidFill>
                  <a:srgbClr val="FFF200"/>
                </a:solidFill>
                <a:latin typeface="Lato Black"/>
                <a:ea typeface="Lato Black"/>
                <a:cs typeface="Lato Black"/>
                <a:sym typeface="Lato Black"/>
              </a:rPr>
              <a:t>TOPIC 2 </a:t>
            </a:r>
            <a:endParaRPr/>
          </a:p>
        </p:txBody>
      </p:sp>
      <p:sp>
        <p:nvSpPr>
          <p:cNvPr id="209" name="Google Shape;209;p29"/>
          <p:cNvSpPr txBox="1"/>
          <p:nvPr/>
        </p:nvSpPr>
        <p:spPr>
          <a:xfrm>
            <a:off x="13363610" y="4183042"/>
            <a:ext cx="3996300" cy="728100"/>
          </a:xfrm>
          <a:prstGeom prst="rect">
            <a:avLst/>
          </a:prstGeom>
          <a:noFill/>
          <a:ln>
            <a:noFill/>
          </a:ln>
        </p:spPr>
        <p:txBody>
          <a:bodyPr anchorCtr="0" anchor="t" bIns="0" lIns="0" spcFirstLastPara="1" rIns="0" wrap="square" tIns="0">
            <a:spAutoFit/>
          </a:bodyPr>
          <a:lstStyle/>
          <a:p>
            <a:pPr indent="0" lvl="1" marL="0" marR="0" rtl="0" algn="ctr">
              <a:lnSpc>
                <a:spcPct val="115000"/>
              </a:lnSpc>
              <a:spcBef>
                <a:spcPts val="0"/>
              </a:spcBef>
              <a:spcAft>
                <a:spcPts val="0"/>
              </a:spcAft>
              <a:buNone/>
            </a:pPr>
            <a:r>
              <a:rPr b="0" i="0" lang="en-US" sz="2200" u="none" cap="none" strike="noStrike">
                <a:solidFill>
                  <a:srgbClr val="FFFDFC"/>
                </a:solidFill>
                <a:latin typeface="Lato"/>
                <a:ea typeface="Lato"/>
                <a:cs typeface="Lato"/>
                <a:sym typeface="Lato"/>
              </a:rPr>
              <a:t>Briefly elaborate on what you want to discuss. </a:t>
            </a:r>
            <a:endParaRPr/>
          </a:p>
        </p:txBody>
      </p:sp>
      <p:sp>
        <p:nvSpPr>
          <p:cNvPr id="210" name="Google Shape;210;p29"/>
          <p:cNvSpPr txBox="1"/>
          <p:nvPr/>
        </p:nvSpPr>
        <p:spPr>
          <a:xfrm>
            <a:off x="12861804" y="3484459"/>
            <a:ext cx="4999878" cy="552450"/>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US" sz="3599" u="none" cap="none" strike="noStrike">
                <a:solidFill>
                  <a:srgbClr val="F99C15"/>
                </a:solidFill>
                <a:latin typeface="Lato Black"/>
                <a:ea typeface="Lato Black"/>
                <a:cs typeface="Lato Black"/>
                <a:sym typeface="Lato Black"/>
              </a:rPr>
              <a:t>TOPIC 3 </a:t>
            </a:r>
            <a:endParaRPr/>
          </a:p>
        </p:txBody>
      </p:sp>
      <p:sp>
        <p:nvSpPr>
          <p:cNvPr id="211" name="Google Shape;211;p29"/>
          <p:cNvSpPr txBox="1"/>
          <p:nvPr/>
        </p:nvSpPr>
        <p:spPr>
          <a:xfrm>
            <a:off x="1028700" y="985829"/>
            <a:ext cx="16230600" cy="1457325"/>
          </a:xfrm>
          <a:prstGeom prst="rect">
            <a:avLst/>
          </a:prstGeom>
          <a:noFill/>
          <a:ln>
            <a:noFill/>
          </a:ln>
        </p:spPr>
        <p:txBody>
          <a:bodyPr anchorCtr="0" anchor="t" bIns="0" lIns="0" spcFirstLastPara="1" rIns="0" wrap="square" tIns="0">
            <a:spAutoFit/>
          </a:bodyPr>
          <a:lstStyle/>
          <a:p>
            <a:pPr indent="0" lvl="0" marL="0" marR="0" rtl="0" algn="ctr">
              <a:lnSpc>
                <a:spcPct val="119989"/>
              </a:lnSpc>
              <a:spcBef>
                <a:spcPts val="0"/>
              </a:spcBef>
              <a:spcAft>
                <a:spcPts val="0"/>
              </a:spcAft>
              <a:buNone/>
            </a:pPr>
            <a:r>
              <a:rPr b="0" i="0" lang="en-US" sz="9600" u="none" cap="none" strike="noStrike">
                <a:solidFill>
                  <a:srgbClr val="FFFFFF"/>
                </a:solidFill>
                <a:latin typeface="Pacifico"/>
                <a:ea typeface="Pacifico"/>
                <a:cs typeface="Pacifico"/>
                <a:sym typeface="Pacifico"/>
              </a:rPr>
              <a:t>Add topic here</a:t>
            </a:r>
            <a:endParaRPr/>
          </a:p>
        </p:txBody>
      </p:sp>
      <p:sp>
        <p:nvSpPr>
          <p:cNvPr id="212" name="Google Shape;212;p29"/>
          <p:cNvSpPr/>
          <p:nvPr/>
        </p:nvSpPr>
        <p:spPr>
          <a:xfrm rot="-1578877">
            <a:off x="1029287" y="1276607"/>
            <a:ext cx="3705176" cy="875769"/>
          </a:xfrm>
          <a:custGeom>
            <a:rect b="b" l="l" r="r" t="t"/>
            <a:pathLst>
              <a:path extrusionOk="0" h="875769" w="3705176">
                <a:moveTo>
                  <a:pt x="0" y="0"/>
                </a:moveTo>
                <a:lnTo>
                  <a:pt x="3705177" y="0"/>
                </a:lnTo>
                <a:lnTo>
                  <a:pt x="3705177" y="875769"/>
                </a:lnTo>
                <a:lnTo>
                  <a:pt x="0" y="875769"/>
                </a:lnTo>
                <a:lnTo>
                  <a:pt x="0" y="0"/>
                </a:lnTo>
                <a:close/>
              </a:path>
            </a:pathLst>
          </a:custGeom>
          <a:blipFill rotWithShape="1">
            <a:blip r:embed="rId6">
              <a:alphaModFix/>
            </a:blip>
            <a:stretch>
              <a:fillRect b="0" l="0" r="0" t="0"/>
            </a:stretch>
          </a:blipFill>
          <a:ln>
            <a:noFill/>
          </a:ln>
        </p:spPr>
      </p:sp>
      <p:sp>
        <p:nvSpPr>
          <p:cNvPr id="213" name="Google Shape;213;p29"/>
          <p:cNvSpPr/>
          <p:nvPr/>
        </p:nvSpPr>
        <p:spPr>
          <a:xfrm>
            <a:off x="11347373" y="4593252"/>
            <a:ext cx="1514431" cy="1880219"/>
          </a:xfrm>
          <a:custGeom>
            <a:rect b="b" l="l" r="r" t="t"/>
            <a:pathLst>
              <a:path extrusionOk="0" h="1880219" w="1514431">
                <a:moveTo>
                  <a:pt x="0" y="0"/>
                </a:moveTo>
                <a:lnTo>
                  <a:pt x="1514431" y="0"/>
                </a:lnTo>
                <a:lnTo>
                  <a:pt x="1514431" y="1880219"/>
                </a:lnTo>
                <a:lnTo>
                  <a:pt x="0" y="1880219"/>
                </a:lnTo>
                <a:lnTo>
                  <a:pt x="0" y="0"/>
                </a:lnTo>
                <a:close/>
              </a:path>
            </a:pathLst>
          </a:custGeom>
          <a:blipFill rotWithShape="1">
            <a:blip r:embed="rId7">
              <a:alphaModFix/>
            </a:blip>
            <a:stretch>
              <a:fillRect b="0" l="0" r="0" t="0"/>
            </a:stretch>
          </a:blipFill>
          <a:ln>
            <a:noFill/>
          </a:ln>
        </p:spPr>
      </p:sp>
      <p:sp>
        <p:nvSpPr>
          <p:cNvPr id="214" name="Google Shape;214;p29"/>
          <p:cNvSpPr/>
          <p:nvPr/>
        </p:nvSpPr>
        <p:spPr>
          <a:xfrm>
            <a:off x="13676373" y="500731"/>
            <a:ext cx="2542358" cy="2278877"/>
          </a:xfrm>
          <a:custGeom>
            <a:rect b="b" l="l" r="r" t="t"/>
            <a:pathLst>
              <a:path extrusionOk="0" h="2278877" w="2542358">
                <a:moveTo>
                  <a:pt x="0" y="0"/>
                </a:moveTo>
                <a:lnTo>
                  <a:pt x="2542358" y="0"/>
                </a:lnTo>
                <a:lnTo>
                  <a:pt x="2542358" y="2278878"/>
                </a:lnTo>
                <a:lnTo>
                  <a:pt x="0" y="2278878"/>
                </a:lnTo>
                <a:lnTo>
                  <a:pt x="0" y="0"/>
                </a:lnTo>
                <a:close/>
              </a:path>
            </a:pathLst>
          </a:custGeom>
          <a:blipFill rotWithShape="1">
            <a:blip r:embed="rId8">
              <a:alphaModFix/>
            </a:blip>
            <a:stretch>
              <a:fillRect b="0" l="0" r="0" t="0"/>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