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Fredoka"/>
      <p:regular r:id="rId28"/>
      <p:bold r:id="rId29"/>
    </p:embeddedFont>
    <p:embeddedFont>
      <p:font typeface="Montserrat"/>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03309E-718B-40F0-B756-F7FABA974CBF}">
  <a:tblStyle styleId="{FB03309E-718B-40F0-B756-F7FABA974CB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Fredok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redok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2"/>
          <p:cNvSpPr/>
          <p:nvPr>
            <p:ph idx="2" type="pic"/>
          </p:nvPr>
        </p:nvSpPr>
        <p:spPr>
          <a:xfrm>
            <a:off x="1792288" y="612775"/>
            <a:ext cx="5486400" cy="4114800"/>
          </a:xfrm>
          <a:prstGeom prst="rect">
            <a:avLst/>
          </a:prstGeom>
          <a:noFill/>
          <a:ln>
            <a:noFill/>
          </a:ln>
        </p:spPr>
      </p:sp>
      <p:sp>
        <p:nvSpPr>
          <p:cNvPr id="66" name="Google Shape;66;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CB042D"/>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FFB5C1"/>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4.png"/><Relationship Id="rId6" Type="http://schemas.openxmlformats.org/officeDocument/2006/relationships/image" Target="../media/image40.png"/><Relationship Id="rId7"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4.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6.jpg"/><Relationship Id="rId5" Type="http://schemas.openxmlformats.org/officeDocument/2006/relationships/image" Target="../media/image35.jpg"/><Relationship Id="rId6" Type="http://schemas.openxmlformats.org/officeDocument/2006/relationships/image" Target="../media/image28.jpg"/><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36.png"/><Relationship Id="rId15" Type="http://schemas.openxmlformats.org/officeDocument/2006/relationships/image" Target="../media/image14.png"/><Relationship Id="rId14" Type="http://schemas.openxmlformats.org/officeDocument/2006/relationships/image" Target="../media/image18.png"/><Relationship Id="rId17" Type="http://schemas.openxmlformats.org/officeDocument/2006/relationships/image" Target="../media/image2.png"/><Relationship Id="rId16"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87" name="Google Shape;87;p15"/>
          <p:cNvSpPr/>
          <p:nvPr/>
        </p:nvSpPr>
        <p:spPr>
          <a:xfrm>
            <a:off x="-120571" y="428566"/>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FFFFFF"/>
          </a:solidFill>
          <a:ln>
            <a:noFill/>
          </a:ln>
        </p:spPr>
      </p:sp>
      <p:sp>
        <p:nvSpPr>
          <p:cNvPr id="88" name="Google Shape;88;p15"/>
          <p:cNvSpPr/>
          <p:nvPr/>
        </p:nvSpPr>
        <p:spPr>
          <a:xfrm>
            <a:off x="-40190" y="9338380"/>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FFFFFF"/>
          </a:solidFill>
          <a:ln>
            <a:noFill/>
          </a:ln>
        </p:spPr>
      </p:sp>
      <p:sp>
        <p:nvSpPr>
          <p:cNvPr id="89" name="Google Shape;89;p15"/>
          <p:cNvSpPr/>
          <p:nvPr/>
        </p:nvSpPr>
        <p:spPr>
          <a:xfrm rot="332577">
            <a:off x="408437" y="4893292"/>
            <a:ext cx="5471049" cy="6204283"/>
          </a:xfrm>
          <a:custGeom>
            <a:rect b="b" l="l" r="r" t="t"/>
            <a:pathLst>
              <a:path extrusionOk="0" h="6204283" w="5471049">
                <a:moveTo>
                  <a:pt x="0" y="0"/>
                </a:moveTo>
                <a:lnTo>
                  <a:pt x="5471050" y="0"/>
                </a:lnTo>
                <a:lnTo>
                  <a:pt x="5471050" y="6204283"/>
                </a:lnTo>
                <a:lnTo>
                  <a:pt x="0" y="6204283"/>
                </a:lnTo>
                <a:lnTo>
                  <a:pt x="0" y="0"/>
                </a:lnTo>
                <a:close/>
              </a:path>
            </a:pathLst>
          </a:custGeom>
          <a:blipFill rotWithShape="1">
            <a:blip r:embed="rId4">
              <a:alphaModFix/>
            </a:blip>
            <a:stretch>
              <a:fillRect b="0" l="0" r="0" t="0"/>
            </a:stretch>
          </a:blipFill>
          <a:ln>
            <a:noFill/>
          </a:ln>
        </p:spPr>
      </p:sp>
      <p:sp>
        <p:nvSpPr>
          <p:cNvPr id="90" name="Google Shape;90;p15"/>
          <p:cNvSpPr/>
          <p:nvPr/>
        </p:nvSpPr>
        <p:spPr>
          <a:xfrm>
            <a:off x="3278756" y="364817"/>
            <a:ext cx="11810868" cy="9663437"/>
          </a:xfrm>
          <a:custGeom>
            <a:rect b="b" l="l" r="r" t="t"/>
            <a:pathLst>
              <a:path extrusionOk="0" h="9663437" w="11810868">
                <a:moveTo>
                  <a:pt x="0" y="0"/>
                </a:moveTo>
                <a:lnTo>
                  <a:pt x="11810868" y="0"/>
                </a:lnTo>
                <a:lnTo>
                  <a:pt x="11810868" y="9663438"/>
                </a:lnTo>
                <a:lnTo>
                  <a:pt x="0" y="9663438"/>
                </a:lnTo>
                <a:lnTo>
                  <a:pt x="0" y="0"/>
                </a:lnTo>
                <a:close/>
              </a:path>
            </a:pathLst>
          </a:custGeom>
          <a:blipFill rotWithShape="1">
            <a:blip r:embed="rId5">
              <a:alphaModFix/>
            </a:blip>
            <a:stretch>
              <a:fillRect b="0" l="0" r="0" t="0"/>
            </a:stretch>
          </a:blipFill>
          <a:ln>
            <a:noFill/>
          </a:ln>
        </p:spPr>
      </p:sp>
      <p:sp>
        <p:nvSpPr>
          <p:cNvPr id="91" name="Google Shape;91;p15"/>
          <p:cNvSpPr/>
          <p:nvPr/>
        </p:nvSpPr>
        <p:spPr>
          <a:xfrm rot="-441607">
            <a:off x="13501369" y="236664"/>
            <a:ext cx="3919903" cy="3499404"/>
          </a:xfrm>
          <a:custGeom>
            <a:rect b="b" l="l" r="r" t="t"/>
            <a:pathLst>
              <a:path extrusionOk="0" h="3499404" w="3919903">
                <a:moveTo>
                  <a:pt x="0" y="0"/>
                </a:moveTo>
                <a:lnTo>
                  <a:pt x="3919903" y="0"/>
                </a:lnTo>
                <a:lnTo>
                  <a:pt x="3919903" y="3499404"/>
                </a:lnTo>
                <a:lnTo>
                  <a:pt x="0" y="3499404"/>
                </a:lnTo>
                <a:lnTo>
                  <a:pt x="0" y="0"/>
                </a:lnTo>
                <a:close/>
              </a:path>
            </a:pathLst>
          </a:custGeom>
          <a:blipFill rotWithShape="1">
            <a:blip r:embed="rId6">
              <a:alphaModFix/>
            </a:blip>
            <a:stretch>
              <a:fillRect b="0" l="0" r="0" t="0"/>
            </a:stretch>
          </a:blipFill>
          <a:ln>
            <a:noFill/>
          </a:ln>
        </p:spPr>
      </p:sp>
      <p:sp>
        <p:nvSpPr>
          <p:cNvPr id="92" name="Google Shape;92;p15"/>
          <p:cNvSpPr/>
          <p:nvPr/>
        </p:nvSpPr>
        <p:spPr>
          <a:xfrm rot="-749046">
            <a:off x="238299" y="668458"/>
            <a:ext cx="3210867" cy="3671470"/>
          </a:xfrm>
          <a:custGeom>
            <a:rect b="b" l="l" r="r" t="t"/>
            <a:pathLst>
              <a:path extrusionOk="0" h="3671470" w="3210867">
                <a:moveTo>
                  <a:pt x="0" y="0"/>
                </a:moveTo>
                <a:lnTo>
                  <a:pt x="3210867" y="0"/>
                </a:lnTo>
                <a:lnTo>
                  <a:pt x="3210867" y="3671470"/>
                </a:lnTo>
                <a:lnTo>
                  <a:pt x="0" y="3671470"/>
                </a:lnTo>
                <a:lnTo>
                  <a:pt x="0" y="0"/>
                </a:lnTo>
                <a:close/>
              </a:path>
            </a:pathLst>
          </a:custGeom>
          <a:blipFill rotWithShape="1">
            <a:blip r:embed="rId7">
              <a:alphaModFix/>
            </a:blip>
            <a:stretch>
              <a:fillRect b="0" l="0" r="0" t="0"/>
            </a:stretch>
          </a:blipFill>
          <a:ln>
            <a:noFill/>
          </a:ln>
        </p:spPr>
      </p:sp>
      <p:sp>
        <p:nvSpPr>
          <p:cNvPr id="93" name="Google Shape;93;p15"/>
          <p:cNvSpPr/>
          <p:nvPr/>
        </p:nvSpPr>
        <p:spPr>
          <a:xfrm rot="447236">
            <a:off x="13054503" y="6771600"/>
            <a:ext cx="4399809" cy="2983870"/>
          </a:xfrm>
          <a:custGeom>
            <a:rect b="b" l="l" r="r" t="t"/>
            <a:pathLst>
              <a:path extrusionOk="0" h="2983870" w="4399809">
                <a:moveTo>
                  <a:pt x="0" y="0"/>
                </a:moveTo>
                <a:lnTo>
                  <a:pt x="4399809" y="0"/>
                </a:lnTo>
                <a:lnTo>
                  <a:pt x="4399809" y="2983871"/>
                </a:lnTo>
                <a:lnTo>
                  <a:pt x="0" y="2983871"/>
                </a:lnTo>
                <a:lnTo>
                  <a:pt x="0" y="0"/>
                </a:lnTo>
                <a:close/>
              </a:path>
            </a:pathLst>
          </a:custGeom>
          <a:blipFill rotWithShape="1">
            <a:blip r:embed="rId8">
              <a:alphaModFix/>
            </a:blip>
            <a:stretch>
              <a:fillRect b="0" l="0" r="0" t="0"/>
            </a:stretch>
          </a:blipFill>
          <a:ln>
            <a:noFill/>
          </a:ln>
        </p:spPr>
      </p:sp>
      <p:sp>
        <p:nvSpPr>
          <p:cNvPr id="94" name="Google Shape;94;p15"/>
          <p:cNvSpPr txBox="1"/>
          <p:nvPr/>
        </p:nvSpPr>
        <p:spPr>
          <a:xfrm>
            <a:off x="4193085" y="3198407"/>
            <a:ext cx="9982200" cy="293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549" u="none" cap="none" strike="noStrike">
                <a:solidFill>
                  <a:srgbClr val="FFFFFF"/>
                </a:solidFill>
                <a:latin typeface="Fredoka"/>
                <a:ea typeface="Fredoka"/>
                <a:cs typeface="Fredoka"/>
                <a:sym typeface="Fredoka"/>
              </a:rPr>
              <a:t>VALENTINE'S DAY CAMPAIGN </a:t>
            </a:r>
            <a:endParaRPr b="1"/>
          </a:p>
        </p:txBody>
      </p:sp>
      <p:sp>
        <p:nvSpPr>
          <p:cNvPr id="95" name="Google Shape;95;p15"/>
          <p:cNvSpPr txBox="1"/>
          <p:nvPr/>
        </p:nvSpPr>
        <p:spPr>
          <a:xfrm>
            <a:off x="5488834" y="6471397"/>
            <a:ext cx="7390712"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CC1E25"/>
                </a:solidFill>
                <a:latin typeface="Montserrat"/>
                <a:ea typeface="Montserrat"/>
                <a:cs typeface="Montserrat"/>
                <a:sym typeface="Montserrat"/>
              </a:rPr>
              <a:t>Multi-purpose presentation</a:t>
            </a:r>
            <a:endParaRPr/>
          </a:p>
        </p:txBody>
      </p:sp>
      <p:sp>
        <p:nvSpPr>
          <p:cNvPr id="96" name="Google Shape;96;p15"/>
          <p:cNvSpPr/>
          <p:nvPr/>
        </p:nvSpPr>
        <p:spPr>
          <a:xfrm rot="1871409">
            <a:off x="15594254" y="4061299"/>
            <a:ext cx="2573886" cy="2633131"/>
          </a:xfrm>
          <a:custGeom>
            <a:rect b="b" l="l" r="r" t="t"/>
            <a:pathLst>
              <a:path extrusionOk="0" h="2633131" w="2573886">
                <a:moveTo>
                  <a:pt x="0" y="0"/>
                </a:moveTo>
                <a:lnTo>
                  <a:pt x="2573886" y="0"/>
                </a:lnTo>
                <a:lnTo>
                  <a:pt x="2573886" y="2633132"/>
                </a:lnTo>
                <a:lnTo>
                  <a:pt x="0" y="2633132"/>
                </a:lnTo>
                <a:lnTo>
                  <a:pt x="0" y="0"/>
                </a:lnTo>
                <a:close/>
              </a:path>
            </a:pathLst>
          </a:custGeom>
          <a:blipFill rotWithShape="1">
            <a:blip r:embed="rId9">
              <a:alphaModFix/>
            </a:blip>
            <a:stretch>
              <a:fillRect b="0" l="0" r="0" t="0"/>
            </a:stretch>
          </a:blipFill>
          <a:ln>
            <a:noFill/>
          </a:ln>
        </p:spPr>
      </p:sp>
      <p:sp>
        <p:nvSpPr>
          <p:cNvPr id="97" name="Google Shape;97;p15"/>
          <p:cNvSpPr/>
          <p:nvPr/>
        </p:nvSpPr>
        <p:spPr>
          <a:xfrm flipH="1" rot="4652745">
            <a:off x="5467211" y="-953555"/>
            <a:ext cx="3597042" cy="3925830"/>
          </a:xfrm>
          <a:custGeom>
            <a:rect b="b" l="l" r="r" t="t"/>
            <a:pathLst>
              <a:path extrusionOk="0" h="3925830" w="3597042">
                <a:moveTo>
                  <a:pt x="0" y="3925830"/>
                </a:moveTo>
                <a:lnTo>
                  <a:pt x="3597042" y="3925830"/>
                </a:lnTo>
                <a:lnTo>
                  <a:pt x="3597042" y="0"/>
                </a:lnTo>
                <a:lnTo>
                  <a:pt x="0" y="0"/>
                </a:lnTo>
                <a:lnTo>
                  <a:pt x="0" y="3925830"/>
                </a:lnTo>
                <a:close/>
              </a:path>
            </a:pathLst>
          </a:custGeom>
          <a:blipFill rotWithShape="1">
            <a:blip r:embed="rId10">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248" name="Shape 248"/>
        <p:cNvGrpSpPr/>
        <p:nvPr/>
      </p:nvGrpSpPr>
      <p:grpSpPr>
        <a:xfrm>
          <a:off x="0" y="0"/>
          <a:ext cx="0" cy="0"/>
          <a:chOff x="0" y="0"/>
          <a:chExt cx="0" cy="0"/>
        </a:xfrm>
      </p:grpSpPr>
      <p:sp>
        <p:nvSpPr>
          <p:cNvPr id="249" name="Google Shape;249;p24"/>
          <p:cNvSpPr/>
          <p:nvPr/>
        </p:nvSpPr>
        <p:spPr>
          <a:xfrm rot="-2546442">
            <a:off x="-317936" y="7334624"/>
            <a:ext cx="3354421" cy="3917572"/>
          </a:xfrm>
          <a:custGeom>
            <a:rect b="b" l="l" r="r" t="t"/>
            <a:pathLst>
              <a:path extrusionOk="0" h="3917572" w="3354421">
                <a:moveTo>
                  <a:pt x="0" y="0"/>
                </a:moveTo>
                <a:lnTo>
                  <a:pt x="3354421" y="0"/>
                </a:lnTo>
                <a:lnTo>
                  <a:pt x="3354421" y="3917572"/>
                </a:lnTo>
                <a:lnTo>
                  <a:pt x="0" y="3917572"/>
                </a:lnTo>
                <a:lnTo>
                  <a:pt x="0" y="0"/>
                </a:lnTo>
                <a:close/>
              </a:path>
            </a:pathLst>
          </a:custGeom>
          <a:blipFill rotWithShape="1">
            <a:blip r:embed="rId3">
              <a:alphaModFix/>
            </a:blip>
            <a:stretch>
              <a:fillRect b="0" l="0" r="0" t="0"/>
            </a:stretch>
          </a:blipFill>
          <a:ln>
            <a:noFill/>
          </a:ln>
        </p:spPr>
      </p:sp>
      <p:sp>
        <p:nvSpPr>
          <p:cNvPr id="250" name="Google Shape;250;p24"/>
          <p:cNvSpPr/>
          <p:nvPr/>
        </p:nvSpPr>
        <p:spPr>
          <a:xfrm rot="-2235262">
            <a:off x="-800689" y="-245306"/>
            <a:ext cx="5262329" cy="5743333"/>
          </a:xfrm>
          <a:custGeom>
            <a:rect b="b" l="l" r="r" t="t"/>
            <a:pathLst>
              <a:path extrusionOk="0" h="5743333" w="5262329">
                <a:moveTo>
                  <a:pt x="0" y="0"/>
                </a:moveTo>
                <a:lnTo>
                  <a:pt x="5262329" y="0"/>
                </a:lnTo>
                <a:lnTo>
                  <a:pt x="5262329" y="5743332"/>
                </a:lnTo>
                <a:lnTo>
                  <a:pt x="0" y="5743332"/>
                </a:lnTo>
                <a:lnTo>
                  <a:pt x="0" y="0"/>
                </a:lnTo>
                <a:close/>
              </a:path>
            </a:pathLst>
          </a:custGeom>
          <a:blipFill rotWithShape="1">
            <a:blip r:embed="rId4">
              <a:alphaModFix/>
            </a:blip>
            <a:stretch>
              <a:fillRect b="0" l="0" r="0" t="0"/>
            </a:stretch>
          </a:blipFill>
          <a:ln>
            <a:noFill/>
          </a:ln>
        </p:spPr>
      </p:sp>
      <p:sp>
        <p:nvSpPr>
          <p:cNvPr id="251" name="Google Shape;251;p24"/>
          <p:cNvSpPr/>
          <p:nvPr/>
        </p:nvSpPr>
        <p:spPr>
          <a:xfrm flipH="1" rot="2204400">
            <a:off x="13860864" y="-248658"/>
            <a:ext cx="5262329" cy="5743333"/>
          </a:xfrm>
          <a:custGeom>
            <a:rect b="b" l="l" r="r" t="t"/>
            <a:pathLst>
              <a:path extrusionOk="0" h="5743333" w="5262329">
                <a:moveTo>
                  <a:pt x="5262329" y="0"/>
                </a:moveTo>
                <a:lnTo>
                  <a:pt x="0" y="0"/>
                </a:lnTo>
                <a:lnTo>
                  <a:pt x="0" y="5743333"/>
                </a:lnTo>
                <a:lnTo>
                  <a:pt x="5262329" y="5743333"/>
                </a:lnTo>
                <a:lnTo>
                  <a:pt x="5262329" y="0"/>
                </a:lnTo>
                <a:close/>
              </a:path>
            </a:pathLst>
          </a:custGeom>
          <a:blipFill rotWithShape="1">
            <a:blip r:embed="rId4">
              <a:alphaModFix/>
            </a:blip>
            <a:stretch>
              <a:fillRect b="0" l="0" r="0" t="0"/>
            </a:stretch>
          </a:blipFill>
          <a:ln>
            <a:noFill/>
          </a:ln>
        </p:spPr>
      </p:sp>
      <p:sp>
        <p:nvSpPr>
          <p:cNvPr id="252" name="Google Shape;252;p24"/>
          <p:cNvSpPr/>
          <p:nvPr/>
        </p:nvSpPr>
        <p:spPr>
          <a:xfrm flipH="1" rot="1855364">
            <a:off x="15174961" y="7299514"/>
            <a:ext cx="3354421" cy="3917572"/>
          </a:xfrm>
          <a:custGeom>
            <a:rect b="b" l="l" r="r" t="t"/>
            <a:pathLst>
              <a:path extrusionOk="0" h="3917572" w="3354421">
                <a:moveTo>
                  <a:pt x="3354421" y="0"/>
                </a:moveTo>
                <a:lnTo>
                  <a:pt x="0" y="0"/>
                </a:lnTo>
                <a:lnTo>
                  <a:pt x="0" y="3917572"/>
                </a:lnTo>
                <a:lnTo>
                  <a:pt x="3354421" y="3917572"/>
                </a:lnTo>
                <a:lnTo>
                  <a:pt x="3354421" y="0"/>
                </a:lnTo>
                <a:close/>
              </a:path>
            </a:pathLst>
          </a:custGeom>
          <a:blipFill rotWithShape="1">
            <a:blip r:embed="rId3">
              <a:alphaModFix/>
            </a:blip>
            <a:stretch>
              <a:fillRect b="0" l="0" r="0" t="0"/>
            </a:stretch>
          </a:blipFill>
          <a:ln>
            <a:noFill/>
          </a:ln>
        </p:spPr>
      </p:sp>
      <p:sp>
        <p:nvSpPr>
          <p:cNvPr id="253" name="Google Shape;253;p24"/>
          <p:cNvSpPr txBox="1"/>
          <p:nvPr/>
        </p:nvSpPr>
        <p:spPr>
          <a:xfrm>
            <a:off x="4415410" y="794678"/>
            <a:ext cx="94968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Gallery Image</a:t>
            </a:r>
            <a:endParaRPr b="1"/>
          </a:p>
        </p:txBody>
      </p:sp>
      <p:sp>
        <p:nvSpPr>
          <p:cNvPr id="254" name="Google Shape;254;p24"/>
          <p:cNvSpPr txBox="1"/>
          <p:nvPr/>
        </p:nvSpPr>
        <p:spPr>
          <a:xfrm>
            <a:off x="5282659" y="2476011"/>
            <a:ext cx="7762500" cy="1132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What can you say about your projects? Share it here!</a:t>
            </a:r>
            <a:endParaRPr>
              <a:latin typeface="Montserrat"/>
              <a:ea typeface="Montserrat"/>
              <a:cs typeface="Montserrat"/>
              <a:sym typeface="Montserrat"/>
            </a:endParaRPr>
          </a:p>
        </p:txBody>
      </p:sp>
      <p:pic>
        <p:nvPicPr>
          <p:cNvPr id="255" name="Google Shape;255;p24"/>
          <p:cNvPicPr preferRelativeResize="0"/>
          <p:nvPr/>
        </p:nvPicPr>
        <p:blipFill>
          <a:blip r:embed="rId5">
            <a:alphaModFix/>
          </a:blip>
          <a:stretch>
            <a:fillRect/>
          </a:stretch>
        </p:blipFill>
        <p:spPr>
          <a:xfrm>
            <a:off x="1028775" y="4058628"/>
            <a:ext cx="5079900" cy="5245200"/>
          </a:xfrm>
          <a:prstGeom prst="roundRect">
            <a:avLst>
              <a:gd fmla="val 16667" name="adj"/>
            </a:avLst>
          </a:prstGeom>
          <a:noFill/>
          <a:ln>
            <a:noFill/>
          </a:ln>
        </p:spPr>
      </p:pic>
      <p:pic>
        <p:nvPicPr>
          <p:cNvPr id="256" name="Google Shape;256;p24"/>
          <p:cNvPicPr preferRelativeResize="0"/>
          <p:nvPr/>
        </p:nvPicPr>
        <p:blipFill>
          <a:blip r:embed="rId6">
            <a:alphaModFix/>
          </a:blip>
          <a:stretch>
            <a:fillRect/>
          </a:stretch>
        </p:blipFill>
        <p:spPr>
          <a:xfrm>
            <a:off x="6624000" y="4058625"/>
            <a:ext cx="5079900" cy="5232000"/>
          </a:xfrm>
          <a:prstGeom prst="roundRect">
            <a:avLst>
              <a:gd fmla="val 16667" name="adj"/>
            </a:avLst>
          </a:prstGeom>
          <a:noFill/>
          <a:ln>
            <a:noFill/>
          </a:ln>
        </p:spPr>
      </p:pic>
      <p:pic>
        <p:nvPicPr>
          <p:cNvPr id="257" name="Google Shape;257;p24"/>
          <p:cNvPicPr preferRelativeResize="0"/>
          <p:nvPr/>
        </p:nvPicPr>
        <p:blipFill>
          <a:blip r:embed="rId7">
            <a:alphaModFix/>
          </a:blip>
          <a:stretch>
            <a:fillRect/>
          </a:stretch>
        </p:blipFill>
        <p:spPr>
          <a:xfrm>
            <a:off x="12219225" y="4058630"/>
            <a:ext cx="5079900" cy="52449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261" name="Shape 261"/>
        <p:cNvGrpSpPr/>
        <p:nvPr/>
      </p:nvGrpSpPr>
      <p:grpSpPr>
        <a:xfrm>
          <a:off x="0" y="0"/>
          <a:ext cx="0" cy="0"/>
          <a:chOff x="0" y="0"/>
          <a:chExt cx="0" cy="0"/>
        </a:xfrm>
      </p:grpSpPr>
      <p:pic>
        <p:nvPicPr>
          <p:cNvPr id="262" name="Google Shape;262;p25"/>
          <p:cNvPicPr preferRelativeResize="0"/>
          <p:nvPr/>
        </p:nvPicPr>
        <p:blipFill rotWithShape="1">
          <a:blip r:embed="rId3">
            <a:alphaModFix/>
          </a:blip>
          <a:srcRect b="42601" l="0" r="0" t="0"/>
          <a:stretch/>
        </p:blipFill>
        <p:spPr>
          <a:xfrm>
            <a:off x="0" y="0"/>
            <a:ext cx="18288000" cy="10286999"/>
          </a:xfrm>
          <a:prstGeom prst="rect">
            <a:avLst/>
          </a:prstGeom>
          <a:noFill/>
          <a:ln>
            <a:noFill/>
          </a:ln>
        </p:spPr>
      </p:pic>
      <p:grpSp>
        <p:nvGrpSpPr>
          <p:cNvPr id="263" name="Google Shape;263;p25"/>
          <p:cNvGrpSpPr/>
          <p:nvPr/>
        </p:nvGrpSpPr>
        <p:grpSpPr>
          <a:xfrm>
            <a:off x="10748030" y="617792"/>
            <a:ext cx="6821149" cy="2929527"/>
            <a:chOff x="0" y="-47625"/>
            <a:chExt cx="2019276" cy="867233"/>
          </a:xfrm>
        </p:grpSpPr>
        <p:sp>
          <p:nvSpPr>
            <p:cNvPr id="264" name="Google Shape;264;p25"/>
            <p:cNvSpPr/>
            <p:nvPr/>
          </p:nvSpPr>
          <p:spPr>
            <a:xfrm>
              <a:off x="0" y="0"/>
              <a:ext cx="2019276" cy="819608"/>
            </a:xfrm>
            <a:custGeom>
              <a:rect b="b" l="l" r="r" t="t"/>
              <a:pathLst>
                <a:path extrusionOk="0" h="819608" w="2019276">
                  <a:moveTo>
                    <a:pt x="57884" y="0"/>
                  </a:moveTo>
                  <a:lnTo>
                    <a:pt x="1961392" y="0"/>
                  </a:lnTo>
                  <a:cubicBezTo>
                    <a:pt x="1976743" y="0"/>
                    <a:pt x="1991467" y="6099"/>
                    <a:pt x="2002322" y="16954"/>
                  </a:cubicBezTo>
                  <a:cubicBezTo>
                    <a:pt x="2013178" y="27809"/>
                    <a:pt x="2019276" y="42532"/>
                    <a:pt x="2019276" y="57884"/>
                  </a:cubicBezTo>
                  <a:lnTo>
                    <a:pt x="2019276" y="761723"/>
                  </a:lnTo>
                  <a:cubicBezTo>
                    <a:pt x="2019276" y="777075"/>
                    <a:pt x="2013178" y="791798"/>
                    <a:pt x="2002322" y="802654"/>
                  </a:cubicBezTo>
                  <a:cubicBezTo>
                    <a:pt x="1991467" y="813509"/>
                    <a:pt x="1976743" y="819608"/>
                    <a:pt x="1961392" y="819608"/>
                  </a:cubicBezTo>
                  <a:lnTo>
                    <a:pt x="57884" y="819608"/>
                  </a:lnTo>
                  <a:cubicBezTo>
                    <a:pt x="42532" y="819608"/>
                    <a:pt x="27809" y="813509"/>
                    <a:pt x="16954" y="802654"/>
                  </a:cubicBezTo>
                  <a:cubicBezTo>
                    <a:pt x="6099" y="791798"/>
                    <a:pt x="0" y="777075"/>
                    <a:pt x="0" y="761723"/>
                  </a:cubicBezTo>
                  <a:lnTo>
                    <a:pt x="0" y="57884"/>
                  </a:lnTo>
                  <a:cubicBezTo>
                    <a:pt x="0" y="42532"/>
                    <a:pt x="6099" y="27809"/>
                    <a:pt x="16954" y="16954"/>
                  </a:cubicBezTo>
                  <a:cubicBezTo>
                    <a:pt x="27809" y="6099"/>
                    <a:pt x="42532" y="0"/>
                    <a:pt x="57884"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txBox="1"/>
            <p:nvPr/>
          </p:nvSpPr>
          <p:spPr>
            <a:xfrm>
              <a:off x="0" y="-47625"/>
              <a:ext cx="2019276" cy="8672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5"/>
          <p:cNvGrpSpPr/>
          <p:nvPr/>
        </p:nvGrpSpPr>
        <p:grpSpPr>
          <a:xfrm>
            <a:off x="10748030" y="3598297"/>
            <a:ext cx="6821149" cy="2929527"/>
            <a:chOff x="0" y="-47625"/>
            <a:chExt cx="2019276" cy="867233"/>
          </a:xfrm>
        </p:grpSpPr>
        <p:sp>
          <p:nvSpPr>
            <p:cNvPr id="267" name="Google Shape;267;p25"/>
            <p:cNvSpPr/>
            <p:nvPr/>
          </p:nvSpPr>
          <p:spPr>
            <a:xfrm>
              <a:off x="0" y="0"/>
              <a:ext cx="2019276" cy="819608"/>
            </a:xfrm>
            <a:custGeom>
              <a:rect b="b" l="l" r="r" t="t"/>
              <a:pathLst>
                <a:path extrusionOk="0" h="819608" w="2019276">
                  <a:moveTo>
                    <a:pt x="57884" y="0"/>
                  </a:moveTo>
                  <a:lnTo>
                    <a:pt x="1961392" y="0"/>
                  </a:lnTo>
                  <a:cubicBezTo>
                    <a:pt x="1976743" y="0"/>
                    <a:pt x="1991467" y="6099"/>
                    <a:pt x="2002322" y="16954"/>
                  </a:cubicBezTo>
                  <a:cubicBezTo>
                    <a:pt x="2013178" y="27809"/>
                    <a:pt x="2019276" y="42532"/>
                    <a:pt x="2019276" y="57884"/>
                  </a:cubicBezTo>
                  <a:lnTo>
                    <a:pt x="2019276" y="761723"/>
                  </a:lnTo>
                  <a:cubicBezTo>
                    <a:pt x="2019276" y="777075"/>
                    <a:pt x="2013178" y="791798"/>
                    <a:pt x="2002322" y="802654"/>
                  </a:cubicBezTo>
                  <a:cubicBezTo>
                    <a:pt x="1991467" y="813509"/>
                    <a:pt x="1976743" y="819608"/>
                    <a:pt x="1961392" y="819608"/>
                  </a:cubicBezTo>
                  <a:lnTo>
                    <a:pt x="57884" y="819608"/>
                  </a:lnTo>
                  <a:cubicBezTo>
                    <a:pt x="42532" y="819608"/>
                    <a:pt x="27809" y="813509"/>
                    <a:pt x="16954" y="802654"/>
                  </a:cubicBezTo>
                  <a:cubicBezTo>
                    <a:pt x="6099" y="791798"/>
                    <a:pt x="0" y="777075"/>
                    <a:pt x="0" y="761723"/>
                  </a:cubicBezTo>
                  <a:lnTo>
                    <a:pt x="0" y="57884"/>
                  </a:lnTo>
                  <a:cubicBezTo>
                    <a:pt x="0" y="42532"/>
                    <a:pt x="6099" y="27809"/>
                    <a:pt x="16954" y="16954"/>
                  </a:cubicBezTo>
                  <a:cubicBezTo>
                    <a:pt x="27809" y="6099"/>
                    <a:pt x="42532" y="0"/>
                    <a:pt x="57884"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
            <p:cNvSpPr txBox="1"/>
            <p:nvPr/>
          </p:nvSpPr>
          <p:spPr>
            <a:xfrm>
              <a:off x="0" y="-47625"/>
              <a:ext cx="2019276" cy="8672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p25"/>
          <p:cNvGrpSpPr/>
          <p:nvPr/>
        </p:nvGrpSpPr>
        <p:grpSpPr>
          <a:xfrm>
            <a:off x="10748030" y="6578803"/>
            <a:ext cx="6821149" cy="2929527"/>
            <a:chOff x="0" y="-47625"/>
            <a:chExt cx="2019276" cy="867233"/>
          </a:xfrm>
        </p:grpSpPr>
        <p:sp>
          <p:nvSpPr>
            <p:cNvPr id="270" name="Google Shape;270;p25"/>
            <p:cNvSpPr/>
            <p:nvPr/>
          </p:nvSpPr>
          <p:spPr>
            <a:xfrm>
              <a:off x="0" y="0"/>
              <a:ext cx="2019276" cy="819608"/>
            </a:xfrm>
            <a:custGeom>
              <a:rect b="b" l="l" r="r" t="t"/>
              <a:pathLst>
                <a:path extrusionOk="0" h="819608" w="2019276">
                  <a:moveTo>
                    <a:pt x="57884" y="0"/>
                  </a:moveTo>
                  <a:lnTo>
                    <a:pt x="1961392" y="0"/>
                  </a:lnTo>
                  <a:cubicBezTo>
                    <a:pt x="1976743" y="0"/>
                    <a:pt x="1991467" y="6099"/>
                    <a:pt x="2002322" y="16954"/>
                  </a:cubicBezTo>
                  <a:cubicBezTo>
                    <a:pt x="2013178" y="27809"/>
                    <a:pt x="2019276" y="42532"/>
                    <a:pt x="2019276" y="57884"/>
                  </a:cubicBezTo>
                  <a:lnTo>
                    <a:pt x="2019276" y="761723"/>
                  </a:lnTo>
                  <a:cubicBezTo>
                    <a:pt x="2019276" y="777075"/>
                    <a:pt x="2013178" y="791798"/>
                    <a:pt x="2002322" y="802654"/>
                  </a:cubicBezTo>
                  <a:cubicBezTo>
                    <a:pt x="1991467" y="813509"/>
                    <a:pt x="1976743" y="819608"/>
                    <a:pt x="1961392" y="819608"/>
                  </a:cubicBezTo>
                  <a:lnTo>
                    <a:pt x="57884" y="819608"/>
                  </a:lnTo>
                  <a:cubicBezTo>
                    <a:pt x="42532" y="819608"/>
                    <a:pt x="27809" y="813509"/>
                    <a:pt x="16954" y="802654"/>
                  </a:cubicBezTo>
                  <a:cubicBezTo>
                    <a:pt x="6099" y="791798"/>
                    <a:pt x="0" y="777075"/>
                    <a:pt x="0" y="761723"/>
                  </a:cubicBezTo>
                  <a:lnTo>
                    <a:pt x="0" y="57884"/>
                  </a:lnTo>
                  <a:cubicBezTo>
                    <a:pt x="0" y="42532"/>
                    <a:pt x="6099" y="27809"/>
                    <a:pt x="16954" y="16954"/>
                  </a:cubicBezTo>
                  <a:cubicBezTo>
                    <a:pt x="27809" y="6099"/>
                    <a:pt x="42532" y="0"/>
                    <a:pt x="57884"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txBox="1"/>
            <p:nvPr/>
          </p:nvSpPr>
          <p:spPr>
            <a:xfrm>
              <a:off x="0" y="-47625"/>
              <a:ext cx="2019276" cy="8672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25"/>
          <p:cNvSpPr txBox="1"/>
          <p:nvPr/>
        </p:nvSpPr>
        <p:spPr>
          <a:xfrm>
            <a:off x="11550043" y="8798400"/>
            <a:ext cx="54177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i="0" lang="en-US" sz="2400" u="none" cap="none" strike="noStrike">
                <a:solidFill>
                  <a:srgbClr val="FFFFFF"/>
                </a:solidFill>
                <a:latin typeface="Montserrat"/>
                <a:ea typeface="Montserrat"/>
                <a:cs typeface="Montserrat"/>
                <a:sym typeface="Montserrat"/>
              </a:rPr>
              <a:t>Elaborate on the featured statistic.</a:t>
            </a:r>
            <a:endParaRPr>
              <a:latin typeface="Montserrat"/>
              <a:ea typeface="Montserrat"/>
              <a:cs typeface="Montserrat"/>
              <a:sym typeface="Montserrat"/>
            </a:endParaRPr>
          </a:p>
        </p:txBody>
      </p:sp>
      <p:sp>
        <p:nvSpPr>
          <p:cNvPr id="273" name="Google Shape;273;p25"/>
          <p:cNvSpPr txBox="1"/>
          <p:nvPr/>
        </p:nvSpPr>
        <p:spPr>
          <a:xfrm>
            <a:off x="791927" y="6398100"/>
            <a:ext cx="61065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Fredoka"/>
                <a:ea typeface="Fredoka"/>
                <a:cs typeface="Fredoka"/>
                <a:sym typeface="Fredoka"/>
              </a:rPr>
              <a:t>Market Research</a:t>
            </a:r>
            <a:endParaRPr b="1"/>
          </a:p>
        </p:txBody>
      </p:sp>
      <p:sp>
        <p:nvSpPr>
          <p:cNvPr id="274" name="Google Shape;274;p25"/>
          <p:cNvSpPr txBox="1"/>
          <p:nvPr/>
        </p:nvSpPr>
        <p:spPr>
          <a:xfrm>
            <a:off x="791934" y="8986995"/>
            <a:ext cx="80664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Elaborate on the featured statistic</a:t>
            </a:r>
            <a:endParaRPr>
              <a:latin typeface="Montserrat"/>
              <a:ea typeface="Montserrat"/>
              <a:cs typeface="Montserrat"/>
              <a:sym typeface="Montserrat"/>
            </a:endParaRPr>
          </a:p>
        </p:txBody>
      </p:sp>
      <p:sp>
        <p:nvSpPr>
          <p:cNvPr id="275" name="Google Shape;275;p25"/>
          <p:cNvSpPr txBox="1"/>
          <p:nvPr/>
        </p:nvSpPr>
        <p:spPr>
          <a:xfrm>
            <a:off x="11951049" y="7108850"/>
            <a:ext cx="4377900" cy="15075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9794" u="none" cap="none" strike="noStrike">
                <a:solidFill>
                  <a:srgbClr val="CB042D"/>
                </a:solidFill>
                <a:latin typeface="Fredoka"/>
                <a:ea typeface="Fredoka"/>
                <a:cs typeface="Fredoka"/>
                <a:sym typeface="Fredoka"/>
              </a:rPr>
              <a:t>45%</a:t>
            </a:r>
            <a:endParaRPr b="1"/>
          </a:p>
        </p:txBody>
      </p:sp>
      <p:sp>
        <p:nvSpPr>
          <p:cNvPr id="276" name="Google Shape;276;p25"/>
          <p:cNvSpPr txBox="1"/>
          <p:nvPr/>
        </p:nvSpPr>
        <p:spPr>
          <a:xfrm>
            <a:off x="11550043" y="5765474"/>
            <a:ext cx="54177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i="0" lang="en-US" sz="2400" u="none" cap="none" strike="noStrike">
                <a:solidFill>
                  <a:srgbClr val="FFFFFF"/>
                </a:solidFill>
                <a:latin typeface="Montserrat"/>
                <a:ea typeface="Montserrat"/>
                <a:cs typeface="Montserrat"/>
                <a:sym typeface="Montserrat"/>
              </a:rPr>
              <a:t>Elaborate on the featured statistic.</a:t>
            </a:r>
            <a:endParaRPr>
              <a:latin typeface="Montserrat"/>
              <a:ea typeface="Montserrat"/>
              <a:cs typeface="Montserrat"/>
              <a:sym typeface="Montserrat"/>
            </a:endParaRPr>
          </a:p>
        </p:txBody>
      </p:sp>
      <p:sp>
        <p:nvSpPr>
          <p:cNvPr id="277" name="Google Shape;277;p25"/>
          <p:cNvSpPr txBox="1"/>
          <p:nvPr/>
        </p:nvSpPr>
        <p:spPr>
          <a:xfrm>
            <a:off x="11550043" y="2781910"/>
            <a:ext cx="57093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i="0" lang="en-US" sz="2400" u="none" cap="none" strike="noStrike">
                <a:solidFill>
                  <a:srgbClr val="FFFFFF"/>
                </a:solidFill>
                <a:latin typeface="Montserrat"/>
                <a:ea typeface="Montserrat"/>
                <a:cs typeface="Montserrat"/>
                <a:sym typeface="Montserrat"/>
              </a:rPr>
              <a:t>Elaborate on the featured statistic.</a:t>
            </a:r>
            <a:endParaRPr>
              <a:latin typeface="Montserrat"/>
              <a:ea typeface="Montserrat"/>
              <a:cs typeface="Montserrat"/>
              <a:sym typeface="Montserrat"/>
            </a:endParaRPr>
          </a:p>
        </p:txBody>
      </p:sp>
      <p:sp>
        <p:nvSpPr>
          <p:cNvPr id="278" name="Google Shape;278;p25"/>
          <p:cNvSpPr txBox="1"/>
          <p:nvPr/>
        </p:nvSpPr>
        <p:spPr>
          <a:xfrm>
            <a:off x="11349539" y="4071074"/>
            <a:ext cx="5618100" cy="15075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9794" u="none" cap="none" strike="noStrike">
                <a:solidFill>
                  <a:srgbClr val="CB042D"/>
                </a:solidFill>
                <a:latin typeface="Fredoka"/>
                <a:ea typeface="Fredoka"/>
                <a:cs typeface="Fredoka"/>
                <a:sym typeface="Fredoka"/>
              </a:rPr>
              <a:t>10.000</a:t>
            </a:r>
            <a:endParaRPr b="1"/>
          </a:p>
        </p:txBody>
      </p:sp>
      <p:sp>
        <p:nvSpPr>
          <p:cNvPr id="279" name="Google Shape;279;p25"/>
          <p:cNvSpPr txBox="1"/>
          <p:nvPr/>
        </p:nvSpPr>
        <p:spPr>
          <a:xfrm>
            <a:off x="11951049" y="1065364"/>
            <a:ext cx="4377900" cy="15075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9794" u="none" cap="none" strike="noStrike">
                <a:solidFill>
                  <a:srgbClr val="CB042D"/>
                </a:solidFill>
                <a:latin typeface="Fredoka"/>
                <a:ea typeface="Fredoka"/>
                <a:cs typeface="Fredoka"/>
                <a:sym typeface="Fredoka"/>
              </a:rPr>
              <a:t>x2</a:t>
            </a:r>
            <a:endParaRPr b="1"/>
          </a:p>
        </p:txBody>
      </p:sp>
      <p:sp>
        <p:nvSpPr>
          <p:cNvPr id="280" name="Google Shape;280;p25"/>
          <p:cNvSpPr/>
          <p:nvPr/>
        </p:nvSpPr>
        <p:spPr>
          <a:xfrm rot="512807">
            <a:off x="1386148" y="1031931"/>
            <a:ext cx="8620600" cy="5454489"/>
          </a:xfrm>
          <a:custGeom>
            <a:rect b="b" l="l" r="r" t="t"/>
            <a:pathLst>
              <a:path extrusionOk="0" h="5454489" w="8620600">
                <a:moveTo>
                  <a:pt x="0" y="0"/>
                </a:moveTo>
                <a:lnTo>
                  <a:pt x="8620601" y="0"/>
                </a:lnTo>
                <a:lnTo>
                  <a:pt x="8620601" y="5454489"/>
                </a:lnTo>
                <a:lnTo>
                  <a:pt x="0" y="5454489"/>
                </a:lnTo>
                <a:lnTo>
                  <a:pt x="0" y="0"/>
                </a:lnTo>
                <a:close/>
              </a:path>
            </a:pathLst>
          </a:custGeom>
          <a:blipFill rotWithShape="1">
            <a:blip r:embed="rId4">
              <a:alphaModFix/>
            </a:blip>
            <a:stretch>
              <a:fillRect b="0" l="0" r="0" t="0"/>
            </a:stretch>
          </a:blipFill>
          <a:ln>
            <a:noFill/>
          </a:ln>
        </p:spPr>
      </p:sp>
      <p:sp>
        <p:nvSpPr>
          <p:cNvPr id="281" name="Google Shape;281;p25"/>
          <p:cNvSpPr/>
          <p:nvPr/>
        </p:nvSpPr>
        <p:spPr>
          <a:xfrm rot="-404803">
            <a:off x="15918275" y="280490"/>
            <a:ext cx="2286554" cy="1550699"/>
          </a:xfrm>
          <a:custGeom>
            <a:rect b="b" l="l" r="r" t="t"/>
            <a:pathLst>
              <a:path extrusionOk="0" h="1550699" w="2286554">
                <a:moveTo>
                  <a:pt x="0" y="0"/>
                </a:moveTo>
                <a:lnTo>
                  <a:pt x="2286554" y="0"/>
                </a:lnTo>
                <a:lnTo>
                  <a:pt x="2286554" y="1550699"/>
                </a:lnTo>
                <a:lnTo>
                  <a:pt x="0" y="1550699"/>
                </a:lnTo>
                <a:lnTo>
                  <a:pt x="0" y="0"/>
                </a:lnTo>
                <a:close/>
              </a:path>
            </a:pathLst>
          </a:custGeom>
          <a:blipFill rotWithShape="1">
            <a:blip r:embed="rId5">
              <a:alphaModFix/>
            </a:blip>
            <a:stretch>
              <a:fillRect b="0" l="0" r="0" t="0"/>
            </a:stretch>
          </a:blipFill>
          <a:ln>
            <a:noFill/>
          </a:ln>
        </p:spPr>
      </p:sp>
      <p:sp>
        <p:nvSpPr>
          <p:cNvPr id="282" name="Google Shape;282;p25"/>
          <p:cNvSpPr/>
          <p:nvPr/>
        </p:nvSpPr>
        <p:spPr>
          <a:xfrm rot="1507076">
            <a:off x="4736848" y="4624480"/>
            <a:ext cx="1919201" cy="1570256"/>
          </a:xfrm>
          <a:custGeom>
            <a:rect b="b" l="l" r="r" t="t"/>
            <a:pathLst>
              <a:path extrusionOk="0" h="1570256" w="1919201">
                <a:moveTo>
                  <a:pt x="0" y="0"/>
                </a:moveTo>
                <a:lnTo>
                  <a:pt x="1919201" y="0"/>
                </a:lnTo>
                <a:lnTo>
                  <a:pt x="1919201" y="1570255"/>
                </a:lnTo>
                <a:lnTo>
                  <a:pt x="0" y="1570255"/>
                </a:lnTo>
                <a:lnTo>
                  <a:pt x="0" y="0"/>
                </a:lnTo>
                <a:close/>
              </a:path>
            </a:pathLst>
          </a:custGeom>
          <a:blipFill rotWithShape="1">
            <a:blip r:embed="rId6">
              <a:alphaModFix/>
            </a:blip>
            <a:stretch>
              <a:fillRect b="0" l="0" r="0" t="0"/>
            </a:stretch>
          </a:blipFill>
          <a:ln>
            <a:noFill/>
          </a:ln>
        </p:spPr>
      </p:sp>
      <p:sp>
        <p:nvSpPr>
          <p:cNvPr id="283" name="Google Shape;283;p25"/>
          <p:cNvSpPr/>
          <p:nvPr/>
        </p:nvSpPr>
        <p:spPr>
          <a:xfrm rot="-742616">
            <a:off x="7607093" y="7476615"/>
            <a:ext cx="1428266" cy="1168581"/>
          </a:xfrm>
          <a:custGeom>
            <a:rect b="b" l="l" r="r" t="t"/>
            <a:pathLst>
              <a:path extrusionOk="0" h="1168581" w="1428266">
                <a:moveTo>
                  <a:pt x="0" y="0"/>
                </a:moveTo>
                <a:lnTo>
                  <a:pt x="1428266" y="0"/>
                </a:lnTo>
                <a:lnTo>
                  <a:pt x="1428266" y="1168582"/>
                </a:lnTo>
                <a:lnTo>
                  <a:pt x="0" y="1168582"/>
                </a:lnTo>
                <a:lnTo>
                  <a:pt x="0" y="0"/>
                </a:lnTo>
                <a:close/>
              </a:path>
            </a:pathLst>
          </a:custGeom>
          <a:blipFill rotWithShape="1">
            <a:blip r:embed="rId6">
              <a:alphaModFix/>
            </a:blip>
            <a:stretch>
              <a:fillRect b="0" l="0" r="0" t="0"/>
            </a:stretch>
          </a:blipFill>
          <a:ln>
            <a:noFill/>
          </a:ln>
        </p:spPr>
      </p:sp>
      <p:sp>
        <p:nvSpPr>
          <p:cNvPr id="284" name="Google Shape;284;p25"/>
          <p:cNvSpPr/>
          <p:nvPr/>
        </p:nvSpPr>
        <p:spPr>
          <a:xfrm rot="589512">
            <a:off x="179075" y="392354"/>
            <a:ext cx="2354245" cy="1926200"/>
          </a:xfrm>
          <a:custGeom>
            <a:rect b="b" l="l" r="r" t="t"/>
            <a:pathLst>
              <a:path extrusionOk="0" h="1926200" w="2354245">
                <a:moveTo>
                  <a:pt x="0" y="0"/>
                </a:moveTo>
                <a:lnTo>
                  <a:pt x="2354245" y="0"/>
                </a:lnTo>
                <a:lnTo>
                  <a:pt x="2354245" y="1926200"/>
                </a:lnTo>
                <a:lnTo>
                  <a:pt x="0" y="19262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288" name="Shape 288"/>
        <p:cNvGrpSpPr/>
        <p:nvPr/>
      </p:nvGrpSpPr>
      <p:grpSpPr>
        <a:xfrm>
          <a:off x="0" y="0"/>
          <a:ext cx="0" cy="0"/>
          <a:chOff x="0" y="0"/>
          <a:chExt cx="0" cy="0"/>
        </a:xfrm>
      </p:grpSpPr>
      <p:pic>
        <p:nvPicPr>
          <p:cNvPr id="289" name="Google Shape;289;p26"/>
          <p:cNvPicPr preferRelativeResize="0"/>
          <p:nvPr/>
        </p:nvPicPr>
        <p:blipFill rotWithShape="1">
          <a:blip r:embed="rId3">
            <a:alphaModFix/>
          </a:blip>
          <a:srcRect b="31523" l="0" r="0" t="11077"/>
          <a:stretch/>
        </p:blipFill>
        <p:spPr>
          <a:xfrm>
            <a:off x="0" y="0"/>
            <a:ext cx="18288000" cy="10286999"/>
          </a:xfrm>
          <a:prstGeom prst="rect">
            <a:avLst/>
          </a:prstGeom>
          <a:noFill/>
          <a:ln>
            <a:noFill/>
          </a:ln>
        </p:spPr>
      </p:pic>
      <p:graphicFrame>
        <p:nvGraphicFramePr>
          <p:cNvPr id="290" name="Google Shape;290;p26"/>
          <p:cNvGraphicFramePr/>
          <p:nvPr/>
        </p:nvGraphicFramePr>
        <p:xfrm>
          <a:off x="524565" y="2671527"/>
          <a:ext cx="3000000" cy="3000000"/>
        </p:xfrm>
        <a:graphic>
          <a:graphicData uri="http://schemas.openxmlformats.org/drawingml/2006/table">
            <a:tbl>
              <a:tblPr>
                <a:noFill/>
                <a:tableStyleId>{FB03309E-718B-40F0-B756-F7FABA974CBF}</a:tableStyleId>
              </a:tblPr>
              <a:tblGrid>
                <a:gridCol w="4309725"/>
                <a:gridCol w="4309725"/>
                <a:gridCol w="4309725"/>
                <a:gridCol w="4309725"/>
              </a:tblGrid>
              <a:tr h="1211225">
                <a:tc>
                  <a:txBody>
                    <a:bodyPr/>
                    <a:lstStyle/>
                    <a:p>
                      <a:pPr indent="0" lvl="0" marL="0" marR="0" rtl="0" algn="ctr">
                        <a:lnSpc>
                          <a:spcPct val="140000"/>
                        </a:lnSpc>
                        <a:spcBef>
                          <a:spcPts val="0"/>
                        </a:spcBef>
                        <a:spcAft>
                          <a:spcPts val="0"/>
                        </a:spcAft>
                        <a:buNone/>
                      </a:pPr>
                      <a:r>
                        <a:rPr b="1" lang="en-US" sz="3200" u="none" cap="none" strike="noStrike">
                          <a:solidFill>
                            <a:srgbClr val="CB042D"/>
                          </a:solidFill>
                          <a:latin typeface="Montserrat"/>
                          <a:ea typeface="Montserrat"/>
                          <a:cs typeface="Montserrat"/>
                          <a:sym typeface="Montserrat"/>
                        </a:rPr>
                        <a:t>STRENGTHS</a:t>
                      </a:r>
                      <a:endParaRPr sz="1100" u="none" cap="none" strike="noStrike"/>
                    </a:p>
                  </a:txBody>
                  <a:tcPr marT="190500" marB="190500" marR="190500" marL="19050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200" u="none" cap="none" strike="noStrike">
                          <a:solidFill>
                            <a:srgbClr val="CB042D"/>
                          </a:solidFill>
                          <a:latin typeface="Montserrat"/>
                          <a:ea typeface="Montserrat"/>
                          <a:cs typeface="Montserrat"/>
                          <a:sym typeface="Montserrat"/>
                        </a:rPr>
                        <a:t>WEAKNESSES</a:t>
                      </a:r>
                      <a:endParaRPr sz="1100" u="none" cap="none" strike="noStrike"/>
                    </a:p>
                  </a:txBody>
                  <a:tcPr marT="190500" marB="190500" marR="190500" marL="19050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200" u="none" cap="none" strike="noStrike">
                          <a:solidFill>
                            <a:srgbClr val="CB042D"/>
                          </a:solidFill>
                          <a:latin typeface="Montserrat"/>
                          <a:ea typeface="Montserrat"/>
                          <a:cs typeface="Montserrat"/>
                          <a:sym typeface="Montserrat"/>
                        </a:rPr>
                        <a:t>OPPORTUNITIES</a:t>
                      </a:r>
                      <a:endParaRPr sz="1100" u="none" cap="none" strike="noStrike"/>
                    </a:p>
                  </a:txBody>
                  <a:tcPr marT="190500" marB="190500" marR="190500" marL="19050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200" u="none" cap="none" strike="noStrike">
                          <a:solidFill>
                            <a:srgbClr val="CB042D"/>
                          </a:solidFill>
                          <a:latin typeface="Montserrat"/>
                          <a:ea typeface="Montserrat"/>
                          <a:cs typeface="Montserrat"/>
                          <a:sym typeface="Montserrat"/>
                        </a:rPr>
                        <a:t>THREATS</a:t>
                      </a:r>
                      <a:endParaRPr sz="1100" u="none" cap="none" strike="noStrike"/>
                    </a:p>
                  </a:txBody>
                  <a:tcPr marT="190500" marB="190500" marR="190500" marL="190500">
                    <a:lnL cap="flat" cmpd="sng" w="9525">
                      <a:solidFill>
                        <a:srgbClr val="A6A6A6"/>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tcPr>
                </a:tc>
              </a:tr>
              <a:tr h="4119925">
                <a:tc>
                  <a:txBody>
                    <a:bodyPr/>
                    <a:lstStyle/>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What are you doing well? </a:t>
                      </a:r>
                      <a:endParaRPr sz="1100" u="none" cap="none" strike="noStrike">
                        <a:latin typeface="Montserrat"/>
                        <a:ea typeface="Montserrat"/>
                        <a:cs typeface="Montserrat"/>
                        <a:sym typeface="Montserrat"/>
                      </a:endParaRPr>
                    </a:p>
                    <a:p>
                      <a:pPr indent="0" lvl="0" marL="0" marR="0" rtl="0" algn="l">
                        <a:lnSpc>
                          <a:spcPct val="279909"/>
                        </a:lnSpc>
                        <a:spcBef>
                          <a:spcPts val="0"/>
                        </a:spcBef>
                        <a:spcAft>
                          <a:spcPts val="0"/>
                        </a:spcAft>
                        <a:buNone/>
                      </a:pPr>
                      <a:r>
                        <a:t/>
                      </a:r>
                      <a:endParaRPr sz="1100" u="none" cap="none" strike="noStrike">
                        <a:latin typeface="Montserrat"/>
                        <a:ea typeface="Montserrat"/>
                        <a:cs typeface="Montserrat"/>
                        <a:sym typeface="Montserrat"/>
                      </a:endParaRPr>
                    </a:p>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What sets you apart? What are your good qualities?</a:t>
                      </a:r>
                      <a:endParaRPr>
                        <a:latin typeface="Montserrat"/>
                        <a:ea typeface="Montserrat"/>
                        <a:cs typeface="Montserrat"/>
                        <a:sym typeface="Montserrat"/>
                      </a:endParaRPr>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Where do you need to improve?</a:t>
                      </a:r>
                      <a:endParaRPr sz="1100" u="none" cap="none" strike="noStrike">
                        <a:latin typeface="Montserrat"/>
                        <a:ea typeface="Montserrat"/>
                        <a:cs typeface="Montserrat"/>
                        <a:sym typeface="Montserrat"/>
                      </a:endParaRPr>
                    </a:p>
                    <a:p>
                      <a:pPr indent="0" lvl="0" marL="0" marR="0" rtl="0" algn="l">
                        <a:lnSpc>
                          <a:spcPct val="279909"/>
                        </a:lnSpc>
                        <a:spcBef>
                          <a:spcPts val="0"/>
                        </a:spcBef>
                        <a:spcAft>
                          <a:spcPts val="0"/>
                        </a:spcAft>
                        <a:buNone/>
                      </a:pPr>
                      <a:r>
                        <a:t/>
                      </a:r>
                      <a:endParaRPr sz="1100" u="none" cap="none" strike="noStrike">
                        <a:latin typeface="Montserrat"/>
                        <a:ea typeface="Montserrat"/>
                        <a:cs typeface="Montserrat"/>
                        <a:sym typeface="Montserrat"/>
                      </a:endParaRPr>
                    </a:p>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Are resources adequate? What do others do better than you?</a:t>
                      </a:r>
                      <a:endParaRPr>
                        <a:latin typeface="Montserrat"/>
                        <a:ea typeface="Montserrat"/>
                        <a:cs typeface="Montserrat"/>
                        <a:sym typeface="Montserrat"/>
                      </a:endParaRPr>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What are your goals? </a:t>
                      </a:r>
                      <a:endParaRPr sz="1100" u="none" cap="none" strike="noStrike">
                        <a:latin typeface="Montserrat"/>
                        <a:ea typeface="Montserrat"/>
                        <a:cs typeface="Montserrat"/>
                        <a:sym typeface="Montserrat"/>
                      </a:endParaRPr>
                    </a:p>
                    <a:p>
                      <a:pPr indent="0" lvl="0" marL="0" marR="0" rtl="0" algn="l">
                        <a:lnSpc>
                          <a:spcPct val="279909"/>
                        </a:lnSpc>
                        <a:spcBef>
                          <a:spcPts val="0"/>
                        </a:spcBef>
                        <a:spcAft>
                          <a:spcPts val="0"/>
                        </a:spcAft>
                        <a:buNone/>
                      </a:pPr>
                      <a:r>
                        <a:t/>
                      </a:r>
                      <a:endParaRPr sz="1100" u="none" cap="none" strike="noStrike">
                        <a:latin typeface="Montserrat"/>
                        <a:ea typeface="Montserrat"/>
                        <a:cs typeface="Montserrat"/>
                        <a:sym typeface="Montserrat"/>
                      </a:endParaRPr>
                    </a:p>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Are demands shifting? How can it be improved?</a:t>
                      </a:r>
                      <a:endParaRPr>
                        <a:latin typeface="Montserrat"/>
                        <a:ea typeface="Montserrat"/>
                        <a:cs typeface="Montserrat"/>
                        <a:sym typeface="Montserrat"/>
                      </a:endParaRPr>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What are the blockers you're facing? </a:t>
                      </a:r>
                      <a:endParaRPr sz="1100" u="none" cap="none" strike="noStrike">
                        <a:latin typeface="Montserrat"/>
                        <a:ea typeface="Montserrat"/>
                        <a:cs typeface="Montserrat"/>
                        <a:sym typeface="Montserrat"/>
                      </a:endParaRPr>
                    </a:p>
                    <a:p>
                      <a:pPr indent="0" lvl="0" marL="0" marR="0" rtl="0" algn="l">
                        <a:lnSpc>
                          <a:spcPct val="279909"/>
                        </a:lnSpc>
                        <a:spcBef>
                          <a:spcPts val="0"/>
                        </a:spcBef>
                        <a:spcAft>
                          <a:spcPts val="0"/>
                        </a:spcAft>
                        <a:buNone/>
                      </a:pPr>
                      <a:r>
                        <a:t/>
                      </a:r>
                      <a:endParaRPr sz="1100" u="none" cap="none" strike="noStrike">
                        <a:latin typeface="Montserrat"/>
                        <a:ea typeface="Montserrat"/>
                        <a:cs typeface="Montserrat"/>
                        <a:sym typeface="Montserrat"/>
                      </a:endParaRPr>
                    </a:p>
                    <a:p>
                      <a:pPr indent="-237490" lvl="1" marL="474979" marR="0" rtl="0" algn="l">
                        <a:lnSpc>
                          <a:spcPct val="140018"/>
                        </a:lnSpc>
                        <a:spcBef>
                          <a:spcPts val="0"/>
                        </a:spcBef>
                        <a:spcAft>
                          <a:spcPts val="0"/>
                        </a:spcAft>
                        <a:buClr>
                          <a:srgbClr val="FFFFFF"/>
                        </a:buClr>
                        <a:buSzPts val="2199"/>
                        <a:buFont typeface="Montserrat"/>
                        <a:buChar char="•"/>
                      </a:pPr>
                      <a:r>
                        <a:rPr lang="en-US" sz="2199" u="none" cap="none" strike="noStrike">
                          <a:solidFill>
                            <a:srgbClr val="FFFFFF"/>
                          </a:solidFill>
                          <a:latin typeface="Montserrat"/>
                          <a:ea typeface="Montserrat"/>
                          <a:cs typeface="Montserrat"/>
                          <a:sym typeface="Montserrat"/>
                        </a:rPr>
                        <a:t>What are factors outside of your control?</a:t>
                      </a:r>
                      <a:endParaRPr>
                        <a:latin typeface="Montserrat"/>
                        <a:ea typeface="Montserrat"/>
                        <a:cs typeface="Montserrat"/>
                        <a:sym typeface="Montserrat"/>
                      </a:endParaRPr>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32000">
                <a:tc>
                  <a:txBody>
                    <a:bodyPr/>
                    <a:lstStyle/>
                    <a:p>
                      <a:pPr indent="-167640" lvl="1" marL="474979" marR="0" rtl="0" algn="l">
                        <a:lnSpc>
                          <a:spcPct val="279909"/>
                        </a:lnSpc>
                        <a:spcBef>
                          <a:spcPts val="0"/>
                        </a:spcBef>
                        <a:spcAft>
                          <a:spcPts val="0"/>
                        </a:spcAft>
                        <a:buClr>
                          <a:schemeClr val="dk1"/>
                        </a:buClr>
                        <a:buSzPts val="1100"/>
                        <a:buFont typeface="Arial"/>
                        <a:buNone/>
                      </a:pPr>
                      <a:r>
                        <a:t/>
                      </a:r>
                      <a:endParaRPr sz="1100" u="none" cap="none" strike="noStrike"/>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167640" lvl="1" marL="474979" marR="0" rtl="0" algn="l">
                        <a:lnSpc>
                          <a:spcPct val="279909"/>
                        </a:lnSpc>
                        <a:spcBef>
                          <a:spcPts val="0"/>
                        </a:spcBef>
                        <a:spcAft>
                          <a:spcPts val="0"/>
                        </a:spcAft>
                        <a:buClr>
                          <a:schemeClr val="dk1"/>
                        </a:buClr>
                        <a:buSzPts val="1100"/>
                        <a:buFont typeface="Arial"/>
                        <a:buNone/>
                      </a:pPr>
                      <a:r>
                        <a:t/>
                      </a:r>
                      <a:endParaRPr sz="1100" u="none" cap="none" strike="noStrike"/>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167640" lvl="1" marL="474979" marR="0" rtl="0" algn="l">
                        <a:lnSpc>
                          <a:spcPct val="279909"/>
                        </a:lnSpc>
                        <a:spcBef>
                          <a:spcPts val="0"/>
                        </a:spcBef>
                        <a:spcAft>
                          <a:spcPts val="0"/>
                        </a:spcAft>
                        <a:buClr>
                          <a:schemeClr val="dk1"/>
                        </a:buClr>
                        <a:buSzPts val="1100"/>
                        <a:buFont typeface="Arial"/>
                        <a:buNone/>
                      </a:pPr>
                      <a:r>
                        <a:t/>
                      </a:r>
                      <a:endParaRPr sz="1100" u="none" cap="none" strike="noStrike"/>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167640" lvl="1" marL="474979" marR="0" rtl="0" algn="l">
                        <a:lnSpc>
                          <a:spcPct val="279909"/>
                        </a:lnSpc>
                        <a:spcBef>
                          <a:spcPts val="0"/>
                        </a:spcBef>
                        <a:spcAft>
                          <a:spcPts val="0"/>
                        </a:spcAft>
                        <a:buClr>
                          <a:schemeClr val="dk1"/>
                        </a:buClr>
                        <a:buSzPts val="1100"/>
                        <a:buFont typeface="Arial"/>
                        <a:buNone/>
                      </a:pPr>
                      <a:r>
                        <a:t/>
                      </a:r>
                      <a:endParaRPr sz="1100" u="none" cap="none" strike="noStrike"/>
                    </a:p>
                  </a:txBody>
                  <a:tcPr marT="190500" marB="190500" marR="190500" marL="1905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91" name="Google Shape;291;p26"/>
          <p:cNvSpPr txBox="1"/>
          <p:nvPr/>
        </p:nvSpPr>
        <p:spPr>
          <a:xfrm>
            <a:off x="1442830" y="1442802"/>
            <a:ext cx="2224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S</a:t>
            </a:r>
            <a:endParaRPr b="1"/>
          </a:p>
        </p:txBody>
      </p:sp>
      <p:sp>
        <p:nvSpPr>
          <p:cNvPr id="292" name="Google Shape;292;p26"/>
          <p:cNvSpPr txBox="1"/>
          <p:nvPr/>
        </p:nvSpPr>
        <p:spPr>
          <a:xfrm>
            <a:off x="5829744" y="1442802"/>
            <a:ext cx="2224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W</a:t>
            </a:r>
            <a:endParaRPr b="1"/>
          </a:p>
        </p:txBody>
      </p:sp>
      <p:sp>
        <p:nvSpPr>
          <p:cNvPr id="293" name="Google Shape;293;p26"/>
          <p:cNvSpPr txBox="1"/>
          <p:nvPr/>
        </p:nvSpPr>
        <p:spPr>
          <a:xfrm>
            <a:off x="10216658" y="1442802"/>
            <a:ext cx="2224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O</a:t>
            </a:r>
            <a:endParaRPr b="1"/>
          </a:p>
        </p:txBody>
      </p:sp>
      <p:sp>
        <p:nvSpPr>
          <p:cNvPr id="294" name="Google Shape;294;p26"/>
          <p:cNvSpPr txBox="1"/>
          <p:nvPr/>
        </p:nvSpPr>
        <p:spPr>
          <a:xfrm>
            <a:off x="14603572" y="1442802"/>
            <a:ext cx="2224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T</a:t>
            </a:r>
            <a:endParaRPr b="1"/>
          </a:p>
        </p:txBody>
      </p:sp>
      <p:sp>
        <p:nvSpPr>
          <p:cNvPr id="295" name="Google Shape;295;p26"/>
          <p:cNvSpPr/>
          <p:nvPr/>
        </p:nvSpPr>
        <p:spPr>
          <a:xfrm rot="-764542">
            <a:off x="725924" y="7782797"/>
            <a:ext cx="5456902" cy="3353514"/>
          </a:xfrm>
          <a:custGeom>
            <a:rect b="b" l="l" r="r" t="t"/>
            <a:pathLst>
              <a:path extrusionOk="0" h="3353514" w="5456902">
                <a:moveTo>
                  <a:pt x="0" y="0"/>
                </a:moveTo>
                <a:lnTo>
                  <a:pt x="5456902" y="0"/>
                </a:lnTo>
                <a:lnTo>
                  <a:pt x="5456902" y="3353514"/>
                </a:lnTo>
                <a:lnTo>
                  <a:pt x="0" y="3353514"/>
                </a:lnTo>
                <a:lnTo>
                  <a:pt x="0" y="0"/>
                </a:lnTo>
                <a:close/>
              </a:path>
            </a:pathLst>
          </a:custGeom>
          <a:blipFill rotWithShape="1">
            <a:blip r:embed="rId4">
              <a:alphaModFix/>
            </a:blip>
            <a:stretch>
              <a:fillRect b="0" l="0" r="0" t="0"/>
            </a:stretch>
          </a:blipFill>
          <a:ln>
            <a:noFill/>
          </a:ln>
        </p:spPr>
      </p:sp>
      <p:sp>
        <p:nvSpPr>
          <p:cNvPr id="296" name="Google Shape;296;p26"/>
          <p:cNvSpPr/>
          <p:nvPr/>
        </p:nvSpPr>
        <p:spPr>
          <a:xfrm rot="-483329">
            <a:off x="7291275" y="7274162"/>
            <a:ext cx="3817684" cy="3408150"/>
          </a:xfrm>
          <a:custGeom>
            <a:rect b="b" l="l" r="r" t="t"/>
            <a:pathLst>
              <a:path extrusionOk="0" h="3408150" w="3817684">
                <a:moveTo>
                  <a:pt x="0" y="0"/>
                </a:moveTo>
                <a:lnTo>
                  <a:pt x="3817684" y="0"/>
                </a:lnTo>
                <a:lnTo>
                  <a:pt x="3817684" y="3408151"/>
                </a:lnTo>
                <a:lnTo>
                  <a:pt x="0" y="3408151"/>
                </a:lnTo>
                <a:lnTo>
                  <a:pt x="0" y="0"/>
                </a:lnTo>
                <a:close/>
              </a:path>
            </a:pathLst>
          </a:custGeom>
          <a:blipFill rotWithShape="1">
            <a:blip r:embed="rId5">
              <a:alphaModFix/>
            </a:blip>
            <a:stretch>
              <a:fillRect b="0" l="0" r="0" t="0"/>
            </a:stretch>
          </a:blipFill>
          <a:ln>
            <a:noFill/>
          </a:ln>
        </p:spPr>
      </p:sp>
      <p:sp>
        <p:nvSpPr>
          <p:cNvPr id="297" name="Google Shape;297;p26"/>
          <p:cNvSpPr/>
          <p:nvPr/>
        </p:nvSpPr>
        <p:spPr>
          <a:xfrm rot="518780">
            <a:off x="12866475" y="7337285"/>
            <a:ext cx="4069091" cy="4614433"/>
          </a:xfrm>
          <a:custGeom>
            <a:rect b="b" l="l" r="r" t="t"/>
            <a:pathLst>
              <a:path extrusionOk="0" h="4614433" w="4069091">
                <a:moveTo>
                  <a:pt x="0" y="0"/>
                </a:moveTo>
                <a:lnTo>
                  <a:pt x="4069092" y="0"/>
                </a:lnTo>
                <a:lnTo>
                  <a:pt x="4069092" y="4614433"/>
                </a:lnTo>
                <a:lnTo>
                  <a:pt x="0" y="4614433"/>
                </a:lnTo>
                <a:lnTo>
                  <a:pt x="0" y="0"/>
                </a:lnTo>
                <a:close/>
              </a:path>
            </a:pathLst>
          </a:custGeom>
          <a:blipFill rotWithShape="1">
            <a:blip r:embed="rId6">
              <a:alphaModFix/>
            </a:blip>
            <a:stretch>
              <a:fillRect b="0" l="0" r="0" t="0"/>
            </a:stretch>
          </a:blipFill>
          <a:ln>
            <a:noFill/>
          </a:ln>
        </p:spPr>
      </p:sp>
      <p:sp>
        <p:nvSpPr>
          <p:cNvPr id="298" name="Google Shape;298;p26"/>
          <p:cNvSpPr/>
          <p:nvPr/>
        </p:nvSpPr>
        <p:spPr>
          <a:xfrm rot="543112">
            <a:off x="524565" y="7833493"/>
            <a:ext cx="1127980" cy="922893"/>
          </a:xfrm>
          <a:custGeom>
            <a:rect b="b" l="l" r="r" t="t"/>
            <a:pathLst>
              <a:path extrusionOk="0" h="922893" w="1127980">
                <a:moveTo>
                  <a:pt x="0" y="0"/>
                </a:moveTo>
                <a:lnTo>
                  <a:pt x="1127980" y="0"/>
                </a:lnTo>
                <a:lnTo>
                  <a:pt x="1127980" y="922893"/>
                </a:lnTo>
                <a:lnTo>
                  <a:pt x="0" y="922893"/>
                </a:lnTo>
                <a:lnTo>
                  <a:pt x="0" y="0"/>
                </a:lnTo>
                <a:close/>
              </a:path>
            </a:pathLst>
          </a:custGeom>
          <a:blipFill rotWithShape="1">
            <a:blip r:embed="rId7">
              <a:alphaModFix/>
            </a:blip>
            <a:stretch>
              <a:fillRect b="0" l="0" r="0" t="0"/>
            </a:stretch>
          </a:blipFill>
          <a:ln>
            <a:noFill/>
          </a:ln>
        </p:spPr>
      </p:sp>
      <p:sp>
        <p:nvSpPr>
          <p:cNvPr id="299" name="Google Shape;299;p26"/>
          <p:cNvSpPr/>
          <p:nvPr/>
        </p:nvSpPr>
        <p:spPr>
          <a:xfrm rot="138231">
            <a:off x="5680282" y="8964258"/>
            <a:ext cx="1610370" cy="1317576"/>
          </a:xfrm>
          <a:custGeom>
            <a:rect b="b" l="l" r="r" t="t"/>
            <a:pathLst>
              <a:path extrusionOk="0" h="1317576" w="1610370">
                <a:moveTo>
                  <a:pt x="0" y="0"/>
                </a:moveTo>
                <a:lnTo>
                  <a:pt x="1610370" y="0"/>
                </a:lnTo>
                <a:lnTo>
                  <a:pt x="1610370" y="1317575"/>
                </a:lnTo>
                <a:lnTo>
                  <a:pt x="0" y="1317575"/>
                </a:lnTo>
                <a:lnTo>
                  <a:pt x="0" y="0"/>
                </a:lnTo>
                <a:close/>
              </a:path>
            </a:pathLst>
          </a:custGeom>
          <a:blipFill rotWithShape="1">
            <a:blip r:embed="rId7">
              <a:alphaModFix/>
            </a:blip>
            <a:stretch>
              <a:fillRect b="0" l="0" r="0" t="0"/>
            </a:stretch>
          </a:blipFill>
          <a:ln>
            <a:noFill/>
          </a:ln>
        </p:spPr>
      </p:sp>
      <p:sp>
        <p:nvSpPr>
          <p:cNvPr id="300" name="Google Shape;300;p26"/>
          <p:cNvSpPr/>
          <p:nvPr/>
        </p:nvSpPr>
        <p:spPr>
          <a:xfrm rot="-1819378">
            <a:off x="11334053" y="7939950"/>
            <a:ext cx="2214258" cy="1811665"/>
          </a:xfrm>
          <a:custGeom>
            <a:rect b="b" l="l" r="r" t="t"/>
            <a:pathLst>
              <a:path extrusionOk="0" h="1811665" w="2214258">
                <a:moveTo>
                  <a:pt x="0" y="0"/>
                </a:moveTo>
                <a:lnTo>
                  <a:pt x="2214258" y="0"/>
                </a:lnTo>
                <a:lnTo>
                  <a:pt x="2214258" y="1811666"/>
                </a:lnTo>
                <a:lnTo>
                  <a:pt x="0" y="1811666"/>
                </a:lnTo>
                <a:lnTo>
                  <a:pt x="0" y="0"/>
                </a:lnTo>
                <a:close/>
              </a:path>
            </a:pathLst>
          </a:custGeom>
          <a:blipFill rotWithShape="1">
            <a:blip r:embed="rId7">
              <a:alphaModFix/>
            </a:blip>
            <a:stretch>
              <a:fillRect b="0" l="0" r="0" t="0"/>
            </a:stretch>
          </a:blipFill>
          <a:ln>
            <a:noFill/>
          </a:ln>
        </p:spPr>
      </p:sp>
      <p:sp>
        <p:nvSpPr>
          <p:cNvPr id="301" name="Google Shape;301;p26"/>
          <p:cNvSpPr/>
          <p:nvPr/>
        </p:nvSpPr>
        <p:spPr>
          <a:xfrm rot="-1819378">
            <a:off x="17077372" y="9247819"/>
            <a:ext cx="1372125" cy="1122648"/>
          </a:xfrm>
          <a:custGeom>
            <a:rect b="b" l="l" r="r" t="t"/>
            <a:pathLst>
              <a:path extrusionOk="0" h="1122648" w="1372125">
                <a:moveTo>
                  <a:pt x="0" y="0"/>
                </a:moveTo>
                <a:lnTo>
                  <a:pt x="1372125" y="0"/>
                </a:lnTo>
                <a:lnTo>
                  <a:pt x="1372125" y="1122648"/>
                </a:lnTo>
                <a:lnTo>
                  <a:pt x="0" y="112264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305" name="Shape 305"/>
        <p:cNvGrpSpPr/>
        <p:nvPr/>
      </p:nvGrpSpPr>
      <p:grpSpPr>
        <a:xfrm>
          <a:off x="0" y="0"/>
          <a:ext cx="0" cy="0"/>
          <a:chOff x="0" y="0"/>
          <a:chExt cx="0" cy="0"/>
        </a:xfrm>
      </p:grpSpPr>
      <p:grpSp>
        <p:nvGrpSpPr>
          <p:cNvPr id="306" name="Google Shape;306;p27"/>
          <p:cNvGrpSpPr/>
          <p:nvPr/>
        </p:nvGrpSpPr>
        <p:grpSpPr>
          <a:xfrm>
            <a:off x="5202038" y="6711330"/>
            <a:ext cx="3237568" cy="3237568"/>
            <a:chOff x="0" y="0"/>
            <a:chExt cx="812800" cy="812800"/>
          </a:xfrm>
        </p:grpSpPr>
        <p:sp>
          <p:nvSpPr>
            <p:cNvPr id="307" name="Google Shape;30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FB5C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27"/>
          <p:cNvSpPr/>
          <p:nvPr/>
        </p:nvSpPr>
        <p:spPr>
          <a:xfrm>
            <a:off x="5202038" y="3524716"/>
            <a:ext cx="3236976" cy="323697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FB5C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7"/>
          <p:cNvGrpSpPr/>
          <p:nvPr/>
        </p:nvGrpSpPr>
        <p:grpSpPr>
          <a:xfrm>
            <a:off x="5202038" y="338102"/>
            <a:ext cx="3237545" cy="3237545"/>
            <a:chOff x="0" y="0"/>
            <a:chExt cx="812800" cy="812800"/>
          </a:xfrm>
        </p:grpSpPr>
        <p:sp>
          <p:nvSpPr>
            <p:cNvPr id="311" name="Google Shape;31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FB5C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3" name="Google Shape;313;p27"/>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grpSp>
        <p:nvGrpSpPr>
          <p:cNvPr id="314" name="Google Shape;314;p27"/>
          <p:cNvGrpSpPr/>
          <p:nvPr/>
        </p:nvGrpSpPr>
        <p:grpSpPr>
          <a:xfrm>
            <a:off x="8874811" y="700095"/>
            <a:ext cx="4017705" cy="2352704"/>
            <a:chOff x="0" y="-47625"/>
            <a:chExt cx="1189368" cy="696475"/>
          </a:xfrm>
        </p:grpSpPr>
        <p:sp>
          <p:nvSpPr>
            <p:cNvPr id="315" name="Google Shape;315;p27"/>
            <p:cNvSpPr/>
            <p:nvPr/>
          </p:nvSpPr>
          <p:spPr>
            <a:xfrm>
              <a:off x="0" y="0"/>
              <a:ext cx="1189368" cy="648850"/>
            </a:xfrm>
            <a:custGeom>
              <a:rect b="b" l="l" r="r" t="t"/>
              <a:pathLst>
                <a:path extrusionOk="0" h="648850" w="1189368">
                  <a:moveTo>
                    <a:pt x="98274" y="0"/>
                  </a:moveTo>
                  <a:lnTo>
                    <a:pt x="1091093" y="0"/>
                  </a:lnTo>
                  <a:cubicBezTo>
                    <a:pt x="1117157" y="0"/>
                    <a:pt x="1142154" y="10354"/>
                    <a:pt x="1160584" y="28784"/>
                  </a:cubicBezTo>
                  <a:cubicBezTo>
                    <a:pt x="1179014" y="47214"/>
                    <a:pt x="1189368" y="72210"/>
                    <a:pt x="1189368" y="98274"/>
                  </a:cubicBezTo>
                  <a:lnTo>
                    <a:pt x="1189368" y="550575"/>
                  </a:lnTo>
                  <a:cubicBezTo>
                    <a:pt x="1189368" y="604851"/>
                    <a:pt x="1145369" y="648850"/>
                    <a:pt x="1091093" y="648850"/>
                  </a:cubicBezTo>
                  <a:lnTo>
                    <a:pt x="98274" y="648850"/>
                  </a:lnTo>
                  <a:cubicBezTo>
                    <a:pt x="43999" y="648850"/>
                    <a:pt x="0" y="604851"/>
                    <a:pt x="0" y="550575"/>
                  </a:cubicBezTo>
                  <a:lnTo>
                    <a:pt x="0" y="98274"/>
                  </a:lnTo>
                  <a:cubicBezTo>
                    <a:pt x="0" y="43999"/>
                    <a:pt x="43999" y="0"/>
                    <a:pt x="98274" y="0"/>
                  </a:cubicBezTo>
                  <a:close/>
                </a:path>
              </a:pathLst>
            </a:custGeom>
            <a:solidFill>
              <a:srgbClr val="F489A8"/>
            </a:solidFill>
            <a:ln cap="rnd" cmpd="sng" w="76200">
              <a:solidFill>
                <a:srgbClr val="FFB5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txBox="1"/>
            <p:nvPr/>
          </p:nvSpPr>
          <p:spPr>
            <a:xfrm>
              <a:off x="0" y="-47625"/>
              <a:ext cx="1189368" cy="69647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7"/>
          <p:cNvGrpSpPr/>
          <p:nvPr/>
        </p:nvGrpSpPr>
        <p:grpSpPr>
          <a:xfrm>
            <a:off x="8874811" y="3886709"/>
            <a:ext cx="4017705" cy="2352704"/>
            <a:chOff x="0" y="-47625"/>
            <a:chExt cx="1189368" cy="696475"/>
          </a:xfrm>
        </p:grpSpPr>
        <p:sp>
          <p:nvSpPr>
            <p:cNvPr id="318" name="Google Shape;318;p27"/>
            <p:cNvSpPr/>
            <p:nvPr/>
          </p:nvSpPr>
          <p:spPr>
            <a:xfrm>
              <a:off x="0" y="0"/>
              <a:ext cx="1189368" cy="648850"/>
            </a:xfrm>
            <a:custGeom>
              <a:rect b="b" l="l" r="r" t="t"/>
              <a:pathLst>
                <a:path extrusionOk="0" h="648850" w="1189368">
                  <a:moveTo>
                    <a:pt x="98274" y="0"/>
                  </a:moveTo>
                  <a:lnTo>
                    <a:pt x="1091093" y="0"/>
                  </a:lnTo>
                  <a:cubicBezTo>
                    <a:pt x="1117157" y="0"/>
                    <a:pt x="1142154" y="10354"/>
                    <a:pt x="1160584" y="28784"/>
                  </a:cubicBezTo>
                  <a:cubicBezTo>
                    <a:pt x="1179014" y="47214"/>
                    <a:pt x="1189368" y="72210"/>
                    <a:pt x="1189368" y="98274"/>
                  </a:cubicBezTo>
                  <a:lnTo>
                    <a:pt x="1189368" y="550575"/>
                  </a:lnTo>
                  <a:cubicBezTo>
                    <a:pt x="1189368" y="604851"/>
                    <a:pt x="1145369" y="648850"/>
                    <a:pt x="1091093" y="648850"/>
                  </a:cubicBezTo>
                  <a:lnTo>
                    <a:pt x="98274" y="648850"/>
                  </a:lnTo>
                  <a:cubicBezTo>
                    <a:pt x="43999" y="648850"/>
                    <a:pt x="0" y="604851"/>
                    <a:pt x="0" y="550575"/>
                  </a:cubicBezTo>
                  <a:lnTo>
                    <a:pt x="0" y="98274"/>
                  </a:lnTo>
                  <a:cubicBezTo>
                    <a:pt x="0" y="43999"/>
                    <a:pt x="43999" y="0"/>
                    <a:pt x="98274" y="0"/>
                  </a:cubicBezTo>
                  <a:close/>
                </a:path>
              </a:pathLst>
            </a:custGeom>
            <a:solidFill>
              <a:srgbClr val="F489A8"/>
            </a:solidFill>
            <a:ln cap="rnd" cmpd="sng" w="76200">
              <a:solidFill>
                <a:srgbClr val="FFB5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txBox="1"/>
            <p:nvPr/>
          </p:nvSpPr>
          <p:spPr>
            <a:xfrm>
              <a:off x="0" y="-47625"/>
              <a:ext cx="1189368" cy="69647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7"/>
          <p:cNvGrpSpPr/>
          <p:nvPr/>
        </p:nvGrpSpPr>
        <p:grpSpPr>
          <a:xfrm>
            <a:off x="8963958" y="7073323"/>
            <a:ext cx="3839410" cy="2352704"/>
            <a:chOff x="0" y="-47625"/>
            <a:chExt cx="1136587" cy="696475"/>
          </a:xfrm>
        </p:grpSpPr>
        <p:sp>
          <p:nvSpPr>
            <p:cNvPr id="321" name="Google Shape;321;p27"/>
            <p:cNvSpPr/>
            <p:nvPr/>
          </p:nvSpPr>
          <p:spPr>
            <a:xfrm>
              <a:off x="0" y="0"/>
              <a:ext cx="1136587" cy="648850"/>
            </a:xfrm>
            <a:custGeom>
              <a:rect b="b" l="l" r="r" t="t"/>
              <a:pathLst>
                <a:path extrusionOk="0" h="648850" w="1136587">
                  <a:moveTo>
                    <a:pt x="102838" y="0"/>
                  </a:moveTo>
                  <a:lnTo>
                    <a:pt x="1033749" y="0"/>
                  </a:lnTo>
                  <a:cubicBezTo>
                    <a:pt x="1090545" y="0"/>
                    <a:pt x="1136587" y="46042"/>
                    <a:pt x="1136587" y="102838"/>
                  </a:cubicBezTo>
                  <a:lnTo>
                    <a:pt x="1136587" y="546012"/>
                  </a:lnTo>
                  <a:cubicBezTo>
                    <a:pt x="1136587" y="602808"/>
                    <a:pt x="1090545" y="648850"/>
                    <a:pt x="1033749" y="648850"/>
                  </a:cubicBezTo>
                  <a:lnTo>
                    <a:pt x="102838" y="648850"/>
                  </a:lnTo>
                  <a:cubicBezTo>
                    <a:pt x="46042" y="648850"/>
                    <a:pt x="0" y="602808"/>
                    <a:pt x="0" y="546012"/>
                  </a:cubicBezTo>
                  <a:lnTo>
                    <a:pt x="0" y="102838"/>
                  </a:lnTo>
                  <a:cubicBezTo>
                    <a:pt x="0" y="46042"/>
                    <a:pt x="46042" y="0"/>
                    <a:pt x="102838" y="0"/>
                  </a:cubicBezTo>
                  <a:close/>
                </a:path>
              </a:pathLst>
            </a:custGeom>
            <a:solidFill>
              <a:srgbClr val="F489A8"/>
            </a:solidFill>
            <a:ln cap="rnd" cmpd="sng" w="76200">
              <a:solidFill>
                <a:srgbClr val="FFB5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txBox="1"/>
            <p:nvPr/>
          </p:nvSpPr>
          <p:spPr>
            <a:xfrm>
              <a:off x="0" y="-47625"/>
              <a:ext cx="1136587" cy="69647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27"/>
          <p:cNvSpPr/>
          <p:nvPr/>
        </p:nvSpPr>
        <p:spPr>
          <a:xfrm>
            <a:off x="5395484" y="531553"/>
            <a:ext cx="2857500" cy="285748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25045" l="0" r="0" t="-2504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5395484" y="3724327"/>
            <a:ext cx="2850677" cy="2850666"/>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25045" l="0" r="0" t="-2504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5395484" y="6904781"/>
            <a:ext cx="2850677" cy="2850666"/>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25045" l="0" r="0" t="-2504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txBox="1"/>
          <p:nvPr/>
        </p:nvSpPr>
        <p:spPr>
          <a:xfrm>
            <a:off x="9230627" y="8348572"/>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27" name="Google Shape;327;p27"/>
          <p:cNvSpPr txBox="1"/>
          <p:nvPr/>
        </p:nvSpPr>
        <p:spPr>
          <a:xfrm>
            <a:off x="9230627" y="1165633"/>
            <a:ext cx="3306000" cy="49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CLIENT NAME</a:t>
            </a:r>
            <a:endParaRPr b="1">
              <a:latin typeface="Montserrat"/>
              <a:ea typeface="Montserrat"/>
              <a:cs typeface="Montserrat"/>
              <a:sym typeface="Montserrat"/>
            </a:endParaRPr>
          </a:p>
        </p:txBody>
      </p:sp>
      <p:sp>
        <p:nvSpPr>
          <p:cNvPr id="328" name="Google Shape;328;p27"/>
          <p:cNvSpPr txBox="1"/>
          <p:nvPr/>
        </p:nvSpPr>
        <p:spPr>
          <a:xfrm>
            <a:off x="9230627" y="1975344"/>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29" name="Google Shape;329;p27"/>
          <p:cNvSpPr txBox="1"/>
          <p:nvPr/>
        </p:nvSpPr>
        <p:spPr>
          <a:xfrm>
            <a:off x="9230627" y="4352247"/>
            <a:ext cx="3306000" cy="49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CLIENT NAME</a:t>
            </a:r>
            <a:endParaRPr b="1">
              <a:latin typeface="Montserrat"/>
              <a:ea typeface="Montserrat"/>
              <a:cs typeface="Montserrat"/>
              <a:sym typeface="Montserrat"/>
            </a:endParaRPr>
          </a:p>
        </p:txBody>
      </p:sp>
      <p:sp>
        <p:nvSpPr>
          <p:cNvPr id="330" name="Google Shape;330;p27"/>
          <p:cNvSpPr txBox="1"/>
          <p:nvPr/>
        </p:nvSpPr>
        <p:spPr>
          <a:xfrm>
            <a:off x="9230627" y="5161958"/>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31" name="Google Shape;331;p27"/>
          <p:cNvSpPr txBox="1"/>
          <p:nvPr/>
        </p:nvSpPr>
        <p:spPr>
          <a:xfrm>
            <a:off x="9230627" y="7538861"/>
            <a:ext cx="3306000" cy="49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CLIENT NAME</a:t>
            </a:r>
            <a:endParaRPr b="1">
              <a:latin typeface="Montserrat"/>
              <a:ea typeface="Montserrat"/>
              <a:cs typeface="Montserrat"/>
              <a:sym typeface="Montserrat"/>
            </a:endParaRPr>
          </a:p>
        </p:txBody>
      </p:sp>
      <p:sp>
        <p:nvSpPr>
          <p:cNvPr id="332" name="Google Shape;332;p27"/>
          <p:cNvSpPr/>
          <p:nvPr/>
        </p:nvSpPr>
        <p:spPr>
          <a:xfrm>
            <a:off x="13873591" y="2748656"/>
            <a:ext cx="4549067" cy="8312249"/>
          </a:xfrm>
          <a:custGeom>
            <a:rect b="b" l="l" r="r" t="t"/>
            <a:pathLst>
              <a:path extrusionOk="0" h="8312249" w="4549067">
                <a:moveTo>
                  <a:pt x="0" y="0"/>
                </a:moveTo>
                <a:lnTo>
                  <a:pt x="4549068" y="0"/>
                </a:lnTo>
                <a:lnTo>
                  <a:pt x="4549068" y="8312249"/>
                </a:lnTo>
                <a:lnTo>
                  <a:pt x="0" y="8312249"/>
                </a:lnTo>
                <a:lnTo>
                  <a:pt x="0" y="0"/>
                </a:lnTo>
                <a:close/>
              </a:path>
            </a:pathLst>
          </a:custGeom>
          <a:blipFill rotWithShape="1">
            <a:blip r:embed="rId7">
              <a:alphaModFix/>
            </a:blip>
            <a:stretch>
              <a:fillRect b="0" l="0" r="0" t="0"/>
            </a:stretch>
          </a:blipFill>
          <a:ln>
            <a:noFill/>
          </a:ln>
        </p:spPr>
      </p:sp>
      <p:sp>
        <p:nvSpPr>
          <p:cNvPr id="333" name="Google Shape;333;p27"/>
          <p:cNvSpPr/>
          <p:nvPr/>
        </p:nvSpPr>
        <p:spPr>
          <a:xfrm rot="10800000">
            <a:off x="-137604" y="-580455"/>
            <a:ext cx="4549067" cy="8312249"/>
          </a:xfrm>
          <a:custGeom>
            <a:rect b="b" l="l" r="r" t="t"/>
            <a:pathLst>
              <a:path extrusionOk="0" h="8312249" w="4549067">
                <a:moveTo>
                  <a:pt x="4549067" y="8312250"/>
                </a:moveTo>
                <a:lnTo>
                  <a:pt x="0" y="8312250"/>
                </a:lnTo>
                <a:lnTo>
                  <a:pt x="0" y="0"/>
                </a:lnTo>
                <a:lnTo>
                  <a:pt x="4549067" y="0"/>
                </a:lnTo>
                <a:lnTo>
                  <a:pt x="4549067" y="8312250"/>
                </a:lnTo>
                <a:close/>
              </a:path>
            </a:pathLst>
          </a:custGeom>
          <a:blipFill rotWithShape="1">
            <a:blip r:embed="rId7">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337" name="Shape 337"/>
        <p:cNvGrpSpPr/>
        <p:nvPr/>
      </p:nvGrpSpPr>
      <p:grpSpPr>
        <a:xfrm>
          <a:off x="0" y="0"/>
          <a:ext cx="0" cy="0"/>
          <a:chOff x="0" y="0"/>
          <a:chExt cx="0" cy="0"/>
        </a:xfrm>
      </p:grpSpPr>
      <p:pic>
        <p:nvPicPr>
          <p:cNvPr id="338" name="Google Shape;338;p28"/>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339" name="Google Shape;339;p28"/>
          <p:cNvSpPr/>
          <p:nvPr/>
        </p:nvSpPr>
        <p:spPr>
          <a:xfrm>
            <a:off x="-120571" y="428566"/>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340" name="Google Shape;340;p28"/>
          <p:cNvSpPr/>
          <p:nvPr/>
        </p:nvSpPr>
        <p:spPr>
          <a:xfrm>
            <a:off x="0" y="9322049"/>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341" name="Google Shape;341;p28"/>
          <p:cNvSpPr/>
          <p:nvPr/>
        </p:nvSpPr>
        <p:spPr>
          <a:xfrm>
            <a:off x="4719545" y="1594974"/>
            <a:ext cx="9009672" cy="7371550"/>
          </a:xfrm>
          <a:custGeom>
            <a:rect b="b" l="l" r="r" t="t"/>
            <a:pathLst>
              <a:path extrusionOk="0" h="7371550" w="9009672">
                <a:moveTo>
                  <a:pt x="0" y="0"/>
                </a:moveTo>
                <a:lnTo>
                  <a:pt x="9009672" y="0"/>
                </a:lnTo>
                <a:lnTo>
                  <a:pt x="9009672" y="7371550"/>
                </a:lnTo>
                <a:lnTo>
                  <a:pt x="0" y="7371550"/>
                </a:lnTo>
                <a:lnTo>
                  <a:pt x="0" y="0"/>
                </a:lnTo>
                <a:close/>
              </a:path>
            </a:pathLst>
          </a:custGeom>
          <a:blipFill rotWithShape="1">
            <a:blip r:embed="rId4">
              <a:alphaModFix/>
            </a:blip>
            <a:stretch>
              <a:fillRect b="0" l="0" r="0" t="0"/>
            </a:stretch>
          </a:blipFill>
          <a:ln>
            <a:noFill/>
          </a:ln>
        </p:spPr>
      </p:sp>
      <p:sp>
        <p:nvSpPr>
          <p:cNvPr id="342" name="Google Shape;342;p28"/>
          <p:cNvSpPr txBox="1"/>
          <p:nvPr/>
        </p:nvSpPr>
        <p:spPr>
          <a:xfrm>
            <a:off x="5053201" y="4052024"/>
            <a:ext cx="88323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About Us</a:t>
            </a:r>
            <a:endParaRPr b="1"/>
          </a:p>
        </p:txBody>
      </p:sp>
      <p:sp>
        <p:nvSpPr>
          <p:cNvPr id="343" name="Google Shape;343;p28"/>
          <p:cNvSpPr txBox="1"/>
          <p:nvPr/>
        </p:nvSpPr>
        <p:spPr>
          <a:xfrm>
            <a:off x="6808999" y="5745764"/>
            <a:ext cx="5320800" cy="1132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44" name="Google Shape;344;p28"/>
          <p:cNvSpPr/>
          <p:nvPr/>
        </p:nvSpPr>
        <p:spPr>
          <a:xfrm>
            <a:off x="-688861" y="0"/>
            <a:ext cx="6394758" cy="7251787"/>
          </a:xfrm>
          <a:custGeom>
            <a:rect b="b" l="l" r="r" t="t"/>
            <a:pathLst>
              <a:path extrusionOk="0" h="7251787" w="6394758">
                <a:moveTo>
                  <a:pt x="0" y="0"/>
                </a:moveTo>
                <a:lnTo>
                  <a:pt x="6394758" y="0"/>
                </a:lnTo>
                <a:lnTo>
                  <a:pt x="6394758" y="7251787"/>
                </a:lnTo>
                <a:lnTo>
                  <a:pt x="0" y="7251787"/>
                </a:lnTo>
                <a:lnTo>
                  <a:pt x="0" y="0"/>
                </a:lnTo>
                <a:close/>
              </a:path>
            </a:pathLst>
          </a:custGeom>
          <a:blipFill rotWithShape="1">
            <a:blip r:embed="rId5">
              <a:alphaModFix/>
            </a:blip>
            <a:stretch>
              <a:fillRect b="0" l="0" r="0" t="0"/>
            </a:stretch>
          </a:blipFill>
          <a:ln>
            <a:noFill/>
          </a:ln>
        </p:spPr>
      </p:sp>
      <p:sp>
        <p:nvSpPr>
          <p:cNvPr id="345" name="Google Shape;345;p28"/>
          <p:cNvSpPr/>
          <p:nvPr/>
        </p:nvSpPr>
        <p:spPr>
          <a:xfrm>
            <a:off x="12280883" y="4399619"/>
            <a:ext cx="6167878" cy="5506233"/>
          </a:xfrm>
          <a:custGeom>
            <a:rect b="b" l="l" r="r" t="t"/>
            <a:pathLst>
              <a:path extrusionOk="0" h="5506233" w="6167878">
                <a:moveTo>
                  <a:pt x="0" y="0"/>
                </a:moveTo>
                <a:lnTo>
                  <a:pt x="6167878" y="0"/>
                </a:lnTo>
                <a:lnTo>
                  <a:pt x="6167878" y="5506233"/>
                </a:lnTo>
                <a:lnTo>
                  <a:pt x="0" y="550623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349" name="Shape 349"/>
        <p:cNvGrpSpPr/>
        <p:nvPr/>
      </p:nvGrpSpPr>
      <p:grpSpPr>
        <a:xfrm>
          <a:off x="0" y="0"/>
          <a:ext cx="0" cy="0"/>
          <a:chOff x="0" y="0"/>
          <a:chExt cx="0" cy="0"/>
        </a:xfrm>
      </p:grpSpPr>
      <p:sp>
        <p:nvSpPr>
          <p:cNvPr id="350" name="Google Shape;350;p29"/>
          <p:cNvSpPr txBox="1"/>
          <p:nvPr/>
        </p:nvSpPr>
        <p:spPr>
          <a:xfrm>
            <a:off x="4868244" y="1137980"/>
            <a:ext cx="8551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Fredoka"/>
                <a:ea typeface="Fredoka"/>
                <a:cs typeface="Fredoka"/>
                <a:sym typeface="Fredoka"/>
              </a:rPr>
              <a:t>Our History</a:t>
            </a:r>
            <a:endParaRPr b="1"/>
          </a:p>
        </p:txBody>
      </p:sp>
      <p:sp>
        <p:nvSpPr>
          <p:cNvPr id="351" name="Google Shape;351;p29"/>
          <p:cNvSpPr txBox="1"/>
          <p:nvPr/>
        </p:nvSpPr>
        <p:spPr>
          <a:xfrm>
            <a:off x="2790451" y="2557200"/>
            <a:ext cx="12707100" cy="88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400" u="none" cap="none" strike="noStrike">
                <a:solidFill>
                  <a:srgbClr val="FFFFFF"/>
                </a:solidFill>
                <a:latin typeface="Montserrat"/>
                <a:ea typeface="Montserrat"/>
                <a:cs typeface="Montserrat"/>
                <a:sym typeface="Montserrat"/>
              </a:rPr>
              <a:t>Presentations are communication tools that can be used as demonstrations, lectures, speeches, reports, and more. It is mostly presented before an audience. </a:t>
            </a:r>
            <a:endParaRPr>
              <a:latin typeface="Montserrat"/>
              <a:ea typeface="Montserrat"/>
              <a:cs typeface="Montserrat"/>
              <a:sym typeface="Montserrat"/>
            </a:endParaRPr>
          </a:p>
        </p:txBody>
      </p:sp>
      <p:sp>
        <p:nvSpPr>
          <p:cNvPr id="352" name="Google Shape;352;p29"/>
          <p:cNvSpPr/>
          <p:nvPr/>
        </p:nvSpPr>
        <p:spPr>
          <a:xfrm>
            <a:off x="13419756" y="4594669"/>
            <a:ext cx="5008148" cy="6992179"/>
          </a:xfrm>
          <a:custGeom>
            <a:rect b="b" l="l" r="r" t="t"/>
            <a:pathLst>
              <a:path extrusionOk="0" h="6992179" w="5008148">
                <a:moveTo>
                  <a:pt x="0" y="0"/>
                </a:moveTo>
                <a:lnTo>
                  <a:pt x="5008148" y="0"/>
                </a:lnTo>
                <a:lnTo>
                  <a:pt x="5008148" y="6992179"/>
                </a:lnTo>
                <a:lnTo>
                  <a:pt x="0" y="6992179"/>
                </a:lnTo>
                <a:lnTo>
                  <a:pt x="0" y="0"/>
                </a:lnTo>
                <a:close/>
              </a:path>
            </a:pathLst>
          </a:custGeom>
          <a:blipFill rotWithShape="1">
            <a:blip r:embed="rId3">
              <a:alphaModFix/>
            </a:blip>
            <a:stretch>
              <a:fillRect b="0" l="0" r="0" t="0"/>
            </a:stretch>
          </a:blipFill>
          <a:ln>
            <a:noFill/>
          </a:ln>
        </p:spPr>
      </p:sp>
      <p:sp>
        <p:nvSpPr>
          <p:cNvPr id="353" name="Google Shape;353;p29"/>
          <p:cNvSpPr/>
          <p:nvPr/>
        </p:nvSpPr>
        <p:spPr>
          <a:xfrm>
            <a:off x="0" y="4594669"/>
            <a:ext cx="5008148" cy="6992179"/>
          </a:xfrm>
          <a:custGeom>
            <a:rect b="b" l="l" r="r" t="t"/>
            <a:pathLst>
              <a:path extrusionOk="0" h="6992179" w="5008148">
                <a:moveTo>
                  <a:pt x="0" y="0"/>
                </a:moveTo>
                <a:lnTo>
                  <a:pt x="5008148" y="0"/>
                </a:lnTo>
                <a:lnTo>
                  <a:pt x="5008148" y="6992179"/>
                </a:lnTo>
                <a:lnTo>
                  <a:pt x="0" y="6992179"/>
                </a:lnTo>
                <a:lnTo>
                  <a:pt x="0" y="0"/>
                </a:lnTo>
                <a:close/>
              </a:path>
            </a:pathLst>
          </a:custGeom>
          <a:blipFill rotWithShape="1">
            <a:blip r:embed="rId3">
              <a:alphaModFix/>
            </a:blip>
            <a:stretch>
              <a:fillRect b="0" l="0" r="0" t="0"/>
            </a:stretch>
          </a:blipFill>
          <a:ln>
            <a:noFill/>
          </a:ln>
        </p:spPr>
      </p:sp>
      <p:sp>
        <p:nvSpPr>
          <p:cNvPr id="354" name="Google Shape;354;p29"/>
          <p:cNvSpPr/>
          <p:nvPr/>
        </p:nvSpPr>
        <p:spPr>
          <a:xfrm>
            <a:off x="3190212" y="4594669"/>
            <a:ext cx="11907576" cy="7317747"/>
          </a:xfrm>
          <a:custGeom>
            <a:rect b="b" l="l" r="r" t="t"/>
            <a:pathLst>
              <a:path extrusionOk="0" h="7317747" w="11907576">
                <a:moveTo>
                  <a:pt x="0" y="0"/>
                </a:moveTo>
                <a:lnTo>
                  <a:pt x="11907576" y="0"/>
                </a:lnTo>
                <a:lnTo>
                  <a:pt x="11907576" y="7317746"/>
                </a:lnTo>
                <a:lnTo>
                  <a:pt x="0" y="731774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358" name="Shape 358"/>
        <p:cNvGrpSpPr/>
        <p:nvPr/>
      </p:nvGrpSpPr>
      <p:grpSpPr>
        <a:xfrm>
          <a:off x="0" y="0"/>
          <a:ext cx="0" cy="0"/>
          <a:chOff x="0" y="0"/>
          <a:chExt cx="0" cy="0"/>
        </a:xfrm>
      </p:grpSpPr>
      <p:pic>
        <p:nvPicPr>
          <p:cNvPr id="359" name="Google Shape;359;p30"/>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360" name="Google Shape;360;p30"/>
          <p:cNvSpPr/>
          <p:nvPr/>
        </p:nvSpPr>
        <p:spPr>
          <a:xfrm>
            <a:off x="2278877" y="-87146"/>
            <a:ext cx="3181844" cy="3638283"/>
          </a:xfrm>
          <a:custGeom>
            <a:rect b="b" l="l" r="r" t="t"/>
            <a:pathLst>
              <a:path extrusionOk="0" h="3638283" w="3181844">
                <a:moveTo>
                  <a:pt x="0" y="0"/>
                </a:moveTo>
                <a:lnTo>
                  <a:pt x="3181844" y="0"/>
                </a:lnTo>
                <a:lnTo>
                  <a:pt x="3181844" y="3638283"/>
                </a:lnTo>
                <a:lnTo>
                  <a:pt x="0" y="3638283"/>
                </a:lnTo>
                <a:lnTo>
                  <a:pt x="0" y="0"/>
                </a:lnTo>
                <a:close/>
              </a:path>
            </a:pathLst>
          </a:custGeom>
          <a:blipFill rotWithShape="1">
            <a:blip r:embed="rId4">
              <a:alphaModFix/>
            </a:blip>
            <a:stretch>
              <a:fillRect b="0" l="0" r="0" t="0"/>
            </a:stretch>
          </a:blipFill>
          <a:ln>
            <a:noFill/>
          </a:ln>
        </p:spPr>
      </p:sp>
      <p:sp>
        <p:nvSpPr>
          <p:cNvPr id="361" name="Google Shape;361;p30"/>
          <p:cNvSpPr/>
          <p:nvPr/>
        </p:nvSpPr>
        <p:spPr>
          <a:xfrm rot="429682">
            <a:off x="10902680" y="1262884"/>
            <a:ext cx="7877368" cy="8933098"/>
          </a:xfrm>
          <a:custGeom>
            <a:rect b="b" l="l" r="r" t="t"/>
            <a:pathLst>
              <a:path extrusionOk="0" h="8933098" w="7877368">
                <a:moveTo>
                  <a:pt x="0" y="0"/>
                </a:moveTo>
                <a:lnTo>
                  <a:pt x="7877368" y="0"/>
                </a:lnTo>
                <a:lnTo>
                  <a:pt x="7877368" y="8933098"/>
                </a:lnTo>
                <a:lnTo>
                  <a:pt x="0" y="8933098"/>
                </a:lnTo>
                <a:lnTo>
                  <a:pt x="0" y="0"/>
                </a:lnTo>
                <a:close/>
              </a:path>
            </a:pathLst>
          </a:custGeom>
          <a:blipFill rotWithShape="1">
            <a:blip r:embed="rId5">
              <a:alphaModFix/>
            </a:blip>
            <a:stretch>
              <a:fillRect b="0" l="0" r="0" t="0"/>
            </a:stretch>
          </a:blipFill>
          <a:ln>
            <a:noFill/>
          </a:ln>
        </p:spPr>
      </p:sp>
      <p:grpSp>
        <p:nvGrpSpPr>
          <p:cNvPr id="362" name="Google Shape;362;p30"/>
          <p:cNvGrpSpPr/>
          <p:nvPr/>
        </p:nvGrpSpPr>
        <p:grpSpPr>
          <a:xfrm>
            <a:off x="10375527" y="202992"/>
            <a:ext cx="6758587" cy="2402453"/>
            <a:chOff x="0" y="-47625"/>
            <a:chExt cx="2000756" cy="711202"/>
          </a:xfrm>
        </p:grpSpPr>
        <p:sp>
          <p:nvSpPr>
            <p:cNvPr id="363" name="Google Shape;363;p30"/>
            <p:cNvSpPr/>
            <p:nvPr/>
          </p:nvSpPr>
          <p:spPr>
            <a:xfrm>
              <a:off x="0" y="0"/>
              <a:ext cx="2000756" cy="663577"/>
            </a:xfrm>
            <a:custGeom>
              <a:rect b="b" l="l" r="r" t="t"/>
              <a:pathLst>
                <a:path extrusionOk="0" h="663577" w="2000756">
                  <a:moveTo>
                    <a:pt x="58420" y="0"/>
                  </a:moveTo>
                  <a:lnTo>
                    <a:pt x="1942335" y="0"/>
                  </a:lnTo>
                  <a:cubicBezTo>
                    <a:pt x="1974600" y="0"/>
                    <a:pt x="2000756" y="26156"/>
                    <a:pt x="2000756" y="58420"/>
                  </a:cubicBezTo>
                  <a:lnTo>
                    <a:pt x="2000756" y="605157"/>
                  </a:lnTo>
                  <a:cubicBezTo>
                    <a:pt x="2000756" y="637421"/>
                    <a:pt x="1974600" y="663577"/>
                    <a:pt x="1942335" y="663577"/>
                  </a:cubicBezTo>
                  <a:lnTo>
                    <a:pt x="58420" y="663577"/>
                  </a:lnTo>
                  <a:cubicBezTo>
                    <a:pt x="26156" y="663577"/>
                    <a:pt x="0" y="637421"/>
                    <a:pt x="0" y="605157"/>
                  </a:cubicBezTo>
                  <a:lnTo>
                    <a:pt x="0" y="58420"/>
                  </a:lnTo>
                  <a:cubicBezTo>
                    <a:pt x="0" y="26156"/>
                    <a:pt x="26156" y="0"/>
                    <a:pt x="5842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txBox="1"/>
            <p:nvPr/>
          </p:nvSpPr>
          <p:spPr>
            <a:xfrm>
              <a:off x="0" y="-47625"/>
              <a:ext cx="2000756" cy="7112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30"/>
          <p:cNvGrpSpPr/>
          <p:nvPr/>
        </p:nvGrpSpPr>
        <p:grpSpPr>
          <a:xfrm>
            <a:off x="1153886" y="2616372"/>
            <a:ext cx="6758587" cy="2402453"/>
            <a:chOff x="0" y="-47625"/>
            <a:chExt cx="2000756" cy="711202"/>
          </a:xfrm>
        </p:grpSpPr>
        <p:sp>
          <p:nvSpPr>
            <p:cNvPr id="366" name="Google Shape;366;p30"/>
            <p:cNvSpPr/>
            <p:nvPr/>
          </p:nvSpPr>
          <p:spPr>
            <a:xfrm>
              <a:off x="0" y="0"/>
              <a:ext cx="2000756" cy="663577"/>
            </a:xfrm>
            <a:custGeom>
              <a:rect b="b" l="l" r="r" t="t"/>
              <a:pathLst>
                <a:path extrusionOk="0" h="663577" w="2000756">
                  <a:moveTo>
                    <a:pt x="58420" y="0"/>
                  </a:moveTo>
                  <a:lnTo>
                    <a:pt x="1942335" y="0"/>
                  </a:lnTo>
                  <a:cubicBezTo>
                    <a:pt x="1974600" y="0"/>
                    <a:pt x="2000756" y="26156"/>
                    <a:pt x="2000756" y="58420"/>
                  </a:cubicBezTo>
                  <a:lnTo>
                    <a:pt x="2000756" y="605157"/>
                  </a:lnTo>
                  <a:cubicBezTo>
                    <a:pt x="2000756" y="637421"/>
                    <a:pt x="1974600" y="663577"/>
                    <a:pt x="1942335" y="663577"/>
                  </a:cubicBezTo>
                  <a:lnTo>
                    <a:pt x="58420" y="663577"/>
                  </a:lnTo>
                  <a:cubicBezTo>
                    <a:pt x="26156" y="663577"/>
                    <a:pt x="0" y="637421"/>
                    <a:pt x="0" y="605157"/>
                  </a:cubicBezTo>
                  <a:lnTo>
                    <a:pt x="0" y="58420"/>
                  </a:lnTo>
                  <a:cubicBezTo>
                    <a:pt x="0" y="26156"/>
                    <a:pt x="26156" y="0"/>
                    <a:pt x="5842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txBox="1"/>
            <p:nvPr/>
          </p:nvSpPr>
          <p:spPr>
            <a:xfrm>
              <a:off x="0" y="-47625"/>
              <a:ext cx="2000756" cy="7112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30"/>
          <p:cNvGrpSpPr/>
          <p:nvPr/>
        </p:nvGrpSpPr>
        <p:grpSpPr>
          <a:xfrm>
            <a:off x="10375527" y="5029752"/>
            <a:ext cx="6758587" cy="2402453"/>
            <a:chOff x="0" y="-47625"/>
            <a:chExt cx="2000756" cy="711202"/>
          </a:xfrm>
        </p:grpSpPr>
        <p:sp>
          <p:nvSpPr>
            <p:cNvPr id="369" name="Google Shape;369;p30"/>
            <p:cNvSpPr/>
            <p:nvPr/>
          </p:nvSpPr>
          <p:spPr>
            <a:xfrm>
              <a:off x="0" y="0"/>
              <a:ext cx="2000756" cy="663577"/>
            </a:xfrm>
            <a:custGeom>
              <a:rect b="b" l="l" r="r" t="t"/>
              <a:pathLst>
                <a:path extrusionOk="0" h="663577" w="2000756">
                  <a:moveTo>
                    <a:pt x="58420" y="0"/>
                  </a:moveTo>
                  <a:lnTo>
                    <a:pt x="1942335" y="0"/>
                  </a:lnTo>
                  <a:cubicBezTo>
                    <a:pt x="1974600" y="0"/>
                    <a:pt x="2000756" y="26156"/>
                    <a:pt x="2000756" y="58420"/>
                  </a:cubicBezTo>
                  <a:lnTo>
                    <a:pt x="2000756" y="605157"/>
                  </a:lnTo>
                  <a:cubicBezTo>
                    <a:pt x="2000756" y="637421"/>
                    <a:pt x="1974600" y="663577"/>
                    <a:pt x="1942335" y="663577"/>
                  </a:cubicBezTo>
                  <a:lnTo>
                    <a:pt x="58420" y="663577"/>
                  </a:lnTo>
                  <a:cubicBezTo>
                    <a:pt x="26156" y="663577"/>
                    <a:pt x="0" y="637421"/>
                    <a:pt x="0" y="605157"/>
                  </a:cubicBezTo>
                  <a:lnTo>
                    <a:pt x="0" y="58420"/>
                  </a:lnTo>
                  <a:cubicBezTo>
                    <a:pt x="0" y="26156"/>
                    <a:pt x="26156" y="0"/>
                    <a:pt x="5842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txBox="1"/>
            <p:nvPr/>
          </p:nvSpPr>
          <p:spPr>
            <a:xfrm>
              <a:off x="0" y="-47625"/>
              <a:ext cx="2000756" cy="7112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30"/>
          <p:cNvGrpSpPr/>
          <p:nvPr/>
        </p:nvGrpSpPr>
        <p:grpSpPr>
          <a:xfrm>
            <a:off x="1153886" y="7443132"/>
            <a:ext cx="6758587" cy="2402453"/>
            <a:chOff x="0" y="-47625"/>
            <a:chExt cx="2000756" cy="711202"/>
          </a:xfrm>
        </p:grpSpPr>
        <p:sp>
          <p:nvSpPr>
            <p:cNvPr id="372" name="Google Shape;372;p30"/>
            <p:cNvSpPr/>
            <p:nvPr/>
          </p:nvSpPr>
          <p:spPr>
            <a:xfrm>
              <a:off x="0" y="0"/>
              <a:ext cx="2000756" cy="663577"/>
            </a:xfrm>
            <a:custGeom>
              <a:rect b="b" l="l" r="r" t="t"/>
              <a:pathLst>
                <a:path extrusionOk="0" h="663577" w="2000756">
                  <a:moveTo>
                    <a:pt x="58420" y="0"/>
                  </a:moveTo>
                  <a:lnTo>
                    <a:pt x="1942335" y="0"/>
                  </a:lnTo>
                  <a:cubicBezTo>
                    <a:pt x="1974600" y="0"/>
                    <a:pt x="2000756" y="26156"/>
                    <a:pt x="2000756" y="58420"/>
                  </a:cubicBezTo>
                  <a:lnTo>
                    <a:pt x="2000756" y="605157"/>
                  </a:lnTo>
                  <a:cubicBezTo>
                    <a:pt x="2000756" y="637421"/>
                    <a:pt x="1974600" y="663577"/>
                    <a:pt x="1942335" y="663577"/>
                  </a:cubicBezTo>
                  <a:lnTo>
                    <a:pt x="58420" y="663577"/>
                  </a:lnTo>
                  <a:cubicBezTo>
                    <a:pt x="26156" y="663577"/>
                    <a:pt x="0" y="637421"/>
                    <a:pt x="0" y="605157"/>
                  </a:cubicBezTo>
                  <a:lnTo>
                    <a:pt x="0" y="58420"/>
                  </a:lnTo>
                  <a:cubicBezTo>
                    <a:pt x="0" y="26156"/>
                    <a:pt x="26156" y="0"/>
                    <a:pt x="5842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txBox="1"/>
            <p:nvPr/>
          </p:nvSpPr>
          <p:spPr>
            <a:xfrm>
              <a:off x="0" y="-47625"/>
              <a:ext cx="2000756" cy="7112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74" name="Google Shape;374;p30"/>
          <p:cNvCxnSpPr/>
          <p:nvPr/>
        </p:nvCxnSpPr>
        <p:spPr>
          <a:xfrm rot="10800000">
            <a:off x="9144000" y="0"/>
            <a:ext cx="0" cy="10287000"/>
          </a:xfrm>
          <a:prstGeom prst="straightConnector1">
            <a:avLst/>
          </a:prstGeom>
          <a:noFill/>
          <a:ln cap="flat" cmpd="sng" w="95250">
            <a:solidFill>
              <a:srgbClr val="FFFFFF"/>
            </a:solidFill>
            <a:prstDash val="solid"/>
            <a:round/>
            <a:headEnd len="sm" w="sm" type="none"/>
            <a:tailEnd len="sm" w="sm" type="none"/>
          </a:ln>
        </p:spPr>
      </p:cxnSp>
      <p:grpSp>
        <p:nvGrpSpPr>
          <p:cNvPr id="375" name="Google Shape;375;p30"/>
          <p:cNvGrpSpPr/>
          <p:nvPr/>
        </p:nvGrpSpPr>
        <p:grpSpPr>
          <a:xfrm>
            <a:off x="8159063" y="499720"/>
            <a:ext cx="1969873" cy="1969873"/>
            <a:chOff x="0" y="0"/>
            <a:chExt cx="812800" cy="812800"/>
          </a:xfrm>
        </p:grpSpPr>
        <p:sp>
          <p:nvSpPr>
            <p:cNvPr id="376" name="Google Shape;376;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042D"/>
            </a:solidFill>
            <a:ln cap="sq" cmpd="sng"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30"/>
          <p:cNvSpPr txBox="1"/>
          <p:nvPr/>
        </p:nvSpPr>
        <p:spPr>
          <a:xfrm>
            <a:off x="10766073" y="5719908"/>
            <a:ext cx="5542067"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ADD A MAIN POINT</a:t>
            </a:r>
            <a:endParaRPr/>
          </a:p>
        </p:txBody>
      </p:sp>
      <p:sp>
        <p:nvSpPr>
          <p:cNvPr id="379" name="Google Shape;379;p30"/>
          <p:cNvSpPr txBox="1"/>
          <p:nvPr/>
        </p:nvSpPr>
        <p:spPr>
          <a:xfrm>
            <a:off x="10766073" y="6520656"/>
            <a:ext cx="59775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grpSp>
        <p:nvGrpSpPr>
          <p:cNvPr id="380" name="Google Shape;380;p30"/>
          <p:cNvGrpSpPr/>
          <p:nvPr/>
        </p:nvGrpSpPr>
        <p:grpSpPr>
          <a:xfrm>
            <a:off x="8159063" y="2913100"/>
            <a:ext cx="1969873" cy="1969873"/>
            <a:chOff x="0" y="0"/>
            <a:chExt cx="812800" cy="812800"/>
          </a:xfrm>
        </p:grpSpPr>
        <p:sp>
          <p:nvSpPr>
            <p:cNvPr id="381" name="Google Shape;38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042D"/>
            </a:solidFill>
            <a:ln cap="sq" cmpd="sng"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30"/>
          <p:cNvGrpSpPr/>
          <p:nvPr/>
        </p:nvGrpSpPr>
        <p:grpSpPr>
          <a:xfrm>
            <a:off x="8159063" y="5326480"/>
            <a:ext cx="1969873" cy="1969873"/>
            <a:chOff x="0" y="0"/>
            <a:chExt cx="812800" cy="812800"/>
          </a:xfrm>
        </p:grpSpPr>
        <p:sp>
          <p:nvSpPr>
            <p:cNvPr id="384" name="Google Shape;384;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042D"/>
            </a:solidFill>
            <a:ln cap="sq" cmpd="sng"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30"/>
          <p:cNvGrpSpPr/>
          <p:nvPr/>
        </p:nvGrpSpPr>
        <p:grpSpPr>
          <a:xfrm>
            <a:off x="8159063" y="7739860"/>
            <a:ext cx="1969873" cy="1969873"/>
            <a:chOff x="0" y="0"/>
            <a:chExt cx="812800" cy="812800"/>
          </a:xfrm>
        </p:grpSpPr>
        <p:sp>
          <p:nvSpPr>
            <p:cNvPr id="387" name="Google Shape;387;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042D"/>
            </a:solidFill>
            <a:ln cap="sq" cmpd="sng"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30"/>
          <p:cNvSpPr txBox="1"/>
          <p:nvPr/>
        </p:nvSpPr>
        <p:spPr>
          <a:xfrm>
            <a:off x="10766073" y="893148"/>
            <a:ext cx="5542067"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ADD A MAIN POINT</a:t>
            </a:r>
            <a:endParaRPr/>
          </a:p>
        </p:txBody>
      </p:sp>
      <p:sp>
        <p:nvSpPr>
          <p:cNvPr id="390" name="Google Shape;390;p30"/>
          <p:cNvSpPr txBox="1"/>
          <p:nvPr/>
        </p:nvSpPr>
        <p:spPr>
          <a:xfrm>
            <a:off x="10766073" y="1693896"/>
            <a:ext cx="59775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91" name="Google Shape;391;p30"/>
          <p:cNvSpPr txBox="1"/>
          <p:nvPr/>
        </p:nvSpPr>
        <p:spPr>
          <a:xfrm>
            <a:off x="1979860" y="3224885"/>
            <a:ext cx="5542067" cy="4953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ADD A MAIN POINT</a:t>
            </a:r>
            <a:endParaRPr/>
          </a:p>
        </p:txBody>
      </p:sp>
      <p:sp>
        <p:nvSpPr>
          <p:cNvPr id="392" name="Google Shape;392;p30"/>
          <p:cNvSpPr txBox="1"/>
          <p:nvPr/>
        </p:nvSpPr>
        <p:spPr>
          <a:xfrm>
            <a:off x="1544431" y="4107276"/>
            <a:ext cx="5977500" cy="3387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93" name="Google Shape;393;p30"/>
          <p:cNvSpPr txBox="1"/>
          <p:nvPr/>
        </p:nvSpPr>
        <p:spPr>
          <a:xfrm>
            <a:off x="8509288" y="1232244"/>
            <a:ext cx="12694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2022</a:t>
            </a:r>
            <a:endParaRPr/>
          </a:p>
        </p:txBody>
      </p:sp>
      <p:sp>
        <p:nvSpPr>
          <p:cNvPr id="394" name="Google Shape;394;p30"/>
          <p:cNvSpPr txBox="1"/>
          <p:nvPr/>
        </p:nvSpPr>
        <p:spPr>
          <a:xfrm>
            <a:off x="8509288" y="3645624"/>
            <a:ext cx="12694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2023</a:t>
            </a:r>
            <a:endParaRPr/>
          </a:p>
        </p:txBody>
      </p:sp>
      <p:sp>
        <p:nvSpPr>
          <p:cNvPr id="395" name="Google Shape;395;p30"/>
          <p:cNvSpPr txBox="1"/>
          <p:nvPr/>
        </p:nvSpPr>
        <p:spPr>
          <a:xfrm>
            <a:off x="8509288" y="6059004"/>
            <a:ext cx="12694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2024</a:t>
            </a:r>
            <a:endParaRPr/>
          </a:p>
        </p:txBody>
      </p:sp>
      <p:sp>
        <p:nvSpPr>
          <p:cNvPr id="396" name="Google Shape;396;p30"/>
          <p:cNvSpPr txBox="1"/>
          <p:nvPr/>
        </p:nvSpPr>
        <p:spPr>
          <a:xfrm>
            <a:off x="8509288" y="8472384"/>
            <a:ext cx="12694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2025</a:t>
            </a:r>
            <a:endParaRPr/>
          </a:p>
        </p:txBody>
      </p:sp>
      <p:sp>
        <p:nvSpPr>
          <p:cNvPr id="397" name="Google Shape;397;p30"/>
          <p:cNvSpPr txBox="1"/>
          <p:nvPr/>
        </p:nvSpPr>
        <p:spPr>
          <a:xfrm>
            <a:off x="1979860" y="8092467"/>
            <a:ext cx="5542067" cy="4953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ADD A MAIN POINT</a:t>
            </a:r>
            <a:endParaRPr/>
          </a:p>
        </p:txBody>
      </p:sp>
      <p:sp>
        <p:nvSpPr>
          <p:cNvPr id="398" name="Google Shape;398;p30"/>
          <p:cNvSpPr txBox="1"/>
          <p:nvPr/>
        </p:nvSpPr>
        <p:spPr>
          <a:xfrm>
            <a:off x="1544431" y="8974857"/>
            <a:ext cx="5977500" cy="3387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399" name="Google Shape;399;p30"/>
          <p:cNvSpPr/>
          <p:nvPr/>
        </p:nvSpPr>
        <p:spPr>
          <a:xfrm rot="-998788">
            <a:off x="195461" y="5729433"/>
            <a:ext cx="3414231" cy="2315469"/>
          </a:xfrm>
          <a:custGeom>
            <a:rect b="b" l="l" r="r" t="t"/>
            <a:pathLst>
              <a:path extrusionOk="0" h="2315469" w="3414231">
                <a:moveTo>
                  <a:pt x="0" y="0"/>
                </a:moveTo>
                <a:lnTo>
                  <a:pt x="3414231" y="0"/>
                </a:lnTo>
                <a:lnTo>
                  <a:pt x="3414231" y="2315470"/>
                </a:lnTo>
                <a:lnTo>
                  <a:pt x="0" y="231547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1"/>
          <p:cNvPicPr preferRelativeResize="0"/>
          <p:nvPr/>
        </p:nvPicPr>
        <p:blipFill rotWithShape="1">
          <a:blip r:embed="rId3">
            <a:alphaModFix/>
          </a:blip>
          <a:srcRect b="36482" l="0" r="0" t="26017"/>
          <a:stretch/>
        </p:blipFill>
        <p:spPr>
          <a:xfrm>
            <a:off x="0" y="0"/>
            <a:ext cx="18288000" cy="10287000"/>
          </a:xfrm>
          <a:prstGeom prst="rect">
            <a:avLst/>
          </a:prstGeom>
          <a:noFill/>
          <a:ln>
            <a:noFill/>
          </a:ln>
        </p:spPr>
      </p:pic>
      <p:grpSp>
        <p:nvGrpSpPr>
          <p:cNvPr id="405" name="Google Shape;405;p31"/>
          <p:cNvGrpSpPr/>
          <p:nvPr/>
        </p:nvGrpSpPr>
        <p:grpSpPr>
          <a:xfrm>
            <a:off x="1153886" y="8259560"/>
            <a:ext cx="16105414" cy="1586024"/>
            <a:chOff x="0" y="-47625"/>
            <a:chExt cx="4767712" cy="469513"/>
          </a:xfrm>
        </p:grpSpPr>
        <p:sp>
          <p:nvSpPr>
            <p:cNvPr id="406" name="Google Shape;406;p31"/>
            <p:cNvSpPr/>
            <p:nvPr/>
          </p:nvSpPr>
          <p:spPr>
            <a:xfrm>
              <a:off x="0" y="0"/>
              <a:ext cx="4767712" cy="421888"/>
            </a:xfrm>
            <a:custGeom>
              <a:rect b="b" l="l" r="r" t="t"/>
              <a:pathLst>
                <a:path extrusionOk="0" h="421888" w="4767712">
                  <a:moveTo>
                    <a:pt x="24516" y="0"/>
                  </a:moveTo>
                  <a:lnTo>
                    <a:pt x="4743196" y="0"/>
                  </a:lnTo>
                  <a:cubicBezTo>
                    <a:pt x="4756736" y="0"/>
                    <a:pt x="4767712" y="10976"/>
                    <a:pt x="4767712" y="24516"/>
                  </a:cubicBezTo>
                  <a:lnTo>
                    <a:pt x="4767712" y="397372"/>
                  </a:lnTo>
                  <a:cubicBezTo>
                    <a:pt x="4767712" y="410912"/>
                    <a:pt x="4756736" y="421888"/>
                    <a:pt x="4743196" y="421888"/>
                  </a:cubicBezTo>
                  <a:lnTo>
                    <a:pt x="24516" y="421888"/>
                  </a:lnTo>
                  <a:cubicBezTo>
                    <a:pt x="10976" y="421888"/>
                    <a:pt x="0" y="410912"/>
                    <a:pt x="0" y="397372"/>
                  </a:cubicBezTo>
                  <a:lnTo>
                    <a:pt x="0" y="24516"/>
                  </a:lnTo>
                  <a:cubicBezTo>
                    <a:pt x="0" y="10976"/>
                    <a:pt x="10976" y="0"/>
                    <a:pt x="24516"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txBox="1"/>
            <p:nvPr/>
          </p:nvSpPr>
          <p:spPr>
            <a:xfrm>
              <a:off x="0" y="-47625"/>
              <a:ext cx="4767712" cy="4695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8" name="Google Shape;408;p31"/>
          <p:cNvSpPr txBox="1"/>
          <p:nvPr/>
        </p:nvSpPr>
        <p:spPr>
          <a:xfrm>
            <a:off x="4074677" y="8880599"/>
            <a:ext cx="10138647"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A picture is worth a thousand words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412" name="Shape 412"/>
        <p:cNvGrpSpPr/>
        <p:nvPr/>
      </p:nvGrpSpPr>
      <p:grpSpPr>
        <a:xfrm>
          <a:off x="0" y="0"/>
          <a:ext cx="0" cy="0"/>
          <a:chOff x="0" y="0"/>
          <a:chExt cx="0" cy="0"/>
        </a:xfrm>
      </p:grpSpPr>
      <p:grpSp>
        <p:nvGrpSpPr>
          <p:cNvPr id="413" name="Google Shape;413;p32"/>
          <p:cNvGrpSpPr/>
          <p:nvPr/>
        </p:nvGrpSpPr>
        <p:grpSpPr>
          <a:xfrm>
            <a:off x="1028700" y="1080976"/>
            <a:ext cx="17979007" cy="7964170"/>
            <a:chOff x="0" y="-47625"/>
            <a:chExt cx="5322355" cy="2357646"/>
          </a:xfrm>
        </p:grpSpPr>
        <p:sp>
          <p:nvSpPr>
            <p:cNvPr id="414" name="Google Shape;414;p32"/>
            <p:cNvSpPr/>
            <p:nvPr/>
          </p:nvSpPr>
          <p:spPr>
            <a:xfrm>
              <a:off x="0" y="0"/>
              <a:ext cx="5322355" cy="2310021"/>
            </a:xfrm>
            <a:custGeom>
              <a:rect b="b" l="l" r="r" t="t"/>
              <a:pathLst>
                <a:path extrusionOk="0" h="2310021" w="5322355">
                  <a:moveTo>
                    <a:pt x="21961" y="0"/>
                  </a:moveTo>
                  <a:lnTo>
                    <a:pt x="5300394" y="0"/>
                  </a:lnTo>
                  <a:cubicBezTo>
                    <a:pt x="5306218" y="0"/>
                    <a:pt x="5311804" y="2314"/>
                    <a:pt x="5315922" y="6432"/>
                  </a:cubicBezTo>
                  <a:cubicBezTo>
                    <a:pt x="5320041" y="10551"/>
                    <a:pt x="5322355" y="16137"/>
                    <a:pt x="5322355" y="21961"/>
                  </a:cubicBezTo>
                  <a:lnTo>
                    <a:pt x="5322355" y="2288060"/>
                  </a:lnTo>
                  <a:cubicBezTo>
                    <a:pt x="5322355" y="2300189"/>
                    <a:pt x="5312522" y="2310021"/>
                    <a:pt x="5300394" y="2310021"/>
                  </a:cubicBezTo>
                  <a:lnTo>
                    <a:pt x="21961" y="2310021"/>
                  </a:lnTo>
                  <a:cubicBezTo>
                    <a:pt x="16137" y="2310021"/>
                    <a:pt x="10551" y="2307708"/>
                    <a:pt x="6432" y="2303589"/>
                  </a:cubicBezTo>
                  <a:cubicBezTo>
                    <a:pt x="2314" y="2299471"/>
                    <a:pt x="0" y="2293885"/>
                    <a:pt x="0" y="2288060"/>
                  </a:cubicBezTo>
                  <a:lnTo>
                    <a:pt x="0" y="21961"/>
                  </a:lnTo>
                  <a:cubicBezTo>
                    <a:pt x="0" y="16137"/>
                    <a:pt x="2314" y="10551"/>
                    <a:pt x="6432" y="6432"/>
                  </a:cubicBezTo>
                  <a:cubicBezTo>
                    <a:pt x="10551" y="2314"/>
                    <a:pt x="16137" y="0"/>
                    <a:pt x="21961" y="0"/>
                  </a:cubicBezTo>
                  <a:close/>
                </a:path>
              </a:pathLst>
            </a:custGeom>
            <a:solidFill>
              <a:srgbClr val="F489A8"/>
            </a:solidFill>
            <a:ln cap="rnd" cmpd="sng" w="76200">
              <a:solidFill>
                <a:srgbClr val="FFB5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2"/>
            <p:cNvSpPr txBox="1"/>
            <p:nvPr/>
          </p:nvSpPr>
          <p:spPr>
            <a:xfrm>
              <a:off x="0" y="-47625"/>
              <a:ext cx="5322355" cy="23576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32"/>
          <p:cNvSpPr txBox="1"/>
          <p:nvPr/>
        </p:nvSpPr>
        <p:spPr>
          <a:xfrm>
            <a:off x="1509950" y="2248975"/>
            <a:ext cx="77103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200" u="none" cap="none" strike="noStrike">
                <a:solidFill>
                  <a:srgbClr val="CB042D"/>
                </a:solidFill>
                <a:latin typeface="Montserrat"/>
                <a:ea typeface="Montserrat"/>
                <a:cs typeface="Montserrat"/>
                <a:sym typeface="Montserrat"/>
              </a:rPr>
              <a:t>Write an original statement or inspiring quote</a:t>
            </a:r>
            <a:endParaRPr b="1" sz="7200"/>
          </a:p>
        </p:txBody>
      </p:sp>
      <p:sp>
        <p:nvSpPr>
          <p:cNvPr id="417" name="Google Shape;417;p32"/>
          <p:cNvSpPr txBox="1"/>
          <p:nvPr/>
        </p:nvSpPr>
        <p:spPr>
          <a:xfrm>
            <a:off x="1509951" y="7064496"/>
            <a:ext cx="59229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Arial"/>
                <a:ea typeface="Arial"/>
                <a:cs typeface="Arial"/>
                <a:sym typeface="Arial"/>
              </a:rPr>
              <a:t>— Include a credit, citation, or supporting message</a:t>
            </a:r>
            <a:endParaRPr/>
          </a:p>
        </p:txBody>
      </p:sp>
      <p:sp>
        <p:nvSpPr>
          <p:cNvPr id="418" name="Google Shape;418;p32"/>
          <p:cNvSpPr/>
          <p:nvPr/>
        </p:nvSpPr>
        <p:spPr>
          <a:xfrm>
            <a:off x="9220247" y="781209"/>
            <a:ext cx="10123460" cy="8724582"/>
          </a:xfrm>
          <a:custGeom>
            <a:rect b="b" l="l" r="r" t="t"/>
            <a:pathLst>
              <a:path extrusionOk="0" h="8724582" w="10123460">
                <a:moveTo>
                  <a:pt x="0" y="0"/>
                </a:moveTo>
                <a:lnTo>
                  <a:pt x="10123460" y="0"/>
                </a:lnTo>
                <a:lnTo>
                  <a:pt x="10123460" y="8724582"/>
                </a:lnTo>
                <a:lnTo>
                  <a:pt x="0" y="872458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422" name="Shape 422"/>
        <p:cNvGrpSpPr/>
        <p:nvPr/>
      </p:nvGrpSpPr>
      <p:grpSpPr>
        <a:xfrm>
          <a:off x="0" y="0"/>
          <a:ext cx="0" cy="0"/>
          <a:chOff x="0" y="0"/>
          <a:chExt cx="0" cy="0"/>
        </a:xfrm>
      </p:grpSpPr>
      <p:pic>
        <p:nvPicPr>
          <p:cNvPr id="423" name="Google Shape;423;p33"/>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grpSp>
        <p:nvGrpSpPr>
          <p:cNvPr id="424" name="Google Shape;424;p33"/>
          <p:cNvGrpSpPr/>
          <p:nvPr/>
        </p:nvGrpSpPr>
        <p:grpSpPr>
          <a:xfrm>
            <a:off x="4971026" y="-1815734"/>
            <a:ext cx="8565066" cy="13698782"/>
            <a:chOff x="0" y="-47625"/>
            <a:chExt cx="2255805" cy="3607886"/>
          </a:xfrm>
        </p:grpSpPr>
        <p:sp>
          <p:nvSpPr>
            <p:cNvPr id="425" name="Google Shape;425;p33"/>
            <p:cNvSpPr/>
            <p:nvPr/>
          </p:nvSpPr>
          <p:spPr>
            <a:xfrm>
              <a:off x="0" y="0"/>
              <a:ext cx="2255805" cy="3560261"/>
            </a:xfrm>
            <a:custGeom>
              <a:rect b="b" l="l" r="r" t="t"/>
              <a:pathLst>
                <a:path extrusionOk="0" h="3560261" w="2255805">
                  <a:moveTo>
                    <a:pt x="46099" y="0"/>
                  </a:moveTo>
                  <a:lnTo>
                    <a:pt x="2209706" y="0"/>
                  </a:lnTo>
                  <a:cubicBezTo>
                    <a:pt x="2235166" y="0"/>
                    <a:pt x="2255805" y="20639"/>
                    <a:pt x="2255805" y="46099"/>
                  </a:cubicBezTo>
                  <a:lnTo>
                    <a:pt x="2255805" y="3514162"/>
                  </a:lnTo>
                  <a:cubicBezTo>
                    <a:pt x="2255805" y="3539622"/>
                    <a:pt x="2235166" y="3560261"/>
                    <a:pt x="2209706" y="3560261"/>
                  </a:cubicBezTo>
                  <a:lnTo>
                    <a:pt x="46099" y="3560261"/>
                  </a:lnTo>
                  <a:cubicBezTo>
                    <a:pt x="20639" y="3560261"/>
                    <a:pt x="0" y="3539622"/>
                    <a:pt x="0" y="3514162"/>
                  </a:cubicBezTo>
                  <a:lnTo>
                    <a:pt x="0" y="46099"/>
                  </a:lnTo>
                  <a:cubicBezTo>
                    <a:pt x="0" y="20639"/>
                    <a:pt x="20639" y="0"/>
                    <a:pt x="46099"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3"/>
            <p:cNvSpPr txBox="1"/>
            <p:nvPr/>
          </p:nvSpPr>
          <p:spPr>
            <a:xfrm>
              <a:off x="0" y="-47625"/>
              <a:ext cx="2255805" cy="36078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33"/>
          <p:cNvSpPr txBox="1"/>
          <p:nvPr/>
        </p:nvSpPr>
        <p:spPr>
          <a:xfrm>
            <a:off x="5550937" y="3251887"/>
            <a:ext cx="74094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Contact Us</a:t>
            </a:r>
            <a:endParaRPr b="1"/>
          </a:p>
        </p:txBody>
      </p:sp>
      <p:sp>
        <p:nvSpPr>
          <p:cNvPr id="428" name="Google Shape;428;p33"/>
          <p:cNvSpPr txBox="1"/>
          <p:nvPr/>
        </p:nvSpPr>
        <p:spPr>
          <a:xfrm>
            <a:off x="6354924" y="5105400"/>
            <a:ext cx="58014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123 Anywhere St., Any City,ST 12345</a:t>
            </a:r>
            <a:endParaRPr>
              <a:latin typeface="Montserrat"/>
              <a:ea typeface="Montserrat"/>
              <a:cs typeface="Montserrat"/>
              <a:sym typeface="Montserrat"/>
            </a:endParaRPr>
          </a:p>
        </p:txBody>
      </p:sp>
      <p:sp>
        <p:nvSpPr>
          <p:cNvPr id="429" name="Google Shape;429;p33"/>
          <p:cNvSpPr txBox="1"/>
          <p:nvPr/>
        </p:nvSpPr>
        <p:spPr>
          <a:xfrm>
            <a:off x="6809176" y="6011545"/>
            <a:ext cx="48930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123-456-7890</a:t>
            </a:r>
            <a:endParaRPr>
              <a:latin typeface="Montserrat"/>
              <a:ea typeface="Montserrat"/>
              <a:cs typeface="Montserrat"/>
              <a:sym typeface="Montserrat"/>
            </a:endParaRPr>
          </a:p>
        </p:txBody>
      </p:sp>
      <p:sp>
        <p:nvSpPr>
          <p:cNvPr id="430" name="Google Shape;430;p33"/>
          <p:cNvSpPr txBox="1"/>
          <p:nvPr/>
        </p:nvSpPr>
        <p:spPr>
          <a:xfrm>
            <a:off x="6809176" y="6900104"/>
            <a:ext cx="48930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hello@reallygreatsite.com</a:t>
            </a:r>
            <a:endParaRPr>
              <a:latin typeface="Montserrat"/>
              <a:ea typeface="Montserrat"/>
              <a:cs typeface="Montserrat"/>
              <a:sym typeface="Montserrat"/>
            </a:endParaRPr>
          </a:p>
        </p:txBody>
      </p:sp>
      <p:sp>
        <p:nvSpPr>
          <p:cNvPr id="431" name="Google Shape;431;p33"/>
          <p:cNvSpPr txBox="1"/>
          <p:nvPr/>
        </p:nvSpPr>
        <p:spPr>
          <a:xfrm>
            <a:off x="6809176" y="8681750"/>
            <a:ext cx="48930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reallygreatsite.com</a:t>
            </a:r>
            <a:endParaRPr>
              <a:latin typeface="Montserrat"/>
              <a:ea typeface="Montserrat"/>
              <a:cs typeface="Montserrat"/>
              <a:sym typeface="Montserrat"/>
            </a:endParaRPr>
          </a:p>
        </p:txBody>
      </p:sp>
      <p:sp>
        <p:nvSpPr>
          <p:cNvPr id="432" name="Google Shape;432;p33"/>
          <p:cNvSpPr txBox="1"/>
          <p:nvPr/>
        </p:nvSpPr>
        <p:spPr>
          <a:xfrm>
            <a:off x="6809176" y="7777448"/>
            <a:ext cx="48930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@reallygreatsite</a:t>
            </a:r>
            <a:endParaRPr>
              <a:latin typeface="Montserrat"/>
              <a:ea typeface="Montserrat"/>
              <a:cs typeface="Montserrat"/>
              <a:sym typeface="Montserrat"/>
            </a:endParaRPr>
          </a:p>
        </p:txBody>
      </p:sp>
      <p:sp>
        <p:nvSpPr>
          <p:cNvPr id="433" name="Google Shape;433;p33"/>
          <p:cNvSpPr/>
          <p:nvPr/>
        </p:nvSpPr>
        <p:spPr>
          <a:xfrm>
            <a:off x="-754922" y="2037122"/>
            <a:ext cx="6305859" cy="7221178"/>
          </a:xfrm>
          <a:custGeom>
            <a:rect b="b" l="l" r="r" t="t"/>
            <a:pathLst>
              <a:path extrusionOk="0" h="7221178" w="6305859">
                <a:moveTo>
                  <a:pt x="0" y="0"/>
                </a:moveTo>
                <a:lnTo>
                  <a:pt x="6305859" y="0"/>
                </a:lnTo>
                <a:lnTo>
                  <a:pt x="6305859" y="7221178"/>
                </a:lnTo>
                <a:lnTo>
                  <a:pt x="0" y="7221178"/>
                </a:lnTo>
                <a:lnTo>
                  <a:pt x="0" y="0"/>
                </a:lnTo>
                <a:close/>
              </a:path>
            </a:pathLst>
          </a:custGeom>
          <a:blipFill rotWithShape="1">
            <a:blip r:embed="rId4">
              <a:alphaModFix/>
            </a:blip>
            <a:stretch>
              <a:fillRect b="0" l="0" r="-82063" t="-595"/>
            </a:stretch>
          </a:blipFill>
          <a:ln>
            <a:noFill/>
          </a:ln>
        </p:spPr>
      </p:sp>
      <p:sp>
        <p:nvSpPr>
          <p:cNvPr id="434" name="Google Shape;434;p33"/>
          <p:cNvSpPr/>
          <p:nvPr/>
        </p:nvSpPr>
        <p:spPr>
          <a:xfrm rot="-442467">
            <a:off x="13302493" y="1994053"/>
            <a:ext cx="5313212" cy="7598229"/>
          </a:xfrm>
          <a:custGeom>
            <a:rect b="b" l="l" r="r" t="t"/>
            <a:pathLst>
              <a:path extrusionOk="0" h="7598229" w="5313212">
                <a:moveTo>
                  <a:pt x="0" y="0"/>
                </a:moveTo>
                <a:lnTo>
                  <a:pt x="5313212" y="0"/>
                </a:lnTo>
                <a:lnTo>
                  <a:pt x="5313212" y="7598229"/>
                </a:lnTo>
                <a:lnTo>
                  <a:pt x="0" y="7598229"/>
                </a:lnTo>
                <a:lnTo>
                  <a:pt x="0" y="0"/>
                </a:lnTo>
                <a:close/>
              </a:path>
            </a:pathLst>
          </a:custGeom>
          <a:blipFill rotWithShape="1">
            <a:blip r:embed="rId4">
              <a:alphaModFix/>
            </a:blip>
            <a:stretch>
              <a:fillRect b="0" l="-126009" r="0" t="0"/>
            </a:stretch>
          </a:blipFill>
          <a:ln>
            <a:noFill/>
          </a:ln>
        </p:spPr>
      </p:sp>
      <p:sp>
        <p:nvSpPr>
          <p:cNvPr id="435" name="Google Shape;435;p33"/>
          <p:cNvSpPr/>
          <p:nvPr/>
        </p:nvSpPr>
        <p:spPr>
          <a:xfrm>
            <a:off x="8364343" y="1389583"/>
            <a:ext cx="1782620" cy="1208940"/>
          </a:xfrm>
          <a:custGeom>
            <a:rect b="b" l="l" r="r" t="t"/>
            <a:pathLst>
              <a:path extrusionOk="0" h="1208940" w="1782620">
                <a:moveTo>
                  <a:pt x="0" y="0"/>
                </a:moveTo>
                <a:lnTo>
                  <a:pt x="1782620" y="0"/>
                </a:lnTo>
                <a:lnTo>
                  <a:pt x="1782620" y="1208941"/>
                </a:lnTo>
                <a:lnTo>
                  <a:pt x="0" y="120894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101" name="Shape 101"/>
        <p:cNvGrpSpPr/>
        <p:nvPr/>
      </p:nvGrpSpPr>
      <p:grpSpPr>
        <a:xfrm>
          <a:off x="0" y="0"/>
          <a:ext cx="0" cy="0"/>
          <a:chOff x="0" y="0"/>
          <a:chExt cx="0" cy="0"/>
        </a:xfrm>
      </p:grpSpPr>
      <p:sp>
        <p:nvSpPr>
          <p:cNvPr id="102" name="Google Shape;102;p16"/>
          <p:cNvSpPr/>
          <p:nvPr/>
        </p:nvSpPr>
        <p:spPr>
          <a:xfrm rot="-1878150">
            <a:off x="15814973" y="-70424"/>
            <a:ext cx="2888655" cy="4033026"/>
          </a:xfrm>
          <a:custGeom>
            <a:rect b="b" l="l" r="r" t="t"/>
            <a:pathLst>
              <a:path extrusionOk="0" h="4033026" w="2888655">
                <a:moveTo>
                  <a:pt x="0" y="0"/>
                </a:moveTo>
                <a:lnTo>
                  <a:pt x="2888654" y="0"/>
                </a:lnTo>
                <a:lnTo>
                  <a:pt x="2888654" y="4033026"/>
                </a:lnTo>
                <a:lnTo>
                  <a:pt x="0" y="4033026"/>
                </a:lnTo>
                <a:lnTo>
                  <a:pt x="0" y="0"/>
                </a:lnTo>
                <a:close/>
              </a:path>
            </a:pathLst>
          </a:custGeom>
          <a:blipFill rotWithShape="1">
            <a:blip r:embed="rId3">
              <a:alphaModFix/>
            </a:blip>
            <a:stretch>
              <a:fillRect b="0" l="0" r="0" t="0"/>
            </a:stretch>
          </a:blipFill>
          <a:ln>
            <a:noFill/>
          </a:ln>
        </p:spPr>
      </p:sp>
      <p:sp>
        <p:nvSpPr>
          <p:cNvPr id="103" name="Google Shape;103;p16"/>
          <p:cNvSpPr txBox="1"/>
          <p:nvPr/>
        </p:nvSpPr>
        <p:spPr>
          <a:xfrm>
            <a:off x="1298585" y="1326964"/>
            <a:ext cx="149871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How to Use This Presentation</a:t>
            </a:r>
            <a:endParaRPr b="1"/>
          </a:p>
        </p:txBody>
      </p:sp>
      <p:grpSp>
        <p:nvGrpSpPr>
          <p:cNvPr id="104" name="Google Shape;104;p16"/>
          <p:cNvGrpSpPr/>
          <p:nvPr/>
        </p:nvGrpSpPr>
        <p:grpSpPr>
          <a:xfrm>
            <a:off x="6635286" y="2722335"/>
            <a:ext cx="4212420" cy="1354073"/>
            <a:chOff x="0" y="-47625"/>
            <a:chExt cx="1109444" cy="356628"/>
          </a:xfrm>
        </p:grpSpPr>
        <p:sp>
          <p:nvSpPr>
            <p:cNvPr id="105" name="Google Shape;105;p16"/>
            <p:cNvSpPr/>
            <p:nvPr/>
          </p:nvSpPr>
          <p:spPr>
            <a:xfrm>
              <a:off x="0" y="0"/>
              <a:ext cx="1109444" cy="309003"/>
            </a:xfrm>
            <a:custGeom>
              <a:rect b="b" l="l" r="r" t="t"/>
              <a:pathLst>
                <a:path extrusionOk="0" h="309003" w="1109444">
                  <a:moveTo>
                    <a:pt x="93732" y="0"/>
                  </a:moveTo>
                  <a:lnTo>
                    <a:pt x="1015712" y="0"/>
                  </a:lnTo>
                  <a:cubicBezTo>
                    <a:pt x="1040571" y="0"/>
                    <a:pt x="1064412" y="9875"/>
                    <a:pt x="1081991" y="27453"/>
                  </a:cubicBezTo>
                  <a:cubicBezTo>
                    <a:pt x="1099569" y="45032"/>
                    <a:pt x="1109444" y="68873"/>
                    <a:pt x="1109444" y="93732"/>
                  </a:cubicBezTo>
                  <a:lnTo>
                    <a:pt x="1109444" y="215271"/>
                  </a:lnTo>
                  <a:cubicBezTo>
                    <a:pt x="1109444" y="267038"/>
                    <a:pt x="1067479" y="309003"/>
                    <a:pt x="1015712" y="309003"/>
                  </a:cubicBezTo>
                  <a:lnTo>
                    <a:pt x="93732" y="309003"/>
                  </a:lnTo>
                  <a:cubicBezTo>
                    <a:pt x="41965" y="309003"/>
                    <a:pt x="0" y="267038"/>
                    <a:pt x="0" y="215271"/>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nvSpPr>
          <p:spPr>
            <a:xfrm>
              <a:off x="0" y="-47625"/>
              <a:ext cx="1109444" cy="3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6"/>
          <p:cNvGrpSpPr/>
          <p:nvPr/>
        </p:nvGrpSpPr>
        <p:grpSpPr>
          <a:xfrm>
            <a:off x="11971988" y="2722335"/>
            <a:ext cx="4212420" cy="1354073"/>
            <a:chOff x="0" y="-47625"/>
            <a:chExt cx="1109444" cy="356628"/>
          </a:xfrm>
        </p:grpSpPr>
        <p:sp>
          <p:nvSpPr>
            <p:cNvPr id="108" name="Google Shape;108;p16"/>
            <p:cNvSpPr/>
            <p:nvPr/>
          </p:nvSpPr>
          <p:spPr>
            <a:xfrm>
              <a:off x="0" y="0"/>
              <a:ext cx="1109444" cy="309003"/>
            </a:xfrm>
            <a:custGeom>
              <a:rect b="b" l="l" r="r" t="t"/>
              <a:pathLst>
                <a:path extrusionOk="0" h="309003" w="1109444">
                  <a:moveTo>
                    <a:pt x="93732" y="0"/>
                  </a:moveTo>
                  <a:lnTo>
                    <a:pt x="1015712" y="0"/>
                  </a:lnTo>
                  <a:cubicBezTo>
                    <a:pt x="1040571" y="0"/>
                    <a:pt x="1064412" y="9875"/>
                    <a:pt x="1081991" y="27453"/>
                  </a:cubicBezTo>
                  <a:cubicBezTo>
                    <a:pt x="1099569" y="45032"/>
                    <a:pt x="1109444" y="68873"/>
                    <a:pt x="1109444" y="93732"/>
                  </a:cubicBezTo>
                  <a:lnTo>
                    <a:pt x="1109444" y="215271"/>
                  </a:lnTo>
                  <a:cubicBezTo>
                    <a:pt x="1109444" y="267038"/>
                    <a:pt x="1067479" y="309003"/>
                    <a:pt x="1015712" y="309003"/>
                  </a:cubicBezTo>
                  <a:lnTo>
                    <a:pt x="93732" y="309003"/>
                  </a:lnTo>
                  <a:cubicBezTo>
                    <a:pt x="41965" y="309003"/>
                    <a:pt x="0" y="267038"/>
                    <a:pt x="0" y="215271"/>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txBox="1"/>
            <p:nvPr/>
          </p:nvSpPr>
          <p:spPr>
            <a:xfrm>
              <a:off x="0" y="-47625"/>
              <a:ext cx="1109444" cy="3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6"/>
          <p:cNvSpPr txBox="1"/>
          <p:nvPr/>
        </p:nvSpPr>
        <p:spPr>
          <a:xfrm>
            <a:off x="1298585" y="4385779"/>
            <a:ext cx="5099100" cy="51558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Montserrat"/>
              <a:buChar char="•"/>
            </a:pPr>
            <a:r>
              <a:rPr i="0" lang="en-US" sz="2100" u="none" cap="none" strike="noStrike">
                <a:solidFill>
                  <a:srgbClr val="FFFFFF"/>
                </a:solidFill>
                <a:latin typeface="Montserrat"/>
                <a:ea typeface="Montserrat"/>
                <a:cs typeface="Montserrat"/>
                <a:sym typeface="Montserrat"/>
              </a:rPr>
              <a:t>Click on the "Google Slides" button below this presentation preview. Make sure to sign in to your Google account. Click on "Make a copy." Start editing your presentation.</a:t>
            </a:r>
            <a:endParaRPr sz="2100">
              <a:latin typeface="Montserrat"/>
              <a:ea typeface="Montserrat"/>
              <a:cs typeface="Montserrat"/>
              <a:sym typeface="Montserrat"/>
            </a:endParaRPr>
          </a:p>
          <a:p>
            <a:pPr indent="-226695" lvl="1" marL="453390" marR="0" rtl="0" algn="l">
              <a:lnSpc>
                <a:spcPct val="115000"/>
              </a:lnSpc>
              <a:spcBef>
                <a:spcPts val="0"/>
              </a:spcBef>
              <a:spcAft>
                <a:spcPts val="0"/>
              </a:spcAft>
              <a:buClr>
                <a:srgbClr val="FFFFFF"/>
              </a:buClr>
              <a:buSzPts val="2100"/>
              <a:buFont typeface="Montserrat"/>
              <a:buChar char="•"/>
            </a:pPr>
            <a:r>
              <a:rPr i="0" lang="en-US" sz="2100" u="sng" cap="none" strike="noStrike">
                <a:solidFill>
                  <a:srgbClr val="FFFFFF"/>
                </a:solidFill>
                <a:latin typeface="Montserrat"/>
                <a:ea typeface="Montserrat"/>
                <a:cs typeface="Montserrat"/>
                <a:sym typeface="Montserrat"/>
              </a:rPr>
              <a:t>Alternative:</a:t>
            </a:r>
            <a:r>
              <a:rPr i="0" lang="en-US" sz="2100" u="none" cap="none" strike="noStrike">
                <a:solidFill>
                  <a:srgbClr val="FFFFFF"/>
                </a:solidFill>
                <a:latin typeface="Montserrat"/>
                <a:ea typeface="Montserrat"/>
                <a:cs typeface="Montserrat"/>
                <a:sym typeface="Montserrat"/>
              </a:rPr>
              <a:t> Click on the "Share" button on the top right corner in Canva and click on "More" at the bottom of the menu. Enter "Google Drive" in the search bar and click on the GDrive icon to add this design as a Google slide in your GDrive.</a:t>
            </a:r>
            <a:endParaRPr sz="2100">
              <a:latin typeface="Montserrat"/>
              <a:ea typeface="Montserrat"/>
              <a:cs typeface="Montserrat"/>
              <a:sym typeface="Montserrat"/>
            </a:endParaRPr>
          </a:p>
        </p:txBody>
      </p:sp>
      <p:grpSp>
        <p:nvGrpSpPr>
          <p:cNvPr id="111" name="Google Shape;111;p16"/>
          <p:cNvGrpSpPr/>
          <p:nvPr/>
        </p:nvGrpSpPr>
        <p:grpSpPr>
          <a:xfrm>
            <a:off x="1298585" y="2722335"/>
            <a:ext cx="4212420" cy="1354073"/>
            <a:chOff x="0" y="-47625"/>
            <a:chExt cx="1109444" cy="356628"/>
          </a:xfrm>
        </p:grpSpPr>
        <p:sp>
          <p:nvSpPr>
            <p:cNvPr id="112" name="Google Shape;112;p16"/>
            <p:cNvSpPr/>
            <p:nvPr/>
          </p:nvSpPr>
          <p:spPr>
            <a:xfrm>
              <a:off x="0" y="0"/>
              <a:ext cx="1109444" cy="309003"/>
            </a:xfrm>
            <a:custGeom>
              <a:rect b="b" l="l" r="r" t="t"/>
              <a:pathLst>
                <a:path extrusionOk="0" h="309003" w="1109444">
                  <a:moveTo>
                    <a:pt x="93732" y="0"/>
                  </a:moveTo>
                  <a:lnTo>
                    <a:pt x="1015712" y="0"/>
                  </a:lnTo>
                  <a:cubicBezTo>
                    <a:pt x="1040571" y="0"/>
                    <a:pt x="1064412" y="9875"/>
                    <a:pt x="1081991" y="27453"/>
                  </a:cubicBezTo>
                  <a:cubicBezTo>
                    <a:pt x="1099569" y="45032"/>
                    <a:pt x="1109444" y="68873"/>
                    <a:pt x="1109444" y="93732"/>
                  </a:cubicBezTo>
                  <a:lnTo>
                    <a:pt x="1109444" y="215271"/>
                  </a:lnTo>
                  <a:cubicBezTo>
                    <a:pt x="1109444" y="267038"/>
                    <a:pt x="1067479" y="309003"/>
                    <a:pt x="1015712" y="309003"/>
                  </a:cubicBezTo>
                  <a:lnTo>
                    <a:pt x="93732" y="309003"/>
                  </a:lnTo>
                  <a:cubicBezTo>
                    <a:pt x="41965" y="309003"/>
                    <a:pt x="0" y="267038"/>
                    <a:pt x="0" y="215271"/>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nvSpPr>
          <p:spPr>
            <a:xfrm>
              <a:off x="0" y="-47625"/>
              <a:ext cx="1109444" cy="3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16"/>
          <p:cNvSpPr txBox="1"/>
          <p:nvPr/>
        </p:nvSpPr>
        <p:spPr>
          <a:xfrm>
            <a:off x="1662398" y="3210067"/>
            <a:ext cx="3484794"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GOOGLE SLIDES</a:t>
            </a:r>
            <a:endParaRPr/>
          </a:p>
        </p:txBody>
      </p:sp>
      <p:sp>
        <p:nvSpPr>
          <p:cNvPr id="115" name="Google Shape;115;p16"/>
          <p:cNvSpPr txBox="1"/>
          <p:nvPr/>
        </p:nvSpPr>
        <p:spPr>
          <a:xfrm>
            <a:off x="11971988" y="4413720"/>
            <a:ext cx="5287200" cy="14385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Montserrat"/>
              <a:buChar char="•"/>
            </a:pPr>
            <a:r>
              <a:rPr i="0" lang="en-US" sz="2100" u="none" cap="none" strike="noStrike">
                <a:solidFill>
                  <a:srgbClr val="FFFFFF"/>
                </a:solidFill>
                <a:latin typeface="Montserrat"/>
                <a:ea typeface="Montserrat"/>
                <a:cs typeface="Montserrat"/>
                <a:sym typeface="Montserrat"/>
              </a:rPr>
              <a:t>Click on the "Canva" button under this presentation preview. Start editing your presentation. You need to sign in to your Canva account.</a:t>
            </a:r>
            <a:endParaRPr sz="2100">
              <a:latin typeface="Montserrat"/>
              <a:ea typeface="Montserrat"/>
              <a:cs typeface="Montserrat"/>
              <a:sym typeface="Montserrat"/>
            </a:endParaRPr>
          </a:p>
        </p:txBody>
      </p:sp>
      <p:sp>
        <p:nvSpPr>
          <p:cNvPr id="116" name="Google Shape;116;p16"/>
          <p:cNvSpPr txBox="1"/>
          <p:nvPr/>
        </p:nvSpPr>
        <p:spPr>
          <a:xfrm>
            <a:off x="12367570" y="3210067"/>
            <a:ext cx="3543304"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CANVA</a:t>
            </a:r>
            <a:endParaRPr/>
          </a:p>
        </p:txBody>
      </p:sp>
      <p:sp>
        <p:nvSpPr>
          <p:cNvPr id="117" name="Google Shape;117;p16"/>
          <p:cNvSpPr txBox="1"/>
          <p:nvPr/>
        </p:nvSpPr>
        <p:spPr>
          <a:xfrm>
            <a:off x="6635286" y="4385779"/>
            <a:ext cx="4854000" cy="40404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Montserrat"/>
              <a:buChar char="•"/>
            </a:pPr>
            <a:r>
              <a:rPr i="0" lang="en-US" sz="2100" u="none" cap="none" strike="noStrike">
                <a:solidFill>
                  <a:srgbClr val="FFFFFF"/>
                </a:solidFill>
                <a:latin typeface="Montserrat"/>
                <a:ea typeface="Montserrat"/>
                <a:cs typeface="Montserrat"/>
                <a:sym typeface="Montserrat"/>
              </a:rPr>
              <a:t>Click on the "PowerPoint" button below this presentation preview. Start editing your presentation.</a:t>
            </a:r>
            <a:endParaRPr sz="2100">
              <a:latin typeface="Montserrat"/>
              <a:ea typeface="Montserrat"/>
              <a:cs typeface="Montserrat"/>
              <a:sym typeface="Montserrat"/>
            </a:endParaRPr>
          </a:p>
          <a:p>
            <a:pPr indent="-226695" lvl="1" marL="453390" marR="0" rtl="0" algn="l">
              <a:lnSpc>
                <a:spcPct val="115000"/>
              </a:lnSpc>
              <a:spcBef>
                <a:spcPts val="0"/>
              </a:spcBef>
              <a:spcAft>
                <a:spcPts val="0"/>
              </a:spcAft>
              <a:buClr>
                <a:srgbClr val="FFFFFF"/>
              </a:buClr>
              <a:buSzPts val="2100"/>
              <a:buFont typeface="Montserrat"/>
              <a:buChar char="•"/>
            </a:pPr>
            <a:r>
              <a:rPr i="0" lang="en-US" sz="2100" u="sng" cap="none" strike="noStrike">
                <a:solidFill>
                  <a:srgbClr val="FFFFFF"/>
                </a:solidFill>
                <a:latin typeface="Montserrat"/>
                <a:ea typeface="Montserrat"/>
                <a:cs typeface="Montserrat"/>
                <a:sym typeface="Montserrat"/>
              </a:rPr>
              <a:t>Alternative:</a:t>
            </a:r>
            <a:r>
              <a:rPr i="0" lang="en-US" sz="2100" u="none" cap="none" strike="noStrike">
                <a:solidFill>
                  <a:srgbClr val="FFFFFF"/>
                </a:solidFill>
                <a:latin typeface="Montserrat"/>
                <a:ea typeface="Montserrat"/>
                <a:cs typeface="Montserrat"/>
                <a:sym typeface="Montserrat"/>
              </a:rPr>
              <a:t> From Canva template file, Click on the "Share" button on the top right corner in Canva and click on "More" at the bottom of the menu. Enter "PowerPoint" in the search bar and click on the PowerPoint icon to download.</a:t>
            </a:r>
            <a:endParaRPr sz="2100">
              <a:latin typeface="Montserrat"/>
              <a:ea typeface="Montserrat"/>
              <a:cs typeface="Montserrat"/>
              <a:sym typeface="Montserrat"/>
            </a:endParaRPr>
          </a:p>
        </p:txBody>
      </p:sp>
      <p:sp>
        <p:nvSpPr>
          <p:cNvPr id="118" name="Google Shape;118;p16"/>
          <p:cNvSpPr txBox="1"/>
          <p:nvPr/>
        </p:nvSpPr>
        <p:spPr>
          <a:xfrm>
            <a:off x="7082961" y="3210067"/>
            <a:ext cx="336113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POWERPOINT</a:t>
            </a:r>
            <a:endParaRPr/>
          </a:p>
        </p:txBody>
      </p:sp>
      <p:sp>
        <p:nvSpPr>
          <p:cNvPr id="119" name="Google Shape;119;p16"/>
          <p:cNvSpPr/>
          <p:nvPr/>
        </p:nvSpPr>
        <p:spPr>
          <a:xfrm>
            <a:off x="11727314" y="6255855"/>
            <a:ext cx="2763546" cy="3227499"/>
          </a:xfrm>
          <a:custGeom>
            <a:rect b="b" l="l" r="r" t="t"/>
            <a:pathLst>
              <a:path extrusionOk="0" h="3227499" w="2763546">
                <a:moveTo>
                  <a:pt x="0" y="0"/>
                </a:moveTo>
                <a:lnTo>
                  <a:pt x="2763546" y="0"/>
                </a:lnTo>
                <a:lnTo>
                  <a:pt x="2763546" y="3227499"/>
                </a:lnTo>
                <a:lnTo>
                  <a:pt x="0" y="3227499"/>
                </a:lnTo>
                <a:lnTo>
                  <a:pt x="0" y="0"/>
                </a:lnTo>
                <a:close/>
              </a:path>
            </a:pathLst>
          </a:custGeom>
          <a:blipFill rotWithShape="1">
            <a:blip r:embed="rId4">
              <a:alphaModFix/>
            </a:blip>
            <a:stretch>
              <a:fillRect b="0" l="0" r="0" t="0"/>
            </a:stretch>
          </a:blipFill>
          <a:ln>
            <a:noFill/>
          </a:ln>
        </p:spPr>
      </p:sp>
      <p:sp>
        <p:nvSpPr>
          <p:cNvPr id="120" name="Google Shape;120;p16"/>
          <p:cNvSpPr/>
          <p:nvPr/>
        </p:nvSpPr>
        <p:spPr>
          <a:xfrm rot="860806">
            <a:off x="13248892" y="6133276"/>
            <a:ext cx="4479580" cy="5079936"/>
          </a:xfrm>
          <a:custGeom>
            <a:rect b="b" l="l" r="r" t="t"/>
            <a:pathLst>
              <a:path extrusionOk="0" h="5079936" w="4479580">
                <a:moveTo>
                  <a:pt x="0" y="0"/>
                </a:moveTo>
                <a:lnTo>
                  <a:pt x="4479580" y="0"/>
                </a:lnTo>
                <a:lnTo>
                  <a:pt x="4479580" y="5079936"/>
                </a:lnTo>
                <a:lnTo>
                  <a:pt x="0" y="507993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439" name="Shape 439"/>
        <p:cNvGrpSpPr/>
        <p:nvPr/>
      </p:nvGrpSpPr>
      <p:grpSpPr>
        <a:xfrm>
          <a:off x="0" y="0"/>
          <a:ext cx="0" cy="0"/>
          <a:chOff x="0" y="0"/>
          <a:chExt cx="0" cy="0"/>
        </a:xfrm>
      </p:grpSpPr>
      <p:sp>
        <p:nvSpPr>
          <p:cNvPr id="440" name="Google Shape;440;p34"/>
          <p:cNvSpPr txBox="1"/>
          <p:nvPr/>
        </p:nvSpPr>
        <p:spPr>
          <a:xfrm>
            <a:off x="1028700" y="826821"/>
            <a:ext cx="59004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Fredoka"/>
                <a:ea typeface="Fredoka"/>
                <a:cs typeface="Fredoka"/>
                <a:sym typeface="Fredoka"/>
              </a:rPr>
              <a:t>Resource </a:t>
            </a:r>
            <a:endParaRPr b="1"/>
          </a:p>
          <a:p>
            <a:pPr indent="0" lvl="0" marL="0" marR="0" rtl="0" algn="l">
              <a:lnSpc>
                <a:spcPct val="100000"/>
              </a:lnSpc>
              <a:spcBef>
                <a:spcPts val="0"/>
              </a:spcBef>
              <a:spcAft>
                <a:spcPts val="0"/>
              </a:spcAft>
              <a:buNone/>
            </a:pPr>
            <a:r>
              <a:rPr b="1" i="0" lang="en-US" sz="8000" u="none" cap="none" strike="noStrike">
                <a:solidFill>
                  <a:srgbClr val="FFFFFF"/>
                </a:solidFill>
                <a:latin typeface="Fredoka"/>
                <a:ea typeface="Fredoka"/>
                <a:cs typeface="Fredoka"/>
                <a:sym typeface="Fredoka"/>
              </a:rPr>
              <a:t>Page</a:t>
            </a:r>
            <a:endParaRPr b="1"/>
          </a:p>
        </p:txBody>
      </p:sp>
      <p:sp>
        <p:nvSpPr>
          <p:cNvPr id="441" name="Google Shape;441;p34"/>
          <p:cNvSpPr txBox="1"/>
          <p:nvPr/>
        </p:nvSpPr>
        <p:spPr>
          <a:xfrm>
            <a:off x="1028700" y="4876648"/>
            <a:ext cx="5059200" cy="441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1800" u="none" cap="none" strike="noStrike">
                <a:solidFill>
                  <a:srgbClr val="FFFFFF"/>
                </a:solidFill>
                <a:latin typeface="Montserrat"/>
                <a:ea typeface="Montserrat"/>
                <a:cs typeface="Montserrat"/>
                <a:sym typeface="Montserrat"/>
              </a:rPr>
              <a:t>Use these design resources in your Canva Presentation.</a:t>
            </a:r>
            <a:endParaRPr>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i="0" lang="en-US" sz="1800" u="none" cap="none" strike="noStrike">
                <a:solidFill>
                  <a:srgbClr val="FFFFFF"/>
                </a:solidFill>
                <a:latin typeface="Montserrat"/>
                <a:ea typeface="Montserrat"/>
                <a:cs typeface="Montserrat"/>
                <a:sym typeface="Montserrat"/>
              </a:rPr>
              <a:t>You can find these fonts online too. Happy designing! </a:t>
            </a:r>
            <a:endParaRPr>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i="0" lang="en-US" sz="1800" u="none" cap="none" strike="noStrike">
                <a:solidFill>
                  <a:srgbClr val="FFFFFF"/>
                </a:solidFill>
                <a:latin typeface="Montserrat"/>
                <a:ea typeface="Montserrat"/>
                <a:cs typeface="Montserrat"/>
                <a:sym typeface="Montserrat"/>
              </a:rPr>
              <a:t>Don't forget to delete this page before presenting. </a:t>
            </a:r>
            <a:endParaRPr>
              <a:latin typeface="Montserrat"/>
              <a:ea typeface="Montserrat"/>
              <a:cs typeface="Montserrat"/>
              <a:sym typeface="Montserrat"/>
            </a:endParaRPr>
          </a:p>
        </p:txBody>
      </p:sp>
      <p:sp>
        <p:nvSpPr>
          <p:cNvPr id="442" name="Google Shape;442;p34"/>
          <p:cNvSpPr txBox="1"/>
          <p:nvPr/>
        </p:nvSpPr>
        <p:spPr>
          <a:xfrm>
            <a:off x="1028700" y="3834073"/>
            <a:ext cx="4676700" cy="59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1800" u="none" cap="none" strike="noStrike">
                <a:solidFill>
                  <a:srgbClr val="FFFFFF"/>
                </a:solidFill>
                <a:latin typeface="Montserrat"/>
                <a:ea typeface="Montserrat"/>
                <a:cs typeface="Montserrat"/>
                <a:sym typeface="Montserrat"/>
              </a:rPr>
              <a:t>This presentation template uses the following free fonts:</a:t>
            </a:r>
            <a:endParaRPr>
              <a:latin typeface="Montserrat"/>
              <a:ea typeface="Montserrat"/>
              <a:cs typeface="Montserrat"/>
              <a:sym typeface="Montserrat"/>
            </a:endParaRPr>
          </a:p>
        </p:txBody>
      </p:sp>
      <p:sp>
        <p:nvSpPr>
          <p:cNvPr id="443" name="Google Shape;443;p34"/>
          <p:cNvSpPr txBox="1"/>
          <p:nvPr/>
        </p:nvSpPr>
        <p:spPr>
          <a:xfrm>
            <a:off x="1028700" y="6016135"/>
            <a:ext cx="5059200" cy="914400"/>
          </a:xfrm>
          <a:prstGeom prst="rect">
            <a:avLst/>
          </a:prstGeom>
          <a:noFill/>
          <a:ln>
            <a:noFill/>
          </a:ln>
        </p:spPr>
        <p:txBody>
          <a:bodyPr anchorCtr="0" anchor="t" bIns="0" lIns="0" spcFirstLastPara="1" rIns="0" wrap="square" tIns="0">
            <a:spAutoFit/>
          </a:bodyPr>
          <a:lstStyle/>
          <a:p>
            <a:pPr indent="-194310" lvl="1" marL="388620" marR="0" rtl="0" algn="l">
              <a:lnSpc>
                <a:spcPct val="115000"/>
              </a:lnSpc>
              <a:spcBef>
                <a:spcPts val="0"/>
              </a:spcBef>
              <a:spcAft>
                <a:spcPts val="0"/>
              </a:spcAft>
              <a:buClr>
                <a:srgbClr val="FFFFFF"/>
              </a:buClr>
              <a:buSzPts val="1800"/>
              <a:buFont typeface="Montserrat"/>
              <a:buChar char="•"/>
            </a:pPr>
            <a:r>
              <a:rPr i="0" lang="en-US" sz="1800" u="none" cap="none" strike="noStrike">
                <a:solidFill>
                  <a:srgbClr val="FFFFFF"/>
                </a:solidFill>
                <a:latin typeface="Montserrat"/>
                <a:ea typeface="Montserrat"/>
                <a:cs typeface="Montserrat"/>
                <a:sym typeface="Montserrat"/>
              </a:rPr>
              <a:t>Titles: Fredoka One</a:t>
            </a:r>
            <a:endParaRPr>
              <a:latin typeface="Montserrat"/>
              <a:ea typeface="Montserrat"/>
              <a:cs typeface="Montserrat"/>
              <a:sym typeface="Montserrat"/>
            </a:endParaRPr>
          </a:p>
          <a:p>
            <a:pPr indent="-194310" lvl="1" marL="388620" marR="0" rtl="0" algn="l">
              <a:lnSpc>
                <a:spcPct val="115000"/>
              </a:lnSpc>
              <a:spcBef>
                <a:spcPts val="0"/>
              </a:spcBef>
              <a:spcAft>
                <a:spcPts val="0"/>
              </a:spcAft>
              <a:buClr>
                <a:srgbClr val="FFFFFF"/>
              </a:buClr>
              <a:buSzPts val="1800"/>
              <a:buFont typeface="Montserrat"/>
              <a:buChar char="•"/>
            </a:pPr>
            <a:r>
              <a:rPr i="0" lang="en-US" sz="1800" u="none" cap="none" strike="noStrike">
                <a:solidFill>
                  <a:srgbClr val="FFFFFF"/>
                </a:solidFill>
                <a:latin typeface="Montserrat"/>
                <a:ea typeface="Montserrat"/>
                <a:cs typeface="Montserrat"/>
                <a:sym typeface="Montserrat"/>
              </a:rPr>
              <a:t>Headers: Gotham Bold</a:t>
            </a:r>
            <a:endParaRPr>
              <a:latin typeface="Montserrat"/>
              <a:ea typeface="Montserrat"/>
              <a:cs typeface="Montserrat"/>
              <a:sym typeface="Montserrat"/>
            </a:endParaRPr>
          </a:p>
          <a:p>
            <a:pPr indent="-194310" lvl="1" marL="388620" marR="0" rtl="0" algn="l">
              <a:lnSpc>
                <a:spcPct val="115000"/>
              </a:lnSpc>
              <a:spcBef>
                <a:spcPts val="0"/>
              </a:spcBef>
              <a:spcAft>
                <a:spcPts val="0"/>
              </a:spcAft>
              <a:buClr>
                <a:srgbClr val="FFFFFF"/>
              </a:buClr>
              <a:buSzPts val="1800"/>
              <a:buFont typeface="Montserrat"/>
              <a:buChar char="•"/>
            </a:pPr>
            <a:r>
              <a:rPr i="0" lang="en-US" sz="1800" u="none" cap="none" strike="noStrike">
                <a:solidFill>
                  <a:srgbClr val="FFFFFF"/>
                </a:solidFill>
                <a:latin typeface="Montserrat"/>
                <a:ea typeface="Montserrat"/>
                <a:cs typeface="Montserrat"/>
                <a:sym typeface="Montserrat"/>
              </a:rPr>
              <a:t>Body Copy: Gotham Regular</a:t>
            </a:r>
            <a:endParaRPr>
              <a:latin typeface="Montserrat"/>
              <a:ea typeface="Montserrat"/>
              <a:cs typeface="Montserrat"/>
              <a:sym typeface="Montserrat"/>
            </a:endParaRPr>
          </a:p>
        </p:txBody>
      </p:sp>
      <p:sp>
        <p:nvSpPr>
          <p:cNvPr id="444" name="Google Shape;444;p34"/>
          <p:cNvSpPr/>
          <p:nvPr/>
        </p:nvSpPr>
        <p:spPr>
          <a:xfrm>
            <a:off x="11442625" y="1186733"/>
            <a:ext cx="1685994" cy="1969044"/>
          </a:xfrm>
          <a:custGeom>
            <a:rect b="b" l="l" r="r" t="t"/>
            <a:pathLst>
              <a:path extrusionOk="0" h="1969044" w="1685994">
                <a:moveTo>
                  <a:pt x="0" y="0"/>
                </a:moveTo>
                <a:lnTo>
                  <a:pt x="1685994" y="0"/>
                </a:lnTo>
                <a:lnTo>
                  <a:pt x="1685994" y="1969044"/>
                </a:lnTo>
                <a:lnTo>
                  <a:pt x="0" y="1969044"/>
                </a:lnTo>
                <a:lnTo>
                  <a:pt x="0" y="0"/>
                </a:lnTo>
                <a:close/>
              </a:path>
            </a:pathLst>
          </a:custGeom>
          <a:blipFill rotWithShape="1">
            <a:blip r:embed="rId3">
              <a:alphaModFix/>
            </a:blip>
            <a:stretch>
              <a:fillRect b="0" l="0" r="0" t="0"/>
            </a:stretch>
          </a:blipFill>
          <a:ln>
            <a:noFill/>
          </a:ln>
        </p:spPr>
      </p:sp>
      <p:sp>
        <p:nvSpPr>
          <p:cNvPr id="445" name="Google Shape;445;p34"/>
          <p:cNvSpPr/>
          <p:nvPr/>
        </p:nvSpPr>
        <p:spPr>
          <a:xfrm>
            <a:off x="14975989" y="1186733"/>
            <a:ext cx="1736339" cy="1969044"/>
          </a:xfrm>
          <a:custGeom>
            <a:rect b="b" l="l" r="r" t="t"/>
            <a:pathLst>
              <a:path extrusionOk="0" h="1969044" w="1736339">
                <a:moveTo>
                  <a:pt x="0" y="0"/>
                </a:moveTo>
                <a:lnTo>
                  <a:pt x="1736340" y="0"/>
                </a:lnTo>
                <a:lnTo>
                  <a:pt x="1736340" y="1969044"/>
                </a:lnTo>
                <a:lnTo>
                  <a:pt x="0" y="1969044"/>
                </a:lnTo>
                <a:lnTo>
                  <a:pt x="0" y="0"/>
                </a:lnTo>
                <a:close/>
              </a:path>
            </a:pathLst>
          </a:custGeom>
          <a:blipFill rotWithShape="1">
            <a:blip r:embed="rId4">
              <a:alphaModFix/>
            </a:blip>
            <a:stretch>
              <a:fillRect b="0" l="0" r="0" t="0"/>
            </a:stretch>
          </a:blipFill>
          <a:ln>
            <a:noFill/>
          </a:ln>
        </p:spPr>
      </p:sp>
      <p:sp>
        <p:nvSpPr>
          <p:cNvPr id="446" name="Google Shape;446;p34"/>
          <p:cNvSpPr/>
          <p:nvPr/>
        </p:nvSpPr>
        <p:spPr>
          <a:xfrm>
            <a:off x="15432300" y="4084620"/>
            <a:ext cx="1445485" cy="1290424"/>
          </a:xfrm>
          <a:custGeom>
            <a:rect b="b" l="l" r="r" t="t"/>
            <a:pathLst>
              <a:path extrusionOk="0" h="1290424" w="1445485">
                <a:moveTo>
                  <a:pt x="0" y="0"/>
                </a:moveTo>
                <a:lnTo>
                  <a:pt x="1445485" y="0"/>
                </a:lnTo>
                <a:lnTo>
                  <a:pt x="1445485" y="1290424"/>
                </a:lnTo>
                <a:lnTo>
                  <a:pt x="0" y="1290424"/>
                </a:lnTo>
                <a:lnTo>
                  <a:pt x="0" y="0"/>
                </a:lnTo>
                <a:close/>
              </a:path>
            </a:pathLst>
          </a:custGeom>
          <a:blipFill rotWithShape="1">
            <a:blip r:embed="rId5">
              <a:alphaModFix/>
            </a:blip>
            <a:stretch>
              <a:fillRect b="0" l="0" r="0" t="0"/>
            </a:stretch>
          </a:blipFill>
          <a:ln>
            <a:noFill/>
          </a:ln>
        </p:spPr>
      </p:sp>
      <p:sp>
        <p:nvSpPr>
          <p:cNvPr id="447" name="Google Shape;447;p34"/>
          <p:cNvSpPr/>
          <p:nvPr/>
        </p:nvSpPr>
        <p:spPr>
          <a:xfrm>
            <a:off x="11391627" y="3923398"/>
            <a:ext cx="1410526" cy="1612868"/>
          </a:xfrm>
          <a:custGeom>
            <a:rect b="b" l="l" r="r" t="t"/>
            <a:pathLst>
              <a:path extrusionOk="0" h="1612868" w="1410526">
                <a:moveTo>
                  <a:pt x="0" y="0"/>
                </a:moveTo>
                <a:lnTo>
                  <a:pt x="1410526" y="0"/>
                </a:lnTo>
                <a:lnTo>
                  <a:pt x="1410526" y="1612868"/>
                </a:lnTo>
                <a:lnTo>
                  <a:pt x="0" y="1612868"/>
                </a:lnTo>
                <a:lnTo>
                  <a:pt x="0" y="0"/>
                </a:lnTo>
                <a:close/>
              </a:path>
            </a:pathLst>
          </a:custGeom>
          <a:blipFill rotWithShape="1">
            <a:blip r:embed="rId6">
              <a:alphaModFix/>
            </a:blip>
            <a:stretch>
              <a:fillRect b="0" l="0" r="0" t="0"/>
            </a:stretch>
          </a:blipFill>
          <a:ln>
            <a:noFill/>
          </a:ln>
        </p:spPr>
      </p:sp>
      <p:sp>
        <p:nvSpPr>
          <p:cNvPr id="448" name="Google Shape;448;p34"/>
          <p:cNvSpPr/>
          <p:nvPr/>
        </p:nvSpPr>
        <p:spPr>
          <a:xfrm>
            <a:off x="7290013" y="4170230"/>
            <a:ext cx="1367916" cy="1119204"/>
          </a:xfrm>
          <a:custGeom>
            <a:rect b="b" l="l" r="r" t="t"/>
            <a:pathLst>
              <a:path extrusionOk="0" h="1119204" w="1367916">
                <a:moveTo>
                  <a:pt x="0" y="0"/>
                </a:moveTo>
                <a:lnTo>
                  <a:pt x="1367916" y="0"/>
                </a:lnTo>
                <a:lnTo>
                  <a:pt x="1367916" y="1119204"/>
                </a:lnTo>
                <a:lnTo>
                  <a:pt x="0" y="1119204"/>
                </a:lnTo>
                <a:lnTo>
                  <a:pt x="0" y="0"/>
                </a:lnTo>
                <a:close/>
              </a:path>
            </a:pathLst>
          </a:custGeom>
          <a:blipFill rotWithShape="1">
            <a:blip r:embed="rId7">
              <a:alphaModFix/>
            </a:blip>
            <a:stretch>
              <a:fillRect b="0" l="0" r="0" t="0"/>
            </a:stretch>
          </a:blipFill>
          <a:ln>
            <a:noFill/>
          </a:ln>
        </p:spPr>
      </p:sp>
      <p:sp>
        <p:nvSpPr>
          <p:cNvPr id="449" name="Google Shape;449;p34"/>
          <p:cNvSpPr/>
          <p:nvPr/>
        </p:nvSpPr>
        <p:spPr>
          <a:xfrm>
            <a:off x="10896372" y="6434020"/>
            <a:ext cx="1784396" cy="1210145"/>
          </a:xfrm>
          <a:custGeom>
            <a:rect b="b" l="l" r="r" t="t"/>
            <a:pathLst>
              <a:path extrusionOk="0" h="1210145" w="1784396">
                <a:moveTo>
                  <a:pt x="0" y="0"/>
                </a:moveTo>
                <a:lnTo>
                  <a:pt x="1784396" y="0"/>
                </a:lnTo>
                <a:lnTo>
                  <a:pt x="1784396" y="1210145"/>
                </a:lnTo>
                <a:lnTo>
                  <a:pt x="0" y="1210145"/>
                </a:lnTo>
                <a:lnTo>
                  <a:pt x="0" y="0"/>
                </a:lnTo>
                <a:close/>
              </a:path>
            </a:pathLst>
          </a:custGeom>
          <a:blipFill rotWithShape="1">
            <a:blip r:embed="rId8">
              <a:alphaModFix/>
            </a:blip>
            <a:stretch>
              <a:fillRect b="0" l="0" r="0" t="0"/>
            </a:stretch>
          </a:blipFill>
          <a:ln>
            <a:noFill/>
          </a:ln>
        </p:spPr>
      </p:sp>
      <p:sp>
        <p:nvSpPr>
          <p:cNvPr id="450" name="Google Shape;450;p34"/>
          <p:cNvSpPr/>
          <p:nvPr/>
        </p:nvSpPr>
        <p:spPr>
          <a:xfrm>
            <a:off x="13441116" y="6356000"/>
            <a:ext cx="3271213" cy="3205789"/>
          </a:xfrm>
          <a:custGeom>
            <a:rect b="b" l="l" r="r" t="t"/>
            <a:pathLst>
              <a:path extrusionOk="0" h="3205789" w="3271213">
                <a:moveTo>
                  <a:pt x="0" y="0"/>
                </a:moveTo>
                <a:lnTo>
                  <a:pt x="3271213" y="0"/>
                </a:lnTo>
                <a:lnTo>
                  <a:pt x="3271213" y="3205789"/>
                </a:lnTo>
                <a:lnTo>
                  <a:pt x="0" y="3205789"/>
                </a:lnTo>
                <a:lnTo>
                  <a:pt x="0" y="0"/>
                </a:lnTo>
                <a:close/>
              </a:path>
            </a:pathLst>
          </a:custGeom>
          <a:blipFill rotWithShape="1">
            <a:blip r:embed="rId9">
              <a:alphaModFix/>
            </a:blip>
            <a:stretch>
              <a:fillRect b="0" l="0" r="0" t="0"/>
            </a:stretch>
          </a:blipFill>
          <a:ln>
            <a:noFill/>
          </a:ln>
        </p:spPr>
      </p:sp>
      <p:sp>
        <p:nvSpPr>
          <p:cNvPr id="451" name="Google Shape;451;p34"/>
          <p:cNvSpPr/>
          <p:nvPr/>
        </p:nvSpPr>
        <p:spPr>
          <a:xfrm>
            <a:off x="6929096" y="916069"/>
            <a:ext cx="1798054" cy="2510372"/>
          </a:xfrm>
          <a:custGeom>
            <a:rect b="b" l="l" r="r" t="t"/>
            <a:pathLst>
              <a:path extrusionOk="0" h="2510372" w="1798054">
                <a:moveTo>
                  <a:pt x="0" y="0"/>
                </a:moveTo>
                <a:lnTo>
                  <a:pt x="1798054" y="0"/>
                </a:lnTo>
                <a:lnTo>
                  <a:pt x="1798054" y="2510372"/>
                </a:lnTo>
                <a:lnTo>
                  <a:pt x="0" y="2510372"/>
                </a:lnTo>
                <a:lnTo>
                  <a:pt x="0" y="0"/>
                </a:lnTo>
                <a:close/>
              </a:path>
            </a:pathLst>
          </a:custGeom>
          <a:blipFill rotWithShape="1">
            <a:blip r:embed="rId10">
              <a:alphaModFix/>
            </a:blip>
            <a:stretch>
              <a:fillRect b="0" l="0" r="0" t="0"/>
            </a:stretch>
          </a:blipFill>
          <a:ln>
            <a:noFill/>
          </a:ln>
        </p:spPr>
      </p:sp>
      <p:sp>
        <p:nvSpPr>
          <p:cNvPr id="452" name="Google Shape;452;p34"/>
          <p:cNvSpPr/>
          <p:nvPr/>
        </p:nvSpPr>
        <p:spPr>
          <a:xfrm>
            <a:off x="9167795" y="3853123"/>
            <a:ext cx="1713966" cy="1753418"/>
          </a:xfrm>
          <a:custGeom>
            <a:rect b="b" l="l" r="r" t="t"/>
            <a:pathLst>
              <a:path extrusionOk="0" h="1753418" w="1713966">
                <a:moveTo>
                  <a:pt x="0" y="0"/>
                </a:moveTo>
                <a:lnTo>
                  <a:pt x="1713966" y="0"/>
                </a:lnTo>
                <a:lnTo>
                  <a:pt x="1713966" y="1753418"/>
                </a:lnTo>
                <a:lnTo>
                  <a:pt x="0" y="1753418"/>
                </a:lnTo>
                <a:lnTo>
                  <a:pt x="0" y="0"/>
                </a:lnTo>
                <a:close/>
              </a:path>
            </a:pathLst>
          </a:custGeom>
          <a:blipFill rotWithShape="1">
            <a:blip r:embed="rId11">
              <a:alphaModFix/>
            </a:blip>
            <a:stretch>
              <a:fillRect b="0" l="0" r="0" t="0"/>
            </a:stretch>
          </a:blipFill>
          <a:ln>
            <a:noFill/>
          </a:ln>
        </p:spPr>
      </p:sp>
      <p:sp>
        <p:nvSpPr>
          <p:cNvPr id="453" name="Google Shape;453;p34"/>
          <p:cNvSpPr/>
          <p:nvPr/>
        </p:nvSpPr>
        <p:spPr>
          <a:xfrm>
            <a:off x="7655171" y="6254241"/>
            <a:ext cx="2480853" cy="1569703"/>
          </a:xfrm>
          <a:custGeom>
            <a:rect b="b" l="l" r="r" t="t"/>
            <a:pathLst>
              <a:path extrusionOk="0" h="1569703" w="2480853">
                <a:moveTo>
                  <a:pt x="0" y="0"/>
                </a:moveTo>
                <a:lnTo>
                  <a:pt x="2480853" y="0"/>
                </a:lnTo>
                <a:lnTo>
                  <a:pt x="2480853" y="1569703"/>
                </a:lnTo>
                <a:lnTo>
                  <a:pt x="0" y="1569703"/>
                </a:lnTo>
                <a:lnTo>
                  <a:pt x="0" y="0"/>
                </a:lnTo>
                <a:close/>
              </a:path>
            </a:pathLst>
          </a:custGeom>
          <a:blipFill rotWithShape="1">
            <a:blip r:embed="rId12">
              <a:alphaModFix/>
            </a:blip>
            <a:stretch>
              <a:fillRect b="0" l="0" r="0" t="0"/>
            </a:stretch>
          </a:blipFill>
          <a:ln>
            <a:noFill/>
          </a:ln>
        </p:spPr>
      </p:sp>
      <p:sp>
        <p:nvSpPr>
          <p:cNvPr id="454" name="Google Shape;454;p34"/>
          <p:cNvSpPr/>
          <p:nvPr/>
        </p:nvSpPr>
        <p:spPr>
          <a:xfrm>
            <a:off x="13541684" y="1238227"/>
            <a:ext cx="1021242" cy="1866056"/>
          </a:xfrm>
          <a:custGeom>
            <a:rect b="b" l="l" r="r" t="t"/>
            <a:pathLst>
              <a:path extrusionOk="0" h="1866056" w="1021242">
                <a:moveTo>
                  <a:pt x="0" y="0"/>
                </a:moveTo>
                <a:lnTo>
                  <a:pt x="1021241" y="0"/>
                </a:lnTo>
                <a:lnTo>
                  <a:pt x="1021241" y="1866056"/>
                </a:lnTo>
                <a:lnTo>
                  <a:pt x="0" y="1866056"/>
                </a:lnTo>
                <a:lnTo>
                  <a:pt x="0" y="0"/>
                </a:lnTo>
                <a:close/>
              </a:path>
            </a:pathLst>
          </a:custGeom>
          <a:blipFill rotWithShape="1">
            <a:blip r:embed="rId13">
              <a:alphaModFix/>
            </a:blip>
            <a:stretch>
              <a:fillRect b="0" l="0" r="0" t="0"/>
            </a:stretch>
          </a:blipFill>
          <a:ln>
            <a:noFill/>
          </a:ln>
        </p:spPr>
      </p:sp>
      <p:sp>
        <p:nvSpPr>
          <p:cNvPr id="455" name="Google Shape;455;p34"/>
          <p:cNvSpPr/>
          <p:nvPr/>
        </p:nvSpPr>
        <p:spPr>
          <a:xfrm>
            <a:off x="13312018" y="3894238"/>
            <a:ext cx="1610416" cy="1671187"/>
          </a:xfrm>
          <a:custGeom>
            <a:rect b="b" l="l" r="r" t="t"/>
            <a:pathLst>
              <a:path extrusionOk="0" h="1671187" w="1610416">
                <a:moveTo>
                  <a:pt x="0" y="0"/>
                </a:moveTo>
                <a:lnTo>
                  <a:pt x="1610417" y="0"/>
                </a:lnTo>
                <a:lnTo>
                  <a:pt x="1610417" y="1671187"/>
                </a:lnTo>
                <a:lnTo>
                  <a:pt x="0" y="1671187"/>
                </a:lnTo>
                <a:lnTo>
                  <a:pt x="0" y="0"/>
                </a:lnTo>
                <a:close/>
              </a:path>
            </a:pathLst>
          </a:custGeom>
          <a:blipFill rotWithShape="1">
            <a:blip r:embed="rId14">
              <a:alphaModFix/>
            </a:blip>
            <a:stretch>
              <a:fillRect b="0" l="0" r="0" t="0"/>
            </a:stretch>
          </a:blipFill>
          <a:ln>
            <a:noFill/>
          </a:ln>
        </p:spPr>
      </p:sp>
      <p:sp>
        <p:nvSpPr>
          <p:cNvPr id="456" name="Google Shape;456;p34"/>
          <p:cNvSpPr/>
          <p:nvPr/>
        </p:nvSpPr>
        <p:spPr>
          <a:xfrm>
            <a:off x="11061975" y="8175040"/>
            <a:ext cx="1553836" cy="1339124"/>
          </a:xfrm>
          <a:custGeom>
            <a:rect b="b" l="l" r="r" t="t"/>
            <a:pathLst>
              <a:path extrusionOk="0" h="1339124" w="1553836">
                <a:moveTo>
                  <a:pt x="0" y="0"/>
                </a:moveTo>
                <a:lnTo>
                  <a:pt x="1553836" y="0"/>
                </a:lnTo>
                <a:lnTo>
                  <a:pt x="1553836" y="1339124"/>
                </a:lnTo>
                <a:lnTo>
                  <a:pt x="0" y="1339124"/>
                </a:lnTo>
                <a:lnTo>
                  <a:pt x="0" y="0"/>
                </a:lnTo>
                <a:close/>
              </a:path>
            </a:pathLst>
          </a:custGeom>
          <a:blipFill rotWithShape="1">
            <a:blip r:embed="rId15">
              <a:alphaModFix/>
            </a:blip>
            <a:stretch>
              <a:fillRect b="0" l="0" r="0" t="0"/>
            </a:stretch>
          </a:blipFill>
          <a:ln>
            <a:noFill/>
          </a:ln>
        </p:spPr>
      </p:sp>
      <p:sp>
        <p:nvSpPr>
          <p:cNvPr id="457" name="Google Shape;457;p34"/>
          <p:cNvSpPr/>
          <p:nvPr/>
        </p:nvSpPr>
        <p:spPr>
          <a:xfrm>
            <a:off x="7807024" y="8252569"/>
            <a:ext cx="2052891" cy="1261595"/>
          </a:xfrm>
          <a:custGeom>
            <a:rect b="b" l="l" r="r" t="t"/>
            <a:pathLst>
              <a:path extrusionOk="0" h="1261595" w="2052891">
                <a:moveTo>
                  <a:pt x="0" y="0"/>
                </a:moveTo>
                <a:lnTo>
                  <a:pt x="2052891" y="0"/>
                </a:lnTo>
                <a:lnTo>
                  <a:pt x="2052891" y="1261595"/>
                </a:lnTo>
                <a:lnTo>
                  <a:pt x="0" y="1261595"/>
                </a:lnTo>
                <a:lnTo>
                  <a:pt x="0" y="0"/>
                </a:lnTo>
                <a:close/>
              </a:path>
            </a:pathLst>
          </a:custGeom>
          <a:blipFill rotWithShape="1">
            <a:blip r:embed="rId16">
              <a:alphaModFix/>
            </a:blip>
            <a:stretch>
              <a:fillRect b="0" l="0" r="0" t="0"/>
            </a:stretch>
          </a:blipFill>
          <a:ln>
            <a:noFill/>
          </a:ln>
        </p:spPr>
      </p:sp>
      <p:sp>
        <p:nvSpPr>
          <p:cNvPr id="458" name="Google Shape;458;p34"/>
          <p:cNvSpPr/>
          <p:nvPr/>
        </p:nvSpPr>
        <p:spPr>
          <a:xfrm>
            <a:off x="9140214" y="1140233"/>
            <a:ext cx="1889347" cy="2062043"/>
          </a:xfrm>
          <a:custGeom>
            <a:rect b="b" l="l" r="r" t="t"/>
            <a:pathLst>
              <a:path extrusionOk="0" h="2062043" w="1889347">
                <a:moveTo>
                  <a:pt x="0" y="0"/>
                </a:moveTo>
                <a:lnTo>
                  <a:pt x="1889347" y="0"/>
                </a:lnTo>
                <a:lnTo>
                  <a:pt x="1889347" y="2062043"/>
                </a:lnTo>
                <a:lnTo>
                  <a:pt x="0" y="2062043"/>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462" name="Shape 462"/>
        <p:cNvGrpSpPr/>
        <p:nvPr/>
      </p:nvGrpSpPr>
      <p:grpSpPr>
        <a:xfrm>
          <a:off x="0" y="0"/>
          <a:ext cx="0" cy="0"/>
          <a:chOff x="0" y="0"/>
          <a:chExt cx="0" cy="0"/>
        </a:xfrm>
      </p:grpSpPr>
      <p:pic>
        <p:nvPicPr>
          <p:cNvPr id="463" name="Google Shape;463;p35"/>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grpSp>
        <p:nvGrpSpPr>
          <p:cNvPr id="464" name="Google Shape;464;p35"/>
          <p:cNvGrpSpPr/>
          <p:nvPr/>
        </p:nvGrpSpPr>
        <p:grpSpPr>
          <a:xfrm>
            <a:off x="771525" y="1023289"/>
            <a:ext cx="8099192" cy="8062607"/>
            <a:chOff x="0" y="-47625"/>
            <a:chExt cx="2198643" cy="2188712"/>
          </a:xfrm>
        </p:grpSpPr>
        <p:sp>
          <p:nvSpPr>
            <p:cNvPr id="465" name="Google Shape;465;p35"/>
            <p:cNvSpPr/>
            <p:nvPr/>
          </p:nvSpPr>
          <p:spPr>
            <a:xfrm>
              <a:off x="0" y="0"/>
              <a:ext cx="2198643" cy="2141087"/>
            </a:xfrm>
            <a:custGeom>
              <a:rect b="b" l="l" r="r" t="t"/>
              <a:pathLst>
                <a:path extrusionOk="0" h="2141087" w="2198643">
                  <a:moveTo>
                    <a:pt x="48750" y="0"/>
                  </a:moveTo>
                  <a:lnTo>
                    <a:pt x="2149893" y="0"/>
                  </a:lnTo>
                  <a:cubicBezTo>
                    <a:pt x="2162822" y="0"/>
                    <a:pt x="2175222" y="5136"/>
                    <a:pt x="2184365" y="14279"/>
                  </a:cubicBezTo>
                  <a:cubicBezTo>
                    <a:pt x="2193507" y="23421"/>
                    <a:pt x="2198643" y="35821"/>
                    <a:pt x="2198643" y="48750"/>
                  </a:cubicBezTo>
                  <a:lnTo>
                    <a:pt x="2198643" y="2092336"/>
                  </a:lnTo>
                  <a:cubicBezTo>
                    <a:pt x="2198643" y="2119261"/>
                    <a:pt x="2176817" y="2141087"/>
                    <a:pt x="2149893" y="2141087"/>
                  </a:cubicBezTo>
                  <a:lnTo>
                    <a:pt x="48750" y="2141087"/>
                  </a:lnTo>
                  <a:cubicBezTo>
                    <a:pt x="21826" y="2141087"/>
                    <a:pt x="0" y="2119261"/>
                    <a:pt x="0" y="2092336"/>
                  </a:cubicBezTo>
                  <a:lnTo>
                    <a:pt x="0" y="48750"/>
                  </a:lnTo>
                  <a:cubicBezTo>
                    <a:pt x="0" y="21826"/>
                    <a:pt x="21826" y="0"/>
                    <a:pt x="4875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5"/>
            <p:cNvSpPr txBox="1"/>
            <p:nvPr/>
          </p:nvSpPr>
          <p:spPr>
            <a:xfrm>
              <a:off x="0" y="-47625"/>
              <a:ext cx="2198643" cy="218871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35"/>
          <p:cNvGrpSpPr/>
          <p:nvPr/>
        </p:nvGrpSpPr>
        <p:grpSpPr>
          <a:xfrm>
            <a:off x="9417283" y="1025666"/>
            <a:ext cx="8099192" cy="8062607"/>
            <a:chOff x="0" y="-47625"/>
            <a:chExt cx="2198643" cy="2188712"/>
          </a:xfrm>
        </p:grpSpPr>
        <p:sp>
          <p:nvSpPr>
            <p:cNvPr id="468" name="Google Shape;468;p35"/>
            <p:cNvSpPr/>
            <p:nvPr/>
          </p:nvSpPr>
          <p:spPr>
            <a:xfrm>
              <a:off x="0" y="0"/>
              <a:ext cx="2198643" cy="2141087"/>
            </a:xfrm>
            <a:custGeom>
              <a:rect b="b" l="l" r="r" t="t"/>
              <a:pathLst>
                <a:path extrusionOk="0" h="2141087" w="2198643">
                  <a:moveTo>
                    <a:pt x="48750" y="0"/>
                  </a:moveTo>
                  <a:lnTo>
                    <a:pt x="2149893" y="0"/>
                  </a:lnTo>
                  <a:cubicBezTo>
                    <a:pt x="2162822" y="0"/>
                    <a:pt x="2175222" y="5136"/>
                    <a:pt x="2184365" y="14279"/>
                  </a:cubicBezTo>
                  <a:cubicBezTo>
                    <a:pt x="2193507" y="23421"/>
                    <a:pt x="2198643" y="35821"/>
                    <a:pt x="2198643" y="48750"/>
                  </a:cubicBezTo>
                  <a:lnTo>
                    <a:pt x="2198643" y="2092336"/>
                  </a:lnTo>
                  <a:cubicBezTo>
                    <a:pt x="2198643" y="2119261"/>
                    <a:pt x="2176817" y="2141087"/>
                    <a:pt x="2149893" y="2141087"/>
                  </a:cubicBezTo>
                  <a:lnTo>
                    <a:pt x="48750" y="2141087"/>
                  </a:lnTo>
                  <a:cubicBezTo>
                    <a:pt x="21826" y="2141087"/>
                    <a:pt x="0" y="2119261"/>
                    <a:pt x="0" y="2092336"/>
                  </a:cubicBezTo>
                  <a:lnTo>
                    <a:pt x="0" y="48750"/>
                  </a:lnTo>
                  <a:cubicBezTo>
                    <a:pt x="0" y="21826"/>
                    <a:pt x="21826" y="0"/>
                    <a:pt x="48750"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5"/>
            <p:cNvSpPr txBox="1"/>
            <p:nvPr/>
          </p:nvSpPr>
          <p:spPr>
            <a:xfrm>
              <a:off x="0" y="-47625"/>
              <a:ext cx="2198643" cy="218871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0" name="Google Shape;470;p35"/>
          <p:cNvSpPr txBox="1"/>
          <p:nvPr/>
        </p:nvSpPr>
        <p:spPr>
          <a:xfrm>
            <a:off x="1773689" y="3769029"/>
            <a:ext cx="60948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This presentation template is free for everyone to use thanks to the following:</a:t>
            </a:r>
            <a:endParaRPr>
              <a:latin typeface="Montserrat"/>
              <a:ea typeface="Montserrat"/>
              <a:cs typeface="Montserrat"/>
              <a:sym typeface="Montserrat"/>
            </a:endParaRPr>
          </a:p>
        </p:txBody>
      </p:sp>
      <p:sp>
        <p:nvSpPr>
          <p:cNvPr id="471" name="Google Shape;471;p35"/>
          <p:cNvSpPr txBox="1"/>
          <p:nvPr/>
        </p:nvSpPr>
        <p:spPr>
          <a:xfrm>
            <a:off x="1502325" y="6180563"/>
            <a:ext cx="66375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200" u="none" cap="none" strike="noStrike">
                <a:solidFill>
                  <a:srgbClr val="FFFFFF"/>
                </a:solidFill>
                <a:latin typeface="Montserrat"/>
                <a:ea typeface="Montserrat"/>
                <a:cs typeface="Montserrat"/>
                <a:sym typeface="Montserrat"/>
              </a:rPr>
              <a:t>SlidesCarnival for the presentation template</a:t>
            </a:r>
            <a:endParaRPr>
              <a:latin typeface="Montserrat"/>
              <a:ea typeface="Montserrat"/>
              <a:cs typeface="Montserrat"/>
              <a:sym typeface="Montserrat"/>
            </a:endParaRPr>
          </a:p>
          <a:p>
            <a:pPr indent="0" lvl="0" marL="0" marR="0" rtl="0" algn="ctr">
              <a:lnSpc>
                <a:spcPct val="115000"/>
              </a:lnSpc>
              <a:spcBef>
                <a:spcPts val="0"/>
              </a:spcBef>
              <a:spcAft>
                <a:spcPts val="0"/>
              </a:spcAft>
              <a:buNone/>
            </a:pPr>
            <a:r>
              <a:rPr b="1" i="0" lang="en-US" sz="2200" u="none" cap="none" strike="noStrike">
                <a:solidFill>
                  <a:srgbClr val="FFFFFF"/>
                </a:solidFill>
                <a:latin typeface="Montserrat"/>
                <a:ea typeface="Montserrat"/>
                <a:cs typeface="Montserrat"/>
                <a:sym typeface="Montserrat"/>
              </a:rPr>
              <a:t>Pexels for the photos</a:t>
            </a:r>
            <a:endParaRPr>
              <a:latin typeface="Montserrat"/>
              <a:ea typeface="Montserrat"/>
              <a:cs typeface="Montserrat"/>
              <a:sym typeface="Montserrat"/>
            </a:endParaRPr>
          </a:p>
        </p:txBody>
      </p:sp>
      <p:sp>
        <p:nvSpPr>
          <p:cNvPr id="472" name="Google Shape;472;p35"/>
          <p:cNvSpPr txBox="1"/>
          <p:nvPr/>
        </p:nvSpPr>
        <p:spPr>
          <a:xfrm>
            <a:off x="1502325" y="7446701"/>
            <a:ext cx="6804300" cy="69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497" u="none" cap="none" strike="noStrike">
                <a:solidFill>
                  <a:srgbClr val="CB042D"/>
                </a:solidFill>
                <a:latin typeface="Fredoka"/>
                <a:ea typeface="Fredoka"/>
                <a:cs typeface="Fredoka"/>
                <a:sym typeface="Fredoka"/>
              </a:rPr>
              <a:t>Happy designing! </a:t>
            </a:r>
            <a:endParaRPr b="1"/>
          </a:p>
        </p:txBody>
      </p:sp>
      <p:sp>
        <p:nvSpPr>
          <p:cNvPr id="473" name="Google Shape;473;p35"/>
          <p:cNvSpPr/>
          <p:nvPr/>
        </p:nvSpPr>
        <p:spPr>
          <a:xfrm>
            <a:off x="2845697" y="2143067"/>
            <a:ext cx="3950798" cy="987700"/>
          </a:xfrm>
          <a:custGeom>
            <a:rect b="b" l="l" r="r" t="t"/>
            <a:pathLst>
              <a:path extrusionOk="0" h="987700" w="3950798">
                <a:moveTo>
                  <a:pt x="0" y="0"/>
                </a:moveTo>
                <a:lnTo>
                  <a:pt x="3950798" y="0"/>
                </a:lnTo>
                <a:lnTo>
                  <a:pt x="3950798" y="987700"/>
                </a:lnTo>
                <a:lnTo>
                  <a:pt x="0" y="987700"/>
                </a:lnTo>
                <a:lnTo>
                  <a:pt x="0" y="0"/>
                </a:lnTo>
                <a:close/>
              </a:path>
            </a:pathLst>
          </a:custGeom>
          <a:blipFill rotWithShape="1">
            <a:blip r:embed="rId4">
              <a:alphaModFix/>
            </a:blip>
            <a:stretch>
              <a:fillRect b="0" l="0" r="0" t="0"/>
            </a:stretch>
          </a:blipFill>
          <a:ln>
            <a:noFill/>
          </a:ln>
        </p:spPr>
      </p:sp>
      <p:sp>
        <p:nvSpPr>
          <p:cNvPr id="474" name="Google Shape;474;p35"/>
          <p:cNvSpPr/>
          <p:nvPr/>
        </p:nvSpPr>
        <p:spPr>
          <a:xfrm>
            <a:off x="10277367" y="1525339"/>
            <a:ext cx="6379024" cy="7233945"/>
          </a:xfrm>
          <a:custGeom>
            <a:rect b="b" l="l" r="r" t="t"/>
            <a:pathLst>
              <a:path extrusionOk="0" h="7233945" w="6379024">
                <a:moveTo>
                  <a:pt x="0" y="0"/>
                </a:moveTo>
                <a:lnTo>
                  <a:pt x="6379024" y="0"/>
                </a:lnTo>
                <a:lnTo>
                  <a:pt x="6379024" y="7233945"/>
                </a:lnTo>
                <a:lnTo>
                  <a:pt x="0" y="723394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124" name="Shape 124"/>
        <p:cNvGrpSpPr/>
        <p:nvPr/>
      </p:nvGrpSpPr>
      <p:grpSpPr>
        <a:xfrm>
          <a:off x="0" y="0"/>
          <a:ext cx="0" cy="0"/>
          <a:chOff x="0" y="0"/>
          <a:chExt cx="0" cy="0"/>
        </a:xfrm>
      </p:grpSpPr>
      <p:sp>
        <p:nvSpPr>
          <p:cNvPr id="125" name="Google Shape;125;p17"/>
          <p:cNvSpPr/>
          <p:nvPr/>
        </p:nvSpPr>
        <p:spPr>
          <a:xfrm>
            <a:off x="3144235" y="4264228"/>
            <a:ext cx="11206297" cy="7090530"/>
          </a:xfrm>
          <a:custGeom>
            <a:rect b="b" l="l" r="r" t="t"/>
            <a:pathLst>
              <a:path extrusionOk="0" h="7090530" w="11206297">
                <a:moveTo>
                  <a:pt x="0" y="0"/>
                </a:moveTo>
                <a:lnTo>
                  <a:pt x="11206296" y="0"/>
                </a:lnTo>
                <a:lnTo>
                  <a:pt x="11206296" y="7090529"/>
                </a:lnTo>
                <a:lnTo>
                  <a:pt x="0" y="7090529"/>
                </a:lnTo>
                <a:lnTo>
                  <a:pt x="0" y="0"/>
                </a:lnTo>
                <a:close/>
              </a:path>
            </a:pathLst>
          </a:custGeom>
          <a:blipFill rotWithShape="1">
            <a:blip r:embed="rId3">
              <a:alphaModFix/>
            </a:blip>
            <a:stretch>
              <a:fillRect b="0" l="0" r="0" t="0"/>
            </a:stretch>
          </a:blipFill>
          <a:ln>
            <a:noFill/>
          </a:ln>
        </p:spPr>
      </p:sp>
      <p:grpSp>
        <p:nvGrpSpPr>
          <p:cNvPr id="126" name="Google Shape;126;p17"/>
          <p:cNvGrpSpPr/>
          <p:nvPr/>
        </p:nvGrpSpPr>
        <p:grpSpPr>
          <a:xfrm>
            <a:off x="1038024" y="2327150"/>
            <a:ext cx="4212420" cy="2910807"/>
            <a:chOff x="0" y="-47625"/>
            <a:chExt cx="1109444" cy="766632"/>
          </a:xfrm>
        </p:grpSpPr>
        <p:sp>
          <p:nvSpPr>
            <p:cNvPr id="127" name="Google Shape;127;p17"/>
            <p:cNvSpPr/>
            <p:nvPr/>
          </p:nvSpPr>
          <p:spPr>
            <a:xfrm>
              <a:off x="0" y="0"/>
              <a:ext cx="1109444" cy="719007"/>
            </a:xfrm>
            <a:custGeom>
              <a:rect b="b" l="l" r="r" t="t"/>
              <a:pathLst>
                <a:path extrusionOk="0" h="719007" w="1109444">
                  <a:moveTo>
                    <a:pt x="93732" y="0"/>
                  </a:moveTo>
                  <a:lnTo>
                    <a:pt x="1015712" y="0"/>
                  </a:lnTo>
                  <a:cubicBezTo>
                    <a:pt x="1040571" y="0"/>
                    <a:pt x="1064412" y="9875"/>
                    <a:pt x="1081991" y="27453"/>
                  </a:cubicBezTo>
                  <a:cubicBezTo>
                    <a:pt x="1099569" y="45032"/>
                    <a:pt x="1109444" y="68873"/>
                    <a:pt x="1109444" y="93732"/>
                  </a:cubicBezTo>
                  <a:lnTo>
                    <a:pt x="1109444" y="625276"/>
                  </a:lnTo>
                  <a:cubicBezTo>
                    <a:pt x="1109444" y="677042"/>
                    <a:pt x="1067479" y="719007"/>
                    <a:pt x="1015712" y="719007"/>
                  </a:cubicBezTo>
                  <a:lnTo>
                    <a:pt x="93732" y="719007"/>
                  </a:lnTo>
                  <a:cubicBezTo>
                    <a:pt x="41965" y="719007"/>
                    <a:pt x="0" y="677042"/>
                    <a:pt x="0" y="625276"/>
                  </a:cubicBezTo>
                  <a:lnTo>
                    <a:pt x="0" y="93732"/>
                  </a:lnTo>
                  <a:cubicBezTo>
                    <a:pt x="0" y="41965"/>
                    <a:pt x="41965" y="0"/>
                    <a:pt x="93732"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0" y="-47625"/>
              <a:ext cx="1109444" cy="7666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7"/>
          <p:cNvGrpSpPr/>
          <p:nvPr/>
        </p:nvGrpSpPr>
        <p:grpSpPr>
          <a:xfrm>
            <a:off x="7037790" y="2471811"/>
            <a:ext cx="4212420" cy="2766146"/>
            <a:chOff x="0" y="-9525"/>
            <a:chExt cx="1109444" cy="728532"/>
          </a:xfrm>
        </p:grpSpPr>
        <p:sp>
          <p:nvSpPr>
            <p:cNvPr id="130" name="Google Shape;130;p17"/>
            <p:cNvSpPr/>
            <p:nvPr/>
          </p:nvSpPr>
          <p:spPr>
            <a:xfrm>
              <a:off x="0" y="0"/>
              <a:ext cx="1109444" cy="719007"/>
            </a:xfrm>
            <a:custGeom>
              <a:rect b="b" l="l" r="r" t="t"/>
              <a:pathLst>
                <a:path extrusionOk="0" h="719007" w="1109444">
                  <a:moveTo>
                    <a:pt x="93732" y="0"/>
                  </a:moveTo>
                  <a:lnTo>
                    <a:pt x="1015712" y="0"/>
                  </a:lnTo>
                  <a:cubicBezTo>
                    <a:pt x="1040571" y="0"/>
                    <a:pt x="1064412" y="9875"/>
                    <a:pt x="1081991" y="27453"/>
                  </a:cubicBezTo>
                  <a:cubicBezTo>
                    <a:pt x="1099569" y="45032"/>
                    <a:pt x="1109444" y="68873"/>
                    <a:pt x="1109444" y="93732"/>
                  </a:cubicBezTo>
                  <a:lnTo>
                    <a:pt x="1109444" y="625276"/>
                  </a:lnTo>
                  <a:cubicBezTo>
                    <a:pt x="1109444" y="677042"/>
                    <a:pt x="1067479" y="719007"/>
                    <a:pt x="1015712" y="719007"/>
                  </a:cubicBezTo>
                  <a:lnTo>
                    <a:pt x="93732" y="719007"/>
                  </a:lnTo>
                  <a:cubicBezTo>
                    <a:pt x="41965" y="719007"/>
                    <a:pt x="0" y="677042"/>
                    <a:pt x="0" y="625276"/>
                  </a:cubicBezTo>
                  <a:lnTo>
                    <a:pt x="0" y="93732"/>
                  </a:lnTo>
                  <a:cubicBezTo>
                    <a:pt x="0" y="41965"/>
                    <a:pt x="41965" y="0"/>
                    <a:pt x="93732"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0" y="-9525"/>
              <a:ext cx="1109444" cy="728532"/>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7"/>
          <p:cNvGrpSpPr/>
          <p:nvPr/>
        </p:nvGrpSpPr>
        <p:grpSpPr>
          <a:xfrm>
            <a:off x="13037555" y="2327150"/>
            <a:ext cx="4212420" cy="2910807"/>
            <a:chOff x="0" y="-47625"/>
            <a:chExt cx="1109444" cy="766632"/>
          </a:xfrm>
        </p:grpSpPr>
        <p:sp>
          <p:nvSpPr>
            <p:cNvPr id="133" name="Google Shape;133;p17"/>
            <p:cNvSpPr/>
            <p:nvPr/>
          </p:nvSpPr>
          <p:spPr>
            <a:xfrm>
              <a:off x="0" y="0"/>
              <a:ext cx="1109444" cy="719007"/>
            </a:xfrm>
            <a:custGeom>
              <a:rect b="b" l="l" r="r" t="t"/>
              <a:pathLst>
                <a:path extrusionOk="0" h="719007" w="1109444">
                  <a:moveTo>
                    <a:pt x="93732" y="0"/>
                  </a:moveTo>
                  <a:lnTo>
                    <a:pt x="1015712" y="0"/>
                  </a:lnTo>
                  <a:cubicBezTo>
                    <a:pt x="1040571" y="0"/>
                    <a:pt x="1064412" y="9875"/>
                    <a:pt x="1081991" y="27453"/>
                  </a:cubicBezTo>
                  <a:cubicBezTo>
                    <a:pt x="1099569" y="45032"/>
                    <a:pt x="1109444" y="68873"/>
                    <a:pt x="1109444" y="93732"/>
                  </a:cubicBezTo>
                  <a:lnTo>
                    <a:pt x="1109444" y="625276"/>
                  </a:lnTo>
                  <a:cubicBezTo>
                    <a:pt x="1109444" y="677042"/>
                    <a:pt x="1067479" y="719007"/>
                    <a:pt x="1015712" y="719007"/>
                  </a:cubicBezTo>
                  <a:lnTo>
                    <a:pt x="93732" y="719007"/>
                  </a:lnTo>
                  <a:cubicBezTo>
                    <a:pt x="41965" y="719007"/>
                    <a:pt x="0" y="677042"/>
                    <a:pt x="0" y="625276"/>
                  </a:cubicBezTo>
                  <a:lnTo>
                    <a:pt x="0" y="93732"/>
                  </a:lnTo>
                  <a:cubicBezTo>
                    <a:pt x="0" y="41965"/>
                    <a:pt x="41965" y="0"/>
                    <a:pt x="93732"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nvSpPr>
          <p:spPr>
            <a:xfrm>
              <a:off x="0" y="-47625"/>
              <a:ext cx="1109444" cy="7666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7"/>
          <p:cNvSpPr txBox="1"/>
          <p:nvPr/>
        </p:nvSpPr>
        <p:spPr>
          <a:xfrm>
            <a:off x="7313126" y="3053825"/>
            <a:ext cx="36618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OUR PROJECTS</a:t>
            </a:r>
            <a:endParaRPr b="1">
              <a:latin typeface="Montserrat"/>
              <a:ea typeface="Montserrat"/>
              <a:cs typeface="Montserrat"/>
              <a:sym typeface="Montserrat"/>
            </a:endParaRPr>
          </a:p>
        </p:txBody>
      </p:sp>
      <p:sp>
        <p:nvSpPr>
          <p:cNvPr id="136" name="Google Shape;136;p17"/>
          <p:cNvSpPr txBox="1"/>
          <p:nvPr/>
        </p:nvSpPr>
        <p:spPr>
          <a:xfrm>
            <a:off x="7490963" y="3863543"/>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137" name="Google Shape;137;p17"/>
          <p:cNvSpPr txBox="1"/>
          <p:nvPr/>
        </p:nvSpPr>
        <p:spPr>
          <a:xfrm>
            <a:off x="1371063" y="3053831"/>
            <a:ext cx="35463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INTRODUCTION</a:t>
            </a:r>
            <a:endParaRPr b="1">
              <a:latin typeface="Montserrat"/>
              <a:ea typeface="Montserrat"/>
              <a:cs typeface="Montserrat"/>
              <a:sym typeface="Montserrat"/>
            </a:endParaRPr>
          </a:p>
        </p:txBody>
      </p:sp>
      <p:sp>
        <p:nvSpPr>
          <p:cNvPr id="138" name="Google Shape;138;p17"/>
          <p:cNvSpPr txBox="1"/>
          <p:nvPr/>
        </p:nvSpPr>
        <p:spPr>
          <a:xfrm>
            <a:off x="1491198" y="3863543"/>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139" name="Google Shape;139;p17"/>
          <p:cNvSpPr txBox="1"/>
          <p:nvPr/>
        </p:nvSpPr>
        <p:spPr>
          <a:xfrm>
            <a:off x="13246527" y="3053831"/>
            <a:ext cx="37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ABOUT US</a:t>
            </a:r>
            <a:endParaRPr b="1">
              <a:latin typeface="Montserrat"/>
              <a:ea typeface="Montserrat"/>
              <a:cs typeface="Montserrat"/>
              <a:sym typeface="Montserrat"/>
            </a:endParaRPr>
          </a:p>
        </p:txBody>
      </p:sp>
      <p:sp>
        <p:nvSpPr>
          <p:cNvPr id="140" name="Google Shape;140;p17"/>
          <p:cNvSpPr txBox="1"/>
          <p:nvPr/>
        </p:nvSpPr>
        <p:spPr>
          <a:xfrm>
            <a:off x="13490729" y="3863543"/>
            <a:ext cx="3306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141" name="Google Shape;141;p17"/>
          <p:cNvSpPr txBox="1"/>
          <p:nvPr/>
        </p:nvSpPr>
        <p:spPr>
          <a:xfrm>
            <a:off x="1047349" y="926826"/>
            <a:ext cx="162120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Fredoka"/>
                <a:ea typeface="Fredoka"/>
                <a:cs typeface="Fredoka"/>
                <a:sym typeface="Fredoka"/>
              </a:rPr>
              <a:t>Table Of Contents</a:t>
            </a:r>
            <a:endParaRPr b="1"/>
          </a:p>
        </p:txBody>
      </p:sp>
      <p:sp>
        <p:nvSpPr>
          <p:cNvPr id="142" name="Google Shape;142;p17"/>
          <p:cNvSpPr/>
          <p:nvPr/>
        </p:nvSpPr>
        <p:spPr>
          <a:xfrm rot="-938690">
            <a:off x="1371063" y="6981032"/>
            <a:ext cx="1636194" cy="1338705"/>
          </a:xfrm>
          <a:custGeom>
            <a:rect b="b" l="l" r="r" t="t"/>
            <a:pathLst>
              <a:path extrusionOk="0" h="1338705" w="1636194">
                <a:moveTo>
                  <a:pt x="0" y="0"/>
                </a:moveTo>
                <a:lnTo>
                  <a:pt x="1636195" y="0"/>
                </a:lnTo>
                <a:lnTo>
                  <a:pt x="1636195" y="1338705"/>
                </a:lnTo>
                <a:lnTo>
                  <a:pt x="0" y="1338705"/>
                </a:lnTo>
                <a:lnTo>
                  <a:pt x="0" y="0"/>
                </a:lnTo>
                <a:close/>
              </a:path>
            </a:pathLst>
          </a:custGeom>
          <a:blipFill rotWithShape="1">
            <a:blip r:embed="rId4">
              <a:alphaModFix/>
            </a:blip>
            <a:stretch>
              <a:fillRect b="0" l="0" r="0" t="0"/>
            </a:stretch>
          </a:blipFill>
          <a:ln>
            <a:noFill/>
          </a:ln>
        </p:spPr>
      </p:sp>
      <p:sp>
        <p:nvSpPr>
          <p:cNvPr id="143" name="Google Shape;143;p17"/>
          <p:cNvSpPr/>
          <p:nvPr/>
        </p:nvSpPr>
        <p:spPr>
          <a:xfrm rot="799166">
            <a:off x="15071346" y="6881465"/>
            <a:ext cx="2300006" cy="1881823"/>
          </a:xfrm>
          <a:custGeom>
            <a:rect b="b" l="l" r="r" t="t"/>
            <a:pathLst>
              <a:path extrusionOk="0" h="1881823" w="2300006">
                <a:moveTo>
                  <a:pt x="0" y="0"/>
                </a:moveTo>
                <a:lnTo>
                  <a:pt x="2300006" y="0"/>
                </a:lnTo>
                <a:lnTo>
                  <a:pt x="2300006" y="1881823"/>
                </a:lnTo>
                <a:lnTo>
                  <a:pt x="0" y="1881823"/>
                </a:lnTo>
                <a:lnTo>
                  <a:pt x="0" y="0"/>
                </a:lnTo>
                <a:close/>
              </a:path>
            </a:pathLst>
          </a:custGeom>
          <a:blipFill rotWithShape="1">
            <a:blip r:embed="rId4">
              <a:alphaModFix/>
            </a:blip>
            <a:stretch>
              <a:fillRect b="0" l="0" r="0" t="0"/>
            </a:stretch>
          </a:blipFill>
          <a:ln>
            <a:noFill/>
          </a:ln>
        </p:spPr>
      </p:sp>
      <p:sp>
        <p:nvSpPr>
          <p:cNvPr id="144" name="Google Shape;144;p17"/>
          <p:cNvSpPr/>
          <p:nvPr/>
        </p:nvSpPr>
        <p:spPr>
          <a:xfrm rot="799166">
            <a:off x="8840299" y="8635372"/>
            <a:ext cx="1150003" cy="940912"/>
          </a:xfrm>
          <a:custGeom>
            <a:rect b="b" l="l" r="r" t="t"/>
            <a:pathLst>
              <a:path extrusionOk="0" h="940912" w="1150003">
                <a:moveTo>
                  <a:pt x="0" y="0"/>
                </a:moveTo>
                <a:lnTo>
                  <a:pt x="1150004" y="0"/>
                </a:lnTo>
                <a:lnTo>
                  <a:pt x="1150004" y="940911"/>
                </a:lnTo>
                <a:lnTo>
                  <a:pt x="0" y="9409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148" name="Shape 148"/>
        <p:cNvGrpSpPr/>
        <p:nvPr/>
      </p:nvGrpSpPr>
      <p:grpSpPr>
        <a:xfrm>
          <a:off x="0" y="0"/>
          <a:ext cx="0" cy="0"/>
          <a:chOff x="0" y="0"/>
          <a:chExt cx="0" cy="0"/>
        </a:xfrm>
      </p:grpSpPr>
      <p:pic>
        <p:nvPicPr>
          <p:cNvPr id="149" name="Google Shape;149;p18"/>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150" name="Google Shape;150;p18"/>
          <p:cNvSpPr/>
          <p:nvPr/>
        </p:nvSpPr>
        <p:spPr>
          <a:xfrm>
            <a:off x="-120571" y="428566"/>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151" name="Google Shape;151;p18"/>
          <p:cNvSpPr/>
          <p:nvPr/>
        </p:nvSpPr>
        <p:spPr>
          <a:xfrm>
            <a:off x="0" y="9322049"/>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152" name="Google Shape;152;p18"/>
          <p:cNvSpPr/>
          <p:nvPr/>
        </p:nvSpPr>
        <p:spPr>
          <a:xfrm>
            <a:off x="4719545" y="1594974"/>
            <a:ext cx="9009672" cy="7371550"/>
          </a:xfrm>
          <a:custGeom>
            <a:rect b="b" l="l" r="r" t="t"/>
            <a:pathLst>
              <a:path extrusionOk="0" h="7371550" w="9009672">
                <a:moveTo>
                  <a:pt x="0" y="0"/>
                </a:moveTo>
                <a:lnTo>
                  <a:pt x="9009672" y="0"/>
                </a:lnTo>
                <a:lnTo>
                  <a:pt x="9009672" y="7371550"/>
                </a:lnTo>
                <a:lnTo>
                  <a:pt x="0" y="7371550"/>
                </a:lnTo>
                <a:lnTo>
                  <a:pt x="0" y="0"/>
                </a:lnTo>
                <a:close/>
              </a:path>
            </a:pathLst>
          </a:custGeom>
          <a:blipFill rotWithShape="1">
            <a:blip r:embed="rId4">
              <a:alphaModFix/>
            </a:blip>
            <a:stretch>
              <a:fillRect b="0" l="0" r="0" t="0"/>
            </a:stretch>
          </a:blipFill>
          <a:ln>
            <a:noFill/>
          </a:ln>
        </p:spPr>
      </p:sp>
      <p:sp>
        <p:nvSpPr>
          <p:cNvPr id="153" name="Google Shape;153;p18"/>
          <p:cNvSpPr txBox="1"/>
          <p:nvPr/>
        </p:nvSpPr>
        <p:spPr>
          <a:xfrm>
            <a:off x="5053201" y="4052024"/>
            <a:ext cx="88323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Introduction</a:t>
            </a:r>
            <a:endParaRPr b="1"/>
          </a:p>
        </p:txBody>
      </p:sp>
      <p:sp>
        <p:nvSpPr>
          <p:cNvPr id="154" name="Google Shape;154;p18"/>
          <p:cNvSpPr txBox="1"/>
          <p:nvPr/>
        </p:nvSpPr>
        <p:spPr>
          <a:xfrm>
            <a:off x="6808999" y="5745764"/>
            <a:ext cx="53208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155" name="Google Shape;155;p18"/>
          <p:cNvSpPr/>
          <p:nvPr/>
        </p:nvSpPr>
        <p:spPr>
          <a:xfrm>
            <a:off x="-688861" y="0"/>
            <a:ext cx="6394758" cy="7251787"/>
          </a:xfrm>
          <a:custGeom>
            <a:rect b="b" l="l" r="r" t="t"/>
            <a:pathLst>
              <a:path extrusionOk="0" h="7251787" w="6394758">
                <a:moveTo>
                  <a:pt x="0" y="0"/>
                </a:moveTo>
                <a:lnTo>
                  <a:pt x="6394758" y="0"/>
                </a:lnTo>
                <a:lnTo>
                  <a:pt x="6394758" y="7251787"/>
                </a:lnTo>
                <a:lnTo>
                  <a:pt x="0" y="7251787"/>
                </a:lnTo>
                <a:lnTo>
                  <a:pt x="0" y="0"/>
                </a:lnTo>
                <a:close/>
              </a:path>
            </a:pathLst>
          </a:custGeom>
          <a:blipFill rotWithShape="1">
            <a:blip r:embed="rId5">
              <a:alphaModFix/>
            </a:blip>
            <a:stretch>
              <a:fillRect b="0" l="0" r="0" t="0"/>
            </a:stretch>
          </a:blipFill>
          <a:ln>
            <a:noFill/>
          </a:ln>
        </p:spPr>
      </p:sp>
      <p:sp>
        <p:nvSpPr>
          <p:cNvPr id="156" name="Google Shape;156;p18"/>
          <p:cNvSpPr/>
          <p:nvPr/>
        </p:nvSpPr>
        <p:spPr>
          <a:xfrm>
            <a:off x="12280883" y="4399619"/>
            <a:ext cx="6167878" cy="5506233"/>
          </a:xfrm>
          <a:custGeom>
            <a:rect b="b" l="l" r="r" t="t"/>
            <a:pathLst>
              <a:path extrusionOk="0" h="5506233" w="6167878">
                <a:moveTo>
                  <a:pt x="0" y="0"/>
                </a:moveTo>
                <a:lnTo>
                  <a:pt x="6167878" y="0"/>
                </a:lnTo>
                <a:lnTo>
                  <a:pt x="6167878" y="5506233"/>
                </a:lnTo>
                <a:lnTo>
                  <a:pt x="0" y="550623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3">
            <a:alphaModFix/>
          </a:blip>
          <a:stretch>
            <a:fillRect/>
          </a:stretch>
        </p:blipFill>
        <p:spPr>
          <a:xfrm>
            <a:off x="2553953" y="390513"/>
            <a:ext cx="13127400" cy="5256000"/>
          </a:xfrm>
          <a:prstGeom prst="roundRect">
            <a:avLst>
              <a:gd fmla="val 16667" name="adj"/>
            </a:avLst>
          </a:prstGeom>
          <a:noFill/>
          <a:ln>
            <a:noFill/>
          </a:ln>
        </p:spPr>
      </p:pic>
      <p:grpSp>
        <p:nvGrpSpPr>
          <p:cNvPr id="162" name="Google Shape;162;p19"/>
          <p:cNvGrpSpPr/>
          <p:nvPr/>
        </p:nvGrpSpPr>
        <p:grpSpPr>
          <a:xfrm>
            <a:off x="4130452" y="8208984"/>
            <a:ext cx="9974325" cy="1793996"/>
            <a:chOff x="0" y="-47625"/>
            <a:chExt cx="2626983" cy="472493"/>
          </a:xfrm>
        </p:grpSpPr>
        <p:sp>
          <p:nvSpPr>
            <p:cNvPr id="163" name="Google Shape;163;p19"/>
            <p:cNvSpPr/>
            <p:nvPr/>
          </p:nvSpPr>
          <p:spPr>
            <a:xfrm>
              <a:off x="0" y="0"/>
              <a:ext cx="2626983" cy="424868"/>
            </a:xfrm>
            <a:custGeom>
              <a:rect b="b" l="l" r="r" t="t"/>
              <a:pathLst>
                <a:path extrusionOk="0" h="424868" w="2626983">
                  <a:moveTo>
                    <a:pt x="39585" y="0"/>
                  </a:moveTo>
                  <a:lnTo>
                    <a:pt x="2587397" y="0"/>
                  </a:lnTo>
                  <a:cubicBezTo>
                    <a:pt x="2609260" y="0"/>
                    <a:pt x="2626983" y="17723"/>
                    <a:pt x="2626983" y="39585"/>
                  </a:cubicBezTo>
                  <a:lnTo>
                    <a:pt x="2626983" y="385282"/>
                  </a:lnTo>
                  <a:cubicBezTo>
                    <a:pt x="2626983" y="407145"/>
                    <a:pt x="2609260" y="424868"/>
                    <a:pt x="2587397" y="424868"/>
                  </a:cubicBezTo>
                  <a:lnTo>
                    <a:pt x="39585" y="424868"/>
                  </a:lnTo>
                  <a:cubicBezTo>
                    <a:pt x="17723" y="424868"/>
                    <a:pt x="0" y="407145"/>
                    <a:pt x="0" y="385282"/>
                  </a:cubicBezTo>
                  <a:lnTo>
                    <a:pt x="0" y="39585"/>
                  </a:lnTo>
                  <a:cubicBezTo>
                    <a:pt x="0" y="17723"/>
                    <a:pt x="17723" y="0"/>
                    <a:pt x="39585"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0" y="-47625"/>
              <a:ext cx="2626983" cy="47249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9"/>
          <p:cNvSpPr txBox="1"/>
          <p:nvPr/>
        </p:nvSpPr>
        <p:spPr>
          <a:xfrm>
            <a:off x="4130452" y="5789485"/>
            <a:ext cx="99744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FFFFFF"/>
                </a:solidFill>
                <a:latin typeface="Fredoka"/>
                <a:ea typeface="Fredoka"/>
                <a:cs typeface="Fredoka"/>
                <a:sym typeface="Fredoka"/>
              </a:rPr>
              <a:t>Welcome To Presentation</a:t>
            </a:r>
            <a:endParaRPr b="1"/>
          </a:p>
        </p:txBody>
      </p:sp>
      <p:sp>
        <p:nvSpPr>
          <p:cNvPr id="166" name="Google Shape;166;p19"/>
          <p:cNvSpPr txBox="1"/>
          <p:nvPr/>
        </p:nvSpPr>
        <p:spPr>
          <a:xfrm>
            <a:off x="5164824" y="8863965"/>
            <a:ext cx="7958400" cy="7785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i="0" lang="en-US" sz="2199" u="none" cap="none" strike="noStrike">
                <a:solidFill>
                  <a:srgbClr val="FFFFFF"/>
                </a:solidFill>
                <a:latin typeface="Montserrat"/>
                <a:ea typeface="Montserrat"/>
                <a:cs typeface="Montserrat"/>
                <a:sym typeface="Montserrat"/>
              </a:rPr>
              <a:t>I'm Rain, and I'll be sharing with you my beautiful ideas. Follow me at @reallygreatsite to learn more. </a:t>
            </a:r>
            <a:endParaRPr>
              <a:latin typeface="Montserrat"/>
              <a:ea typeface="Montserrat"/>
              <a:cs typeface="Montserrat"/>
              <a:sym typeface="Montserrat"/>
            </a:endParaRPr>
          </a:p>
        </p:txBody>
      </p:sp>
      <p:sp>
        <p:nvSpPr>
          <p:cNvPr id="167" name="Google Shape;167;p19"/>
          <p:cNvSpPr/>
          <p:nvPr/>
        </p:nvSpPr>
        <p:spPr>
          <a:xfrm rot="-994899">
            <a:off x="16051982" y="697781"/>
            <a:ext cx="2444797" cy="2000289"/>
          </a:xfrm>
          <a:custGeom>
            <a:rect b="b" l="l" r="r" t="t"/>
            <a:pathLst>
              <a:path extrusionOk="0" h="2000289" w="2444797">
                <a:moveTo>
                  <a:pt x="0" y="0"/>
                </a:moveTo>
                <a:lnTo>
                  <a:pt x="2444797" y="0"/>
                </a:lnTo>
                <a:lnTo>
                  <a:pt x="2444797" y="2000288"/>
                </a:lnTo>
                <a:lnTo>
                  <a:pt x="0" y="2000288"/>
                </a:lnTo>
                <a:lnTo>
                  <a:pt x="0" y="0"/>
                </a:lnTo>
                <a:close/>
              </a:path>
            </a:pathLst>
          </a:custGeom>
          <a:blipFill rotWithShape="1">
            <a:blip r:embed="rId4">
              <a:alphaModFix/>
            </a:blip>
            <a:stretch>
              <a:fillRect b="0" l="0" r="0" t="0"/>
            </a:stretch>
          </a:blipFill>
          <a:ln>
            <a:noFill/>
          </a:ln>
        </p:spPr>
      </p:sp>
      <p:sp>
        <p:nvSpPr>
          <p:cNvPr id="168" name="Google Shape;168;p19"/>
          <p:cNvSpPr/>
          <p:nvPr/>
        </p:nvSpPr>
        <p:spPr>
          <a:xfrm>
            <a:off x="13346788" y="1675131"/>
            <a:ext cx="4941212" cy="9028792"/>
          </a:xfrm>
          <a:custGeom>
            <a:rect b="b" l="l" r="r" t="t"/>
            <a:pathLst>
              <a:path extrusionOk="0" h="9028792" w="4941212">
                <a:moveTo>
                  <a:pt x="0" y="0"/>
                </a:moveTo>
                <a:lnTo>
                  <a:pt x="4941212" y="0"/>
                </a:lnTo>
                <a:lnTo>
                  <a:pt x="4941212" y="9028792"/>
                </a:lnTo>
                <a:lnTo>
                  <a:pt x="0" y="9028792"/>
                </a:lnTo>
                <a:lnTo>
                  <a:pt x="0" y="0"/>
                </a:lnTo>
                <a:close/>
              </a:path>
            </a:pathLst>
          </a:custGeom>
          <a:blipFill rotWithShape="1">
            <a:blip r:embed="rId5">
              <a:alphaModFix/>
            </a:blip>
            <a:stretch>
              <a:fillRect b="0" l="0" r="0" t="0"/>
            </a:stretch>
          </a:blipFill>
          <a:ln>
            <a:noFill/>
          </a:ln>
        </p:spPr>
      </p:sp>
      <p:sp>
        <p:nvSpPr>
          <p:cNvPr id="169" name="Google Shape;169;p19"/>
          <p:cNvSpPr/>
          <p:nvPr/>
        </p:nvSpPr>
        <p:spPr>
          <a:xfrm flipH="1">
            <a:off x="-676711" y="584716"/>
            <a:ext cx="6038869" cy="6266750"/>
          </a:xfrm>
          <a:custGeom>
            <a:rect b="b" l="l" r="r" t="t"/>
            <a:pathLst>
              <a:path extrusionOk="0" h="6266750" w="6038869">
                <a:moveTo>
                  <a:pt x="6038869" y="0"/>
                </a:moveTo>
                <a:lnTo>
                  <a:pt x="0" y="0"/>
                </a:lnTo>
                <a:lnTo>
                  <a:pt x="0" y="6266751"/>
                </a:lnTo>
                <a:lnTo>
                  <a:pt x="6038869" y="6266751"/>
                </a:lnTo>
                <a:lnTo>
                  <a:pt x="6038869" y="0"/>
                </a:lnTo>
                <a:close/>
              </a:path>
            </a:pathLst>
          </a:custGeom>
          <a:blipFill rotWithShape="1">
            <a:blip r:embed="rId6">
              <a:alphaModFix/>
            </a:blip>
            <a:stretch>
              <a:fillRect b="0" l="0" r="0" t="0"/>
            </a:stretch>
          </a:blipFill>
          <a:ln>
            <a:noFill/>
          </a:ln>
        </p:spPr>
      </p:sp>
      <p:sp>
        <p:nvSpPr>
          <p:cNvPr id="170" name="Google Shape;170;p19"/>
          <p:cNvSpPr/>
          <p:nvPr/>
        </p:nvSpPr>
        <p:spPr>
          <a:xfrm rot="-994899">
            <a:off x="804203" y="7389665"/>
            <a:ext cx="2444797" cy="2000289"/>
          </a:xfrm>
          <a:custGeom>
            <a:rect b="b" l="l" r="r" t="t"/>
            <a:pathLst>
              <a:path extrusionOk="0" h="2000289" w="2444797">
                <a:moveTo>
                  <a:pt x="0" y="0"/>
                </a:moveTo>
                <a:lnTo>
                  <a:pt x="2444797" y="0"/>
                </a:lnTo>
                <a:lnTo>
                  <a:pt x="2444797" y="2000289"/>
                </a:lnTo>
                <a:lnTo>
                  <a:pt x="0" y="200028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174" name="Shape 174"/>
        <p:cNvGrpSpPr/>
        <p:nvPr/>
      </p:nvGrpSpPr>
      <p:grpSpPr>
        <a:xfrm>
          <a:off x="0" y="0"/>
          <a:ext cx="0" cy="0"/>
          <a:chOff x="0" y="0"/>
          <a:chExt cx="0" cy="0"/>
        </a:xfrm>
      </p:grpSpPr>
      <p:pic>
        <p:nvPicPr>
          <p:cNvPr id="175" name="Google Shape;175;p20"/>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176" name="Google Shape;176;p20"/>
          <p:cNvSpPr/>
          <p:nvPr/>
        </p:nvSpPr>
        <p:spPr>
          <a:xfrm>
            <a:off x="5096132" y="1864311"/>
            <a:ext cx="8095735" cy="6977052"/>
          </a:xfrm>
          <a:custGeom>
            <a:rect b="b" l="l" r="r" t="t"/>
            <a:pathLst>
              <a:path extrusionOk="0" h="6977052" w="8095735">
                <a:moveTo>
                  <a:pt x="0" y="0"/>
                </a:moveTo>
                <a:lnTo>
                  <a:pt x="8095736" y="0"/>
                </a:lnTo>
                <a:lnTo>
                  <a:pt x="8095736" y="6977052"/>
                </a:lnTo>
                <a:lnTo>
                  <a:pt x="0" y="6977052"/>
                </a:lnTo>
                <a:lnTo>
                  <a:pt x="0" y="0"/>
                </a:lnTo>
                <a:close/>
              </a:path>
            </a:pathLst>
          </a:custGeom>
          <a:blipFill rotWithShape="1">
            <a:blip r:embed="rId4">
              <a:alphaModFix/>
            </a:blip>
            <a:stretch>
              <a:fillRect b="0" l="0" r="0" t="0"/>
            </a:stretch>
          </a:blipFill>
          <a:ln>
            <a:noFill/>
          </a:ln>
        </p:spPr>
      </p:sp>
      <p:grpSp>
        <p:nvGrpSpPr>
          <p:cNvPr id="177" name="Google Shape;177;p20"/>
          <p:cNvGrpSpPr/>
          <p:nvPr/>
        </p:nvGrpSpPr>
        <p:grpSpPr>
          <a:xfrm>
            <a:off x="1170010" y="2541705"/>
            <a:ext cx="4212420" cy="6156203"/>
            <a:chOff x="0" y="-47625"/>
            <a:chExt cx="1109444" cy="1621387"/>
          </a:xfrm>
        </p:grpSpPr>
        <p:sp>
          <p:nvSpPr>
            <p:cNvPr id="178" name="Google Shape;178;p20"/>
            <p:cNvSpPr/>
            <p:nvPr/>
          </p:nvSpPr>
          <p:spPr>
            <a:xfrm>
              <a:off x="0" y="0"/>
              <a:ext cx="1109444" cy="1573762"/>
            </a:xfrm>
            <a:custGeom>
              <a:rect b="b" l="l" r="r" t="t"/>
              <a:pathLst>
                <a:path extrusionOk="0" h="1573762" w="1109444">
                  <a:moveTo>
                    <a:pt x="93732" y="0"/>
                  </a:moveTo>
                  <a:lnTo>
                    <a:pt x="1015712" y="0"/>
                  </a:lnTo>
                  <a:cubicBezTo>
                    <a:pt x="1040571" y="0"/>
                    <a:pt x="1064412" y="9875"/>
                    <a:pt x="1081991" y="27453"/>
                  </a:cubicBezTo>
                  <a:cubicBezTo>
                    <a:pt x="1099569" y="45032"/>
                    <a:pt x="1109444" y="68873"/>
                    <a:pt x="1109444" y="93732"/>
                  </a:cubicBezTo>
                  <a:lnTo>
                    <a:pt x="1109444" y="1480030"/>
                  </a:lnTo>
                  <a:cubicBezTo>
                    <a:pt x="1109444" y="1531797"/>
                    <a:pt x="1067479" y="1573762"/>
                    <a:pt x="1015712" y="1573762"/>
                  </a:cubicBezTo>
                  <a:lnTo>
                    <a:pt x="93732" y="1573762"/>
                  </a:lnTo>
                  <a:cubicBezTo>
                    <a:pt x="41965" y="1573762"/>
                    <a:pt x="0" y="1531797"/>
                    <a:pt x="0" y="1480030"/>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nvSpPr>
          <p:spPr>
            <a:xfrm>
              <a:off x="0" y="-47625"/>
              <a:ext cx="1109444" cy="16213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20"/>
          <p:cNvSpPr/>
          <p:nvPr/>
        </p:nvSpPr>
        <p:spPr>
          <a:xfrm flipH="1" rot="-1930727">
            <a:off x="13837456" y="-1906406"/>
            <a:ext cx="6121981" cy="7149758"/>
          </a:xfrm>
          <a:custGeom>
            <a:rect b="b" l="l" r="r" t="t"/>
            <a:pathLst>
              <a:path extrusionOk="0" h="7149758" w="6121981">
                <a:moveTo>
                  <a:pt x="6121981" y="0"/>
                </a:moveTo>
                <a:lnTo>
                  <a:pt x="0" y="0"/>
                </a:lnTo>
                <a:lnTo>
                  <a:pt x="0" y="7149759"/>
                </a:lnTo>
                <a:lnTo>
                  <a:pt x="6121981" y="7149759"/>
                </a:lnTo>
                <a:lnTo>
                  <a:pt x="6121981" y="0"/>
                </a:lnTo>
                <a:close/>
              </a:path>
            </a:pathLst>
          </a:custGeom>
          <a:blipFill rotWithShape="1">
            <a:blip r:embed="rId5">
              <a:alphaModFix/>
            </a:blip>
            <a:stretch>
              <a:fillRect b="0" l="0" r="0" t="0"/>
            </a:stretch>
          </a:blipFill>
          <a:ln>
            <a:noFill/>
          </a:ln>
        </p:spPr>
      </p:sp>
      <p:grpSp>
        <p:nvGrpSpPr>
          <p:cNvPr id="181" name="Google Shape;181;p20"/>
          <p:cNvGrpSpPr/>
          <p:nvPr/>
        </p:nvGrpSpPr>
        <p:grpSpPr>
          <a:xfrm>
            <a:off x="12905569" y="2541705"/>
            <a:ext cx="4212420" cy="6156203"/>
            <a:chOff x="0" y="-47625"/>
            <a:chExt cx="1109444" cy="1621387"/>
          </a:xfrm>
        </p:grpSpPr>
        <p:sp>
          <p:nvSpPr>
            <p:cNvPr id="182" name="Google Shape;182;p20"/>
            <p:cNvSpPr/>
            <p:nvPr/>
          </p:nvSpPr>
          <p:spPr>
            <a:xfrm>
              <a:off x="0" y="0"/>
              <a:ext cx="1109444" cy="1573762"/>
            </a:xfrm>
            <a:custGeom>
              <a:rect b="b" l="l" r="r" t="t"/>
              <a:pathLst>
                <a:path extrusionOk="0" h="1573762" w="1109444">
                  <a:moveTo>
                    <a:pt x="93732" y="0"/>
                  </a:moveTo>
                  <a:lnTo>
                    <a:pt x="1015712" y="0"/>
                  </a:lnTo>
                  <a:cubicBezTo>
                    <a:pt x="1040571" y="0"/>
                    <a:pt x="1064412" y="9875"/>
                    <a:pt x="1081991" y="27453"/>
                  </a:cubicBezTo>
                  <a:cubicBezTo>
                    <a:pt x="1099569" y="45032"/>
                    <a:pt x="1109444" y="68873"/>
                    <a:pt x="1109444" y="93732"/>
                  </a:cubicBezTo>
                  <a:lnTo>
                    <a:pt x="1109444" y="1480030"/>
                  </a:lnTo>
                  <a:cubicBezTo>
                    <a:pt x="1109444" y="1531797"/>
                    <a:pt x="1067479" y="1573762"/>
                    <a:pt x="1015712" y="1573762"/>
                  </a:cubicBezTo>
                  <a:lnTo>
                    <a:pt x="93732" y="1573762"/>
                  </a:lnTo>
                  <a:cubicBezTo>
                    <a:pt x="41965" y="1573762"/>
                    <a:pt x="0" y="1531797"/>
                    <a:pt x="0" y="1480030"/>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txBox="1"/>
            <p:nvPr/>
          </p:nvSpPr>
          <p:spPr>
            <a:xfrm>
              <a:off x="0" y="-47625"/>
              <a:ext cx="1109444" cy="16213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20"/>
          <p:cNvSpPr txBox="1"/>
          <p:nvPr/>
        </p:nvSpPr>
        <p:spPr>
          <a:xfrm>
            <a:off x="13511277" y="5343312"/>
            <a:ext cx="30537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WHAT WE DO? </a:t>
            </a:r>
            <a:endParaRPr b="1">
              <a:latin typeface="Montserrat"/>
              <a:ea typeface="Montserrat"/>
              <a:cs typeface="Montserrat"/>
              <a:sym typeface="Montserrat"/>
            </a:endParaRPr>
          </a:p>
        </p:txBody>
      </p:sp>
      <p:sp>
        <p:nvSpPr>
          <p:cNvPr id="185" name="Google Shape;185;p20"/>
          <p:cNvSpPr txBox="1"/>
          <p:nvPr/>
        </p:nvSpPr>
        <p:spPr>
          <a:xfrm>
            <a:off x="13590433" y="6604550"/>
            <a:ext cx="2974500" cy="1286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Briefly elaborate on what you want to discuss. </a:t>
            </a:r>
            <a:endParaRPr>
              <a:latin typeface="Montserrat"/>
              <a:ea typeface="Montserrat"/>
              <a:cs typeface="Montserrat"/>
              <a:sym typeface="Montserrat"/>
            </a:endParaRPr>
          </a:p>
        </p:txBody>
      </p:sp>
      <p:sp>
        <p:nvSpPr>
          <p:cNvPr id="186" name="Google Shape;186;p20"/>
          <p:cNvSpPr/>
          <p:nvPr/>
        </p:nvSpPr>
        <p:spPr>
          <a:xfrm>
            <a:off x="2188464" y="3410019"/>
            <a:ext cx="2175513" cy="1475394"/>
          </a:xfrm>
          <a:custGeom>
            <a:rect b="b" l="l" r="r" t="t"/>
            <a:pathLst>
              <a:path extrusionOk="0" h="1475394" w="2175513">
                <a:moveTo>
                  <a:pt x="0" y="0"/>
                </a:moveTo>
                <a:lnTo>
                  <a:pt x="2175513" y="0"/>
                </a:lnTo>
                <a:lnTo>
                  <a:pt x="2175513" y="1475394"/>
                </a:lnTo>
                <a:lnTo>
                  <a:pt x="0" y="1475394"/>
                </a:lnTo>
                <a:lnTo>
                  <a:pt x="0" y="0"/>
                </a:lnTo>
                <a:close/>
              </a:path>
            </a:pathLst>
          </a:custGeom>
          <a:blipFill rotWithShape="1">
            <a:blip r:embed="rId6">
              <a:alphaModFix/>
            </a:blip>
            <a:stretch>
              <a:fillRect b="0" l="0" r="0" t="0"/>
            </a:stretch>
          </a:blipFill>
          <a:ln>
            <a:noFill/>
          </a:ln>
        </p:spPr>
      </p:sp>
      <p:sp>
        <p:nvSpPr>
          <p:cNvPr id="187" name="Google Shape;187;p20"/>
          <p:cNvSpPr/>
          <p:nvPr/>
        </p:nvSpPr>
        <p:spPr>
          <a:xfrm>
            <a:off x="13923293" y="3410019"/>
            <a:ext cx="2175513" cy="1475394"/>
          </a:xfrm>
          <a:custGeom>
            <a:rect b="b" l="l" r="r" t="t"/>
            <a:pathLst>
              <a:path extrusionOk="0" h="1475394" w="2175513">
                <a:moveTo>
                  <a:pt x="0" y="0"/>
                </a:moveTo>
                <a:lnTo>
                  <a:pt x="2175514" y="0"/>
                </a:lnTo>
                <a:lnTo>
                  <a:pt x="2175514" y="1475394"/>
                </a:lnTo>
                <a:lnTo>
                  <a:pt x="0" y="1475394"/>
                </a:lnTo>
                <a:lnTo>
                  <a:pt x="0" y="0"/>
                </a:lnTo>
                <a:close/>
              </a:path>
            </a:pathLst>
          </a:custGeom>
          <a:blipFill rotWithShape="1">
            <a:blip r:embed="rId6">
              <a:alphaModFix/>
            </a:blip>
            <a:stretch>
              <a:fillRect b="0" l="0" r="0" t="0"/>
            </a:stretch>
          </a:blipFill>
          <a:ln>
            <a:noFill/>
          </a:ln>
        </p:spPr>
      </p:sp>
      <p:sp>
        <p:nvSpPr>
          <p:cNvPr id="188" name="Google Shape;188;p20"/>
          <p:cNvSpPr/>
          <p:nvPr/>
        </p:nvSpPr>
        <p:spPr>
          <a:xfrm flipH="1">
            <a:off x="-771401" y="6791112"/>
            <a:ext cx="3882823" cy="3972198"/>
          </a:xfrm>
          <a:custGeom>
            <a:rect b="b" l="l" r="r" t="t"/>
            <a:pathLst>
              <a:path extrusionOk="0" h="3972198" w="3882823">
                <a:moveTo>
                  <a:pt x="3882823" y="0"/>
                </a:moveTo>
                <a:lnTo>
                  <a:pt x="0" y="0"/>
                </a:lnTo>
                <a:lnTo>
                  <a:pt x="0" y="3972198"/>
                </a:lnTo>
                <a:lnTo>
                  <a:pt x="3882823" y="3972198"/>
                </a:lnTo>
                <a:lnTo>
                  <a:pt x="3882823" y="0"/>
                </a:lnTo>
                <a:close/>
              </a:path>
            </a:pathLst>
          </a:custGeom>
          <a:blipFill rotWithShape="1">
            <a:blip r:embed="rId7">
              <a:alphaModFix/>
            </a:blip>
            <a:stretch>
              <a:fillRect b="0" l="0" r="0" t="0"/>
            </a:stretch>
          </a:blipFill>
          <a:ln>
            <a:noFill/>
          </a:ln>
        </p:spPr>
      </p:sp>
      <p:sp>
        <p:nvSpPr>
          <p:cNvPr id="189" name="Google Shape;189;p20"/>
          <p:cNvSpPr txBox="1"/>
          <p:nvPr/>
        </p:nvSpPr>
        <p:spPr>
          <a:xfrm>
            <a:off x="1722947" y="5343312"/>
            <a:ext cx="31593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WHO WE</a:t>
            </a:r>
            <a:br>
              <a:rPr b="1" i="0" lang="en-US" sz="3200" u="none" cap="none" strike="noStrike">
                <a:solidFill>
                  <a:srgbClr val="CB042D"/>
                </a:solidFill>
                <a:latin typeface="Montserrat"/>
                <a:ea typeface="Montserrat"/>
                <a:cs typeface="Montserrat"/>
                <a:sym typeface="Montserrat"/>
              </a:rPr>
            </a:br>
            <a:r>
              <a:rPr b="1" i="0" lang="en-US" sz="3200" u="none" cap="none" strike="noStrike">
                <a:solidFill>
                  <a:srgbClr val="CB042D"/>
                </a:solidFill>
                <a:latin typeface="Montserrat"/>
                <a:ea typeface="Montserrat"/>
                <a:cs typeface="Montserrat"/>
                <a:sym typeface="Montserrat"/>
              </a:rPr>
              <a:t> ARE?</a:t>
            </a:r>
            <a:endParaRPr b="1">
              <a:latin typeface="Montserrat"/>
              <a:ea typeface="Montserrat"/>
              <a:cs typeface="Montserrat"/>
              <a:sym typeface="Montserrat"/>
            </a:endParaRPr>
          </a:p>
        </p:txBody>
      </p:sp>
      <p:sp>
        <p:nvSpPr>
          <p:cNvPr id="190" name="Google Shape;190;p20"/>
          <p:cNvSpPr txBox="1"/>
          <p:nvPr/>
        </p:nvSpPr>
        <p:spPr>
          <a:xfrm>
            <a:off x="1722947" y="6604550"/>
            <a:ext cx="3159300" cy="1286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Briefly elaborate on what you want to discuss.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194" name="Shape 194"/>
        <p:cNvGrpSpPr/>
        <p:nvPr/>
      </p:nvGrpSpPr>
      <p:grpSpPr>
        <a:xfrm>
          <a:off x="0" y="0"/>
          <a:ext cx="0" cy="0"/>
          <a:chOff x="0" y="0"/>
          <a:chExt cx="0" cy="0"/>
        </a:xfrm>
      </p:grpSpPr>
      <p:grpSp>
        <p:nvGrpSpPr>
          <p:cNvPr id="195" name="Google Shape;195;p21"/>
          <p:cNvGrpSpPr/>
          <p:nvPr/>
        </p:nvGrpSpPr>
        <p:grpSpPr>
          <a:xfrm>
            <a:off x="1360510" y="3766348"/>
            <a:ext cx="4212420" cy="3380345"/>
            <a:chOff x="0" y="-47625"/>
            <a:chExt cx="1109444" cy="890297"/>
          </a:xfrm>
        </p:grpSpPr>
        <p:sp>
          <p:nvSpPr>
            <p:cNvPr id="196" name="Google Shape;196;p21"/>
            <p:cNvSpPr/>
            <p:nvPr/>
          </p:nvSpPr>
          <p:spPr>
            <a:xfrm>
              <a:off x="0" y="0"/>
              <a:ext cx="1109444" cy="842672"/>
            </a:xfrm>
            <a:custGeom>
              <a:rect b="b" l="l" r="r" t="t"/>
              <a:pathLst>
                <a:path extrusionOk="0" h="842672" w="1109444">
                  <a:moveTo>
                    <a:pt x="93732" y="0"/>
                  </a:moveTo>
                  <a:lnTo>
                    <a:pt x="1015712" y="0"/>
                  </a:lnTo>
                  <a:cubicBezTo>
                    <a:pt x="1040571" y="0"/>
                    <a:pt x="1064412" y="9875"/>
                    <a:pt x="1081991" y="27453"/>
                  </a:cubicBezTo>
                  <a:cubicBezTo>
                    <a:pt x="1099569" y="45032"/>
                    <a:pt x="1109444" y="68873"/>
                    <a:pt x="1109444" y="93732"/>
                  </a:cubicBezTo>
                  <a:lnTo>
                    <a:pt x="1109444" y="748940"/>
                  </a:lnTo>
                  <a:cubicBezTo>
                    <a:pt x="1109444" y="800707"/>
                    <a:pt x="1067479" y="842672"/>
                    <a:pt x="1015712" y="842672"/>
                  </a:cubicBezTo>
                  <a:lnTo>
                    <a:pt x="93732" y="842672"/>
                  </a:lnTo>
                  <a:cubicBezTo>
                    <a:pt x="41965" y="842672"/>
                    <a:pt x="0" y="800707"/>
                    <a:pt x="0" y="748940"/>
                  </a:cubicBezTo>
                  <a:lnTo>
                    <a:pt x="0" y="93732"/>
                  </a:lnTo>
                  <a:cubicBezTo>
                    <a:pt x="0" y="41965"/>
                    <a:pt x="41965" y="0"/>
                    <a:pt x="93732" y="0"/>
                  </a:cubicBezTo>
                  <a:close/>
                </a:path>
              </a:pathLst>
            </a:custGeom>
            <a:solidFill>
              <a:srgbClr val="F489A8"/>
            </a:solidFill>
            <a:ln cap="rnd" cmpd="sng" w="76200">
              <a:solidFill>
                <a:srgbClr val="CB04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txBox="1"/>
            <p:nvPr/>
          </p:nvSpPr>
          <p:spPr>
            <a:xfrm>
              <a:off x="0" y="-47625"/>
              <a:ext cx="1109444" cy="8902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21"/>
          <p:cNvGrpSpPr/>
          <p:nvPr/>
        </p:nvGrpSpPr>
        <p:grpSpPr>
          <a:xfrm>
            <a:off x="0" y="-180826"/>
            <a:ext cx="9144000" cy="10467826"/>
            <a:chOff x="0" y="-47625"/>
            <a:chExt cx="2408296" cy="2756958"/>
          </a:xfrm>
        </p:grpSpPr>
        <p:sp>
          <p:nvSpPr>
            <p:cNvPr id="199" name="Google Shape;199;p21"/>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B5C1"/>
            </a:solidFill>
            <a:ln>
              <a:noFill/>
            </a:ln>
          </p:spPr>
        </p:sp>
        <p:sp>
          <p:nvSpPr>
            <p:cNvPr id="200" name="Google Shape;200;p21"/>
            <p:cNvSpPr txBox="1"/>
            <p:nvPr/>
          </p:nvSpPr>
          <p:spPr>
            <a:xfrm>
              <a:off x="0" y="-47625"/>
              <a:ext cx="240829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21"/>
          <p:cNvSpPr/>
          <p:nvPr/>
        </p:nvSpPr>
        <p:spPr>
          <a:xfrm>
            <a:off x="4562139" y="182612"/>
            <a:ext cx="8484740" cy="11846060"/>
          </a:xfrm>
          <a:custGeom>
            <a:rect b="b" l="l" r="r" t="t"/>
            <a:pathLst>
              <a:path extrusionOk="0" h="11846060" w="8484740">
                <a:moveTo>
                  <a:pt x="0" y="0"/>
                </a:moveTo>
                <a:lnTo>
                  <a:pt x="8484741" y="0"/>
                </a:lnTo>
                <a:lnTo>
                  <a:pt x="8484741" y="11846060"/>
                </a:lnTo>
                <a:lnTo>
                  <a:pt x="0" y="11846060"/>
                </a:lnTo>
                <a:lnTo>
                  <a:pt x="0" y="0"/>
                </a:lnTo>
                <a:close/>
              </a:path>
            </a:pathLst>
          </a:custGeom>
          <a:blipFill rotWithShape="1">
            <a:blip r:embed="rId3">
              <a:alphaModFix/>
            </a:blip>
            <a:stretch>
              <a:fillRect b="0" l="0" r="0" t="0"/>
            </a:stretch>
          </a:blipFill>
          <a:ln>
            <a:noFill/>
          </a:ln>
        </p:spPr>
      </p:sp>
      <p:grpSp>
        <p:nvGrpSpPr>
          <p:cNvPr id="202" name="Google Shape;202;p21"/>
          <p:cNvGrpSpPr/>
          <p:nvPr/>
        </p:nvGrpSpPr>
        <p:grpSpPr>
          <a:xfrm>
            <a:off x="1197225" y="4082229"/>
            <a:ext cx="4212420" cy="1405469"/>
            <a:chOff x="0" y="-47625"/>
            <a:chExt cx="1109444" cy="370165"/>
          </a:xfrm>
        </p:grpSpPr>
        <p:sp>
          <p:nvSpPr>
            <p:cNvPr id="203" name="Google Shape;203;p21"/>
            <p:cNvSpPr/>
            <p:nvPr/>
          </p:nvSpPr>
          <p:spPr>
            <a:xfrm>
              <a:off x="0" y="0"/>
              <a:ext cx="1109444" cy="322540"/>
            </a:xfrm>
            <a:custGeom>
              <a:rect b="b" l="l" r="r" t="t"/>
              <a:pathLst>
                <a:path extrusionOk="0" h="322540" w="1109444">
                  <a:moveTo>
                    <a:pt x="93732" y="0"/>
                  </a:moveTo>
                  <a:lnTo>
                    <a:pt x="1015712" y="0"/>
                  </a:lnTo>
                  <a:cubicBezTo>
                    <a:pt x="1040571" y="0"/>
                    <a:pt x="1064412" y="9875"/>
                    <a:pt x="1081991" y="27453"/>
                  </a:cubicBezTo>
                  <a:cubicBezTo>
                    <a:pt x="1099569" y="45032"/>
                    <a:pt x="1109444" y="68873"/>
                    <a:pt x="1109444" y="93732"/>
                  </a:cubicBezTo>
                  <a:lnTo>
                    <a:pt x="1109444" y="228808"/>
                  </a:lnTo>
                  <a:cubicBezTo>
                    <a:pt x="1109444" y="280575"/>
                    <a:pt x="1067479" y="322540"/>
                    <a:pt x="1015712" y="322540"/>
                  </a:cubicBezTo>
                  <a:lnTo>
                    <a:pt x="93732" y="322540"/>
                  </a:lnTo>
                  <a:cubicBezTo>
                    <a:pt x="41965" y="322540"/>
                    <a:pt x="0" y="280575"/>
                    <a:pt x="0" y="228808"/>
                  </a:cubicBezTo>
                  <a:lnTo>
                    <a:pt x="0" y="93732"/>
                  </a:lnTo>
                  <a:cubicBezTo>
                    <a:pt x="0" y="41965"/>
                    <a:pt x="41965" y="0"/>
                    <a:pt x="93732" y="0"/>
                  </a:cubicBezTo>
                  <a:close/>
                </a:path>
              </a:pathLst>
            </a:custGeom>
            <a:solidFill>
              <a:srgbClr val="CB042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txBox="1"/>
            <p:nvPr/>
          </p:nvSpPr>
          <p:spPr>
            <a:xfrm>
              <a:off x="0" y="-47625"/>
              <a:ext cx="1109444" cy="3701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21"/>
          <p:cNvSpPr txBox="1"/>
          <p:nvPr/>
        </p:nvSpPr>
        <p:spPr>
          <a:xfrm>
            <a:off x="1588960" y="4622964"/>
            <a:ext cx="3495600" cy="4926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MISSION</a:t>
            </a:r>
            <a:endParaRPr b="1">
              <a:latin typeface="Montserrat"/>
              <a:ea typeface="Montserrat"/>
              <a:cs typeface="Montserrat"/>
              <a:sym typeface="Montserrat"/>
            </a:endParaRPr>
          </a:p>
        </p:txBody>
      </p:sp>
      <p:sp>
        <p:nvSpPr>
          <p:cNvPr id="206" name="Google Shape;206;p21"/>
          <p:cNvSpPr txBox="1"/>
          <p:nvPr/>
        </p:nvSpPr>
        <p:spPr>
          <a:xfrm>
            <a:off x="2029635" y="6067542"/>
            <a:ext cx="3054900" cy="812400"/>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i="0" lang="en-US" sz="2199" u="none" cap="none" strike="noStrike">
                <a:solidFill>
                  <a:srgbClr val="FFFFFF"/>
                </a:solidFill>
                <a:latin typeface="Montserrat"/>
                <a:ea typeface="Montserrat"/>
                <a:cs typeface="Montserrat"/>
                <a:sym typeface="Montserrat"/>
              </a:rPr>
              <a:t>Enter your grand vision statement!</a:t>
            </a:r>
            <a:endParaRPr>
              <a:latin typeface="Montserrat"/>
              <a:ea typeface="Montserrat"/>
              <a:cs typeface="Montserrat"/>
              <a:sym typeface="Montserrat"/>
            </a:endParaRPr>
          </a:p>
        </p:txBody>
      </p:sp>
      <p:grpSp>
        <p:nvGrpSpPr>
          <p:cNvPr id="207" name="Google Shape;207;p21"/>
          <p:cNvGrpSpPr/>
          <p:nvPr/>
        </p:nvGrpSpPr>
        <p:grpSpPr>
          <a:xfrm>
            <a:off x="13046880" y="4082229"/>
            <a:ext cx="4212420" cy="1405469"/>
            <a:chOff x="0" y="-47625"/>
            <a:chExt cx="1109444" cy="370165"/>
          </a:xfrm>
        </p:grpSpPr>
        <p:sp>
          <p:nvSpPr>
            <p:cNvPr id="208" name="Google Shape;208;p21"/>
            <p:cNvSpPr/>
            <p:nvPr/>
          </p:nvSpPr>
          <p:spPr>
            <a:xfrm>
              <a:off x="0" y="0"/>
              <a:ext cx="1109444" cy="322540"/>
            </a:xfrm>
            <a:custGeom>
              <a:rect b="b" l="l" r="r" t="t"/>
              <a:pathLst>
                <a:path extrusionOk="0" h="322540" w="1109444">
                  <a:moveTo>
                    <a:pt x="93732" y="0"/>
                  </a:moveTo>
                  <a:lnTo>
                    <a:pt x="1015712" y="0"/>
                  </a:lnTo>
                  <a:cubicBezTo>
                    <a:pt x="1040571" y="0"/>
                    <a:pt x="1064412" y="9875"/>
                    <a:pt x="1081991" y="27453"/>
                  </a:cubicBezTo>
                  <a:cubicBezTo>
                    <a:pt x="1099569" y="45032"/>
                    <a:pt x="1109444" y="68873"/>
                    <a:pt x="1109444" y="93732"/>
                  </a:cubicBezTo>
                  <a:lnTo>
                    <a:pt x="1109444" y="228808"/>
                  </a:lnTo>
                  <a:cubicBezTo>
                    <a:pt x="1109444" y="280575"/>
                    <a:pt x="1067479" y="322540"/>
                    <a:pt x="1015712" y="322540"/>
                  </a:cubicBezTo>
                  <a:lnTo>
                    <a:pt x="93732" y="322540"/>
                  </a:lnTo>
                  <a:cubicBezTo>
                    <a:pt x="41965" y="322540"/>
                    <a:pt x="0" y="280575"/>
                    <a:pt x="0" y="228808"/>
                  </a:cubicBezTo>
                  <a:lnTo>
                    <a:pt x="0" y="93732"/>
                  </a:lnTo>
                  <a:cubicBezTo>
                    <a:pt x="0" y="41965"/>
                    <a:pt x="41965" y="0"/>
                    <a:pt x="93732"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txBox="1"/>
            <p:nvPr/>
          </p:nvSpPr>
          <p:spPr>
            <a:xfrm>
              <a:off x="0" y="-47625"/>
              <a:ext cx="1109444" cy="3701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21"/>
          <p:cNvSpPr txBox="1"/>
          <p:nvPr/>
        </p:nvSpPr>
        <p:spPr>
          <a:xfrm>
            <a:off x="13424128" y="4622964"/>
            <a:ext cx="33867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FFFFFF"/>
                </a:solidFill>
                <a:latin typeface="Montserrat"/>
                <a:ea typeface="Montserrat"/>
                <a:cs typeface="Montserrat"/>
                <a:sym typeface="Montserrat"/>
              </a:rPr>
              <a:t>VISION</a:t>
            </a:r>
            <a:endParaRPr b="1">
              <a:latin typeface="Montserrat"/>
              <a:ea typeface="Montserrat"/>
              <a:cs typeface="Montserrat"/>
              <a:sym typeface="Montserrat"/>
            </a:endParaRPr>
          </a:p>
        </p:txBody>
      </p:sp>
      <p:sp>
        <p:nvSpPr>
          <p:cNvPr id="211" name="Google Shape;211;p21"/>
          <p:cNvSpPr txBox="1"/>
          <p:nvPr/>
        </p:nvSpPr>
        <p:spPr>
          <a:xfrm>
            <a:off x="13396914" y="6067542"/>
            <a:ext cx="3069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Enter your grand vision statement!</a:t>
            </a:r>
            <a:endParaRPr>
              <a:latin typeface="Montserrat"/>
              <a:ea typeface="Montserrat"/>
              <a:cs typeface="Montserrat"/>
              <a:sym typeface="Montserrat"/>
            </a:endParaRPr>
          </a:p>
        </p:txBody>
      </p:sp>
      <p:sp>
        <p:nvSpPr>
          <p:cNvPr id="212" name="Google Shape;212;p21"/>
          <p:cNvSpPr/>
          <p:nvPr/>
        </p:nvSpPr>
        <p:spPr>
          <a:xfrm>
            <a:off x="15277518" y="-453322"/>
            <a:ext cx="3258361" cy="3725777"/>
          </a:xfrm>
          <a:custGeom>
            <a:rect b="b" l="l" r="r" t="t"/>
            <a:pathLst>
              <a:path extrusionOk="0" h="3725777" w="3258361">
                <a:moveTo>
                  <a:pt x="0" y="0"/>
                </a:moveTo>
                <a:lnTo>
                  <a:pt x="3258362" y="0"/>
                </a:lnTo>
                <a:lnTo>
                  <a:pt x="3258362" y="3725777"/>
                </a:lnTo>
                <a:lnTo>
                  <a:pt x="0" y="3725777"/>
                </a:lnTo>
                <a:lnTo>
                  <a:pt x="0" y="0"/>
                </a:lnTo>
                <a:close/>
              </a:path>
            </a:pathLst>
          </a:custGeom>
          <a:blipFill rotWithShape="1">
            <a:blip r:embed="rId4">
              <a:alphaModFix/>
            </a:blip>
            <a:stretch>
              <a:fillRect b="0" l="0" r="0" t="0"/>
            </a:stretch>
          </a:blipFill>
          <a:ln>
            <a:noFill/>
          </a:ln>
        </p:spPr>
      </p:sp>
      <p:sp>
        <p:nvSpPr>
          <p:cNvPr id="213" name="Google Shape;213;p21"/>
          <p:cNvSpPr/>
          <p:nvPr/>
        </p:nvSpPr>
        <p:spPr>
          <a:xfrm rot="-329248">
            <a:off x="-896174" y="8389270"/>
            <a:ext cx="5429845" cy="3336886"/>
          </a:xfrm>
          <a:custGeom>
            <a:rect b="b" l="l" r="r" t="t"/>
            <a:pathLst>
              <a:path extrusionOk="0" h="3336886" w="5429845">
                <a:moveTo>
                  <a:pt x="0" y="0"/>
                </a:moveTo>
                <a:lnTo>
                  <a:pt x="5429844" y="0"/>
                </a:lnTo>
                <a:lnTo>
                  <a:pt x="5429844" y="3336886"/>
                </a:lnTo>
                <a:lnTo>
                  <a:pt x="0" y="333688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C1"/>
        </a:solidFill>
      </p:bgPr>
    </p:bg>
    <p:spTree>
      <p:nvGrpSpPr>
        <p:cNvPr id="217" name="Shape 217"/>
        <p:cNvGrpSpPr/>
        <p:nvPr/>
      </p:nvGrpSpPr>
      <p:grpSpPr>
        <a:xfrm>
          <a:off x="0" y="0"/>
          <a:ext cx="0" cy="0"/>
          <a:chOff x="0" y="0"/>
          <a:chExt cx="0" cy="0"/>
        </a:xfrm>
      </p:grpSpPr>
      <p:pic>
        <p:nvPicPr>
          <p:cNvPr id="218" name="Google Shape;218;p22"/>
          <p:cNvPicPr preferRelativeResize="0"/>
          <p:nvPr/>
        </p:nvPicPr>
        <p:blipFill rotWithShape="1">
          <a:blip r:embed="rId3">
            <a:alphaModFix/>
          </a:blip>
          <a:srcRect b="27987" l="0" r="0" t="14613"/>
          <a:stretch/>
        </p:blipFill>
        <p:spPr>
          <a:xfrm>
            <a:off x="-40175" y="0"/>
            <a:ext cx="18288000" cy="10286999"/>
          </a:xfrm>
          <a:prstGeom prst="rect">
            <a:avLst/>
          </a:prstGeom>
          <a:noFill/>
          <a:ln>
            <a:noFill/>
          </a:ln>
        </p:spPr>
      </p:pic>
      <p:sp>
        <p:nvSpPr>
          <p:cNvPr id="219" name="Google Shape;219;p22"/>
          <p:cNvSpPr/>
          <p:nvPr/>
        </p:nvSpPr>
        <p:spPr>
          <a:xfrm>
            <a:off x="-120571" y="428566"/>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220" name="Google Shape;220;p22"/>
          <p:cNvSpPr/>
          <p:nvPr/>
        </p:nvSpPr>
        <p:spPr>
          <a:xfrm>
            <a:off x="0" y="9322049"/>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CB042D"/>
          </a:solidFill>
          <a:ln>
            <a:noFill/>
          </a:ln>
        </p:spPr>
      </p:sp>
      <p:sp>
        <p:nvSpPr>
          <p:cNvPr id="221" name="Google Shape;221;p22"/>
          <p:cNvSpPr/>
          <p:nvPr/>
        </p:nvSpPr>
        <p:spPr>
          <a:xfrm>
            <a:off x="4719545" y="1594974"/>
            <a:ext cx="9009672" cy="7371550"/>
          </a:xfrm>
          <a:custGeom>
            <a:rect b="b" l="l" r="r" t="t"/>
            <a:pathLst>
              <a:path extrusionOk="0" h="7371550" w="9009672">
                <a:moveTo>
                  <a:pt x="0" y="0"/>
                </a:moveTo>
                <a:lnTo>
                  <a:pt x="9009672" y="0"/>
                </a:lnTo>
                <a:lnTo>
                  <a:pt x="9009672" y="7371550"/>
                </a:lnTo>
                <a:lnTo>
                  <a:pt x="0" y="7371550"/>
                </a:lnTo>
                <a:lnTo>
                  <a:pt x="0" y="0"/>
                </a:lnTo>
                <a:close/>
              </a:path>
            </a:pathLst>
          </a:custGeom>
          <a:blipFill rotWithShape="1">
            <a:blip r:embed="rId4">
              <a:alphaModFix/>
            </a:blip>
            <a:stretch>
              <a:fillRect b="0" l="0" r="0" t="0"/>
            </a:stretch>
          </a:blipFill>
          <a:ln>
            <a:noFill/>
          </a:ln>
        </p:spPr>
      </p:sp>
      <p:sp>
        <p:nvSpPr>
          <p:cNvPr id="222" name="Google Shape;222;p22"/>
          <p:cNvSpPr txBox="1"/>
          <p:nvPr/>
        </p:nvSpPr>
        <p:spPr>
          <a:xfrm>
            <a:off x="5053201" y="4052024"/>
            <a:ext cx="88323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CB042D"/>
                </a:solidFill>
                <a:latin typeface="Fredoka"/>
                <a:ea typeface="Fredoka"/>
                <a:cs typeface="Fredoka"/>
                <a:sym typeface="Fredoka"/>
              </a:rPr>
              <a:t>Our Projects</a:t>
            </a:r>
            <a:endParaRPr b="1"/>
          </a:p>
        </p:txBody>
      </p:sp>
      <p:sp>
        <p:nvSpPr>
          <p:cNvPr id="223" name="Google Shape;223;p22"/>
          <p:cNvSpPr txBox="1"/>
          <p:nvPr/>
        </p:nvSpPr>
        <p:spPr>
          <a:xfrm>
            <a:off x="6808999" y="5745764"/>
            <a:ext cx="5320800" cy="1132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3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224" name="Google Shape;224;p22"/>
          <p:cNvSpPr/>
          <p:nvPr/>
        </p:nvSpPr>
        <p:spPr>
          <a:xfrm>
            <a:off x="-688861" y="0"/>
            <a:ext cx="6394758" cy="7251787"/>
          </a:xfrm>
          <a:custGeom>
            <a:rect b="b" l="l" r="r" t="t"/>
            <a:pathLst>
              <a:path extrusionOk="0" h="7251787" w="6394758">
                <a:moveTo>
                  <a:pt x="0" y="0"/>
                </a:moveTo>
                <a:lnTo>
                  <a:pt x="6394758" y="0"/>
                </a:lnTo>
                <a:lnTo>
                  <a:pt x="6394758" y="7251787"/>
                </a:lnTo>
                <a:lnTo>
                  <a:pt x="0" y="7251787"/>
                </a:lnTo>
                <a:lnTo>
                  <a:pt x="0" y="0"/>
                </a:lnTo>
                <a:close/>
              </a:path>
            </a:pathLst>
          </a:custGeom>
          <a:blipFill rotWithShape="1">
            <a:blip r:embed="rId5">
              <a:alphaModFix/>
            </a:blip>
            <a:stretch>
              <a:fillRect b="0" l="0" r="0" t="0"/>
            </a:stretch>
          </a:blipFill>
          <a:ln>
            <a:noFill/>
          </a:ln>
        </p:spPr>
      </p:sp>
      <p:sp>
        <p:nvSpPr>
          <p:cNvPr id="225" name="Google Shape;225;p22"/>
          <p:cNvSpPr/>
          <p:nvPr/>
        </p:nvSpPr>
        <p:spPr>
          <a:xfrm>
            <a:off x="12280883" y="4399619"/>
            <a:ext cx="6167878" cy="5506233"/>
          </a:xfrm>
          <a:custGeom>
            <a:rect b="b" l="l" r="r" t="t"/>
            <a:pathLst>
              <a:path extrusionOk="0" h="5506233" w="6167878">
                <a:moveTo>
                  <a:pt x="0" y="0"/>
                </a:moveTo>
                <a:lnTo>
                  <a:pt x="6167878" y="0"/>
                </a:lnTo>
                <a:lnTo>
                  <a:pt x="6167878" y="5506233"/>
                </a:lnTo>
                <a:lnTo>
                  <a:pt x="0" y="550623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042D"/>
        </a:solidFill>
      </p:bgPr>
    </p:bg>
    <p:spTree>
      <p:nvGrpSpPr>
        <p:cNvPr id="229" name="Shape 229"/>
        <p:cNvGrpSpPr/>
        <p:nvPr/>
      </p:nvGrpSpPr>
      <p:grpSpPr>
        <a:xfrm>
          <a:off x="0" y="0"/>
          <a:ext cx="0" cy="0"/>
          <a:chOff x="0" y="0"/>
          <a:chExt cx="0" cy="0"/>
        </a:xfrm>
      </p:grpSpPr>
      <p:grpSp>
        <p:nvGrpSpPr>
          <p:cNvPr id="230" name="Google Shape;230;p23"/>
          <p:cNvGrpSpPr/>
          <p:nvPr/>
        </p:nvGrpSpPr>
        <p:grpSpPr>
          <a:xfrm>
            <a:off x="806566" y="4595014"/>
            <a:ext cx="16674867" cy="5243621"/>
            <a:chOff x="0" y="-47625"/>
            <a:chExt cx="4391735" cy="1381036"/>
          </a:xfrm>
        </p:grpSpPr>
        <p:sp>
          <p:nvSpPr>
            <p:cNvPr id="231" name="Google Shape;231;p23"/>
            <p:cNvSpPr/>
            <p:nvPr/>
          </p:nvSpPr>
          <p:spPr>
            <a:xfrm>
              <a:off x="0" y="0"/>
              <a:ext cx="4391735" cy="1333411"/>
            </a:xfrm>
            <a:custGeom>
              <a:rect b="b" l="l" r="r" t="t"/>
              <a:pathLst>
                <a:path extrusionOk="0" h="1333411" w="4391735">
                  <a:moveTo>
                    <a:pt x="23679" y="0"/>
                  </a:moveTo>
                  <a:lnTo>
                    <a:pt x="4368056" y="0"/>
                  </a:lnTo>
                  <a:cubicBezTo>
                    <a:pt x="4374336" y="0"/>
                    <a:pt x="4380359" y="2495"/>
                    <a:pt x="4384799" y="6935"/>
                  </a:cubicBezTo>
                  <a:cubicBezTo>
                    <a:pt x="4389240" y="11376"/>
                    <a:pt x="4391735" y="17399"/>
                    <a:pt x="4391735" y="23679"/>
                  </a:cubicBezTo>
                  <a:lnTo>
                    <a:pt x="4391735" y="1309732"/>
                  </a:lnTo>
                  <a:cubicBezTo>
                    <a:pt x="4391735" y="1316012"/>
                    <a:pt x="4389240" y="1322035"/>
                    <a:pt x="4384799" y="1326476"/>
                  </a:cubicBezTo>
                  <a:cubicBezTo>
                    <a:pt x="4380359" y="1330916"/>
                    <a:pt x="4374336" y="1333411"/>
                    <a:pt x="4368056" y="1333411"/>
                  </a:cubicBezTo>
                  <a:lnTo>
                    <a:pt x="23679" y="1333411"/>
                  </a:lnTo>
                  <a:cubicBezTo>
                    <a:pt x="17399" y="1333411"/>
                    <a:pt x="11376" y="1330916"/>
                    <a:pt x="6935" y="1326476"/>
                  </a:cubicBezTo>
                  <a:cubicBezTo>
                    <a:pt x="2495" y="1322035"/>
                    <a:pt x="0" y="1316012"/>
                    <a:pt x="0" y="1309732"/>
                  </a:cubicBezTo>
                  <a:lnTo>
                    <a:pt x="0" y="23679"/>
                  </a:lnTo>
                  <a:cubicBezTo>
                    <a:pt x="0" y="17399"/>
                    <a:pt x="2495" y="11376"/>
                    <a:pt x="6935" y="6935"/>
                  </a:cubicBezTo>
                  <a:cubicBezTo>
                    <a:pt x="11376" y="2495"/>
                    <a:pt x="17399" y="0"/>
                    <a:pt x="23679" y="0"/>
                  </a:cubicBezTo>
                  <a:close/>
                </a:path>
              </a:pathLst>
            </a:custGeom>
            <a:solidFill>
              <a:srgbClr val="F489A8"/>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txBox="1"/>
            <p:nvPr/>
          </p:nvSpPr>
          <p:spPr>
            <a:xfrm>
              <a:off x="0" y="-47625"/>
              <a:ext cx="4391735" cy="138103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23"/>
          <p:cNvSpPr txBox="1"/>
          <p:nvPr/>
        </p:nvSpPr>
        <p:spPr>
          <a:xfrm>
            <a:off x="806566" y="3043966"/>
            <a:ext cx="98688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FFFFF"/>
                </a:solidFill>
                <a:latin typeface="Fredoka"/>
                <a:ea typeface="Fredoka"/>
                <a:cs typeface="Fredoka"/>
                <a:sym typeface="Fredoka"/>
              </a:rPr>
              <a:t>What We Offer</a:t>
            </a:r>
            <a:endParaRPr b="1"/>
          </a:p>
        </p:txBody>
      </p:sp>
      <p:sp>
        <p:nvSpPr>
          <p:cNvPr id="234" name="Google Shape;234;p23"/>
          <p:cNvSpPr txBox="1"/>
          <p:nvPr/>
        </p:nvSpPr>
        <p:spPr>
          <a:xfrm>
            <a:off x="1599064" y="5371409"/>
            <a:ext cx="38709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SERVICE ONE</a:t>
            </a:r>
            <a:endParaRPr b="1">
              <a:latin typeface="Montserrat"/>
              <a:ea typeface="Montserrat"/>
              <a:cs typeface="Montserrat"/>
              <a:sym typeface="Montserrat"/>
            </a:endParaRPr>
          </a:p>
        </p:txBody>
      </p:sp>
      <p:sp>
        <p:nvSpPr>
          <p:cNvPr id="235" name="Google Shape;235;p23"/>
          <p:cNvSpPr txBox="1"/>
          <p:nvPr/>
        </p:nvSpPr>
        <p:spPr>
          <a:xfrm>
            <a:off x="6283994" y="5373415"/>
            <a:ext cx="40329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SERVICE TWO</a:t>
            </a:r>
            <a:endParaRPr b="1">
              <a:latin typeface="Montserrat"/>
              <a:ea typeface="Montserrat"/>
              <a:cs typeface="Montserrat"/>
              <a:sym typeface="Montserrat"/>
            </a:endParaRPr>
          </a:p>
        </p:txBody>
      </p:sp>
      <p:sp>
        <p:nvSpPr>
          <p:cNvPr id="236" name="Google Shape;236;p23"/>
          <p:cNvSpPr txBox="1"/>
          <p:nvPr/>
        </p:nvSpPr>
        <p:spPr>
          <a:xfrm>
            <a:off x="1599064" y="7769976"/>
            <a:ext cx="38709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SERVICE THREE</a:t>
            </a:r>
            <a:endParaRPr b="1">
              <a:latin typeface="Montserrat"/>
              <a:ea typeface="Montserrat"/>
              <a:cs typeface="Montserrat"/>
              <a:sym typeface="Montserrat"/>
            </a:endParaRPr>
          </a:p>
        </p:txBody>
      </p:sp>
      <p:sp>
        <p:nvSpPr>
          <p:cNvPr id="237" name="Google Shape;237;p23"/>
          <p:cNvSpPr txBox="1"/>
          <p:nvPr/>
        </p:nvSpPr>
        <p:spPr>
          <a:xfrm>
            <a:off x="6283994" y="7794423"/>
            <a:ext cx="40329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B042D"/>
                </a:solidFill>
                <a:latin typeface="Montserrat"/>
                <a:ea typeface="Montserrat"/>
                <a:cs typeface="Montserrat"/>
                <a:sym typeface="Montserrat"/>
              </a:rPr>
              <a:t>SERVICE FOUR</a:t>
            </a:r>
            <a:endParaRPr b="1">
              <a:latin typeface="Montserrat"/>
              <a:ea typeface="Montserrat"/>
              <a:cs typeface="Montserrat"/>
              <a:sym typeface="Montserrat"/>
            </a:endParaRPr>
          </a:p>
        </p:txBody>
      </p:sp>
      <p:sp>
        <p:nvSpPr>
          <p:cNvPr id="238" name="Google Shape;238;p23"/>
          <p:cNvSpPr txBox="1"/>
          <p:nvPr/>
        </p:nvSpPr>
        <p:spPr>
          <a:xfrm>
            <a:off x="1599064" y="6072016"/>
            <a:ext cx="32433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239" name="Google Shape;239;p23"/>
          <p:cNvSpPr txBox="1"/>
          <p:nvPr/>
        </p:nvSpPr>
        <p:spPr>
          <a:xfrm>
            <a:off x="6283994" y="6074022"/>
            <a:ext cx="31008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240" name="Google Shape;240;p23"/>
          <p:cNvSpPr txBox="1"/>
          <p:nvPr/>
        </p:nvSpPr>
        <p:spPr>
          <a:xfrm>
            <a:off x="1599064" y="8470583"/>
            <a:ext cx="32433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241" name="Google Shape;241;p23"/>
          <p:cNvSpPr txBox="1"/>
          <p:nvPr/>
        </p:nvSpPr>
        <p:spPr>
          <a:xfrm>
            <a:off x="6283994" y="8495030"/>
            <a:ext cx="31008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200" u="none" cap="none" strike="noStrike">
                <a:solidFill>
                  <a:srgbClr val="FFFFFF"/>
                </a:solidFill>
                <a:latin typeface="Montserrat"/>
                <a:ea typeface="Montserrat"/>
                <a:cs typeface="Montserrat"/>
                <a:sym typeface="Montserrat"/>
              </a:rPr>
              <a:t>Elaborate on what you want to discuss. </a:t>
            </a:r>
            <a:endParaRPr>
              <a:latin typeface="Montserrat"/>
              <a:ea typeface="Montserrat"/>
              <a:cs typeface="Montserrat"/>
              <a:sym typeface="Montserrat"/>
            </a:endParaRPr>
          </a:p>
        </p:txBody>
      </p:sp>
      <p:sp>
        <p:nvSpPr>
          <p:cNvPr id="242" name="Google Shape;242;p23"/>
          <p:cNvSpPr/>
          <p:nvPr/>
        </p:nvSpPr>
        <p:spPr>
          <a:xfrm>
            <a:off x="-160761" y="1364788"/>
            <a:ext cx="18448761" cy="516700"/>
          </a:xfrm>
          <a:custGeom>
            <a:rect b="b" l="l" r="r" t="t"/>
            <a:pathLst>
              <a:path extrusionOk="0" h="195580" w="6995128">
                <a:moveTo>
                  <a:pt x="0" y="127000"/>
                </a:moveTo>
                <a:lnTo>
                  <a:pt x="6995128" y="127000"/>
                </a:lnTo>
                <a:lnTo>
                  <a:pt x="6995128" y="195580"/>
                </a:lnTo>
                <a:lnTo>
                  <a:pt x="0" y="195580"/>
                </a:lnTo>
                <a:lnTo>
                  <a:pt x="0" y="127000"/>
                </a:lnTo>
                <a:close/>
                <a:moveTo>
                  <a:pt x="0" y="0"/>
                </a:moveTo>
                <a:lnTo>
                  <a:pt x="6995128" y="0"/>
                </a:lnTo>
                <a:lnTo>
                  <a:pt x="6995128" y="68580"/>
                </a:lnTo>
                <a:lnTo>
                  <a:pt x="0" y="68580"/>
                </a:lnTo>
                <a:lnTo>
                  <a:pt x="0" y="0"/>
                </a:lnTo>
                <a:close/>
              </a:path>
            </a:pathLst>
          </a:custGeom>
          <a:solidFill>
            <a:srgbClr val="FFFFFF"/>
          </a:solidFill>
          <a:ln>
            <a:noFill/>
          </a:ln>
        </p:spPr>
      </p:sp>
      <p:sp>
        <p:nvSpPr>
          <p:cNvPr id="243" name="Google Shape;243;p23"/>
          <p:cNvSpPr/>
          <p:nvPr/>
        </p:nvSpPr>
        <p:spPr>
          <a:xfrm>
            <a:off x="10194380" y="697779"/>
            <a:ext cx="9025716" cy="9366309"/>
          </a:xfrm>
          <a:custGeom>
            <a:rect b="b" l="l" r="r" t="t"/>
            <a:pathLst>
              <a:path extrusionOk="0" h="9366309" w="9025716">
                <a:moveTo>
                  <a:pt x="0" y="0"/>
                </a:moveTo>
                <a:lnTo>
                  <a:pt x="9025716" y="0"/>
                </a:lnTo>
                <a:lnTo>
                  <a:pt x="9025716" y="9366310"/>
                </a:lnTo>
                <a:lnTo>
                  <a:pt x="0" y="9366310"/>
                </a:lnTo>
                <a:lnTo>
                  <a:pt x="0" y="0"/>
                </a:lnTo>
                <a:close/>
              </a:path>
            </a:pathLst>
          </a:custGeom>
          <a:blipFill rotWithShape="1">
            <a:blip r:embed="rId3">
              <a:alphaModFix/>
            </a:blip>
            <a:stretch>
              <a:fillRect b="0" l="0" r="0" t="0"/>
            </a:stretch>
          </a:blipFill>
          <a:ln>
            <a:noFill/>
          </a:ln>
        </p:spPr>
      </p:sp>
      <p:sp>
        <p:nvSpPr>
          <p:cNvPr id="244" name="Google Shape;244;p23"/>
          <p:cNvSpPr/>
          <p:nvPr/>
        </p:nvSpPr>
        <p:spPr>
          <a:xfrm rot="-785622">
            <a:off x="9827408" y="2673389"/>
            <a:ext cx="1919201" cy="1570256"/>
          </a:xfrm>
          <a:custGeom>
            <a:rect b="b" l="l" r="r" t="t"/>
            <a:pathLst>
              <a:path extrusionOk="0" h="1570256" w="1919201">
                <a:moveTo>
                  <a:pt x="0" y="0"/>
                </a:moveTo>
                <a:lnTo>
                  <a:pt x="1919201" y="0"/>
                </a:lnTo>
                <a:lnTo>
                  <a:pt x="1919201" y="1570255"/>
                </a:lnTo>
                <a:lnTo>
                  <a:pt x="0" y="1570255"/>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