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Parisienne"/>
      <p:regular r:id="rId10"/>
    </p:embeddedFont>
    <p:embeddedFont>
      <p:font typeface="Lora"/>
      <p:bold r:id="rId11"/>
      <p:boldItalic r:id="rId12"/>
    </p:embeddedFont>
    <p:embeddedFont>
      <p:font typeface="Merriweather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-bold.fntdata"/><Relationship Id="rId10" Type="http://schemas.openxmlformats.org/officeDocument/2006/relationships/font" Target="fonts/Parisienne-regular.fntdata"/><Relationship Id="rId13" Type="http://schemas.openxmlformats.org/officeDocument/2006/relationships/font" Target="fonts/Merriweather-bold.fntdata"/><Relationship Id="rId12" Type="http://schemas.openxmlformats.org/officeDocument/2006/relationships/font" Target="fonts/Lor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Relationship Id="rId9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13.jpg"/><Relationship Id="rId7" Type="http://schemas.openxmlformats.org/officeDocument/2006/relationships/image" Target="../media/image15.jpg"/><Relationship Id="rId8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3D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" y="-17013"/>
            <a:ext cx="7556499" cy="69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750" y="-570025"/>
            <a:ext cx="7817176" cy="1776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3"/>
          <p:cNvGrpSpPr/>
          <p:nvPr/>
        </p:nvGrpSpPr>
        <p:grpSpPr>
          <a:xfrm>
            <a:off x="-705116" y="4874259"/>
            <a:ext cx="8970232" cy="8970232"/>
            <a:chOff x="0" y="0"/>
            <a:chExt cx="812800" cy="812800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785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 rot="-548872">
            <a:off x="-339897" y="925270"/>
            <a:ext cx="3811779" cy="3558319"/>
          </a:xfrm>
          <a:custGeom>
            <a:rect b="b" l="l" r="r" t="t"/>
            <a:pathLst>
              <a:path extrusionOk="0" h="3558319" w="3811779">
                <a:moveTo>
                  <a:pt x="0" y="0"/>
                </a:moveTo>
                <a:lnTo>
                  <a:pt x="3811779" y="0"/>
                </a:lnTo>
                <a:lnTo>
                  <a:pt x="3811779" y="3558319"/>
                </a:lnTo>
                <a:lnTo>
                  <a:pt x="0" y="3558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560767">
            <a:off x="4083101" y="925270"/>
            <a:ext cx="3811779" cy="3558319"/>
          </a:xfrm>
          <a:custGeom>
            <a:rect b="b" l="l" r="r" t="t"/>
            <a:pathLst>
              <a:path extrusionOk="0" h="3558319" w="3811779">
                <a:moveTo>
                  <a:pt x="0" y="0"/>
                </a:moveTo>
                <a:lnTo>
                  <a:pt x="3811780" y="0"/>
                </a:lnTo>
                <a:lnTo>
                  <a:pt x="3811780" y="3558319"/>
                </a:lnTo>
                <a:lnTo>
                  <a:pt x="0" y="3558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>
            <a:off x="1037316" y="983148"/>
            <a:ext cx="4086828" cy="4653738"/>
          </a:xfrm>
          <a:custGeom>
            <a:rect b="b" l="l" r="r" t="t"/>
            <a:pathLst>
              <a:path extrusionOk="0" h="4653738" w="4086828">
                <a:moveTo>
                  <a:pt x="4086828" y="0"/>
                </a:moveTo>
                <a:lnTo>
                  <a:pt x="0" y="0"/>
                </a:lnTo>
                <a:lnTo>
                  <a:pt x="0" y="4653739"/>
                </a:lnTo>
                <a:lnTo>
                  <a:pt x="4086828" y="4653739"/>
                </a:lnTo>
                <a:lnTo>
                  <a:pt x="408682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 txBox="1"/>
          <p:nvPr/>
        </p:nvSpPr>
        <p:spPr>
          <a:xfrm>
            <a:off x="648969" y="6034896"/>
            <a:ext cx="6403747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C68C1E"/>
                </a:solidFill>
                <a:latin typeface="Lora"/>
                <a:ea typeface="Lora"/>
                <a:cs typeface="Lora"/>
                <a:sym typeface="Lora"/>
              </a:rPr>
              <a:t>PROM NIGHT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263558" y="5865487"/>
            <a:ext cx="3174571" cy="238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4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DANCING WITH THE STARS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799615" y="9612579"/>
            <a:ext cx="3960769" cy="306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3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Anywhere Street, Anywhere City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3426222" y="9980656"/>
            <a:ext cx="707556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VENUE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242364" y="2431908"/>
            <a:ext cx="2463311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01.31.2024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150778" y="2814569"/>
            <a:ext cx="70755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DATE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4877406" y="2431908"/>
            <a:ext cx="2463311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7pm to 10pm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785820" y="2814569"/>
            <a:ext cx="70755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TIME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2879915" y="7635876"/>
            <a:ext cx="1878950" cy="1754012"/>
          </a:xfrm>
          <a:custGeom>
            <a:rect b="b" l="l" r="r" t="t"/>
            <a:pathLst>
              <a:path extrusionOk="0" h="1754012" w="1878950">
                <a:moveTo>
                  <a:pt x="0" y="0"/>
                </a:moveTo>
                <a:lnTo>
                  <a:pt x="1878950" y="0"/>
                </a:lnTo>
                <a:lnTo>
                  <a:pt x="1878950" y="1754011"/>
                </a:lnTo>
                <a:lnTo>
                  <a:pt x="0" y="1754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3259274" y="8291453"/>
            <a:ext cx="1120231" cy="454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17" u="none" cap="none" strike="noStrike">
                <a:solidFill>
                  <a:srgbClr val="C38F1D"/>
                </a:solidFill>
                <a:latin typeface="Lora"/>
                <a:ea typeface="Lora"/>
                <a:cs typeface="Lora"/>
                <a:sym typeface="Lora"/>
              </a:rPr>
              <a:t>Awards Night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997970" y="7054706"/>
            <a:ext cx="5564060" cy="417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Welcome to "Dancing with the Stars," an enchanting evening where the elegance of dance meets the brilliance of the cosmos. 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911838" y="7635876"/>
            <a:ext cx="1878950" cy="1754012"/>
          </a:xfrm>
          <a:custGeom>
            <a:rect b="b" l="l" r="r" t="t"/>
            <a:pathLst>
              <a:path extrusionOk="0" h="1754012" w="1878950">
                <a:moveTo>
                  <a:pt x="0" y="0"/>
                </a:moveTo>
                <a:lnTo>
                  <a:pt x="1878950" y="0"/>
                </a:lnTo>
                <a:lnTo>
                  <a:pt x="1878950" y="1754011"/>
                </a:lnTo>
                <a:lnTo>
                  <a:pt x="0" y="1754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3"/>
          <p:cNvSpPr txBox="1"/>
          <p:nvPr/>
        </p:nvSpPr>
        <p:spPr>
          <a:xfrm>
            <a:off x="1398602" y="8291453"/>
            <a:ext cx="905423" cy="454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17" u="none" cap="none" strike="noStrike">
                <a:solidFill>
                  <a:srgbClr val="C38F1D"/>
                </a:solidFill>
                <a:latin typeface="Lora"/>
                <a:ea typeface="Lora"/>
                <a:cs typeface="Lora"/>
                <a:sym typeface="Lora"/>
              </a:rPr>
              <a:t>Free Drinks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4848150" y="7635876"/>
            <a:ext cx="1878950" cy="1754012"/>
          </a:xfrm>
          <a:custGeom>
            <a:rect b="b" l="l" r="r" t="t"/>
            <a:pathLst>
              <a:path extrusionOk="0" h="1754012" w="1878950">
                <a:moveTo>
                  <a:pt x="0" y="0"/>
                </a:moveTo>
                <a:lnTo>
                  <a:pt x="1878951" y="0"/>
                </a:lnTo>
                <a:lnTo>
                  <a:pt x="1878951" y="1754011"/>
                </a:lnTo>
                <a:lnTo>
                  <a:pt x="0" y="1754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3"/>
          <p:cNvSpPr txBox="1"/>
          <p:nvPr/>
        </p:nvSpPr>
        <p:spPr>
          <a:xfrm>
            <a:off x="5232365" y="8291453"/>
            <a:ext cx="1110520" cy="454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17" u="none" cap="none" strike="noStrike">
                <a:solidFill>
                  <a:srgbClr val="C38F1D"/>
                </a:solidFill>
                <a:latin typeface="Lora"/>
                <a:ea typeface="Lora"/>
                <a:cs typeface="Lora"/>
                <a:sym typeface="Lora"/>
              </a:rPr>
              <a:t>DJ &amp; Dance Floor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9020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 rot="-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9000"/>
            </a:blip>
            <a:stretch>
              <a:fillRect b="0" l="-3128" r="-3128" t="0"/>
            </a:stretch>
          </a:blipFill>
          <a:ln>
            <a:noFill/>
          </a:ln>
        </p:spPr>
      </p:sp>
      <p:grpSp>
        <p:nvGrpSpPr>
          <p:cNvPr id="112" name="Google Shape;112;p14"/>
          <p:cNvGrpSpPr/>
          <p:nvPr/>
        </p:nvGrpSpPr>
        <p:grpSpPr>
          <a:xfrm>
            <a:off x="0" y="0"/>
            <a:ext cx="7560000" cy="10692003"/>
            <a:chOff x="0" y="0"/>
            <a:chExt cx="2709333" cy="3831772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2709333" cy="3831772"/>
            </a:xfrm>
            <a:custGeom>
              <a:rect b="b" l="l" r="r" t="t"/>
              <a:pathLst>
                <a:path extrusionOk="0"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gradFill>
              <a:gsLst>
                <a:gs pos="0">
                  <a:srgbClr val="751C1F">
                    <a:alpha val="0"/>
                  </a:srgbClr>
                </a:gs>
                <a:gs pos="100000">
                  <a:srgbClr val="1F050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</p:sp>
        <p:sp>
          <p:nvSpPr>
            <p:cNvPr id="114" name="Google Shape;114;p14"/>
            <p:cNvSpPr txBox="1"/>
            <p:nvPr/>
          </p:nvSpPr>
          <p:spPr>
            <a:xfrm>
              <a:off x="0" y="0"/>
              <a:ext cx="2709333" cy="3831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1101178" y="9249089"/>
            <a:ext cx="5533160" cy="991711"/>
            <a:chOff x="0" y="0"/>
            <a:chExt cx="3266116" cy="585388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3266116" cy="585388"/>
            </a:xfrm>
            <a:custGeom>
              <a:rect b="b" l="l" r="r" t="t"/>
              <a:pathLst>
                <a:path extrusionOk="0" h="585388" w="3266116">
                  <a:moveTo>
                    <a:pt x="0" y="0"/>
                  </a:moveTo>
                  <a:lnTo>
                    <a:pt x="3266116" y="0"/>
                  </a:lnTo>
                  <a:lnTo>
                    <a:pt x="3266116" y="585388"/>
                  </a:lnTo>
                  <a:lnTo>
                    <a:pt x="0" y="5853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7" name="Google Shape;117;p14"/>
            <p:cNvSpPr txBox="1"/>
            <p:nvPr/>
          </p:nvSpPr>
          <p:spPr>
            <a:xfrm>
              <a:off x="0" y="0"/>
              <a:ext cx="3266116" cy="585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4"/>
          <p:cNvSpPr/>
          <p:nvPr/>
        </p:nvSpPr>
        <p:spPr>
          <a:xfrm>
            <a:off x="-243847" y="2501523"/>
            <a:ext cx="8425194" cy="2742018"/>
          </a:xfrm>
          <a:custGeom>
            <a:rect b="b" l="l" r="r" t="t"/>
            <a:pathLst>
              <a:path extrusionOk="0" h="2742018" w="8425194">
                <a:moveTo>
                  <a:pt x="0" y="0"/>
                </a:moveTo>
                <a:lnTo>
                  <a:pt x="8425194" y="0"/>
                </a:lnTo>
                <a:lnTo>
                  <a:pt x="8425194" y="2742018"/>
                </a:lnTo>
                <a:lnTo>
                  <a:pt x="0" y="2742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19" name="Google Shape;119;p14"/>
          <p:cNvPicPr preferRelativeResize="0"/>
          <p:nvPr/>
        </p:nvPicPr>
        <p:blipFill rotWithShape="1">
          <a:blip r:embed="rId5">
            <a:alphaModFix/>
          </a:blip>
          <a:srcRect b="7306" l="8308" r="897" t="8166"/>
          <a:stretch/>
        </p:blipFill>
        <p:spPr>
          <a:xfrm>
            <a:off x="4740844" y="4727182"/>
            <a:ext cx="1551870" cy="1805939"/>
          </a:xfrm>
          <a:prstGeom prst="rect">
            <a:avLst/>
          </a:prstGeom>
          <a:noFill/>
          <a:ln cap="flat" cmpd="sng" w="76200">
            <a:solidFill>
              <a:srgbClr val="FFE78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6">
            <a:alphaModFix/>
          </a:blip>
          <a:srcRect b="15741" l="27153" r="22064" t="3506"/>
          <a:stretch/>
        </p:blipFill>
        <p:spPr>
          <a:xfrm>
            <a:off x="938488" y="2186951"/>
            <a:ext cx="1639184" cy="1861533"/>
          </a:xfrm>
          <a:prstGeom prst="rect">
            <a:avLst/>
          </a:prstGeom>
          <a:noFill/>
          <a:ln cap="flat" cmpd="sng" w="76200">
            <a:solidFill>
              <a:srgbClr val="FFE78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7">
            <a:alphaModFix/>
          </a:blip>
          <a:srcRect b="11466" l="0" r="0" t="12"/>
          <a:stretch/>
        </p:blipFill>
        <p:spPr>
          <a:xfrm>
            <a:off x="2834823" y="2636281"/>
            <a:ext cx="2065871" cy="2743049"/>
          </a:xfrm>
          <a:prstGeom prst="rect">
            <a:avLst/>
          </a:prstGeom>
          <a:noFill/>
          <a:ln cap="flat" cmpd="sng" w="76200">
            <a:solidFill>
              <a:srgbClr val="FFE78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8">
            <a:alphaModFix/>
          </a:blip>
          <a:srcRect b="0" l="10135" r="10135" t="0"/>
          <a:stretch/>
        </p:blipFill>
        <p:spPr>
          <a:xfrm>
            <a:off x="1196926" y="4724759"/>
            <a:ext cx="2120155" cy="1775034"/>
          </a:xfrm>
          <a:prstGeom prst="rect">
            <a:avLst/>
          </a:prstGeom>
          <a:noFill/>
          <a:ln cap="flat" cmpd="sng" w="76200">
            <a:solidFill>
              <a:srgbClr val="FFE78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9">
            <a:alphaModFix/>
          </a:blip>
          <a:srcRect b="0" l="13906" r="13906" t="0"/>
          <a:stretch/>
        </p:blipFill>
        <p:spPr>
          <a:xfrm>
            <a:off x="5157854" y="3104699"/>
            <a:ext cx="1283752" cy="1185607"/>
          </a:xfrm>
          <a:prstGeom prst="rect">
            <a:avLst/>
          </a:prstGeom>
          <a:noFill/>
          <a:ln cap="flat" cmpd="sng" w="76200">
            <a:solidFill>
              <a:srgbClr val="FFE785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4" name="Google Shape;124;p14"/>
          <p:cNvCxnSpPr/>
          <p:nvPr/>
        </p:nvCxnSpPr>
        <p:spPr>
          <a:xfrm rot="10800000">
            <a:off x="2833024" y="9471376"/>
            <a:ext cx="0" cy="547136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4"/>
          <p:cNvCxnSpPr/>
          <p:nvPr/>
        </p:nvCxnSpPr>
        <p:spPr>
          <a:xfrm rot="10800000">
            <a:off x="4733467" y="9471376"/>
            <a:ext cx="0" cy="547136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6" name="Google Shape;126;p14"/>
          <p:cNvGrpSpPr/>
          <p:nvPr/>
        </p:nvGrpSpPr>
        <p:grpSpPr>
          <a:xfrm>
            <a:off x="-354083" y="468417"/>
            <a:ext cx="8336935" cy="1599726"/>
            <a:chOff x="0" y="-28575"/>
            <a:chExt cx="11115913" cy="2132967"/>
          </a:xfrm>
        </p:grpSpPr>
        <p:sp>
          <p:nvSpPr>
            <p:cNvPr id="127" name="Google Shape;127;p14"/>
            <p:cNvSpPr txBox="1"/>
            <p:nvPr/>
          </p:nvSpPr>
          <p:spPr>
            <a:xfrm>
              <a:off x="0" y="270744"/>
              <a:ext cx="11115913" cy="1833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323" u="none" cap="none" strike="noStrike">
                  <a:solidFill>
                    <a:srgbClr val="FFE785"/>
                  </a:solidFill>
                  <a:latin typeface="Parisienne"/>
                  <a:ea typeface="Parisienne"/>
                  <a:cs typeface="Parisienne"/>
                  <a:sym typeface="Parisienne"/>
                </a:rPr>
                <a:t>Prom Night</a:t>
              </a:r>
              <a:endParaRPr/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3441576" y="-28575"/>
              <a:ext cx="4232761" cy="365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84" u="none" cap="none" strike="noStrik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DANCING WITH THE STARS</a:t>
              </a:r>
              <a:endParaRPr/>
            </a:p>
          </p:txBody>
        </p:sp>
      </p:grpSp>
      <p:sp>
        <p:nvSpPr>
          <p:cNvPr id="129" name="Google Shape;129;p14"/>
          <p:cNvSpPr txBox="1"/>
          <p:nvPr/>
        </p:nvSpPr>
        <p:spPr>
          <a:xfrm>
            <a:off x="1210608" y="6969992"/>
            <a:ext cx="5233926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Welcome to "Dancing with the Stars," an enchanting evening where the elegance of dance meets the brilliance of the cosmos. 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1101178" y="7957925"/>
            <a:ext cx="926414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E785"/>
                </a:solidFill>
                <a:latin typeface="Lora"/>
                <a:ea typeface="Lora"/>
                <a:cs typeface="Lora"/>
                <a:sym typeface="Lora"/>
              </a:rPr>
              <a:t>JAN 31, 2024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1210608" y="8601389"/>
            <a:ext cx="70755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DATE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5601176" y="7957925"/>
            <a:ext cx="1033162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E785"/>
                </a:solidFill>
                <a:latin typeface="Lora"/>
                <a:ea typeface="Lora"/>
                <a:cs typeface="Lora"/>
                <a:sym typeface="Lora"/>
              </a:rPr>
              <a:t>7pm to 10pm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5763979" y="8601389"/>
            <a:ext cx="707556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TIME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3257397" y="9527537"/>
            <a:ext cx="1051697" cy="4252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6" u="none" cap="none" strike="noStrike">
                <a:solidFill>
                  <a:srgbClr val="FFE785"/>
                </a:solidFill>
                <a:latin typeface="Lora"/>
                <a:ea typeface="Lora"/>
                <a:cs typeface="Lora"/>
                <a:sym typeface="Lora"/>
              </a:rPr>
              <a:t>Awards Night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1558621" y="9527537"/>
            <a:ext cx="850030" cy="4252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6" u="none" cap="none" strike="noStrike">
                <a:solidFill>
                  <a:srgbClr val="FFE785"/>
                </a:solidFill>
                <a:latin typeface="Lora"/>
                <a:ea typeface="Lora"/>
                <a:cs typeface="Lora"/>
                <a:sym typeface="Lora"/>
              </a:rPr>
              <a:t>Free Drinks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5157840" y="9527537"/>
            <a:ext cx="1042580" cy="4252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6" u="none" cap="none" strike="noStrike">
                <a:solidFill>
                  <a:srgbClr val="FFE785"/>
                </a:solidFill>
                <a:latin typeface="Lora"/>
                <a:ea typeface="Lora"/>
                <a:cs typeface="Lora"/>
                <a:sym typeface="Lora"/>
              </a:rPr>
              <a:t>DJ &amp; Dance Floor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2830345" y="7957925"/>
            <a:ext cx="1968080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E785"/>
                </a:solidFill>
                <a:latin typeface="Lora"/>
                <a:ea typeface="Lora"/>
                <a:cs typeface="Lora"/>
                <a:sym typeface="Lora"/>
              </a:rPr>
              <a:t>Anywhere Street, Anywhere City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3460607" y="8609644"/>
            <a:ext cx="707556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VENUE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3DE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47" name="Google Shape;14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50" name="Google Shape;150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5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56" name="Google Shape;156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1329797" y="3190828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LORA /</a:t>
            </a:r>
            <a:r>
              <a:rPr b="1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PARISIENNE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LORA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LORA / MERRIWEATHER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67" name="Google Shape;167;p15"/>
          <p:cNvGrpSpPr/>
          <p:nvPr/>
        </p:nvGrpSpPr>
        <p:grpSpPr>
          <a:xfrm>
            <a:off x="4046645" y="2830714"/>
            <a:ext cx="702613" cy="594318"/>
            <a:chOff x="0" y="-6779"/>
            <a:chExt cx="936817" cy="792424"/>
          </a:xfrm>
        </p:grpSpPr>
        <p:grpSp>
          <p:nvGrpSpPr>
            <p:cNvPr id="168" name="Google Shape;168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E7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#FFE785</a:t>
              </a:r>
              <a:endParaRPr/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4045923" y="3619972"/>
            <a:ext cx="702613" cy="594318"/>
            <a:chOff x="0" y="-6779"/>
            <a:chExt cx="936817" cy="792424"/>
          </a:xfrm>
        </p:grpSpPr>
        <p:grpSp>
          <p:nvGrpSpPr>
            <p:cNvPr id="173" name="Google Shape;173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74" name="Google Shape;17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CF3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" name="Google Shape;176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#FCF3DE</a:t>
              </a:r>
              <a:endParaRPr/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4757340" y="2830714"/>
            <a:ext cx="702613" cy="594318"/>
            <a:chOff x="0" y="-6779"/>
            <a:chExt cx="936817" cy="792424"/>
          </a:xfrm>
        </p:grpSpPr>
        <p:grpSp>
          <p:nvGrpSpPr>
            <p:cNvPr id="178" name="Google Shape;178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79" name="Google Shape;17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" name="Google Shape;181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#FFDE59</a:t>
              </a:r>
              <a:endParaRPr/>
            </a:p>
          </p:txBody>
        </p:sp>
      </p:grpSp>
      <p:grpSp>
        <p:nvGrpSpPr>
          <p:cNvPr id="182" name="Google Shape;182;p15"/>
          <p:cNvGrpSpPr/>
          <p:nvPr/>
        </p:nvGrpSpPr>
        <p:grpSpPr>
          <a:xfrm>
            <a:off x="5469478" y="2830714"/>
            <a:ext cx="702613" cy="594318"/>
            <a:chOff x="0" y="-6779"/>
            <a:chExt cx="936817" cy="792424"/>
          </a:xfrm>
        </p:grpSpPr>
        <p:grpSp>
          <p:nvGrpSpPr>
            <p:cNvPr id="183" name="Google Shape;183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84" name="Google Shape;18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C68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" name="Google Shape;186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#C68C1E</a:t>
              </a:r>
              <a:endParaRPr/>
            </a:p>
          </p:txBody>
        </p:sp>
      </p:grpSp>
      <p:grpSp>
        <p:nvGrpSpPr>
          <p:cNvPr id="187" name="Google Shape;187;p15"/>
          <p:cNvGrpSpPr/>
          <p:nvPr/>
        </p:nvGrpSpPr>
        <p:grpSpPr>
          <a:xfrm>
            <a:off x="5469478" y="3610673"/>
            <a:ext cx="702613" cy="594318"/>
            <a:chOff x="0" y="-6779"/>
            <a:chExt cx="936817" cy="792424"/>
          </a:xfrm>
        </p:grpSpPr>
        <p:grpSp>
          <p:nvGrpSpPr>
            <p:cNvPr id="188" name="Google Shape;188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89" name="Google Shape;18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4758061" y="3610673"/>
            <a:ext cx="702613" cy="594318"/>
            <a:chOff x="0" y="-6779"/>
            <a:chExt cx="936817" cy="792424"/>
          </a:xfrm>
        </p:grpSpPr>
        <p:grpSp>
          <p:nvGrpSpPr>
            <p:cNvPr id="193" name="Google Shape;193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94" name="Google Shape;19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49020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#490205</a:t>
              </a:r>
              <a:endParaRPr/>
            </a:p>
          </p:txBody>
        </p:sp>
      </p:grpSp>
      <p:sp>
        <p:nvSpPr>
          <p:cNvPr id="197" name="Google Shape;197;p15"/>
          <p:cNvSpPr/>
          <p:nvPr/>
        </p:nvSpPr>
        <p:spPr>
          <a:xfrm>
            <a:off x="2840753" y="7562750"/>
            <a:ext cx="1878495" cy="1753586"/>
          </a:xfrm>
          <a:custGeom>
            <a:rect b="b" l="l" r="r" t="t"/>
            <a:pathLst>
              <a:path extrusionOk="0" h="1753586" w="1878495">
                <a:moveTo>
                  <a:pt x="0" y="0"/>
                </a:moveTo>
                <a:lnTo>
                  <a:pt x="1878494" y="0"/>
                </a:lnTo>
                <a:lnTo>
                  <a:pt x="1878494" y="1753586"/>
                </a:lnTo>
                <a:lnTo>
                  <a:pt x="0" y="1753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/>
          <p:nvPr/>
        </p:nvSpPr>
        <p:spPr>
          <a:xfrm flipH="1">
            <a:off x="1179277" y="7562750"/>
            <a:ext cx="1478116" cy="1683155"/>
          </a:xfrm>
          <a:custGeom>
            <a:rect b="b" l="l" r="r" t="t"/>
            <a:pathLst>
              <a:path extrusionOk="0" h="1683155" w="1478116">
                <a:moveTo>
                  <a:pt x="1478116" y="0"/>
                </a:moveTo>
                <a:lnTo>
                  <a:pt x="0" y="0"/>
                </a:lnTo>
                <a:lnTo>
                  <a:pt x="0" y="1683155"/>
                </a:lnTo>
                <a:lnTo>
                  <a:pt x="1478116" y="1683155"/>
                </a:lnTo>
                <a:lnTo>
                  <a:pt x="147811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>
            <a:off x="2031726" y="6218273"/>
            <a:ext cx="3496547" cy="1137967"/>
          </a:xfrm>
          <a:custGeom>
            <a:rect b="b" l="l" r="r" t="t"/>
            <a:pathLst>
              <a:path extrusionOk="0" h="1137967" w="3496547">
                <a:moveTo>
                  <a:pt x="0" y="0"/>
                </a:moveTo>
                <a:lnTo>
                  <a:pt x="3496548" y="0"/>
                </a:lnTo>
                <a:lnTo>
                  <a:pt x="3496548" y="1137967"/>
                </a:lnTo>
                <a:lnTo>
                  <a:pt x="0" y="1137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>
            <a:off x="4889819" y="7671800"/>
            <a:ext cx="1798200" cy="1644536"/>
          </a:xfrm>
          <a:custGeom>
            <a:rect b="b" l="l" r="r" t="t"/>
            <a:pathLst>
              <a:path extrusionOk="0" h="1644536" w="1798200">
                <a:moveTo>
                  <a:pt x="0" y="0"/>
                </a:moveTo>
                <a:lnTo>
                  <a:pt x="1798200" y="0"/>
                </a:lnTo>
                <a:lnTo>
                  <a:pt x="1798200" y="1644536"/>
                </a:lnTo>
                <a:lnTo>
                  <a:pt x="0" y="1644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81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3DE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