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10287000" cx="18288000"/>
  <p:notesSz cx="6858000" cy="9144000"/>
  <p:embeddedFontLst>
    <p:embeddedFont>
      <p:font typeface="Pinyon Script"/>
      <p:regular r:id="rId22"/>
    </p:embeddedFont>
    <p:embeddedFont>
      <p:font typeface="Inria Serif"/>
      <p:regular r:id="rId23"/>
      <p:bold r:id="rId24"/>
      <p:italic r:id="rId25"/>
      <p:boldItalic r:id="rId26"/>
    </p:embeddedFont>
    <p:embeddedFont>
      <p:font typeface="Overpass Black"/>
      <p:bold r:id="rId27"/>
      <p:boldItalic r:id="rId28"/>
    </p:embeddedFont>
    <p:embeddedFont>
      <p:font typeface="Overpas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9E0ADA-4119-4820-98F8-1978272A0CBD}">
  <a:tblStyle styleId="{519E0ADA-4119-4820-98F8-1978272A0CB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PinyonScript-regular.fntdata"/><Relationship Id="rId21" Type="http://schemas.openxmlformats.org/officeDocument/2006/relationships/slide" Target="slides/slide15.xml"/><Relationship Id="rId24" Type="http://schemas.openxmlformats.org/officeDocument/2006/relationships/font" Target="fonts/InriaSerif-bold.fntdata"/><Relationship Id="rId23" Type="http://schemas.openxmlformats.org/officeDocument/2006/relationships/font" Target="fonts/InriaSerif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InriaSerif-boldItalic.fntdata"/><Relationship Id="rId25" Type="http://schemas.openxmlformats.org/officeDocument/2006/relationships/font" Target="fonts/InriaSerif-italic.fntdata"/><Relationship Id="rId28" Type="http://schemas.openxmlformats.org/officeDocument/2006/relationships/font" Target="fonts/OverpassBlack-boldItalic.fntdata"/><Relationship Id="rId27" Type="http://schemas.openxmlformats.org/officeDocument/2006/relationships/font" Target="fonts/OverpassBlack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verpas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verpass-italic.fntdata"/><Relationship Id="rId30" Type="http://schemas.openxmlformats.org/officeDocument/2006/relationships/font" Target="fonts/Overpas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Overpas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785426" y="0"/>
            <a:ext cx="2346925" cy="2341058"/>
          </a:xfrm>
          <a:custGeom>
            <a:rect b="b" l="l" r="r" t="t"/>
            <a:pathLst>
              <a:path extrusionOk="0" h="2341058" w="2346925">
                <a:moveTo>
                  <a:pt x="0" y="0"/>
                </a:moveTo>
                <a:lnTo>
                  <a:pt x="2346925" y="0"/>
                </a:lnTo>
                <a:lnTo>
                  <a:pt x="2346925" y="2341058"/>
                </a:lnTo>
                <a:lnTo>
                  <a:pt x="0" y="234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8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12029939" y="2015122"/>
            <a:ext cx="6458719" cy="6337618"/>
          </a:xfrm>
          <a:custGeom>
            <a:rect b="b" l="l" r="r" t="t"/>
            <a:pathLst>
              <a:path extrusionOk="0" h="6337618" w="6458719">
                <a:moveTo>
                  <a:pt x="0" y="0"/>
                </a:moveTo>
                <a:lnTo>
                  <a:pt x="6458718" y="0"/>
                </a:lnTo>
                <a:lnTo>
                  <a:pt x="6458718" y="6337618"/>
                </a:lnTo>
                <a:lnTo>
                  <a:pt x="0" y="6337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 rot="-815090">
            <a:off x="8753655" y="-519037"/>
            <a:ext cx="3182754" cy="2928135"/>
          </a:xfrm>
          <a:custGeom>
            <a:rect b="b" l="l" r="r" t="t"/>
            <a:pathLst>
              <a:path extrusionOk="0" h="2926699" w="3181194">
                <a:moveTo>
                  <a:pt x="0" y="0"/>
                </a:moveTo>
                <a:lnTo>
                  <a:pt x="3181194" y="0"/>
                </a:lnTo>
                <a:lnTo>
                  <a:pt x="3181194" y="2926699"/>
                </a:lnTo>
                <a:lnTo>
                  <a:pt x="0" y="2926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 rot="1154972">
            <a:off x="1771396" y="-596648"/>
            <a:ext cx="1416111" cy="1513737"/>
          </a:xfrm>
          <a:custGeom>
            <a:rect b="b" l="l" r="r" t="t"/>
            <a:pathLst>
              <a:path extrusionOk="0" h="1512282" w="1414750">
                <a:moveTo>
                  <a:pt x="0" y="0"/>
                </a:moveTo>
                <a:lnTo>
                  <a:pt x="1414750" y="0"/>
                </a:lnTo>
                <a:lnTo>
                  <a:pt x="1414750" y="1512282"/>
                </a:lnTo>
                <a:lnTo>
                  <a:pt x="0" y="1512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85000"/>
            </a:blip>
            <a:stretch>
              <a:fillRect b="-153348" l="-206644" r="0" t="-32088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1451706">
            <a:off x="15954791" y="-97567"/>
            <a:ext cx="2168612" cy="2253102"/>
          </a:xfrm>
          <a:custGeom>
            <a:rect b="b" l="l" r="r" t="t"/>
            <a:pathLst>
              <a:path extrusionOk="0" h="2252251" w="2167792">
                <a:moveTo>
                  <a:pt x="0" y="0"/>
                </a:moveTo>
                <a:lnTo>
                  <a:pt x="2167792" y="0"/>
                </a:lnTo>
                <a:lnTo>
                  <a:pt x="2167792" y="2252252"/>
                </a:lnTo>
                <a:lnTo>
                  <a:pt x="0" y="2252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5400000">
            <a:off x="13140008" y="8357233"/>
            <a:ext cx="2827644" cy="2575189"/>
          </a:xfrm>
          <a:custGeom>
            <a:rect b="b" l="l" r="r" t="t"/>
            <a:pathLst>
              <a:path extrusionOk="0" h="2575189" w="2827644">
                <a:moveTo>
                  <a:pt x="0" y="0"/>
                </a:moveTo>
                <a:lnTo>
                  <a:pt x="2827644" y="0"/>
                </a:lnTo>
                <a:lnTo>
                  <a:pt x="2827644" y="2575190"/>
                </a:lnTo>
                <a:lnTo>
                  <a:pt x="0" y="257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77000"/>
            </a:blip>
            <a:stretch>
              <a:fillRect b="-108659" l="0" r="-85277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6139664" y="7627718"/>
            <a:ext cx="3102676" cy="3089479"/>
          </a:xfrm>
          <a:custGeom>
            <a:rect b="b" l="l" r="r" t="t"/>
            <a:pathLst>
              <a:path extrusionOk="0" h="3089479" w="3102676">
                <a:moveTo>
                  <a:pt x="0" y="0"/>
                </a:moveTo>
                <a:lnTo>
                  <a:pt x="3102676" y="0"/>
                </a:lnTo>
                <a:lnTo>
                  <a:pt x="3102676" y="3089480"/>
                </a:lnTo>
                <a:lnTo>
                  <a:pt x="0" y="3089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69000"/>
            </a:blip>
            <a:stretch>
              <a:fillRect b="-138617" l="-161458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rot="-4601629">
            <a:off x="4321638" y="9243387"/>
            <a:ext cx="2305200" cy="2293673"/>
          </a:xfrm>
          <a:custGeom>
            <a:rect b="b" l="l" r="r" t="t"/>
            <a:pathLst>
              <a:path extrusionOk="0" h="2295216" w="2306750">
                <a:moveTo>
                  <a:pt x="0" y="0"/>
                </a:moveTo>
                <a:lnTo>
                  <a:pt x="2306750" y="0"/>
                </a:lnTo>
                <a:lnTo>
                  <a:pt x="2306750" y="2295216"/>
                </a:lnTo>
                <a:lnTo>
                  <a:pt x="0" y="2295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1154972">
            <a:off x="-905588" y="7263044"/>
            <a:ext cx="1812946" cy="1937931"/>
          </a:xfrm>
          <a:custGeom>
            <a:rect b="b" l="l" r="r" t="t"/>
            <a:pathLst>
              <a:path extrusionOk="0" h="1936068" w="1811204">
                <a:moveTo>
                  <a:pt x="0" y="0"/>
                </a:moveTo>
                <a:lnTo>
                  <a:pt x="1811204" y="0"/>
                </a:lnTo>
                <a:lnTo>
                  <a:pt x="1811204" y="1936068"/>
                </a:lnTo>
                <a:lnTo>
                  <a:pt x="0" y="1936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85000"/>
            </a:blip>
            <a:stretch>
              <a:fillRect b="0" l="-117637" r="-88997" t="-185437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rgbClr val="5B77EA"/>
            </a:gs>
            <a:gs pos="50000">
              <a:srgbClr val="E84A70">
                <a:alpha val="97254"/>
              </a:srgbClr>
            </a:gs>
            <a:gs pos="100000">
              <a:srgbClr val="A0DEE4"/>
            </a:gs>
          </a:gsLst>
          <a:lin ang="5400700" scaled="0"/>
        </a:gra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-439219">
            <a:off x="-413210" y="109259"/>
            <a:ext cx="3813749" cy="3962338"/>
          </a:xfrm>
          <a:custGeom>
            <a:rect b="b" l="l" r="r" t="t"/>
            <a:pathLst>
              <a:path extrusionOk="0" h="3959740" w="3811249">
                <a:moveTo>
                  <a:pt x="0" y="0"/>
                </a:moveTo>
                <a:lnTo>
                  <a:pt x="3811249" y="0"/>
                </a:lnTo>
                <a:lnTo>
                  <a:pt x="3811249" y="3959740"/>
                </a:lnTo>
                <a:lnTo>
                  <a:pt x="0" y="3959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 rot="560680">
            <a:off x="15366944" y="6556109"/>
            <a:ext cx="4123786" cy="3685634"/>
          </a:xfrm>
          <a:custGeom>
            <a:rect b="b" l="l" r="r" t="t"/>
            <a:pathLst>
              <a:path extrusionOk="0" h="3682758" w="4120568">
                <a:moveTo>
                  <a:pt x="0" y="0"/>
                </a:moveTo>
                <a:lnTo>
                  <a:pt x="4120568" y="0"/>
                </a:lnTo>
                <a:lnTo>
                  <a:pt x="4120568" y="3682758"/>
                </a:lnTo>
                <a:lnTo>
                  <a:pt x="0" y="3682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12758827" y="8168267"/>
            <a:ext cx="2776402" cy="5477331"/>
          </a:xfrm>
          <a:custGeom>
            <a:rect b="b" l="l" r="r" t="t"/>
            <a:pathLst>
              <a:path extrusionOk="0" h="5477331" w="2776402">
                <a:moveTo>
                  <a:pt x="0" y="0"/>
                </a:moveTo>
                <a:lnTo>
                  <a:pt x="2776402" y="0"/>
                </a:lnTo>
                <a:lnTo>
                  <a:pt x="2776402" y="5477331"/>
                </a:lnTo>
                <a:lnTo>
                  <a:pt x="0" y="5477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92348" t="0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0" y="7548335"/>
            <a:ext cx="2745529" cy="2738665"/>
          </a:xfrm>
          <a:custGeom>
            <a:rect b="b" l="l" r="r" t="t"/>
            <a:pathLst>
              <a:path extrusionOk="0" h="2738665" w="2745529">
                <a:moveTo>
                  <a:pt x="0" y="0"/>
                </a:moveTo>
                <a:lnTo>
                  <a:pt x="2745529" y="0"/>
                </a:lnTo>
                <a:lnTo>
                  <a:pt x="2745529" y="2738665"/>
                </a:lnTo>
                <a:lnTo>
                  <a:pt x="0" y="2738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 rot="-4280315">
            <a:off x="15329504" y="41177"/>
            <a:ext cx="1811176" cy="1802121"/>
          </a:xfrm>
          <a:custGeom>
            <a:rect b="b" l="l" r="r" t="t"/>
            <a:pathLst>
              <a:path extrusionOk="0" h="1801980" w="1811035">
                <a:moveTo>
                  <a:pt x="0" y="0"/>
                </a:moveTo>
                <a:lnTo>
                  <a:pt x="1811035" y="0"/>
                </a:lnTo>
                <a:lnTo>
                  <a:pt x="1811035" y="1801980"/>
                </a:lnTo>
                <a:lnTo>
                  <a:pt x="0" y="1801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67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>
            <p:ph idx="2" type="pic"/>
          </p:nvPr>
        </p:nvSpPr>
        <p:spPr>
          <a:xfrm>
            <a:off x="0" y="0"/>
            <a:ext cx="18288000" cy="103230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5"/>
          <p:cNvSpPr/>
          <p:nvPr/>
        </p:nvSpPr>
        <p:spPr>
          <a:xfrm rot="-5400000">
            <a:off x="12079211" y="8517567"/>
            <a:ext cx="4815516" cy="4791439"/>
          </a:xfrm>
          <a:custGeom>
            <a:rect b="b" l="l" r="r" t="t"/>
            <a:pathLst>
              <a:path extrusionOk="0" h="4791439" w="4815516">
                <a:moveTo>
                  <a:pt x="0" y="0"/>
                </a:moveTo>
                <a:lnTo>
                  <a:pt x="4815516" y="0"/>
                </a:lnTo>
                <a:lnTo>
                  <a:pt x="4815516" y="4791438"/>
                </a:lnTo>
                <a:lnTo>
                  <a:pt x="0" y="4791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5"/>
          <p:cNvSpPr/>
          <p:nvPr/>
        </p:nvSpPr>
        <p:spPr>
          <a:xfrm>
            <a:off x="587789" y="242759"/>
            <a:ext cx="2981113" cy="2973660"/>
          </a:xfrm>
          <a:custGeom>
            <a:rect b="b" l="l" r="r" t="t"/>
            <a:pathLst>
              <a:path extrusionOk="0" h="2973660" w="2981113">
                <a:moveTo>
                  <a:pt x="0" y="0"/>
                </a:moveTo>
                <a:lnTo>
                  <a:pt x="2981114" y="0"/>
                </a:lnTo>
                <a:lnTo>
                  <a:pt x="2981114" y="2973660"/>
                </a:lnTo>
                <a:lnTo>
                  <a:pt x="0" y="2973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>
            <a:off x="4635950" y="1129952"/>
            <a:ext cx="9016100" cy="8128348"/>
          </a:xfrm>
          <a:custGeom>
            <a:rect b="b" l="l" r="r" t="t"/>
            <a:pathLst>
              <a:path extrusionOk="0" h="8128348" w="9016100">
                <a:moveTo>
                  <a:pt x="0" y="0"/>
                </a:moveTo>
                <a:lnTo>
                  <a:pt x="9016100" y="0"/>
                </a:lnTo>
                <a:lnTo>
                  <a:pt x="9016100" y="8128348"/>
                </a:lnTo>
                <a:lnTo>
                  <a:pt x="0" y="8128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59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64B3E8"/>
            </a:gs>
            <a:gs pos="33300">
              <a:srgbClr val="D2C75C">
                <a:alpha val="97254"/>
              </a:srgbClr>
            </a:gs>
            <a:gs pos="66700">
              <a:srgbClr val="C65667"/>
            </a:gs>
            <a:gs pos="100000">
              <a:srgbClr val="C857B6">
                <a:alpha val="97254"/>
              </a:srgbClr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-539258" y="7424775"/>
            <a:ext cx="3807930" cy="3460457"/>
          </a:xfrm>
          <a:custGeom>
            <a:rect b="b" l="l" r="r" t="t"/>
            <a:pathLst>
              <a:path extrusionOk="0" h="3460457" w="3807930">
                <a:moveTo>
                  <a:pt x="0" y="0"/>
                </a:moveTo>
                <a:lnTo>
                  <a:pt x="3807930" y="0"/>
                </a:lnTo>
                <a:lnTo>
                  <a:pt x="3807930" y="3460457"/>
                </a:lnTo>
                <a:lnTo>
                  <a:pt x="0" y="3460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7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6"/>
          <p:cNvSpPr/>
          <p:nvPr/>
        </p:nvSpPr>
        <p:spPr>
          <a:xfrm>
            <a:off x="16088258" y="110360"/>
            <a:ext cx="2206709" cy="2209471"/>
          </a:xfrm>
          <a:custGeom>
            <a:rect b="b" l="l" r="r" t="t"/>
            <a:pathLst>
              <a:path extrusionOk="0" h="2209471" w="2206709">
                <a:moveTo>
                  <a:pt x="0" y="0"/>
                </a:moveTo>
                <a:lnTo>
                  <a:pt x="2206709" y="0"/>
                </a:lnTo>
                <a:lnTo>
                  <a:pt x="2206709" y="2209471"/>
                </a:lnTo>
                <a:lnTo>
                  <a:pt x="0" y="2209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4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1" name="Google Shape;41;p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3" name="Google Shape;43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1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" name="Google Shape;55;p1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24.png"/><Relationship Id="rId7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44.png"/><Relationship Id="rId6" Type="http://schemas.openxmlformats.org/officeDocument/2006/relationships/image" Target="../media/image24.png"/><Relationship Id="rId7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-785426" y="0"/>
            <a:ext cx="2346925" cy="2341058"/>
          </a:xfrm>
          <a:custGeom>
            <a:rect b="b" l="l" r="r" t="t"/>
            <a:pathLst>
              <a:path extrusionOk="0" h="2341058" w="2346925">
                <a:moveTo>
                  <a:pt x="0" y="0"/>
                </a:moveTo>
                <a:lnTo>
                  <a:pt x="2346925" y="0"/>
                </a:lnTo>
                <a:lnTo>
                  <a:pt x="2346925" y="2341058"/>
                </a:lnTo>
                <a:lnTo>
                  <a:pt x="0" y="234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4"/>
          <p:cNvSpPr/>
          <p:nvPr/>
        </p:nvSpPr>
        <p:spPr>
          <a:xfrm>
            <a:off x="12029939" y="2015122"/>
            <a:ext cx="6458719" cy="6337618"/>
          </a:xfrm>
          <a:custGeom>
            <a:rect b="b" l="l" r="r" t="t"/>
            <a:pathLst>
              <a:path extrusionOk="0" h="6337618" w="6458719">
                <a:moveTo>
                  <a:pt x="0" y="0"/>
                </a:moveTo>
                <a:lnTo>
                  <a:pt x="6458718" y="0"/>
                </a:lnTo>
                <a:lnTo>
                  <a:pt x="6458718" y="6337618"/>
                </a:lnTo>
                <a:lnTo>
                  <a:pt x="0" y="6337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4"/>
          <p:cNvSpPr/>
          <p:nvPr/>
        </p:nvSpPr>
        <p:spPr>
          <a:xfrm rot="-817032">
            <a:off x="8754100" y="-519901"/>
            <a:ext cx="3181194" cy="2926699"/>
          </a:xfrm>
          <a:custGeom>
            <a:rect b="b" l="l" r="r" t="t"/>
            <a:pathLst>
              <a:path extrusionOk="0" h="2926699" w="3181194">
                <a:moveTo>
                  <a:pt x="0" y="0"/>
                </a:moveTo>
                <a:lnTo>
                  <a:pt x="3181194" y="0"/>
                </a:lnTo>
                <a:lnTo>
                  <a:pt x="3181194" y="2926699"/>
                </a:lnTo>
                <a:lnTo>
                  <a:pt x="0" y="2926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4"/>
          <p:cNvSpPr/>
          <p:nvPr/>
        </p:nvSpPr>
        <p:spPr>
          <a:xfrm rot="1156021">
            <a:off x="1771385" y="-596704"/>
            <a:ext cx="1414750" cy="1512282"/>
          </a:xfrm>
          <a:custGeom>
            <a:rect b="b" l="l" r="r" t="t"/>
            <a:pathLst>
              <a:path extrusionOk="0" h="1512282" w="1414750">
                <a:moveTo>
                  <a:pt x="0" y="0"/>
                </a:moveTo>
                <a:lnTo>
                  <a:pt x="1414750" y="0"/>
                </a:lnTo>
                <a:lnTo>
                  <a:pt x="1414750" y="1512282"/>
                </a:lnTo>
                <a:lnTo>
                  <a:pt x="0" y="1512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85000"/>
            </a:blip>
            <a:stretch>
              <a:fillRect b="-153345" l="-206654" r="0" t="-32091"/>
            </a:stretch>
          </a:blipFill>
          <a:ln>
            <a:noFill/>
          </a:ln>
        </p:spPr>
      </p:sp>
      <p:sp>
        <p:nvSpPr>
          <p:cNvPr id="85" name="Google Shape;85;p14"/>
          <p:cNvSpPr/>
          <p:nvPr/>
        </p:nvSpPr>
        <p:spPr>
          <a:xfrm rot="1453481">
            <a:off x="15954242" y="-97426"/>
            <a:ext cx="2167792" cy="2252251"/>
          </a:xfrm>
          <a:custGeom>
            <a:rect b="b" l="l" r="r" t="t"/>
            <a:pathLst>
              <a:path extrusionOk="0" h="2252251" w="2167792">
                <a:moveTo>
                  <a:pt x="0" y="0"/>
                </a:moveTo>
                <a:lnTo>
                  <a:pt x="2167792" y="0"/>
                </a:lnTo>
                <a:lnTo>
                  <a:pt x="2167792" y="2252252"/>
                </a:lnTo>
                <a:lnTo>
                  <a:pt x="0" y="2252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4"/>
          <p:cNvSpPr/>
          <p:nvPr/>
        </p:nvSpPr>
        <p:spPr>
          <a:xfrm rot="5400000">
            <a:off x="13140008" y="8357233"/>
            <a:ext cx="2827644" cy="2575189"/>
          </a:xfrm>
          <a:custGeom>
            <a:rect b="b" l="l" r="r" t="t"/>
            <a:pathLst>
              <a:path extrusionOk="0" h="2575189" w="2827644">
                <a:moveTo>
                  <a:pt x="0" y="0"/>
                </a:moveTo>
                <a:lnTo>
                  <a:pt x="2827644" y="0"/>
                </a:lnTo>
                <a:lnTo>
                  <a:pt x="2827644" y="2575190"/>
                </a:lnTo>
                <a:lnTo>
                  <a:pt x="0" y="257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77000"/>
            </a:blip>
            <a:stretch>
              <a:fillRect b="-108655" l="0" r="-85277" t="0"/>
            </a:stretch>
          </a:blipFill>
          <a:ln>
            <a:noFill/>
          </a:ln>
        </p:spPr>
      </p:sp>
      <p:sp>
        <p:nvSpPr>
          <p:cNvPr id="87" name="Google Shape;87;p14"/>
          <p:cNvSpPr/>
          <p:nvPr/>
        </p:nvSpPr>
        <p:spPr>
          <a:xfrm>
            <a:off x="6139664" y="7627718"/>
            <a:ext cx="3102676" cy="3089479"/>
          </a:xfrm>
          <a:custGeom>
            <a:rect b="b" l="l" r="r" t="t"/>
            <a:pathLst>
              <a:path extrusionOk="0" h="3089479" w="3102676">
                <a:moveTo>
                  <a:pt x="0" y="0"/>
                </a:moveTo>
                <a:lnTo>
                  <a:pt x="3102676" y="0"/>
                </a:lnTo>
                <a:lnTo>
                  <a:pt x="3102676" y="3089480"/>
                </a:lnTo>
                <a:lnTo>
                  <a:pt x="0" y="3089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69000"/>
            </a:blip>
            <a:stretch>
              <a:fillRect b="-138617" l="-161458" r="0" t="0"/>
            </a:stretch>
          </a:blipFill>
          <a:ln>
            <a:noFill/>
          </a:ln>
        </p:spPr>
      </p:sp>
      <p:sp>
        <p:nvSpPr>
          <p:cNvPr id="88" name="Google Shape;88;p14"/>
          <p:cNvSpPr/>
          <p:nvPr/>
        </p:nvSpPr>
        <p:spPr>
          <a:xfrm rot="-4605379">
            <a:off x="4320855" y="9240532"/>
            <a:ext cx="2306750" cy="2295216"/>
          </a:xfrm>
          <a:custGeom>
            <a:rect b="b" l="l" r="r" t="t"/>
            <a:pathLst>
              <a:path extrusionOk="0" h="2295216" w="2306750">
                <a:moveTo>
                  <a:pt x="0" y="0"/>
                </a:moveTo>
                <a:lnTo>
                  <a:pt x="2306750" y="0"/>
                </a:lnTo>
                <a:lnTo>
                  <a:pt x="2306750" y="2295216"/>
                </a:lnTo>
                <a:lnTo>
                  <a:pt x="0" y="2295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7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4"/>
          <p:cNvSpPr txBox="1"/>
          <p:nvPr/>
        </p:nvSpPr>
        <p:spPr>
          <a:xfrm>
            <a:off x="1357970" y="1941694"/>
            <a:ext cx="2367300" cy="30039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FFF2CC">
                <a:alpha val="9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16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R </a:t>
            </a:r>
            <a:endParaRPr/>
          </a:p>
        </p:txBody>
      </p:sp>
      <p:sp>
        <p:nvSpPr>
          <p:cNvPr id="90" name="Google Shape;90;p14"/>
          <p:cNvSpPr txBox="1"/>
          <p:nvPr/>
        </p:nvSpPr>
        <p:spPr>
          <a:xfrm>
            <a:off x="1028700" y="7551518"/>
            <a:ext cx="6057043" cy="679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Background Slides</a:t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3551160" y="2897944"/>
            <a:ext cx="5951700" cy="16800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23825">
              <a:srgbClr val="FFF2CC">
                <a:alpha val="93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1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omantic</a:t>
            </a:r>
            <a:endParaRPr/>
          </a:p>
        </p:txBody>
      </p:sp>
      <p:sp>
        <p:nvSpPr>
          <p:cNvPr id="92" name="Google Shape;92;p14"/>
          <p:cNvSpPr txBox="1"/>
          <p:nvPr/>
        </p:nvSpPr>
        <p:spPr>
          <a:xfrm>
            <a:off x="1183829" y="4356867"/>
            <a:ext cx="2367300" cy="30039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16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L</a:t>
            </a:r>
            <a:endParaRPr/>
          </a:p>
        </p:txBody>
      </p:sp>
      <p:sp>
        <p:nvSpPr>
          <p:cNvPr id="93" name="Google Shape;93;p14"/>
          <p:cNvSpPr txBox="1"/>
          <p:nvPr/>
        </p:nvSpPr>
        <p:spPr>
          <a:xfrm>
            <a:off x="2937300" y="5338375"/>
            <a:ext cx="2575200" cy="16800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FFF2CC">
                <a:alpha val="9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1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ove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5827015" y="4404492"/>
            <a:ext cx="2367300" cy="30039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16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H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8053619" y="5338369"/>
            <a:ext cx="3340800" cy="16800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1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earts</a:t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 rot="1156021">
            <a:off x="-905602" y="7262972"/>
            <a:ext cx="1811204" cy="1936068"/>
          </a:xfrm>
          <a:custGeom>
            <a:rect b="b" l="l" r="r" t="t"/>
            <a:pathLst>
              <a:path extrusionOk="0" h="1936068" w="1811204">
                <a:moveTo>
                  <a:pt x="0" y="0"/>
                </a:moveTo>
                <a:lnTo>
                  <a:pt x="1811204" y="0"/>
                </a:lnTo>
                <a:lnTo>
                  <a:pt x="1811204" y="1936068"/>
                </a:lnTo>
                <a:lnTo>
                  <a:pt x="0" y="1936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85000"/>
            </a:blip>
            <a:stretch>
              <a:fillRect b="0" l="-117640" r="-88994" t="-185437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4B3E8"/>
            </a:gs>
            <a:gs pos="33333">
              <a:srgbClr val="D2C75C">
                <a:alpha val="97254"/>
              </a:srgbClr>
            </a:gs>
            <a:gs pos="66667">
              <a:srgbClr val="C65667"/>
            </a:gs>
            <a:gs pos="100000">
              <a:srgbClr val="C857B6">
                <a:alpha val="97254"/>
              </a:srgbClr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/>
          <p:nvPr/>
        </p:nvSpPr>
        <p:spPr>
          <a:xfrm>
            <a:off x="528001" y="1534880"/>
            <a:ext cx="6784206" cy="7217241"/>
          </a:xfrm>
          <a:custGeom>
            <a:rect b="b" l="l" r="r" t="t"/>
            <a:pathLst>
              <a:path extrusionOk="0" h="7217241" w="6784206">
                <a:moveTo>
                  <a:pt x="0" y="0"/>
                </a:moveTo>
                <a:lnTo>
                  <a:pt x="6784207" y="0"/>
                </a:lnTo>
                <a:lnTo>
                  <a:pt x="6784207" y="7217240"/>
                </a:lnTo>
                <a:lnTo>
                  <a:pt x="0" y="7217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3"/>
          <p:cNvSpPr txBox="1"/>
          <p:nvPr/>
        </p:nvSpPr>
        <p:spPr>
          <a:xfrm>
            <a:off x="9172827" y="6330989"/>
            <a:ext cx="8086473" cy="505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paragraph. Elaborate on what you want to discuss. 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9163050" y="2701894"/>
            <a:ext cx="2144400" cy="27210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77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T 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10443724" y="3636750"/>
            <a:ext cx="7621800" cy="15219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87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opic or idea</a:t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9172827" y="5381142"/>
            <a:ext cx="4667250" cy="542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Main point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4"/>
          <p:cNvGrpSpPr/>
          <p:nvPr/>
        </p:nvGrpSpPr>
        <p:grpSpPr>
          <a:xfrm>
            <a:off x="7486080" y="2103231"/>
            <a:ext cx="9773220" cy="7155069"/>
            <a:chOff x="0" y="-114300"/>
            <a:chExt cx="2574017" cy="1884463"/>
          </a:xfrm>
        </p:grpSpPr>
        <p:sp>
          <p:nvSpPr>
            <p:cNvPr id="232" name="Google Shape;232;p24"/>
            <p:cNvSpPr/>
            <p:nvPr/>
          </p:nvSpPr>
          <p:spPr>
            <a:xfrm>
              <a:off x="0" y="0"/>
              <a:ext cx="2574017" cy="1770163"/>
            </a:xfrm>
            <a:custGeom>
              <a:rect b="b" l="l" r="r" t="t"/>
              <a:pathLst>
                <a:path extrusionOk="0" h="1770163" w="2574017">
                  <a:moveTo>
                    <a:pt x="19804" y="0"/>
                  </a:moveTo>
                  <a:lnTo>
                    <a:pt x="2554213" y="0"/>
                  </a:lnTo>
                  <a:cubicBezTo>
                    <a:pt x="2559465" y="0"/>
                    <a:pt x="2564502" y="2086"/>
                    <a:pt x="2568216" y="5800"/>
                  </a:cubicBezTo>
                  <a:cubicBezTo>
                    <a:pt x="2571930" y="9514"/>
                    <a:pt x="2574017" y="14552"/>
                    <a:pt x="2574017" y="19804"/>
                  </a:cubicBezTo>
                  <a:lnTo>
                    <a:pt x="2574017" y="1750359"/>
                  </a:lnTo>
                  <a:cubicBezTo>
                    <a:pt x="2574017" y="1761296"/>
                    <a:pt x="2565150" y="1770163"/>
                    <a:pt x="2554213" y="1770163"/>
                  </a:cubicBezTo>
                  <a:lnTo>
                    <a:pt x="19804" y="1770163"/>
                  </a:lnTo>
                  <a:cubicBezTo>
                    <a:pt x="8867" y="1770163"/>
                    <a:pt x="0" y="1761296"/>
                    <a:pt x="0" y="1750359"/>
                  </a:cubicBezTo>
                  <a:lnTo>
                    <a:pt x="0" y="19804"/>
                  </a:lnTo>
                  <a:cubicBezTo>
                    <a:pt x="0" y="8867"/>
                    <a:pt x="8867" y="0"/>
                    <a:pt x="19804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4"/>
            <p:cNvSpPr txBox="1"/>
            <p:nvPr/>
          </p:nvSpPr>
          <p:spPr>
            <a:xfrm>
              <a:off x="0" y="-114300"/>
              <a:ext cx="2574017" cy="1884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7382" y="1997206"/>
            <a:ext cx="10519710" cy="779307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/>
          <p:nvPr/>
        </p:nvSpPr>
        <p:spPr>
          <a:xfrm rot="-1135173">
            <a:off x="16625466" y="2069641"/>
            <a:ext cx="938050" cy="929842"/>
          </a:xfrm>
          <a:custGeom>
            <a:rect b="b" l="l" r="r" t="t"/>
            <a:pathLst>
              <a:path extrusionOk="0" h="929842" w="938050">
                <a:moveTo>
                  <a:pt x="0" y="0"/>
                </a:moveTo>
                <a:lnTo>
                  <a:pt x="938050" y="0"/>
                </a:lnTo>
                <a:lnTo>
                  <a:pt x="938050" y="929842"/>
                </a:lnTo>
                <a:lnTo>
                  <a:pt x="0" y="929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24"/>
          <p:cNvSpPr/>
          <p:nvPr/>
        </p:nvSpPr>
        <p:spPr>
          <a:xfrm>
            <a:off x="-895791" y="2734237"/>
            <a:ext cx="5237528" cy="4818526"/>
          </a:xfrm>
          <a:custGeom>
            <a:rect b="b" l="l" r="r" t="t"/>
            <a:pathLst>
              <a:path extrusionOk="0" h="4818526" w="5237528">
                <a:moveTo>
                  <a:pt x="0" y="0"/>
                </a:moveTo>
                <a:lnTo>
                  <a:pt x="5237529" y="0"/>
                </a:lnTo>
                <a:lnTo>
                  <a:pt x="5237529" y="4818526"/>
                </a:lnTo>
                <a:lnTo>
                  <a:pt x="0" y="481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24"/>
          <p:cNvSpPr/>
          <p:nvPr/>
        </p:nvSpPr>
        <p:spPr>
          <a:xfrm rot="5400000">
            <a:off x="16957512" y="432510"/>
            <a:ext cx="1811035" cy="1801980"/>
          </a:xfrm>
          <a:custGeom>
            <a:rect b="b" l="l" r="r" t="t"/>
            <a:pathLst>
              <a:path extrusionOk="0" h="1801980" w="1811035">
                <a:moveTo>
                  <a:pt x="0" y="0"/>
                </a:moveTo>
                <a:lnTo>
                  <a:pt x="1811036" y="0"/>
                </a:lnTo>
                <a:lnTo>
                  <a:pt x="1811036" y="1801980"/>
                </a:lnTo>
                <a:lnTo>
                  <a:pt x="0" y="1801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24"/>
          <p:cNvSpPr txBox="1"/>
          <p:nvPr/>
        </p:nvSpPr>
        <p:spPr>
          <a:xfrm>
            <a:off x="859699" y="7223667"/>
            <a:ext cx="5139320" cy="2034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Context for the chart. How does it describe part-to-whole relationships and hierarchies? What factors might be contributing to the differences in allocation? What other observations are worth highlighting? </a:t>
            </a: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7486080" y="904875"/>
            <a:ext cx="977322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subtitle. This should be a description different from the title.</a:t>
            </a:r>
            <a:endParaRPr/>
          </a:p>
        </p:txBody>
      </p:sp>
      <p:sp>
        <p:nvSpPr>
          <p:cNvPr id="240" name="Google Shape;240;p24"/>
          <p:cNvSpPr txBox="1"/>
          <p:nvPr/>
        </p:nvSpPr>
        <p:spPr>
          <a:xfrm>
            <a:off x="7486080" y="1661683"/>
            <a:ext cx="3939488" cy="471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2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$ billions in revenue</a:t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1028700" y="603485"/>
            <a:ext cx="1388400" cy="17619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447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C</a:t>
            </a:r>
            <a:endParaRPr/>
          </a:p>
        </p:txBody>
      </p:sp>
      <p:sp>
        <p:nvSpPr>
          <p:cNvPr id="242" name="Google Shape;242;p24"/>
          <p:cNvSpPr txBox="1"/>
          <p:nvPr/>
        </p:nvSpPr>
        <p:spPr>
          <a:xfrm>
            <a:off x="1997695" y="1204197"/>
            <a:ext cx="4203300" cy="985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1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hart title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B77EA"/>
            </a:gs>
            <a:gs pos="50000">
              <a:srgbClr val="E84A70">
                <a:alpha val="97254"/>
              </a:srgbClr>
            </a:gs>
            <a:gs pos="100000">
              <a:srgbClr val="A0DEE4"/>
            </a:gs>
          </a:gsLst>
          <a:lin ang="5400000" scaled="0"/>
        </a:gra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 b="21209" l="0" r="0" t="32373"/>
          <a:stretch/>
        </p:blipFill>
        <p:spPr>
          <a:xfrm>
            <a:off x="0" y="4620785"/>
            <a:ext cx="18288000" cy="566621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/>
          <p:nvPr/>
        </p:nvSpPr>
        <p:spPr>
          <a:xfrm>
            <a:off x="13188256" y="299657"/>
            <a:ext cx="4598417" cy="4008877"/>
          </a:xfrm>
          <a:custGeom>
            <a:rect b="b" l="l" r="r" t="t"/>
            <a:pathLst>
              <a:path extrusionOk="0" h="4008877" w="4598417">
                <a:moveTo>
                  <a:pt x="0" y="0"/>
                </a:moveTo>
                <a:lnTo>
                  <a:pt x="4598417" y="0"/>
                </a:lnTo>
                <a:lnTo>
                  <a:pt x="4598417" y="4008877"/>
                </a:lnTo>
                <a:lnTo>
                  <a:pt x="0" y="4008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5"/>
          <p:cNvSpPr txBox="1"/>
          <p:nvPr/>
        </p:nvSpPr>
        <p:spPr>
          <a:xfrm>
            <a:off x="1028700" y="3012637"/>
            <a:ext cx="11593391" cy="590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paragraph. Elaborate on what you want to discuss. </a:t>
            </a:r>
            <a:endParaRPr/>
          </a:p>
        </p:txBody>
      </p:sp>
      <p:sp>
        <p:nvSpPr>
          <p:cNvPr id="250" name="Google Shape;250;p25"/>
          <p:cNvSpPr txBox="1"/>
          <p:nvPr/>
        </p:nvSpPr>
        <p:spPr>
          <a:xfrm>
            <a:off x="1085850" y="492563"/>
            <a:ext cx="2041500" cy="2590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3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T </a:t>
            </a: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2292230" y="1348939"/>
            <a:ext cx="10408800" cy="14466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opic or idea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4B3E8"/>
            </a:gs>
            <a:gs pos="33333">
              <a:srgbClr val="D2C75C">
                <a:alpha val="97254"/>
              </a:srgbClr>
            </a:gs>
            <a:gs pos="66667">
              <a:srgbClr val="C65667"/>
            </a:gs>
            <a:gs pos="100000">
              <a:srgbClr val="C857B6">
                <a:alpha val="97254"/>
              </a:srgbClr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26"/>
          <p:cNvGrpSpPr/>
          <p:nvPr/>
        </p:nvGrpSpPr>
        <p:grpSpPr>
          <a:xfrm>
            <a:off x="1021297" y="2666753"/>
            <a:ext cx="16238003" cy="6927361"/>
            <a:chOff x="0" y="-114300"/>
            <a:chExt cx="4276676" cy="1824490"/>
          </a:xfrm>
        </p:grpSpPr>
        <p:sp>
          <p:nvSpPr>
            <p:cNvPr id="257" name="Google Shape;257;p26"/>
            <p:cNvSpPr/>
            <p:nvPr/>
          </p:nvSpPr>
          <p:spPr>
            <a:xfrm>
              <a:off x="0" y="0"/>
              <a:ext cx="4276676" cy="1710190"/>
            </a:xfrm>
            <a:custGeom>
              <a:rect b="b" l="l" r="r" t="t"/>
              <a:pathLst>
                <a:path extrusionOk="0" h="1710190" w="4276676">
                  <a:moveTo>
                    <a:pt x="11919" y="0"/>
                  </a:moveTo>
                  <a:lnTo>
                    <a:pt x="4264756" y="0"/>
                  </a:lnTo>
                  <a:cubicBezTo>
                    <a:pt x="4271339" y="0"/>
                    <a:pt x="4276676" y="5337"/>
                    <a:pt x="4276676" y="11919"/>
                  </a:cubicBezTo>
                  <a:lnTo>
                    <a:pt x="4276676" y="1698271"/>
                  </a:lnTo>
                  <a:cubicBezTo>
                    <a:pt x="4276676" y="1704854"/>
                    <a:pt x="4271339" y="1710190"/>
                    <a:pt x="4264756" y="1710190"/>
                  </a:cubicBezTo>
                  <a:lnTo>
                    <a:pt x="11919" y="1710190"/>
                  </a:lnTo>
                  <a:cubicBezTo>
                    <a:pt x="5337" y="1710190"/>
                    <a:pt x="0" y="1704854"/>
                    <a:pt x="0" y="1698271"/>
                  </a:cubicBezTo>
                  <a:lnTo>
                    <a:pt x="0" y="11919"/>
                  </a:lnTo>
                  <a:cubicBezTo>
                    <a:pt x="0" y="5337"/>
                    <a:pt x="5337" y="0"/>
                    <a:pt x="11919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6"/>
            <p:cNvSpPr txBox="1"/>
            <p:nvPr/>
          </p:nvSpPr>
          <p:spPr>
            <a:xfrm>
              <a:off x="0" y="-114300"/>
              <a:ext cx="4276676" cy="1824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6"/>
          <p:cNvSpPr/>
          <p:nvPr/>
        </p:nvSpPr>
        <p:spPr>
          <a:xfrm>
            <a:off x="11277386" y="4357719"/>
            <a:ext cx="1985301" cy="2041440"/>
          </a:xfrm>
          <a:custGeom>
            <a:rect b="b" l="l" r="r" t="t"/>
            <a:pathLst>
              <a:path extrusionOk="0" h="2041440" w="1985301">
                <a:moveTo>
                  <a:pt x="0" y="0"/>
                </a:moveTo>
                <a:lnTo>
                  <a:pt x="1985300" y="0"/>
                </a:lnTo>
                <a:lnTo>
                  <a:pt x="1985300" y="2041440"/>
                </a:lnTo>
                <a:lnTo>
                  <a:pt x="0" y="2041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6"/>
          <p:cNvSpPr/>
          <p:nvPr/>
        </p:nvSpPr>
        <p:spPr>
          <a:xfrm>
            <a:off x="1442102" y="6825326"/>
            <a:ext cx="2591717" cy="2432974"/>
          </a:xfrm>
          <a:custGeom>
            <a:rect b="b" l="l" r="r" t="t"/>
            <a:pathLst>
              <a:path extrusionOk="0" h="2432974" w="2591717">
                <a:moveTo>
                  <a:pt x="0" y="0"/>
                </a:moveTo>
                <a:lnTo>
                  <a:pt x="2591717" y="0"/>
                </a:lnTo>
                <a:lnTo>
                  <a:pt x="2591717" y="2432974"/>
                </a:lnTo>
                <a:lnTo>
                  <a:pt x="0" y="2432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6"/>
          <p:cNvSpPr/>
          <p:nvPr/>
        </p:nvSpPr>
        <p:spPr>
          <a:xfrm>
            <a:off x="7882371" y="7076620"/>
            <a:ext cx="2293487" cy="2181680"/>
          </a:xfrm>
          <a:custGeom>
            <a:rect b="b" l="l" r="r" t="t"/>
            <a:pathLst>
              <a:path extrusionOk="0" h="2181680" w="2293487">
                <a:moveTo>
                  <a:pt x="0" y="0"/>
                </a:moveTo>
                <a:lnTo>
                  <a:pt x="2293487" y="0"/>
                </a:lnTo>
                <a:lnTo>
                  <a:pt x="2293487" y="2181680"/>
                </a:lnTo>
                <a:lnTo>
                  <a:pt x="0" y="2181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6"/>
          <p:cNvSpPr/>
          <p:nvPr/>
        </p:nvSpPr>
        <p:spPr>
          <a:xfrm>
            <a:off x="4786294" y="7084959"/>
            <a:ext cx="2135307" cy="2173341"/>
          </a:xfrm>
          <a:custGeom>
            <a:rect b="b" l="l" r="r" t="t"/>
            <a:pathLst>
              <a:path extrusionOk="0" h="2173341" w="2135307">
                <a:moveTo>
                  <a:pt x="0" y="0"/>
                </a:moveTo>
                <a:lnTo>
                  <a:pt x="2135307" y="0"/>
                </a:lnTo>
                <a:lnTo>
                  <a:pt x="2135307" y="2173341"/>
                </a:lnTo>
                <a:lnTo>
                  <a:pt x="0" y="2173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6"/>
          <p:cNvSpPr/>
          <p:nvPr/>
        </p:nvSpPr>
        <p:spPr>
          <a:xfrm>
            <a:off x="14474052" y="4101714"/>
            <a:ext cx="1840828" cy="2297446"/>
          </a:xfrm>
          <a:custGeom>
            <a:rect b="b" l="l" r="r" t="t"/>
            <a:pathLst>
              <a:path extrusionOk="0" h="2297446" w="1840828">
                <a:moveTo>
                  <a:pt x="0" y="0"/>
                </a:moveTo>
                <a:lnTo>
                  <a:pt x="1840829" y="0"/>
                </a:lnTo>
                <a:lnTo>
                  <a:pt x="1840829" y="2297445"/>
                </a:lnTo>
                <a:lnTo>
                  <a:pt x="0" y="2297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6"/>
          <p:cNvSpPr/>
          <p:nvPr/>
        </p:nvSpPr>
        <p:spPr>
          <a:xfrm>
            <a:off x="11158104" y="6938859"/>
            <a:ext cx="2020813" cy="2319441"/>
          </a:xfrm>
          <a:custGeom>
            <a:rect b="b" l="l" r="r" t="t"/>
            <a:pathLst>
              <a:path extrusionOk="0" h="2319441" w="2020813">
                <a:moveTo>
                  <a:pt x="0" y="0"/>
                </a:moveTo>
                <a:lnTo>
                  <a:pt x="2020814" y="0"/>
                </a:lnTo>
                <a:lnTo>
                  <a:pt x="2020814" y="2319441"/>
                </a:lnTo>
                <a:lnTo>
                  <a:pt x="0" y="231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6"/>
          <p:cNvSpPr/>
          <p:nvPr/>
        </p:nvSpPr>
        <p:spPr>
          <a:xfrm>
            <a:off x="7882371" y="4343985"/>
            <a:ext cx="2261540" cy="2055174"/>
          </a:xfrm>
          <a:custGeom>
            <a:rect b="b" l="l" r="r" t="t"/>
            <a:pathLst>
              <a:path extrusionOk="0" h="2055174" w="2261540">
                <a:moveTo>
                  <a:pt x="0" y="0"/>
                </a:moveTo>
                <a:lnTo>
                  <a:pt x="2261540" y="0"/>
                </a:lnTo>
                <a:lnTo>
                  <a:pt x="2261540" y="2055174"/>
                </a:lnTo>
                <a:lnTo>
                  <a:pt x="0" y="2055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6"/>
          <p:cNvSpPr/>
          <p:nvPr/>
        </p:nvSpPr>
        <p:spPr>
          <a:xfrm>
            <a:off x="14347600" y="6938859"/>
            <a:ext cx="2252757" cy="2319441"/>
          </a:xfrm>
          <a:custGeom>
            <a:rect b="b" l="l" r="r" t="t"/>
            <a:pathLst>
              <a:path extrusionOk="0" h="2319441" w="2252757">
                <a:moveTo>
                  <a:pt x="0" y="0"/>
                </a:moveTo>
                <a:lnTo>
                  <a:pt x="2252757" y="0"/>
                </a:lnTo>
                <a:lnTo>
                  <a:pt x="2252757" y="2319441"/>
                </a:lnTo>
                <a:lnTo>
                  <a:pt x="0" y="231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6"/>
          <p:cNvSpPr/>
          <p:nvPr/>
        </p:nvSpPr>
        <p:spPr>
          <a:xfrm>
            <a:off x="4456858" y="4274813"/>
            <a:ext cx="2455892" cy="2124347"/>
          </a:xfrm>
          <a:custGeom>
            <a:rect b="b" l="l" r="r" t="t"/>
            <a:pathLst>
              <a:path extrusionOk="0" h="2124347" w="2455892">
                <a:moveTo>
                  <a:pt x="0" y="0"/>
                </a:moveTo>
                <a:lnTo>
                  <a:pt x="2455892" y="0"/>
                </a:lnTo>
                <a:lnTo>
                  <a:pt x="2455892" y="2124346"/>
                </a:lnTo>
                <a:lnTo>
                  <a:pt x="0" y="2124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6"/>
          <p:cNvSpPr txBox="1"/>
          <p:nvPr/>
        </p:nvSpPr>
        <p:spPr>
          <a:xfrm>
            <a:off x="1028700" y="2367311"/>
            <a:ext cx="16230600" cy="384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Use these in your presentation. Delete or hide this page before presenting.</a:t>
            </a:r>
            <a:endParaRPr/>
          </a:p>
        </p:txBody>
      </p:sp>
      <p:sp>
        <p:nvSpPr>
          <p:cNvPr id="269" name="Google Shape;269;p26"/>
          <p:cNvSpPr txBox="1"/>
          <p:nvPr/>
        </p:nvSpPr>
        <p:spPr>
          <a:xfrm>
            <a:off x="6112579" y="3409329"/>
            <a:ext cx="6062842" cy="459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Design Elements / Icons</a:t>
            </a:r>
            <a:endParaRPr/>
          </a:p>
        </p:txBody>
      </p:sp>
      <p:sp>
        <p:nvSpPr>
          <p:cNvPr id="270" name="Google Shape;270;p26"/>
          <p:cNvSpPr txBox="1"/>
          <p:nvPr/>
        </p:nvSpPr>
        <p:spPr>
          <a:xfrm>
            <a:off x="5108033" y="384575"/>
            <a:ext cx="1779900" cy="22584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73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R </a:t>
            </a:r>
            <a:endParaRPr/>
          </a:p>
        </p:txBody>
      </p:sp>
      <p:sp>
        <p:nvSpPr>
          <p:cNvPr id="271" name="Google Shape;271;p26"/>
          <p:cNvSpPr txBox="1"/>
          <p:nvPr/>
        </p:nvSpPr>
        <p:spPr>
          <a:xfrm>
            <a:off x="6704807" y="1020142"/>
            <a:ext cx="3769200" cy="1261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esource </a:t>
            </a:r>
            <a:endParaRPr/>
          </a:p>
        </p:txBody>
      </p:sp>
      <p:sp>
        <p:nvSpPr>
          <p:cNvPr id="272" name="Google Shape;272;p26"/>
          <p:cNvSpPr txBox="1"/>
          <p:nvPr/>
        </p:nvSpPr>
        <p:spPr>
          <a:xfrm>
            <a:off x="10646437" y="384575"/>
            <a:ext cx="1779900" cy="22584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73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P</a:t>
            </a:r>
            <a:endParaRPr/>
          </a:p>
        </p:txBody>
      </p:sp>
      <p:sp>
        <p:nvSpPr>
          <p:cNvPr id="273" name="Google Shape;273;p26"/>
          <p:cNvSpPr txBox="1"/>
          <p:nvPr/>
        </p:nvSpPr>
        <p:spPr>
          <a:xfrm>
            <a:off x="12077147" y="969271"/>
            <a:ext cx="1682400" cy="1261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age</a:t>
            </a:r>
            <a:endParaRPr/>
          </a:p>
        </p:txBody>
      </p:sp>
      <p:sp>
        <p:nvSpPr>
          <p:cNvPr id="274" name="Google Shape;274;p26"/>
          <p:cNvSpPr/>
          <p:nvPr/>
        </p:nvSpPr>
        <p:spPr>
          <a:xfrm>
            <a:off x="1839875" y="4326301"/>
            <a:ext cx="1647362" cy="2072859"/>
          </a:xfrm>
          <a:custGeom>
            <a:rect b="b" l="l" r="r" t="t"/>
            <a:pathLst>
              <a:path extrusionOk="0" h="2072859" w="1647362">
                <a:moveTo>
                  <a:pt x="0" y="0"/>
                </a:moveTo>
                <a:lnTo>
                  <a:pt x="1647362" y="0"/>
                </a:lnTo>
                <a:lnTo>
                  <a:pt x="1647362" y="2072858"/>
                </a:lnTo>
                <a:lnTo>
                  <a:pt x="0" y="2072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7"/>
          <p:cNvGrpSpPr/>
          <p:nvPr/>
        </p:nvGrpSpPr>
        <p:grpSpPr>
          <a:xfrm>
            <a:off x="5631280" y="3142283"/>
            <a:ext cx="7025441" cy="2387949"/>
            <a:chOff x="0" y="-114300"/>
            <a:chExt cx="1850322" cy="628925"/>
          </a:xfrm>
        </p:grpSpPr>
        <p:sp>
          <p:nvSpPr>
            <p:cNvPr id="280" name="Google Shape;280;p27"/>
            <p:cNvSpPr/>
            <p:nvPr/>
          </p:nvSpPr>
          <p:spPr>
            <a:xfrm>
              <a:off x="0" y="0"/>
              <a:ext cx="1850322" cy="514625"/>
            </a:xfrm>
            <a:custGeom>
              <a:rect b="b" l="l" r="r" t="t"/>
              <a:pathLst>
                <a:path extrusionOk="0" h="514625" w="1850322">
                  <a:moveTo>
                    <a:pt x="27550" y="0"/>
                  </a:moveTo>
                  <a:lnTo>
                    <a:pt x="1822772" y="0"/>
                  </a:lnTo>
                  <a:cubicBezTo>
                    <a:pt x="1837987" y="0"/>
                    <a:pt x="1850322" y="12334"/>
                    <a:pt x="1850322" y="27550"/>
                  </a:cubicBezTo>
                  <a:lnTo>
                    <a:pt x="1850322" y="487075"/>
                  </a:lnTo>
                  <a:cubicBezTo>
                    <a:pt x="1850322" y="494382"/>
                    <a:pt x="1847419" y="501389"/>
                    <a:pt x="1842253" y="506556"/>
                  </a:cubicBezTo>
                  <a:cubicBezTo>
                    <a:pt x="1837086" y="511722"/>
                    <a:pt x="1830079" y="514625"/>
                    <a:pt x="1822772" y="514625"/>
                  </a:cubicBezTo>
                  <a:lnTo>
                    <a:pt x="27550" y="514625"/>
                  </a:lnTo>
                  <a:cubicBezTo>
                    <a:pt x="20243" y="514625"/>
                    <a:pt x="13236" y="511722"/>
                    <a:pt x="8069" y="506556"/>
                  </a:cubicBezTo>
                  <a:cubicBezTo>
                    <a:pt x="2903" y="501389"/>
                    <a:pt x="0" y="494382"/>
                    <a:pt x="0" y="487075"/>
                  </a:cubicBezTo>
                  <a:lnTo>
                    <a:pt x="0" y="27550"/>
                  </a:lnTo>
                  <a:cubicBezTo>
                    <a:pt x="0" y="20243"/>
                    <a:pt x="2903" y="13236"/>
                    <a:pt x="8069" y="8069"/>
                  </a:cubicBezTo>
                  <a:cubicBezTo>
                    <a:pt x="13236" y="2903"/>
                    <a:pt x="20243" y="0"/>
                    <a:pt x="2755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7"/>
            <p:cNvSpPr txBox="1"/>
            <p:nvPr/>
          </p:nvSpPr>
          <p:spPr>
            <a:xfrm>
              <a:off x="0" y="-114300"/>
              <a:ext cx="1850322" cy="62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27"/>
          <p:cNvSpPr/>
          <p:nvPr/>
        </p:nvSpPr>
        <p:spPr>
          <a:xfrm>
            <a:off x="7282171" y="3866728"/>
            <a:ext cx="3723658" cy="930914"/>
          </a:xfrm>
          <a:custGeom>
            <a:rect b="b" l="l" r="r" t="t"/>
            <a:pathLst>
              <a:path extrusionOk="0" h="930914" w="3723658">
                <a:moveTo>
                  <a:pt x="0" y="0"/>
                </a:moveTo>
                <a:lnTo>
                  <a:pt x="3723658" y="0"/>
                </a:lnTo>
                <a:lnTo>
                  <a:pt x="3723658" y="930915"/>
                </a:lnTo>
                <a:lnTo>
                  <a:pt x="0" y="930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7"/>
          <p:cNvSpPr/>
          <p:nvPr/>
        </p:nvSpPr>
        <p:spPr>
          <a:xfrm rot="745759">
            <a:off x="14802470" y="7043703"/>
            <a:ext cx="3090963" cy="2727775"/>
          </a:xfrm>
          <a:custGeom>
            <a:rect b="b" l="l" r="r" t="t"/>
            <a:pathLst>
              <a:path extrusionOk="0" h="2727775" w="3090963">
                <a:moveTo>
                  <a:pt x="0" y="0"/>
                </a:moveTo>
                <a:lnTo>
                  <a:pt x="3090963" y="0"/>
                </a:lnTo>
                <a:lnTo>
                  <a:pt x="3090963" y="2727774"/>
                </a:lnTo>
                <a:lnTo>
                  <a:pt x="0" y="2727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7"/>
          <p:cNvSpPr/>
          <p:nvPr/>
        </p:nvSpPr>
        <p:spPr>
          <a:xfrm rot="-87386">
            <a:off x="546733" y="7466067"/>
            <a:ext cx="2581085" cy="2306844"/>
          </a:xfrm>
          <a:custGeom>
            <a:rect b="b" l="l" r="r" t="t"/>
            <a:pathLst>
              <a:path extrusionOk="0" h="2306844" w="2581085">
                <a:moveTo>
                  <a:pt x="0" y="0"/>
                </a:moveTo>
                <a:lnTo>
                  <a:pt x="2581085" y="0"/>
                </a:lnTo>
                <a:lnTo>
                  <a:pt x="2581085" y="2306844"/>
                </a:lnTo>
                <a:lnTo>
                  <a:pt x="0" y="2306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7"/>
          <p:cNvSpPr/>
          <p:nvPr/>
        </p:nvSpPr>
        <p:spPr>
          <a:xfrm rot="-1040520">
            <a:off x="916821" y="6433382"/>
            <a:ext cx="624756" cy="619290"/>
          </a:xfrm>
          <a:custGeom>
            <a:rect b="b" l="l" r="r" t="t"/>
            <a:pathLst>
              <a:path extrusionOk="0" h="619290" w="624756">
                <a:moveTo>
                  <a:pt x="0" y="0"/>
                </a:moveTo>
                <a:lnTo>
                  <a:pt x="624756" y="0"/>
                </a:lnTo>
                <a:lnTo>
                  <a:pt x="624756" y="619290"/>
                </a:lnTo>
                <a:lnTo>
                  <a:pt x="0" y="619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7"/>
          <p:cNvSpPr txBox="1"/>
          <p:nvPr/>
        </p:nvSpPr>
        <p:spPr>
          <a:xfrm>
            <a:off x="2500156" y="2310123"/>
            <a:ext cx="13287688" cy="384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287" name="Google Shape;287;p27"/>
          <p:cNvSpPr txBox="1"/>
          <p:nvPr/>
        </p:nvSpPr>
        <p:spPr>
          <a:xfrm>
            <a:off x="6159418" y="8494767"/>
            <a:ext cx="5969164" cy="596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Happy designing!</a:t>
            </a:r>
            <a:endParaRPr/>
          </a:p>
        </p:txBody>
      </p:sp>
      <p:sp>
        <p:nvSpPr>
          <p:cNvPr id="288" name="Google Shape;288;p27"/>
          <p:cNvSpPr txBox="1"/>
          <p:nvPr/>
        </p:nvSpPr>
        <p:spPr>
          <a:xfrm>
            <a:off x="6825276" y="4925856"/>
            <a:ext cx="4637447" cy="366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for the presentation template</a:t>
            </a:r>
            <a:endParaRPr/>
          </a:p>
        </p:txBody>
      </p:sp>
      <p:grpSp>
        <p:nvGrpSpPr>
          <p:cNvPr id="289" name="Google Shape;289;p27"/>
          <p:cNvGrpSpPr/>
          <p:nvPr/>
        </p:nvGrpSpPr>
        <p:grpSpPr>
          <a:xfrm>
            <a:off x="5631280" y="5286749"/>
            <a:ext cx="7025441" cy="2179318"/>
            <a:chOff x="0" y="-114300"/>
            <a:chExt cx="1850322" cy="573977"/>
          </a:xfrm>
        </p:grpSpPr>
        <p:sp>
          <p:nvSpPr>
            <p:cNvPr id="290" name="Google Shape;290;p27"/>
            <p:cNvSpPr/>
            <p:nvPr/>
          </p:nvSpPr>
          <p:spPr>
            <a:xfrm>
              <a:off x="0" y="0"/>
              <a:ext cx="1850322" cy="459677"/>
            </a:xfrm>
            <a:custGeom>
              <a:rect b="b" l="l" r="r" t="t"/>
              <a:pathLst>
                <a:path extrusionOk="0" h="459677" w="1850322">
                  <a:moveTo>
                    <a:pt x="27550" y="0"/>
                  </a:moveTo>
                  <a:lnTo>
                    <a:pt x="1822772" y="0"/>
                  </a:lnTo>
                  <a:cubicBezTo>
                    <a:pt x="1837987" y="0"/>
                    <a:pt x="1850322" y="12334"/>
                    <a:pt x="1850322" y="27550"/>
                  </a:cubicBezTo>
                  <a:lnTo>
                    <a:pt x="1850322" y="432127"/>
                  </a:lnTo>
                  <a:cubicBezTo>
                    <a:pt x="1850322" y="439434"/>
                    <a:pt x="1847419" y="446441"/>
                    <a:pt x="1842253" y="451608"/>
                  </a:cubicBezTo>
                  <a:cubicBezTo>
                    <a:pt x="1837086" y="456774"/>
                    <a:pt x="1830079" y="459677"/>
                    <a:pt x="1822772" y="459677"/>
                  </a:cubicBezTo>
                  <a:lnTo>
                    <a:pt x="27550" y="459677"/>
                  </a:lnTo>
                  <a:cubicBezTo>
                    <a:pt x="20243" y="459677"/>
                    <a:pt x="13236" y="456774"/>
                    <a:pt x="8069" y="451608"/>
                  </a:cubicBezTo>
                  <a:cubicBezTo>
                    <a:pt x="2903" y="446441"/>
                    <a:pt x="0" y="439434"/>
                    <a:pt x="0" y="432127"/>
                  </a:cubicBezTo>
                  <a:lnTo>
                    <a:pt x="0" y="27550"/>
                  </a:lnTo>
                  <a:cubicBezTo>
                    <a:pt x="0" y="20243"/>
                    <a:pt x="2903" y="13236"/>
                    <a:pt x="8069" y="8069"/>
                  </a:cubicBezTo>
                  <a:cubicBezTo>
                    <a:pt x="13236" y="2903"/>
                    <a:pt x="20243" y="0"/>
                    <a:pt x="2755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7"/>
            <p:cNvSpPr txBox="1"/>
            <p:nvPr/>
          </p:nvSpPr>
          <p:spPr>
            <a:xfrm>
              <a:off x="0" y="-114300"/>
              <a:ext cx="1850322" cy="5739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27"/>
          <p:cNvSpPr txBox="1"/>
          <p:nvPr/>
        </p:nvSpPr>
        <p:spPr>
          <a:xfrm>
            <a:off x="6110027" y="6286312"/>
            <a:ext cx="6067945" cy="748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Pexels, Pixabay</a:t>
            </a:r>
            <a:endParaRPr/>
          </a:p>
        </p:txBody>
      </p:sp>
      <p:sp>
        <p:nvSpPr>
          <p:cNvPr id="293" name="Google Shape;293;p27"/>
          <p:cNvSpPr txBox="1"/>
          <p:nvPr/>
        </p:nvSpPr>
        <p:spPr>
          <a:xfrm>
            <a:off x="7491771" y="506023"/>
            <a:ext cx="1478700" cy="18762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9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C</a:t>
            </a:r>
            <a:endParaRPr/>
          </a:p>
        </p:txBody>
      </p:sp>
      <p:sp>
        <p:nvSpPr>
          <p:cNvPr id="294" name="Google Shape;294;p27"/>
          <p:cNvSpPr txBox="1"/>
          <p:nvPr/>
        </p:nvSpPr>
        <p:spPr>
          <a:xfrm>
            <a:off x="8477822" y="942400"/>
            <a:ext cx="4179000" cy="10494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18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redits</a:t>
            </a:r>
            <a:endParaRPr/>
          </a:p>
        </p:txBody>
      </p:sp>
      <p:sp>
        <p:nvSpPr>
          <p:cNvPr id="295" name="Google Shape;295;p27"/>
          <p:cNvSpPr/>
          <p:nvPr/>
        </p:nvSpPr>
        <p:spPr>
          <a:xfrm rot="-2780771">
            <a:off x="-1066520" y="-2455571"/>
            <a:ext cx="5372389" cy="5345527"/>
          </a:xfrm>
          <a:custGeom>
            <a:rect b="b" l="l" r="r" t="t"/>
            <a:pathLst>
              <a:path extrusionOk="0" h="5345527" w="5372389">
                <a:moveTo>
                  <a:pt x="0" y="0"/>
                </a:moveTo>
                <a:lnTo>
                  <a:pt x="5372389" y="0"/>
                </a:lnTo>
                <a:lnTo>
                  <a:pt x="5372389" y="5345527"/>
                </a:lnTo>
                <a:lnTo>
                  <a:pt x="0" y="5345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6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7"/>
          <p:cNvSpPr/>
          <p:nvPr/>
        </p:nvSpPr>
        <p:spPr>
          <a:xfrm rot="8552781">
            <a:off x="16043721" y="-605593"/>
            <a:ext cx="3495083" cy="3477607"/>
          </a:xfrm>
          <a:custGeom>
            <a:rect b="b" l="l" r="r" t="t"/>
            <a:pathLst>
              <a:path extrusionOk="0" h="3477607" w="3495083">
                <a:moveTo>
                  <a:pt x="0" y="0"/>
                </a:moveTo>
                <a:lnTo>
                  <a:pt x="3495082" y="0"/>
                </a:lnTo>
                <a:lnTo>
                  <a:pt x="3495082" y="3477607"/>
                </a:lnTo>
                <a:lnTo>
                  <a:pt x="0" y="3477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67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B77EA"/>
            </a:gs>
            <a:gs pos="50000">
              <a:srgbClr val="E84A70">
                <a:alpha val="97254"/>
              </a:srgbClr>
            </a:gs>
            <a:gs pos="100000">
              <a:srgbClr val="A0DEE4"/>
            </a:gs>
          </a:gsLst>
          <a:lin ang="5400000" scaled="0"/>
        </a:gra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/>
          <p:nvPr/>
        </p:nvSpPr>
        <p:spPr>
          <a:xfrm rot="-4276021">
            <a:off x="2980253" y="8989047"/>
            <a:ext cx="2223782" cy="2212664"/>
          </a:xfrm>
          <a:custGeom>
            <a:rect b="b" l="l" r="r" t="t"/>
            <a:pathLst>
              <a:path extrusionOk="0" h="2212664" w="2223782">
                <a:moveTo>
                  <a:pt x="0" y="0"/>
                </a:moveTo>
                <a:lnTo>
                  <a:pt x="2223782" y="0"/>
                </a:lnTo>
                <a:lnTo>
                  <a:pt x="2223782" y="2212664"/>
                </a:lnTo>
                <a:lnTo>
                  <a:pt x="0" y="2212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7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2" name="Google Shape;302;p28"/>
          <p:cNvGrpSpPr/>
          <p:nvPr/>
        </p:nvGrpSpPr>
        <p:grpSpPr>
          <a:xfrm>
            <a:off x="1223603" y="4460802"/>
            <a:ext cx="3559172" cy="1965483"/>
            <a:chOff x="0" y="-114300"/>
            <a:chExt cx="937395" cy="517658"/>
          </a:xfrm>
        </p:grpSpPr>
        <p:sp>
          <p:nvSpPr>
            <p:cNvPr id="303" name="Google Shape;303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5320080" y="4460802"/>
            <a:ext cx="3559172" cy="1965483"/>
            <a:chOff x="0" y="-114300"/>
            <a:chExt cx="937395" cy="517658"/>
          </a:xfrm>
        </p:grpSpPr>
        <p:sp>
          <p:nvSpPr>
            <p:cNvPr id="306" name="Google Shape;306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8"/>
          <p:cNvGrpSpPr/>
          <p:nvPr/>
        </p:nvGrpSpPr>
        <p:grpSpPr>
          <a:xfrm>
            <a:off x="9511621" y="4460802"/>
            <a:ext cx="3559172" cy="1965483"/>
            <a:chOff x="0" y="-114300"/>
            <a:chExt cx="937395" cy="517658"/>
          </a:xfrm>
        </p:grpSpPr>
        <p:sp>
          <p:nvSpPr>
            <p:cNvPr id="309" name="Google Shape;309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8"/>
          <p:cNvGrpSpPr/>
          <p:nvPr/>
        </p:nvGrpSpPr>
        <p:grpSpPr>
          <a:xfrm>
            <a:off x="13505225" y="4460802"/>
            <a:ext cx="3559172" cy="1965483"/>
            <a:chOff x="0" y="-114300"/>
            <a:chExt cx="937395" cy="517658"/>
          </a:xfrm>
        </p:grpSpPr>
        <p:sp>
          <p:nvSpPr>
            <p:cNvPr id="312" name="Google Shape;312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8"/>
          <p:cNvGrpSpPr/>
          <p:nvPr/>
        </p:nvGrpSpPr>
        <p:grpSpPr>
          <a:xfrm>
            <a:off x="1227508" y="6540624"/>
            <a:ext cx="3559172" cy="1965483"/>
            <a:chOff x="0" y="-114300"/>
            <a:chExt cx="937395" cy="517658"/>
          </a:xfrm>
        </p:grpSpPr>
        <p:sp>
          <p:nvSpPr>
            <p:cNvPr id="315" name="Google Shape;315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8"/>
          <p:cNvGrpSpPr/>
          <p:nvPr/>
        </p:nvGrpSpPr>
        <p:grpSpPr>
          <a:xfrm>
            <a:off x="5320080" y="6540624"/>
            <a:ext cx="3559172" cy="1965483"/>
            <a:chOff x="0" y="-114300"/>
            <a:chExt cx="937395" cy="517658"/>
          </a:xfrm>
        </p:grpSpPr>
        <p:sp>
          <p:nvSpPr>
            <p:cNvPr id="318" name="Google Shape;318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8"/>
          <p:cNvGrpSpPr/>
          <p:nvPr/>
        </p:nvGrpSpPr>
        <p:grpSpPr>
          <a:xfrm>
            <a:off x="9412652" y="6540624"/>
            <a:ext cx="3559172" cy="1965483"/>
            <a:chOff x="0" y="-114300"/>
            <a:chExt cx="937395" cy="517658"/>
          </a:xfrm>
        </p:grpSpPr>
        <p:sp>
          <p:nvSpPr>
            <p:cNvPr id="321" name="Google Shape;321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8"/>
          <p:cNvGrpSpPr/>
          <p:nvPr/>
        </p:nvGrpSpPr>
        <p:grpSpPr>
          <a:xfrm>
            <a:off x="13505225" y="6540624"/>
            <a:ext cx="3559172" cy="1965483"/>
            <a:chOff x="0" y="-114300"/>
            <a:chExt cx="937395" cy="517658"/>
          </a:xfrm>
        </p:grpSpPr>
        <p:sp>
          <p:nvSpPr>
            <p:cNvPr id="324" name="Google Shape;324;p28"/>
            <p:cNvSpPr/>
            <p:nvPr/>
          </p:nvSpPr>
          <p:spPr>
            <a:xfrm>
              <a:off x="0" y="0"/>
              <a:ext cx="937395" cy="403358"/>
            </a:xfrm>
            <a:custGeom>
              <a:rect b="b" l="l" r="r" t="t"/>
              <a:pathLst>
                <a:path extrusionOk="0" h="403358" w="937395">
                  <a:moveTo>
                    <a:pt x="54380" y="0"/>
                  </a:moveTo>
                  <a:lnTo>
                    <a:pt x="883015" y="0"/>
                  </a:lnTo>
                  <a:cubicBezTo>
                    <a:pt x="897438" y="0"/>
                    <a:pt x="911269" y="5729"/>
                    <a:pt x="921468" y="15928"/>
                  </a:cubicBezTo>
                  <a:cubicBezTo>
                    <a:pt x="931666" y="26126"/>
                    <a:pt x="937395" y="39958"/>
                    <a:pt x="937395" y="54380"/>
                  </a:cubicBezTo>
                  <a:lnTo>
                    <a:pt x="937395" y="348978"/>
                  </a:lnTo>
                  <a:cubicBezTo>
                    <a:pt x="937395" y="363400"/>
                    <a:pt x="931666" y="377232"/>
                    <a:pt x="921468" y="387430"/>
                  </a:cubicBezTo>
                  <a:cubicBezTo>
                    <a:pt x="911269" y="397629"/>
                    <a:pt x="897438" y="403358"/>
                    <a:pt x="883015" y="403358"/>
                  </a:cubicBezTo>
                  <a:lnTo>
                    <a:pt x="54380" y="403358"/>
                  </a:lnTo>
                  <a:cubicBezTo>
                    <a:pt x="39958" y="403358"/>
                    <a:pt x="26126" y="397629"/>
                    <a:pt x="15928" y="387430"/>
                  </a:cubicBezTo>
                  <a:cubicBezTo>
                    <a:pt x="5729" y="377232"/>
                    <a:pt x="0" y="363400"/>
                    <a:pt x="0" y="348978"/>
                  </a:cubicBezTo>
                  <a:lnTo>
                    <a:pt x="0" y="54380"/>
                  </a:lnTo>
                  <a:cubicBezTo>
                    <a:pt x="0" y="39958"/>
                    <a:pt x="5729" y="26126"/>
                    <a:pt x="15928" y="15928"/>
                  </a:cubicBezTo>
                  <a:cubicBezTo>
                    <a:pt x="26126" y="5729"/>
                    <a:pt x="39958" y="0"/>
                    <a:pt x="54380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8"/>
            <p:cNvSpPr txBox="1"/>
            <p:nvPr/>
          </p:nvSpPr>
          <p:spPr>
            <a:xfrm>
              <a:off x="0" y="-114300"/>
              <a:ext cx="937395" cy="517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8"/>
          <p:cNvSpPr/>
          <p:nvPr/>
        </p:nvSpPr>
        <p:spPr>
          <a:xfrm>
            <a:off x="-187063" y="971253"/>
            <a:ext cx="2829141" cy="2570982"/>
          </a:xfrm>
          <a:custGeom>
            <a:rect b="b" l="l" r="r" t="t"/>
            <a:pathLst>
              <a:path extrusionOk="0" h="2570982" w="2829141">
                <a:moveTo>
                  <a:pt x="0" y="0"/>
                </a:moveTo>
                <a:lnTo>
                  <a:pt x="2829142" y="0"/>
                </a:lnTo>
                <a:lnTo>
                  <a:pt x="2829142" y="2570982"/>
                </a:lnTo>
                <a:lnTo>
                  <a:pt x="0" y="2570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8"/>
          <p:cNvSpPr/>
          <p:nvPr/>
        </p:nvSpPr>
        <p:spPr>
          <a:xfrm rot="881911">
            <a:off x="14746294" y="355653"/>
            <a:ext cx="3193056" cy="3021430"/>
          </a:xfrm>
          <a:custGeom>
            <a:rect b="b" l="l" r="r" t="t"/>
            <a:pathLst>
              <a:path extrusionOk="0" h="3021430" w="3193056">
                <a:moveTo>
                  <a:pt x="0" y="0"/>
                </a:moveTo>
                <a:lnTo>
                  <a:pt x="3193057" y="0"/>
                </a:lnTo>
                <a:lnTo>
                  <a:pt x="3193057" y="3021430"/>
                </a:lnTo>
                <a:lnTo>
                  <a:pt x="0" y="3021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8"/>
          <p:cNvSpPr/>
          <p:nvPr/>
        </p:nvSpPr>
        <p:spPr>
          <a:xfrm rot="-1123959">
            <a:off x="5019202" y="4612506"/>
            <a:ext cx="624756" cy="619290"/>
          </a:xfrm>
          <a:custGeom>
            <a:rect b="b" l="l" r="r" t="t"/>
            <a:pathLst>
              <a:path extrusionOk="0" h="619290" w="624756">
                <a:moveTo>
                  <a:pt x="0" y="0"/>
                </a:moveTo>
                <a:lnTo>
                  <a:pt x="624756" y="0"/>
                </a:lnTo>
                <a:lnTo>
                  <a:pt x="624756" y="619289"/>
                </a:lnTo>
                <a:lnTo>
                  <a:pt x="0" y="6192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8"/>
          <p:cNvSpPr txBox="1"/>
          <p:nvPr/>
        </p:nvSpPr>
        <p:spPr>
          <a:xfrm>
            <a:off x="5108033" y="731233"/>
            <a:ext cx="1779900" cy="22584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73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R </a:t>
            </a:r>
            <a:endParaRPr/>
          </a:p>
        </p:txBody>
      </p:sp>
      <p:sp>
        <p:nvSpPr>
          <p:cNvPr id="330" name="Google Shape;330;p28"/>
          <p:cNvSpPr txBox="1"/>
          <p:nvPr/>
        </p:nvSpPr>
        <p:spPr>
          <a:xfrm>
            <a:off x="6683570" y="1376650"/>
            <a:ext cx="3769200" cy="12615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esource </a:t>
            </a:r>
            <a:endParaRPr/>
          </a:p>
        </p:txBody>
      </p:sp>
      <p:sp>
        <p:nvSpPr>
          <p:cNvPr id="331" name="Google Shape;331;p28"/>
          <p:cNvSpPr txBox="1"/>
          <p:nvPr/>
        </p:nvSpPr>
        <p:spPr>
          <a:xfrm>
            <a:off x="10646437" y="731233"/>
            <a:ext cx="1779900" cy="22584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673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P</a:t>
            </a:r>
            <a:endParaRPr/>
          </a:p>
        </p:txBody>
      </p:sp>
      <p:sp>
        <p:nvSpPr>
          <p:cNvPr id="332" name="Google Shape;332;p28"/>
          <p:cNvSpPr txBox="1"/>
          <p:nvPr/>
        </p:nvSpPr>
        <p:spPr>
          <a:xfrm>
            <a:off x="11947410" y="1384955"/>
            <a:ext cx="1682400" cy="12615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age</a:t>
            </a:r>
            <a:endParaRPr/>
          </a:p>
        </p:txBody>
      </p:sp>
      <p:sp>
        <p:nvSpPr>
          <p:cNvPr id="333" name="Google Shape;333;p28"/>
          <p:cNvSpPr txBox="1"/>
          <p:nvPr/>
        </p:nvSpPr>
        <p:spPr>
          <a:xfrm>
            <a:off x="4214601" y="3081194"/>
            <a:ext cx="9858798" cy="8457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Find the magic in presenting. Select these keys while in </a:t>
            </a:r>
            <a:r>
              <a:rPr b="1" i="0" lang="en-US" sz="2400" u="none" cap="none" strike="noStrike">
                <a:solidFill>
                  <a:srgbClr val="FFFFFF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Present</a:t>
            </a: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 mode. Delete or hide this page before presenting. </a:t>
            </a:r>
            <a:endParaRPr/>
          </a:p>
        </p:txBody>
      </p:sp>
      <p:sp>
        <p:nvSpPr>
          <p:cNvPr id="334" name="Google Shape;334;p28"/>
          <p:cNvSpPr txBox="1"/>
          <p:nvPr/>
        </p:nvSpPr>
        <p:spPr>
          <a:xfrm>
            <a:off x="6450335" y="5478235"/>
            <a:ext cx="1981243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confetti</a:t>
            </a:r>
            <a:endParaRPr/>
          </a:p>
        </p:txBody>
      </p:sp>
      <p:sp>
        <p:nvSpPr>
          <p:cNvPr id="335" name="Google Shape;335;p28"/>
          <p:cNvSpPr txBox="1"/>
          <p:nvPr/>
        </p:nvSpPr>
        <p:spPr>
          <a:xfrm>
            <a:off x="5758617" y="5181105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C</a:t>
            </a:r>
            <a:endParaRPr/>
          </a:p>
        </p:txBody>
      </p:sp>
      <p:sp>
        <p:nvSpPr>
          <p:cNvPr id="336" name="Google Shape;336;p28"/>
          <p:cNvSpPr txBox="1"/>
          <p:nvPr/>
        </p:nvSpPr>
        <p:spPr>
          <a:xfrm>
            <a:off x="10508230" y="5478235"/>
            <a:ext cx="2260744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drumroll</a:t>
            </a:r>
            <a:endParaRPr/>
          </a:p>
        </p:txBody>
      </p:sp>
      <p:sp>
        <p:nvSpPr>
          <p:cNvPr id="337" name="Google Shape;337;p28"/>
          <p:cNvSpPr txBox="1"/>
          <p:nvPr/>
        </p:nvSpPr>
        <p:spPr>
          <a:xfrm>
            <a:off x="9633873" y="5181105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D</a:t>
            </a:r>
            <a:endParaRPr/>
          </a:p>
        </p:txBody>
      </p:sp>
      <p:sp>
        <p:nvSpPr>
          <p:cNvPr id="338" name="Google Shape;338;p28"/>
          <p:cNvSpPr txBox="1"/>
          <p:nvPr/>
        </p:nvSpPr>
        <p:spPr>
          <a:xfrm>
            <a:off x="14600802" y="5478235"/>
            <a:ext cx="2260744" cy="457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mic drop</a:t>
            </a:r>
            <a:endParaRPr/>
          </a:p>
        </p:txBody>
      </p:sp>
      <p:sp>
        <p:nvSpPr>
          <p:cNvPr id="339" name="Google Shape;339;p28"/>
          <p:cNvSpPr txBox="1"/>
          <p:nvPr/>
        </p:nvSpPr>
        <p:spPr>
          <a:xfrm>
            <a:off x="13791847" y="5191621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M</a:t>
            </a: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2722698" y="5488751"/>
            <a:ext cx="1616971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blur</a:t>
            </a:r>
            <a:endParaRPr/>
          </a:p>
        </p:txBody>
      </p:sp>
      <p:sp>
        <p:nvSpPr>
          <p:cNvPr id="341" name="Google Shape;341;p28"/>
          <p:cNvSpPr txBox="1"/>
          <p:nvPr/>
        </p:nvSpPr>
        <p:spPr>
          <a:xfrm>
            <a:off x="1913743" y="5191621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B</a:t>
            </a:r>
            <a:endParaRPr/>
          </a:p>
        </p:txBody>
      </p:sp>
      <p:sp>
        <p:nvSpPr>
          <p:cNvPr id="342" name="Google Shape;342;p28"/>
          <p:cNvSpPr txBox="1"/>
          <p:nvPr/>
        </p:nvSpPr>
        <p:spPr>
          <a:xfrm>
            <a:off x="2357763" y="7558057"/>
            <a:ext cx="1981243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bubbles</a:t>
            </a:r>
            <a:endParaRPr/>
          </a:p>
        </p:txBody>
      </p:sp>
      <p:sp>
        <p:nvSpPr>
          <p:cNvPr id="343" name="Google Shape;343;p28"/>
          <p:cNvSpPr txBox="1"/>
          <p:nvPr/>
        </p:nvSpPr>
        <p:spPr>
          <a:xfrm>
            <a:off x="1666045" y="7260927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O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6776183" y="7558057"/>
            <a:ext cx="1900219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quiet</a:t>
            </a:r>
            <a:endParaRPr/>
          </a:p>
        </p:txBody>
      </p:sp>
      <p:sp>
        <p:nvSpPr>
          <p:cNvPr id="345" name="Google Shape;345;p28"/>
          <p:cNvSpPr txBox="1"/>
          <p:nvPr/>
        </p:nvSpPr>
        <p:spPr>
          <a:xfrm>
            <a:off x="5967228" y="7258763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Q</a:t>
            </a:r>
            <a:endParaRPr/>
          </a:p>
        </p:txBody>
      </p:sp>
      <p:sp>
        <p:nvSpPr>
          <p:cNvPr id="346" name="Google Shape;346;p28"/>
          <p:cNvSpPr txBox="1"/>
          <p:nvPr/>
        </p:nvSpPr>
        <p:spPr>
          <a:xfrm>
            <a:off x="10508230" y="7558057"/>
            <a:ext cx="2047153" cy="457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44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unveil</a:t>
            </a:r>
            <a:endParaRPr/>
          </a:p>
        </p:txBody>
      </p:sp>
      <p:sp>
        <p:nvSpPr>
          <p:cNvPr id="347" name="Google Shape;347;p28"/>
          <p:cNvSpPr txBox="1"/>
          <p:nvPr/>
        </p:nvSpPr>
        <p:spPr>
          <a:xfrm>
            <a:off x="10038351" y="7260927"/>
            <a:ext cx="808955" cy="102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U</a:t>
            </a:r>
            <a:endParaRPr/>
          </a:p>
        </p:txBody>
      </p:sp>
      <p:sp>
        <p:nvSpPr>
          <p:cNvPr id="348" name="Google Shape;348;p28"/>
          <p:cNvSpPr txBox="1"/>
          <p:nvPr/>
        </p:nvSpPr>
        <p:spPr>
          <a:xfrm>
            <a:off x="13760388" y="7381672"/>
            <a:ext cx="3048844" cy="8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Any number from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0-9 for a timer</a:t>
            </a:r>
            <a:endParaRPr/>
          </a:p>
        </p:txBody>
      </p:sp>
      <p:sp>
        <p:nvSpPr>
          <p:cNvPr id="349" name="Google Shape;349;p28"/>
          <p:cNvSpPr/>
          <p:nvPr/>
        </p:nvSpPr>
        <p:spPr>
          <a:xfrm>
            <a:off x="16273969" y="6760929"/>
            <a:ext cx="535264" cy="535934"/>
          </a:xfrm>
          <a:custGeom>
            <a:rect b="b" l="l" r="r" t="t"/>
            <a:pathLst>
              <a:path extrusionOk="0" h="535934" w="535264">
                <a:moveTo>
                  <a:pt x="0" y="0"/>
                </a:moveTo>
                <a:lnTo>
                  <a:pt x="535264" y="0"/>
                </a:lnTo>
                <a:lnTo>
                  <a:pt x="535264" y="535934"/>
                </a:lnTo>
                <a:lnTo>
                  <a:pt x="0" y="53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8"/>
          <p:cNvSpPr/>
          <p:nvPr/>
        </p:nvSpPr>
        <p:spPr>
          <a:xfrm rot="7913097">
            <a:off x="14085286" y="8920047"/>
            <a:ext cx="2747645" cy="2733906"/>
          </a:xfrm>
          <a:custGeom>
            <a:rect b="b" l="l" r="r" t="t"/>
            <a:pathLst>
              <a:path extrusionOk="0" h="2733906" w="2747645">
                <a:moveTo>
                  <a:pt x="0" y="0"/>
                </a:moveTo>
                <a:lnTo>
                  <a:pt x="2747645" y="0"/>
                </a:lnTo>
                <a:lnTo>
                  <a:pt x="2747645" y="2733906"/>
                </a:lnTo>
                <a:lnTo>
                  <a:pt x="0" y="2733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7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B77EA"/>
            </a:gs>
            <a:gs pos="50000">
              <a:srgbClr val="E84A70">
                <a:alpha val="97254"/>
              </a:srgbClr>
            </a:gs>
            <a:gs pos="100000">
              <a:srgbClr val="A0DEE4"/>
            </a:gs>
          </a:gsLst>
          <a:lin ang="5400000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 rot="-437099">
            <a:off x="-414427" y="110750"/>
            <a:ext cx="3811249" cy="3959740"/>
          </a:xfrm>
          <a:custGeom>
            <a:rect b="b" l="l" r="r" t="t"/>
            <a:pathLst>
              <a:path extrusionOk="0" h="3959740" w="3811249">
                <a:moveTo>
                  <a:pt x="0" y="0"/>
                </a:moveTo>
                <a:lnTo>
                  <a:pt x="3811249" y="0"/>
                </a:lnTo>
                <a:lnTo>
                  <a:pt x="3811249" y="3959740"/>
                </a:lnTo>
                <a:lnTo>
                  <a:pt x="0" y="3959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5"/>
          <p:cNvSpPr/>
          <p:nvPr/>
        </p:nvSpPr>
        <p:spPr>
          <a:xfrm rot="564380">
            <a:off x="15364882" y="6557732"/>
            <a:ext cx="4120568" cy="3682758"/>
          </a:xfrm>
          <a:custGeom>
            <a:rect b="b" l="l" r="r" t="t"/>
            <a:pathLst>
              <a:path extrusionOk="0" h="3682758" w="4120568">
                <a:moveTo>
                  <a:pt x="0" y="0"/>
                </a:moveTo>
                <a:lnTo>
                  <a:pt x="4120568" y="0"/>
                </a:lnTo>
                <a:lnTo>
                  <a:pt x="4120568" y="3682758"/>
                </a:lnTo>
                <a:lnTo>
                  <a:pt x="0" y="3682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3" name="Google Shape;103;p15"/>
          <p:cNvGrpSpPr/>
          <p:nvPr/>
        </p:nvGrpSpPr>
        <p:grpSpPr>
          <a:xfrm>
            <a:off x="12758827" y="3862164"/>
            <a:ext cx="4245314" cy="3231542"/>
            <a:chOff x="0" y="-114300"/>
            <a:chExt cx="1118100" cy="851100"/>
          </a:xfrm>
        </p:grpSpPr>
        <p:sp>
          <p:nvSpPr>
            <p:cNvPr id="104" name="Google Shape;104;p15"/>
            <p:cNvSpPr/>
            <p:nvPr/>
          </p:nvSpPr>
          <p:spPr>
            <a:xfrm>
              <a:off x="0" y="0"/>
              <a:ext cx="1118089" cy="736701"/>
            </a:xfrm>
            <a:custGeom>
              <a:rect b="b" l="l" r="r" t="t"/>
              <a:pathLst>
                <a:path extrusionOk="0" h="736701" w="1118089">
                  <a:moveTo>
                    <a:pt x="45592" y="0"/>
                  </a:moveTo>
                  <a:lnTo>
                    <a:pt x="1072497" y="0"/>
                  </a:lnTo>
                  <a:cubicBezTo>
                    <a:pt x="1097676" y="0"/>
                    <a:pt x="1118089" y="20412"/>
                    <a:pt x="1118089" y="45592"/>
                  </a:cubicBezTo>
                  <a:lnTo>
                    <a:pt x="1118089" y="691109"/>
                  </a:lnTo>
                  <a:cubicBezTo>
                    <a:pt x="1118089" y="716289"/>
                    <a:pt x="1097676" y="736701"/>
                    <a:pt x="1072497" y="736701"/>
                  </a:cubicBezTo>
                  <a:lnTo>
                    <a:pt x="45592" y="736701"/>
                  </a:lnTo>
                  <a:cubicBezTo>
                    <a:pt x="20412" y="736701"/>
                    <a:pt x="0" y="716289"/>
                    <a:pt x="0" y="691109"/>
                  </a:cubicBezTo>
                  <a:lnTo>
                    <a:pt x="0" y="45592"/>
                  </a:lnTo>
                  <a:cubicBezTo>
                    <a:pt x="0" y="20412"/>
                    <a:pt x="20412" y="0"/>
                    <a:pt x="45592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5"/>
            <p:cNvSpPr txBox="1"/>
            <p:nvPr/>
          </p:nvSpPr>
          <p:spPr>
            <a:xfrm>
              <a:off x="0" y="-114300"/>
              <a:ext cx="1118100" cy="85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5"/>
          <p:cNvSpPr/>
          <p:nvPr/>
        </p:nvSpPr>
        <p:spPr>
          <a:xfrm>
            <a:off x="12758827" y="8168267"/>
            <a:ext cx="2776402" cy="5477331"/>
          </a:xfrm>
          <a:custGeom>
            <a:rect b="b" l="l" r="r" t="t"/>
            <a:pathLst>
              <a:path extrusionOk="0" h="5477331" w="2776402">
                <a:moveTo>
                  <a:pt x="0" y="0"/>
                </a:moveTo>
                <a:lnTo>
                  <a:pt x="2776402" y="0"/>
                </a:lnTo>
                <a:lnTo>
                  <a:pt x="2776402" y="5477331"/>
                </a:lnTo>
                <a:lnTo>
                  <a:pt x="0" y="5477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2348" t="0"/>
            </a:stretch>
          </a:blipFill>
          <a:ln>
            <a:noFill/>
          </a:ln>
        </p:spPr>
      </p:sp>
      <p:sp>
        <p:nvSpPr>
          <p:cNvPr id="107" name="Google Shape;107;p15"/>
          <p:cNvSpPr/>
          <p:nvPr/>
        </p:nvSpPr>
        <p:spPr>
          <a:xfrm>
            <a:off x="0" y="7548335"/>
            <a:ext cx="2745529" cy="2738665"/>
          </a:xfrm>
          <a:custGeom>
            <a:rect b="b" l="l" r="r" t="t"/>
            <a:pathLst>
              <a:path extrusionOk="0" h="2738665" w="2745529">
                <a:moveTo>
                  <a:pt x="0" y="0"/>
                </a:moveTo>
                <a:lnTo>
                  <a:pt x="2745529" y="0"/>
                </a:lnTo>
                <a:lnTo>
                  <a:pt x="2745529" y="2738665"/>
                </a:lnTo>
                <a:lnTo>
                  <a:pt x="0" y="2738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5"/>
          <p:cNvSpPr/>
          <p:nvPr/>
        </p:nvSpPr>
        <p:spPr>
          <a:xfrm rot="-4276021">
            <a:off x="15330196" y="42721"/>
            <a:ext cx="1811035" cy="1801980"/>
          </a:xfrm>
          <a:custGeom>
            <a:rect b="b" l="l" r="r" t="t"/>
            <a:pathLst>
              <a:path extrusionOk="0" h="1801980" w="1811035">
                <a:moveTo>
                  <a:pt x="0" y="0"/>
                </a:moveTo>
                <a:lnTo>
                  <a:pt x="1811035" y="0"/>
                </a:lnTo>
                <a:lnTo>
                  <a:pt x="1811035" y="1801980"/>
                </a:lnTo>
                <a:lnTo>
                  <a:pt x="0" y="1801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67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9" name="Google Shape;109;p15"/>
          <p:cNvGrpSpPr/>
          <p:nvPr/>
        </p:nvGrpSpPr>
        <p:grpSpPr>
          <a:xfrm>
            <a:off x="1254711" y="3862167"/>
            <a:ext cx="4245243" cy="3231145"/>
            <a:chOff x="0" y="-114300"/>
            <a:chExt cx="1118089" cy="851001"/>
          </a:xfrm>
        </p:grpSpPr>
        <p:sp>
          <p:nvSpPr>
            <p:cNvPr id="110" name="Google Shape;110;p15"/>
            <p:cNvSpPr/>
            <p:nvPr/>
          </p:nvSpPr>
          <p:spPr>
            <a:xfrm>
              <a:off x="0" y="0"/>
              <a:ext cx="1118089" cy="736701"/>
            </a:xfrm>
            <a:custGeom>
              <a:rect b="b" l="l" r="r" t="t"/>
              <a:pathLst>
                <a:path extrusionOk="0" h="736701" w="1118089">
                  <a:moveTo>
                    <a:pt x="45592" y="0"/>
                  </a:moveTo>
                  <a:lnTo>
                    <a:pt x="1072497" y="0"/>
                  </a:lnTo>
                  <a:cubicBezTo>
                    <a:pt x="1097676" y="0"/>
                    <a:pt x="1118089" y="20412"/>
                    <a:pt x="1118089" y="45592"/>
                  </a:cubicBezTo>
                  <a:lnTo>
                    <a:pt x="1118089" y="691109"/>
                  </a:lnTo>
                  <a:cubicBezTo>
                    <a:pt x="1118089" y="716289"/>
                    <a:pt x="1097676" y="736701"/>
                    <a:pt x="1072497" y="736701"/>
                  </a:cubicBezTo>
                  <a:lnTo>
                    <a:pt x="45592" y="736701"/>
                  </a:lnTo>
                  <a:cubicBezTo>
                    <a:pt x="20412" y="736701"/>
                    <a:pt x="0" y="716289"/>
                    <a:pt x="0" y="691109"/>
                  </a:cubicBezTo>
                  <a:lnTo>
                    <a:pt x="0" y="45592"/>
                  </a:lnTo>
                  <a:cubicBezTo>
                    <a:pt x="0" y="20412"/>
                    <a:pt x="20412" y="0"/>
                    <a:pt x="45592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5"/>
            <p:cNvSpPr txBox="1"/>
            <p:nvPr/>
          </p:nvSpPr>
          <p:spPr>
            <a:xfrm>
              <a:off x="0" y="-114300"/>
              <a:ext cx="1118089" cy="851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15"/>
          <p:cNvGrpSpPr/>
          <p:nvPr/>
        </p:nvGrpSpPr>
        <p:grpSpPr>
          <a:xfrm>
            <a:off x="6899858" y="3862167"/>
            <a:ext cx="4245243" cy="3231145"/>
            <a:chOff x="0" y="-114300"/>
            <a:chExt cx="1118089" cy="851001"/>
          </a:xfrm>
        </p:grpSpPr>
        <p:sp>
          <p:nvSpPr>
            <p:cNvPr id="113" name="Google Shape;113;p15"/>
            <p:cNvSpPr/>
            <p:nvPr/>
          </p:nvSpPr>
          <p:spPr>
            <a:xfrm>
              <a:off x="0" y="0"/>
              <a:ext cx="1118089" cy="736701"/>
            </a:xfrm>
            <a:custGeom>
              <a:rect b="b" l="l" r="r" t="t"/>
              <a:pathLst>
                <a:path extrusionOk="0" h="736701" w="1118089">
                  <a:moveTo>
                    <a:pt x="45592" y="0"/>
                  </a:moveTo>
                  <a:lnTo>
                    <a:pt x="1072497" y="0"/>
                  </a:lnTo>
                  <a:cubicBezTo>
                    <a:pt x="1097676" y="0"/>
                    <a:pt x="1118089" y="20412"/>
                    <a:pt x="1118089" y="45592"/>
                  </a:cubicBezTo>
                  <a:lnTo>
                    <a:pt x="1118089" y="691109"/>
                  </a:lnTo>
                  <a:cubicBezTo>
                    <a:pt x="1118089" y="716289"/>
                    <a:pt x="1097676" y="736701"/>
                    <a:pt x="1072497" y="736701"/>
                  </a:cubicBezTo>
                  <a:lnTo>
                    <a:pt x="45592" y="736701"/>
                  </a:lnTo>
                  <a:cubicBezTo>
                    <a:pt x="20412" y="736701"/>
                    <a:pt x="0" y="716289"/>
                    <a:pt x="0" y="691109"/>
                  </a:cubicBezTo>
                  <a:lnTo>
                    <a:pt x="0" y="45592"/>
                  </a:lnTo>
                  <a:cubicBezTo>
                    <a:pt x="0" y="20412"/>
                    <a:pt x="20412" y="0"/>
                    <a:pt x="45592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 txBox="1"/>
            <p:nvPr/>
          </p:nvSpPr>
          <p:spPr>
            <a:xfrm>
              <a:off x="0" y="-114300"/>
              <a:ext cx="1118089" cy="851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p15"/>
          <p:cNvSpPr txBox="1"/>
          <p:nvPr/>
        </p:nvSpPr>
        <p:spPr>
          <a:xfrm>
            <a:off x="7369443" y="4915609"/>
            <a:ext cx="3306074" cy="562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Topic 2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7369443" y="5580431"/>
            <a:ext cx="3306074" cy="891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1724295" y="4915609"/>
            <a:ext cx="3306074" cy="562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Topic 1</a:t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1724295" y="5580431"/>
            <a:ext cx="3306074" cy="891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13228412" y="5580431"/>
            <a:ext cx="3306074" cy="891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Elaborate on what you want to discuss. </a:t>
            </a:r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6166009" y="493087"/>
            <a:ext cx="2367300" cy="3003900"/>
          </a:xfrm>
          <a:prstGeom prst="rect">
            <a:avLst/>
          </a:prstGeom>
          <a:noFill/>
          <a:ln>
            <a:noFill/>
          </a:ln>
          <a:effectLst>
            <a:outerShdw blurRad="414338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16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A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8365400" y="1339400"/>
            <a:ext cx="4667100" cy="1680000"/>
          </a:xfrm>
          <a:prstGeom prst="rect">
            <a:avLst/>
          </a:prstGeom>
          <a:noFill/>
          <a:ln>
            <a:noFill/>
          </a:ln>
          <a:effectLst>
            <a:outerShdw blurRad="414338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1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genda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13228412" y="4915609"/>
            <a:ext cx="3306074" cy="562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Topic 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 rot="-5400000">
            <a:off x="12079211" y="8517567"/>
            <a:ext cx="4815516" cy="4791439"/>
          </a:xfrm>
          <a:custGeom>
            <a:rect b="b" l="l" r="r" t="t"/>
            <a:pathLst>
              <a:path extrusionOk="0" h="4791439" w="4815516">
                <a:moveTo>
                  <a:pt x="0" y="0"/>
                </a:moveTo>
                <a:lnTo>
                  <a:pt x="4815516" y="0"/>
                </a:lnTo>
                <a:lnTo>
                  <a:pt x="4815516" y="4791438"/>
                </a:lnTo>
                <a:lnTo>
                  <a:pt x="0" y="4791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6"/>
          <p:cNvSpPr/>
          <p:nvPr/>
        </p:nvSpPr>
        <p:spPr>
          <a:xfrm>
            <a:off x="587789" y="242759"/>
            <a:ext cx="2981113" cy="2973660"/>
          </a:xfrm>
          <a:custGeom>
            <a:rect b="b" l="l" r="r" t="t"/>
            <a:pathLst>
              <a:path extrusionOk="0" h="2973660" w="2981113">
                <a:moveTo>
                  <a:pt x="0" y="0"/>
                </a:moveTo>
                <a:lnTo>
                  <a:pt x="2981114" y="0"/>
                </a:lnTo>
                <a:lnTo>
                  <a:pt x="2981114" y="2973660"/>
                </a:lnTo>
                <a:lnTo>
                  <a:pt x="0" y="2973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6"/>
          <p:cNvSpPr/>
          <p:nvPr/>
        </p:nvSpPr>
        <p:spPr>
          <a:xfrm>
            <a:off x="4635950" y="1129952"/>
            <a:ext cx="9016100" cy="8128348"/>
          </a:xfrm>
          <a:custGeom>
            <a:rect b="b" l="l" r="r" t="t"/>
            <a:pathLst>
              <a:path extrusionOk="0" h="8128348" w="9016100">
                <a:moveTo>
                  <a:pt x="0" y="0"/>
                </a:moveTo>
                <a:lnTo>
                  <a:pt x="9016100" y="0"/>
                </a:lnTo>
                <a:lnTo>
                  <a:pt x="9016100" y="8128348"/>
                </a:lnTo>
                <a:lnTo>
                  <a:pt x="0" y="8128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62" l="0" r="0" t="0"/>
            </a:stretch>
          </a:blipFill>
          <a:ln>
            <a:noFill/>
          </a:ln>
        </p:spPr>
      </p:sp>
      <p:sp>
        <p:nvSpPr>
          <p:cNvPr id="131" name="Google Shape;131;p16"/>
          <p:cNvSpPr txBox="1"/>
          <p:nvPr/>
        </p:nvSpPr>
        <p:spPr>
          <a:xfrm>
            <a:off x="6682778" y="2856326"/>
            <a:ext cx="2217300" cy="28134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278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S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8026804" y="3772198"/>
            <a:ext cx="3932700" cy="1573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23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ection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7070140" y="4772507"/>
            <a:ext cx="4147800" cy="16242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51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4B3E8"/>
            </a:gs>
            <a:gs pos="33333">
              <a:srgbClr val="D2C75C">
                <a:alpha val="97254"/>
              </a:srgbClr>
            </a:gs>
            <a:gs pos="66667">
              <a:srgbClr val="C65667"/>
            </a:gs>
            <a:gs pos="100000">
              <a:srgbClr val="C857B6">
                <a:alpha val="97254"/>
              </a:srgbClr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6261" l="0" r="3175" t="3086"/>
          <a:stretch/>
        </p:blipFill>
        <p:spPr>
          <a:xfrm>
            <a:off x="11205000" y="525243"/>
            <a:ext cx="6401278" cy="89953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-539258" y="7424775"/>
            <a:ext cx="3807930" cy="3460457"/>
          </a:xfrm>
          <a:custGeom>
            <a:rect b="b" l="l" r="r" t="t"/>
            <a:pathLst>
              <a:path extrusionOk="0" h="3460457" w="3807930">
                <a:moveTo>
                  <a:pt x="0" y="0"/>
                </a:moveTo>
                <a:lnTo>
                  <a:pt x="3807930" y="0"/>
                </a:lnTo>
                <a:lnTo>
                  <a:pt x="3807930" y="3460457"/>
                </a:lnTo>
                <a:lnTo>
                  <a:pt x="0" y="3460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7"/>
          <p:cNvSpPr/>
          <p:nvPr/>
        </p:nvSpPr>
        <p:spPr>
          <a:xfrm>
            <a:off x="16088258" y="110360"/>
            <a:ext cx="2206709" cy="2209471"/>
          </a:xfrm>
          <a:custGeom>
            <a:rect b="b" l="l" r="r" t="t"/>
            <a:pathLst>
              <a:path extrusionOk="0" h="2209471" w="2206709">
                <a:moveTo>
                  <a:pt x="0" y="0"/>
                </a:moveTo>
                <a:lnTo>
                  <a:pt x="2206709" y="0"/>
                </a:lnTo>
                <a:lnTo>
                  <a:pt x="2206709" y="2209471"/>
                </a:lnTo>
                <a:lnTo>
                  <a:pt x="0" y="2209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8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7"/>
          <p:cNvSpPr txBox="1"/>
          <p:nvPr/>
        </p:nvSpPr>
        <p:spPr>
          <a:xfrm>
            <a:off x="1028700" y="3899025"/>
            <a:ext cx="5809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paragraph. Elaborate on what you</a:t>
            </a:r>
            <a:r>
              <a:rPr lang="en-US"/>
              <a:t> </a:t>
            </a:r>
            <a:r>
              <a:rPr b="0" i="0" lang="en-US" sz="30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want to discuss. 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1028700" y="757196"/>
            <a:ext cx="2041500" cy="2590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3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T </a:t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2304205" y="1612853"/>
            <a:ext cx="6672300" cy="14490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13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opic or idea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8"/>
          <p:cNvGrpSpPr/>
          <p:nvPr/>
        </p:nvGrpSpPr>
        <p:grpSpPr>
          <a:xfrm>
            <a:off x="1028700" y="3846411"/>
            <a:ext cx="6779798" cy="3420627"/>
            <a:chOff x="0" y="-114300"/>
            <a:chExt cx="1785614" cy="900900"/>
          </a:xfrm>
        </p:grpSpPr>
        <p:sp>
          <p:nvSpPr>
            <p:cNvPr id="149" name="Google Shape;149;p18"/>
            <p:cNvSpPr/>
            <p:nvPr/>
          </p:nvSpPr>
          <p:spPr>
            <a:xfrm>
              <a:off x="0" y="0"/>
              <a:ext cx="1785614" cy="786567"/>
            </a:xfrm>
            <a:custGeom>
              <a:rect b="b" l="l" r="r" t="t"/>
              <a:pathLst>
                <a:path extrusionOk="0" h="786567" w="1785614">
                  <a:moveTo>
                    <a:pt x="28548" y="0"/>
                  </a:moveTo>
                  <a:lnTo>
                    <a:pt x="1757067" y="0"/>
                  </a:lnTo>
                  <a:cubicBezTo>
                    <a:pt x="1772833" y="0"/>
                    <a:pt x="1785614" y="12781"/>
                    <a:pt x="1785614" y="28548"/>
                  </a:cubicBezTo>
                  <a:lnTo>
                    <a:pt x="1785614" y="758019"/>
                  </a:lnTo>
                  <a:cubicBezTo>
                    <a:pt x="1785614" y="773786"/>
                    <a:pt x="1772833" y="786567"/>
                    <a:pt x="1757067" y="786567"/>
                  </a:cubicBezTo>
                  <a:lnTo>
                    <a:pt x="28548" y="786567"/>
                  </a:lnTo>
                  <a:cubicBezTo>
                    <a:pt x="12781" y="786567"/>
                    <a:pt x="0" y="773786"/>
                    <a:pt x="0" y="758019"/>
                  </a:cubicBezTo>
                  <a:lnTo>
                    <a:pt x="0" y="28548"/>
                  </a:lnTo>
                  <a:cubicBezTo>
                    <a:pt x="0" y="12781"/>
                    <a:pt x="12781" y="0"/>
                    <a:pt x="28548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0" y="-114300"/>
              <a:ext cx="1785600" cy="9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18"/>
          <p:cNvGrpSpPr/>
          <p:nvPr/>
        </p:nvGrpSpPr>
        <p:grpSpPr>
          <a:xfrm>
            <a:off x="8388033" y="3846411"/>
            <a:ext cx="6779798" cy="3420627"/>
            <a:chOff x="0" y="-114300"/>
            <a:chExt cx="1785614" cy="900900"/>
          </a:xfrm>
        </p:grpSpPr>
        <p:sp>
          <p:nvSpPr>
            <p:cNvPr id="152" name="Google Shape;152;p18"/>
            <p:cNvSpPr/>
            <p:nvPr/>
          </p:nvSpPr>
          <p:spPr>
            <a:xfrm>
              <a:off x="0" y="0"/>
              <a:ext cx="1785614" cy="786567"/>
            </a:xfrm>
            <a:custGeom>
              <a:rect b="b" l="l" r="r" t="t"/>
              <a:pathLst>
                <a:path extrusionOk="0" h="786567" w="1785614">
                  <a:moveTo>
                    <a:pt x="28548" y="0"/>
                  </a:moveTo>
                  <a:lnTo>
                    <a:pt x="1757067" y="0"/>
                  </a:lnTo>
                  <a:cubicBezTo>
                    <a:pt x="1772833" y="0"/>
                    <a:pt x="1785614" y="12781"/>
                    <a:pt x="1785614" y="28548"/>
                  </a:cubicBezTo>
                  <a:lnTo>
                    <a:pt x="1785614" y="758019"/>
                  </a:lnTo>
                  <a:cubicBezTo>
                    <a:pt x="1785614" y="773786"/>
                    <a:pt x="1772833" y="786567"/>
                    <a:pt x="1757067" y="786567"/>
                  </a:cubicBezTo>
                  <a:lnTo>
                    <a:pt x="28548" y="786567"/>
                  </a:lnTo>
                  <a:cubicBezTo>
                    <a:pt x="12781" y="786567"/>
                    <a:pt x="0" y="773786"/>
                    <a:pt x="0" y="758019"/>
                  </a:cubicBezTo>
                  <a:lnTo>
                    <a:pt x="0" y="28548"/>
                  </a:lnTo>
                  <a:cubicBezTo>
                    <a:pt x="0" y="12781"/>
                    <a:pt x="12781" y="0"/>
                    <a:pt x="28548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0" y="-114300"/>
              <a:ext cx="1785600" cy="9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8"/>
          <p:cNvSpPr/>
          <p:nvPr/>
        </p:nvSpPr>
        <p:spPr>
          <a:xfrm>
            <a:off x="13969769" y="4621576"/>
            <a:ext cx="4777737" cy="6154895"/>
          </a:xfrm>
          <a:custGeom>
            <a:rect b="b" l="l" r="r" t="t"/>
            <a:pathLst>
              <a:path extrusionOk="0" h="6154895" w="4777737">
                <a:moveTo>
                  <a:pt x="0" y="0"/>
                </a:moveTo>
                <a:lnTo>
                  <a:pt x="4777736" y="0"/>
                </a:lnTo>
                <a:lnTo>
                  <a:pt x="4777736" y="6154895"/>
                </a:lnTo>
                <a:lnTo>
                  <a:pt x="0" y="615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8"/>
          <p:cNvSpPr/>
          <p:nvPr/>
        </p:nvSpPr>
        <p:spPr>
          <a:xfrm>
            <a:off x="14353288" y="402081"/>
            <a:ext cx="2745529" cy="2738665"/>
          </a:xfrm>
          <a:custGeom>
            <a:rect b="b" l="l" r="r" t="t"/>
            <a:pathLst>
              <a:path extrusionOk="0" h="2738665" w="2745529">
                <a:moveTo>
                  <a:pt x="0" y="0"/>
                </a:moveTo>
                <a:lnTo>
                  <a:pt x="2745529" y="0"/>
                </a:lnTo>
                <a:lnTo>
                  <a:pt x="2745529" y="2738666"/>
                </a:lnTo>
                <a:lnTo>
                  <a:pt x="0" y="2738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8"/>
          <p:cNvSpPr/>
          <p:nvPr/>
        </p:nvSpPr>
        <p:spPr>
          <a:xfrm>
            <a:off x="-133512" y="7916660"/>
            <a:ext cx="2680970" cy="2466493"/>
          </a:xfrm>
          <a:custGeom>
            <a:rect b="b" l="l" r="r" t="t"/>
            <a:pathLst>
              <a:path extrusionOk="0" h="2466493" w="2680970">
                <a:moveTo>
                  <a:pt x="0" y="0"/>
                </a:moveTo>
                <a:lnTo>
                  <a:pt x="2680970" y="0"/>
                </a:lnTo>
                <a:lnTo>
                  <a:pt x="2680970" y="2466492"/>
                </a:lnTo>
                <a:lnTo>
                  <a:pt x="0" y="2466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8"/>
          <p:cNvSpPr txBox="1"/>
          <p:nvPr/>
        </p:nvSpPr>
        <p:spPr>
          <a:xfrm>
            <a:off x="1479164" y="4845503"/>
            <a:ext cx="5878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Main point</a:t>
            </a:r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1479164" y="5702679"/>
            <a:ext cx="5878828" cy="9626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paragraph. Elaborate on what you want to discuss. 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8838497" y="4845503"/>
            <a:ext cx="5878828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Main point</a:t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8838497" y="5702679"/>
            <a:ext cx="5878828" cy="9626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paragraph. Elaborate on what you want to discuss. </a:t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1028700" y="757196"/>
            <a:ext cx="2041500" cy="25905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3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T 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2304205" y="1612853"/>
            <a:ext cx="6672300" cy="14490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13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opic or idea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9"/>
          <p:cNvPicPr preferRelativeResize="0"/>
          <p:nvPr/>
        </p:nvPicPr>
        <p:blipFill rotWithShape="1">
          <a:blip r:embed="rId3">
            <a:alphaModFix amt="90000"/>
          </a:blip>
          <a:srcRect b="31261" l="0" r="0" t="3126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/>
        </p:nvSpPr>
        <p:spPr>
          <a:xfrm>
            <a:off x="5343105" y="8493741"/>
            <a:ext cx="11916195" cy="764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— Credit or citation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1028700" y="933450"/>
            <a:ext cx="2041500" cy="25905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FFF2CC">
                <a:alpha val="7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30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O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2317323" y="1820925"/>
            <a:ext cx="11359200" cy="14490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FFF2CC">
                <a:alpha val="7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13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riginal statement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1028700" y="2976242"/>
            <a:ext cx="10986300" cy="14490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FFF2CC">
                <a:alpha val="7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13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or inspiring quote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4B3E8"/>
            </a:gs>
            <a:gs pos="33333">
              <a:srgbClr val="D2C75C">
                <a:alpha val="97254"/>
              </a:srgbClr>
            </a:gs>
            <a:gs pos="66667">
              <a:srgbClr val="C65667"/>
            </a:gs>
            <a:gs pos="100000">
              <a:srgbClr val="C857B6">
                <a:alpha val="97254"/>
              </a:srgbClr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 b="10733" l="6503" r="0" t="4230"/>
          <a:stretch/>
        </p:blipFill>
        <p:spPr>
          <a:xfrm>
            <a:off x="1028700" y="1028700"/>
            <a:ext cx="6028556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/>
          <p:nvPr/>
        </p:nvSpPr>
        <p:spPr>
          <a:xfrm>
            <a:off x="15290279" y="7576819"/>
            <a:ext cx="3278887" cy="3362961"/>
          </a:xfrm>
          <a:custGeom>
            <a:rect b="b" l="l" r="r" t="t"/>
            <a:pathLst>
              <a:path extrusionOk="0" h="3362961" w="3278887">
                <a:moveTo>
                  <a:pt x="0" y="0"/>
                </a:moveTo>
                <a:lnTo>
                  <a:pt x="3278887" y="0"/>
                </a:lnTo>
                <a:lnTo>
                  <a:pt x="3278887" y="3362962"/>
                </a:lnTo>
                <a:lnTo>
                  <a:pt x="0" y="3362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20"/>
          <p:cNvSpPr txBox="1"/>
          <p:nvPr/>
        </p:nvSpPr>
        <p:spPr>
          <a:xfrm>
            <a:off x="8482323" y="3090265"/>
            <a:ext cx="2367300" cy="30039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16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T </a:t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5654553" y="569131"/>
            <a:ext cx="2053859" cy="2112499"/>
          </a:xfrm>
          <a:custGeom>
            <a:rect b="b" l="l" r="r" t="t"/>
            <a:pathLst>
              <a:path extrusionOk="0" h="2112499" w="2053859">
                <a:moveTo>
                  <a:pt x="0" y="0"/>
                </a:moveTo>
                <a:lnTo>
                  <a:pt x="2053858" y="0"/>
                </a:lnTo>
                <a:lnTo>
                  <a:pt x="2053858" y="2112499"/>
                </a:lnTo>
                <a:lnTo>
                  <a:pt x="0" y="2112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20"/>
          <p:cNvSpPr txBox="1"/>
          <p:nvPr/>
        </p:nvSpPr>
        <p:spPr>
          <a:xfrm>
            <a:off x="8307829" y="6160739"/>
            <a:ext cx="8951471" cy="590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A paragraph. Elaborate on what you want to discuss. 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9918064" y="4047204"/>
            <a:ext cx="7737300" cy="16800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15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opic or idea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5004E"/>
            </a:gs>
            <a:gs pos="25000">
              <a:srgbClr val="FF97A2"/>
            </a:gs>
            <a:gs pos="50000">
              <a:srgbClr val="F34897"/>
            </a:gs>
            <a:gs pos="75000">
              <a:srgbClr val="F4BBBB"/>
            </a:gs>
            <a:gs pos="100000">
              <a:srgbClr val="FA2B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/>
          <p:nvPr/>
        </p:nvSpPr>
        <p:spPr>
          <a:xfrm>
            <a:off x="-2388511" y="148525"/>
            <a:ext cx="6528324" cy="6006058"/>
          </a:xfrm>
          <a:custGeom>
            <a:rect b="b" l="l" r="r" t="t"/>
            <a:pathLst>
              <a:path extrusionOk="0" h="6006058" w="6528324">
                <a:moveTo>
                  <a:pt x="0" y="0"/>
                </a:moveTo>
                <a:lnTo>
                  <a:pt x="6528324" y="0"/>
                </a:lnTo>
                <a:lnTo>
                  <a:pt x="6528324" y="6006058"/>
                </a:lnTo>
                <a:lnTo>
                  <a:pt x="0" y="600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21"/>
          <p:cNvSpPr/>
          <p:nvPr/>
        </p:nvSpPr>
        <p:spPr>
          <a:xfrm rot="1410994">
            <a:off x="13267160" y="5331259"/>
            <a:ext cx="6994373" cy="6434823"/>
          </a:xfrm>
          <a:custGeom>
            <a:rect b="b" l="l" r="r" t="t"/>
            <a:pathLst>
              <a:path extrusionOk="0" h="6434823" w="6994373">
                <a:moveTo>
                  <a:pt x="0" y="0"/>
                </a:moveTo>
                <a:lnTo>
                  <a:pt x="6994373" y="0"/>
                </a:lnTo>
                <a:lnTo>
                  <a:pt x="6994373" y="6434824"/>
                </a:lnTo>
                <a:lnTo>
                  <a:pt x="0" y="6434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3000"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188" name="Google Shape;188;p21"/>
          <p:cNvGraphicFramePr/>
          <p:nvPr/>
        </p:nvGraphicFramePr>
        <p:xfrm>
          <a:off x="1028700" y="31515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{519E0ADA-4119-4820-98F8-1978272A0CBD}</a:tableStyleId>
              </a:tblPr>
              <a:tblGrid>
                <a:gridCol w="3246125"/>
                <a:gridCol w="3246125"/>
                <a:gridCol w="3246125"/>
                <a:gridCol w="3246125"/>
                <a:gridCol w="3246125"/>
              </a:tblGrid>
              <a:tr h="1247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Column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F2FC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Column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F2FC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Column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F2FC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Column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F2FC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Column name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F2FC">
                        <a:alpha val="69803"/>
                      </a:srgbClr>
                    </a:solidFill>
                  </a:tcPr>
                </a:tc>
              </a:tr>
              <a:tr h="971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</a:tr>
              <a:tr h="971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</a:tr>
              <a:tr h="971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</a:tr>
              <a:tr h="971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</a:tr>
              <a:tr h="971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378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>
                        <a:alpha val="6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9" name="Google Shape;189;p21"/>
          <p:cNvSpPr txBox="1"/>
          <p:nvPr/>
        </p:nvSpPr>
        <p:spPr>
          <a:xfrm>
            <a:off x="6112975" y="538701"/>
            <a:ext cx="1693500" cy="21489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61" u="none" cap="none" strike="noStrike">
                <a:solidFill>
                  <a:srgbClr val="FFFFFF"/>
                </a:solidFill>
                <a:latin typeface="Pinyon Script"/>
                <a:ea typeface="Pinyon Script"/>
                <a:cs typeface="Pinyon Script"/>
                <a:sym typeface="Pinyon Script"/>
              </a:rPr>
              <a:t>T </a:t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7135100" y="1211850"/>
            <a:ext cx="6878100" cy="12021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FFF2CC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08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opic or idea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B77EA"/>
            </a:gs>
            <a:gs pos="50000">
              <a:srgbClr val="E84A70">
                <a:alpha val="97254"/>
              </a:srgbClr>
            </a:gs>
            <a:gs pos="100000">
              <a:srgbClr val="A0DEE4"/>
            </a:gs>
          </a:gsLst>
          <a:lin ang="5400000" scaled="0"/>
        </a:gra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2"/>
          <p:cNvGrpSpPr/>
          <p:nvPr/>
        </p:nvGrpSpPr>
        <p:grpSpPr>
          <a:xfrm>
            <a:off x="6063213" y="594717"/>
            <a:ext cx="6161575" cy="1924270"/>
            <a:chOff x="0" y="-114300"/>
            <a:chExt cx="1622802" cy="506803"/>
          </a:xfrm>
        </p:grpSpPr>
        <p:sp>
          <p:nvSpPr>
            <p:cNvPr id="196" name="Google Shape;196;p22"/>
            <p:cNvSpPr/>
            <p:nvPr/>
          </p:nvSpPr>
          <p:spPr>
            <a:xfrm>
              <a:off x="0" y="0"/>
              <a:ext cx="1622802" cy="392503"/>
            </a:xfrm>
            <a:custGeom>
              <a:rect b="b" l="l" r="r" t="t"/>
              <a:pathLst>
                <a:path extrusionOk="0" h="392503" w="1622802">
                  <a:moveTo>
                    <a:pt x="31412" y="0"/>
                  </a:moveTo>
                  <a:lnTo>
                    <a:pt x="1591389" y="0"/>
                  </a:lnTo>
                  <a:cubicBezTo>
                    <a:pt x="1599720" y="0"/>
                    <a:pt x="1607710" y="3309"/>
                    <a:pt x="1613601" y="9200"/>
                  </a:cubicBezTo>
                  <a:cubicBezTo>
                    <a:pt x="1619492" y="15091"/>
                    <a:pt x="1622802" y="23081"/>
                    <a:pt x="1622802" y="31412"/>
                  </a:cubicBezTo>
                  <a:lnTo>
                    <a:pt x="1622802" y="361091"/>
                  </a:lnTo>
                  <a:cubicBezTo>
                    <a:pt x="1622802" y="369422"/>
                    <a:pt x="1619492" y="377412"/>
                    <a:pt x="1613601" y="383303"/>
                  </a:cubicBezTo>
                  <a:cubicBezTo>
                    <a:pt x="1607710" y="389194"/>
                    <a:pt x="1599720" y="392503"/>
                    <a:pt x="1591389" y="392503"/>
                  </a:cubicBezTo>
                  <a:lnTo>
                    <a:pt x="31412" y="392503"/>
                  </a:lnTo>
                  <a:cubicBezTo>
                    <a:pt x="23081" y="392503"/>
                    <a:pt x="15091" y="389194"/>
                    <a:pt x="9200" y="383303"/>
                  </a:cubicBezTo>
                  <a:cubicBezTo>
                    <a:pt x="3309" y="377412"/>
                    <a:pt x="0" y="369422"/>
                    <a:pt x="0" y="361091"/>
                  </a:cubicBezTo>
                  <a:lnTo>
                    <a:pt x="0" y="31412"/>
                  </a:lnTo>
                  <a:cubicBezTo>
                    <a:pt x="0" y="23081"/>
                    <a:pt x="3309" y="15091"/>
                    <a:pt x="9200" y="9200"/>
                  </a:cubicBezTo>
                  <a:cubicBezTo>
                    <a:pt x="15091" y="3309"/>
                    <a:pt x="23081" y="0"/>
                    <a:pt x="31412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2"/>
            <p:cNvSpPr txBox="1"/>
            <p:nvPr/>
          </p:nvSpPr>
          <p:spPr>
            <a:xfrm>
              <a:off x="0" y="-114300"/>
              <a:ext cx="1622802" cy="506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2"/>
          <p:cNvGrpSpPr/>
          <p:nvPr/>
        </p:nvGrpSpPr>
        <p:grpSpPr>
          <a:xfrm>
            <a:off x="6063213" y="3609667"/>
            <a:ext cx="6161575" cy="1924270"/>
            <a:chOff x="0" y="-114300"/>
            <a:chExt cx="1622802" cy="506803"/>
          </a:xfrm>
        </p:grpSpPr>
        <p:sp>
          <p:nvSpPr>
            <p:cNvPr id="199" name="Google Shape;199;p22"/>
            <p:cNvSpPr/>
            <p:nvPr/>
          </p:nvSpPr>
          <p:spPr>
            <a:xfrm>
              <a:off x="0" y="0"/>
              <a:ext cx="1622802" cy="392503"/>
            </a:xfrm>
            <a:custGeom>
              <a:rect b="b" l="l" r="r" t="t"/>
              <a:pathLst>
                <a:path extrusionOk="0" h="392503" w="1622802">
                  <a:moveTo>
                    <a:pt x="31412" y="0"/>
                  </a:moveTo>
                  <a:lnTo>
                    <a:pt x="1591389" y="0"/>
                  </a:lnTo>
                  <a:cubicBezTo>
                    <a:pt x="1599720" y="0"/>
                    <a:pt x="1607710" y="3309"/>
                    <a:pt x="1613601" y="9200"/>
                  </a:cubicBezTo>
                  <a:cubicBezTo>
                    <a:pt x="1619492" y="15091"/>
                    <a:pt x="1622802" y="23081"/>
                    <a:pt x="1622802" y="31412"/>
                  </a:cubicBezTo>
                  <a:lnTo>
                    <a:pt x="1622802" y="361091"/>
                  </a:lnTo>
                  <a:cubicBezTo>
                    <a:pt x="1622802" y="369422"/>
                    <a:pt x="1619492" y="377412"/>
                    <a:pt x="1613601" y="383303"/>
                  </a:cubicBezTo>
                  <a:cubicBezTo>
                    <a:pt x="1607710" y="389194"/>
                    <a:pt x="1599720" y="392503"/>
                    <a:pt x="1591389" y="392503"/>
                  </a:cubicBezTo>
                  <a:lnTo>
                    <a:pt x="31412" y="392503"/>
                  </a:lnTo>
                  <a:cubicBezTo>
                    <a:pt x="23081" y="392503"/>
                    <a:pt x="15091" y="389194"/>
                    <a:pt x="9200" y="383303"/>
                  </a:cubicBezTo>
                  <a:cubicBezTo>
                    <a:pt x="3309" y="377412"/>
                    <a:pt x="0" y="369422"/>
                    <a:pt x="0" y="361091"/>
                  </a:cubicBezTo>
                  <a:lnTo>
                    <a:pt x="0" y="31412"/>
                  </a:lnTo>
                  <a:cubicBezTo>
                    <a:pt x="0" y="23081"/>
                    <a:pt x="3309" y="15091"/>
                    <a:pt x="9200" y="9200"/>
                  </a:cubicBezTo>
                  <a:cubicBezTo>
                    <a:pt x="15091" y="3309"/>
                    <a:pt x="23081" y="0"/>
                    <a:pt x="31412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2"/>
            <p:cNvSpPr txBox="1"/>
            <p:nvPr/>
          </p:nvSpPr>
          <p:spPr>
            <a:xfrm>
              <a:off x="0" y="-114300"/>
              <a:ext cx="1622802" cy="506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22"/>
          <p:cNvGrpSpPr/>
          <p:nvPr/>
        </p:nvGrpSpPr>
        <p:grpSpPr>
          <a:xfrm>
            <a:off x="6063213" y="6440234"/>
            <a:ext cx="6161575" cy="1924270"/>
            <a:chOff x="0" y="-114300"/>
            <a:chExt cx="1622802" cy="506803"/>
          </a:xfrm>
        </p:grpSpPr>
        <p:sp>
          <p:nvSpPr>
            <p:cNvPr id="202" name="Google Shape;202;p22"/>
            <p:cNvSpPr/>
            <p:nvPr/>
          </p:nvSpPr>
          <p:spPr>
            <a:xfrm>
              <a:off x="0" y="0"/>
              <a:ext cx="1622802" cy="392503"/>
            </a:xfrm>
            <a:custGeom>
              <a:rect b="b" l="l" r="r" t="t"/>
              <a:pathLst>
                <a:path extrusionOk="0" h="392503" w="1622802">
                  <a:moveTo>
                    <a:pt x="31412" y="0"/>
                  </a:moveTo>
                  <a:lnTo>
                    <a:pt x="1591389" y="0"/>
                  </a:lnTo>
                  <a:cubicBezTo>
                    <a:pt x="1599720" y="0"/>
                    <a:pt x="1607710" y="3309"/>
                    <a:pt x="1613601" y="9200"/>
                  </a:cubicBezTo>
                  <a:cubicBezTo>
                    <a:pt x="1619492" y="15091"/>
                    <a:pt x="1622802" y="23081"/>
                    <a:pt x="1622802" y="31412"/>
                  </a:cubicBezTo>
                  <a:lnTo>
                    <a:pt x="1622802" y="361091"/>
                  </a:lnTo>
                  <a:cubicBezTo>
                    <a:pt x="1622802" y="369422"/>
                    <a:pt x="1619492" y="377412"/>
                    <a:pt x="1613601" y="383303"/>
                  </a:cubicBezTo>
                  <a:cubicBezTo>
                    <a:pt x="1607710" y="389194"/>
                    <a:pt x="1599720" y="392503"/>
                    <a:pt x="1591389" y="392503"/>
                  </a:cubicBezTo>
                  <a:lnTo>
                    <a:pt x="31412" y="392503"/>
                  </a:lnTo>
                  <a:cubicBezTo>
                    <a:pt x="23081" y="392503"/>
                    <a:pt x="15091" y="389194"/>
                    <a:pt x="9200" y="383303"/>
                  </a:cubicBezTo>
                  <a:cubicBezTo>
                    <a:pt x="3309" y="377412"/>
                    <a:pt x="0" y="369422"/>
                    <a:pt x="0" y="361091"/>
                  </a:cubicBezTo>
                  <a:lnTo>
                    <a:pt x="0" y="31412"/>
                  </a:lnTo>
                  <a:cubicBezTo>
                    <a:pt x="0" y="23081"/>
                    <a:pt x="3309" y="15091"/>
                    <a:pt x="9200" y="9200"/>
                  </a:cubicBezTo>
                  <a:cubicBezTo>
                    <a:pt x="15091" y="3309"/>
                    <a:pt x="23081" y="0"/>
                    <a:pt x="31412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 cap="rnd" cmpd="sng" w="19050">
              <a:solidFill>
                <a:srgbClr val="6378E6">
                  <a:alpha val="2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2"/>
            <p:cNvSpPr txBox="1"/>
            <p:nvPr/>
          </p:nvSpPr>
          <p:spPr>
            <a:xfrm>
              <a:off x="0" y="-114300"/>
              <a:ext cx="1622802" cy="506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22"/>
          <p:cNvSpPr/>
          <p:nvPr/>
        </p:nvSpPr>
        <p:spPr>
          <a:xfrm>
            <a:off x="15616525" y="7619361"/>
            <a:ext cx="2577606" cy="2667639"/>
          </a:xfrm>
          <a:custGeom>
            <a:rect b="b" l="l" r="r" t="t"/>
            <a:pathLst>
              <a:path extrusionOk="0" h="2667639" w="2577606">
                <a:moveTo>
                  <a:pt x="0" y="0"/>
                </a:moveTo>
                <a:lnTo>
                  <a:pt x="2577607" y="0"/>
                </a:lnTo>
                <a:lnTo>
                  <a:pt x="2577607" y="2667639"/>
                </a:lnTo>
                <a:lnTo>
                  <a:pt x="0" y="2667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22"/>
          <p:cNvSpPr/>
          <p:nvPr/>
        </p:nvSpPr>
        <p:spPr>
          <a:xfrm rot="-1120989">
            <a:off x="11667296" y="712441"/>
            <a:ext cx="751721" cy="745143"/>
          </a:xfrm>
          <a:custGeom>
            <a:rect b="b" l="l" r="r" t="t"/>
            <a:pathLst>
              <a:path extrusionOk="0" h="745143" w="751721">
                <a:moveTo>
                  <a:pt x="0" y="0"/>
                </a:moveTo>
                <a:lnTo>
                  <a:pt x="751721" y="0"/>
                </a:lnTo>
                <a:lnTo>
                  <a:pt x="751721" y="745143"/>
                </a:lnTo>
                <a:lnTo>
                  <a:pt x="0" y="745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22"/>
          <p:cNvSpPr/>
          <p:nvPr/>
        </p:nvSpPr>
        <p:spPr>
          <a:xfrm>
            <a:off x="432300" y="7541263"/>
            <a:ext cx="2521078" cy="2987944"/>
          </a:xfrm>
          <a:custGeom>
            <a:rect b="b" l="l" r="r" t="t"/>
            <a:pathLst>
              <a:path extrusionOk="0" h="2987944" w="2521078">
                <a:moveTo>
                  <a:pt x="0" y="0"/>
                </a:moveTo>
                <a:lnTo>
                  <a:pt x="2521078" y="0"/>
                </a:lnTo>
                <a:lnTo>
                  <a:pt x="2521078" y="2987944"/>
                </a:lnTo>
                <a:lnTo>
                  <a:pt x="0" y="2987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2"/>
          <p:cNvSpPr/>
          <p:nvPr/>
        </p:nvSpPr>
        <p:spPr>
          <a:xfrm>
            <a:off x="-1234912" y="-1908667"/>
            <a:ext cx="6289705" cy="6258256"/>
          </a:xfrm>
          <a:custGeom>
            <a:rect b="b" l="l" r="r" t="t"/>
            <a:pathLst>
              <a:path extrusionOk="0" h="6258256" w="6289705">
                <a:moveTo>
                  <a:pt x="0" y="0"/>
                </a:moveTo>
                <a:lnTo>
                  <a:pt x="6289705" y="0"/>
                </a:lnTo>
                <a:lnTo>
                  <a:pt x="6289705" y="6258256"/>
                </a:lnTo>
                <a:lnTo>
                  <a:pt x="0" y="6258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2"/>
          <p:cNvSpPr/>
          <p:nvPr/>
        </p:nvSpPr>
        <p:spPr>
          <a:xfrm rot="421188">
            <a:off x="14705568" y="-802701"/>
            <a:ext cx="6289705" cy="6258256"/>
          </a:xfrm>
          <a:custGeom>
            <a:rect b="b" l="l" r="r" t="t"/>
            <a:pathLst>
              <a:path extrusionOk="0" h="6258256" w="6289705">
                <a:moveTo>
                  <a:pt x="0" y="0"/>
                </a:moveTo>
                <a:lnTo>
                  <a:pt x="6289704" y="0"/>
                </a:lnTo>
                <a:lnTo>
                  <a:pt x="6289704" y="6258257"/>
                </a:lnTo>
                <a:lnTo>
                  <a:pt x="0" y="6258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2"/>
          <p:cNvSpPr/>
          <p:nvPr/>
        </p:nvSpPr>
        <p:spPr>
          <a:xfrm>
            <a:off x="5682194" y="6547377"/>
            <a:ext cx="763779" cy="719547"/>
          </a:xfrm>
          <a:custGeom>
            <a:rect b="b" l="l" r="r" t="t"/>
            <a:pathLst>
              <a:path extrusionOk="0" h="719547" w="763779">
                <a:moveTo>
                  <a:pt x="0" y="0"/>
                </a:moveTo>
                <a:lnTo>
                  <a:pt x="763779" y="0"/>
                </a:lnTo>
                <a:lnTo>
                  <a:pt x="763779" y="719548"/>
                </a:lnTo>
                <a:lnTo>
                  <a:pt x="0" y="719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4516" l="-118159" r="0" t="-102985"/>
            </a:stretch>
          </a:blipFill>
          <a:ln>
            <a:noFill/>
          </a:ln>
        </p:spPr>
      </p:sp>
      <p:sp>
        <p:nvSpPr>
          <p:cNvPr id="210" name="Google Shape;210;p22"/>
          <p:cNvSpPr/>
          <p:nvPr/>
        </p:nvSpPr>
        <p:spPr>
          <a:xfrm>
            <a:off x="432300" y="7140227"/>
            <a:ext cx="429548" cy="479133"/>
          </a:xfrm>
          <a:custGeom>
            <a:rect b="b" l="l" r="r" t="t"/>
            <a:pathLst>
              <a:path extrusionOk="0" h="479133" w="429548">
                <a:moveTo>
                  <a:pt x="0" y="0"/>
                </a:moveTo>
                <a:lnTo>
                  <a:pt x="429548" y="0"/>
                </a:lnTo>
                <a:lnTo>
                  <a:pt x="429548" y="479134"/>
                </a:lnTo>
                <a:lnTo>
                  <a:pt x="0" y="479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96625" l="-2350" r="-111485" t="0"/>
            </a:stretch>
          </a:blipFill>
          <a:ln>
            <a:noFill/>
          </a:ln>
        </p:spPr>
      </p:sp>
      <p:sp>
        <p:nvSpPr>
          <p:cNvPr id="211" name="Google Shape;211;p22"/>
          <p:cNvSpPr/>
          <p:nvPr/>
        </p:nvSpPr>
        <p:spPr>
          <a:xfrm>
            <a:off x="164668" y="8990333"/>
            <a:ext cx="535264" cy="535934"/>
          </a:xfrm>
          <a:custGeom>
            <a:rect b="b" l="l" r="r" t="t"/>
            <a:pathLst>
              <a:path extrusionOk="0" h="535934" w="535264">
                <a:moveTo>
                  <a:pt x="0" y="0"/>
                </a:moveTo>
                <a:lnTo>
                  <a:pt x="535264" y="0"/>
                </a:lnTo>
                <a:lnTo>
                  <a:pt x="535264" y="535934"/>
                </a:lnTo>
                <a:lnTo>
                  <a:pt x="0" y="53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22"/>
          <p:cNvSpPr txBox="1"/>
          <p:nvPr/>
        </p:nvSpPr>
        <p:spPr>
          <a:xfrm>
            <a:off x="4543952" y="2733934"/>
            <a:ext cx="9200096" cy="47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Description of the featured statistic</a:t>
            </a:r>
            <a:endParaRPr/>
          </a:p>
        </p:txBody>
      </p:sp>
      <p:sp>
        <p:nvSpPr>
          <p:cNvPr id="213" name="Google Shape;213;p22"/>
          <p:cNvSpPr txBox="1"/>
          <p:nvPr/>
        </p:nvSpPr>
        <p:spPr>
          <a:xfrm>
            <a:off x="4543952" y="5749764"/>
            <a:ext cx="9200096" cy="47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Description of the featured statistic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4543952" y="8580332"/>
            <a:ext cx="9200096" cy="47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Description of the featured statistic</a:t>
            </a:r>
            <a:endParaRPr/>
          </a:p>
        </p:txBody>
      </p:sp>
      <p:sp>
        <p:nvSpPr>
          <p:cNvPr id="215" name="Google Shape;215;p22"/>
          <p:cNvSpPr txBox="1"/>
          <p:nvPr/>
        </p:nvSpPr>
        <p:spPr>
          <a:xfrm>
            <a:off x="7044365" y="1445222"/>
            <a:ext cx="4199271" cy="647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7 out of 7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7044365" y="4460171"/>
            <a:ext cx="4199271" cy="647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100%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7044365" y="7290739"/>
            <a:ext cx="4199271" cy="647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7 million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