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3400" cx="7556500"/>
  <p:notesSz cx="6858000" cy="9144000"/>
  <p:embeddedFontLst>
    <p:embeddedFont>
      <p:font typeface="Roboto"/>
      <p:bold r:id="rId10"/>
      <p:boldItalic r:id="rId11"/>
    </p:embeddedFont>
    <p:embeddedFont>
      <p:font typeface="Poppins"/>
      <p:bold r:id="rId12"/>
      <p:boldItalic r:id="rId13"/>
    </p:embeddedFont>
    <p:embeddedFont>
      <p:font typeface="Poppins Black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bold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oppinsBlack-boldItalic.fntdata"/><Relationship Id="rId14" Type="http://schemas.openxmlformats.org/officeDocument/2006/relationships/font" Target="fonts/PoppinsBlac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1.png"/><Relationship Id="rId5" Type="http://schemas.openxmlformats.org/officeDocument/2006/relationships/image" Target="../media/image16.png"/><Relationship Id="rId6" Type="http://schemas.openxmlformats.org/officeDocument/2006/relationships/image" Target="../media/image18.png"/><Relationship Id="rId7" Type="http://schemas.openxmlformats.org/officeDocument/2006/relationships/image" Target="../media/image9.png"/><Relationship Id="rId8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4.png"/><Relationship Id="rId6" Type="http://schemas.openxmlformats.org/officeDocument/2006/relationships/image" Target="../media/image11.png"/><Relationship Id="rId7" Type="http://schemas.openxmlformats.org/officeDocument/2006/relationships/image" Target="../media/image15.png"/><Relationship Id="rId8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1.png"/><Relationship Id="rId10" Type="http://schemas.openxmlformats.org/officeDocument/2006/relationships/image" Target="../media/image6.png"/><Relationship Id="rId9" Type="http://schemas.openxmlformats.org/officeDocument/2006/relationships/image" Target="../media/image7.png"/><Relationship Id="rId5" Type="http://schemas.openxmlformats.org/officeDocument/2006/relationships/image" Target="../media/image16.png"/><Relationship Id="rId6" Type="http://schemas.openxmlformats.org/officeDocument/2006/relationships/image" Target="../media/image18.png"/><Relationship Id="rId7" Type="http://schemas.openxmlformats.org/officeDocument/2006/relationships/image" Target="../media/image9.png"/><Relationship Id="rId8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498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298701" y="170605"/>
            <a:ext cx="6972085" cy="2247507"/>
            <a:chOff x="0" y="-47625"/>
            <a:chExt cx="2498638" cy="805455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2498638" cy="757830"/>
            </a:xfrm>
            <a:custGeom>
              <a:rect b="b" l="l" r="r" t="t"/>
              <a:pathLst>
                <a:path extrusionOk="0" h="757830" w="2498638">
                  <a:moveTo>
                    <a:pt x="16656" y="0"/>
                  </a:moveTo>
                  <a:lnTo>
                    <a:pt x="2481982" y="0"/>
                  </a:lnTo>
                  <a:cubicBezTo>
                    <a:pt x="2491180" y="0"/>
                    <a:pt x="2498638" y="7457"/>
                    <a:pt x="2498638" y="16656"/>
                  </a:cubicBezTo>
                  <a:lnTo>
                    <a:pt x="2498638" y="741173"/>
                  </a:lnTo>
                  <a:cubicBezTo>
                    <a:pt x="2498638" y="750372"/>
                    <a:pt x="2491180" y="757830"/>
                    <a:pt x="2481982" y="757830"/>
                  </a:cubicBezTo>
                  <a:lnTo>
                    <a:pt x="16656" y="757830"/>
                  </a:lnTo>
                  <a:cubicBezTo>
                    <a:pt x="7457" y="757830"/>
                    <a:pt x="0" y="750372"/>
                    <a:pt x="0" y="741173"/>
                  </a:cubicBezTo>
                  <a:lnTo>
                    <a:pt x="0" y="16656"/>
                  </a:lnTo>
                  <a:cubicBezTo>
                    <a:pt x="0" y="7457"/>
                    <a:pt x="7457" y="0"/>
                    <a:pt x="16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0" y="-47625"/>
              <a:ext cx="2498638" cy="805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289214" y="2466269"/>
            <a:ext cx="3822313" cy="588032"/>
            <a:chOff x="0" y="-47625"/>
            <a:chExt cx="1369831" cy="210738"/>
          </a:xfrm>
        </p:grpSpPr>
        <p:sp>
          <p:nvSpPr>
            <p:cNvPr id="88" name="Google Shape;88;p13"/>
            <p:cNvSpPr/>
            <p:nvPr/>
          </p:nvSpPr>
          <p:spPr>
            <a:xfrm>
              <a:off x="0" y="0"/>
              <a:ext cx="1369831" cy="163113"/>
            </a:xfrm>
            <a:custGeom>
              <a:rect b="b" l="l" r="r" t="t"/>
              <a:pathLst>
                <a:path extrusionOk="0" h="163113" w="1369831">
                  <a:moveTo>
                    <a:pt x="30382" y="0"/>
                  </a:moveTo>
                  <a:lnTo>
                    <a:pt x="1339449" y="0"/>
                  </a:lnTo>
                  <a:cubicBezTo>
                    <a:pt x="1347507" y="0"/>
                    <a:pt x="1355234" y="3201"/>
                    <a:pt x="1360932" y="8899"/>
                  </a:cubicBezTo>
                  <a:cubicBezTo>
                    <a:pt x="1366630" y="14596"/>
                    <a:pt x="1369831" y="22324"/>
                    <a:pt x="1369831" y="30382"/>
                  </a:cubicBezTo>
                  <a:lnTo>
                    <a:pt x="1369831" y="132731"/>
                  </a:lnTo>
                  <a:cubicBezTo>
                    <a:pt x="1369831" y="140789"/>
                    <a:pt x="1366630" y="148516"/>
                    <a:pt x="1360932" y="154214"/>
                  </a:cubicBezTo>
                  <a:cubicBezTo>
                    <a:pt x="1355234" y="159912"/>
                    <a:pt x="1347507" y="163113"/>
                    <a:pt x="1339449" y="163113"/>
                  </a:cubicBezTo>
                  <a:lnTo>
                    <a:pt x="30382" y="163113"/>
                  </a:lnTo>
                  <a:cubicBezTo>
                    <a:pt x="22324" y="163113"/>
                    <a:pt x="14596" y="159912"/>
                    <a:pt x="8899" y="154214"/>
                  </a:cubicBezTo>
                  <a:cubicBezTo>
                    <a:pt x="3201" y="148516"/>
                    <a:pt x="0" y="140789"/>
                    <a:pt x="0" y="132731"/>
                  </a:cubicBezTo>
                  <a:lnTo>
                    <a:pt x="0" y="30382"/>
                  </a:lnTo>
                  <a:cubicBezTo>
                    <a:pt x="0" y="22324"/>
                    <a:pt x="3201" y="14596"/>
                    <a:pt x="8899" y="8899"/>
                  </a:cubicBezTo>
                  <a:cubicBezTo>
                    <a:pt x="14596" y="3201"/>
                    <a:pt x="22324" y="0"/>
                    <a:pt x="303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0" y="-47625"/>
              <a:ext cx="1369831" cy="2107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4216942" y="2466269"/>
            <a:ext cx="3044357" cy="588032"/>
            <a:chOff x="0" y="-47625"/>
            <a:chExt cx="1091029" cy="210738"/>
          </a:xfrm>
        </p:grpSpPr>
        <p:sp>
          <p:nvSpPr>
            <p:cNvPr id="91" name="Google Shape;91;p13"/>
            <p:cNvSpPr/>
            <p:nvPr/>
          </p:nvSpPr>
          <p:spPr>
            <a:xfrm>
              <a:off x="0" y="0"/>
              <a:ext cx="1091029" cy="163113"/>
            </a:xfrm>
            <a:custGeom>
              <a:rect b="b" l="l" r="r" t="t"/>
              <a:pathLst>
                <a:path extrusionOk="0" h="163113" w="1091029">
                  <a:moveTo>
                    <a:pt x="38146" y="0"/>
                  </a:moveTo>
                  <a:lnTo>
                    <a:pt x="1052883" y="0"/>
                  </a:lnTo>
                  <a:cubicBezTo>
                    <a:pt x="1063000" y="0"/>
                    <a:pt x="1072703" y="4019"/>
                    <a:pt x="1079856" y="11173"/>
                  </a:cubicBezTo>
                  <a:cubicBezTo>
                    <a:pt x="1087010" y="18326"/>
                    <a:pt x="1091029" y="28029"/>
                    <a:pt x="1091029" y="38146"/>
                  </a:cubicBezTo>
                  <a:lnTo>
                    <a:pt x="1091029" y="124967"/>
                  </a:lnTo>
                  <a:cubicBezTo>
                    <a:pt x="1091029" y="135084"/>
                    <a:pt x="1087010" y="144787"/>
                    <a:pt x="1079856" y="151940"/>
                  </a:cubicBezTo>
                  <a:cubicBezTo>
                    <a:pt x="1072703" y="159094"/>
                    <a:pt x="1063000" y="163113"/>
                    <a:pt x="1052883" y="163113"/>
                  </a:cubicBezTo>
                  <a:lnTo>
                    <a:pt x="38146" y="163113"/>
                  </a:lnTo>
                  <a:cubicBezTo>
                    <a:pt x="28029" y="163113"/>
                    <a:pt x="18326" y="159094"/>
                    <a:pt x="11173" y="151940"/>
                  </a:cubicBezTo>
                  <a:cubicBezTo>
                    <a:pt x="4019" y="144787"/>
                    <a:pt x="0" y="135084"/>
                    <a:pt x="0" y="124967"/>
                  </a:cubicBezTo>
                  <a:lnTo>
                    <a:pt x="0" y="38146"/>
                  </a:lnTo>
                  <a:cubicBezTo>
                    <a:pt x="0" y="28029"/>
                    <a:pt x="4019" y="18326"/>
                    <a:pt x="11173" y="11173"/>
                  </a:cubicBezTo>
                  <a:cubicBezTo>
                    <a:pt x="18326" y="4019"/>
                    <a:pt x="28029" y="0"/>
                    <a:pt x="381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0" y="-47625"/>
              <a:ext cx="1091029" cy="2107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298701" y="3102461"/>
            <a:ext cx="6962598" cy="7276555"/>
            <a:chOff x="0" y="-47625"/>
            <a:chExt cx="2495238" cy="2607753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2495238" cy="2560128"/>
            </a:xfrm>
            <a:custGeom>
              <a:rect b="b" l="l" r="r" t="t"/>
              <a:pathLst>
                <a:path extrusionOk="0" h="2560128" w="2495238">
                  <a:moveTo>
                    <a:pt x="16679" y="0"/>
                  </a:moveTo>
                  <a:lnTo>
                    <a:pt x="2478559" y="0"/>
                  </a:lnTo>
                  <a:cubicBezTo>
                    <a:pt x="2487770" y="0"/>
                    <a:pt x="2495238" y="7467"/>
                    <a:pt x="2495238" y="16679"/>
                  </a:cubicBezTo>
                  <a:lnTo>
                    <a:pt x="2495238" y="2543449"/>
                  </a:lnTo>
                  <a:cubicBezTo>
                    <a:pt x="2495238" y="2552661"/>
                    <a:pt x="2487770" y="2560128"/>
                    <a:pt x="2478559" y="2560128"/>
                  </a:cubicBezTo>
                  <a:lnTo>
                    <a:pt x="16679" y="2560128"/>
                  </a:lnTo>
                  <a:cubicBezTo>
                    <a:pt x="12255" y="2560128"/>
                    <a:pt x="8013" y="2558371"/>
                    <a:pt x="4885" y="2555243"/>
                  </a:cubicBezTo>
                  <a:cubicBezTo>
                    <a:pt x="1757" y="2552115"/>
                    <a:pt x="0" y="2547873"/>
                    <a:pt x="0" y="2543449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0" y="-47625"/>
              <a:ext cx="2495238" cy="26077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747060" y="4595462"/>
            <a:ext cx="1860048" cy="1992939"/>
            <a:chOff x="0" y="-47625"/>
            <a:chExt cx="666599" cy="714224"/>
          </a:xfrm>
        </p:grpSpPr>
        <p:sp>
          <p:nvSpPr>
            <p:cNvPr id="97" name="Google Shape;97;p13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747060" y="6598385"/>
            <a:ext cx="1860048" cy="598311"/>
            <a:chOff x="0" y="-47625"/>
            <a:chExt cx="666599" cy="214421"/>
          </a:xfrm>
        </p:grpSpPr>
        <p:sp>
          <p:nvSpPr>
            <p:cNvPr id="100" name="Google Shape;100;p13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2841036" y="6598385"/>
            <a:ext cx="1860048" cy="598311"/>
            <a:chOff x="0" y="-47625"/>
            <a:chExt cx="666599" cy="214421"/>
          </a:xfrm>
        </p:grpSpPr>
        <p:sp>
          <p:nvSpPr>
            <p:cNvPr id="103" name="Google Shape;103;p13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4943952" y="6598385"/>
            <a:ext cx="1860048" cy="598311"/>
            <a:chOff x="0" y="-47625"/>
            <a:chExt cx="666599" cy="214421"/>
          </a:xfrm>
        </p:grpSpPr>
        <p:sp>
          <p:nvSpPr>
            <p:cNvPr id="106" name="Google Shape;106;p13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4935012" y="9352477"/>
            <a:ext cx="1860048" cy="598311"/>
            <a:chOff x="0" y="-47625"/>
            <a:chExt cx="666599" cy="214421"/>
          </a:xfrm>
        </p:grpSpPr>
        <p:sp>
          <p:nvSpPr>
            <p:cNvPr id="109" name="Google Shape;109;p13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2832096" y="9352477"/>
            <a:ext cx="1860048" cy="598311"/>
            <a:chOff x="0" y="-47625"/>
            <a:chExt cx="666599" cy="214421"/>
          </a:xfrm>
        </p:grpSpPr>
        <p:sp>
          <p:nvSpPr>
            <p:cNvPr id="112" name="Google Shape;112;p13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738120" y="9352477"/>
            <a:ext cx="1860048" cy="598311"/>
            <a:chOff x="0" y="-47625"/>
            <a:chExt cx="666599" cy="214421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738120" y="7349555"/>
            <a:ext cx="1860048" cy="1992939"/>
            <a:chOff x="0" y="-47625"/>
            <a:chExt cx="666599" cy="714224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2845780" y="4595462"/>
            <a:ext cx="1860048" cy="1992939"/>
            <a:chOff x="0" y="-47625"/>
            <a:chExt cx="666599" cy="714224"/>
          </a:xfrm>
        </p:grpSpPr>
        <p:sp>
          <p:nvSpPr>
            <p:cNvPr id="121" name="Google Shape;121;p13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2836840" y="7349555"/>
            <a:ext cx="1860048" cy="1992939"/>
            <a:chOff x="0" y="-47625"/>
            <a:chExt cx="666599" cy="714224"/>
          </a:xfrm>
        </p:grpSpPr>
        <p:sp>
          <p:nvSpPr>
            <p:cNvPr id="124" name="Google Shape;124;p13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13"/>
          <p:cNvGrpSpPr/>
          <p:nvPr/>
        </p:nvGrpSpPr>
        <p:grpSpPr>
          <a:xfrm>
            <a:off x="4943952" y="4595462"/>
            <a:ext cx="1860048" cy="1992939"/>
            <a:chOff x="0" y="-47625"/>
            <a:chExt cx="666599" cy="714224"/>
          </a:xfrm>
        </p:grpSpPr>
        <p:sp>
          <p:nvSpPr>
            <p:cNvPr id="127" name="Google Shape;127;p13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3"/>
          <p:cNvGrpSpPr/>
          <p:nvPr/>
        </p:nvGrpSpPr>
        <p:grpSpPr>
          <a:xfrm>
            <a:off x="4935012" y="7349555"/>
            <a:ext cx="1860048" cy="1992939"/>
            <a:chOff x="0" y="-47625"/>
            <a:chExt cx="666599" cy="714224"/>
          </a:xfrm>
        </p:grpSpPr>
        <p:sp>
          <p:nvSpPr>
            <p:cNvPr id="130" name="Google Shape;130;p13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13"/>
          <p:cNvSpPr/>
          <p:nvPr/>
        </p:nvSpPr>
        <p:spPr>
          <a:xfrm>
            <a:off x="1097239" y="5029962"/>
            <a:ext cx="1159690" cy="1315112"/>
          </a:xfrm>
          <a:custGeom>
            <a:rect b="b" l="l" r="r" t="t"/>
            <a:pathLst>
              <a:path extrusionOk="0" h="1315112" w="1159690">
                <a:moveTo>
                  <a:pt x="0" y="0"/>
                </a:moveTo>
                <a:lnTo>
                  <a:pt x="1159690" y="0"/>
                </a:lnTo>
                <a:lnTo>
                  <a:pt x="1159690" y="1315112"/>
                </a:lnTo>
                <a:lnTo>
                  <a:pt x="0" y="13151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p13"/>
          <p:cNvSpPr/>
          <p:nvPr/>
        </p:nvSpPr>
        <p:spPr>
          <a:xfrm>
            <a:off x="5229814" y="4997390"/>
            <a:ext cx="1288324" cy="1321974"/>
          </a:xfrm>
          <a:custGeom>
            <a:rect b="b" l="l" r="r" t="t"/>
            <a:pathLst>
              <a:path extrusionOk="0" h="1321974" w="1288324">
                <a:moveTo>
                  <a:pt x="0" y="0"/>
                </a:moveTo>
                <a:lnTo>
                  <a:pt x="1288324" y="0"/>
                </a:lnTo>
                <a:lnTo>
                  <a:pt x="1288324" y="1321974"/>
                </a:lnTo>
                <a:lnTo>
                  <a:pt x="0" y="13219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3"/>
          <p:cNvSpPr/>
          <p:nvPr/>
        </p:nvSpPr>
        <p:spPr>
          <a:xfrm>
            <a:off x="1115409" y="7780444"/>
            <a:ext cx="1105470" cy="1264051"/>
          </a:xfrm>
          <a:custGeom>
            <a:rect b="b" l="l" r="r" t="t"/>
            <a:pathLst>
              <a:path extrusionOk="0" h="1264051" w="1105470">
                <a:moveTo>
                  <a:pt x="0" y="0"/>
                </a:moveTo>
                <a:lnTo>
                  <a:pt x="1105470" y="0"/>
                </a:lnTo>
                <a:lnTo>
                  <a:pt x="1105470" y="1264051"/>
                </a:lnTo>
                <a:lnTo>
                  <a:pt x="0" y="12640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5" name="Google Shape;135;p13"/>
          <p:cNvSpPr/>
          <p:nvPr/>
        </p:nvSpPr>
        <p:spPr>
          <a:xfrm>
            <a:off x="5252865" y="7991243"/>
            <a:ext cx="1242222" cy="842452"/>
          </a:xfrm>
          <a:custGeom>
            <a:rect b="b" l="l" r="r" t="t"/>
            <a:pathLst>
              <a:path extrusionOk="0" h="842452" w="1242222">
                <a:moveTo>
                  <a:pt x="0" y="0"/>
                </a:moveTo>
                <a:lnTo>
                  <a:pt x="1242222" y="0"/>
                </a:lnTo>
                <a:lnTo>
                  <a:pt x="1242222" y="842452"/>
                </a:lnTo>
                <a:lnTo>
                  <a:pt x="0" y="8424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6" name="Google Shape;136;p13"/>
          <p:cNvSpPr/>
          <p:nvPr/>
        </p:nvSpPr>
        <p:spPr>
          <a:xfrm>
            <a:off x="3375837" y="7810745"/>
            <a:ext cx="722070" cy="1203449"/>
          </a:xfrm>
          <a:custGeom>
            <a:rect b="b" l="l" r="r" t="t"/>
            <a:pathLst>
              <a:path extrusionOk="0" h="1203449" w="722070">
                <a:moveTo>
                  <a:pt x="0" y="0"/>
                </a:moveTo>
                <a:lnTo>
                  <a:pt x="722070" y="0"/>
                </a:lnTo>
                <a:lnTo>
                  <a:pt x="722070" y="1203449"/>
                </a:lnTo>
                <a:lnTo>
                  <a:pt x="0" y="12034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7" name="Google Shape;137;p13"/>
          <p:cNvSpPr/>
          <p:nvPr/>
        </p:nvSpPr>
        <p:spPr>
          <a:xfrm>
            <a:off x="3221611" y="5143343"/>
            <a:ext cx="1116777" cy="1088350"/>
          </a:xfrm>
          <a:custGeom>
            <a:rect b="b" l="l" r="r" t="t"/>
            <a:pathLst>
              <a:path extrusionOk="0" h="1088350" w="1116777">
                <a:moveTo>
                  <a:pt x="0" y="0"/>
                </a:moveTo>
                <a:lnTo>
                  <a:pt x="1116778" y="0"/>
                </a:lnTo>
                <a:lnTo>
                  <a:pt x="1116778" y="1088350"/>
                </a:lnTo>
                <a:lnTo>
                  <a:pt x="0" y="10883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13"/>
          <p:cNvSpPr txBox="1"/>
          <p:nvPr/>
        </p:nvSpPr>
        <p:spPr>
          <a:xfrm>
            <a:off x="1014608" y="704641"/>
            <a:ext cx="5530784" cy="9346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Valentine’s Day</a:t>
            </a:r>
            <a:endParaRPr/>
          </a:p>
        </p:txBody>
      </p:sp>
      <p:sp>
        <p:nvSpPr>
          <p:cNvPr id="139" name="Google Shape;139;p13"/>
          <p:cNvSpPr txBox="1"/>
          <p:nvPr/>
        </p:nvSpPr>
        <p:spPr>
          <a:xfrm>
            <a:off x="2099896" y="3577856"/>
            <a:ext cx="3360209" cy="5663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Name That Gift!</a:t>
            </a:r>
            <a:endParaRPr/>
          </a:p>
        </p:txBody>
      </p:sp>
      <p:sp>
        <p:nvSpPr>
          <p:cNvPr id="140" name="Google Shape;140;p13"/>
          <p:cNvSpPr txBox="1"/>
          <p:nvPr/>
        </p:nvSpPr>
        <p:spPr>
          <a:xfrm>
            <a:off x="2016500" y="1557825"/>
            <a:ext cx="3509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STUDENT ACTIVITY SHEET</a:t>
            </a:r>
            <a:endParaRPr/>
          </a:p>
        </p:txBody>
      </p:sp>
      <p:sp>
        <p:nvSpPr>
          <p:cNvPr id="141" name="Google Shape;141;p13"/>
          <p:cNvSpPr txBox="1"/>
          <p:nvPr/>
        </p:nvSpPr>
        <p:spPr>
          <a:xfrm>
            <a:off x="930025" y="4146850"/>
            <a:ext cx="5700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Fill in the blanks to name these Valentine’s Day-themed gifts!</a:t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506480" y="2700400"/>
            <a:ext cx="72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Name:</a:t>
            </a:r>
            <a:endParaRPr/>
          </a:p>
        </p:txBody>
      </p:sp>
      <p:sp>
        <p:nvSpPr>
          <p:cNvPr id="143" name="Google Shape;143;p13"/>
          <p:cNvSpPr txBox="1"/>
          <p:nvPr/>
        </p:nvSpPr>
        <p:spPr>
          <a:xfrm>
            <a:off x="4432955" y="2700400"/>
            <a:ext cx="5976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Date:</a:t>
            </a:r>
            <a:endParaRPr/>
          </a:p>
        </p:txBody>
      </p:sp>
      <p:sp>
        <p:nvSpPr>
          <p:cNvPr id="144" name="Google Shape;144;p13"/>
          <p:cNvSpPr txBox="1"/>
          <p:nvPr/>
        </p:nvSpPr>
        <p:spPr>
          <a:xfrm>
            <a:off x="927752" y="6861288"/>
            <a:ext cx="149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T_DDY BE_R</a:t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3117964" y="6861288"/>
            <a:ext cx="128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CH_C_LAT_S</a:t>
            </a:r>
            <a:endParaRPr/>
          </a:p>
        </p:txBody>
      </p:sp>
      <p:sp>
        <p:nvSpPr>
          <p:cNvPr id="146" name="Google Shape;146;p13"/>
          <p:cNvSpPr txBox="1"/>
          <p:nvPr/>
        </p:nvSpPr>
        <p:spPr>
          <a:xfrm>
            <a:off x="5376974" y="6861288"/>
            <a:ext cx="993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FL_W__S</a:t>
            </a:r>
            <a:endParaRPr/>
          </a:p>
        </p:txBody>
      </p:sp>
      <p:sp>
        <p:nvSpPr>
          <p:cNvPr id="147" name="Google Shape;147;p13"/>
          <p:cNvSpPr txBox="1"/>
          <p:nvPr/>
        </p:nvSpPr>
        <p:spPr>
          <a:xfrm>
            <a:off x="1465407" y="9581822"/>
            <a:ext cx="405474" cy="25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__NG</a:t>
            </a:r>
            <a:endParaRPr/>
          </a:p>
        </p:txBody>
      </p:sp>
      <p:sp>
        <p:nvSpPr>
          <p:cNvPr id="148" name="Google Shape;148;p13"/>
          <p:cNvSpPr txBox="1"/>
          <p:nvPr/>
        </p:nvSpPr>
        <p:spPr>
          <a:xfrm>
            <a:off x="3401280" y="9581822"/>
            <a:ext cx="669727" cy="25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B_LL__N</a:t>
            </a:r>
            <a:endParaRPr/>
          </a:p>
        </p:txBody>
      </p:sp>
      <p:sp>
        <p:nvSpPr>
          <p:cNvPr id="149" name="Google Shape;149;p13"/>
          <p:cNvSpPr txBox="1"/>
          <p:nvPr/>
        </p:nvSpPr>
        <p:spPr>
          <a:xfrm>
            <a:off x="5376973" y="9581822"/>
            <a:ext cx="994007" cy="25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L_V_ LET__R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14"/>
          <p:cNvGrpSpPr/>
          <p:nvPr/>
        </p:nvGrpSpPr>
        <p:grpSpPr>
          <a:xfrm>
            <a:off x="298701" y="170605"/>
            <a:ext cx="6972085" cy="2247507"/>
            <a:chOff x="0" y="-47625"/>
            <a:chExt cx="2498638" cy="805455"/>
          </a:xfrm>
        </p:grpSpPr>
        <p:sp>
          <p:nvSpPr>
            <p:cNvPr id="155" name="Google Shape;155;p14"/>
            <p:cNvSpPr/>
            <p:nvPr/>
          </p:nvSpPr>
          <p:spPr>
            <a:xfrm>
              <a:off x="0" y="0"/>
              <a:ext cx="2498638" cy="757830"/>
            </a:xfrm>
            <a:custGeom>
              <a:rect b="b" l="l" r="r" t="t"/>
              <a:pathLst>
                <a:path extrusionOk="0" h="757830" w="2498638">
                  <a:moveTo>
                    <a:pt x="16656" y="0"/>
                  </a:moveTo>
                  <a:lnTo>
                    <a:pt x="2481982" y="0"/>
                  </a:lnTo>
                  <a:cubicBezTo>
                    <a:pt x="2491180" y="0"/>
                    <a:pt x="2498638" y="7457"/>
                    <a:pt x="2498638" y="16656"/>
                  </a:cubicBezTo>
                  <a:lnTo>
                    <a:pt x="2498638" y="741173"/>
                  </a:lnTo>
                  <a:cubicBezTo>
                    <a:pt x="2498638" y="750372"/>
                    <a:pt x="2491180" y="757830"/>
                    <a:pt x="2481982" y="757830"/>
                  </a:cubicBezTo>
                  <a:lnTo>
                    <a:pt x="16656" y="757830"/>
                  </a:lnTo>
                  <a:cubicBezTo>
                    <a:pt x="7457" y="757830"/>
                    <a:pt x="0" y="750372"/>
                    <a:pt x="0" y="741173"/>
                  </a:cubicBezTo>
                  <a:lnTo>
                    <a:pt x="0" y="16656"/>
                  </a:lnTo>
                  <a:cubicBezTo>
                    <a:pt x="0" y="7457"/>
                    <a:pt x="7457" y="0"/>
                    <a:pt x="16656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 txBox="1"/>
            <p:nvPr/>
          </p:nvSpPr>
          <p:spPr>
            <a:xfrm>
              <a:off x="0" y="-47625"/>
              <a:ext cx="2498638" cy="805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14"/>
          <p:cNvGrpSpPr/>
          <p:nvPr/>
        </p:nvGrpSpPr>
        <p:grpSpPr>
          <a:xfrm>
            <a:off x="289214" y="2466269"/>
            <a:ext cx="3822313" cy="588032"/>
            <a:chOff x="0" y="-47625"/>
            <a:chExt cx="1369831" cy="210738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1369831" cy="163113"/>
            </a:xfrm>
            <a:custGeom>
              <a:rect b="b" l="l" r="r" t="t"/>
              <a:pathLst>
                <a:path extrusionOk="0" h="163113" w="1369831">
                  <a:moveTo>
                    <a:pt x="30382" y="0"/>
                  </a:moveTo>
                  <a:lnTo>
                    <a:pt x="1339449" y="0"/>
                  </a:lnTo>
                  <a:cubicBezTo>
                    <a:pt x="1347507" y="0"/>
                    <a:pt x="1355234" y="3201"/>
                    <a:pt x="1360932" y="8899"/>
                  </a:cubicBezTo>
                  <a:cubicBezTo>
                    <a:pt x="1366630" y="14596"/>
                    <a:pt x="1369831" y="22324"/>
                    <a:pt x="1369831" y="30382"/>
                  </a:cubicBezTo>
                  <a:lnTo>
                    <a:pt x="1369831" y="132731"/>
                  </a:lnTo>
                  <a:cubicBezTo>
                    <a:pt x="1369831" y="140789"/>
                    <a:pt x="1366630" y="148516"/>
                    <a:pt x="1360932" y="154214"/>
                  </a:cubicBezTo>
                  <a:cubicBezTo>
                    <a:pt x="1355234" y="159912"/>
                    <a:pt x="1347507" y="163113"/>
                    <a:pt x="1339449" y="163113"/>
                  </a:cubicBezTo>
                  <a:lnTo>
                    <a:pt x="30382" y="163113"/>
                  </a:lnTo>
                  <a:cubicBezTo>
                    <a:pt x="22324" y="163113"/>
                    <a:pt x="14596" y="159912"/>
                    <a:pt x="8899" y="154214"/>
                  </a:cubicBezTo>
                  <a:cubicBezTo>
                    <a:pt x="3201" y="148516"/>
                    <a:pt x="0" y="140789"/>
                    <a:pt x="0" y="132731"/>
                  </a:cubicBezTo>
                  <a:lnTo>
                    <a:pt x="0" y="30382"/>
                  </a:lnTo>
                  <a:cubicBezTo>
                    <a:pt x="0" y="22324"/>
                    <a:pt x="3201" y="14596"/>
                    <a:pt x="8899" y="8899"/>
                  </a:cubicBezTo>
                  <a:cubicBezTo>
                    <a:pt x="14596" y="3201"/>
                    <a:pt x="22324" y="0"/>
                    <a:pt x="30382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0" y="-47625"/>
              <a:ext cx="1369831" cy="2107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0" name="Google Shape;160;p14"/>
          <p:cNvGrpSpPr/>
          <p:nvPr/>
        </p:nvGrpSpPr>
        <p:grpSpPr>
          <a:xfrm>
            <a:off x="4216942" y="2466269"/>
            <a:ext cx="3044357" cy="588032"/>
            <a:chOff x="0" y="-47625"/>
            <a:chExt cx="1091029" cy="210738"/>
          </a:xfrm>
        </p:grpSpPr>
        <p:sp>
          <p:nvSpPr>
            <p:cNvPr id="161" name="Google Shape;161;p14"/>
            <p:cNvSpPr/>
            <p:nvPr/>
          </p:nvSpPr>
          <p:spPr>
            <a:xfrm>
              <a:off x="0" y="0"/>
              <a:ext cx="1091029" cy="163113"/>
            </a:xfrm>
            <a:custGeom>
              <a:rect b="b" l="l" r="r" t="t"/>
              <a:pathLst>
                <a:path extrusionOk="0" h="163113" w="1091029">
                  <a:moveTo>
                    <a:pt x="38146" y="0"/>
                  </a:moveTo>
                  <a:lnTo>
                    <a:pt x="1052883" y="0"/>
                  </a:lnTo>
                  <a:cubicBezTo>
                    <a:pt x="1063000" y="0"/>
                    <a:pt x="1072703" y="4019"/>
                    <a:pt x="1079856" y="11173"/>
                  </a:cubicBezTo>
                  <a:cubicBezTo>
                    <a:pt x="1087010" y="18326"/>
                    <a:pt x="1091029" y="28029"/>
                    <a:pt x="1091029" y="38146"/>
                  </a:cubicBezTo>
                  <a:lnTo>
                    <a:pt x="1091029" y="124967"/>
                  </a:lnTo>
                  <a:cubicBezTo>
                    <a:pt x="1091029" y="135084"/>
                    <a:pt x="1087010" y="144787"/>
                    <a:pt x="1079856" y="151940"/>
                  </a:cubicBezTo>
                  <a:cubicBezTo>
                    <a:pt x="1072703" y="159094"/>
                    <a:pt x="1063000" y="163113"/>
                    <a:pt x="1052883" y="163113"/>
                  </a:cubicBezTo>
                  <a:lnTo>
                    <a:pt x="38146" y="163113"/>
                  </a:lnTo>
                  <a:cubicBezTo>
                    <a:pt x="28029" y="163113"/>
                    <a:pt x="18326" y="159094"/>
                    <a:pt x="11173" y="151940"/>
                  </a:cubicBezTo>
                  <a:cubicBezTo>
                    <a:pt x="4019" y="144787"/>
                    <a:pt x="0" y="135084"/>
                    <a:pt x="0" y="124967"/>
                  </a:cubicBezTo>
                  <a:lnTo>
                    <a:pt x="0" y="38146"/>
                  </a:lnTo>
                  <a:cubicBezTo>
                    <a:pt x="0" y="28029"/>
                    <a:pt x="4019" y="18326"/>
                    <a:pt x="11173" y="11173"/>
                  </a:cubicBezTo>
                  <a:cubicBezTo>
                    <a:pt x="18326" y="4019"/>
                    <a:pt x="28029" y="0"/>
                    <a:pt x="38146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4"/>
            <p:cNvSpPr txBox="1"/>
            <p:nvPr/>
          </p:nvSpPr>
          <p:spPr>
            <a:xfrm>
              <a:off x="0" y="-47625"/>
              <a:ext cx="1091029" cy="2107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14"/>
          <p:cNvGrpSpPr/>
          <p:nvPr/>
        </p:nvGrpSpPr>
        <p:grpSpPr>
          <a:xfrm>
            <a:off x="298701" y="3102461"/>
            <a:ext cx="6962598" cy="7276555"/>
            <a:chOff x="0" y="-47625"/>
            <a:chExt cx="2495238" cy="2607753"/>
          </a:xfrm>
        </p:grpSpPr>
        <p:sp>
          <p:nvSpPr>
            <p:cNvPr id="164" name="Google Shape;164;p14"/>
            <p:cNvSpPr/>
            <p:nvPr/>
          </p:nvSpPr>
          <p:spPr>
            <a:xfrm>
              <a:off x="0" y="0"/>
              <a:ext cx="2495238" cy="2560128"/>
            </a:xfrm>
            <a:custGeom>
              <a:rect b="b" l="l" r="r" t="t"/>
              <a:pathLst>
                <a:path extrusionOk="0" h="2560128" w="2495238">
                  <a:moveTo>
                    <a:pt x="16679" y="0"/>
                  </a:moveTo>
                  <a:lnTo>
                    <a:pt x="2478559" y="0"/>
                  </a:lnTo>
                  <a:cubicBezTo>
                    <a:pt x="2487770" y="0"/>
                    <a:pt x="2495238" y="7467"/>
                    <a:pt x="2495238" y="16679"/>
                  </a:cubicBezTo>
                  <a:lnTo>
                    <a:pt x="2495238" y="2543449"/>
                  </a:lnTo>
                  <a:cubicBezTo>
                    <a:pt x="2495238" y="2552661"/>
                    <a:pt x="2487770" y="2560128"/>
                    <a:pt x="2478559" y="2560128"/>
                  </a:cubicBezTo>
                  <a:lnTo>
                    <a:pt x="16679" y="2560128"/>
                  </a:lnTo>
                  <a:cubicBezTo>
                    <a:pt x="12255" y="2560128"/>
                    <a:pt x="8013" y="2558371"/>
                    <a:pt x="4885" y="2555243"/>
                  </a:cubicBezTo>
                  <a:cubicBezTo>
                    <a:pt x="1757" y="2552115"/>
                    <a:pt x="0" y="2547873"/>
                    <a:pt x="0" y="2543449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4"/>
            <p:cNvSpPr txBox="1"/>
            <p:nvPr/>
          </p:nvSpPr>
          <p:spPr>
            <a:xfrm>
              <a:off x="0" y="-47625"/>
              <a:ext cx="2495238" cy="26077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6" name="Google Shape;166;p14"/>
          <p:cNvGrpSpPr/>
          <p:nvPr/>
        </p:nvGrpSpPr>
        <p:grpSpPr>
          <a:xfrm>
            <a:off x="747060" y="4595462"/>
            <a:ext cx="1860048" cy="1992939"/>
            <a:chOff x="0" y="-47625"/>
            <a:chExt cx="666599" cy="714224"/>
          </a:xfrm>
        </p:grpSpPr>
        <p:sp>
          <p:nvSpPr>
            <p:cNvPr id="167" name="Google Shape;167;p14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4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4"/>
          <p:cNvGrpSpPr/>
          <p:nvPr/>
        </p:nvGrpSpPr>
        <p:grpSpPr>
          <a:xfrm>
            <a:off x="747060" y="6598385"/>
            <a:ext cx="1860048" cy="598311"/>
            <a:chOff x="0" y="-47625"/>
            <a:chExt cx="666599" cy="214421"/>
          </a:xfrm>
        </p:grpSpPr>
        <p:sp>
          <p:nvSpPr>
            <p:cNvPr id="170" name="Google Shape;170;p14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4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4"/>
          <p:cNvGrpSpPr/>
          <p:nvPr/>
        </p:nvGrpSpPr>
        <p:grpSpPr>
          <a:xfrm>
            <a:off x="2841036" y="6598385"/>
            <a:ext cx="1860048" cy="598311"/>
            <a:chOff x="0" y="-47625"/>
            <a:chExt cx="666599" cy="214421"/>
          </a:xfrm>
        </p:grpSpPr>
        <p:sp>
          <p:nvSpPr>
            <p:cNvPr id="173" name="Google Shape;173;p14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4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14"/>
          <p:cNvGrpSpPr/>
          <p:nvPr/>
        </p:nvGrpSpPr>
        <p:grpSpPr>
          <a:xfrm>
            <a:off x="4943952" y="6598385"/>
            <a:ext cx="1860048" cy="598311"/>
            <a:chOff x="0" y="-47625"/>
            <a:chExt cx="666599" cy="214421"/>
          </a:xfrm>
        </p:grpSpPr>
        <p:sp>
          <p:nvSpPr>
            <p:cNvPr id="176" name="Google Shape;176;p14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4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4"/>
          <p:cNvGrpSpPr/>
          <p:nvPr/>
        </p:nvGrpSpPr>
        <p:grpSpPr>
          <a:xfrm>
            <a:off x="4935012" y="9352477"/>
            <a:ext cx="1860048" cy="598311"/>
            <a:chOff x="0" y="-47625"/>
            <a:chExt cx="666599" cy="214421"/>
          </a:xfrm>
        </p:grpSpPr>
        <p:sp>
          <p:nvSpPr>
            <p:cNvPr id="179" name="Google Shape;179;p14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4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14"/>
          <p:cNvGrpSpPr/>
          <p:nvPr/>
        </p:nvGrpSpPr>
        <p:grpSpPr>
          <a:xfrm>
            <a:off x="2832096" y="9352477"/>
            <a:ext cx="1860048" cy="598311"/>
            <a:chOff x="0" y="-47625"/>
            <a:chExt cx="666599" cy="214421"/>
          </a:xfrm>
        </p:grpSpPr>
        <p:sp>
          <p:nvSpPr>
            <p:cNvPr id="182" name="Google Shape;182;p14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4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4"/>
          <p:cNvGrpSpPr/>
          <p:nvPr/>
        </p:nvGrpSpPr>
        <p:grpSpPr>
          <a:xfrm>
            <a:off x="738120" y="9352477"/>
            <a:ext cx="1860048" cy="598311"/>
            <a:chOff x="0" y="-47625"/>
            <a:chExt cx="666599" cy="214421"/>
          </a:xfrm>
        </p:grpSpPr>
        <p:sp>
          <p:nvSpPr>
            <p:cNvPr id="185" name="Google Shape;185;p14"/>
            <p:cNvSpPr/>
            <p:nvPr/>
          </p:nvSpPr>
          <p:spPr>
            <a:xfrm>
              <a:off x="0" y="0"/>
              <a:ext cx="666599" cy="166796"/>
            </a:xfrm>
            <a:custGeom>
              <a:rect b="b" l="l" r="r" t="t"/>
              <a:pathLst>
                <a:path extrusionOk="0" h="166796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104363"/>
                  </a:lnTo>
                  <a:cubicBezTo>
                    <a:pt x="666599" y="120921"/>
                    <a:pt x="660021" y="136801"/>
                    <a:pt x="648313" y="148510"/>
                  </a:cubicBezTo>
                  <a:cubicBezTo>
                    <a:pt x="636604" y="160218"/>
                    <a:pt x="620724" y="166796"/>
                    <a:pt x="604166" y="166796"/>
                  </a:cubicBezTo>
                  <a:lnTo>
                    <a:pt x="62433" y="166796"/>
                  </a:lnTo>
                  <a:cubicBezTo>
                    <a:pt x="45875" y="166796"/>
                    <a:pt x="29995" y="160218"/>
                    <a:pt x="18286" y="148510"/>
                  </a:cubicBezTo>
                  <a:cubicBezTo>
                    <a:pt x="6578" y="136801"/>
                    <a:pt x="0" y="120921"/>
                    <a:pt x="0" y="104363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0" y="-47625"/>
              <a:ext cx="666599" cy="21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4"/>
          <p:cNvGrpSpPr/>
          <p:nvPr/>
        </p:nvGrpSpPr>
        <p:grpSpPr>
          <a:xfrm>
            <a:off x="738120" y="7349555"/>
            <a:ext cx="1860048" cy="1992939"/>
            <a:chOff x="0" y="-47625"/>
            <a:chExt cx="666599" cy="714224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14"/>
          <p:cNvGrpSpPr/>
          <p:nvPr/>
        </p:nvGrpSpPr>
        <p:grpSpPr>
          <a:xfrm>
            <a:off x="2845780" y="4595462"/>
            <a:ext cx="1860048" cy="1992939"/>
            <a:chOff x="0" y="-47625"/>
            <a:chExt cx="666599" cy="714224"/>
          </a:xfrm>
        </p:grpSpPr>
        <p:sp>
          <p:nvSpPr>
            <p:cNvPr id="191" name="Google Shape;191;p14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4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3" name="Google Shape;193;p14"/>
          <p:cNvGrpSpPr/>
          <p:nvPr/>
        </p:nvGrpSpPr>
        <p:grpSpPr>
          <a:xfrm>
            <a:off x="2836840" y="7349555"/>
            <a:ext cx="1860048" cy="1992939"/>
            <a:chOff x="0" y="-47625"/>
            <a:chExt cx="666599" cy="714224"/>
          </a:xfrm>
        </p:grpSpPr>
        <p:sp>
          <p:nvSpPr>
            <p:cNvPr id="194" name="Google Shape;194;p14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4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6" name="Google Shape;196;p14"/>
          <p:cNvGrpSpPr/>
          <p:nvPr/>
        </p:nvGrpSpPr>
        <p:grpSpPr>
          <a:xfrm>
            <a:off x="4943952" y="4595462"/>
            <a:ext cx="1860048" cy="1992939"/>
            <a:chOff x="0" y="-47625"/>
            <a:chExt cx="666599" cy="714224"/>
          </a:xfrm>
        </p:grpSpPr>
        <p:sp>
          <p:nvSpPr>
            <p:cNvPr id="197" name="Google Shape;197;p14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4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14"/>
          <p:cNvGrpSpPr/>
          <p:nvPr/>
        </p:nvGrpSpPr>
        <p:grpSpPr>
          <a:xfrm>
            <a:off x="4935012" y="7349555"/>
            <a:ext cx="1860048" cy="1992939"/>
            <a:chOff x="0" y="-47625"/>
            <a:chExt cx="666599" cy="714224"/>
          </a:xfrm>
        </p:grpSpPr>
        <p:sp>
          <p:nvSpPr>
            <p:cNvPr id="200" name="Google Shape;200;p14"/>
            <p:cNvSpPr/>
            <p:nvPr/>
          </p:nvSpPr>
          <p:spPr>
            <a:xfrm>
              <a:off x="0" y="0"/>
              <a:ext cx="666599" cy="666599"/>
            </a:xfrm>
            <a:custGeom>
              <a:rect b="b" l="l" r="r" t="t"/>
              <a:pathLst>
                <a:path extrusionOk="0" h="666599" w="666599">
                  <a:moveTo>
                    <a:pt x="62433" y="0"/>
                  </a:moveTo>
                  <a:lnTo>
                    <a:pt x="604166" y="0"/>
                  </a:lnTo>
                  <a:cubicBezTo>
                    <a:pt x="620724" y="0"/>
                    <a:pt x="636604" y="6578"/>
                    <a:pt x="648313" y="18286"/>
                  </a:cubicBezTo>
                  <a:cubicBezTo>
                    <a:pt x="660021" y="29995"/>
                    <a:pt x="666599" y="45875"/>
                    <a:pt x="666599" y="62433"/>
                  </a:cubicBezTo>
                  <a:lnTo>
                    <a:pt x="666599" y="604166"/>
                  </a:lnTo>
                  <a:cubicBezTo>
                    <a:pt x="666599" y="620724"/>
                    <a:pt x="660021" y="636604"/>
                    <a:pt x="648313" y="648313"/>
                  </a:cubicBezTo>
                  <a:cubicBezTo>
                    <a:pt x="636604" y="660021"/>
                    <a:pt x="620724" y="666599"/>
                    <a:pt x="604166" y="666599"/>
                  </a:cubicBezTo>
                  <a:lnTo>
                    <a:pt x="62433" y="666599"/>
                  </a:lnTo>
                  <a:cubicBezTo>
                    <a:pt x="45875" y="666599"/>
                    <a:pt x="29995" y="660021"/>
                    <a:pt x="18286" y="648313"/>
                  </a:cubicBezTo>
                  <a:cubicBezTo>
                    <a:pt x="6578" y="636604"/>
                    <a:pt x="0" y="620724"/>
                    <a:pt x="0" y="604166"/>
                  </a:cubicBezTo>
                  <a:lnTo>
                    <a:pt x="0" y="62433"/>
                  </a:lnTo>
                  <a:cubicBezTo>
                    <a:pt x="0" y="45875"/>
                    <a:pt x="6578" y="29995"/>
                    <a:pt x="18286" y="18286"/>
                  </a:cubicBezTo>
                  <a:cubicBezTo>
                    <a:pt x="29995" y="6578"/>
                    <a:pt x="45875" y="0"/>
                    <a:pt x="62433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4"/>
            <p:cNvSpPr txBox="1"/>
            <p:nvPr/>
          </p:nvSpPr>
          <p:spPr>
            <a:xfrm>
              <a:off x="0" y="-47625"/>
              <a:ext cx="666599" cy="714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2" name="Google Shape;202;p14"/>
          <p:cNvSpPr/>
          <p:nvPr/>
        </p:nvSpPr>
        <p:spPr>
          <a:xfrm>
            <a:off x="1097239" y="5029962"/>
            <a:ext cx="1159690" cy="1315112"/>
          </a:xfrm>
          <a:custGeom>
            <a:rect b="b" l="l" r="r" t="t"/>
            <a:pathLst>
              <a:path extrusionOk="0" h="1315112" w="1159690">
                <a:moveTo>
                  <a:pt x="0" y="0"/>
                </a:moveTo>
                <a:lnTo>
                  <a:pt x="1159690" y="0"/>
                </a:lnTo>
                <a:lnTo>
                  <a:pt x="1159690" y="1315112"/>
                </a:lnTo>
                <a:lnTo>
                  <a:pt x="0" y="13151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14"/>
          <p:cNvSpPr/>
          <p:nvPr/>
        </p:nvSpPr>
        <p:spPr>
          <a:xfrm>
            <a:off x="5229814" y="4997390"/>
            <a:ext cx="1288324" cy="1321974"/>
          </a:xfrm>
          <a:custGeom>
            <a:rect b="b" l="l" r="r" t="t"/>
            <a:pathLst>
              <a:path extrusionOk="0" h="1321974" w="1288324">
                <a:moveTo>
                  <a:pt x="0" y="0"/>
                </a:moveTo>
                <a:lnTo>
                  <a:pt x="1288324" y="0"/>
                </a:lnTo>
                <a:lnTo>
                  <a:pt x="1288324" y="1321974"/>
                </a:lnTo>
                <a:lnTo>
                  <a:pt x="0" y="13219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14"/>
          <p:cNvSpPr/>
          <p:nvPr/>
        </p:nvSpPr>
        <p:spPr>
          <a:xfrm>
            <a:off x="1115409" y="7780444"/>
            <a:ext cx="1105470" cy="1264051"/>
          </a:xfrm>
          <a:custGeom>
            <a:rect b="b" l="l" r="r" t="t"/>
            <a:pathLst>
              <a:path extrusionOk="0" h="1264051" w="1105470">
                <a:moveTo>
                  <a:pt x="0" y="0"/>
                </a:moveTo>
                <a:lnTo>
                  <a:pt x="1105470" y="0"/>
                </a:lnTo>
                <a:lnTo>
                  <a:pt x="1105470" y="1264051"/>
                </a:lnTo>
                <a:lnTo>
                  <a:pt x="0" y="12640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5" name="Google Shape;205;p14"/>
          <p:cNvSpPr/>
          <p:nvPr/>
        </p:nvSpPr>
        <p:spPr>
          <a:xfrm>
            <a:off x="5252865" y="7991243"/>
            <a:ext cx="1242222" cy="842452"/>
          </a:xfrm>
          <a:custGeom>
            <a:rect b="b" l="l" r="r" t="t"/>
            <a:pathLst>
              <a:path extrusionOk="0" h="842452" w="1242222">
                <a:moveTo>
                  <a:pt x="0" y="0"/>
                </a:moveTo>
                <a:lnTo>
                  <a:pt x="1242222" y="0"/>
                </a:lnTo>
                <a:lnTo>
                  <a:pt x="1242222" y="842452"/>
                </a:lnTo>
                <a:lnTo>
                  <a:pt x="0" y="8424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14"/>
          <p:cNvSpPr/>
          <p:nvPr/>
        </p:nvSpPr>
        <p:spPr>
          <a:xfrm>
            <a:off x="3375837" y="7810745"/>
            <a:ext cx="722070" cy="1203449"/>
          </a:xfrm>
          <a:custGeom>
            <a:rect b="b" l="l" r="r" t="t"/>
            <a:pathLst>
              <a:path extrusionOk="0" h="1203449" w="722070">
                <a:moveTo>
                  <a:pt x="0" y="0"/>
                </a:moveTo>
                <a:lnTo>
                  <a:pt x="722070" y="0"/>
                </a:lnTo>
                <a:lnTo>
                  <a:pt x="722070" y="1203449"/>
                </a:lnTo>
                <a:lnTo>
                  <a:pt x="0" y="12034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14"/>
          <p:cNvSpPr/>
          <p:nvPr/>
        </p:nvSpPr>
        <p:spPr>
          <a:xfrm>
            <a:off x="3221611" y="5143343"/>
            <a:ext cx="1116777" cy="1088350"/>
          </a:xfrm>
          <a:custGeom>
            <a:rect b="b" l="l" r="r" t="t"/>
            <a:pathLst>
              <a:path extrusionOk="0" h="1088350" w="1116777">
                <a:moveTo>
                  <a:pt x="0" y="0"/>
                </a:moveTo>
                <a:lnTo>
                  <a:pt x="1116778" y="0"/>
                </a:lnTo>
                <a:lnTo>
                  <a:pt x="1116778" y="1088350"/>
                </a:lnTo>
                <a:lnTo>
                  <a:pt x="0" y="10883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8" name="Google Shape;208;p14"/>
          <p:cNvSpPr txBox="1"/>
          <p:nvPr/>
        </p:nvSpPr>
        <p:spPr>
          <a:xfrm>
            <a:off x="1014608" y="704641"/>
            <a:ext cx="5530784" cy="9346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000001"/>
                </a:solidFill>
                <a:latin typeface="Poppins Black"/>
                <a:ea typeface="Poppins Black"/>
                <a:cs typeface="Poppins Black"/>
                <a:sym typeface="Poppins Black"/>
              </a:rPr>
              <a:t>Valentine’s Day</a:t>
            </a:r>
            <a:endParaRPr/>
          </a:p>
        </p:txBody>
      </p:sp>
      <p:sp>
        <p:nvSpPr>
          <p:cNvPr id="209" name="Google Shape;209;p14"/>
          <p:cNvSpPr txBox="1"/>
          <p:nvPr/>
        </p:nvSpPr>
        <p:spPr>
          <a:xfrm>
            <a:off x="2099896" y="3577856"/>
            <a:ext cx="3360209" cy="5663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99" u="none" cap="none" strike="noStrike">
                <a:solidFill>
                  <a:srgbClr val="000001"/>
                </a:solidFill>
                <a:latin typeface="Poppins Black"/>
                <a:ea typeface="Poppins Black"/>
                <a:cs typeface="Poppins Black"/>
                <a:sym typeface="Poppins Black"/>
              </a:rPr>
              <a:t>Name That Gift!</a:t>
            </a:r>
            <a:endParaRPr/>
          </a:p>
        </p:txBody>
      </p:sp>
      <p:sp>
        <p:nvSpPr>
          <p:cNvPr id="210" name="Google Shape;210;p14"/>
          <p:cNvSpPr txBox="1"/>
          <p:nvPr/>
        </p:nvSpPr>
        <p:spPr>
          <a:xfrm>
            <a:off x="1711851" y="1557825"/>
            <a:ext cx="4118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STUDENT ACTIVITY SHEET</a:t>
            </a:r>
            <a:endParaRPr/>
          </a:p>
        </p:txBody>
      </p:sp>
      <p:sp>
        <p:nvSpPr>
          <p:cNvPr id="211" name="Google Shape;211;p14"/>
          <p:cNvSpPr txBox="1"/>
          <p:nvPr/>
        </p:nvSpPr>
        <p:spPr>
          <a:xfrm>
            <a:off x="971025" y="4146850"/>
            <a:ext cx="56178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Fill in the blanks to name these Valentine’s Day-themed gifts!</a:t>
            </a:r>
            <a:endParaRPr/>
          </a:p>
        </p:txBody>
      </p:sp>
      <p:sp>
        <p:nvSpPr>
          <p:cNvPr id="212" name="Google Shape;212;p14"/>
          <p:cNvSpPr txBox="1"/>
          <p:nvPr/>
        </p:nvSpPr>
        <p:spPr>
          <a:xfrm>
            <a:off x="506479" y="2700400"/>
            <a:ext cx="6696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Name:</a:t>
            </a:r>
            <a:endParaRPr/>
          </a:p>
        </p:txBody>
      </p:sp>
      <p:sp>
        <p:nvSpPr>
          <p:cNvPr id="213" name="Google Shape;213;p14"/>
          <p:cNvSpPr txBox="1"/>
          <p:nvPr/>
        </p:nvSpPr>
        <p:spPr>
          <a:xfrm>
            <a:off x="4432954" y="2700400"/>
            <a:ext cx="567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Date:</a:t>
            </a:r>
            <a:endParaRPr/>
          </a:p>
        </p:txBody>
      </p:sp>
      <p:sp>
        <p:nvSpPr>
          <p:cNvPr id="214" name="Google Shape;214;p14"/>
          <p:cNvSpPr txBox="1"/>
          <p:nvPr/>
        </p:nvSpPr>
        <p:spPr>
          <a:xfrm>
            <a:off x="1032926" y="6843850"/>
            <a:ext cx="128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T_DDY BE_R</a:t>
            </a:r>
            <a:endParaRPr/>
          </a:p>
        </p:txBody>
      </p:sp>
      <p:sp>
        <p:nvSpPr>
          <p:cNvPr id="215" name="Google Shape;215;p14"/>
          <p:cNvSpPr txBox="1"/>
          <p:nvPr/>
        </p:nvSpPr>
        <p:spPr>
          <a:xfrm>
            <a:off x="3091302" y="6843850"/>
            <a:ext cx="1341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CH_C_LAT_S</a:t>
            </a:r>
            <a:endParaRPr/>
          </a:p>
        </p:txBody>
      </p:sp>
      <p:sp>
        <p:nvSpPr>
          <p:cNvPr id="216" name="Google Shape;216;p14"/>
          <p:cNvSpPr txBox="1"/>
          <p:nvPr/>
        </p:nvSpPr>
        <p:spPr>
          <a:xfrm>
            <a:off x="5525636" y="6843858"/>
            <a:ext cx="696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FL_W__S</a:t>
            </a:r>
            <a:endParaRPr/>
          </a:p>
        </p:txBody>
      </p:sp>
      <p:sp>
        <p:nvSpPr>
          <p:cNvPr id="217" name="Google Shape;217;p14"/>
          <p:cNvSpPr txBox="1"/>
          <p:nvPr/>
        </p:nvSpPr>
        <p:spPr>
          <a:xfrm>
            <a:off x="1465407" y="9581822"/>
            <a:ext cx="405474" cy="25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__NG</a:t>
            </a:r>
            <a:endParaRPr/>
          </a:p>
        </p:txBody>
      </p:sp>
      <p:sp>
        <p:nvSpPr>
          <p:cNvPr id="218" name="Google Shape;218;p14"/>
          <p:cNvSpPr txBox="1"/>
          <p:nvPr/>
        </p:nvSpPr>
        <p:spPr>
          <a:xfrm>
            <a:off x="3401280" y="9581822"/>
            <a:ext cx="669727" cy="25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B_LL__N</a:t>
            </a:r>
            <a:endParaRPr/>
          </a:p>
        </p:txBody>
      </p:sp>
      <p:sp>
        <p:nvSpPr>
          <p:cNvPr id="219" name="Google Shape;219;p14"/>
          <p:cNvSpPr txBox="1"/>
          <p:nvPr/>
        </p:nvSpPr>
        <p:spPr>
          <a:xfrm>
            <a:off x="5376973" y="9581822"/>
            <a:ext cx="994007" cy="25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1"/>
                </a:solidFill>
                <a:latin typeface="Roboto"/>
                <a:ea typeface="Roboto"/>
                <a:cs typeface="Roboto"/>
                <a:sym typeface="Roboto"/>
              </a:rPr>
              <a:t>L_V_ LET__R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4981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15"/>
          <p:cNvGrpSpPr/>
          <p:nvPr/>
        </p:nvGrpSpPr>
        <p:grpSpPr>
          <a:xfrm>
            <a:off x="298701" y="170605"/>
            <a:ext cx="6972085" cy="1783720"/>
            <a:chOff x="0" y="-47625"/>
            <a:chExt cx="2498638" cy="639245"/>
          </a:xfrm>
        </p:grpSpPr>
        <p:sp>
          <p:nvSpPr>
            <p:cNvPr id="225" name="Google Shape;225;p15"/>
            <p:cNvSpPr/>
            <p:nvPr/>
          </p:nvSpPr>
          <p:spPr>
            <a:xfrm>
              <a:off x="0" y="0"/>
              <a:ext cx="2498638" cy="591620"/>
            </a:xfrm>
            <a:custGeom>
              <a:rect b="b" l="l" r="r" t="t"/>
              <a:pathLst>
                <a:path extrusionOk="0" h="591620" w="2498638">
                  <a:moveTo>
                    <a:pt x="16656" y="0"/>
                  </a:moveTo>
                  <a:lnTo>
                    <a:pt x="2481982" y="0"/>
                  </a:lnTo>
                  <a:cubicBezTo>
                    <a:pt x="2491180" y="0"/>
                    <a:pt x="2498638" y="7457"/>
                    <a:pt x="2498638" y="16656"/>
                  </a:cubicBezTo>
                  <a:lnTo>
                    <a:pt x="2498638" y="574964"/>
                  </a:lnTo>
                  <a:cubicBezTo>
                    <a:pt x="2498638" y="584163"/>
                    <a:pt x="2491180" y="591620"/>
                    <a:pt x="2481982" y="591620"/>
                  </a:cubicBezTo>
                  <a:lnTo>
                    <a:pt x="16656" y="591620"/>
                  </a:lnTo>
                  <a:cubicBezTo>
                    <a:pt x="7457" y="591620"/>
                    <a:pt x="0" y="584163"/>
                    <a:pt x="0" y="574964"/>
                  </a:cubicBezTo>
                  <a:lnTo>
                    <a:pt x="0" y="16656"/>
                  </a:lnTo>
                  <a:cubicBezTo>
                    <a:pt x="0" y="7457"/>
                    <a:pt x="7457" y="0"/>
                    <a:pt x="16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5"/>
            <p:cNvSpPr txBox="1"/>
            <p:nvPr/>
          </p:nvSpPr>
          <p:spPr>
            <a:xfrm>
              <a:off x="0" y="-47625"/>
              <a:ext cx="2498638" cy="6392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7" name="Google Shape;227;p15"/>
          <p:cNvGrpSpPr/>
          <p:nvPr/>
        </p:nvGrpSpPr>
        <p:grpSpPr>
          <a:xfrm>
            <a:off x="289214" y="5886116"/>
            <a:ext cx="6981572" cy="4492901"/>
            <a:chOff x="0" y="-47625"/>
            <a:chExt cx="2502038" cy="1610154"/>
          </a:xfrm>
        </p:grpSpPr>
        <p:sp>
          <p:nvSpPr>
            <p:cNvPr id="228" name="Google Shape;228;p15"/>
            <p:cNvSpPr/>
            <p:nvPr/>
          </p:nvSpPr>
          <p:spPr>
            <a:xfrm>
              <a:off x="0" y="0"/>
              <a:ext cx="2502038" cy="1562529"/>
            </a:xfrm>
            <a:custGeom>
              <a:rect b="b" l="l" r="r" t="t"/>
              <a:pathLst>
                <a:path extrusionOk="0" h="1562529" w="2502038">
                  <a:moveTo>
                    <a:pt x="16634" y="0"/>
                  </a:moveTo>
                  <a:lnTo>
                    <a:pt x="2485404" y="0"/>
                  </a:lnTo>
                  <a:cubicBezTo>
                    <a:pt x="2489816" y="0"/>
                    <a:pt x="2494047" y="1752"/>
                    <a:pt x="2497166" y="4872"/>
                  </a:cubicBezTo>
                  <a:cubicBezTo>
                    <a:pt x="2500285" y="7991"/>
                    <a:pt x="2502038" y="12222"/>
                    <a:pt x="2502038" y="16634"/>
                  </a:cubicBezTo>
                  <a:lnTo>
                    <a:pt x="2502038" y="1545896"/>
                  </a:lnTo>
                  <a:cubicBezTo>
                    <a:pt x="2502038" y="1550307"/>
                    <a:pt x="2500285" y="1554538"/>
                    <a:pt x="2497166" y="1557657"/>
                  </a:cubicBezTo>
                  <a:cubicBezTo>
                    <a:pt x="2494047" y="1560777"/>
                    <a:pt x="2489816" y="1562529"/>
                    <a:pt x="2485404" y="1562529"/>
                  </a:cubicBezTo>
                  <a:lnTo>
                    <a:pt x="16634" y="1562529"/>
                  </a:lnTo>
                  <a:cubicBezTo>
                    <a:pt x="7447" y="1562529"/>
                    <a:pt x="0" y="1555082"/>
                    <a:pt x="0" y="1545896"/>
                  </a:cubicBezTo>
                  <a:lnTo>
                    <a:pt x="0" y="16634"/>
                  </a:lnTo>
                  <a:cubicBezTo>
                    <a:pt x="0" y="12222"/>
                    <a:pt x="1752" y="7991"/>
                    <a:pt x="4872" y="4872"/>
                  </a:cubicBezTo>
                  <a:cubicBezTo>
                    <a:pt x="7991" y="1752"/>
                    <a:pt x="12222" y="0"/>
                    <a:pt x="166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5"/>
            <p:cNvSpPr txBox="1"/>
            <p:nvPr/>
          </p:nvSpPr>
          <p:spPr>
            <a:xfrm>
              <a:off x="0" y="-47625"/>
              <a:ext cx="2502038" cy="16101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0" name="Google Shape;230;p15"/>
          <p:cNvGrpSpPr/>
          <p:nvPr/>
        </p:nvGrpSpPr>
        <p:grpSpPr>
          <a:xfrm>
            <a:off x="632665" y="6905225"/>
            <a:ext cx="6313643" cy="3125812"/>
            <a:chOff x="0" y="-47625"/>
            <a:chExt cx="2262667" cy="1120220"/>
          </a:xfrm>
        </p:grpSpPr>
        <p:sp>
          <p:nvSpPr>
            <p:cNvPr id="231" name="Google Shape;231;p15"/>
            <p:cNvSpPr/>
            <p:nvPr/>
          </p:nvSpPr>
          <p:spPr>
            <a:xfrm>
              <a:off x="0" y="0"/>
              <a:ext cx="2262667" cy="1072595"/>
            </a:xfrm>
            <a:custGeom>
              <a:rect b="b" l="l" r="r" t="t"/>
              <a:pathLst>
                <a:path extrusionOk="0" h="1072595" w="2262667">
                  <a:moveTo>
                    <a:pt x="18393" y="0"/>
                  </a:moveTo>
                  <a:lnTo>
                    <a:pt x="2244274" y="0"/>
                  </a:lnTo>
                  <a:cubicBezTo>
                    <a:pt x="2254432" y="0"/>
                    <a:pt x="2262667" y="8235"/>
                    <a:pt x="2262667" y="18393"/>
                  </a:cubicBezTo>
                  <a:lnTo>
                    <a:pt x="2262667" y="1054202"/>
                  </a:lnTo>
                  <a:cubicBezTo>
                    <a:pt x="2262667" y="1064360"/>
                    <a:pt x="2254432" y="1072595"/>
                    <a:pt x="2244274" y="1072595"/>
                  </a:cubicBezTo>
                  <a:lnTo>
                    <a:pt x="18393" y="1072595"/>
                  </a:lnTo>
                  <a:cubicBezTo>
                    <a:pt x="8235" y="1072595"/>
                    <a:pt x="0" y="1064360"/>
                    <a:pt x="0" y="1054202"/>
                  </a:cubicBezTo>
                  <a:lnTo>
                    <a:pt x="0" y="18393"/>
                  </a:lnTo>
                  <a:cubicBezTo>
                    <a:pt x="0" y="8235"/>
                    <a:pt x="8235" y="0"/>
                    <a:pt x="18393" y="0"/>
                  </a:cubicBezTo>
                  <a:close/>
                </a:path>
              </a:pathLst>
            </a:custGeom>
            <a:solidFill>
              <a:srgbClr val="FFE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5"/>
            <p:cNvSpPr txBox="1"/>
            <p:nvPr/>
          </p:nvSpPr>
          <p:spPr>
            <a:xfrm>
              <a:off x="0" y="-47625"/>
              <a:ext cx="2262667" cy="1120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3" name="Google Shape;233;p15"/>
          <p:cNvGrpSpPr/>
          <p:nvPr/>
        </p:nvGrpSpPr>
        <p:grpSpPr>
          <a:xfrm>
            <a:off x="289214" y="2022894"/>
            <a:ext cx="3684882" cy="3805613"/>
            <a:chOff x="0" y="-47625"/>
            <a:chExt cx="1320579" cy="1363846"/>
          </a:xfrm>
        </p:grpSpPr>
        <p:sp>
          <p:nvSpPr>
            <p:cNvPr id="234" name="Google Shape;234;p15"/>
            <p:cNvSpPr/>
            <p:nvPr/>
          </p:nvSpPr>
          <p:spPr>
            <a:xfrm>
              <a:off x="0" y="0"/>
              <a:ext cx="1320579" cy="1316221"/>
            </a:xfrm>
            <a:custGeom>
              <a:rect b="b" l="l" r="r" t="t"/>
              <a:pathLst>
                <a:path extrusionOk="0" h="1316221" w="1320579">
                  <a:moveTo>
                    <a:pt x="31515" y="0"/>
                  </a:moveTo>
                  <a:lnTo>
                    <a:pt x="1289064" y="0"/>
                  </a:lnTo>
                  <a:cubicBezTo>
                    <a:pt x="1306469" y="0"/>
                    <a:pt x="1320579" y="14110"/>
                    <a:pt x="1320579" y="31515"/>
                  </a:cubicBezTo>
                  <a:lnTo>
                    <a:pt x="1320579" y="1284706"/>
                  </a:lnTo>
                  <a:cubicBezTo>
                    <a:pt x="1320579" y="1302111"/>
                    <a:pt x="1306469" y="1316221"/>
                    <a:pt x="1289064" y="1316221"/>
                  </a:cubicBezTo>
                  <a:lnTo>
                    <a:pt x="31515" y="1316221"/>
                  </a:lnTo>
                  <a:cubicBezTo>
                    <a:pt x="14110" y="1316221"/>
                    <a:pt x="0" y="1302111"/>
                    <a:pt x="0" y="1284706"/>
                  </a:cubicBezTo>
                  <a:lnTo>
                    <a:pt x="0" y="31515"/>
                  </a:lnTo>
                  <a:cubicBezTo>
                    <a:pt x="0" y="14110"/>
                    <a:pt x="14110" y="0"/>
                    <a:pt x="31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5"/>
            <p:cNvSpPr txBox="1"/>
            <p:nvPr/>
          </p:nvSpPr>
          <p:spPr>
            <a:xfrm>
              <a:off x="0" y="-47625"/>
              <a:ext cx="1320579" cy="13638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6" name="Google Shape;236;p15"/>
          <p:cNvGrpSpPr/>
          <p:nvPr/>
        </p:nvGrpSpPr>
        <p:grpSpPr>
          <a:xfrm>
            <a:off x="4155877" y="2022894"/>
            <a:ext cx="3087185" cy="3805613"/>
            <a:chOff x="0" y="-47625"/>
            <a:chExt cx="1106377" cy="1363846"/>
          </a:xfrm>
        </p:grpSpPr>
        <p:sp>
          <p:nvSpPr>
            <p:cNvPr id="237" name="Google Shape;237;p15"/>
            <p:cNvSpPr/>
            <p:nvPr/>
          </p:nvSpPr>
          <p:spPr>
            <a:xfrm>
              <a:off x="0" y="0"/>
              <a:ext cx="1106377" cy="1316221"/>
            </a:xfrm>
            <a:custGeom>
              <a:rect b="b" l="l" r="r" t="t"/>
              <a:pathLst>
                <a:path extrusionOk="0" h="1316221" w="1106377">
                  <a:moveTo>
                    <a:pt x="37616" y="0"/>
                  </a:moveTo>
                  <a:lnTo>
                    <a:pt x="1068761" y="0"/>
                  </a:lnTo>
                  <a:cubicBezTo>
                    <a:pt x="1078737" y="0"/>
                    <a:pt x="1088305" y="3963"/>
                    <a:pt x="1095360" y="11018"/>
                  </a:cubicBezTo>
                  <a:cubicBezTo>
                    <a:pt x="1102414" y="18072"/>
                    <a:pt x="1106377" y="27640"/>
                    <a:pt x="1106377" y="37616"/>
                  </a:cubicBezTo>
                  <a:lnTo>
                    <a:pt x="1106377" y="1278604"/>
                  </a:lnTo>
                  <a:cubicBezTo>
                    <a:pt x="1106377" y="1288581"/>
                    <a:pt x="1102414" y="1298149"/>
                    <a:pt x="1095360" y="1305203"/>
                  </a:cubicBezTo>
                  <a:cubicBezTo>
                    <a:pt x="1088305" y="1312258"/>
                    <a:pt x="1078737" y="1316221"/>
                    <a:pt x="1068761" y="1316221"/>
                  </a:cubicBezTo>
                  <a:lnTo>
                    <a:pt x="37616" y="1316221"/>
                  </a:lnTo>
                  <a:cubicBezTo>
                    <a:pt x="27640" y="1316221"/>
                    <a:pt x="18072" y="1312258"/>
                    <a:pt x="11018" y="1305203"/>
                  </a:cubicBezTo>
                  <a:cubicBezTo>
                    <a:pt x="3963" y="1298149"/>
                    <a:pt x="0" y="1288581"/>
                    <a:pt x="0" y="1278604"/>
                  </a:cubicBezTo>
                  <a:lnTo>
                    <a:pt x="0" y="37616"/>
                  </a:lnTo>
                  <a:cubicBezTo>
                    <a:pt x="0" y="27640"/>
                    <a:pt x="3963" y="18072"/>
                    <a:pt x="11018" y="11018"/>
                  </a:cubicBezTo>
                  <a:cubicBezTo>
                    <a:pt x="18072" y="3963"/>
                    <a:pt x="27640" y="0"/>
                    <a:pt x="376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5"/>
            <p:cNvSpPr txBox="1"/>
            <p:nvPr/>
          </p:nvSpPr>
          <p:spPr>
            <a:xfrm>
              <a:off x="0" y="-47625"/>
              <a:ext cx="1106377" cy="13638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9" name="Google Shape;239;p15"/>
          <p:cNvSpPr/>
          <p:nvPr/>
        </p:nvSpPr>
        <p:spPr>
          <a:xfrm>
            <a:off x="1223526" y="7350351"/>
            <a:ext cx="979289" cy="1110534"/>
          </a:xfrm>
          <a:custGeom>
            <a:rect b="b" l="l" r="r" t="t"/>
            <a:pathLst>
              <a:path extrusionOk="0" h="1110534" w="979289">
                <a:moveTo>
                  <a:pt x="0" y="0"/>
                </a:moveTo>
                <a:lnTo>
                  <a:pt x="979289" y="0"/>
                </a:lnTo>
                <a:lnTo>
                  <a:pt x="979289" y="1110534"/>
                </a:lnTo>
                <a:lnTo>
                  <a:pt x="0" y="11105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0" name="Google Shape;240;p15"/>
          <p:cNvSpPr/>
          <p:nvPr/>
        </p:nvSpPr>
        <p:spPr>
          <a:xfrm>
            <a:off x="3829022" y="7347454"/>
            <a:ext cx="1087913" cy="1116329"/>
          </a:xfrm>
          <a:custGeom>
            <a:rect b="b" l="l" r="r" t="t"/>
            <a:pathLst>
              <a:path extrusionOk="0" h="1116329" w="1087913">
                <a:moveTo>
                  <a:pt x="0" y="0"/>
                </a:moveTo>
                <a:lnTo>
                  <a:pt x="1087913" y="0"/>
                </a:lnTo>
                <a:lnTo>
                  <a:pt x="1087913" y="1116329"/>
                </a:lnTo>
                <a:lnTo>
                  <a:pt x="0" y="11163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1" name="Google Shape;241;p15"/>
          <p:cNvSpPr/>
          <p:nvPr/>
        </p:nvSpPr>
        <p:spPr>
          <a:xfrm>
            <a:off x="1238869" y="8654283"/>
            <a:ext cx="933504" cy="1067416"/>
          </a:xfrm>
          <a:custGeom>
            <a:rect b="b" l="l" r="r" t="t"/>
            <a:pathLst>
              <a:path extrusionOk="0" h="1067416" w="933504">
                <a:moveTo>
                  <a:pt x="0" y="0"/>
                </a:moveTo>
                <a:lnTo>
                  <a:pt x="933504" y="0"/>
                </a:lnTo>
                <a:lnTo>
                  <a:pt x="933504" y="1067416"/>
                </a:lnTo>
                <a:lnTo>
                  <a:pt x="0" y="10674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2" name="Google Shape;242;p15"/>
          <p:cNvSpPr/>
          <p:nvPr/>
        </p:nvSpPr>
        <p:spPr>
          <a:xfrm>
            <a:off x="3829022" y="8832290"/>
            <a:ext cx="1048983" cy="711401"/>
          </a:xfrm>
          <a:custGeom>
            <a:rect b="b" l="l" r="r" t="t"/>
            <a:pathLst>
              <a:path extrusionOk="0" h="711401" w="1048983">
                <a:moveTo>
                  <a:pt x="0" y="0"/>
                </a:moveTo>
                <a:lnTo>
                  <a:pt x="1048983" y="0"/>
                </a:lnTo>
                <a:lnTo>
                  <a:pt x="1048983" y="711401"/>
                </a:lnTo>
                <a:lnTo>
                  <a:pt x="0" y="7114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3" name="Google Shape;243;p15"/>
          <p:cNvSpPr/>
          <p:nvPr/>
        </p:nvSpPr>
        <p:spPr>
          <a:xfrm>
            <a:off x="2673304" y="8679870"/>
            <a:ext cx="609745" cy="1016242"/>
          </a:xfrm>
          <a:custGeom>
            <a:rect b="b" l="l" r="r" t="t"/>
            <a:pathLst>
              <a:path extrusionOk="0" h="1016242" w="609745">
                <a:moveTo>
                  <a:pt x="0" y="0"/>
                </a:moveTo>
                <a:lnTo>
                  <a:pt x="609745" y="0"/>
                </a:lnTo>
                <a:lnTo>
                  <a:pt x="609745" y="1016242"/>
                </a:lnTo>
                <a:lnTo>
                  <a:pt x="0" y="1016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4" name="Google Shape;244;p15"/>
          <p:cNvSpPr/>
          <p:nvPr/>
        </p:nvSpPr>
        <p:spPr>
          <a:xfrm>
            <a:off x="2543069" y="7446094"/>
            <a:ext cx="943052" cy="919047"/>
          </a:xfrm>
          <a:custGeom>
            <a:rect b="b" l="l" r="r" t="t"/>
            <a:pathLst>
              <a:path extrusionOk="0" h="919047" w="943052">
                <a:moveTo>
                  <a:pt x="0" y="0"/>
                </a:moveTo>
                <a:lnTo>
                  <a:pt x="943053" y="0"/>
                </a:lnTo>
                <a:lnTo>
                  <a:pt x="943053" y="919048"/>
                </a:lnTo>
                <a:lnTo>
                  <a:pt x="0" y="9190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5" name="Google Shape;245;p15"/>
          <p:cNvSpPr/>
          <p:nvPr/>
        </p:nvSpPr>
        <p:spPr>
          <a:xfrm>
            <a:off x="5259835" y="8667076"/>
            <a:ext cx="1095614" cy="1041829"/>
          </a:xfrm>
          <a:custGeom>
            <a:rect b="b" l="l" r="r" t="t"/>
            <a:pathLst>
              <a:path extrusionOk="0" h="1041829" w="1095614">
                <a:moveTo>
                  <a:pt x="0" y="0"/>
                </a:moveTo>
                <a:lnTo>
                  <a:pt x="1095614" y="0"/>
                </a:lnTo>
                <a:lnTo>
                  <a:pt x="1095614" y="1041829"/>
                </a:lnTo>
                <a:lnTo>
                  <a:pt x="0" y="10418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6" name="Google Shape;246;p15"/>
          <p:cNvSpPr/>
          <p:nvPr/>
        </p:nvSpPr>
        <p:spPr>
          <a:xfrm>
            <a:off x="5259835" y="7459101"/>
            <a:ext cx="1000343" cy="893034"/>
          </a:xfrm>
          <a:custGeom>
            <a:rect b="b" l="l" r="r" t="t"/>
            <a:pathLst>
              <a:path extrusionOk="0" h="893034" w="1000343">
                <a:moveTo>
                  <a:pt x="0" y="0"/>
                </a:moveTo>
                <a:lnTo>
                  <a:pt x="1000343" y="0"/>
                </a:lnTo>
                <a:lnTo>
                  <a:pt x="1000343" y="893034"/>
                </a:lnTo>
                <a:lnTo>
                  <a:pt x="0" y="8930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47" name="Google Shape;247;p15"/>
          <p:cNvGrpSpPr/>
          <p:nvPr/>
        </p:nvGrpSpPr>
        <p:grpSpPr>
          <a:xfrm>
            <a:off x="4595787" y="3350366"/>
            <a:ext cx="561580" cy="561580"/>
            <a:chOff x="0" y="0"/>
            <a:chExt cx="812800" cy="812800"/>
          </a:xfrm>
        </p:grpSpPr>
        <p:sp>
          <p:nvSpPr>
            <p:cNvPr id="248" name="Google Shape;24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9CD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0" name="Google Shape;250;p15"/>
          <p:cNvGrpSpPr/>
          <p:nvPr/>
        </p:nvGrpSpPr>
        <p:grpSpPr>
          <a:xfrm>
            <a:off x="4595787" y="4478431"/>
            <a:ext cx="561580" cy="561580"/>
            <a:chOff x="0" y="0"/>
            <a:chExt cx="812800" cy="812800"/>
          </a:xfrm>
        </p:grpSpPr>
        <p:sp>
          <p:nvSpPr>
            <p:cNvPr id="251" name="Google Shape;251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CAE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3" name="Google Shape;253;p15"/>
          <p:cNvGrpSpPr/>
          <p:nvPr/>
        </p:nvGrpSpPr>
        <p:grpSpPr>
          <a:xfrm>
            <a:off x="5425696" y="3350366"/>
            <a:ext cx="561580" cy="561580"/>
            <a:chOff x="0" y="0"/>
            <a:chExt cx="812800" cy="812800"/>
          </a:xfrm>
        </p:grpSpPr>
        <p:sp>
          <p:nvSpPr>
            <p:cNvPr id="254" name="Google Shape;254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4498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6" name="Google Shape;256;p15"/>
          <p:cNvGrpSpPr/>
          <p:nvPr/>
        </p:nvGrpSpPr>
        <p:grpSpPr>
          <a:xfrm>
            <a:off x="5425696" y="4478431"/>
            <a:ext cx="561580" cy="561580"/>
            <a:chOff x="0" y="0"/>
            <a:chExt cx="812800" cy="812800"/>
          </a:xfrm>
        </p:grpSpPr>
        <p:sp>
          <p:nvSpPr>
            <p:cNvPr id="257" name="Google Shape;257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9" name="Google Shape;259;p15"/>
          <p:cNvGrpSpPr/>
          <p:nvPr/>
        </p:nvGrpSpPr>
        <p:grpSpPr>
          <a:xfrm>
            <a:off x="6256620" y="3350366"/>
            <a:ext cx="561580" cy="561580"/>
            <a:chOff x="0" y="0"/>
            <a:chExt cx="812800" cy="812800"/>
          </a:xfrm>
        </p:grpSpPr>
        <p:sp>
          <p:nvSpPr>
            <p:cNvPr id="260" name="Google Shape;260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E21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2" name="Google Shape;262;p15"/>
          <p:cNvGrpSpPr/>
          <p:nvPr/>
        </p:nvGrpSpPr>
        <p:grpSpPr>
          <a:xfrm>
            <a:off x="6256620" y="4478431"/>
            <a:ext cx="561580" cy="561580"/>
            <a:chOff x="0" y="0"/>
            <a:chExt cx="812800" cy="812800"/>
          </a:xfrm>
        </p:grpSpPr>
        <p:sp>
          <p:nvSpPr>
            <p:cNvPr id="263" name="Google Shape;263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922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5" name="Google Shape;265;p15"/>
          <p:cNvSpPr txBox="1"/>
          <p:nvPr/>
        </p:nvSpPr>
        <p:spPr>
          <a:xfrm>
            <a:off x="1252298" y="635530"/>
            <a:ext cx="50745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Resource Page</a:t>
            </a:r>
            <a:endParaRPr/>
          </a:p>
        </p:txBody>
      </p:sp>
      <p:sp>
        <p:nvSpPr>
          <p:cNvPr id="266" name="Google Shape;266;p15"/>
          <p:cNvSpPr txBox="1"/>
          <p:nvPr/>
        </p:nvSpPr>
        <p:spPr>
          <a:xfrm>
            <a:off x="1612080" y="2568296"/>
            <a:ext cx="1039151" cy="5098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Fonts</a:t>
            </a:r>
            <a:endParaRPr/>
          </a:p>
        </p:txBody>
      </p:sp>
      <p:sp>
        <p:nvSpPr>
          <p:cNvPr id="267" name="Google Shape;267;p15"/>
          <p:cNvSpPr txBox="1"/>
          <p:nvPr/>
        </p:nvSpPr>
        <p:spPr>
          <a:xfrm>
            <a:off x="5103827" y="2568296"/>
            <a:ext cx="1206335" cy="5098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Colors</a:t>
            </a:r>
            <a:endParaRPr/>
          </a:p>
        </p:txBody>
      </p:sp>
      <p:sp>
        <p:nvSpPr>
          <p:cNvPr id="268" name="Google Shape;268;p15"/>
          <p:cNvSpPr txBox="1"/>
          <p:nvPr/>
        </p:nvSpPr>
        <p:spPr>
          <a:xfrm>
            <a:off x="1169647" y="3715551"/>
            <a:ext cx="1924017" cy="3752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7E2152"/>
                </a:solidFill>
                <a:latin typeface="Poppins"/>
                <a:ea typeface="Poppins"/>
                <a:cs typeface="Poppins"/>
                <a:sym typeface="Poppins"/>
              </a:rPr>
              <a:t>Poppins Black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524549" y="4671775"/>
            <a:ext cx="32142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7E2152"/>
                </a:solidFill>
                <a:latin typeface="Roboto"/>
                <a:ea typeface="Roboto"/>
                <a:cs typeface="Roboto"/>
                <a:sym typeface="Roboto"/>
              </a:rPr>
              <a:t>Roboto Regular, Bold</a:t>
            </a:r>
            <a:endParaRPr/>
          </a:p>
        </p:txBody>
      </p:sp>
      <p:sp>
        <p:nvSpPr>
          <p:cNvPr id="270" name="Google Shape;270;p15"/>
          <p:cNvSpPr txBox="1"/>
          <p:nvPr/>
        </p:nvSpPr>
        <p:spPr>
          <a:xfrm>
            <a:off x="2030565" y="6281262"/>
            <a:ext cx="3536818" cy="5663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Design Elements</a:t>
            </a:r>
            <a:endParaRPr/>
          </a:p>
        </p:txBody>
      </p:sp>
      <p:sp>
        <p:nvSpPr>
          <p:cNvPr id="271" name="Google Shape;271;p15"/>
          <p:cNvSpPr txBox="1"/>
          <p:nvPr/>
        </p:nvSpPr>
        <p:spPr>
          <a:xfrm>
            <a:off x="980243" y="4360050"/>
            <a:ext cx="230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Body Copy</a:t>
            </a:r>
            <a:endParaRPr/>
          </a:p>
        </p:txBody>
      </p:sp>
      <p:sp>
        <p:nvSpPr>
          <p:cNvPr id="272" name="Google Shape;272;p15"/>
          <p:cNvSpPr txBox="1"/>
          <p:nvPr/>
        </p:nvSpPr>
        <p:spPr>
          <a:xfrm>
            <a:off x="1664896" y="3413500"/>
            <a:ext cx="933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Titles</a:t>
            </a:r>
            <a:endParaRPr/>
          </a:p>
        </p:txBody>
      </p:sp>
      <p:sp>
        <p:nvSpPr>
          <p:cNvPr id="273" name="Google Shape;273;p15"/>
          <p:cNvSpPr txBox="1"/>
          <p:nvPr/>
        </p:nvSpPr>
        <p:spPr>
          <a:xfrm>
            <a:off x="4458750" y="3994600"/>
            <a:ext cx="679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#FF9CD0</a:t>
            </a:r>
            <a:endParaRPr/>
          </a:p>
        </p:txBody>
      </p:sp>
      <p:sp>
        <p:nvSpPr>
          <p:cNvPr id="274" name="Google Shape;274;p15"/>
          <p:cNvSpPr txBox="1"/>
          <p:nvPr/>
        </p:nvSpPr>
        <p:spPr>
          <a:xfrm>
            <a:off x="4456775" y="5122650"/>
            <a:ext cx="685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#FCAE00</a:t>
            </a:r>
            <a:endParaRPr/>
          </a:p>
        </p:txBody>
      </p:sp>
      <p:sp>
        <p:nvSpPr>
          <p:cNvPr id="275" name="Google Shape;275;p15"/>
          <p:cNvSpPr txBox="1"/>
          <p:nvPr/>
        </p:nvSpPr>
        <p:spPr>
          <a:xfrm>
            <a:off x="5370474" y="3994600"/>
            <a:ext cx="672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#B44981</a:t>
            </a:r>
            <a:endParaRPr/>
          </a:p>
        </p:txBody>
      </p:sp>
      <p:sp>
        <p:nvSpPr>
          <p:cNvPr id="276" name="Google Shape;276;p15"/>
          <p:cNvSpPr txBox="1"/>
          <p:nvPr/>
        </p:nvSpPr>
        <p:spPr>
          <a:xfrm>
            <a:off x="5370859" y="5122650"/>
            <a:ext cx="67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#ED7843</a:t>
            </a:r>
            <a:endParaRPr/>
          </a:p>
        </p:txBody>
      </p:sp>
      <p:sp>
        <p:nvSpPr>
          <p:cNvPr id="277" name="Google Shape;277;p15"/>
          <p:cNvSpPr txBox="1"/>
          <p:nvPr/>
        </p:nvSpPr>
        <p:spPr>
          <a:xfrm>
            <a:off x="6286295" y="3994600"/>
            <a:ext cx="66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#7E2152</a:t>
            </a:r>
            <a:endParaRPr/>
          </a:p>
        </p:txBody>
      </p:sp>
      <p:sp>
        <p:nvSpPr>
          <p:cNvPr id="278" name="Google Shape;278;p15"/>
          <p:cNvSpPr txBox="1"/>
          <p:nvPr/>
        </p:nvSpPr>
        <p:spPr>
          <a:xfrm>
            <a:off x="6284969" y="5122650"/>
            <a:ext cx="661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492222"/>
                </a:solidFill>
                <a:latin typeface="Roboto"/>
                <a:ea typeface="Roboto"/>
                <a:cs typeface="Roboto"/>
                <a:sym typeface="Roboto"/>
              </a:rPr>
              <a:t>#492222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4981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16"/>
          <p:cNvGrpSpPr/>
          <p:nvPr/>
        </p:nvGrpSpPr>
        <p:grpSpPr>
          <a:xfrm>
            <a:off x="293958" y="170605"/>
            <a:ext cx="6972085" cy="10208412"/>
            <a:chOff x="0" y="-47625"/>
            <a:chExt cx="2498638" cy="3658464"/>
          </a:xfrm>
        </p:grpSpPr>
        <p:sp>
          <p:nvSpPr>
            <p:cNvPr id="284" name="Google Shape;284;p16"/>
            <p:cNvSpPr/>
            <p:nvPr/>
          </p:nvSpPr>
          <p:spPr>
            <a:xfrm>
              <a:off x="0" y="0"/>
              <a:ext cx="2498638" cy="3610839"/>
            </a:xfrm>
            <a:custGeom>
              <a:rect b="b" l="l" r="r" t="t"/>
              <a:pathLst>
                <a:path extrusionOk="0" h="3610839" w="2498638">
                  <a:moveTo>
                    <a:pt x="16656" y="0"/>
                  </a:moveTo>
                  <a:lnTo>
                    <a:pt x="2481982" y="0"/>
                  </a:lnTo>
                  <a:cubicBezTo>
                    <a:pt x="2491180" y="0"/>
                    <a:pt x="2498638" y="7457"/>
                    <a:pt x="2498638" y="16656"/>
                  </a:cubicBezTo>
                  <a:lnTo>
                    <a:pt x="2498638" y="3594183"/>
                  </a:lnTo>
                  <a:cubicBezTo>
                    <a:pt x="2498638" y="3603382"/>
                    <a:pt x="2491180" y="3610839"/>
                    <a:pt x="2481982" y="3610839"/>
                  </a:cubicBezTo>
                  <a:lnTo>
                    <a:pt x="16656" y="3610839"/>
                  </a:lnTo>
                  <a:cubicBezTo>
                    <a:pt x="7457" y="3610839"/>
                    <a:pt x="0" y="3603382"/>
                    <a:pt x="0" y="3594183"/>
                  </a:cubicBezTo>
                  <a:lnTo>
                    <a:pt x="0" y="16656"/>
                  </a:lnTo>
                  <a:cubicBezTo>
                    <a:pt x="0" y="7457"/>
                    <a:pt x="7457" y="0"/>
                    <a:pt x="16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6"/>
            <p:cNvSpPr txBox="1"/>
            <p:nvPr/>
          </p:nvSpPr>
          <p:spPr>
            <a:xfrm>
              <a:off x="0" y="-47625"/>
              <a:ext cx="2498638" cy="3658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6" name="Google Shape;286;p16"/>
          <p:cNvSpPr txBox="1"/>
          <p:nvPr/>
        </p:nvSpPr>
        <p:spPr>
          <a:xfrm>
            <a:off x="1845862" y="2929611"/>
            <a:ext cx="3858788" cy="5194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This worksheet template is free for everyone to use, thanks to the following:</a:t>
            </a:r>
            <a:endParaRPr/>
          </a:p>
        </p:txBody>
      </p:sp>
      <p:sp>
        <p:nvSpPr>
          <p:cNvPr id="287" name="Google Shape;287;p16"/>
          <p:cNvSpPr txBox="1"/>
          <p:nvPr/>
        </p:nvSpPr>
        <p:spPr>
          <a:xfrm>
            <a:off x="1999964" y="7687450"/>
            <a:ext cx="3560071" cy="831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HAPPY</a:t>
            </a:r>
            <a:endParaRPr/>
          </a:p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DESIGNING!</a:t>
            </a:r>
            <a:endParaRPr/>
          </a:p>
        </p:txBody>
      </p:sp>
      <p:sp>
        <p:nvSpPr>
          <p:cNvPr id="288" name="Google Shape;288;p16"/>
          <p:cNvSpPr txBox="1"/>
          <p:nvPr/>
        </p:nvSpPr>
        <p:spPr>
          <a:xfrm>
            <a:off x="1786463" y="5379673"/>
            <a:ext cx="3977587" cy="2623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for the presentation template</a:t>
            </a:r>
            <a:endParaRPr/>
          </a:p>
        </p:txBody>
      </p:sp>
      <p:sp>
        <p:nvSpPr>
          <p:cNvPr id="289" name="Google Shape;289;p16"/>
          <p:cNvSpPr txBox="1"/>
          <p:nvPr/>
        </p:nvSpPr>
        <p:spPr>
          <a:xfrm>
            <a:off x="1786463" y="6777401"/>
            <a:ext cx="3977587" cy="2623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for the photos and/or elements</a:t>
            </a:r>
            <a:endParaRPr/>
          </a:p>
        </p:txBody>
      </p:sp>
      <p:sp>
        <p:nvSpPr>
          <p:cNvPr id="290" name="Google Shape;290;p16"/>
          <p:cNvSpPr txBox="1"/>
          <p:nvPr/>
        </p:nvSpPr>
        <p:spPr>
          <a:xfrm>
            <a:off x="1366902" y="2211303"/>
            <a:ext cx="4816709" cy="6020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00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Credits</a:t>
            </a:r>
            <a:endParaRPr/>
          </a:p>
        </p:txBody>
      </p:sp>
      <p:sp>
        <p:nvSpPr>
          <p:cNvPr id="291" name="Google Shape;291;p16"/>
          <p:cNvSpPr txBox="1"/>
          <p:nvPr/>
        </p:nvSpPr>
        <p:spPr>
          <a:xfrm>
            <a:off x="1240945" y="6289722"/>
            <a:ext cx="5078110" cy="3733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99" u="none" cap="none" strike="noStrike">
                <a:solidFill>
                  <a:srgbClr val="7E2152"/>
                </a:solidFill>
                <a:latin typeface="Poppins Black"/>
                <a:ea typeface="Poppins Black"/>
                <a:cs typeface="Poppins Black"/>
                <a:sym typeface="Poppins Black"/>
              </a:rPr>
              <a:t>Sketchify</a:t>
            </a:r>
            <a:endParaRPr/>
          </a:p>
        </p:txBody>
      </p:sp>
      <p:sp>
        <p:nvSpPr>
          <p:cNvPr id="292" name="Google Shape;292;p16"/>
          <p:cNvSpPr/>
          <p:nvPr/>
        </p:nvSpPr>
        <p:spPr>
          <a:xfrm>
            <a:off x="1845850" y="3937999"/>
            <a:ext cx="3856312" cy="952780"/>
          </a:xfrm>
          <a:custGeom>
            <a:rect b="b" l="l" r="r" t="t"/>
            <a:pathLst>
              <a:path extrusionOk="0" h="1506372" w="6025487">
                <a:moveTo>
                  <a:pt x="0" y="0"/>
                </a:moveTo>
                <a:lnTo>
                  <a:pt x="6025488" y="0"/>
                </a:lnTo>
                <a:lnTo>
                  <a:pt x="6025488" y="1506372"/>
                </a:lnTo>
                <a:lnTo>
                  <a:pt x="0" y="15063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