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10287000" cx="18288000"/>
  <p:notesSz cx="6858000" cy="9144000"/>
  <p:embeddedFontLst>
    <p:embeddedFont>
      <p:font typeface="Amiko"/>
      <p:regular r:id="rId12"/>
      <p:bold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miko-bold.fntdata"/><Relationship Id="rId12" Type="http://schemas.openxmlformats.org/officeDocument/2006/relationships/font" Target="fonts/Amik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68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Amiko"/>
              <a:buNone/>
              <a:defRPr b="1" i="0" sz="4400" u="none" cap="none" strike="noStrike">
                <a:solidFill>
                  <a:schemeClr val="dk1"/>
                </a:solidFill>
                <a:latin typeface="Amiko"/>
                <a:ea typeface="Amiko"/>
                <a:cs typeface="Amiko"/>
                <a:sym typeface="Amiko"/>
              </a:defRPr>
            </a:lvl1pPr>
            <a:lvl2pPr lvl="1">
              <a:spcBef>
                <a:spcPts val="0"/>
              </a:spcBef>
              <a:spcAft>
                <a:spcPts val="0"/>
              </a:spcAft>
              <a:buSzPts val="1400"/>
              <a:buFont typeface="Amiko"/>
              <a:buNone/>
              <a:defRPr sz="1800">
                <a:latin typeface="Amiko"/>
                <a:ea typeface="Amiko"/>
                <a:cs typeface="Amiko"/>
                <a:sym typeface="Amiko"/>
              </a:defRPr>
            </a:lvl2pPr>
            <a:lvl3pPr lvl="2">
              <a:spcBef>
                <a:spcPts val="0"/>
              </a:spcBef>
              <a:spcAft>
                <a:spcPts val="0"/>
              </a:spcAft>
              <a:buSzPts val="1400"/>
              <a:buFont typeface="Amiko"/>
              <a:buNone/>
              <a:defRPr sz="1800">
                <a:latin typeface="Amiko"/>
                <a:ea typeface="Amiko"/>
                <a:cs typeface="Amiko"/>
                <a:sym typeface="Amiko"/>
              </a:defRPr>
            </a:lvl3pPr>
            <a:lvl4pPr lvl="3">
              <a:spcBef>
                <a:spcPts val="0"/>
              </a:spcBef>
              <a:spcAft>
                <a:spcPts val="0"/>
              </a:spcAft>
              <a:buSzPts val="1400"/>
              <a:buFont typeface="Amiko"/>
              <a:buNone/>
              <a:defRPr sz="1800">
                <a:latin typeface="Amiko"/>
                <a:ea typeface="Amiko"/>
                <a:cs typeface="Amiko"/>
                <a:sym typeface="Amiko"/>
              </a:defRPr>
            </a:lvl4pPr>
            <a:lvl5pPr lvl="4">
              <a:spcBef>
                <a:spcPts val="0"/>
              </a:spcBef>
              <a:spcAft>
                <a:spcPts val="0"/>
              </a:spcAft>
              <a:buSzPts val="1400"/>
              <a:buFont typeface="Amiko"/>
              <a:buNone/>
              <a:defRPr sz="1800">
                <a:latin typeface="Amiko"/>
                <a:ea typeface="Amiko"/>
                <a:cs typeface="Amiko"/>
                <a:sym typeface="Amiko"/>
              </a:defRPr>
            </a:lvl5pPr>
            <a:lvl6pPr lvl="5">
              <a:spcBef>
                <a:spcPts val="0"/>
              </a:spcBef>
              <a:spcAft>
                <a:spcPts val="0"/>
              </a:spcAft>
              <a:buSzPts val="1400"/>
              <a:buFont typeface="Amiko"/>
              <a:buNone/>
              <a:defRPr sz="1800">
                <a:latin typeface="Amiko"/>
                <a:ea typeface="Amiko"/>
                <a:cs typeface="Amiko"/>
                <a:sym typeface="Amiko"/>
              </a:defRPr>
            </a:lvl6pPr>
            <a:lvl7pPr lvl="6">
              <a:spcBef>
                <a:spcPts val="0"/>
              </a:spcBef>
              <a:spcAft>
                <a:spcPts val="0"/>
              </a:spcAft>
              <a:buSzPts val="1400"/>
              <a:buFont typeface="Amiko"/>
              <a:buNone/>
              <a:defRPr sz="1800">
                <a:latin typeface="Amiko"/>
                <a:ea typeface="Amiko"/>
                <a:cs typeface="Amiko"/>
                <a:sym typeface="Amiko"/>
              </a:defRPr>
            </a:lvl7pPr>
            <a:lvl8pPr lvl="7">
              <a:spcBef>
                <a:spcPts val="0"/>
              </a:spcBef>
              <a:spcAft>
                <a:spcPts val="0"/>
              </a:spcAft>
              <a:buSzPts val="1400"/>
              <a:buFont typeface="Amiko"/>
              <a:buNone/>
              <a:defRPr sz="1800">
                <a:latin typeface="Amiko"/>
                <a:ea typeface="Amiko"/>
                <a:cs typeface="Amiko"/>
                <a:sym typeface="Amiko"/>
              </a:defRPr>
            </a:lvl8pPr>
            <a:lvl9pPr lvl="8">
              <a:spcBef>
                <a:spcPts val="0"/>
              </a:spcBef>
              <a:spcAft>
                <a:spcPts val="0"/>
              </a:spcAft>
              <a:buSzPts val="1400"/>
              <a:buFont typeface="Amiko"/>
              <a:buNone/>
              <a:defRPr sz="1800">
                <a:latin typeface="Amiko"/>
                <a:ea typeface="Amiko"/>
                <a:cs typeface="Amiko"/>
                <a:sym typeface="Amiko"/>
              </a:defRPr>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miko"/>
              <a:buChar char="•"/>
              <a:defRPr i="0" sz="3200" u="none" cap="none" strike="noStrike">
                <a:solidFill>
                  <a:schemeClr val="dk1"/>
                </a:solidFill>
                <a:latin typeface="Amiko"/>
                <a:ea typeface="Amiko"/>
                <a:cs typeface="Amiko"/>
                <a:sym typeface="Amiko"/>
              </a:defRPr>
            </a:lvl1pPr>
            <a:lvl2pPr indent="-406400" lvl="1" marL="914400" marR="0" rtl="0" algn="l">
              <a:spcBef>
                <a:spcPts val="560"/>
              </a:spcBef>
              <a:spcAft>
                <a:spcPts val="0"/>
              </a:spcAft>
              <a:buClr>
                <a:schemeClr val="dk1"/>
              </a:buClr>
              <a:buSzPts val="2800"/>
              <a:buFont typeface="Amiko"/>
              <a:buChar char="–"/>
              <a:defRPr i="0" sz="2800" u="none" cap="none" strike="noStrike">
                <a:solidFill>
                  <a:schemeClr val="dk1"/>
                </a:solidFill>
                <a:latin typeface="Amiko"/>
                <a:ea typeface="Amiko"/>
                <a:cs typeface="Amiko"/>
                <a:sym typeface="Amiko"/>
              </a:defRPr>
            </a:lvl2pPr>
            <a:lvl3pPr indent="-381000" lvl="2" marL="1371600" marR="0" rtl="0" algn="l">
              <a:spcBef>
                <a:spcPts val="480"/>
              </a:spcBef>
              <a:spcAft>
                <a:spcPts val="0"/>
              </a:spcAft>
              <a:buClr>
                <a:schemeClr val="dk1"/>
              </a:buClr>
              <a:buSzPts val="2400"/>
              <a:buFont typeface="Amiko"/>
              <a:buChar char="•"/>
              <a:defRPr i="0" sz="2400" u="none" cap="none" strike="noStrike">
                <a:solidFill>
                  <a:schemeClr val="dk1"/>
                </a:solidFill>
                <a:latin typeface="Amiko"/>
                <a:ea typeface="Amiko"/>
                <a:cs typeface="Amiko"/>
                <a:sym typeface="Amiko"/>
              </a:defRPr>
            </a:lvl3pPr>
            <a:lvl4pPr indent="-355600" lvl="3" marL="1828800" marR="0" rtl="0" algn="l">
              <a:spcBef>
                <a:spcPts val="400"/>
              </a:spcBef>
              <a:spcAft>
                <a:spcPts val="0"/>
              </a:spcAft>
              <a:buClr>
                <a:schemeClr val="dk1"/>
              </a:buClr>
              <a:buSzPts val="2000"/>
              <a:buFont typeface="Amiko"/>
              <a:buChar char="–"/>
              <a:defRPr i="0" sz="2000" u="none" cap="none" strike="noStrike">
                <a:solidFill>
                  <a:schemeClr val="dk1"/>
                </a:solidFill>
                <a:latin typeface="Amiko"/>
                <a:ea typeface="Amiko"/>
                <a:cs typeface="Amiko"/>
                <a:sym typeface="Amiko"/>
              </a:defRPr>
            </a:lvl4pPr>
            <a:lvl5pPr indent="-355600" lvl="4" marL="2286000" marR="0" rtl="0" algn="l">
              <a:spcBef>
                <a:spcPts val="400"/>
              </a:spcBef>
              <a:spcAft>
                <a:spcPts val="0"/>
              </a:spcAft>
              <a:buClr>
                <a:schemeClr val="dk1"/>
              </a:buClr>
              <a:buSzPts val="2000"/>
              <a:buFont typeface="Amiko"/>
              <a:buChar char="»"/>
              <a:defRPr i="0" sz="2000" u="none" cap="none" strike="noStrike">
                <a:solidFill>
                  <a:schemeClr val="dk1"/>
                </a:solidFill>
                <a:latin typeface="Amiko"/>
                <a:ea typeface="Amiko"/>
                <a:cs typeface="Amiko"/>
                <a:sym typeface="Amiko"/>
              </a:defRPr>
            </a:lvl5pPr>
            <a:lvl6pPr indent="-355600" lvl="5" marL="2743200" marR="0" rtl="0" algn="l">
              <a:spcBef>
                <a:spcPts val="400"/>
              </a:spcBef>
              <a:spcAft>
                <a:spcPts val="0"/>
              </a:spcAft>
              <a:buClr>
                <a:schemeClr val="dk1"/>
              </a:buClr>
              <a:buSzPts val="2000"/>
              <a:buFont typeface="Amiko"/>
              <a:buChar char="•"/>
              <a:defRPr i="0" sz="2000" u="none" cap="none" strike="noStrike">
                <a:solidFill>
                  <a:schemeClr val="dk1"/>
                </a:solidFill>
                <a:latin typeface="Amiko"/>
                <a:ea typeface="Amiko"/>
                <a:cs typeface="Amiko"/>
                <a:sym typeface="Amiko"/>
              </a:defRPr>
            </a:lvl6pPr>
            <a:lvl7pPr indent="-355600" lvl="6" marL="3200400" marR="0" rtl="0" algn="l">
              <a:spcBef>
                <a:spcPts val="400"/>
              </a:spcBef>
              <a:spcAft>
                <a:spcPts val="0"/>
              </a:spcAft>
              <a:buClr>
                <a:schemeClr val="dk1"/>
              </a:buClr>
              <a:buSzPts val="2000"/>
              <a:buFont typeface="Amiko"/>
              <a:buChar char="•"/>
              <a:defRPr i="0" sz="2000" u="none" cap="none" strike="noStrike">
                <a:solidFill>
                  <a:schemeClr val="dk1"/>
                </a:solidFill>
                <a:latin typeface="Amiko"/>
                <a:ea typeface="Amiko"/>
                <a:cs typeface="Amiko"/>
                <a:sym typeface="Amiko"/>
              </a:defRPr>
            </a:lvl7pPr>
            <a:lvl8pPr indent="-355600" lvl="7" marL="3657600" marR="0" rtl="0" algn="l">
              <a:spcBef>
                <a:spcPts val="400"/>
              </a:spcBef>
              <a:spcAft>
                <a:spcPts val="0"/>
              </a:spcAft>
              <a:buClr>
                <a:schemeClr val="dk1"/>
              </a:buClr>
              <a:buSzPts val="2000"/>
              <a:buFont typeface="Amiko"/>
              <a:buChar char="•"/>
              <a:defRPr i="0" sz="2000" u="none" cap="none" strike="noStrike">
                <a:solidFill>
                  <a:schemeClr val="dk1"/>
                </a:solidFill>
                <a:latin typeface="Amiko"/>
                <a:ea typeface="Amiko"/>
                <a:cs typeface="Amiko"/>
                <a:sym typeface="Amiko"/>
              </a:defRPr>
            </a:lvl8pPr>
            <a:lvl9pPr indent="-355600" lvl="8" marL="4114800" marR="0" rtl="0" algn="l">
              <a:spcBef>
                <a:spcPts val="400"/>
              </a:spcBef>
              <a:spcAft>
                <a:spcPts val="0"/>
              </a:spcAft>
              <a:buClr>
                <a:schemeClr val="dk1"/>
              </a:buClr>
              <a:buSzPts val="2000"/>
              <a:buFont typeface="Amiko"/>
              <a:buChar char="•"/>
              <a:defRPr i="0" sz="2000" u="none" cap="none" strike="noStrike">
                <a:solidFill>
                  <a:schemeClr val="dk1"/>
                </a:solidFill>
                <a:latin typeface="Amiko"/>
                <a:ea typeface="Amiko"/>
                <a:cs typeface="Amiko"/>
                <a:sym typeface="Amiko"/>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10.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4.png"/><Relationship Id="rId7" Type="http://schemas.openxmlformats.org/officeDocument/2006/relationships/image" Target="../media/image1.png"/><Relationship Id="rId8"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7.png"/><Relationship Id="rId4" Type="http://schemas.openxmlformats.org/officeDocument/2006/relationships/image" Target="../media/image9.png"/><Relationship Id="rId10" Type="http://schemas.openxmlformats.org/officeDocument/2006/relationships/image" Target="../media/image12.png"/><Relationship Id="rId9" Type="http://schemas.openxmlformats.org/officeDocument/2006/relationships/image" Target="../media/image18.png"/><Relationship Id="rId5" Type="http://schemas.openxmlformats.org/officeDocument/2006/relationships/image" Target="../media/image10.png"/><Relationship Id="rId6" Type="http://schemas.openxmlformats.org/officeDocument/2006/relationships/image" Target="../media/image2.png"/><Relationship Id="rId7" Type="http://schemas.openxmlformats.org/officeDocument/2006/relationships/image" Target="../media/image14.png"/><Relationship Id="rId8"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680"/>
        </a:solidFill>
      </p:bgPr>
    </p:bg>
    <p:spTree>
      <p:nvGrpSpPr>
        <p:cNvPr id="83" name="Shape 83"/>
        <p:cNvGrpSpPr/>
        <p:nvPr/>
      </p:nvGrpSpPr>
      <p:grpSpPr>
        <a:xfrm>
          <a:off x="0" y="0"/>
          <a:ext cx="0" cy="0"/>
          <a:chOff x="0" y="0"/>
          <a:chExt cx="0" cy="0"/>
        </a:xfrm>
      </p:grpSpPr>
      <p:cxnSp>
        <p:nvCxnSpPr>
          <p:cNvPr id="84" name="Google Shape;84;p13"/>
          <p:cNvCxnSpPr/>
          <p:nvPr/>
        </p:nvCxnSpPr>
        <p:spPr>
          <a:xfrm>
            <a:off x="21975" y="1604600"/>
            <a:ext cx="17584500" cy="0"/>
          </a:xfrm>
          <a:prstGeom prst="straightConnector1">
            <a:avLst/>
          </a:prstGeom>
          <a:noFill/>
          <a:ln cap="flat" cmpd="sng" w="114300">
            <a:solidFill>
              <a:schemeClr val="dk1"/>
            </a:solidFill>
            <a:prstDash val="solid"/>
            <a:round/>
            <a:headEnd len="med" w="med" type="none"/>
            <a:tailEnd len="med" w="med" type="none"/>
          </a:ln>
        </p:spPr>
      </p:cxnSp>
      <p:cxnSp>
        <p:nvCxnSpPr>
          <p:cNvPr id="85" name="Google Shape;85;p13"/>
          <p:cNvCxnSpPr/>
          <p:nvPr/>
        </p:nvCxnSpPr>
        <p:spPr>
          <a:xfrm rot="10800000">
            <a:off x="17603600" y="1552325"/>
            <a:ext cx="0" cy="4903500"/>
          </a:xfrm>
          <a:prstGeom prst="straightConnector1">
            <a:avLst/>
          </a:prstGeom>
          <a:noFill/>
          <a:ln cap="flat" cmpd="sng" w="114300">
            <a:solidFill>
              <a:schemeClr val="dk1"/>
            </a:solidFill>
            <a:prstDash val="solid"/>
            <a:round/>
            <a:headEnd len="med" w="med" type="none"/>
            <a:tailEnd len="med" w="med" type="none"/>
          </a:ln>
        </p:spPr>
      </p:cxnSp>
      <p:cxnSp>
        <p:nvCxnSpPr>
          <p:cNvPr id="86" name="Google Shape;86;p13"/>
          <p:cNvCxnSpPr/>
          <p:nvPr/>
        </p:nvCxnSpPr>
        <p:spPr>
          <a:xfrm>
            <a:off x="835275" y="6394925"/>
            <a:ext cx="16771200" cy="0"/>
          </a:xfrm>
          <a:prstGeom prst="straightConnector1">
            <a:avLst/>
          </a:prstGeom>
          <a:noFill/>
          <a:ln cap="flat" cmpd="sng" w="114300">
            <a:solidFill>
              <a:schemeClr val="dk1"/>
            </a:solidFill>
            <a:prstDash val="solid"/>
            <a:round/>
            <a:headEnd len="med" w="med" type="none"/>
            <a:tailEnd len="med" w="med" type="none"/>
          </a:ln>
        </p:spPr>
      </p:cxnSp>
      <p:cxnSp>
        <p:nvCxnSpPr>
          <p:cNvPr id="87" name="Google Shape;87;p13"/>
          <p:cNvCxnSpPr/>
          <p:nvPr/>
        </p:nvCxnSpPr>
        <p:spPr>
          <a:xfrm rot="10800000">
            <a:off x="885725" y="6394850"/>
            <a:ext cx="0" cy="3402300"/>
          </a:xfrm>
          <a:prstGeom prst="straightConnector1">
            <a:avLst/>
          </a:prstGeom>
          <a:noFill/>
          <a:ln cap="flat" cmpd="sng" w="114300">
            <a:solidFill>
              <a:schemeClr val="dk1"/>
            </a:solidFill>
            <a:prstDash val="solid"/>
            <a:round/>
            <a:headEnd len="med" w="med" type="none"/>
            <a:tailEnd len="med" w="med" type="none"/>
          </a:ln>
        </p:spPr>
      </p:cxnSp>
      <p:cxnSp>
        <p:nvCxnSpPr>
          <p:cNvPr id="88" name="Google Shape;88;p13"/>
          <p:cNvCxnSpPr/>
          <p:nvPr/>
        </p:nvCxnSpPr>
        <p:spPr>
          <a:xfrm>
            <a:off x="835275" y="9797150"/>
            <a:ext cx="16771200" cy="0"/>
          </a:xfrm>
          <a:prstGeom prst="straightConnector1">
            <a:avLst/>
          </a:prstGeom>
          <a:noFill/>
          <a:ln cap="flat" cmpd="sng" w="114300">
            <a:solidFill>
              <a:schemeClr val="dk1"/>
            </a:solidFill>
            <a:prstDash val="solid"/>
            <a:round/>
            <a:headEnd len="med" w="med" type="none"/>
            <a:tailEnd len="med" w="med" type="none"/>
          </a:ln>
        </p:spPr>
      </p:cxnSp>
      <p:sp>
        <p:nvSpPr>
          <p:cNvPr id="89" name="Google Shape;89;p13"/>
          <p:cNvSpPr/>
          <p:nvPr/>
        </p:nvSpPr>
        <p:spPr>
          <a:xfrm>
            <a:off x="5706774" y="714492"/>
            <a:ext cx="1876926" cy="1876926"/>
          </a:xfrm>
          <a:custGeom>
            <a:rect b="b" l="l" r="r" t="t"/>
            <a:pathLst>
              <a:path extrusionOk="0" h="1876926" w="1876926">
                <a:moveTo>
                  <a:pt x="0" y="0"/>
                </a:moveTo>
                <a:lnTo>
                  <a:pt x="1876927" y="0"/>
                </a:lnTo>
                <a:lnTo>
                  <a:pt x="1876927" y="1876926"/>
                </a:lnTo>
                <a:lnTo>
                  <a:pt x="0" y="1876926"/>
                </a:lnTo>
                <a:lnTo>
                  <a:pt x="0" y="0"/>
                </a:lnTo>
                <a:close/>
              </a:path>
            </a:pathLst>
          </a:custGeom>
          <a:blipFill rotWithShape="1">
            <a:blip r:embed="rId3">
              <a:alphaModFix/>
            </a:blip>
            <a:stretch>
              <a:fillRect b="0" l="0" r="0" t="0"/>
            </a:stretch>
          </a:blipFill>
          <a:ln>
            <a:noFill/>
          </a:ln>
        </p:spPr>
      </p:sp>
      <p:sp>
        <p:nvSpPr>
          <p:cNvPr id="90" name="Google Shape;90;p13"/>
          <p:cNvSpPr txBox="1"/>
          <p:nvPr/>
        </p:nvSpPr>
        <p:spPr>
          <a:xfrm>
            <a:off x="5955536" y="1114475"/>
            <a:ext cx="1379400" cy="861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5600" u="none" cap="none" strike="noStrike">
                <a:solidFill>
                  <a:srgbClr val="FFFFFF"/>
                </a:solidFill>
                <a:latin typeface="Amiko"/>
                <a:ea typeface="Amiko"/>
                <a:cs typeface="Amiko"/>
                <a:sym typeface="Amiko"/>
              </a:rPr>
              <a:t>01</a:t>
            </a:r>
            <a:endParaRPr>
              <a:latin typeface="Amiko"/>
              <a:ea typeface="Amiko"/>
              <a:cs typeface="Amiko"/>
              <a:sym typeface="Amiko"/>
            </a:endParaRPr>
          </a:p>
        </p:txBody>
      </p:sp>
      <p:sp>
        <p:nvSpPr>
          <p:cNvPr id="91" name="Google Shape;91;p13"/>
          <p:cNvSpPr txBox="1"/>
          <p:nvPr/>
        </p:nvSpPr>
        <p:spPr>
          <a:xfrm>
            <a:off x="5546796" y="2898950"/>
            <a:ext cx="21969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01</a:t>
            </a:r>
            <a:endParaRPr b="1">
              <a:latin typeface="Amiko"/>
              <a:ea typeface="Amiko"/>
              <a:cs typeface="Amiko"/>
              <a:sym typeface="Amiko"/>
            </a:endParaRPr>
          </a:p>
        </p:txBody>
      </p:sp>
      <p:sp>
        <p:nvSpPr>
          <p:cNvPr id="92" name="Google Shape;92;p13"/>
          <p:cNvSpPr txBox="1"/>
          <p:nvPr/>
        </p:nvSpPr>
        <p:spPr>
          <a:xfrm>
            <a:off x="4794930" y="3546706"/>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i="0" lang="en-US" sz="1800" u="none" cap="none" strike="noStrike">
                <a:solidFill>
                  <a:srgbClr val="000000"/>
                </a:solidFill>
                <a:latin typeface="Amiko"/>
                <a:ea typeface="Amiko"/>
                <a:cs typeface="Amiko"/>
                <a:sym typeface="Amiko"/>
              </a:rPr>
              <a:t>Lorem ipsum dolor sit amet, consectetur adipiscing elit, sed do eiusmod tempor incididunt.</a:t>
            </a:r>
            <a:endParaRPr>
              <a:latin typeface="Amiko"/>
              <a:ea typeface="Amiko"/>
              <a:cs typeface="Amiko"/>
              <a:sym typeface="Amiko"/>
            </a:endParaRPr>
          </a:p>
        </p:txBody>
      </p:sp>
      <p:sp>
        <p:nvSpPr>
          <p:cNvPr id="93" name="Google Shape;93;p13"/>
          <p:cNvSpPr/>
          <p:nvPr/>
        </p:nvSpPr>
        <p:spPr>
          <a:xfrm>
            <a:off x="9802057" y="714492"/>
            <a:ext cx="1876926" cy="1876926"/>
          </a:xfrm>
          <a:custGeom>
            <a:rect b="b" l="l" r="r" t="t"/>
            <a:pathLst>
              <a:path extrusionOk="0" h="1876926" w="1876926">
                <a:moveTo>
                  <a:pt x="0" y="0"/>
                </a:moveTo>
                <a:lnTo>
                  <a:pt x="1876926" y="0"/>
                </a:lnTo>
                <a:lnTo>
                  <a:pt x="1876926" y="1876926"/>
                </a:lnTo>
                <a:lnTo>
                  <a:pt x="0" y="1876926"/>
                </a:lnTo>
                <a:lnTo>
                  <a:pt x="0" y="0"/>
                </a:lnTo>
                <a:close/>
              </a:path>
            </a:pathLst>
          </a:custGeom>
          <a:blipFill rotWithShape="1">
            <a:blip r:embed="rId3">
              <a:alphaModFix/>
            </a:blip>
            <a:stretch>
              <a:fillRect b="0" l="0" r="0" t="0"/>
            </a:stretch>
          </a:blipFill>
          <a:ln>
            <a:noFill/>
          </a:ln>
        </p:spPr>
      </p:sp>
      <p:sp>
        <p:nvSpPr>
          <p:cNvPr id="94" name="Google Shape;94;p13"/>
          <p:cNvSpPr txBox="1"/>
          <p:nvPr/>
        </p:nvSpPr>
        <p:spPr>
          <a:xfrm>
            <a:off x="10050818" y="1114475"/>
            <a:ext cx="1379400" cy="861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5600" u="none" cap="none" strike="noStrike">
                <a:solidFill>
                  <a:srgbClr val="FFFFFF"/>
                </a:solidFill>
                <a:latin typeface="Amiko"/>
                <a:ea typeface="Amiko"/>
                <a:cs typeface="Amiko"/>
                <a:sym typeface="Amiko"/>
              </a:rPr>
              <a:t>02</a:t>
            </a:r>
            <a:endParaRPr>
              <a:latin typeface="Amiko"/>
              <a:ea typeface="Amiko"/>
              <a:cs typeface="Amiko"/>
              <a:sym typeface="Amiko"/>
            </a:endParaRPr>
          </a:p>
        </p:txBody>
      </p:sp>
      <p:sp>
        <p:nvSpPr>
          <p:cNvPr id="95" name="Google Shape;95;p13"/>
          <p:cNvSpPr txBox="1"/>
          <p:nvPr/>
        </p:nvSpPr>
        <p:spPr>
          <a:xfrm>
            <a:off x="9736652" y="2898963"/>
            <a:ext cx="22608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02</a:t>
            </a:r>
            <a:endParaRPr b="1">
              <a:latin typeface="Amiko"/>
              <a:ea typeface="Amiko"/>
              <a:cs typeface="Amiko"/>
              <a:sym typeface="Amiko"/>
            </a:endParaRPr>
          </a:p>
        </p:txBody>
      </p:sp>
      <p:sp>
        <p:nvSpPr>
          <p:cNvPr id="96" name="Google Shape;96;p13"/>
          <p:cNvSpPr txBox="1"/>
          <p:nvPr/>
        </p:nvSpPr>
        <p:spPr>
          <a:xfrm>
            <a:off x="8890213" y="3546706"/>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i="0" lang="en-US" sz="1800" u="none" cap="none" strike="noStrike">
                <a:solidFill>
                  <a:srgbClr val="000000"/>
                </a:solidFill>
                <a:latin typeface="Amiko"/>
                <a:ea typeface="Amiko"/>
                <a:cs typeface="Amiko"/>
                <a:sym typeface="Amiko"/>
              </a:rPr>
              <a:t>Lorem ipsum dolor sit amet, consectetur adipiscing elit, sed do eiusmod tempor incididunt.</a:t>
            </a:r>
            <a:endParaRPr>
              <a:latin typeface="Amiko"/>
              <a:ea typeface="Amiko"/>
              <a:cs typeface="Amiko"/>
              <a:sym typeface="Amiko"/>
            </a:endParaRPr>
          </a:p>
        </p:txBody>
      </p:sp>
      <p:sp>
        <p:nvSpPr>
          <p:cNvPr id="97" name="Google Shape;97;p13"/>
          <p:cNvSpPr/>
          <p:nvPr/>
        </p:nvSpPr>
        <p:spPr>
          <a:xfrm>
            <a:off x="13893197" y="714492"/>
            <a:ext cx="1876926" cy="1876926"/>
          </a:xfrm>
          <a:custGeom>
            <a:rect b="b" l="l" r="r" t="t"/>
            <a:pathLst>
              <a:path extrusionOk="0" h="1876926" w="1876926">
                <a:moveTo>
                  <a:pt x="0" y="0"/>
                </a:moveTo>
                <a:lnTo>
                  <a:pt x="1876927" y="0"/>
                </a:lnTo>
                <a:lnTo>
                  <a:pt x="1876927" y="1876926"/>
                </a:lnTo>
                <a:lnTo>
                  <a:pt x="0" y="1876926"/>
                </a:lnTo>
                <a:lnTo>
                  <a:pt x="0" y="0"/>
                </a:lnTo>
                <a:close/>
              </a:path>
            </a:pathLst>
          </a:custGeom>
          <a:blipFill rotWithShape="1">
            <a:blip r:embed="rId3">
              <a:alphaModFix/>
            </a:blip>
            <a:stretch>
              <a:fillRect b="0" l="0" r="0" t="0"/>
            </a:stretch>
          </a:blipFill>
          <a:ln>
            <a:noFill/>
          </a:ln>
        </p:spPr>
      </p:sp>
      <p:sp>
        <p:nvSpPr>
          <p:cNvPr id="98" name="Google Shape;98;p13"/>
          <p:cNvSpPr txBox="1"/>
          <p:nvPr/>
        </p:nvSpPr>
        <p:spPr>
          <a:xfrm>
            <a:off x="14141959" y="1114475"/>
            <a:ext cx="1379400" cy="861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5600" u="none" cap="none" strike="noStrike">
                <a:solidFill>
                  <a:srgbClr val="FFFFFF"/>
                </a:solidFill>
                <a:latin typeface="Amiko"/>
                <a:ea typeface="Amiko"/>
                <a:cs typeface="Amiko"/>
                <a:sym typeface="Amiko"/>
              </a:rPr>
              <a:t>03</a:t>
            </a:r>
            <a:endParaRPr>
              <a:latin typeface="Amiko"/>
              <a:ea typeface="Amiko"/>
              <a:cs typeface="Amiko"/>
              <a:sym typeface="Amiko"/>
            </a:endParaRPr>
          </a:p>
        </p:txBody>
      </p:sp>
      <p:sp>
        <p:nvSpPr>
          <p:cNvPr id="99" name="Google Shape;99;p13"/>
          <p:cNvSpPr txBox="1"/>
          <p:nvPr/>
        </p:nvSpPr>
        <p:spPr>
          <a:xfrm>
            <a:off x="13610208" y="2928425"/>
            <a:ext cx="24429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03</a:t>
            </a:r>
            <a:endParaRPr b="1">
              <a:latin typeface="Amiko"/>
              <a:ea typeface="Amiko"/>
              <a:cs typeface="Amiko"/>
              <a:sym typeface="Amiko"/>
            </a:endParaRPr>
          </a:p>
        </p:txBody>
      </p:sp>
      <p:sp>
        <p:nvSpPr>
          <p:cNvPr id="100" name="Google Shape;100;p13"/>
          <p:cNvSpPr txBox="1"/>
          <p:nvPr/>
        </p:nvSpPr>
        <p:spPr>
          <a:xfrm>
            <a:off x="12981353" y="3546706"/>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i="0" lang="en-US" sz="1800" u="none" cap="none" strike="noStrike">
                <a:solidFill>
                  <a:srgbClr val="000000"/>
                </a:solidFill>
                <a:latin typeface="Amiko"/>
                <a:ea typeface="Amiko"/>
                <a:cs typeface="Amiko"/>
                <a:sym typeface="Amiko"/>
              </a:rPr>
              <a:t>Lorem ipsum dolor sit amet, consectetur adipiscing elit, sed do eiusmod tempor incididunt.</a:t>
            </a:r>
            <a:endParaRPr>
              <a:latin typeface="Amiko"/>
              <a:ea typeface="Amiko"/>
              <a:cs typeface="Amiko"/>
              <a:sym typeface="Amiko"/>
            </a:endParaRPr>
          </a:p>
        </p:txBody>
      </p:sp>
      <p:sp>
        <p:nvSpPr>
          <p:cNvPr id="101" name="Google Shape;101;p13"/>
          <p:cNvSpPr/>
          <p:nvPr/>
        </p:nvSpPr>
        <p:spPr>
          <a:xfrm>
            <a:off x="2552241" y="5326901"/>
            <a:ext cx="1876926" cy="1876926"/>
          </a:xfrm>
          <a:custGeom>
            <a:rect b="b" l="l" r="r" t="t"/>
            <a:pathLst>
              <a:path extrusionOk="0" h="1876926" w="1876926">
                <a:moveTo>
                  <a:pt x="0" y="0"/>
                </a:moveTo>
                <a:lnTo>
                  <a:pt x="1876926" y="0"/>
                </a:lnTo>
                <a:lnTo>
                  <a:pt x="1876926" y="1876926"/>
                </a:lnTo>
                <a:lnTo>
                  <a:pt x="0" y="1876926"/>
                </a:lnTo>
                <a:lnTo>
                  <a:pt x="0" y="0"/>
                </a:lnTo>
                <a:close/>
              </a:path>
            </a:pathLst>
          </a:custGeom>
          <a:blipFill rotWithShape="1">
            <a:blip r:embed="rId3">
              <a:alphaModFix/>
            </a:blip>
            <a:stretch>
              <a:fillRect b="0" l="0" r="0" t="0"/>
            </a:stretch>
          </a:blipFill>
          <a:ln>
            <a:noFill/>
          </a:ln>
        </p:spPr>
      </p:sp>
      <p:sp>
        <p:nvSpPr>
          <p:cNvPr id="102" name="Google Shape;102;p13"/>
          <p:cNvSpPr txBox="1"/>
          <p:nvPr/>
        </p:nvSpPr>
        <p:spPr>
          <a:xfrm>
            <a:off x="2801002" y="5726884"/>
            <a:ext cx="1379400" cy="861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5600" u="none" cap="none" strike="noStrike">
                <a:solidFill>
                  <a:srgbClr val="FFFFFF"/>
                </a:solidFill>
                <a:latin typeface="Amiko"/>
                <a:ea typeface="Amiko"/>
                <a:cs typeface="Amiko"/>
                <a:sym typeface="Amiko"/>
              </a:rPr>
              <a:t>04</a:t>
            </a:r>
            <a:endParaRPr>
              <a:latin typeface="Amiko"/>
              <a:ea typeface="Amiko"/>
              <a:cs typeface="Amiko"/>
              <a:sym typeface="Amiko"/>
            </a:endParaRPr>
          </a:p>
        </p:txBody>
      </p:sp>
      <p:sp>
        <p:nvSpPr>
          <p:cNvPr id="103" name="Google Shape;103;p13"/>
          <p:cNvSpPr txBox="1"/>
          <p:nvPr/>
        </p:nvSpPr>
        <p:spPr>
          <a:xfrm>
            <a:off x="2269261" y="7435175"/>
            <a:ext cx="24429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04</a:t>
            </a:r>
            <a:endParaRPr b="1">
              <a:latin typeface="Amiko"/>
              <a:ea typeface="Amiko"/>
              <a:cs typeface="Amiko"/>
              <a:sym typeface="Amiko"/>
            </a:endParaRPr>
          </a:p>
        </p:txBody>
      </p:sp>
      <p:sp>
        <p:nvSpPr>
          <p:cNvPr id="104" name="Google Shape;104;p13"/>
          <p:cNvSpPr txBox="1"/>
          <p:nvPr/>
        </p:nvSpPr>
        <p:spPr>
          <a:xfrm>
            <a:off x="1640396" y="8159115"/>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i="0" lang="en-US" sz="1800" u="none" cap="none" strike="noStrike">
                <a:solidFill>
                  <a:srgbClr val="000000"/>
                </a:solidFill>
                <a:latin typeface="Amiko"/>
                <a:ea typeface="Amiko"/>
                <a:cs typeface="Amiko"/>
                <a:sym typeface="Amiko"/>
              </a:rPr>
              <a:t>Lorem ipsum dolor sit amet, consectetur adipiscing elit, sed do eiusmod tempor incididunt.</a:t>
            </a:r>
            <a:endParaRPr>
              <a:latin typeface="Amiko"/>
              <a:ea typeface="Amiko"/>
              <a:cs typeface="Amiko"/>
              <a:sym typeface="Amiko"/>
            </a:endParaRPr>
          </a:p>
        </p:txBody>
      </p:sp>
      <p:sp>
        <p:nvSpPr>
          <p:cNvPr id="105" name="Google Shape;105;p13"/>
          <p:cNvSpPr/>
          <p:nvPr/>
        </p:nvSpPr>
        <p:spPr>
          <a:xfrm>
            <a:off x="6647523" y="5326901"/>
            <a:ext cx="1876926" cy="1876926"/>
          </a:xfrm>
          <a:custGeom>
            <a:rect b="b" l="l" r="r" t="t"/>
            <a:pathLst>
              <a:path extrusionOk="0" h="1876926" w="1876926">
                <a:moveTo>
                  <a:pt x="0" y="0"/>
                </a:moveTo>
                <a:lnTo>
                  <a:pt x="1876927" y="0"/>
                </a:lnTo>
                <a:lnTo>
                  <a:pt x="1876927" y="1876926"/>
                </a:lnTo>
                <a:lnTo>
                  <a:pt x="0" y="1876926"/>
                </a:lnTo>
                <a:lnTo>
                  <a:pt x="0" y="0"/>
                </a:lnTo>
                <a:close/>
              </a:path>
            </a:pathLst>
          </a:custGeom>
          <a:blipFill rotWithShape="1">
            <a:blip r:embed="rId3">
              <a:alphaModFix/>
            </a:blip>
            <a:stretch>
              <a:fillRect b="0" l="0" r="0" t="0"/>
            </a:stretch>
          </a:blipFill>
          <a:ln>
            <a:noFill/>
          </a:ln>
        </p:spPr>
      </p:sp>
      <p:sp>
        <p:nvSpPr>
          <p:cNvPr id="106" name="Google Shape;106;p13"/>
          <p:cNvSpPr txBox="1"/>
          <p:nvPr/>
        </p:nvSpPr>
        <p:spPr>
          <a:xfrm>
            <a:off x="6896285" y="5726884"/>
            <a:ext cx="1379400" cy="861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5600" u="none" cap="none" strike="noStrike">
                <a:solidFill>
                  <a:srgbClr val="FFFFFF"/>
                </a:solidFill>
                <a:latin typeface="Amiko"/>
                <a:ea typeface="Amiko"/>
                <a:cs typeface="Amiko"/>
                <a:sym typeface="Amiko"/>
              </a:rPr>
              <a:t>05</a:t>
            </a:r>
            <a:endParaRPr>
              <a:latin typeface="Amiko"/>
              <a:ea typeface="Amiko"/>
              <a:cs typeface="Amiko"/>
              <a:sym typeface="Amiko"/>
            </a:endParaRPr>
          </a:p>
        </p:txBody>
      </p:sp>
      <p:sp>
        <p:nvSpPr>
          <p:cNvPr id="107" name="Google Shape;107;p13"/>
          <p:cNvSpPr txBox="1"/>
          <p:nvPr/>
        </p:nvSpPr>
        <p:spPr>
          <a:xfrm>
            <a:off x="6513185" y="7435175"/>
            <a:ext cx="21456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06</a:t>
            </a:r>
            <a:endParaRPr b="1">
              <a:latin typeface="Amiko"/>
              <a:ea typeface="Amiko"/>
              <a:cs typeface="Amiko"/>
              <a:sym typeface="Amiko"/>
            </a:endParaRPr>
          </a:p>
        </p:txBody>
      </p:sp>
      <p:sp>
        <p:nvSpPr>
          <p:cNvPr id="108" name="Google Shape;108;p13"/>
          <p:cNvSpPr txBox="1"/>
          <p:nvPr/>
        </p:nvSpPr>
        <p:spPr>
          <a:xfrm>
            <a:off x="5735679" y="8159115"/>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i="0" lang="en-US" sz="1800" u="none" cap="none" strike="noStrike">
                <a:solidFill>
                  <a:srgbClr val="000000"/>
                </a:solidFill>
                <a:latin typeface="Amiko"/>
                <a:ea typeface="Amiko"/>
                <a:cs typeface="Amiko"/>
                <a:sym typeface="Amiko"/>
              </a:rPr>
              <a:t>Lorem ipsum dolor sit amet, consectetur adipiscing elit, sed do eiusmod tempor incididunt.</a:t>
            </a:r>
            <a:endParaRPr>
              <a:latin typeface="Amiko"/>
              <a:ea typeface="Amiko"/>
              <a:cs typeface="Amiko"/>
              <a:sym typeface="Amiko"/>
            </a:endParaRPr>
          </a:p>
        </p:txBody>
      </p:sp>
      <p:sp>
        <p:nvSpPr>
          <p:cNvPr id="109" name="Google Shape;109;p13"/>
          <p:cNvSpPr/>
          <p:nvPr/>
        </p:nvSpPr>
        <p:spPr>
          <a:xfrm>
            <a:off x="10738663" y="5326901"/>
            <a:ext cx="1876926" cy="1876926"/>
          </a:xfrm>
          <a:custGeom>
            <a:rect b="b" l="l" r="r" t="t"/>
            <a:pathLst>
              <a:path extrusionOk="0" h="1876926" w="1876926">
                <a:moveTo>
                  <a:pt x="0" y="0"/>
                </a:moveTo>
                <a:lnTo>
                  <a:pt x="1876927" y="0"/>
                </a:lnTo>
                <a:lnTo>
                  <a:pt x="1876927" y="1876926"/>
                </a:lnTo>
                <a:lnTo>
                  <a:pt x="0" y="1876926"/>
                </a:lnTo>
                <a:lnTo>
                  <a:pt x="0" y="0"/>
                </a:lnTo>
                <a:close/>
              </a:path>
            </a:pathLst>
          </a:custGeom>
          <a:blipFill rotWithShape="1">
            <a:blip r:embed="rId3">
              <a:alphaModFix/>
            </a:blip>
            <a:stretch>
              <a:fillRect b="0" l="0" r="0" t="0"/>
            </a:stretch>
          </a:blipFill>
          <a:ln>
            <a:noFill/>
          </a:ln>
        </p:spPr>
      </p:sp>
      <p:sp>
        <p:nvSpPr>
          <p:cNvPr id="110" name="Google Shape;110;p13"/>
          <p:cNvSpPr txBox="1"/>
          <p:nvPr/>
        </p:nvSpPr>
        <p:spPr>
          <a:xfrm>
            <a:off x="10987425" y="5726884"/>
            <a:ext cx="1379400" cy="861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5600" u="none" cap="none" strike="noStrike">
                <a:solidFill>
                  <a:srgbClr val="FFFFFF"/>
                </a:solidFill>
                <a:latin typeface="Amiko"/>
                <a:ea typeface="Amiko"/>
                <a:cs typeface="Amiko"/>
                <a:sym typeface="Amiko"/>
              </a:rPr>
              <a:t>07</a:t>
            </a:r>
            <a:endParaRPr>
              <a:latin typeface="Amiko"/>
              <a:ea typeface="Amiko"/>
              <a:cs typeface="Amiko"/>
              <a:sym typeface="Amiko"/>
            </a:endParaRPr>
          </a:p>
        </p:txBody>
      </p:sp>
      <p:sp>
        <p:nvSpPr>
          <p:cNvPr id="111" name="Google Shape;111;p13"/>
          <p:cNvSpPr txBox="1"/>
          <p:nvPr/>
        </p:nvSpPr>
        <p:spPr>
          <a:xfrm>
            <a:off x="10604337" y="7435175"/>
            <a:ext cx="21456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07</a:t>
            </a:r>
            <a:endParaRPr b="1">
              <a:latin typeface="Amiko"/>
              <a:ea typeface="Amiko"/>
              <a:cs typeface="Amiko"/>
              <a:sym typeface="Amiko"/>
            </a:endParaRPr>
          </a:p>
        </p:txBody>
      </p:sp>
      <p:sp>
        <p:nvSpPr>
          <p:cNvPr id="112" name="Google Shape;112;p13"/>
          <p:cNvSpPr txBox="1"/>
          <p:nvPr/>
        </p:nvSpPr>
        <p:spPr>
          <a:xfrm>
            <a:off x="9826819" y="8159115"/>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i="0" lang="en-US" sz="1800" u="none" cap="none" strike="noStrike">
                <a:solidFill>
                  <a:srgbClr val="000000"/>
                </a:solidFill>
                <a:latin typeface="Amiko"/>
                <a:ea typeface="Amiko"/>
                <a:cs typeface="Amiko"/>
                <a:sym typeface="Amiko"/>
              </a:rPr>
              <a:t>Lorem ipsum dolor sit amet, consectetur adipiscing elit, sed do eiusmod tempor incididunt.</a:t>
            </a:r>
            <a:endParaRPr>
              <a:latin typeface="Amiko"/>
              <a:ea typeface="Amiko"/>
              <a:cs typeface="Amiko"/>
              <a:sym typeface="Amiko"/>
            </a:endParaRPr>
          </a:p>
        </p:txBody>
      </p:sp>
      <p:sp>
        <p:nvSpPr>
          <p:cNvPr id="113" name="Google Shape;113;p13"/>
          <p:cNvSpPr txBox="1"/>
          <p:nvPr/>
        </p:nvSpPr>
        <p:spPr>
          <a:xfrm>
            <a:off x="764613" y="2267366"/>
            <a:ext cx="3639900" cy="16623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3600" u="none" cap="none" strike="noStrike">
                <a:solidFill>
                  <a:srgbClr val="000000"/>
                </a:solidFill>
                <a:latin typeface="Amiko"/>
                <a:ea typeface="Amiko"/>
                <a:cs typeface="Amiko"/>
                <a:sym typeface="Amiko"/>
              </a:rPr>
              <a:t>VALUE CHAIN ANALYSIS INFOGRAPHICS</a:t>
            </a:r>
            <a:endParaRPr b="1">
              <a:latin typeface="Amiko"/>
              <a:ea typeface="Amiko"/>
              <a:cs typeface="Amiko"/>
              <a:sym typeface="Amiko"/>
            </a:endParaRPr>
          </a:p>
        </p:txBody>
      </p:sp>
      <p:sp>
        <p:nvSpPr>
          <p:cNvPr id="114" name="Google Shape;114;p13"/>
          <p:cNvSpPr/>
          <p:nvPr/>
        </p:nvSpPr>
        <p:spPr>
          <a:xfrm>
            <a:off x="14805042" y="5320042"/>
            <a:ext cx="1876926" cy="1876926"/>
          </a:xfrm>
          <a:custGeom>
            <a:rect b="b" l="l" r="r" t="t"/>
            <a:pathLst>
              <a:path extrusionOk="0" h="1876926" w="1876926">
                <a:moveTo>
                  <a:pt x="0" y="0"/>
                </a:moveTo>
                <a:lnTo>
                  <a:pt x="1876926" y="0"/>
                </a:lnTo>
                <a:lnTo>
                  <a:pt x="1876926" y="1876927"/>
                </a:lnTo>
                <a:lnTo>
                  <a:pt x="0" y="1876927"/>
                </a:lnTo>
                <a:lnTo>
                  <a:pt x="0" y="0"/>
                </a:lnTo>
                <a:close/>
              </a:path>
            </a:pathLst>
          </a:custGeom>
          <a:blipFill rotWithShape="1">
            <a:blip r:embed="rId3">
              <a:alphaModFix/>
            </a:blip>
            <a:stretch>
              <a:fillRect b="0" l="0" r="0" t="0"/>
            </a:stretch>
          </a:blipFill>
          <a:ln>
            <a:noFill/>
          </a:ln>
        </p:spPr>
      </p:sp>
      <p:sp>
        <p:nvSpPr>
          <p:cNvPr id="115" name="Google Shape;115;p13"/>
          <p:cNvSpPr txBox="1"/>
          <p:nvPr/>
        </p:nvSpPr>
        <p:spPr>
          <a:xfrm>
            <a:off x="15053803" y="5720025"/>
            <a:ext cx="1379400" cy="8619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5600" u="none" cap="none" strike="noStrike">
                <a:solidFill>
                  <a:srgbClr val="FFFFFF"/>
                </a:solidFill>
                <a:latin typeface="Amiko"/>
                <a:ea typeface="Amiko"/>
                <a:cs typeface="Amiko"/>
                <a:sym typeface="Amiko"/>
              </a:rPr>
              <a:t>08</a:t>
            </a:r>
            <a:endParaRPr>
              <a:latin typeface="Amiko"/>
              <a:ea typeface="Amiko"/>
              <a:cs typeface="Amiko"/>
              <a:sym typeface="Amiko"/>
            </a:endParaRPr>
          </a:p>
        </p:txBody>
      </p:sp>
      <p:sp>
        <p:nvSpPr>
          <p:cNvPr id="116" name="Google Shape;116;p13"/>
          <p:cNvSpPr txBox="1"/>
          <p:nvPr/>
        </p:nvSpPr>
        <p:spPr>
          <a:xfrm>
            <a:off x="14536374" y="7428313"/>
            <a:ext cx="21456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08</a:t>
            </a:r>
            <a:endParaRPr b="1">
              <a:latin typeface="Amiko"/>
              <a:ea typeface="Amiko"/>
              <a:cs typeface="Amiko"/>
              <a:sym typeface="Amiko"/>
            </a:endParaRPr>
          </a:p>
        </p:txBody>
      </p:sp>
      <p:sp>
        <p:nvSpPr>
          <p:cNvPr id="117" name="Google Shape;117;p13"/>
          <p:cNvSpPr txBox="1"/>
          <p:nvPr/>
        </p:nvSpPr>
        <p:spPr>
          <a:xfrm>
            <a:off x="13893197" y="8152257"/>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i="0" lang="en-US" sz="1800" u="none" cap="none" strike="noStrike">
                <a:solidFill>
                  <a:srgbClr val="000000"/>
                </a:solidFill>
                <a:latin typeface="Amiko"/>
                <a:ea typeface="Amiko"/>
                <a:cs typeface="Amiko"/>
                <a:sym typeface="Amiko"/>
              </a:rPr>
              <a:t>Lorem ipsum dolor sit amet, consectetur adipiscing elit, sed do eiusmod tempor incididunt.</a:t>
            </a:r>
            <a:endParaRPr>
              <a:latin typeface="Amiko"/>
              <a:ea typeface="Amiko"/>
              <a:cs typeface="Amiko"/>
              <a:sym typeface="Amiko"/>
            </a:endParaRPr>
          </a:p>
        </p:txBody>
      </p:sp>
      <p:sp>
        <p:nvSpPr>
          <p:cNvPr id="118" name="Google Shape;118;p13"/>
          <p:cNvSpPr/>
          <p:nvPr/>
        </p:nvSpPr>
        <p:spPr>
          <a:xfrm rot="5400000">
            <a:off x="17308950" y="9550850"/>
            <a:ext cx="569700" cy="492600"/>
          </a:xfrm>
          <a:prstGeom prst="triangle">
            <a:avLst>
              <a:gd fmla="val 50000" name="adj"/>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680"/>
        </a:solidFill>
      </p:bgPr>
    </p:bg>
    <p:spTree>
      <p:nvGrpSpPr>
        <p:cNvPr id="122" name="Shape 122"/>
        <p:cNvGrpSpPr/>
        <p:nvPr/>
      </p:nvGrpSpPr>
      <p:grpSpPr>
        <a:xfrm>
          <a:off x="0" y="0"/>
          <a:ext cx="0" cy="0"/>
          <a:chOff x="0" y="0"/>
          <a:chExt cx="0" cy="0"/>
        </a:xfrm>
      </p:grpSpPr>
      <p:grpSp>
        <p:nvGrpSpPr>
          <p:cNvPr id="123" name="Google Shape;123;p14"/>
          <p:cNvGrpSpPr/>
          <p:nvPr/>
        </p:nvGrpSpPr>
        <p:grpSpPr>
          <a:xfrm>
            <a:off x="0" y="527269"/>
            <a:ext cx="13369799" cy="4616231"/>
            <a:chOff x="0" y="0"/>
            <a:chExt cx="3521264" cy="1215798"/>
          </a:xfrm>
        </p:grpSpPr>
        <p:sp>
          <p:nvSpPr>
            <p:cNvPr id="124" name="Google Shape;124;p14"/>
            <p:cNvSpPr/>
            <p:nvPr/>
          </p:nvSpPr>
          <p:spPr>
            <a:xfrm>
              <a:off x="0" y="0"/>
              <a:ext cx="3521264" cy="1215798"/>
            </a:xfrm>
            <a:custGeom>
              <a:rect b="b" l="l" r="r" t="t"/>
              <a:pathLst>
                <a:path extrusionOk="0" h="1215798" w="3521264">
                  <a:moveTo>
                    <a:pt x="3521264" y="607899"/>
                  </a:moveTo>
                  <a:lnTo>
                    <a:pt x="3114864" y="0"/>
                  </a:lnTo>
                  <a:lnTo>
                    <a:pt x="3114864" y="203200"/>
                  </a:lnTo>
                  <a:lnTo>
                    <a:pt x="0" y="203200"/>
                  </a:lnTo>
                  <a:lnTo>
                    <a:pt x="0" y="1012598"/>
                  </a:lnTo>
                  <a:lnTo>
                    <a:pt x="3114864" y="1012598"/>
                  </a:lnTo>
                  <a:lnTo>
                    <a:pt x="3114864" y="1215798"/>
                  </a:lnTo>
                  <a:lnTo>
                    <a:pt x="3521264" y="607899"/>
                  </a:lnTo>
                  <a:close/>
                </a:path>
              </a:pathLst>
            </a:custGeom>
            <a:solidFill>
              <a:srgbClr val="FFFFFF"/>
            </a:solidFill>
            <a:ln>
              <a:noFill/>
            </a:ln>
          </p:spPr>
        </p:sp>
        <p:sp>
          <p:nvSpPr>
            <p:cNvPr id="125" name="Google Shape;125;p14"/>
            <p:cNvSpPr txBox="1"/>
            <p:nvPr/>
          </p:nvSpPr>
          <p:spPr>
            <a:xfrm>
              <a:off x="0" y="165100"/>
              <a:ext cx="3419664" cy="847498"/>
            </a:xfrm>
            <a:prstGeom prst="rect">
              <a:avLst/>
            </a:prstGeom>
            <a:noFill/>
            <a:ln>
              <a:noFill/>
            </a:ln>
          </p:spPr>
          <p:txBody>
            <a:bodyPr anchorCtr="0" anchor="ctr" bIns="50800" lIns="50800" spcFirstLastPara="1" rIns="50800" wrap="square" tIns="50800">
              <a:noAutofit/>
            </a:bodyPr>
            <a:lstStyle/>
            <a:p>
              <a:pPr indent="0" lvl="0" marL="0" marR="0" rtl="0" algn="ctr">
                <a:lnSpc>
                  <a:spcPct val="1633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6" name="Google Shape;126;p14"/>
          <p:cNvGrpSpPr/>
          <p:nvPr/>
        </p:nvGrpSpPr>
        <p:grpSpPr>
          <a:xfrm rot="10800000">
            <a:off x="4918201" y="4892784"/>
            <a:ext cx="13369799" cy="4616231"/>
            <a:chOff x="0" y="0"/>
            <a:chExt cx="3521264" cy="1215798"/>
          </a:xfrm>
        </p:grpSpPr>
        <p:sp>
          <p:nvSpPr>
            <p:cNvPr id="127" name="Google Shape;127;p14"/>
            <p:cNvSpPr/>
            <p:nvPr/>
          </p:nvSpPr>
          <p:spPr>
            <a:xfrm>
              <a:off x="0" y="0"/>
              <a:ext cx="3521264" cy="1215798"/>
            </a:xfrm>
            <a:custGeom>
              <a:rect b="b" l="l" r="r" t="t"/>
              <a:pathLst>
                <a:path extrusionOk="0" h="1215798" w="3521264">
                  <a:moveTo>
                    <a:pt x="3521264" y="607899"/>
                  </a:moveTo>
                  <a:lnTo>
                    <a:pt x="3114864" y="0"/>
                  </a:lnTo>
                  <a:lnTo>
                    <a:pt x="3114864" y="203200"/>
                  </a:lnTo>
                  <a:lnTo>
                    <a:pt x="0" y="203200"/>
                  </a:lnTo>
                  <a:lnTo>
                    <a:pt x="0" y="1012598"/>
                  </a:lnTo>
                  <a:lnTo>
                    <a:pt x="3114864" y="1012598"/>
                  </a:lnTo>
                  <a:lnTo>
                    <a:pt x="3114864" y="1215798"/>
                  </a:lnTo>
                  <a:lnTo>
                    <a:pt x="3521264" y="607899"/>
                  </a:lnTo>
                  <a:close/>
                </a:path>
              </a:pathLst>
            </a:custGeom>
            <a:solidFill>
              <a:srgbClr val="000000"/>
            </a:solidFill>
            <a:ln>
              <a:noFill/>
            </a:ln>
          </p:spPr>
        </p:sp>
        <p:sp>
          <p:nvSpPr>
            <p:cNvPr id="128" name="Google Shape;128;p14"/>
            <p:cNvSpPr txBox="1"/>
            <p:nvPr/>
          </p:nvSpPr>
          <p:spPr>
            <a:xfrm>
              <a:off x="0" y="165100"/>
              <a:ext cx="3419664" cy="847498"/>
            </a:xfrm>
            <a:prstGeom prst="rect">
              <a:avLst/>
            </a:prstGeom>
            <a:noFill/>
            <a:ln>
              <a:noFill/>
            </a:ln>
          </p:spPr>
          <p:txBody>
            <a:bodyPr anchorCtr="0" anchor="ctr" bIns="50800" lIns="50800" spcFirstLastPara="1" rIns="50800" wrap="square" tIns="50800">
              <a:noAutofit/>
            </a:bodyPr>
            <a:lstStyle/>
            <a:p>
              <a:pPr indent="0" lvl="0" marL="0" marR="0" rtl="0" algn="ctr">
                <a:lnSpc>
                  <a:spcPct val="1633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29" name="Google Shape;129;p14"/>
          <p:cNvSpPr txBox="1"/>
          <p:nvPr/>
        </p:nvSpPr>
        <p:spPr>
          <a:xfrm>
            <a:off x="13619508" y="2208639"/>
            <a:ext cx="3639900" cy="16623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600" u="none" cap="none" strike="noStrike">
                <a:solidFill>
                  <a:srgbClr val="000000"/>
                </a:solidFill>
                <a:latin typeface="Amiko"/>
                <a:ea typeface="Amiko"/>
                <a:cs typeface="Amiko"/>
                <a:sym typeface="Amiko"/>
              </a:rPr>
              <a:t>VALUE CHAIN ANALYSIS INFOGRAPHICS</a:t>
            </a:r>
            <a:endParaRPr b="1">
              <a:latin typeface="Amiko"/>
              <a:ea typeface="Amiko"/>
              <a:cs typeface="Amiko"/>
              <a:sym typeface="Amiko"/>
            </a:endParaRPr>
          </a:p>
        </p:txBody>
      </p:sp>
      <p:sp>
        <p:nvSpPr>
          <p:cNvPr id="130" name="Google Shape;130;p14"/>
          <p:cNvSpPr txBox="1"/>
          <p:nvPr/>
        </p:nvSpPr>
        <p:spPr>
          <a:xfrm>
            <a:off x="1914324" y="1742867"/>
            <a:ext cx="4770600" cy="5541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1" i="0" lang="en-US" sz="3600" u="none" cap="none" strike="noStrike">
                <a:solidFill>
                  <a:srgbClr val="000000"/>
                </a:solidFill>
                <a:latin typeface="Amiko"/>
                <a:ea typeface="Amiko"/>
                <a:cs typeface="Amiko"/>
                <a:sym typeface="Amiko"/>
              </a:rPr>
              <a:t>ADVANTAGES</a:t>
            </a:r>
            <a:endParaRPr b="1">
              <a:latin typeface="Amiko"/>
              <a:ea typeface="Amiko"/>
              <a:cs typeface="Amiko"/>
              <a:sym typeface="Amiko"/>
            </a:endParaRPr>
          </a:p>
        </p:txBody>
      </p:sp>
      <p:sp>
        <p:nvSpPr>
          <p:cNvPr id="131" name="Google Shape;131;p14"/>
          <p:cNvSpPr txBox="1"/>
          <p:nvPr/>
        </p:nvSpPr>
        <p:spPr>
          <a:xfrm>
            <a:off x="1914324" y="2603927"/>
            <a:ext cx="8275200" cy="12330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 ut labore et dolore magna aliqua. Suspendisse potenti nullam ac tortor vitae purus faucibus ornare suspendisse. Sit amet tellus cras adipiscing enim eu turpis egestas pretium.</a:t>
            </a:r>
            <a:endParaRPr/>
          </a:p>
        </p:txBody>
      </p:sp>
      <p:sp>
        <p:nvSpPr>
          <p:cNvPr id="132" name="Google Shape;132;p14"/>
          <p:cNvSpPr txBox="1"/>
          <p:nvPr/>
        </p:nvSpPr>
        <p:spPr>
          <a:xfrm>
            <a:off x="12488724" y="6087428"/>
            <a:ext cx="4770600" cy="554100"/>
          </a:xfrm>
          <a:prstGeom prst="rect">
            <a:avLst/>
          </a:prstGeom>
          <a:noFill/>
          <a:ln>
            <a:noFill/>
          </a:ln>
        </p:spPr>
        <p:txBody>
          <a:bodyPr anchorCtr="0" anchor="t" bIns="0" lIns="0" spcFirstLastPara="1" rIns="0" wrap="square" tIns="0">
            <a:spAutoFit/>
          </a:bodyPr>
          <a:lstStyle/>
          <a:p>
            <a:pPr indent="0" lvl="0" marL="0" marR="0" rtl="0" algn="r">
              <a:lnSpc>
                <a:spcPct val="140000"/>
              </a:lnSpc>
              <a:spcBef>
                <a:spcPts val="0"/>
              </a:spcBef>
              <a:spcAft>
                <a:spcPts val="0"/>
              </a:spcAft>
              <a:buNone/>
            </a:pPr>
            <a:r>
              <a:rPr b="1" i="0" lang="en-US" sz="3600" u="none" cap="none" strike="noStrike">
                <a:solidFill>
                  <a:srgbClr val="FFFFFF"/>
                </a:solidFill>
                <a:latin typeface="Amiko"/>
                <a:ea typeface="Amiko"/>
                <a:cs typeface="Amiko"/>
                <a:sym typeface="Amiko"/>
              </a:rPr>
              <a:t>DISADVANTAGES</a:t>
            </a:r>
            <a:endParaRPr b="1">
              <a:latin typeface="Amiko"/>
              <a:ea typeface="Amiko"/>
              <a:cs typeface="Amiko"/>
              <a:sym typeface="Amiko"/>
            </a:endParaRPr>
          </a:p>
        </p:txBody>
      </p:sp>
      <p:sp>
        <p:nvSpPr>
          <p:cNvPr id="133" name="Google Shape;133;p14"/>
          <p:cNvSpPr txBox="1"/>
          <p:nvPr/>
        </p:nvSpPr>
        <p:spPr>
          <a:xfrm>
            <a:off x="8682179" y="6948488"/>
            <a:ext cx="8577000" cy="1233000"/>
          </a:xfrm>
          <a:prstGeom prst="rect">
            <a:avLst/>
          </a:prstGeom>
          <a:noFill/>
          <a:ln>
            <a:noFill/>
          </a:ln>
        </p:spPr>
        <p:txBody>
          <a:bodyPr anchorCtr="0" anchor="t" bIns="0" lIns="0" spcFirstLastPara="1" rIns="0" wrap="square" tIns="0">
            <a:spAutoFit/>
          </a:bodyPr>
          <a:lstStyle/>
          <a:p>
            <a:pPr indent="0" lvl="0" marL="0" marR="0" rtl="0" algn="r">
              <a:lnSpc>
                <a:spcPct val="115000"/>
              </a:lnSpc>
              <a:spcBef>
                <a:spcPts val="0"/>
              </a:spcBef>
              <a:spcAft>
                <a:spcPts val="0"/>
              </a:spcAft>
              <a:buNone/>
            </a:pPr>
            <a:r>
              <a:rPr b="0" i="0" lang="en-US" sz="1800" u="none" cap="none" strike="noStrike">
                <a:solidFill>
                  <a:srgbClr val="FFFFFF"/>
                </a:solidFill>
                <a:latin typeface="Amiko"/>
                <a:ea typeface="Amiko"/>
                <a:cs typeface="Amiko"/>
                <a:sym typeface="Amiko"/>
              </a:rPr>
              <a:t>Lorem ipsum dolor sit amet, consectetur adipiscing elit, sed do eiusmod tempor incididunt ut labore et dolore magna aliqua. Suspendisse potenti nullam ac tortor vitae purus faucibus ornare suspendisse. Sit amet tellus cras adipiscing enim eu turpis egestas pretium.</a:t>
            </a:r>
            <a:endParaRPr/>
          </a:p>
        </p:txBody>
      </p:sp>
      <p:sp>
        <p:nvSpPr>
          <p:cNvPr id="134" name="Google Shape;134;p14"/>
          <p:cNvSpPr txBox="1"/>
          <p:nvPr/>
        </p:nvSpPr>
        <p:spPr>
          <a:xfrm>
            <a:off x="722868" y="6345555"/>
            <a:ext cx="3947974" cy="1663065"/>
          </a:xfrm>
          <a:prstGeom prst="rect">
            <a:avLst/>
          </a:prstGeom>
          <a:noFill/>
          <a:ln>
            <a:noFill/>
          </a:ln>
        </p:spPr>
        <p:txBody>
          <a:bodyPr anchorCtr="0" anchor="t" bIns="0" lIns="0" spcFirstLastPara="1" rIns="0" wrap="square" tIns="0">
            <a:spAutoFit/>
          </a:bodyPr>
          <a:lstStyle/>
          <a:p>
            <a:pPr indent="0" lvl="0" marL="0" marR="0" rtl="0" algn="ctr">
              <a:lnSpc>
                <a:spcPct val="139958"/>
              </a:lnSpc>
              <a:spcBef>
                <a:spcPts val="0"/>
              </a:spcBef>
              <a:spcAft>
                <a:spcPts val="0"/>
              </a:spcAft>
              <a:buNone/>
            </a:pPr>
            <a:r>
              <a:rPr b="1" i="0" lang="en-US" sz="2400" u="none" cap="none" strike="noStrike">
                <a:solidFill>
                  <a:srgbClr val="000000"/>
                </a:solidFill>
                <a:latin typeface="Amiko"/>
                <a:ea typeface="Amiko"/>
                <a:cs typeface="Amiko"/>
                <a:sym typeface="Amiko"/>
              </a:rPr>
              <a:t>Lorem ipsum dolor sit amet, consectetur adipiscing elit, sed do eiusmod tempor.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680"/>
        </a:solidFill>
      </p:bgPr>
    </p:bg>
    <p:spTree>
      <p:nvGrpSpPr>
        <p:cNvPr id="138" name="Shape 138"/>
        <p:cNvGrpSpPr/>
        <p:nvPr/>
      </p:nvGrpSpPr>
      <p:grpSpPr>
        <a:xfrm>
          <a:off x="0" y="0"/>
          <a:ext cx="0" cy="0"/>
          <a:chOff x="0" y="0"/>
          <a:chExt cx="0" cy="0"/>
        </a:xfrm>
      </p:grpSpPr>
      <p:cxnSp>
        <p:nvCxnSpPr>
          <p:cNvPr id="139" name="Google Shape;139;p15"/>
          <p:cNvCxnSpPr/>
          <p:nvPr/>
        </p:nvCxnSpPr>
        <p:spPr>
          <a:xfrm>
            <a:off x="0" y="5721180"/>
            <a:ext cx="18288000" cy="0"/>
          </a:xfrm>
          <a:prstGeom prst="straightConnector1">
            <a:avLst/>
          </a:prstGeom>
          <a:noFill/>
          <a:ln cap="flat" cmpd="sng" w="95250">
            <a:solidFill>
              <a:srgbClr val="000000"/>
            </a:solidFill>
            <a:prstDash val="solid"/>
            <a:round/>
            <a:headEnd len="sm" w="sm" type="none"/>
            <a:tailEnd len="sm" w="sm" type="none"/>
          </a:ln>
        </p:spPr>
      </p:cxnSp>
      <p:sp>
        <p:nvSpPr>
          <p:cNvPr id="140" name="Google Shape;140;p15"/>
          <p:cNvSpPr/>
          <p:nvPr/>
        </p:nvSpPr>
        <p:spPr>
          <a:xfrm>
            <a:off x="1382070" y="3773009"/>
            <a:ext cx="1544368" cy="1948171"/>
          </a:xfrm>
          <a:custGeom>
            <a:rect b="b" l="l" r="r" t="t"/>
            <a:pathLst>
              <a:path extrusionOk="0" h="2597562" w="2059158">
                <a:moveTo>
                  <a:pt x="0" y="0"/>
                </a:moveTo>
                <a:lnTo>
                  <a:pt x="2059158" y="0"/>
                </a:lnTo>
                <a:lnTo>
                  <a:pt x="2059158" y="2597562"/>
                </a:lnTo>
                <a:lnTo>
                  <a:pt x="0" y="2597562"/>
                </a:lnTo>
                <a:lnTo>
                  <a:pt x="0" y="0"/>
                </a:lnTo>
                <a:close/>
              </a:path>
            </a:pathLst>
          </a:custGeom>
          <a:blipFill rotWithShape="1">
            <a:blip r:embed="rId3">
              <a:alphaModFix/>
            </a:blip>
            <a:stretch>
              <a:fillRect b="0" l="0" r="0" t="0"/>
            </a:stretch>
          </a:blipFill>
          <a:ln>
            <a:noFill/>
          </a:ln>
        </p:spPr>
      </p:sp>
      <p:sp>
        <p:nvSpPr>
          <p:cNvPr id="141" name="Google Shape;141;p15"/>
          <p:cNvSpPr txBox="1"/>
          <p:nvPr/>
        </p:nvSpPr>
        <p:spPr>
          <a:xfrm>
            <a:off x="957711" y="6414175"/>
            <a:ext cx="23931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01</a:t>
            </a:r>
            <a:endParaRPr>
              <a:latin typeface="Amiko"/>
              <a:ea typeface="Amiko"/>
              <a:cs typeface="Amiko"/>
              <a:sym typeface="Amiko"/>
            </a:endParaRPr>
          </a:p>
        </p:txBody>
      </p:sp>
      <p:sp>
        <p:nvSpPr>
          <p:cNvPr id="142" name="Google Shape;142;p15"/>
          <p:cNvSpPr txBox="1"/>
          <p:nvPr/>
        </p:nvSpPr>
        <p:spPr>
          <a:xfrm>
            <a:off x="957681" y="7266616"/>
            <a:ext cx="2393100" cy="15516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43" name="Google Shape;143;p15"/>
          <p:cNvSpPr/>
          <p:nvPr/>
        </p:nvSpPr>
        <p:spPr>
          <a:xfrm>
            <a:off x="4859188" y="3773009"/>
            <a:ext cx="1544368" cy="1948171"/>
          </a:xfrm>
          <a:custGeom>
            <a:rect b="b" l="l" r="r" t="t"/>
            <a:pathLst>
              <a:path extrusionOk="0" h="2597562" w="2059158">
                <a:moveTo>
                  <a:pt x="0" y="0"/>
                </a:moveTo>
                <a:lnTo>
                  <a:pt x="2059158" y="0"/>
                </a:lnTo>
                <a:lnTo>
                  <a:pt x="2059158" y="2597562"/>
                </a:lnTo>
                <a:lnTo>
                  <a:pt x="0" y="2597562"/>
                </a:lnTo>
                <a:lnTo>
                  <a:pt x="0" y="0"/>
                </a:lnTo>
                <a:close/>
              </a:path>
            </a:pathLst>
          </a:custGeom>
          <a:blipFill rotWithShape="1">
            <a:blip r:embed="rId3">
              <a:alphaModFix/>
            </a:blip>
            <a:stretch>
              <a:fillRect b="0" l="0" r="0" t="0"/>
            </a:stretch>
          </a:blipFill>
          <a:ln>
            <a:noFill/>
          </a:ln>
        </p:spPr>
      </p:sp>
      <p:sp>
        <p:nvSpPr>
          <p:cNvPr id="144" name="Google Shape;144;p15"/>
          <p:cNvSpPr txBox="1"/>
          <p:nvPr/>
        </p:nvSpPr>
        <p:spPr>
          <a:xfrm>
            <a:off x="4434827" y="6414175"/>
            <a:ext cx="23931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02</a:t>
            </a:r>
            <a:endParaRPr>
              <a:latin typeface="Amiko"/>
              <a:ea typeface="Amiko"/>
              <a:cs typeface="Amiko"/>
              <a:sym typeface="Amiko"/>
            </a:endParaRPr>
          </a:p>
        </p:txBody>
      </p:sp>
      <p:sp>
        <p:nvSpPr>
          <p:cNvPr id="145" name="Google Shape;145;p15"/>
          <p:cNvSpPr txBox="1"/>
          <p:nvPr/>
        </p:nvSpPr>
        <p:spPr>
          <a:xfrm>
            <a:off x="4434799" y="7266616"/>
            <a:ext cx="2393100" cy="15516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46" name="Google Shape;146;p15"/>
          <p:cNvSpPr/>
          <p:nvPr/>
        </p:nvSpPr>
        <p:spPr>
          <a:xfrm>
            <a:off x="8336306" y="3773009"/>
            <a:ext cx="1544368" cy="1948171"/>
          </a:xfrm>
          <a:custGeom>
            <a:rect b="b" l="l" r="r" t="t"/>
            <a:pathLst>
              <a:path extrusionOk="0" h="2597562" w="2059158">
                <a:moveTo>
                  <a:pt x="0" y="0"/>
                </a:moveTo>
                <a:lnTo>
                  <a:pt x="2059158" y="0"/>
                </a:lnTo>
                <a:lnTo>
                  <a:pt x="2059158" y="2597562"/>
                </a:lnTo>
                <a:lnTo>
                  <a:pt x="0" y="2597562"/>
                </a:lnTo>
                <a:lnTo>
                  <a:pt x="0" y="0"/>
                </a:lnTo>
                <a:close/>
              </a:path>
            </a:pathLst>
          </a:custGeom>
          <a:blipFill rotWithShape="1">
            <a:blip r:embed="rId3">
              <a:alphaModFix/>
            </a:blip>
            <a:stretch>
              <a:fillRect b="0" l="0" r="0" t="0"/>
            </a:stretch>
          </a:blipFill>
          <a:ln>
            <a:noFill/>
          </a:ln>
        </p:spPr>
      </p:sp>
      <p:sp>
        <p:nvSpPr>
          <p:cNvPr id="147" name="Google Shape;147;p15"/>
          <p:cNvSpPr txBox="1"/>
          <p:nvPr/>
        </p:nvSpPr>
        <p:spPr>
          <a:xfrm>
            <a:off x="8089540" y="6414175"/>
            <a:ext cx="20379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03</a:t>
            </a:r>
            <a:endParaRPr>
              <a:latin typeface="Amiko"/>
              <a:ea typeface="Amiko"/>
              <a:cs typeface="Amiko"/>
              <a:sym typeface="Amiko"/>
            </a:endParaRPr>
          </a:p>
        </p:txBody>
      </p:sp>
      <p:sp>
        <p:nvSpPr>
          <p:cNvPr id="148" name="Google Shape;148;p15"/>
          <p:cNvSpPr txBox="1"/>
          <p:nvPr/>
        </p:nvSpPr>
        <p:spPr>
          <a:xfrm>
            <a:off x="7911917" y="7266616"/>
            <a:ext cx="2393100" cy="15516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49" name="Google Shape;149;p15"/>
          <p:cNvSpPr/>
          <p:nvPr/>
        </p:nvSpPr>
        <p:spPr>
          <a:xfrm>
            <a:off x="11813424" y="3773009"/>
            <a:ext cx="1544368" cy="1948171"/>
          </a:xfrm>
          <a:custGeom>
            <a:rect b="b" l="l" r="r" t="t"/>
            <a:pathLst>
              <a:path extrusionOk="0" h="2597562" w="2059158">
                <a:moveTo>
                  <a:pt x="0" y="0"/>
                </a:moveTo>
                <a:lnTo>
                  <a:pt x="2059158" y="0"/>
                </a:lnTo>
                <a:lnTo>
                  <a:pt x="2059158" y="2597562"/>
                </a:lnTo>
                <a:lnTo>
                  <a:pt x="0" y="2597562"/>
                </a:lnTo>
                <a:lnTo>
                  <a:pt x="0" y="0"/>
                </a:lnTo>
                <a:close/>
              </a:path>
            </a:pathLst>
          </a:custGeom>
          <a:blipFill rotWithShape="1">
            <a:blip r:embed="rId3">
              <a:alphaModFix/>
            </a:blip>
            <a:stretch>
              <a:fillRect b="0" l="0" r="0" t="0"/>
            </a:stretch>
          </a:blipFill>
          <a:ln>
            <a:noFill/>
          </a:ln>
        </p:spPr>
      </p:sp>
      <p:sp>
        <p:nvSpPr>
          <p:cNvPr id="150" name="Google Shape;150;p15"/>
          <p:cNvSpPr txBox="1"/>
          <p:nvPr/>
        </p:nvSpPr>
        <p:spPr>
          <a:xfrm>
            <a:off x="11566636" y="6414175"/>
            <a:ext cx="20379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04</a:t>
            </a:r>
            <a:endParaRPr>
              <a:latin typeface="Amiko"/>
              <a:ea typeface="Amiko"/>
              <a:cs typeface="Amiko"/>
              <a:sym typeface="Amiko"/>
            </a:endParaRPr>
          </a:p>
        </p:txBody>
      </p:sp>
      <p:sp>
        <p:nvSpPr>
          <p:cNvPr id="151" name="Google Shape;151;p15"/>
          <p:cNvSpPr txBox="1"/>
          <p:nvPr/>
        </p:nvSpPr>
        <p:spPr>
          <a:xfrm>
            <a:off x="11389035" y="7266616"/>
            <a:ext cx="2393100" cy="15516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52" name="Google Shape;152;p15"/>
          <p:cNvSpPr/>
          <p:nvPr/>
        </p:nvSpPr>
        <p:spPr>
          <a:xfrm>
            <a:off x="15290543" y="3773009"/>
            <a:ext cx="1544368" cy="1948171"/>
          </a:xfrm>
          <a:custGeom>
            <a:rect b="b" l="l" r="r" t="t"/>
            <a:pathLst>
              <a:path extrusionOk="0" h="2597562" w="2059158">
                <a:moveTo>
                  <a:pt x="0" y="0"/>
                </a:moveTo>
                <a:lnTo>
                  <a:pt x="2059158" y="0"/>
                </a:lnTo>
                <a:lnTo>
                  <a:pt x="2059158" y="2597562"/>
                </a:lnTo>
                <a:lnTo>
                  <a:pt x="0" y="2597562"/>
                </a:lnTo>
                <a:lnTo>
                  <a:pt x="0" y="0"/>
                </a:lnTo>
                <a:close/>
              </a:path>
            </a:pathLst>
          </a:custGeom>
          <a:blipFill rotWithShape="1">
            <a:blip r:embed="rId3">
              <a:alphaModFix/>
            </a:blip>
            <a:stretch>
              <a:fillRect b="0" l="0" r="0" t="0"/>
            </a:stretch>
          </a:blipFill>
          <a:ln>
            <a:noFill/>
          </a:ln>
        </p:spPr>
      </p:sp>
      <p:sp>
        <p:nvSpPr>
          <p:cNvPr id="153" name="Google Shape;153;p15"/>
          <p:cNvSpPr txBox="1"/>
          <p:nvPr/>
        </p:nvSpPr>
        <p:spPr>
          <a:xfrm>
            <a:off x="15043700" y="6414175"/>
            <a:ext cx="20379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05</a:t>
            </a:r>
            <a:endParaRPr>
              <a:latin typeface="Amiko"/>
              <a:ea typeface="Amiko"/>
              <a:cs typeface="Amiko"/>
              <a:sym typeface="Amiko"/>
            </a:endParaRPr>
          </a:p>
        </p:txBody>
      </p:sp>
      <p:sp>
        <p:nvSpPr>
          <p:cNvPr id="154" name="Google Shape;154;p15"/>
          <p:cNvSpPr txBox="1"/>
          <p:nvPr/>
        </p:nvSpPr>
        <p:spPr>
          <a:xfrm>
            <a:off x="14866154" y="7266616"/>
            <a:ext cx="2393100" cy="15516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55" name="Google Shape;155;p15"/>
          <p:cNvSpPr txBox="1"/>
          <p:nvPr/>
        </p:nvSpPr>
        <p:spPr>
          <a:xfrm>
            <a:off x="2816219" y="1478326"/>
            <a:ext cx="12655500" cy="738900"/>
          </a:xfrm>
          <a:prstGeom prst="rect">
            <a:avLst/>
          </a:prstGeom>
          <a:noFill/>
          <a:ln>
            <a:noFill/>
          </a:ln>
        </p:spPr>
        <p:txBody>
          <a:bodyPr anchorCtr="0" anchor="t" bIns="0" lIns="0" spcFirstLastPara="1" rIns="0" wrap="square" tIns="0">
            <a:spAutoFit/>
          </a:bodyPr>
          <a:lstStyle/>
          <a:p>
            <a:pPr indent="0" lvl="0" marL="0" marR="0" rtl="0" algn="ctr">
              <a:lnSpc>
                <a:spcPct val="139979"/>
              </a:lnSpc>
              <a:spcBef>
                <a:spcPts val="0"/>
              </a:spcBef>
              <a:spcAft>
                <a:spcPts val="0"/>
              </a:spcAft>
              <a:buNone/>
            </a:pPr>
            <a:r>
              <a:rPr b="1" i="0" lang="en-US" sz="4800" u="none" cap="none" strike="noStrike">
                <a:solidFill>
                  <a:srgbClr val="000000"/>
                </a:solidFill>
                <a:latin typeface="Amiko"/>
                <a:ea typeface="Amiko"/>
                <a:cs typeface="Amiko"/>
                <a:sym typeface="Amiko"/>
              </a:rPr>
              <a:t>VALUE CHAIN ANALYSIS INFOGRAPHICS</a:t>
            </a:r>
            <a:endParaRPr b="1">
              <a:latin typeface="Amiko"/>
              <a:ea typeface="Amiko"/>
              <a:cs typeface="Amiko"/>
              <a:sym typeface="Amiko"/>
            </a:endParaRPr>
          </a:p>
        </p:txBody>
      </p:sp>
      <p:sp>
        <p:nvSpPr>
          <p:cNvPr id="156" name="Google Shape;156;p15"/>
          <p:cNvSpPr txBox="1"/>
          <p:nvPr/>
        </p:nvSpPr>
        <p:spPr>
          <a:xfrm>
            <a:off x="2882975" y="2594207"/>
            <a:ext cx="12451030" cy="405765"/>
          </a:xfrm>
          <a:prstGeom prst="rect">
            <a:avLst/>
          </a:prstGeom>
          <a:noFill/>
          <a:ln>
            <a:noFill/>
          </a:ln>
        </p:spPr>
        <p:txBody>
          <a:bodyPr anchorCtr="0" anchor="t" bIns="0" lIns="0" spcFirstLastPara="1" rIns="0" wrap="square" tIns="0">
            <a:spAutoFit/>
          </a:bodyPr>
          <a:lstStyle/>
          <a:p>
            <a:pPr indent="0" lvl="0" marL="0" marR="0" rtl="0" algn="ctr">
              <a:lnSpc>
                <a:spcPct val="139958"/>
              </a:lnSpc>
              <a:spcBef>
                <a:spcPts val="0"/>
              </a:spcBef>
              <a:spcAft>
                <a:spcPts val="0"/>
              </a:spcAft>
              <a:buNone/>
            </a:pPr>
            <a:r>
              <a:rPr b="1" i="0" lang="en-US" sz="2400" u="none" cap="none" strike="noStrike">
                <a:solidFill>
                  <a:srgbClr val="000000"/>
                </a:solidFill>
                <a:latin typeface="Amiko"/>
                <a:ea typeface="Amiko"/>
                <a:cs typeface="Amiko"/>
                <a:sym typeface="Amiko"/>
              </a:rPr>
              <a:t>Lorem ipsum dolor sit amet, consectetur adipiscing elit, sed do eiusmod tempor.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680"/>
        </a:solidFill>
      </p:bgPr>
    </p:bg>
    <p:spTree>
      <p:nvGrpSpPr>
        <p:cNvPr id="160" name="Shape 160"/>
        <p:cNvGrpSpPr/>
        <p:nvPr/>
      </p:nvGrpSpPr>
      <p:grpSpPr>
        <a:xfrm>
          <a:off x="0" y="0"/>
          <a:ext cx="0" cy="0"/>
          <a:chOff x="0" y="0"/>
          <a:chExt cx="0" cy="0"/>
        </a:xfrm>
      </p:grpSpPr>
      <p:pic>
        <p:nvPicPr>
          <p:cNvPr id="161" name="Google Shape;161;p16"/>
          <p:cNvPicPr preferRelativeResize="0"/>
          <p:nvPr/>
        </p:nvPicPr>
        <p:blipFill rotWithShape="1">
          <a:blip r:embed="rId3">
            <a:alphaModFix/>
          </a:blip>
          <a:srcRect b="0" l="0" r="0" t="0"/>
          <a:stretch/>
        </p:blipFill>
        <p:spPr>
          <a:xfrm>
            <a:off x="4864686" y="864186"/>
            <a:ext cx="8558628" cy="8558628"/>
          </a:xfrm>
          <a:prstGeom prst="rect">
            <a:avLst/>
          </a:prstGeom>
          <a:noFill/>
          <a:ln>
            <a:noFill/>
          </a:ln>
        </p:spPr>
      </p:pic>
      <p:grpSp>
        <p:nvGrpSpPr>
          <p:cNvPr id="162" name="Google Shape;162;p16"/>
          <p:cNvGrpSpPr/>
          <p:nvPr/>
        </p:nvGrpSpPr>
        <p:grpSpPr>
          <a:xfrm>
            <a:off x="639562" y="1432744"/>
            <a:ext cx="4252225" cy="2241325"/>
            <a:chOff x="0" y="-38100"/>
            <a:chExt cx="1119927" cy="590308"/>
          </a:xfrm>
        </p:grpSpPr>
        <p:sp>
          <p:nvSpPr>
            <p:cNvPr id="163" name="Google Shape;163;p16"/>
            <p:cNvSpPr/>
            <p:nvPr/>
          </p:nvSpPr>
          <p:spPr>
            <a:xfrm>
              <a:off x="0" y="0"/>
              <a:ext cx="1119927" cy="552208"/>
            </a:xfrm>
            <a:custGeom>
              <a:rect b="b" l="l" r="r" t="t"/>
              <a:pathLst>
                <a:path extrusionOk="0" h="552208" w="1119927">
                  <a:moveTo>
                    <a:pt x="0" y="0"/>
                  </a:moveTo>
                  <a:lnTo>
                    <a:pt x="1119927" y="0"/>
                  </a:lnTo>
                  <a:lnTo>
                    <a:pt x="1119927" y="552208"/>
                  </a:lnTo>
                  <a:lnTo>
                    <a:pt x="0" y="552208"/>
                  </a:lnTo>
                  <a:close/>
                </a:path>
              </a:pathLst>
            </a:custGeom>
            <a:solidFill>
              <a:srgbClr val="FFFFFF"/>
            </a:solidFill>
            <a:ln>
              <a:noFill/>
            </a:ln>
          </p:spPr>
        </p:sp>
        <p:sp>
          <p:nvSpPr>
            <p:cNvPr id="164" name="Google Shape;164;p16"/>
            <p:cNvSpPr txBox="1"/>
            <p:nvPr/>
          </p:nvSpPr>
          <p:spPr>
            <a:xfrm>
              <a:off x="0" y="-38100"/>
              <a:ext cx="1119926" cy="590308"/>
            </a:xfrm>
            <a:prstGeom prst="rect">
              <a:avLst/>
            </a:prstGeom>
            <a:noFill/>
            <a:ln>
              <a:noFill/>
            </a:ln>
          </p:spPr>
          <p:txBody>
            <a:bodyPr anchorCtr="0" anchor="ctr" bIns="50800" lIns="50800" spcFirstLastPara="1" rIns="50800" wrap="square" tIns="50800">
              <a:noAutofit/>
            </a:bodyPr>
            <a:lstStyle/>
            <a:p>
              <a:pPr indent="0" lvl="0" marL="0" marR="0" rtl="0" algn="ctr">
                <a:lnSpc>
                  <a:spcPct val="14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5" name="Google Shape;165;p16"/>
          <p:cNvGrpSpPr/>
          <p:nvPr/>
        </p:nvGrpSpPr>
        <p:grpSpPr>
          <a:xfrm>
            <a:off x="639562" y="4075294"/>
            <a:ext cx="4252225" cy="2241325"/>
            <a:chOff x="0" y="-38100"/>
            <a:chExt cx="1119927" cy="590308"/>
          </a:xfrm>
        </p:grpSpPr>
        <p:sp>
          <p:nvSpPr>
            <p:cNvPr id="166" name="Google Shape;166;p16"/>
            <p:cNvSpPr/>
            <p:nvPr/>
          </p:nvSpPr>
          <p:spPr>
            <a:xfrm>
              <a:off x="0" y="0"/>
              <a:ext cx="1119927" cy="552208"/>
            </a:xfrm>
            <a:custGeom>
              <a:rect b="b" l="l" r="r" t="t"/>
              <a:pathLst>
                <a:path extrusionOk="0" h="552208" w="1119927">
                  <a:moveTo>
                    <a:pt x="0" y="0"/>
                  </a:moveTo>
                  <a:lnTo>
                    <a:pt x="1119927" y="0"/>
                  </a:lnTo>
                  <a:lnTo>
                    <a:pt x="1119927" y="552208"/>
                  </a:lnTo>
                  <a:lnTo>
                    <a:pt x="0" y="552208"/>
                  </a:lnTo>
                  <a:close/>
                </a:path>
              </a:pathLst>
            </a:custGeom>
            <a:solidFill>
              <a:srgbClr val="EBE9E9"/>
            </a:solidFill>
            <a:ln>
              <a:noFill/>
            </a:ln>
          </p:spPr>
        </p:sp>
        <p:sp>
          <p:nvSpPr>
            <p:cNvPr id="167" name="Google Shape;167;p16"/>
            <p:cNvSpPr txBox="1"/>
            <p:nvPr/>
          </p:nvSpPr>
          <p:spPr>
            <a:xfrm>
              <a:off x="0" y="-38100"/>
              <a:ext cx="1119926" cy="590308"/>
            </a:xfrm>
            <a:prstGeom prst="rect">
              <a:avLst/>
            </a:prstGeom>
            <a:noFill/>
            <a:ln>
              <a:noFill/>
            </a:ln>
          </p:spPr>
          <p:txBody>
            <a:bodyPr anchorCtr="0" anchor="ctr" bIns="50800" lIns="50800" spcFirstLastPara="1" rIns="50800" wrap="square" tIns="50800">
              <a:noAutofit/>
            </a:bodyPr>
            <a:lstStyle/>
            <a:p>
              <a:pPr indent="0" lvl="0" marL="0" marR="0" rtl="0" algn="ctr">
                <a:lnSpc>
                  <a:spcPct val="14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8" name="Google Shape;168;p16"/>
          <p:cNvGrpSpPr/>
          <p:nvPr/>
        </p:nvGrpSpPr>
        <p:grpSpPr>
          <a:xfrm>
            <a:off x="639562" y="6717845"/>
            <a:ext cx="4252225" cy="2241325"/>
            <a:chOff x="0" y="-38100"/>
            <a:chExt cx="1119927" cy="590308"/>
          </a:xfrm>
        </p:grpSpPr>
        <p:sp>
          <p:nvSpPr>
            <p:cNvPr id="169" name="Google Shape;169;p16"/>
            <p:cNvSpPr/>
            <p:nvPr/>
          </p:nvSpPr>
          <p:spPr>
            <a:xfrm>
              <a:off x="0" y="0"/>
              <a:ext cx="1119927" cy="552208"/>
            </a:xfrm>
            <a:custGeom>
              <a:rect b="b" l="l" r="r" t="t"/>
              <a:pathLst>
                <a:path extrusionOk="0" h="552208" w="1119927">
                  <a:moveTo>
                    <a:pt x="0" y="0"/>
                  </a:moveTo>
                  <a:lnTo>
                    <a:pt x="1119927" y="0"/>
                  </a:lnTo>
                  <a:lnTo>
                    <a:pt x="1119927" y="552208"/>
                  </a:lnTo>
                  <a:lnTo>
                    <a:pt x="0" y="552208"/>
                  </a:lnTo>
                  <a:close/>
                </a:path>
              </a:pathLst>
            </a:custGeom>
            <a:solidFill>
              <a:srgbClr val="C2C2C2"/>
            </a:solidFill>
            <a:ln>
              <a:noFill/>
            </a:ln>
          </p:spPr>
        </p:sp>
        <p:sp>
          <p:nvSpPr>
            <p:cNvPr id="170" name="Google Shape;170;p16"/>
            <p:cNvSpPr txBox="1"/>
            <p:nvPr/>
          </p:nvSpPr>
          <p:spPr>
            <a:xfrm>
              <a:off x="0" y="-38100"/>
              <a:ext cx="1119926" cy="590308"/>
            </a:xfrm>
            <a:prstGeom prst="rect">
              <a:avLst/>
            </a:prstGeom>
            <a:noFill/>
            <a:ln>
              <a:noFill/>
            </a:ln>
          </p:spPr>
          <p:txBody>
            <a:bodyPr anchorCtr="0" anchor="ctr" bIns="50800" lIns="50800" spcFirstLastPara="1" rIns="50800" wrap="square" tIns="50800">
              <a:noAutofit/>
            </a:bodyPr>
            <a:lstStyle/>
            <a:p>
              <a:pPr indent="0" lvl="0" marL="0" marR="0" rtl="0" algn="ctr">
                <a:lnSpc>
                  <a:spcPct val="14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1" name="Google Shape;171;p16"/>
          <p:cNvGrpSpPr/>
          <p:nvPr/>
        </p:nvGrpSpPr>
        <p:grpSpPr>
          <a:xfrm>
            <a:off x="13395895" y="1432744"/>
            <a:ext cx="4252225" cy="2241325"/>
            <a:chOff x="0" y="-38100"/>
            <a:chExt cx="1119927" cy="590308"/>
          </a:xfrm>
        </p:grpSpPr>
        <p:sp>
          <p:nvSpPr>
            <p:cNvPr id="172" name="Google Shape;172;p16"/>
            <p:cNvSpPr/>
            <p:nvPr/>
          </p:nvSpPr>
          <p:spPr>
            <a:xfrm>
              <a:off x="0" y="0"/>
              <a:ext cx="1119927" cy="552208"/>
            </a:xfrm>
            <a:custGeom>
              <a:rect b="b" l="l" r="r" t="t"/>
              <a:pathLst>
                <a:path extrusionOk="0" h="552208" w="1119927">
                  <a:moveTo>
                    <a:pt x="0" y="0"/>
                  </a:moveTo>
                  <a:lnTo>
                    <a:pt x="1119927" y="0"/>
                  </a:lnTo>
                  <a:lnTo>
                    <a:pt x="1119927" y="552208"/>
                  </a:lnTo>
                  <a:lnTo>
                    <a:pt x="0" y="552208"/>
                  </a:lnTo>
                  <a:close/>
                </a:path>
              </a:pathLst>
            </a:custGeom>
            <a:solidFill>
              <a:srgbClr val="000000"/>
            </a:solidFill>
            <a:ln>
              <a:noFill/>
            </a:ln>
          </p:spPr>
        </p:sp>
        <p:sp>
          <p:nvSpPr>
            <p:cNvPr id="173" name="Google Shape;173;p16"/>
            <p:cNvSpPr txBox="1"/>
            <p:nvPr/>
          </p:nvSpPr>
          <p:spPr>
            <a:xfrm>
              <a:off x="0" y="-38100"/>
              <a:ext cx="1119926" cy="590308"/>
            </a:xfrm>
            <a:prstGeom prst="rect">
              <a:avLst/>
            </a:prstGeom>
            <a:noFill/>
            <a:ln>
              <a:noFill/>
            </a:ln>
          </p:spPr>
          <p:txBody>
            <a:bodyPr anchorCtr="0" anchor="ctr" bIns="50800" lIns="50800" spcFirstLastPara="1" rIns="50800" wrap="square" tIns="50800">
              <a:noAutofit/>
            </a:bodyPr>
            <a:lstStyle/>
            <a:p>
              <a:pPr indent="0" lvl="0" marL="0" marR="0" rtl="0" algn="ctr">
                <a:lnSpc>
                  <a:spcPct val="14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4" name="Google Shape;174;p16"/>
          <p:cNvGrpSpPr/>
          <p:nvPr/>
        </p:nvGrpSpPr>
        <p:grpSpPr>
          <a:xfrm>
            <a:off x="13395895" y="4075294"/>
            <a:ext cx="4252225" cy="2241325"/>
            <a:chOff x="0" y="-38100"/>
            <a:chExt cx="1119927" cy="590308"/>
          </a:xfrm>
        </p:grpSpPr>
        <p:sp>
          <p:nvSpPr>
            <p:cNvPr id="175" name="Google Shape;175;p16"/>
            <p:cNvSpPr/>
            <p:nvPr/>
          </p:nvSpPr>
          <p:spPr>
            <a:xfrm>
              <a:off x="0" y="0"/>
              <a:ext cx="1119927" cy="552208"/>
            </a:xfrm>
            <a:custGeom>
              <a:rect b="b" l="l" r="r" t="t"/>
              <a:pathLst>
                <a:path extrusionOk="0" h="552208" w="1119927">
                  <a:moveTo>
                    <a:pt x="0" y="0"/>
                  </a:moveTo>
                  <a:lnTo>
                    <a:pt x="1119927" y="0"/>
                  </a:lnTo>
                  <a:lnTo>
                    <a:pt x="1119927" y="552208"/>
                  </a:lnTo>
                  <a:lnTo>
                    <a:pt x="0" y="552208"/>
                  </a:lnTo>
                  <a:close/>
                </a:path>
              </a:pathLst>
            </a:custGeom>
            <a:solidFill>
              <a:srgbClr val="4D4D4D"/>
            </a:solidFill>
            <a:ln>
              <a:noFill/>
            </a:ln>
          </p:spPr>
        </p:sp>
        <p:sp>
          <p:nvSpPr>
            <p:cNvPr id="176" name="Google Shape;176;p16"/>
            <p:cNvSpPr txBox="1"/>
            <p:nvPr/>
          </p:nvSpPr>
          <p:spPr>
            <a:xfrm>
              <a:off x="0" y="-38100"/>
              <a:ext cx="1119926" cy="590308"/>
            </a:xfrm>
            <a:prstGeom prst="rect">
              <a:avLst/>
            </a:prstGeom>
            <a:noFill/>
            <a:ln>
              <a:noFill/>
            </a:ln>
          </p:spPr>
          <p:txBody>
            <a:bodyPr anchorCtr="0" anchor="ctr" bIns="50800" lIns="50800" spcFirstLastPara="1" rIns="50800" wrap="square" tIns="50800">
              <a:noAutofit/>
            </a:bodyPr>
            <a:lstStyle/>
            <a:p>
              <a:pPr indent="0" lvl="0" marL="0" marR="0" rtl="0" algn="ctr">
                <a:lnSpc>
                  <a:spcPct val="14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7" name="Google Shape;177;p16"/>
          <p:cNvGrpSpPr/>
          <p:nvPr/>
        </p:nvGrpSpPr>
        <p:grpSpPr>
          <a:xfrm>
            <a:off x="13395895" y="6717845"/>
            <a:ext cx="4252225" cy="2241325"/>
            <a:chOff x="0" y="-38100"/>
            <a:chExt cx="1119927" cy="590308"/>
          </a:xfrm>
        </p:grpSpPr>
        <p:sp>
          <p:nvSpPr>
            <p:cNvPr id="178" name="Google Shape;178;p16"/>
            <p:cNvSpPr/>
            <p:nvPr/>
          </p:nvSpPr>
          <p:spPr>
            <a:xfrm>
              <a:off x="0" y="0"/>
              <a:ext cx="1119927" cy="552208"/>
            </a:xfrm>
            <a:custGeom>
              <a:rect b="b" l="l" r="r" t="t"/>
              <a:pathLst>
                <a:path extrusionOk="0" h="552208" w="1119927">
                  <a:moveTo>
                    <a:pt x="0" y="0"/>
                  </a:moveTo>
                  <a:lnTo>
                    <a:pt x="1119927" y="0"/>
                  </a:lnTo>
                  <a:lnTo>
                    <a:pt x="1119927" y="552208"/>
                  </a:lnTo>
                  <a:lnTo>
                    <a:pt x="0" y="552208"/>
                  </a:lnTo>
                  <a:close/>
                </a:path>
              </a:pathLst>
            </a:custGeom>
            <a:solidFill>
              <a:srgbClr val="929292"/>
            </a:solidFill>
            <a:ln>
              <a:noFill/>
            </a:ln>
          </p:spPr>
        </p:sp>
        <p:sp>
          <p:nvSpPr>
            <p:cNvPr id="179" name="Google Shape;179;p16"/>
            <p:cNvSpPr txBox="1"/>
            <p:nvPr/>
          </p:nvSpPr>
          <p:spPr>
            <a:xfrm>
              <a:off x="0" y="-38100"/>
              <a:ext cx="1119926" cy="590308"/>
            </a:xfrm>
            <a:prstGeom prst="rect">
              <a:avLst/>
            </a:prstGeom>
            <a:noFill/>
            <a:ln>
              <a:noFill/>
            </a:ln>
          </p:spPr>
          <p:txBody>
            <a:bodyPr anchorCtr="0" anchor="ctr" bIns="50800" lIns="50800" spcFirstLastPara="1" rIns="50800" wrap="square" tIns="50800">
              <a:noAutofit/>
            </a:bodyPr>
            <a:lstStyle/>
            <a:p>
              <a:pPr indent="0" lvl="0" marL="0" marR="0" rtl="0" algn="ctr">
                <a:lnSpc>
                  <a:spcPct val="14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0" name="Google Shape;180;p16"/>
          <p:cNvSpPr/>
          <p:nvPr/>
        </p:nvSpPr>
        <p:spPr>
          <a:xfrm>
            <a:off x="7327619" y="2625737"/>
            <a:ext cx="1163471" cy="1133855"/>
          </a:xfrm>
          <a:custGeom>
            <a:rect b="b" l="l" r="r" t="t"/>
            <a:pathLst>
              <a:path extrusionOk="0" h="1133855" w="1163471">
                <a:moveTo>
                  <a:pt x="0" y="0"/>
                </a:moveTo>
                <a:lnTo>
                  <a:pt x="1163471" y="0"/>
                </a:lnTo>
                <a:lnTo>
                  <a:pt x="1163471" y="1133856"/>
                </a:lnTo>
                <a:lnTo>
                  <a:pt x="0" y="1133856"/>
                </a:lnTo>
                <a:lnTo>
                  <a:pt x="0" y="0"/>
                </a:lnTo>
                <a:close/>
              </a:path>
            </a:pathLst>
          </a:custGeom>
          <a:blipFill rotWithShape="1">
            <a:blip r:embed="rId4">
              <a:alphaModFix/>
            </a:blip>
            <a:stretch>
              <a:fillRect b="0" l="0" r="0" t="0"/>
            </a:stretch>
          </a:blipFill>
          <a:ln>
            <a:noFill/>
          </a:ln>
        </p:spPr>
      </p:sp>
      <p:sp>
        <p:nvSpPr>
          <p:cNvPr id="181" name="Google Shape;181;p16"/>
          <p:cNvSpPr/>
          <p:nvPr/>
        </p:nvSpPr>
        <p:spPr>
          <a:xfrm>
            <a:off x="6321532" y="4681614"/>
            <a:ext cx="1006087" cy="923771"/>
          </a:xfrm>
          <a:custGeom>
            <a:rect b="b" l="l" r="r" t="t"/>
            <a:pathLst>
              <a:path extrusionOk="0" h="923771" w="1006087">
                <a:moveTo>
                  <a:pt x="0" y="0"/>
                </a:moveTo>
                <a:lnTo>
                  <a:pt x="1006087" y="0"/>
                </a:lnTo>
                <a:lnTo>
                  <a:pt x="1006087" y="923772"/>
                </a:lnTo>
                <a:lnTo>
                  <a:pt x="0" y="923772"/>
                </a:lnTo>
                <a:lnTo>
                  <a:pt x="0" y="0"/>
                </a:lnTo>
                <a:close/>
              </a:path>
            </a:pathLst>
          </a:custGeom>
          <a:blipFill rotWithShape="1">
            <a:blip r:embed="rId5">
              <a:alphaModFix/>
            </a:blip>
            <a:stretch>
              <a:fillRect b="0" l="0" r="0" t="0"/>
            </a:stretch>
          </a:blipFill>
          <a:ln>
            <a:noFill/>
          </a:ln>
        </p:spPr>
      </p:sp>
      <p:sp>
        <p:nvSpPr>
          <p:cNvPr id="182" name="Google Shape;182;p16"/>
          <p:cNvSpPr/>
          <p:nvPr/>
        </p:nvSpPr>
        <p:spPr>
          <a:xfrm>
            <a:off x="7463945" y="6458920"/>
            <a:ext cx="1027145" cy="1174491"/>
          </a:xfrm>
          <a:custGeom>
            <a:rect b="b" l="l" r="r" t="t"/>
            <a:pathLst>
              <a:path extrusionOk="0" h="1174491" w="1027145">
                <a:moveTo>
                  <a:pt x="0" y="0"/>
                </a:moveTo>
                <a:lnTo>
                  <a:pt x="1027145" y="0"/>
                </a:lnTo>
                <a:lnTo>
                  <a:pt x="1027145" y="1174491"/>
                </a:lnTo>
                <a:lnTo>
                  <a:pt x="0" y="1174491"/>
                </a:lnTo>
                <a:lnTo>
                  <a:pt x="0" y="0"/>
                </a:lnTo>
                <a:close/>
              </a:path>
            </a:pathLst>
          </a:custGeom>
          <a:blipFill rotWithShape="1">
            <a:blip r:embed="rId6">
              <a:alphaModFix/>
            </a:blip>
            <a:stretch>
              <a:fillRect b="0" l="0" r="0" t="0"/>
            </a:stretch>
          </a:blipFill>
          <a:ln>
            <a:noFill/>
          </a:ln>
        </p:spPr>
      </p:sp>
      <p:sp>
        <p:nvSpPr>
          <p:cNvPr id="183" name="Google Shape;183;p16"/>
          <p:cNvSpPr/>
          <p:nvPr/>
        </p:nvSpPr>
        <p:spPr>
          <a:xfrm>
            <a:off x="9755061" y="6458920"/>
            <a:ext cx="898271" cy="1143632"/>
          </a:xfrm>
          <a:custGeom>
            <a:rect b="b" l="l" r="r" t="t"/>
            <a:pathLst>
              <a:path extrusionOk="0" h="1143632" w="898271">
                <a:moveTo>
                  <a:pt x="0" y="0"/>
                </a:moveTo>
                <a:lnTo>
                  <a:pt x="898271" y="0"/>
                </a:lnTo>
                <a:lnTo>
                  <a:pt x="898271" y="1143632"/>
                </a:lnTo>
                <a:lnTo>
                  <a:pt x="0" y="1143632"/>
                </a:lnTo>
                <a:lnTo>
                  <a:pt x="0" y="0"/>
                </a:lnTo>
                <a:close/>
              </a:path>
            </a:pathLst>
          </a:custGeom>
          <a:blipFill rotWithShape="1">
            <a:blip r:embed="rId7">
              <a:alphaModFix/>
            </a:blip>
            <a:stretch>
              <a:fillRect b="0" l="0" r="0" t="0"/>
            </a:stretch>
          </a:blipFill>
          <a:ln>
            <a:noFill/>
          </a:ln>
        </p:spPr>
      </p:sp>
      <p:sp>
        <p:nvSpPr>
          <p:cNvPr id="184" name="Google Shape;184;p16"/>
          <p:cNvSpPr/>
          <p:nvPr/>
        </p:nvSpPr>
        <p:spPr>
          <a:xfrm>
            <a:off x="10882588" y="4628452"/>
            <a:ext cx="988660" cy="1001405"/>
          </a:xfrm>
          <a:custGeom>
            <a:rect b="b" l="l" r="r" t="t"/>
            <a:pathLst>
              <a:path extrusionOk="0" h="1001405" w="988660">
                <a:moveTo>
                  <a:pt x="0" y="0"/>
                </a:moveTo>
                <a:lnTo>
                  <a:pt x="988660" y="0"/>
                </a:lnTo>
                <a:lnTo>
                  <a:pt x="988660" y="1001405"/>
                </a:lnTo>
                <a:lnTo>
                  <a:pt x="0" y="1001405"/>
                </a:lnTo>
                <a:lnTo>
                  <a:pt x="0" y="0"/>
                </a:lnTo>
                <a:close/>
              </a:path>
            </a:pathLst>
          </a:custGeom>
          <a:blipFill rotWithShape="1">
            <a:blip r:embed="rId8">
              <a:alphaModFix/>
            </a:blip>
            <a:stretch>
              <a:fillRect b="0" l="0" r="0" t="0"/>
            </a:stretch>
          </a:blipFill>
          <a:ln>
            <a:noFill/>
          </a:ln>
        </p:spPr>
      </p:sp>
      <p:sp>
        <p:nvSpPr>
          <p:cNvPr id="185" name="Google Shape;185;p16"/>
          <p:cNvSpPr/>
          <p:nvPr/>
        </p:nvSpPr>
        <p:spPr>
          <a:xfrm>
            <a:off x="9700146" y="2625737"/>
            <a:ext cx="1008101" cy="1133855"/>
          </a:xfrm>
          <a:custGeom>
            <a:rect b="b" l="l" r="r" t="t"/>
            <a:pathLst>
              <a:path extrusionOk="0" h="1133855" w="1008101">
                <a:moveTo>
                  <a:pt x="0" y="0"/>
                </a:moveTo>
                <a:lnTo>
                  <a:pt x="1008101" y="0"/>
                </a:lnTo>
                <a:lnTo>
                  <a:pt x="1008101" y="1133856"/>
                </a:lnTo>
                <a:lnTo>
                  <a:pt x="0" y="1133856"/>
                </a:lnTo>
                <a:lnTo>
                  <a:pt x="0" y="0"/>
                </a:lnTo>
                <a:close/>
              </a:path>
            </a:pathLst>
          </a:custGeom>
          <a:blipFill rotWithShape="1">
            <a:blip r:embed="rId9">
              <a:alphaModFix/>
            </a:blip>
            <a:stretch>
              <a:fillRect b="0" l="0" r="0" t="0"/>
            </a:stretch>
          </a:blipFill>
          <a:ln>
            <a:noFill/>
          </a:ln>
        </p:spPr>
      </p:sp>
      <p:sp>
        <p:nvSpPr>
          <p:cNvPr id="186" name="Google Shape;186;p16"/>
          <p:cNvSpPr txBox="1"/>
          <p:nvPr/>
        </p:nvSpPr>
        <p:spPr>
          <a:xfrm>
            <a:off x="1751689" y="1800950"/>
            <a:ext cx="21054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01</a:t>
            </a:r>
            <a:endParaRPr b="1">
              <a:latin typeface="Amiko"/>
              <a:ea typeface="Amiko"/>
              <a:cs typeface="Amiko"/>
              <a:sym typeface="Amiko"/>
            </a:endParaRPr>
          </a:p>
        </p:txBody>
      </p:sp>
      <p:sp>
        <p:nvSpPr>
          <p:cNvPr id="187" name="Google Shape;187;p16"/>
          <p:cNvSpPr txBox="1"/>
          <p:nvPr/>
        </p:nvSpPr>
        <p:spPr>
          <a:xfrm>
            <a:off x="915364" y="2448504"/>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88" name="Google Shape;188;p16"/>
          <p:cNvSpPr txBox="1"/>
          <p:nvPr/>
        </p:nvSpPr>
        <p:spPr>
          <a:xfrm>
            <a:off x="1751701" y="4443500"/>
            <a:ext cx="21054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02</a:t>
            </a:r>
            <a:endParaRPr b="1">
              <a:latin typeface="Amiko"/>
              <a:ea typeface="Amiko"/>
              <a:cs typeface="Amiko"/>
              <a:sym typeface="Amiko"/>
            </a:endParaRPr>
          </a:p>
        </p:txBody>
      </p:sp>
      <p:sp>
        <p:nvSpPr>
          <p:cNvPr id="189" name="Google Shape;189;p16"/>
          <p:cNvSpPr txBox="1"/>
          <p:nvPr/>
        </p:nvSpPr>
        <p:spPr>
          <a:xfrm>
            <a:off x="915364" y="5091054"/>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90" name="Google Shape;190;p16"/>
          <p:cNvSpPr txBox="1"/>
          <p:nvPr/>
        </p:nvSpPr>
        <p:spPr>
          <a:xfrm>
            <a:off x="1751701" y="7008075"/>
            <a:ext cx="21054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000000"/>
                </a:solidFill>
                <a:latin typeface="Amiko"/>
                <a:ea typeface="Amiko"/>
                <a:cs typeface="Amiko"/>
                <a:sym typeface="Amiko"/>
              </a:rPr>
              <a:t>Point 03</a:t>
            </a:r>
            <a:endParaRPr b="1">
              <a:latin typeface="Amiko"/>
              <a:ea typeface="Amiko"/>
              <a:cs typeface="Amiko"/>
              <a:sym typeface="Amiko"/>
            </a:endParaRPr>
          </a:p>
        </p:txBody>
      </p:sp>
      <p:sp>
        <p:nvSpPr>
          <p:cNvPr id="191" name="Google Shape;191;p16"/>
          <p:cNvSpPr txBox="1"/>
          <p:nvPr/>
        </p:nvSpPr>
        <p:spPr>
          <a:xfrm>
            <a:off x="954087" y="7733605"/>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000000"/>
                </a:solidFill>
                <a:latin typeface="Amiko"/>
                <a:ea typeface="Amiko"/>
                <a:cs typeface="Amiko"/>
                <a:sym typeface="Amiko"/>
              </a:rPr>
              <a:t>Lorem ipsum dolor sit amet, consectetur adipiscing elit, sed do eiusmod tempor incididunt.</a:t>
            </a:r>
            <a:endParaRPr/>
          </a:p>
        </p:txBody>
      </p:sp>
      <p:sp>
        <p:nvSpPr>
          <p:cNvPr id="192" name="Google Shape;192;p16"/>
          <p:cNvSpPr txBox="1"/>
          <p:nvPr/>
        </p:nvSpPr>
        <p:spPr>
          <a:xfrm>
            <a:off x="14508450" y="1800950"/>
            <a:ext cx="21054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FFFFFF"/>
                </a:solidFill>
                <a:latin typeface="Amiko"/>
                <a:ea typeface="Amiko"/>
                <a:cs typeface="Amiko"/>
                <a:sym typeface="Amiko"/>
              </a:rPr>
              <a:t>Point 04</a:t>
            </a:r>
            <a:endParaRPr b="1">
              <a:latin typeface="Amiko"/>
              <a:ea typeface="Amiko"/>
              <a:cs typeface="Amiko"/>
              <a:sym typeface="Amiko"/>
            </a:endParaRPr>
          </a:p>
        </p:txBody>
      </p:sp>
      <p:sp>
        <p:nvSpPr>
          <p:cNvPr id="193" name="Google Shape;193;p16"/>
          <p:cNvSpPr txBox="1"/>
          <p:nvPr/>
        </p:nvSpPr>
        <p:spPr>
          <a:xfrm>
            <a:off x="13672120" y="2448504"/>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FFFFFF"/>
                </a:solidFill>
                <a:latin typeface="Amiko"/>
                <a:ea typeface="Amiko"/>
                <a:cs typeface="Amiko"/>
                <a:sym typeface="Amiko"/>
              </a:rPr>
              <a:t>Lorem ipsum dolor sit amet, consectetur adipiscing elit, sed do eiusmod tempor incididunt.</a:t>
            </a:r>
            <a:endParaRPr/>
          </a:p>
        </p:txBody>
      </p:sp>
      <p:sp>
        <p:nvSpPr>
          <p:cNvPr id="194" name="Google Shape;194;p16"/>
          <p:cNvSpPr txBox="1"/>
          <p:nvPr/>
        </p:nvSpPr>
        <p:spPr>
          <a:xfrm>
            <a:off x="14594800" y="4443500"/>
            <a:ext cx="19326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FFFFFF"/>
                </a:solidFill>
                <a:latin typeface="Amiko"/>
                <a:ea typeface="Amiko"/>
                <a:cs typeface="Amiko"/>
                <a:sym typeface="Amiko"/>
              </a:rPr>
              <a:t>Point 05</a:t>
            </a:r>
            <a:endParaRPr b="1">
              <a:latin typeface="Amiko"/>
              <a:ea typeface="Amiko"/>
              <a:cs typeface="Amiko"/>
              <a:sym typeface="Amiko"/>
            </a:endParaRPr>
          </a:p>
        </p:txBody>
      </p:sp>
      <p:sp>
        <p:nvSpPr>
          <p:cNvPr id="195" name="Google Shape;195;p16"/>
          <p:cNvSpPr txBox="1"/>
          <p:nvPr/>
        </p:nvSpPr>
        <p:spPr>
          <a:xfrm>
            <a:off x="13672120" y="5091054"/>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FFFFFF"/>
                </a:solidFill>
                <a:latin typeface="Amiko"/>
                <a:ea typeface="Amiko"/>
                <a:cs typeface="Amiko"/>
                <a:sym typeface="Amiko"/>
              </a:rPr>
              <a:t>Lorem ipsum dolor sit amet, consectetur adipiscing elit, sed do eiusmod tempor incididunt.</a:t>
            </a:r>
            <a:endParaRPr/>
          </a:p>
        </p:txBody>
      </p:sp>
      <p:sp>
        <p:nvSpPr>
          <p:cNvPr id="196" name="Google Shape;196;p16"/>
          <p:cNvSpPr txBox="1"/>
          <p:nvPr/>
        </p:nvSpPr>
        <p:spPr>
          <a:xfrm>
            <a:off x="14594850" y="7084275"/>
            <a:ext cx="1932600" cy="492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3200" u="none" cap="none" strike="noStrike">
                <a:solidFill>
                  <a:srgbClr val="FFFFFF"/>
                </a:solidFill>
                <a:latin typeface="Amiko"/>
                <a:ea typeface="Amiko"/>
                <a:cs typeface="Amiko"/>
                <a:sym typeface="Amiko"/>
              </a:rPr>
              <a:t>Point 06</a:t>
            </a:r>
            <a:endParaRPr b="1">
              <a:latin typeface="Amiko"/>
              <a:ea typeface="Amiko"/>
              <a:cs typeface="Amiko"/>
              <a:sym typeface="Amiko"/>
            </a:endParaRPr>
          </a:p>
        </p:txBody>
      </p:sp>
      <p:sp>
        <p:nvSpPr>
          <p:cNvPr id="197" name="Google Shape;197;p16"/>
          <p:cNvSpPr txBox="1"/>
          <p:nvPr/>
        </p:nvSpPr>
        <p:spPr>
          <a:xfrm>
            <a:off x="13633293" y="7733605"/>
            <a:ext cx="3700500" cy="914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1800" u="none" cap="none" strike="noStrike">
                <a:solidFill>
                  <a:srgbClr val="FFFFFF"/>
                </a:solidFill>
                <a:latin typeface="Amiko"/>
                <a:ea typeface="Amiko"/>
                <a:cs typeface="Amiko"/>
                <a:sym typeface="Amiko"/>
              </a:rPr>
              <a:t>Lorem ipsum dolor sit amet, consectetur adipiscing elit, sed do eiusmod tempor incididunt.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680"/>
        </a:solidFill>
      </p:bgPr>
    </p:bg>
    <p:spTree>
      <p:nvGrpSpPr>
        <p:cNvPr id="201" name="Shape 201"/>
        <p:cNvGrpSpPr/>
        <p:nvPr/>
      </p:nvGrpSpPr>
      <p:grpSpPr>
        <a:xfrm>
          <a:off x="0" y="0"/>
          <a:ext cx="0" cy="0"/>
          <a:chOff x="0" y="0"/>
          <a:chExt cx="0" cy="0"/>
        </a:xfrm>
      </p:grpSpPr>
      <p:grpSp>
        <p:nvGrpSpPr>
          <p:cNvPr id="202" name="Google Shape;202;p17"/>
          <p:cNvGrpSpPr/>
          <p:nvPr/>
        </p:nvGrpSpPr>
        <p:grpSpPr>
          <a:xfrm>
            <a:off x="719627" y="2075021"/>
            <a:ext cx="5097641" cy="7472652"/>
            <a:chOff x="0" y="-19050"/>
            <a:chExt cx="1342589" cy="1968106"/>
          </a:xfrm>
        </p:grpSpPr>
        <p:sp>
          <p:nvSpPr>
            <p:cNvPr id="203" name="Google Shape;203;p17"/>
            <p:cNvSpPr/>
            <p:nvPr/>
          </p:nvSpPr>
          <p:spPr>
            <a:xfrm>
              <a:off x="0" y="0"/>
              <a:ext cx="1342589" cy="1949056"/>
            </a:xfrm>
            <a:custGeom>
              <a:rect b="b" l="l" r="r" t="t"/>
              <a:pathLst>
                <a:path extrusionOk="0" h="1949056" w="1342589">
                  <a:moveTo>
                    <a:pt x="36449" y="0"/>
                  </a:moveTo>
                  <a:lnTo>
                    <a:pt x="1306139" y="0"/>
                  </a:lnTo>
                  <a:cubicBezTo>
                    <a:pt x="1315806" y="0"/>
                    <a:pt x="1325077" y="3840"/>
                    <a:pt x="1331913" y="10676"/>
                  </a:cubicBezTo>
                  <a:cubicBezTo>
                    <a:pt x="1338748" y="17511"/>
                    <a:pt x="1342589" y="26782"/>
                    <a:pt x="1342589" y="36449"/>
                  </a:cubicBezTo>
                  <a:lnTo>
                    <a:pt x="1342589" y="1912607"/>
                  </a:lnTo>
                  <a:cubicBezTo>
                    <a:pt x="1342589" y="1932737"/>
                    <a:pt x="1326270" y="1949056"/>
                    <a:pt x="1306139" y="1949056"/>
                  </a:cubicBezTo>
                  <a:lnTo>
                    <a:pt x="36449" y="1949056"/>
                  </a:lnTo>
                  <a:cubicBezTo>
                    <a:pt x="16319" y="1949056"/>
                    <a:pt x="0" y="1932737"/>
                    <a:pt x="0" y="1912607"/>
                  </a:cubicBezTo>
                  <a:lnTo>
                    <a:pt x="0" y="36449"/>
                  </a:lnTo>
                  <a:cubicBezTo>
                    <a:pt x="0" y="16319"/>
                    <a:pt x="16319" y="0"/>
                    <a:pt x="3644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7"/>
            <p:cNvSpPr txBox="1"/>
            <p:nvPr/>
          </p:nvSpPr>
          <p:spPr>
            <a:xfrm>
              <a:off x="0" y="-19050"/>
              <a:ext cx="1342589" cy="196810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5" name="Google Shape;205;p17"/>
          <p:cNvGrpSpPr/>
          <p:nvPr/>
        </p:nvGrpSpPr>
        <p:grpSpPr>
          <a:xfrm>
            <a:off x="1084414" y="2355739"/>
            <a:ext cx="4368067" cy="719567"/>
            <a:chOff x="0" y="-19050"/>
            <a:chExt cx="1150437" cy="189516"/>
          </a:xfrm>
        </p:grpSpPr>
        <p:sp>
          <p:nvSpPr>
            <p:cNvPr id="206" name="Google Shape;206;p17"/>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7"/>
            <p:cNvSpPr txBox="1"/>
            <p:nvPr/>
          </p:nvSpPr>
          <p:spPr>
            <a:xfrm>
              <a:off x="0" y="-19050"/>
              <a:ext cx="1150437" cy="18951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8" name="Google Shape;208;p17"/>
          <p:cNvGrpSpPr/>
          <p:nvPr/>
        </p:nvGrpSpPr>
        <p:grpSpPr>
          <a:xfrm>
            <a:off x="6055393" y="2075021"/>
            <a:ext cx="11512980" cy="7472652"/>
            <a:chOff x="0" y="-19050"/>
            <a:chExt cx="3032225" cy="1968106"/>
          </a:xfrm>
        </p:grpSpPr>
        <p:sp>
          <p:nvSpPr>
            <p:cNvPr id="209" name="Google Shape;209;p17"/>
            <p:cNvSpPr/>
            <p:nvPr/>
          </p:nvSpPr>
          <p:spPr>
            <a:xfrm>
              <a:off x="0" y="0"/>
              <a:ext cx="3032225" cy="1949056"/>
            </a:xfrm>
            <a:custGeom>
              <a:rect b="b" l="l" r="r" t="t"/>
              <a:pathLst>
                <a:path extrusionOk="0" h="1949056" w="3032225">
                  <a:moveTo>
                    <a:pt x="16139" y="0"/>
                  </a:moveTo>
                  <a:lnTo>
                    <a:pt x="3016086" y="0"/>
                  </a:lnTo>
                  <a:cubicBezTo>
                    <a:pt x="3020366" y="0"/>
                    <a:pt x="3024471" y="1700"/>
                    <a:pt x="3027498" y="4727"/>
                  </a:cubicBezTo>
                  <a:cubicBezTo>
                    <a:pt x="3030525" y="7754"/>
                    <a:pt x="3032225" y="11859"/>
                    <a:pt x="3032225" y="16139"/>
                  </a:cubicBezTo>
                  <a:lnTo>
                    <a:pt x="3032225" y="1932917"/>
                  </a:lnTo>
                  <a:cubicBezTo>
                    <a:pt x="3032225" y="1937197"/>
                    <a:pt x="3030525" y="1941302"/>
                    <a:pt x="3027498" y="1944329"/>
                  </a:cubicBezTo>
                  <a:cubicBezTo>
                    <a:pt x="3024471" y="1947356"/>
                    <a:pt x="3020366" y="1949056"/>
                    <a:pt x="3016086" y="1949056"/>
                  </a:cubicBezTo>
                  <a:lnTo>
                    <a:pt x="16139" y="1949056"/>
                  </a:lnTo>
                  <a:cubicBezTo>
                    <a:pt x="11859" y="1949056"/>
                    <a:pt x="7754" y="1947356"/>
                    <a:pt x="4727" y="1944329"/>
                  </a:cubicBezTo>
                  <a:cubicBezTo>
                    <a:pt x="1700" y="1941302"/>
                    <a:pt x="0" y="1937197"/>
                    <a:pt x="0" y="1932917"/>
                  </a:cubicBezTo>
                  <a:lnTo>
                    <a:pt x="0" y="16139"/>
                  </a:lnTo>
                  <a:cubicBezTo>
                    <a:pt x="0" y="11859"/>
                    <a:pt x="1700" y="7754"/>
                    <a:pt x="4727" y="4727"/>
                  </a:cubicBezTo>
                  <a:cubicBezTo>
                    <a:pt x="7754" y="1700"/>
                    <a:pt x="11859" y="0"/>
                    <a:pt x="1613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7"/>
            <p:cNvSpPr txBox="1"/>
            <p:nvPr/>
          </p:nvSpPr>
          <p:spPr>
            <a:xfrm>
              <a:off x="0" y="-19050"/>
              <a:ext cx="3032225" cy="196810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1" name="Google Shape;211;p17"/>
          <p:cNvGrpSpPr/>
          <p:nvPr/>
        </p:nvGrpSpPr>
        <p:grpSpPr>
          <a:xfrm>
            <a:off x="9627850" y="2355739"/>
            <a:ext cx="4368067" cy="719567"/>
            <a:chOff x="0" y="-19050"/>
            <a:chExt cx="1150437" cy="189516"/>
          </a:xfrm>
        </p:grpSpPr>
        <p:sp>
          <p:nvSpPr>
            <p:cNvPr id="212" name="Google Shape;212;p17"/>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7"/>
            <p:cNvSpPr txBox="1"/>
            <p:nvPr/>
          </p:nvSpPr>
          <p:spPr>
            <a:xfrm>
              <a:off x="0" y="-19050"/>
              <a:ext cx="1150437" cy="18951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4" name="Google Shape;214;p17"/>
          <p:cNvGrpSpPr/>
          <p:nvPr/>
        </p:nvGrpSpPr>
        <p:grpSpPr>
          <a:xfrm>
            <a:off x="1084414" y="6990138"/>
            <a:ext cx="4368067" cy="719567"/>
            <a:chOff x="0" y="-19050"/>
            <a:chExt cx="1150437" cy="189516"/>
          </a:xfrm>
        </p:grpSpPr>
        <p:sp>
          <p:nvSpPr>
            <p:cNvPr id="215" name="Google Shape;215;p17"/>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7"/>
            <p:cNvSpPr txBox="1"/>
            <p:nvPr/>
          </p:nvSpPr>
          <p:spPr>
            <a:xfrm>
              <a:off x="0" y="-19050"/>
              <a:ext cx="1150437" cy="18951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7" name="Google Shape;217;p17"/>
          <p:cNvGrpSpPr/>
          <p:nvPr/>
        </p:nvGrpSpPr>
        <p:grpSpPr>
          <a:xfrm>
            <a:off x="1850875" y="7937940"/>
            <a:ext cx="828368" cy="847783"/>
            <a:chOff x="0" y="-19050"/>
            <a:chExt cx="812800" cy="831850"/>
          </a:xfrm>
        </p:grpSpPr>
        <p:sp>
          <p:nvSpPr>
            <p:cNvPr id="218" name="Google Shape;218;p17"/>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FFFFF"/>
            </a:solidFill>
            <a:ln cap="rnd"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7"/>
            <p:cNvSpPr txBox="1"/>
            <p:nvPr/>
          </p:nvSpPr>
          <p:spPr>
            <a:xfrm>
              <a:off x="0" y="-19050"/>
              <a:ext cx="812800" cy="83185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20" name="Google Shape;220;p17"/>
          <p:cNvGrpSpPr/>
          <p:nvPr/>
        </p:nvGrpSpPr>
        <p:grpSpPr>
          <a:xfrm>
            <a:off x="2804835" y="7937940"/>
            <a:ext cx="828368" cy="847783"/>
            <a:chOff x="0" y="-19050"/>
            <a:chExt cx="812800" cy="831850"/>
          </a:xfrm>
        </p:grpSpPr>
        <p:sp>
          <p:nvSpPr>
            <p:cNvPr id="221" name="Google Shape;221;p17"/>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7"/>
            <p:cNvSpPr txBox="1"/>
            <p:nvPr/>
          </p:nvSpPr>
          <p:spPr>
            <a:xfrm>
              <a:off x="0" y="-19050"/>
              <a:ext cx="812800" cy="83185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23" name="Google Shape;223;p17"/>
          <p:cNvGrpSpPr/>
          <p:nvPr/>
        </p:nvGrpSpPr>
        <p:grpSpPr>
          <a:xfrm>
            <a:off x="3758794" y="7937940"/>
            <a:ext cx="828368" cy="847783"/>
            <a:chOff x="0" y="-19050"/>
            <a:chExt cx="812800" cy="831850"/>
          </a:xfrm>
        </p:grpSpPr>
        <p:sp>
          <p:nvSpPr>
            <p:cNvPr id="224" name="Google Shape;224;p17"/>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FE6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7"/>
            <p:cNvSpPr txBox="1"/>
            <p:nvPr/>
          </p:nvSpPr>
          <p:spPr>
            <a:xfrm>
              <a:off x="0" y="-19050"/>
              <a:ext cx="812800" cy="83185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26" name="Google Shape;226;p17"/>
          <p:cNvSpPr/>
          <p:nvPr/>
        </p:nvSpPr>
        <p:spPr>
          <a:xfrm>
            <a:off x="10114458" y="6929633"/>
            <a:ext cx="1275822" cy="1275822"/>
          </a:xfrm>
          <a:custGeom>
            <a:rect b="b" l="l" r="r" t="t"/>
            <a:pathLst>
              <a:path extrusionOk="0" h="1275822" w="1275822">
                <a:moveTo>
                  <a:pt x="0" y="0"/>
                </a:moveTo>
                <a:lnTo>
                  <a:pt x="1275822" y="0"/>
                </a:lnTo>
                <a:lnTo>
                  <a:pt x="1275822" y="1275822"/>
                </a:lnTo>
                <a:lnTo>
                  <a:pt x="0" y="1275822"/>
                </a:lnTo>
                <a:lnTo>
                  <a:pt x="0" y="0"/>
                </a:lnTo>
                <a:close/>
              </a:path>
            </a:pathLst>
          </a:custGeom>
          <a:blipFill rotWithShape="1">
            <a:blip r:embed="rId3">
              <a:alphaModFix/>
            </a:blip>
            <a:stretch>
              <a:fillRect b="0" l="0" r="0" t="0"/>
            </a:stretch>
          </a:blipFill>
          <a:ln>
            <a:noFill/>
          </a:ln>
        </p:spPr>
      </p:sp>
      <p:sp>
        <p:nvSpPr>
          <p:cNvPr id="227" name="Google Shape;227;p17"/>
          <p:cNvSpPr/>
          <p:nvPr/>
        </p:nvSpPr>
        <p:spPr>
          <a:xfrm>
            <a:off x="12139004" y="6878849"/>
            <a:ext cx="1049769" cy="1324250"/>
          </a:xfrm>
          <a:custGeom>
            <a:rect b="b" l="l" r="r" t="t"/>
            <a:pathLst>
              <a:path extrusionOk="0" h="1324250" w="1049769">
                <a:moveTo>
                  <a:pt x="0" y="0"/>
                </a:moveTo>
                <a:lnTo>
                  <a:pt x="1049769" y="0"/>
                </a:lnTo>
                <a:lnTo>
                  <a:pt x="1049769" y="1324250"/>
                </a:lnTo>
                <a:lnTo>
                  <a:pt x="0" y="1324250"/>
                </a:lnTo>
                <a:lnTo>
                  <a:pt x="0" y="0"/>
                </a:lnTo>
                <a:close/>
              </a:path>
            </a:pathLst>
          </a:custGeom>
          <a:blipFill rotWithShape="1">
            <a:blip r:embed="rId4">
              <a:alphaModFix/>
            </a:blip>
            <a:stretch>
              <a:fillRect b="0" l="0" r="0" t="0"/>
            </a:stretch>
          </a:blipFill>
          <a:ln>
            <a:noFill/>
          </a:ln>
        </p:spPr>
      </p:sp>
      <p:sp>
        <p:nvSpPr>
          <p:cNvPr id="228" name="Google Shape;228;p17"/>
          <p:cNvSpPr/>
          <p:nvPr/>
        </p:nvSpPr>
        <p:spPr>
          <a:xfrm>
            <a:off x="7287829" y="4848304"/>
            <a:ext cx="1434694" cy="1398175"/>
          </a:xfrm>
          <a:custGeom>
            <a:rect b="b" l="l" r="r" t="t"/>
            <a:pathLst>
              <a:path extrusionOk="0" h="1398175" w="1434694">
                <a:moveTo>
                  <a:pt x="0" y="0"/>
                </a:moveTo>
                <a:lnTo>
                  <a:pt x="1434694" y="0"/>
                </a:lnTo>
                <a:lnTo>
                  <a:pt x="1434694" y="1398175"/>
                </a:lnTo>
                <a:lnTo>
                  <a:pt x="0" y="1398175"/>
                </a:lnTo>
                <a:lnTo>
                  <a:pt x="0" y="0"/>
                </a:lnTo>
                <a:close/>
              </a:path>
            </a:pathLst>
          </a:custGeom>
          <a:blipFill rotWithShape="1">
            <a:blip r:embed="rId5">
              <a:alphaModFix/>
            </a:blip>
            <a:stretch>
              <a:fillRect b="0" l="0" r="0" t="0"/>
            </a:stretch>
          </a:blipFill>
          <a:ln>
            <a:noFill/>
          </a:ln>
        </p:spPr>
      </p:sp>
      <p:sp>
        <p:nvSpPr>
          <p:cNvPr id="229" name="Google Shape;229;p17"/>
          <p:cNvSpPr/>
          <p:nvPr/>
        </p:nvSpPr>
        <p:spPr>
          <a:xfrm>
            <a:off x="9145264" y="4977833"/>
            <a:ext cx="1240622" cy="1139117"/>
          </a:xfrm>
          <a:custGeom>
            <a:rect b="b" l="l" r="r" t="t"/>
            <a:pathLst>
              <a:path extrusionOk="0" h="1139117" w="1240622">
                <a:moveTo>
                  <a:pt x="0" y="0"/>
                </a:moveTo>
                <a:lnTo>
                  <a:pt x="1240622" y="0"/>
                </a:lnTo>
                <a:lnTo>
                  <a:pt x="1240622" y="1139116"/>
                </a:lnTo>
                <a:lnTo>
                  <a:pt x="0" y="1139116"/>
                </a:lnTo>
                <a:lnTo>
                  <a:pt x="0" y="0"/>
                </a:lnTo>
                <a:close/>
              </a:path>
            </a:pathLst>
          </a:custGeom>
          <a:blipFill rotWithShape="1">
            <a:blip r:embed="rId6">
              <a:alphaModFix/>
            </a:blip>
            <a:stretch>
              <a:fillRect b="0" l="0" r="0" t="0"/>
            </a:stretch>
          </a:blipFill>
          <a:ln>
            <a:noFill/>
          </a:ln>
        </p:spPr>
      </p:sp>
      <p:sp>
        <p:nvSpPr>
          <p:cNvPr id="230" name="Google Shape;230;p17"/>
          <p:cNvSpPr/>
          <p:nvPr/>
        </p:nvSpPr>
        <p:spPr>
          <a:xfrm>
            <a:off x="10808626" y="4823250"/>
            <a:ext cx="1266589" cy="1448283"/>
          </a:xfrm>
          <a:custGeom>
            <a:rect b="b" l="l" r="r" t="t"/>
            <a:pathLst>
              <a:path extrusionOk="0" h="1448283" w="1266589">
                <a:moveTo>
                  <a:pt x="0" y="0"/>
                </a:moveTo>
                <a:lnTo>
                  <a:pt x="1266589" y="0"/>
                </a:lnTo>
                <a:lnTo>
                  <a:pt x="1266589" y="1448282"/>
                </a:lnTo>
                <a:lnTo>
                  <a:pt x="0" y="1448282"/>
                </a:lnTo>
                <a:lnTo>
                  <a:pt x="0" y="0"/>
                </a:lnTo>
                <a:close/>
              </a:path>
            </a:pathLst>
          </a:custGeom>
          <a:blipFill rotWithShape="1">
            <a:blip r:embed="rId7">
              <a:alphaModFix/>
            </a:blip>
            <a:stretch>
              <a:fillRect b="0" l="0" r="0" t="0"/>
            </a:stretch>
          </a:blipFill>
          <a:ln>
            <a:noFill/>
          </a:ln>
        </p:spPr>
      </p:sp>
      <p:sp>
        <p:nvSpPr>
          <p:cNvPr id="231" name="Google Shape;231;p17"/>
          <p:cNvSpPr/>
          <p:nvPr/>
        </p:nvSpPr>
        <p:spPr>
          <a:xfrm>
            <a:off x="12497956" y="4842276"/>
            <a:ext cx="1107672" cy="1410231"/>
          </a:xfrm>
          <a:custGeom>
            <a:rect b="b" l="l" r="r" t="t"/>
            <a:pathLst>
              <a:path extrusionOk="0" h="1410231" w="1107672">
                <a:moveTo>
                  <a:pt x="0" y="0"/>
                </a:moveTo>
                <a:lnTo>
                  <a:pt x="1107672" y="0"/>
                </a:lnTo>
                <a:lnTo>
                  <a:pt x="1107672" y="1410230"/>
                </a:lnTo>
                <a:lnTo>
                  <a:pt x="0" y="1410230"/>
                </a:lnTo>
                <a:lnTo>
                  <a:pt x="0" y="0"/>
                </a:lnTo>
                <a:close/>
              </a:path>
            </a:pathLst>
          </a:custGeom>
          <a:blipFill rotWithShape="1">
            <a:blip r:embed="rId8">
              <a:alphaModFix/>
            </a:blip>
            <a:stretch>
              <a:fillRect b="0" l="0" r="0" t="0"/>
            </a:stretch>
          </a:blipFill>
          <a:ln>
            <a:noFill/>
          </a:ln>
        </p:spPr>
      </p:sp>
      <p:sp>
        <p:nvSpPr>
          <p:cNvPr id="232" name="Google Shape;232;p17"/>
          <p:cNvSpPr/>
          <p:nvPr/>
        </p:nvSpPr>
        <p:spPr>
          <a:xfrm>
            <a:off x="14028369" y="4848304"/>
            <a:ext cx="1243105" cy="1398175"/>
          </a:xfrm>
          <a:custGeom>
            <a:rect b="b" l="l" r="r" t="t"/>
            <a:pathLst>
              <a:path extrusionOk="0" h="1398175" w="1243105">
                <a:moveTo>
                  <a:pt x="0" y="0"/>
                </a:moveTo>
                <a:lnTo>
                  <a:pt x="1243104" y="0"/>
                </a:lnTo>
                <a:lnTo>
                  <a:pt x="1243104" y="1398175"/>
                </a:lnTo>
                <a:lnTo>
                  <a:pt x="0" y="1398175"/>
                </a:lnTo>
                <a:lnTo>
                  <a:pt x="0" y="0"/>
                </a:lnTo>
                <a:close/>
              </a:path>
            </a:pathLst>
          </a:custGeom>
          <a:blipFill rotWithShape="1">
            <a:blip r:embed="rId9">
              <a:alphaModFix/>
            </a:blip>
            <a:stretch>
              <a:fillRect b="0" l="0" r="0" t="0"/>
            </a:stretch>
          </a:blipFill>
          <a:ln>
            <a:noFill/>
          </a:ln>
        </p:spPr>
      </p:sp>
      <p:sp>
        <p:nvSpPr>
          <p:cNvPr id="233" name="Google Shape;233;p17"/>
          <p:cNvSpPr/>
          <p:nvPr/>
        </p:nvSpPr>
        <p:spPr>
          <a:xfrm>
            <a:off x="15694214" y="4929967"/>
            <a:ext cx="1219132" cy="1234848"/>
          </a:xfrm>
          <a:custGeom>
            <a:rect b="b" l="l" r="r" t="t"/>
            <a:pathLst>
              <a:path extrusionOk="0" h="1234848" w="1219132">
                <a:moveTo>
                  <a:pt x="0" y="0"/>
                </a:moveTo>
                <a:lnTo>
                  <a:pt x="1219132" y="0"/>
                </a:lnTo>
                <a:lnTo>
                  <a:pt x="1219132" y="1234848"/>
                </a:lnTo>
                <a:lnTo>
                  <a:pt x="0" y="1234848"/>
                </a:lnTo>
                <a:lnTo>
                  <a:pt x="0" y="0"/>
                </a:lnTo>
                <a:close/>
              </a:path>
            </a:pathLst>
          </a:custGeom>
          <a:blipFill rotWithShape="1">
            <a:blip r:embed="rId10">
              <a:alphaModFix/>
            </a:blip>
            <a:stretch>
              <a:fillRect b="0" l="0" r="0" t="0"/>
            </a:stretch>
          </a:blipFill>
          <a:ln>
            <a:noFill/>
          </a:ln>
        </p:spPr>
      </p:sp>
      <p:sp>
        <p:nvSpPr>
          <p:cNvPr id="234" name="Google Shape;234;p17"/>
          <p:cNvSpPr txBox="1"/>
          <p:nvPr/>
        </p:nvSpPr>
        <p:spPr>
          <a:xfrm>
            <a:off x="1177805" y="3323100"/>
            <a:ext cx="4181285" cy="503682"/>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700" u="none" cap="none" strike="noStrike">
                <a:solidFill>
                  <a:srgbClr val="000000"/>
                </a:solidFill>
                <a:latin typeface="Arial"/>
                <a:ea typeface="Arial"/>
                <a:cs typeface="Arial"/>
                <a:sym typeface="Arial"/>
              </a:rPr>
              <a:t>This presentation template</a:t>
            </a:r>
            <a:endParaRPr/>
          </a:p>
          <a:p>
            <a:pPr indent="0" lvl="0" marL="0" marR="0" rtl="0" algn="ctr">
              <a:lnSpc>
                <a:spcPct val="122000"/>
              </a:lnSpc>
              <a:spcBef>
                <a:spcPts val="0"/>
              </a:spcBef>
              <a:spcAft>
                <a:spcPts val="0"/>
              </a:spcAft>
              <a:buNone/>
            </a:pPr>
            <a:r>
              <a:rPr b="0" i="0" lang="en-US" sz="1700" u="none" cap="none" strike="noStrike">
                <a:solidFill>
                  <a:srgbClr val="000000"/>
                </a:solidFill>
                <a:latin typeface="Arial"/>
                <a:ea typeface="Arial"/>
                <a:cs typeface="Arial"/>
                <a:sym typeface="Arial"/>
              </a:rPr>
              <a:t>uses the following free fonts:</a:t>
            </a:r>
            <a:endParaRPr/>
          </a:p>
        </p:txBody>
      </p:sp>
      <p:sp>
        <p:nvSpPr>
          <p:cNvPr id="235" name="Google Shape;235;p17"/>
          <p:cNvSpPr txBox="1"/>
          <p:nvPr/>
        </p:nvSpPr>
        <p:spPr>
          <a:xfrm>
            <a:off x="1120864" y="6412736"/>
            <a:ext cx="4368067" cy="249682"/>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700" u="none" cap="none" strike="noStrike">
                <a:solidFill>
                  <a:srgbClr val="000000"/>
                </a:solidFill>
                <a:latin typeface="Arial"/>
                <a:ea typeface="Arial"/>
                <a:cs typeface="Arial"/>
                <a:sym typeface="Arial"/>
              </a:rPr>
              <a:t>You can find these fonts online too.</a:t>
            </a:r>
            <a:endParaRPr/>
          </a:p>
        </p:txBody>
      </p:sp>
      <p:sp>
        <p:nvSpPr>
          <p:cNvPr id="236" name="Google Shape;236;p17"/>
          <p:cNvSpPr txBox="1"/>
          <p:nvPr/>
        </p:nvSpPr>
        <p:spPr>
          <a:xfrm>
            <a:off x="1693180" y="3995288"/>
            <a:ext cx="3150600" cy="2374800"/>
          </a:xfrm>
          <a:prstGeom prst="rect">
            <a:avLst/>
          </a:prstGeom>
          <a:noFill/>
          <a:ln>
            <a:noFill/>
          </a:ln>
        </p:spPr>
        <p:txBody>
          <a:bodyPr anchorCtr="0" anchor="t" bIns="0" lIns="0" spcFirstLastPara="1" rIns="0" wrap="square" tIns="0">
            <a:spAutoFit/>
          </a:bodyPr>
          <a:lstStyle/>
          <a:p>
            <a:pPr indent="0" lvl="0" marL="0" marR="0" rtl="0" algn="ctr">
              <a:lnSpc>
                <a:spcPct val="103006"/>
              </a:lnSpc>
              <a:spcBef>
                <a:spcPts val="0"/>
              </a:spcBef>
              <a:spcAft>
                <a:spcPts val="0"/>
              </a:spcAft>
              <a:buNone/>
            </a:pPr>
            <a:r>
              <a:rPr b="0" i="0" lang="en-US" sz="1497" u="none" cap="none" strike="noStrike">
                <a:solidFill>
                  <a:srgbClr val="000000"/>
                </a:solidFill>
                <a:latin typeface="Arial"/>
                <a:ea typeface="Arial"/>
                <a:cs typeface="Arial"/>
                <a:sym typeface="Arial"/>
              </a:rPr>
              <a:t>TITLES:</a:t>
            </a:r>
            <a:endParaRPr/>
          </a:p>
          <a:p>
            <a:pPr indent="0" lvl="0" marL="0" marR="0" rtl="0" algn="ctr">
              <a:lnSpc>
                <a:spcPct val="102985"/>
              </a:lnSpc>
              <a:spcBef>
                <a:spcPts val="0"/>
              </a:spcBef>
              <a:spcAft>
                <a:spcPts val="0"/>
              </a:spcAft>
              <a:buNone/>
            </a:pPr>
            <a:r>
              <a:rPr b="0" i="0" lang="en-US" sz="2110" u="none" cap="none" strike="noStrike">
                <a:solidFill>
                  <a:srgbClr val="000000"/>
                </a:solidFill>
                <a:latin typeface="Arial"/>
                <a:ea typeface="Arial"/>
                <a:cs typeface="Arial"/>
                <a:sym typeface="Arial"/>
              </a:rPr>
              <a:t>AMIKO</a:t>
            </a:r>
            <a:endParaRPr/>
          </a:p>
          <a:p>
            <a:pPr indent="0" lvl="0" marL="0" marR="0" rtl="0" algn="ctr">
              <a:lnSpc>
                <a:spcPct val="102985"/>
              </a:lnSpc>
              <a:spcBef>
                <a:spcPts val="0"/>
              </a:spcBef>
              <a:spcAft>
                <a:spcPts val="0"/>
              </a:spcAft>
              <a:buNone/>
            </a:pPr>
            <a:r>
              <a:t/>
            </a:r>
            <a:endParaRPr b="0" i="0" sz="2110" u="none" cap="none" strike="noStrike">
              <a:solidFill>
                <a:srgbClr val="000000"/>
              </a:solidFill>
              <a:latin typeface="Arial"/>
              <a:ea typeface="Arial"/>
              <a:cs typeface="Arial"/>
              <a:sym typeface="Arial"/>
            </a:endParaRPr>
          </a:p>
          <a:p>
            <a:pPr indent="0" lvl="0" marL="0" marR="0" rtl="0" algn="ctr">
              <a:lnSpc>
                <a:spcPct val="103006"/>
              </a:lnSpc>
              <a:spcBef>
                <a:spcPts val="0"/>
              </a:spcBef>
              <a:spcAft>
                <a:spcPts val="0"/>
              </a:spcAft>
              <a:buNone/>
            </a:pPr>
            <a:r>
              <a:rPr b="0" i="0" lang="en-US" sz="1497" u="none" cap="none" strike="noStrike">
                <a:solidFill>
                  <a:srgbClr val="000000"/>
                </a:solidFill>
                <a:latin typeface="Arial"/>
                <a:ea typeface="Arial"/>
                <a:cs typeface="Arial"/>
                <a:sym typeface="Arial"/>
              </a:rPr>
              <a:t>HEADERS:</a:t>
            </a:r>
            <a:endParaRPr/>
          </a:p>
          <a:p>
            <a:pPr indent="0" lvl="0" marL="0" marR="0" rtl="0" algn="ctr">
              <a:lnSpc>
                <a:spcPct val="102985"/>
              </a:lnSpc>
              <a:spcBef>
                <a:spcPts val="0"/>
              </a:spcBef>
              <a:spcAft>
                <a:spcPts val="0"/>
              </a:spcAft>
              <a:buNone/>
            </a:pPr>
            <a:r>
              <a:rPr b="0" i="0" lang="en-US" sz="2110" u="none" cap="none" strike="noStrike">
                <a:solidFill>
                  <a:srgbClr val="000000"/>
                </a:solidFill>
                <a:latin typeface="Arial"/>
                <a:ea typeface="Arial"/>
                <a:cs typeface="Arial"/>
                <a:sym typeface="Arial"/>
              </a:rPr>
              <a:t>AMIKO</a:t>
            </a:r>
            <a:endParaRPr/>
          </a:p>
          <a:p>
            <a:pPr indent="0" lvl="0" marL="0" marR="0" rtl="0" algn="ctr">
              <a:lnSpc>
                <a:spcPct val="102985"/>
              </a:lnSpc>
              <a:spcBef>
                <a:spcPts val="0"/>
              </a:spcBef>
              <a:spcAft>
                <a:spcPts val="0"/>
              </a:spcAft>
              <a:buNone/>
            </a:pPr>
            <a:r>
              <a:t/>
            </a:r>
            <a:endParaRPr b="0" i="0" sz="2110" u="none" cap="none" strike="noStrike">
              <a:solidFill>
                <a:srgbClr val="000000"/>
              </a:solidFill>
              <a:latin typeface="Arial"/>
              <a:ea typeface="Arial"/>
              <a:cs typeface="Arial"/>
              <a:sym typeface="Arial"/>
            </a:endParaRPr>
          </a:p>
          <a:p>
            <a:pPr indent="0" lvl="0" marL="0" marR="0" rtl="0" algn="ctr">
              <a:lnSpc>
                <a:spcPct val="103006"/>
              </a:lnSpc>
              <a:spcBef>
                <a:spcPts val="0"/>
              </a:spcBef>
              <a:spcAft>
                <a:spcPts val="0"/>
              </a:spcAft>
              <a:buNone/>
            </a:pPr>
            <a:r>
              <a:rPr b="0" i="0" lang="en-US" sz="1497" u="none" cap="none" strike="noStrike">
                <a:solidFill>
                  <a:srgbClr val="000000"/>
                </a:solidFill>
                <a:latin typeface="Arial"/>
                <a:ea typeface="Arial"/>
                <a:cs typeface="Arial"/>
                <a:sym typeface="Arial"/>
              </a:rPr>
              <a:t>BODY COPY:</a:t>
            </a:r>
            <a:endParaRPr/>
          </a:p>
          <a:p>
            <a:pPr indent="0" lvl="0" marL="0" marR="0" rtl="0" algn="ctr">
              <a:lnSpc>
                <a:spcPct val="102985"/>
              </a:lnSpc>
              <a:spcBef>
                <a:spcPts val="0"/>
              </a:spcBef>
              <a:spcAft>
                <a:spcPts val="0"/>
              </a:spcAft>
              <a:buNone/>
            </a:pPr>
            <a:r>
              <a:rPr b="0" i="0" lang="en-US" sz="2110" u="none" cap="none" strike="noStrike">
                <a:solidFill>
                  <a:srgbClr val="000000"/>
                </a:solidFill>
                <a:latin typeface="Arial"/>
                <a:ea typeface="Arial"/>
                <a:cs typeface="Arial"/>
                <a:sym typeface="Arial"/>
              </a:rPr>
              <a:t>AMIKO</a:t>
            </a:r>
            <a:endParaRPr/>
          </a:p>
        </p:txBody>
      </p:sp>
      <p:sp>
        <p:nvSpPr>
          <p:cNvPr id="237" name="Google Shape;237;p17"/>
          <p:cNvSpPr txBox="1"/>
          <p:nvPr/>
        </p:nvSpPr>
        <p:spPr>
          <a:xfrm>
            <a:off x="1594322" y="8928961"/>
            <a:ext cx="1341476" cy="180100"/>
          </a:xfrm>
          <a:prstGeom prst="rect">
            <a:avLst/>
          </a:prstGeom>
          <a:noFill/>
          <a:ln>
            <a:noFill/>
          </a:ln>
        </p:spPr>
        <p:txBody>
          <a:bodyPr anchorCtr="0" anchor="t" bIns="0" lIns="0" spcFirstLastPara="1" rIns="0" wrap="square" tIns="0">
            <a:spAutoFit/>
          </a:bodyPr>
          <a:lstStyle/>
          <a:p>
            <a:pPr indent="0" lvl="0" marL="0" marR="0" rtl="0" algn="ctr">
              <a:lnSpc>
                <a:spcPct val="103013"/>
              </a:lnSpc>
              <a:spcBef>
                <a:spcPts val="0"/>
              </a:spcBef>
              <a:spcAft>
                <a:spcPts val="0"/>
              </a:spcAft>
              <a:buNone/>
            </a:pPr>
            <a:r>
              <a:rPr b="0" i="0" lang="en-US" sz="1427" u="none" cap="none" strike="noStrike">
                <a:solidFill>
                  <a:srgbClr val="000000"/>
                </a:solidFill>
                <a:latin typeface="Arial"/>
                <a:ea typeface="Arial"/>
                <a:cs typeface="Arial"/>
                <a:sym typeface="Arial"/>
              </a:rPr>
              <a:t>#FFFFFF</a:t>
            </a:r>
            <a:endParaRPr/>
          </a:p>
        </p:txBody>
      </p:sp>
      <p:sp>
        <p:nvSpPr>
          <p:cNvPr id="238" name="Google Shape;238;p17"/>
          <p:cNvSpPr txBox="1"/>
          <p:nvPr/>
        </p:nvSpPr>
        <p:spPr>
          <a:xfrm>
            <a:off x="2548281" y="8928961"/>
            <a:ext cx="1341476" cy="180100"/>
          </a:xfrm>
          <a:prstGeom prst="rect">
            <a:avLst/>
          </a:prstGeom>
          <a:noFill/>
          <a:ln>
            <a:noFill/>
          </a:ln>
        </p:spPr>
        <p:txBody>
          <a:bodyPr anchorCtr="0" anchor="t" bIns="0" lIns="0" spcFirstLastPara="1" rIns="0" wrap="square" tIns="0">
            <a:spAutoFit/>
          </a:bodyPr>
          <a:lstStyle/>
          <a:p>
            <a:pPr indent="0" lvl="0" marL="0" marR="0" rtl="0" algn="ctr">
              <a:lnSpc>
                <a:spcPct val="103013"/>
              </a:lnSpc>
              <a:spcBef>
                <a:spcPts val="0"/>
              </a:spcBef>
              <a:spcAft>
                <a:spcPts val="0"/>
              </a:spcAft>
              <a:buNone/>
            </a:pPr>
            <a:r>
              <a:rPr b="0" i="0" lang="en-US" sz="1427" u="none" cap="none" strike="noStrike">
                <a:solidFill>
                  <a:srgbClr val="000000"/>
                </a:solidFill>
                <a:latin typeface="Arial"/>
                <a:ea typeface="Arial"/>
                <a:cs typeface="Arial"/>
                <a:sym typeface="Arial"/>
              </a:rPr>
              <a:t>#000000</a:t>
            </a:r>
            <a:endParaRPr/>
          </a:p>
        </p:txBody>
      </p:sp>
      <p:sp>
        <p:nvSpPr>
          <p:cNvPr id="239" name="Google Shape;239;p17"/>
          <p:cNvSpPr txBox="1"/>
          <p:nvPr/>
        </p:nvSpPr>
        <p:spPr>
          <a:xfrm>
            <a:off x="3502240" y="8925834"/>
            <a:ext cx="1341476" cy="183227"/>
          </a:xfrm>
          <a:prstGeom prst="rect">
            <a:avLst/>
          </a:prstGeom>
          <a:noFill/>
          <a:ln>
            <a:noFill/>
          </a:ln>
        </p:spPr>
        <p:txBody>
          <a:bodyPr anchorCtr="0" anchor="t" bIns="0" lIns="0" spcFirstLastPara="1" rIns="0" wrap="square" tIns="0">
            <a:spAutoFit/>
          </a:bodyPr>
          <a:lstStyle/>
          <a:p>
            <a:pPr indent="0" lvl="0" marL="0" marR="0" rtl="0" algn="ctr">
              <a:lnSpc>
                <a:spcPct val="103013"/>
              </a:lnSpc>
              <a:spcBef>
                <a:spcPts val="0"/>
              </a:spcBef>
              <a:spcAft>
                <a:spcPts val="0"/>
              </a:spcAft>
              <a:buNone/>
            </a:pPr>
            <a:r>
              <a:rPr b="0" i="0" lang="en-US" sz="1427" u="none" cap="none" strike="noStrike">
                <a:solidFill>
                  <a:srgbClr val="000000"/>
                </a:solidFill>
                <a:latin typeface="Arial"/>
                <a:ea typeface="Arial"/>
                <a:cs typeface="Arial"/>
                <a:sym typeface="Arial"/>
              </a:rPr>
              <a:t>#FFE680</a:t>
            </a:r>
            <a:endParaRPr/>
          </a:p>
        </p:txBody>
      </p:sp>
      <p:sp>
        <p:nvSpPr>
          <p:cNvPr id="240" name="Google Shape;240;p17"/>
          <p:cNvSpPr txBox="1"/>
          <p:nvPr/>
        </p:nvSpPr>
        <p:spPr>
          <a:xfrm>
            <a:off x="4210005" y="1446041"/>
            <a:ext cx="9867990" cy="324612"/>
          </a:xfrm>
          <a:prstGeom prst="rect">
            <a:avLst/>
          </a:prstGeom>
          <a:noFill/>
          <a:ln>
            <a:noFill/>
          </a:ln>
        </p:spPr>
        <p:txBody>
          <a:bodyPr anchorCtr="0" anchor="t" bIns="0" lIns="0" spcFirstLastPara="1" rIns="0" wrap="square" tIns="0">
            <a:spAutoFit/>
          </a:bodyPr>
          <a:lstStyle/>
          <a:p>
            <a:pPr indent="0" lvl="1" marL="0" marR="0" rtl="0" algn="ctr">
              <a:lnSpc>
                <a:spcPct val="122010"/>
              </a:lnSpc>
              <a:spcBef>
                <a:spcPts val="0"/>
              </a:spcBef>
              <a:spcAft>
                <a:spcPts val="0"/>
              </a:spcAft>
              <a:buNone/>
            </a:pPr>
            <a:r>
              <a:rPr b="0" i="0" lang="en-US" sz="2199" u="none" cap="none" strike="noStrike">
                <a:solidFill>
                  <a:srgbClr val="000000"/>
                </a:solidFill>
                <a:latin typeface="Arial"/>
                <a:ea typeface="Arial"/>
                <a:cs typeface="Arial"/>
                <a:sym typeface="Arial"/>
              </a:rPr>
              <a:t>Use these design resources in your Canva Presentation.</a:t>
            </a:r>
            <a:endParaRPr/>
          </a:p>
        </p:txBody>
      </p:sp>
      <p:sp>
        <p:nvSpPr>
          <p:cNvPr id="241" name="Google Shape;241;p17"/>
          <p:cNvSpPr txBox="1"/>
          <p:nvPr/>
        </p:nvSpPr>
        <p:spPr>
          <a:xfrm>
            <a:off x="11651615" y="9777291"/>
            <a:ext cx="5916900" cy="184500"/>
          </a:xfrm>
          <a:prstGeom prst="rect">
            <a:avLst/>
          </a:prstGeom>
          <a:noFill/>
          <a:ln>
            <a:noFill/>
          </a:ln>
        </p:spPr>
        <p:txBody>
          <a:bodyPr anchorCtr="0" anchor="t" bIns="0" lIns="0" spcFirstLastPara="1" rIns="0" wrap="square" tIns="0">
            <a:spAutoFit/>
          </a:bodyPr>
          <a:lstStyle/>
          <a:p>
            <a:pPr indent="0" lvl="1" marL="0" marR="0" rtl="0" algn="r">
              <a:lnSpc>
                <a:spcPct val="122018"/>
              </a:lnSpc>
              <a:spcBef>
                <a:spcPts val="0"/>
              </a:spcBef>
              <a:spcAft>
                <a:spcPts val="0"/>
              </a:spcAft>
              <a:buNone/>
            </a:pPr>
            <a:r>
              <a:rPr b="1" i="0" lang="en-US" sz="1199" u="none" cap="none" strike="noStrike">
                <a:solidFill>
                  <a:srgbClr val="000000"/>
                </a:solidFill>
              </a:rPr>
              <a:t>DON'T FORGET TO DELETE THIS PAGE BEFORE PRESENTING. </a:t>
            </a:r>
            <a:endParaRPr b="1"/>
          </a:p>
        </p:txBody>
      </p:sp>
      <p:sp>
        <p:nvSpPr>
          <p:cNvPr id="242" name="Google Shape;242;p17"/>
          <p:cNvSpPr txBox="1"/>
          <p:nvPr/>
        </p:nvSpPr>
        <p:spPr>
          <a:xfrm>
            <a:off x="5469973" y="543899"/>
            <a:ext cx="7348200" cy="878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706" u="none" cap="none" strike="noStrike">
                <a:solidFill>
                  <a:srgbClr val="000000"/>
                </a:solidFill>
              </a:rPr>
              <a:t>RESOURCE PAGE</a:t>
            </a:r>
            <a:endParaRPr b="1"/>
          </a:p>
        </p:txBody>
      </p:sp>
      <p:sp>
        <p:nvSpPr>
          <p:cNvPr id="243" name="Google Shape;243;p17"/>
          <p:cNvSpPr txBox="1"/>
          <p:nvPr/>
        </p:nvSpPr>
        <p:spPr>
          <a:xfrm>
            <a:off x="1693180" y="2554837"/>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0" i="0" lang="en-US" sz="2499" u="none" cap="none" strike="noStrike">
                <a:solidFill>
                  <a:srgbClr val="0F1A38"/>
                </a:solidFill>
                <a:latin typeface="Arial"/>
                <a:ea typeface="Arial"/>
                <a:cs typeface="Arial"/>
                <a:sym typeface="Arial"/>
              </a:rPr>
              <a:t>Fonts</a:t>
            </a:r>
            <a:endParaRPr/>
          </a:p>
        </p:txBody>
      </p:sp>
      <p:sp>
        <p:nvSpPr>
          <p:cNvPr id="244" name="Google Shape;244;p17"/>
          <p:cNvSpPr txBox="1"/>
          <p:nvPr/>
        </p:nvSpPr>
        <p:spPr>
          <a:xfrm>
            <a:off x="10236615" y="2554837"/>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0" i="0" lang="en-US" sz="2499" u="none" cap="none" strike="noStrike">
                <a:solidFill>
                  <a:srgbClr val="0F1A38"/>
                </a:solidFill>
                <a:latin typeface="Arial"/>
                <a:ea typeface="Arial"/>
                <a:cs typeface="Arial"/>
                <a:sym typeface="Arial"/>
              </a:rPr>
              <a:t>Design Elements</a:t>
            </a:r>
            <a:endParaRPr/>
          </a:p>
        </p:txBody>
      </p:sp>
      <p:sp>
        <p:nvSpPr>
          <p:cNvPr id="245" name="Google Shape;245;p17"/>
          <p:cNvSpPr txBox="1"/>
          <p:nvPr/>
        </p:nvSpPr>
        <p:spPr>
          <a:xfrm>
            <a:off x="1693180" y="7157977"/>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0" i="0" lang="en-US" sz="2499" u="none" cap="none" strike="noStrike">
                <a:solidFill>
                  <a:srgbClr val="0F1A38"/>
                </a:solidFill>
                <a:latin typeface="Arial"/>
                <a:ea typeface="Arial"/>
                <a:cs typeface="Arial"/>
                <a:sym typeface="Arial"/>
              </a:rPr>
              <a:t>Colors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680"/>
        </a:solidFill>
      </p:bgPr>
    </p:bg>
    <p:spTree>
      <p:nvGrpSpPr>
        <p:cNvPr id="249" name="Shape 249"/>
        <p:cNvGrpSpPr/>
        <p:nvPr/>
      </p:nvGrpSpPr>
      <p:grpSpPr>
        <a:xfrm>
          <a:off x="0" y="0"/>
          <a:ext cx="0" cy="0"/>
          <a:chOff x="0" y="0"/>
          <a:chExt cx="0" cy="0"/>
        </a:xfrm>
      </p:grpSpPr>
      <p:sp>
        <p:nvSpPr>
          <p:cNvPr id="250" name="Google Shape;250;p18"/>
          <p:cNvSpPr txBox="1"/>
          <p:nvPr/>
        </p:nvSpPr>
        <p:spPr>
          <a:xfrm>
            <a:off x="3377480" y="2605456"/>
            <a:ext cx="11533039" cy="324612"/>
          </a:xfrm>
          <a:prstGeom prst="rect">
            <a:avLst/>
          </a:prstGeom>
          <a:noFill/>
          <a:ln>
            <a:noFill/>
          </a:ln>
        </p:spPr>
        <p:txBody>
          <a:bodyPr anchorCtr="0" anchor="t" bIns="0" lIns="0" spcFirstLastPara="1" rIns="0" wrap="square" tIns="0">
            <a:spAutoFit/>
          </a:bodyPr>
          <a:lstStyle/>
          <a:p>
            <a:pPr indent="0" lvl="1" marL="0" marR="0" rtl="0" algn="ctr">
              <a:lnSpc>
                <a:spcPct val="122010"/>
              </a:lnSpc>
              <a:spcBef>
                <a:spcPts val="0"/>
              </a:spcBef>
              <a:spcAft>
                <a:spcPts val="0"/>
              </a:spcAft>
              <a:buNone/>
            </a:pPr>
            <a:r>
              <a:rPr b="0" i="0" lang="en-US" sz="2199" u="none" cap="none" strike="noStrike">
                <a:solidFill>
                  <a:srgbClr val="000000"/>
                </a:solidFill>
                <a:latin typeface="Arial"/>
                <a:ea typeface="Arial"/>
                <a:cs typeface="Arial"/>
                <a:sym typeface="Arial"/>
              </a:rPr>
              <a:t>This presentation template is free for everyone to use thanks to the following:</a:t>
            </a:r>
            <a:endParaRPr/>
          </a:p>
        </p:txBody>
      </p:sp>
      <p:sp>
        <p:nvSpPr>
          <p:cNvPr id="251" name="Google Shape;251;p18"/>
          <p:cNvSpPr txBox="1"/>
          <p:nvPr/>
        </p:nvSpPr>
        <p:spPr>
          <a:xfrm>
            <a:off x="7108732" y="8097956"/>
            <a:ext cx="4070400" cy="430800"/>
          </a:xfrm>
          <a:prstGeom prst="rect">
            <a:avLst/>
          </a:prstGeom>
          <a:noFill/>
          <a:ln>
            <a:noFill/>
          </a:ln>
        </p:spPr>
        <p:txBody>
          <a:bodyPr anchorCtr="0" anchor="t" bIns="0" lIns="0" spcFirstLastPara="1" rIns="0" wrap="square" tIns="0">
            <a:spAutoFit/>
          </a:bodyPr>
          <a:lstStyle/>
          <a:p>
            <a:pPr indent="0" lvl="1" marL="0" marR="0" rtl="0" algn="ctr">
              <a:lnSpc>
                <a:spcPct val="122007"/>
              </a:lnSpc>
              <a:spcBef>
                <a:spcPts val="0"/>
              </a:spcBef>
              <a:spcAft>
                <a:spcPts val="0"/>
              </a:spcAft>
              <a:buNone/>
            </a:pPr>
            <a:r>
              <a:rPr b="1" i="1" lang="en-US" sz="2799" u="none" cap="none" strike="noStrike">
                <a:solidFill>
                  <a:srgbClr val="000000"/>
                </a:solidFill>
              </a:rPr>
              <a:t>Happy designing!</a:t>
            </a:r>
            <a:endParaRPr b="1" i="1"/>
          </a:p>
        </p:txBody>
      </p:sp>
      <p:sp>
        <p:nvSpPr>
          <p:cNvPr id="252" name="Google Shape;252;p18"/>
          <p:cNvSpPr txBox="1"/>
          <p:nvPr/>
        </p:nvSpPr>
        <p:spPr>
          <a:xfrm>
            <a:off x="4210005" y="5120045"/>
            <a:ext cx="9867990" cy="309245"/>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2000" u="none" cap="none" strike="noStrike">
                <a:solidFill>
                  <a:srgbClr val="000000"/>
                </a:solidFill>
                <a:latin typeface="Arial"/>
                <a:ea typeface="Arial"/>
                <a:cs typeface="Arial"/>
                <a:sym typeface="Arial"/>
              </a:rPr>
              <a:t>for the presentation template</a:t>
            </a:r>
            <a:endParaRPr/>
          </a:p>
        </p:txBody>
      </p:sp>
      <p:sp>
        <p:nvSpPr>
          <p:cNvPr id="253" name="Google Shape;253;p18"/>
          <p:cNvSpPr txBox="1"/>
          <p:nvPr/>
        </p:nvSpPr>
        <p:spPr>
          <a:xfrm>
            <a:off x="4210005" y="6855261"/>
            <a:ext cx="9867990" cy="309245"/>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2000" u="none" cap="none" strike="noStrike">
                <a:solidFill>
                  <a:srgbClr val="000000"/>
                </a:solidFill>
                <a:latin typeface="Arial"/>
                <a:ea typeface="Arial"/>
                <a:cs typeface="Arial"/>
                <a:sym typeface="Arial"/>
              </a:rPr>
              <a:t>for the photos</a:t>
            </a:r>
            <a:endParaRPr/>
          </a:p>
        </p:txBody>
      </p:sp>
      <p:sp>
        <p:nvSpPr>
          <p:cNvPr id="254" name="Google Shape;254;p18"/>
          <p:cNvSpPr txBox="1"/>
          <p:nvPr/>
        </p:nvSpPr>
        <p:spPr>
          <a:xfrm>
            <a:off x="5469973" y="1703314"/>
            <a:ext cx="7348200" cy="878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706" u="none" cap="none" strike="noStrike">
                <a:solidFill>
                  <a:srgbClr val="000000"/>
                </a:solidFill>
              </a:rPr>
              <a:t>CREDITS</a:t>
            </a:r>
            <a:endParaRPr b="1"/>
          </a:p>
        </p:txBody>
      </p:sp>
      <p:sp>
        <p:nvSpPr>
          <p:cNvPr id="255" name="Google Shape;255;p18"/>
          <p:cNvSpPr txBox="1"/>
          <p:nvPr/>
        </p:nvSpPr>
        <p:spPr>
          <a:xfrm>
            <a:off x="6110027" y="6122794"/>
            <a:ext cx="6067945" cy="618167"/>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4712" u="none" cap="none" strike="noStrike">
                <a:solidFill>
                  <a:srgbClr val="000000"/>
                </a:solidFill>
                <a:latin typeface="Arial"/>
                <a:ea typeface="Arial"/>
                <a:cs typeface="Arial"/>
                <a:sym typeface="Arial"/>
              </a:rPr>
              <a:t>Pexels, Pixabay</a:t>
            </a:r>
            <a:endParaRPr/>
          </a:p>
        </p:txBody>
      </p:sp>
      <p:sp>
        <p:nvSpPr>
          <p:cNvPr id="256" name="Google Shape;256;p18"/>
          <p:cNvSpPr/>
          <p:nvPr/>
        </p:nvSpPr>
        <p:spPr>
          <a:xfrm>
            <a:off x="6731779" y="3713372"/>
            <a:ext cx="4824443" cy="1206111"/>
          </a:xfrm>
          <a:custGeom>
            <a:rect b="b" l="l" r="r" t="t"/>
            <a:pathLst>
              <a:path extrusionOk="0" h="1206111" w="4824443">
                <a:moveTo>
                  <a:pt x="0" y="0"/>
                </a:moveTo>
                <a:lnTo>
                  <a:pt x="4824442" y="0"/>
                </a:lnTo>
                <a:lnTo>
                  <a:pt x="4824442" y="1206110"/>
                </a:lnTo>
                <a:lnTo>
                  <a:pt x="0" y="1206110"/>
                </a:lnTo>
                <a:lnTo>
                  <a:pt x="0" y="0"/>
                </a:lnTo>
                <a:close/>
              </a:path>
            </a:pathLst>
          </a:custGeom>
          <a:blipFill rotWithShape="1">
            <a:blip r:embed="rId3">
              <a:alphaModFix/>
            </a:blip>
            <a:stretch>
              <a:fillRect b="0" l="0" r="0" t="0"/>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