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3" r:id="rId4"/>
  </p:sldMasterIdLst>
  <p:notesMasterIdLst>
    <p:notesMasterId r:id="rId5"/>
  </p:notesMasterIdLst>
  <p:sldIdLst>
    <p:sldId id="256" r:id="rId6"/>
    <p:sldId id="257" r:id="rId7"/>
    <p:sldId id="258" r:id="rId8"/>
    <p:sldId id="259" r:id="rId9"/>
    <p:sldId id="260" r:id="rId10"/>
    <p:sldId id="261" r:id="rId11"/>
    <p:sldId id="262" r:id="rId12"/>
    <p:sldId id="263" r:id="rId13"/>
  </p:sldIdLst>
  <p:sldSz cy="10287000" cx="18288000"/>
  <p:notesSz cx="6858000" cy="9144000"/>
  <p:embeddedFontLst>
    <p:embeddedFont>
      <p:font typeface="Arimo"/>
      <p:regular r:id="rId14"/>
      <p:bold r:id="rId15"/>
      <p:italic r:id="rId16"/>
      <p:boldItalic r:id="rId1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font" Target="fonts/Arimo-bold.fntdata"/><Relationship Id="rId14" Type="http://schemas.openxmlformats.org/officeDocument/2006/relationships/font" Target="fonts/Arimo-regular.fntdata"/><Relationship Id="rId17" Type="http://schemas.openxmlformats.org/officeDocument/2006/relationships/font" Target="fonts/Arimo-boldItalic.fntdata"/><Relationship Id="rId16" Type="http://schemas.openxmlformats.org/officeDocument/2006/relationships/font" Target="fonts/Arim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 name="Shape 200"/>
        <p:cNvGrpSpPr/>
        <p:nvPr/>
      </p:nvGrpSpPr>
      <p:grpSpPr>
        <a:xfrm>
          <a:off x="0" y="0"/>
          <a:ext cx="0" cy="0"/>
          <a:chOff x="0" y="0"/>
          <a:chExt cx="0" cy="0"/>
        </a:xfrm>
      </p:grpSpPr>
      <p:sp>
        <p:nvSpPr>
          <p:cNvPr id="201" name="Google Shape;20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0" name="Shape 370"/>
        <p:cNvGrpSpPr/>
        <p:nvPr/>
      </p:nvGrpSpPr>
      <p:grpSpPr>
        <a:xfrm>
          <a:off x="0" y="0"/>
          <a:ext cx="0" cy="0"/>
          <a:chOff x="0" y="0"/>
          <a:chExt cx="0" cy="0"/>
        </a:xfrm>
      </p:grpSpPr>
      <p:sp>
        <p:nvSpPr>
          <p:cNvPr id="371" name="Google Shape;371;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15" name="Shape 15"/>
        <p:cNvGrpSpPr/>
        <p:nvPr/>
      </p:nvGrpSpPr>
      <p:grpSpPr>
        <a:xfrm>
          <a:off x="0" y="0"/>
          <a:ext cx="0" cy="0"/>
          <a:chOff x="0" y="0"/>
          <a:chExt cx="0" cy="0"/>
        </a:xfrm>
      </p:grpSpPr>
      <p:grpSp>
        <p:nvGrpSpPr>
          <p:cNvPr id="16" name="Google Shape;16;p3"/>
          <p:cNvGrpSpPr/>
          <p:nvPr/>
        </p:nvGrpSpPr>
        <p:grpSpPr>
          <a:xfrm>
            <a:off x="26233" y="-142197"/>
            <a:ext cx="18235533" cy="10431660"/>
            <a:chOff x="0" y="-192881"/>
            <a:chExt cx="24314044" cy="13908880"/>
          </a:xfrm>
        </p:grpSpPr>
        <p:grpSp>
          <p:nvGrpSpPr>
            <p:cNvPr id="17" name="Google Shape;17;p3"/>
            <p:cNvGrpSpPr/>
            <p:nvPr/>
          </p:nvGrpSpPr>
          <p:grpSpPr>
            <a:xfrm>
              <a:off x="0" y="-192881"/>
              <a:ext cx="1336622" cy="13908880"/>
              <a:chOff x="0" y="-38100"/>
              <a:chExt cx="264024" cy="2747433"/>
            </a:xfrm>
          </p:grpSpPr>
          <p:sp>
            <p:nvSpPr>
              <p:cNvPr id="18" name="Google Shape;18;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9" name="Google Shape;19;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 name="Google Shape;20;p3"/>
            <p:cNvGrpSpPr/>
            <p:nvPr/>
          </p:nvGrpSpPr>
          <p:grpSpPr>
            <a:xfrm>
              <a:off x="2553047" y="-192881"/>
              <a:ext cx="1336622" cy="13908880"/>
              <a:chOff x="0" y="-38100"/>
              <a:chExt cx="264024" cy="2747433"/>
            </a:xfrm>
          </p:grpSpPr>
          <p:sp>
            <p:nvSpPr>
              <p:cNvPr id="21" name="Google Shape;21;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22" name="Google Shape;22;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 name="Google Shape;23;p3"/>
            <p:cNvGrpSpPr/>
            <p:nvPr/>
          </p:nvGrpSpPr>
          <p:grpSpPr>
            <a:xfrm>
              <a:off x="5106094" y="-192881"/>
              <a:ext cx="1336622" cy="13908880"/>
              <a:chOff x="0" y="-38100"/>
              <a:chExt cx="264024" cy="2747433"/>
            </a:xfrm>
          </p:grpSpPr>
          <p:sp>
            <p:nvSpPr>
              <p:cNvPr id="24" name="Google Shape;24;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25" name="Google Shape;25;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 name="Google Shape;26;p3"/>
            <p:cNvGrpSpPr/>
            <p:nvPr/>
          </p:nvGrpSpPr>
          <p:grpSpPr>
            <a:xfrm>
              <a:off x="7659141" y="-192881"/>
              <a:ext cx="1336621" cy="13908880"/>
              <a:chOff x="0" y="-38100"/>
              <a:chExt cx="264024" cy="2747433"/>
            </a:xfrm>
          </p:grpSpPr>
          <p:sp>
            <p:nvSpPr>
              <p:cNvPr id="27" name="Google Shape;27;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28" name="Google Shape;28;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 name="Google Shape;29;p3"/>
            <p:cNvGrpSpPr/>
            <p:nvPr/>
          </p:nvGrpSpPr>
          <p:grpSpPr>
            <a:xfrm>
              <a:off x="10212188" y="-192881"/>
              <a:ext cx="1336621" cy="13908880"/>
              <a:chOff x="0" y="-38100"/>
              <a:chExt cx="264024" cy="2747433"/>
            </a:xfrm>
          </p:grpSpPr>
          <p:sp>
            <p:nvSpPr>
              <p:cNvPr id="30" name="Google Shape;30;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31" name="Google Shape;31;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 name="Google Shape;32;p3"/>
            <p:cNvGrpSpPr/>
            <p:nvPr/>
          </p:nvGrpSpPr>
          <p:grpSpPr>
            <a:xfrm>
              <a:off x="12765234" y="-192881"/>
              <a:ext cx="1336621" cy="13908880"/>
              <a:chOff x="0" y="-38100"/>
              <a:chExt cx="264024" cy="2747433"/>
            </a:xfrm>
          </p:grpSpPr>
          <p:sp>
            <p:nvSpPr>
              <p:cNvPr id="33" name="Google Shape;33;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34" name="Google Shape;34;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5" name="Google Shape;35;p3"/>
            <p:cNvGrpSpPr/>
            <p:nvPr/>
          </p:nvGrpSpPr>
          <p:grpSpPr>
            <a:xfrm>
              <a:off x="15318281" y="-192881"/>
              <a:ext cx="1336621" cy="13908880"/>
              <a:chOff x="0" y="-38100"/>
              <a:chExt cx="264024" cy="2747433"/>
            </a:xfrm>
          </p:grpSpPr>
          <p:sp>
            <p:nvSpPr>
              <p:cNvPr id="36" name="Google Shape;36;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37" name="Google Shape;37;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 name="Google Shape;38;p3"/>
            <p:cNvGrpSpPr/>
            <p:nvPr/>
          </p:nvGrpSpPr>
          <p:grpSpPr>
            <a:xfrm>
              <a:off x="20424375" y="-192881"/>
              <a:ext cx="1336621" cy="13908880"/>
              <a:chOff x="0" y="-38100"/>
              <a:chExt cx="264024" cy="2747433"/>
            </a:xfrm>
          </p:grpSpPr>
          <p:sp>
            <p:nvSpPr>
              <p:cNvPr id="39" name="Google Shape;39;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0" name="Google Shape;40;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 name="Google Shape;41;p3"/>
            <p:cNvGrpSpPr/>
            <p:nvPr/>
          </p:nvGrpSpPr>
          <p:grpSpPr>
            <a:xfrm>
              <a:off x="17871328" y="-192881"/>
              <a:ext cx="1336621" cy="13908880"/>
              <a:chOff x="0" y="-38100"/>
              <a:chExt cx="264024" cy="2747433"/>
            </a:xfrm>
          </p:grpSpPr>
          <p:sp>
            <p:nvSpPr>
              <p:cNvPr id="42" name="Google Shape;42;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3" name="Google Shape;43;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 name="Google Shape;44;p3"/>
            <p:cNvGrpSpPr/>
            <p:nvPr/>
          </p:nvGrpSpPr>
          <p:grpSpPr>
            <a:xfrm>
              <a:off x="22977422" y="-192881"/>
              <a:ext cx="1336621" cy="13908880"/>
              <a:chOff x="0" y="-38100"/>
              <a:chExt cx="264024" cy="2747433"/>
            </a:xfrm>
          </p:grpSpPr>
          <p:sp>
            <p:nvSpPr>
              <p:cNvPr id="45" name="Google Shape;45;p3"/>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6" name="Google Shape;46;p3"/>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7" name="Google Shape;47;p3"/>
          <p:cNvGrpSpPr/>
          <p:nvPr/>
        </p:nvGrpSpPr>
        <p:grpSpPr>
          <a:xfrm>
            <a:off x="1948475" y="1532855"/>
            <a:ext cx="8906684" cy="11284979"/>
            <a:chOff x="0" y="0"/>
            <a:chExt cx="2199670" cy="2787034"/>
          </a:xfrm>
        </p:grpSpPr>
        <p:sp>
          <p:nvSpPr>
            <p:cNvPr id="48" name="Google Shape;48;p3"/>
            <p:cNvSpPr/>
            <p:nvPr/>
          </p:nvSpPr>
          <p:spPr>
            <a:xfrm>
              <a:off x="0" y="0"/>
              <a:ext cx="2199670" cy="2787034"/>
            </a:xfrm>
            <a:custGeom>
              <a:rect b="b" l="l" r="r" t="t"/>
              <a:pathLst>
                <a:path extrusionOk="0" h="2787034" w="2199670">
                  <a:moveTo>
                    <a:pt x="1099835" y="0"/>
                  </a:moveTo>
                  <a:cubicBezTo>
                    <a:pt x="492413" y="0"/>
                    <a:pt x="0" y="623899"/>
                    <a:pt x="0" y="1393517"/>
                  </a:cubicBezTo>
                  <a:cubicBezTo>
                    <a:pt x="0" y="2163135"/>
                    <a:pt x="492413" y="2787034"/>
                    <a:pt x="1099835" y="2787034"/>
                  </a:cubicBezTo>
                  <a:cubicBezTo>
                    <a:pt x="1707257" y="2787034"/>
                    <a:pt x="2199670" y="2163135"/>
                    <a:pt x="2199670" y="1393517"/>
                  </a:cubicBezTo>
                  <a:cubicBezTo>
                    <a:pt x="2199670" y="623899"/>
                    <a:pt x="1707257" y="0"/>
                    <a:pt x="1099835" y="0"/>
                  </a:cubicBezTo>
                  <a:close/>
                </a:path>
              </a:pathLst>
            </a:custGeom>
            <a:solidFill>
              <a:srgbClr val="FFD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 name="Google Shape;49;p3"/>
            <p:cNvSpPr txBox="1"/>
            <p:nvPr/>
          </p:nvSpPr>
          <p:spPr>
            <a:xfrm>
              <a:off x="206219" y="223184"/>
              <a:ext cx="1787100" cy="2302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0" name="Google Shape;50;p3"/>
          <p:cNvGrpSpPr/>
          <p:nvPr/>
        </p:nvGrpSpPr>
        <p:grpSpPr>
          <a:xfrm>
            <a:off x="7432771" y="1532855"/>
            <a:ext cx="8906684" cy="11284979"/>
            <a:chOff x="0" y="0"/>
            <a:chExt cx="2199670" cy="2787034"/>
          </a:xfrm>
        </p:grpSpPr>
        <p:sp>
          <p:nvSpPr>
            <p:cNvPr id="51" name="Google Shape;51;p3"/>
            <p:cNvSpPr/>
            <p:nvPr/>
          </p:nvSpPr>
          <p:spPr>
            <a:xfrm>
              <a:off x="0" y="0"/>
              <a:ext cx="2199670" cy="2787034"/>
            </a:xfrm>
            <a:custGeom>
              <a:rect b="b" l="l" r="r" t="t"/>
              <a:pathLst>
                <a:path extrusionOk="0" h="2787034" w="2199670">
                  <a:moveTo>
                    <a:pt x="1099835" y="0"/>
                  </a:moveTo>
                  <a:cubicBezTo>
                    <a:pt x="492413" y="0"/>
                    <a:pt x="0" y="623899"/>
                    <a:pt x="0" y="1393517"/>
                  </a:cubicBezTo>
                  <a:cubicBezTo>
                    <a:pt x="0" y="2163135"/>
                    <a:pt x="492413" y="2787034"/>
                    <a:pt x="1099835" y="2787034"/>
                  </a:cubicBezTo>
                  <a:cubicBezTo>
                    <a:pt x="1707257" y="2787034"/>
                    <a:pt x="2199670" y="2163135"/>
                    <a:pt x="2199670" y="1393517"/>
                  </a:cubicBezTo>
                  <a:cubicBezTo>
                    <a:pt x="2199670" y="623899"/>
                    <a:pt x="1707257" y="0"/>
                    <a:pt x="1099835" y="0"/>
                  </a:cubicBezTo>
                  <a:close/>
                </a:path>
              </a:pathLst>
            </a:custGeom>
            <a:solidFill>
              <a:srgbClr val="FFD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3"/>
            <p:cNvSpPr txBox="1"/>
            <p:nvPr/>
          </p:nvSpPr>
          <p:spPr>
            <a:xfrm>
              <a:off x="206219" y="223184"/>
              <a:ext cx="1787100" cy="23025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 name="Google Shape;53;p3"/>
          <p:cNvSpPr/>
          <p:nvPr/>
        </p:nvSpPr>
        <p:spPr>
          <a:xfrm rot="-68746">
            <a:off x="13064870" y="4549589"/>
            <a:ext cx="8390415" cy="6319030"/>
          </a:xfrm>
          <a:custGeom>
            <a:rect b="b" l="l" r="r" t="t"/>
            <a:pathLst>
              <a:path extrusionOk="0" h="6317767" w="8388737">
                <a:moveTo>
                  <a:pt x="0" y="0"/>
                </a:moveTo>
                <a:lnTo>
                  <a:pt x="8388736" y="0"/>
                </a:lnTo>
                <a:lnTo>
                  <a:pt x="8388736" y="6317767"/>
                </a:lnTo>
                <a:lnTo>
                  <a:pt x="0" y="6317767"/>
                </a:lnTo>
                <a:lnTo>
                  <a:pt x="0" y="0"/>
                </a:lnTo>
                <a:close/>
              </a:path>
            </a:pathLst>
          </a:custGeom>
          <a:blipFill rotWithShape="1">
            <a:blip r:embed="rId2">
              <a:alphaModFix/>
            </a:blip>
            <a:stretch>
              <a:fillRect b="0" l="0" r="0" t="0"/>
            </a:stretch>
          </a:blipFill>
          <a:ln>
            <a:noFill/>
          </a:ln>
        </p:spPr>
      </p:sp>
      <p:sp>
        <p:nvSpPr>
          <p:cNvPr id="54" name="Google Shape;54;p3"/>
          <p:cNvSpPr/>
          <p:nvPr/>
        </p:nvSpPr>
        <p:spPr>
          <a:xfrm rot="-68746">
            <a:off x="-3165730" y="4723980"/>
            <a:ext cx="8390415" cy="6319030"/>
          </a:xfrm>
          <a:custGeom>
            <a:rect b="b" l="l" r="r" t="t"/>
            <a:pathLst>
              <a:path extrusionOk="0" h="6317767" w="8388737">
                <a:moveTo>
                  <a:pt x="0" y="0"/>
                </a:moveTo>
                <a:lnTo>
                  <a:pt x="8388736" y="0"/>
                </a:lnTo>
                <a:lnTo>
                  <a:pt x="8388736" y="6317767"/>
                </a:lnTo>
                <a:lnTo>
                  <a:pt x="0" y="6317767"/>
                </a:lnTo>
                <a:lnTo>
                  <a:pt x="0" y="0"/>
                </a:lnTo>
                <a:close/>
              </a:path>
            </a:pathLst>
          </a:custGeom>
          <a:blipFill rotWithShape="1">
            <a:blip r:embed="rId2">
              <a:alphaModFix/>
            </a:blip>
            <a:stretch>
              <a:fillRect b="0" l="0" r="0" t="0"/>
            </a:stretch>
          </a:blipFill>
          <a:ln>
            <a:noFill/>
          </a:ln>
        </p:spPr>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1">
    <p:spTree>
      <p:nvGrpSpPr>
        <p:cNvPr id="55" name="Shape 55"/>
        <p:cNvGrpSpPr/>
        <p:nvPr/>
      </p:nvGrpSpPr>
      <p:grpSpPr>
        <a:xfrm>
          <a:off x="0" y="0"/>
          <a:ext cx="0" cy="0"/>
          <a:chOff x="0" y="0"/>
          <a:chExt cx="0" cy="0"/>
        </a:xfrm>
      </p:grpSpPr>
      <p:pic>
        <p:nvPicPr>
          <p:cNvPr id="56" name="Google Shape;56;p4"/>
          <p:cNvPicPr preferRelativeResize="0"/>
          <p:nvPr/>
        </p:nvPicPr>
        <p:blipFill>
          <a:blip r:embed="rId2">
            <a:alphaModFix/>
          </a:blip>
          <a:stretch>
            <a:fillRect/>
          </a:stretch>
        </p:blipFill>
        <p:spPr>
          <a:xfrm>
            <a:off x="-25" y="-1026163"/>
            <a:ext cx="18288000" cy="12189023"/>
          </a:xfrm>
          <a:prstGeom prst="rect">
            <a:avLst/>
          </a:prstGeom>
          <a:noFill/>
          <a:ln>
            <a:noFill/>
          </a:ln>
        </p:spPr>
      </p:pic>
      <p:grpSp>
        <p:nvGrpSpPr>
          <p:cNvPr id="57" name="Google Shape;57;p4"/>
          <p:cNvGrpSpPr/>
          <p:nvPr/>
        </p:nvGrpSpPr>
        <p:grpSpPr>
          <a:xfrm>
            <a:off x="3759025" y="2372820"/>
            <a:ext cx="10770010" cy="5391050"/>
            <a:chOff x="0" y="-38100"/>
            <a:chExt cx="2729418" cy="1366241"/>
          </a:xfrm>
        </p:grpSpPr>
        <p:sp>
          <p:nvSpPr>
            <p:cNvPr id="58" name="Google Shape;58;p4"/>
            <p:cNvSpPr/>
            <p:nvPr/>
          </p:nvSpPr>
          <p:spPr>
            <a:xfrm>
              <a:off x="0" y="0"/>
              <a:ext cx="2729418" cy="1328141"/>
            </a:xfrm>
            <a:custGeom>
              <a:rect b="b" l="l" r="r" t="t"/>
              <a:pathLst>
                <a:path extrusionOk="0" h="1328141" w="2729418">
                  <a:moveTo>
                    <a:pt x="36661" y="0"/>
                  </a:moveTo>
                  <a:lnTo>
                    <a:pt x="2692757" y="0"/>
                  </a:lnTo>
                  <a:cubicBezTo>
                    <a:pt x="2702480" y="0"/>
                    <a:pt x="2711805" y="3862"/>
                    <a:pt x="2718680" y="10738"/>
                  </a:cubicBezTo>
                  <a:cubicBezTo>
                    <a:pt x="2725555" y="17613"/>
                    <a:pt x="2729418" y="26938"/>
                    <a:pt x="2729418" y="36661"/>
                  </a:cubicBezTo>
                  <a:lnTo>
                    <a:pt x="2729418" y="1291480"/>
                  </a:lnTo>
                  <a:cubicBezTo>
                    <a:pt x="2729418" y="1301203"/>
                    <a:pt x="2725555" y="1310528"/>
                    <a:pt x="2718680" y="1317403"/>
                  </a:cubicBezTo>
                  <a:cubicBezTo>
                    <a:pt x="2711805" y="1324278"/>
                    <a:pt x="2702480" y="1328141"/>
                    <a:pt x="2692757" y="1328141"/>
                  </a:cubicBezTo>
                  <a:lnTo>
                    <a:pt x="36661" y="1328141"/>
                  </a:lnTo>
                  <a:cubicBezTo>
                    <a:pt x="26938" y="1328141"/>
                    <a:pt x="17613" y="1324278"/>
                    <a:pt x="10738" y="1317403"/>
                  </a:cubicBezTo>
                  <a:cubicBezTo>
                    <a:pt x="3862" y="1310528"/>
                    <a:pt x="0" y="1301203"/>
                    <a:pt x="0" y="1291480"/>
                  </a:cubicBezTo>
                  <a:lnTo>
                    <a:pt x="0" y="36661"/>
                  </a:lnTo>
                  <a:cubicBezTo>
                    <a:pt x="0" y="26938"/>
                    <a:pt x="3862" y="17613"/>
                    <a:pt x="10738" y="10738"/>
                  </a:cubicBezTo>
                  <a:cubicBezTo>
                    <a:pt x="17613" y="3862"/>
                    <a:pt x="26938" y="0"/>
                    <a:pt x="36661" y="0"/>
                  </a:cubicBezTo>
                  <a:close/>
                </a:path>
              </a:pathLst>
            </a:custGeom>
            <a:solidFill>
              <a:srgbClr val="CF240A">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4"/>
            <p:cNvSpPr txBox="1"/>
            <p:nvPr/>
          </p:nvSpPr>
          <p:spPr>
            <a:xfrm>
              <a:off x="0" y="-38100"/>
              <a:ext cx="2729400" cy="13662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3">
  <p:cSld name="CUSTOM_2">
    <p:spTree>
      <p:nvGrpSpPr>
        <p:cNvPr id="60" name="Shape 60"/>
        <p:cNvGrpSpPr/>
        <p:nvPr/>
      </p:nvGrpSpPr>
      <p:grpSpPr>
        <a:xfrm>
          <a:off x="0" y="0"/>
          <a:ext cx="0" cy="0"/>
          <a:chOff x="0" y="0"/>
          <a:chExt cx="0" cy="0"/>
        </a:xfrm>
      </p:grpSpPr>
      <p:grpSp>
        <p:nvGrpSpPr>
          <p:cNvPr id="61" name="Google Shape;61;p5"/>
          <p:cNvGrpSpPr/>
          <p:nvPr/>
        </p:nvGrpSpPr>
        <p:grpSpPr>
          <a:xfrm>
            <a:off x="26233" y="-142197"/>
            <a:ext cx="18235533" cy="1648223"/>
            <a:chOff x="0" y="-192881"/>
            <a:chExt cx="24314044" cy="2197631"/>
          </a:xfrm>
        </p:grpSpPr>
        <p:grpSp>
          <p:nvGrpSpPr>
            <p:cNvPr id="62" name="Google Shape;62;p5"/>
            <p:cNvGrpSpPr/>
            <p:nvPr/>
          </p:nvGrpSpPr>
          <p:grpSpPr>
            <a:xfrm>
              <a:off x="0" y="-192881"/>
              <a:ext cx="1336622" cy="2197631"/>
              <a:chOff x="0" y="-38100"/>
              <a:chExt cx="264024" cy="434100"/>
            </a:xfrm>
          </p:grpSpPr>
          <p:sp>
            <p:nvSpPr>
              <p:cNvPr id="63" name="Google Shape;63;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64" name="Google Shape;64;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5" name="Google Shape;65;p5"/>
            <p:cNvGrpSpPr/>
            <p:nvPr/>
          </p:nvGrpSpPr>
          <p:grpSpPr>
            <a:xfrm>
              <a:off x="2553047" y="-192881"/>
              <a:ext cx="1336622" cy="2197631"/>
              <a:chOff x="0" y="-38100"/>
              <a:chExt cx="264024" cy="434100"/>
            </a:xfrm>
          </p:grpSpPr>
          <p:sp>
            <p:nvSpPr>
              <p:cNvPr id="66" name="Google Shape;66;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67" name="Google Shape;67;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8" name="Google Shape;68;p5"/>
            <p:cNvGrpSpPr/>
            <p:nvPr/>
          </p:nvGrpSpPr>
          <p:grpSpPr>
            <a:xfrm>
              <a:off x="5106094" y="-192881"/>
              <a:ext cx="1336622" cy="2197631"/>
              <a:chOff x="0" y="-38100"/>
              <a:chExt cx="264024" cy="434100"/>
            </a:xfrm>
          </p:grpSpPr>
          <p:sp>
            <p:nvSpPr>
              <p:cNvPr id="69" name="Google Shape;69;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70" name="Google Shape;70;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1" name="Google Shape;71;p5"/>
            <p:cNvGrpSpPr/>
            <p:nvPr/>
          </p:nvGrpSpPr>
          <p:grpSpPr>
            <a:xfrm>
              <a:off x="7659141" y="-192881"/>
              <a:ext cx="1336621" cy="2197631"/>
              <a:chOff x="0" y="-38100"/>
              <a:chExt cx="264024" cy="434100"/>
            </a:xfrm>
          </p:grpSpPr>
          <p:sp>
            <p:nvSpPr>
              <p:cNvPr id="72" name="Google Shape;72;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73" name="Google Shape;73;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4" name="Google Shape;74;p5"/>
            <p:cNvGrpSpPr/>
            <p:nvPr/>
          </p:nvGrpSpPr>
          <p:grpSpPr>
            <a:xfrm>
              <a:off x="10212188" y="-192881"/>
              <a:ext cx="1336621" cy="2197631"/>
              <a:chOff x="0" y="-38100"/>
              <a:chExt cx="264024" cy="434100"/>
            </a:xfrm>
          </p:grpSpPr>
          <p:sp>
            <p:nvSpPr>
              <p:cNvPr id="75" name="Google Shape;75;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76" name="Google Shape;76;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77" name="Google Shape;77;p5"/>
            <p:cNvGrpSpPr/>
            <p:nvPr/>
          </p:nvGrpSpPr>
          <p:grpSpPr>
            <a:xfrm>
              <a:off x="12765234" y="-192881"/>
              <a:ext cx="1336621" cy="2197631"/>
              <a:chOff x="0" y="-38100"/>
              <a:chExt cx="264024" cy="434100"/>
            </a:xfrm>
          </p:grpSpPr>
          <p:sp>
            <p:nvSpPr>
              <p:cNvPr id="78" name="Google Shape;78;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79" name="Google Shape;79;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0" name="Google Shape;80;p5"/>
            <p:cNvGrpSpPr/>
            <p:nvPr/>
          </p:nvGrpSpPr>
          <p:grpSpPr>
            <a:xfrm>
              <a:off x="15318281" y="-192881"/>
              <a:ext cx="1336621" cy="2197631"/>
              <a:chOff x="0" y="-38100"/>
              <a:chExt cx="264024" cy="434100"/>
            </a:xfrm>
          </p:grpSpPr>
          <p:sp>
            <p:nvSpPr>
              <p:cNvPr id="81" name="Google Shape;81;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82" name="Google Shape;82;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3" name="Google Shape;83;p5"/>
            <p:cNvGrpSpPr/>
            <p:nvPr/>
          </p:nvGrpSpPr>
          <p:grpSpPr>
            <a:xfrm>
              <a:off x="20424375" y="-192881"/>
              <a:ext cx="1336621" cy="2197631"/>
              <a:chOff x="0" y="-38100"/>
              <a:chExt cx="264024" cy="434100"/>
            </a:xfrm>
          </p:grpSpPr>
          <p:sp>
            <p:nvSpPr>
              <p:cNvPr id="84" name="Google Shape;84;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85" name="Google Shape;85;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6" name="Google Shape;86;p5"/>
            <p:cNvGrpSpPr/>
            <p:nvPr/>
          </p:nvGrpSpPr>
          <p:grpSpPr>
            <a:xfrm>
              <a:off x="17871328" y="-192881"/>
              <a:ext cx="1336621" cy="2197631"/>
              <a:chOff x="0" y="-38100"/>
              <a:chExt cx="264024" cy="434100"/>
            </a:xfrm>
          </p:grpSpPr>
          <p:sp>
            <p:nvSpPr>
              <p:cNvPr id="87" name="Google Shape;87;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88" name="Google Shape;88;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89" name="Google Shape;89;p5"/>
            <p:cNvGrpSpPr/>
            <p:nvPr/>
          </p:nvGrpSpPr>
          <p:grpSpPr>
            <a:xfrm>
              <a:off x="22977422" y="-192881"/>
              <a:ext cx="1336621" cy="2197631"/>
              <a:chOff x="0" y="-38100"/>
              <a:chExt cx="264024" cy="434100"/>
            </a:xfrm>
          </p:grpSpPr>
          <p:sp>
            <p:nvSpPr>
              <p:cNvPr id="90" name="Google Shape;90;p5"/>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91" name="Google Shape;91;p5"/>
              <p:cNvSpPr txBox="1"/>
              <p:nvPr/>
            </p:nvSpPr>
            <p:spPr>
              <a:xfrm>
                <a:off x="0" y="-38100"/>
                <a:ext cx="264000" cy="4341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92" name="Google Shape;92;p5"/>
          <p:cNvSpPr/>
          <p:nvPr/>
        </p:nvSpPr>
        <p:spPr>
          <a:xfrm>
            <a:off x="5192951" y="2943925"/>
            <a:ext cx="7902097" cy="5951267"/>
          </a:xfrm>
          <a:custGeom>
            <a:rect b="b" l="l" r="r" t="t"/>
            <a:pathLst>
              <a:path extrusionOk="0" h="5951267" w="7902097">
                <a:moveTo>
                  <a:pt x="0" y="0"/>
                </a:moveTo>
                <a:lnTo>
                  <a:pt x="7902098" y="0"/>
                </a:lnTo>
                <a:lnTo>
                  <a:pt x="7902098" y="5951267"/>
                </a:lnTo>
                <a:lnTo>
                  <a:pt x="0" y="5951267"/>
                </a:lnTo>
                <a:lnTo>
                  <a:pt x="0" y="0"/>
                </a:lnTo>
                <a:close/>
              </a:path>
            </a:pathLst>
          </a:custGeom>
          <a:blipFill rotWithShape="1">
            <a:blip r:embed="rId2">
              <a:alphaModFix/>
            </a:blip>
            <a:stretch>
              <a:fillRect b="0" l="0" r="0" t="0"/>
            </a:stretch>
          </a:blipFill>
          <a:ln>
            <a:noFill/>
          </a:ln>
        </p:spPr>
      </p:sp>
      <p:grpSp>
        <p:nvGrpSpPr>
          <p:cNvPr id="93" name="Google Shape;93;p5"/>
          <p:cNvGrpSpPr/>
          <p:nvPr/>
        </p:nvGrpSpPr>
        <p:grpSpPr>
          <a:xfrm>
            <a:off x="637452" y="3313513"/>
            <a:ext cx="4339701" cy="2606058"/>
            <a:chOff x="0" y="-38100"/>
            <a:chExt cx="1099800" cy="660447"/>
          </a:xfrm>
        </p:grpSpPr>
        <p:sp>
          <p:nvSpPr>
            <p:cNvPr id="94" name="Google Shape;94;p5"/>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95" name="Google Shape;95;p5"/>
            <p:cNvSpPr txBox="1"/>
            <p:nvPr/>
          </p:nvSpPr>
          <p:spPr>
            <a:xfrm>
              <a:off x="0" y="-38100"/>
              <a:ext cx="10998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6" name="Google Shape;96;p5"/>
          <p:cNvCxnSpPr/>
          <p:nvPr/>
        </p:nvCxnSpPr>
        <p:spPr>
          <a:xfrm>
            <a:off x="4609140" y="4285062"/>
            <a:ext cx="2976900" cy="0"/>
          </a:xfrm>
          <a:prstGeom prst="straightConnector1">
            <a:avLst/>
          </a:prstGeom>
          <a:noFill/>
          <a:ln cap="flat" cmpd="sng" w="76200">
            <a:solidFill>
              <a:srgbClr val="CF240A"/>
            </a:solidFill>
            <a:prstDash val="solid"/>
            <a:round/>
            <a:headEnd len="sm" w="sm" type="none"/>
            <a:tailEnd len="lg" w="lg" type="oval"/>
          </a:ln>
        </p:spPr>
      </p:cxnSp>
      <p:grpSp>
        <p:nvGrpSpPr>
          <p:cNvPr id="97" name="Google Shape;97;p5"/>
          <p:cNvGrpSpPr/>
          <p:nvPr/>
        </p:nvGrpSpPr>
        <p:grpSpPr>
          <a:xfrm>
            <a:off x="1518617" y="6978894"/>
            <a:ext cx="4339701" cy="2606058"/>
            <a:chOff x="0" y="-38100"/>
            <a:chExt cx="1099800" cy="660447"/>
          </a:xfrm>
        </p:grpSpPr>
        <p:sp>
          <p:nvSpPr>
            <p:cNvPr id="98" name="Google Shape;98;p5"/>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99" name="Google Shape;99;p5"/>
            <p:cNvSpPr txBox="1"/>
            <p:nvPr/>
          </p:nvSpPr>
          <p:spPr>
            <a:xfrm>
              <a:off x="0" y="-38100"/>
              <a:ext cx="10998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0" name="Google Shape;100;p5"/>
          <p:cNvCxnSpPr/>
          <p:nvPr/>
        </p:nvCxnSpPr>
        <p:spPr>
          <a:xfrm>
            <a:off x="5490305" y="7950443"/>
            <a:ext cx="2976900" cy="0"/>
          </a:xfrm>
          <a:prstGeom prst="straightConnector1">
            <a:avLst/>
          </a:prstGeom>
          <a:noFill/>
          <a:ln cap="flat" cmpd="sng" w="76200">
            <a:solidFill>
              <a:srgbClr val="CF240A"/>
            </a:solidFill>
            <a:prstDash val="solid"/>
            <a:round/>
            <a:headEnd len="sm" w="sm" type="none"/>
            <a:tailEnd len="lg" w="lg" type="oval"/>
          </a:ln>
        </p:spPr>
      </p:cxnSp>
      <p:grpSp>
        <p:nvGrpSpPr>
          <p:cNvPr id="101" name="Google Shape;101;p5"/>
          <p:cNvGrpSpPr/>
          <p:nvPr/>
        </p:nvGrpSpPr>
        <p:grpSpPr>
          <a:xfrm>
            <a:off x="13310917" y="3313513"/>
            <a:ext cx="4339701" cy="2606058"/>
            <a:chOff x="0" y="-38100"/>
            <a:chExt cx="1099800" cy="660447"/>
          </a:xfrm>
        </p:grpSpPr>
        <p:sp>
          <p:nvSpPr>
            <p:cNvPr id="102" name="Google Shape;102;p5"/>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03" name="Google Shape;103;p5"/>
            <p:cNvSpPr txBox="1"/>
            <p:nvPr/>
          </p:nvSpPr>
          <p:spPr>
            <a:xfrm>
              <a:off x="0" y="-38100"/>
              <a:ext cx="10998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04" name="Google Shape;104;p5"/>
          <p:cNvGrpSpPr/>
          <p:nvPr/>
        </p:nvGrpSpPr>
        <p:grpSpPr>
          <a:xfrm>
            <a:off x="12429751" y="7119638"/>
            <a:ext cx="4339701" cy="2606058"/>
            <a:chOff x="0" y="-38100"/>
            <a:chExt cx="1099800" cy="660447"/>
          </a:xfrm>
        </p:grpSpPr>
        <p:sp>
          <p:nvSpPr>
            <p:cNvPr id="105" name="Google Shape;105;p5"/>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106" name="Google Shape;106;p5"/>
            <p:cNvSpPr txBox="1"/>
            <p:nvPr/>
          </p:nvSpPr>
          <p:spPr>
            <a:xfrm>
              <a:off x="0" y="-38100"/>
              <a:ext cx="1099800" cy="660300"/>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07" name="Google Shape;107;p5"/>
          <p:cNvCxnSpPr/>
          <p:nvPr/>
        </p:nvCxnSpPr>
        <p:spPr>
          <a:xfrm rot="10800000">
            <a:off x="10720827" y="4285062"/>
            <a:ext cx="2976900" cy="0"/>
          </a:xfrm>
          <a:prstGeom prst="straightConnector1">
            <a:avLst/>
          </a:prstGeom>
          <a:noFill/>
          <a:ln cap="flat" cmpd="sng" w="76200">
            <a:solidFill>
              <a:srgbClr val="CF240A"/>
            </a:solidFill>
            <a:prstDash val="solid"/>
            <a:round/>
            <a:headEnd len="sm" w="sm" type="none"/>
            <a:tailEnd len="lg" w="lg" type="oval"/>
          </a:ln>
        </p:spPr>
      </p:cxnSp>
      <p:cxnSp>
        <p:nvCxnSpPr>
          <p:cNvPr id="108" name="Google Shape;108;p5"/>
          <p:cNvCxnSpPr/>
          <p:nvPr/>
        </p:nvCxnSpPr>
        <p:spPr>
          <a:xfrm rot="10800000">
            <a:off x="9848496" y="7988543"/>
            <a:ext cx="2976900" cy="0"/>
          </a:xfrm>
          <a:prstGeom prst="straightConnector1">
            <a:avLst/>
          </a:prstGeom>
          <a:noFill/>
          <a:ln cap="flat" cmpd="sng" w="76200">
            <a:solidFill>
              <a:srgbClr val="CF240A"/>
            </a:solidFill>
            <a:prstDash val="solid"/>
            <a:round/>
            <a:headEnd len="sm" w="sm" type="none"/>
            <a:tailEnd len="lg" w="lg" type="oval"/>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4">
  <p:cSld name="CUSTOM_3">
    <p:spTree>
      <p:nvGrpSpPr>
        <p:cNvPr id="109" name="Shape 109"/>
        <p:cNvGrpSpPr/>
        <p:nvPr/>
      </p:nvGrpSpPr>
      <p:grpSpPr>
        <a:xfrm>
          <a:off x="0" y="0"/>
          <a:ext cx="0" cy="0"/>
          <a:chOff x="0" y="0"/>
          <a:chExt cx="0" cy="0"/>
        </a:xfrm>
      </p:grpSpPr>
      <p:grpSp>
        <p:nvGrpSpPr>
          <p:cNvPr id="110" name="Google Shape;110;p6"/>
          <p:cNvGrpSpPr/>
          <p:nvPr/>
        </p:nvGrpSpPr>
        <p:grpSpPr>
          <a:xfrm>
            <a:off x="26233" y="-142197"/>
            <a:ext cx="18235533" cy="10431660"/>
            <a:chOff x="0" y="-192881"/>
            <a:chExt cx="24314044" cy="13908880"/>
          </a:xfrm>
        </p:grpSpPr>
        <p:grpSp>
          <p:nvGrpSpPr>
            <p:cNvPr id="111" name="Google Shape;111;p6"/>
            <p:cNvGrpSpPr/>
            <p:nvPr/>
          </p:nvGrpSpPr>
          <p:grpSpPr>
            <a:xfrm>
              <a:off x="0" y="-192881"/>
              <a:ext cx="1336622" cy="13908880"/>
              <a:chOff x="0" y="-38100"/>
              <a:chExt cx="264024" cy="2747433"/>
            </a:xfrm>
          </p:grpSpPr>
          <p:sp>
            <p:nvSpPr>
              <p:cNvPr id="112" name="Google Shape;112;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13" name="Google Shape;113;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4" name="Google Shape;114;p6"/>
            <p:cNvGrpSpPr/>
            <p:nvPr/>
          </p:nvGrpSpPr>
          <p:grpSpPr>
            <a:xfrm>
              <a:off x="2553047" y="-192881"/>
              <a:ext cx="1336622" cy="13908880"/>
              <a:chOff x="0" y="-38100"/>
              <a:chExt cx="264024" cy="2747433"/>
            </a:xfrm>
          </p:grpSpPr>
          <p:sp>
            <p:nvSpPr>
              <p:cNvPr id="115" name="Google Shape;115;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16" name="Google Shape;116;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7" name="Google Shape;117;p6"/>
            <p:cNvGrpSpPr/>
            <p:nvPr/>
          </p:nvGrpSpPr>
          <p:grpSpPr>
            <a:xfrm>
              <a:off x="5106094" y="-192881"/>
              <a:ext cx="1336622" cy="13908880"/>
              <a:chOff x="0" y="-38100"/>
              <a:chExt cx="264024" cy="2747433"/>
            </a:xfrm>
          </p:grpSpPr>
          <p:sp>
            <p:nvSpPr>
              <p:cNvPr id="118" name="Google Shape;118;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19" name="Google Shape;119;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0" name="Google Shape;120;p6"/>
            <p:cNvGrpSpPr/>
            <p:nvPr/>
          </p:nvGrpSpPr>
          <p:grpSpPr>
            <a:xfrm>
              <a:off x="7659141" y="-192881"/>
              <a:ext cx="1336621" cy="13908880"/>
              <a:chOff x="0" y="-38100"/>
              <a:chExt cx="264024" cy="2747433"/>
            </a:xfrm>
          </p:grpSpPr>
          <p:sp>
            <p:nvSpPr>
              <p:cNvPr id="121" name="Google Shape;121;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22" name="Google Shape;122;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3" name="Google Shape;123;p6"/>
            <p:cNvGrpSpPr/>
            <p:nvPr/>
          </p:nvGrpSpPr>
          <p:grpSpPr>
            <a:xfrm>
              <a:off x="10212188" y="-192881"/>
              <a:ext cx="1336621" cy="13908880"/>
              <a:chOff x="0" y="-38100"/>
              <a:chExt cx="264024" cy="2747433"/>
            </a:xfrm>
          </p:grpSpPr>
          <p:sp>
            <p:nvSpPr>
              <p:cNvPr id="124" name="Google Shape;124;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25" name="Google Shape;125;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6" name="Google Shape;126;p6"/>
            <p:cNvGrpSpPr/>
            <p:nvPr/>
          </p:nvGrpSpPr>
          <p:grpSpPr>
            <a:xfrm>
              <a:off x="12765234" y="-192881"/>
              <a:ext cx="1336621" cy="13908880"/>
              <a:chOff x="0" y="-38100"/>
              <a:chExt cx="264024" cy="2747433"/>
            </a:xfrm>
          </p:grpSpPr>
          <p:sp>
            <p:nvSpPr>
              <p:cNvPr id="127" name="Google Shape;127;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28" name="Google Shape;128;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29" name="Google Shape;129;p6"/>
            <p:cNvGrpSpPr/>
            <p:nvPr/>
          </p:nvGrpSpPr>
          <p:grpSpPr>
            <a:xfrm>
              <a:off x="15318281" y="-192881"/>
              <a:ext cx="1336621" cy="13908880"/>
              <a:chOff x="0" y="-38100"/>
              <a:chExt cx="264024" cy="2747433"/>
            </a:xfrm>
          </p:grpSpPr>
          <p:sp>
            <p:nvSpPr>
              <p:cNvPr id="130" name="Google Shape;130;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31" name="Google Shape;131;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2" name="Google Shape;132;p6"/>
            <p:cNvGrpSpPr/>
            <p:nvPr/>
          </p:nvGrpSpPr>
          <p:grpSpPr>
            <a:xfrm>
              <a:off x="20424375" y="-192881"/>
              <a:ext cx="1336621" cy="13908880"/>
              <a:chOff x="0" y="-38100"/>
              <a:chExt cx="264024" cy="2747433"/>
            </a:xfrm>
          </p:grpSpPr>
          <p:sp>
            <p:nvSpPr>
              <p:cNvPr id="133" name="Google Shape;133;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34" name="Google Shape;134;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5" name="Google Shape;135;p6"/>
            <p:cNvGrpSpPr/>
            <p:nvPr/>
          </p:nvGrpSpPr>
          <p:grpSpPr>
            <a:xfrm>
              <a:off x="17871328" y="-192881"/>
              <a:ext cx="1336621" cy="13908880"/>
              <a:chOff x="0" y="-38100"/>
              <a:chExt cx="264024" cy="2747433"/>
            </a:xfrm>
          </p:grpSpPr>
          <p:sp>
            <p:nvSpPr>
              <p:cNvPr id="136" name="Google Shape;136;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37" name="Google Shape;137;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8" name="Google Shape;138;p6"/>
            <p:cNvGrpSpPr/>
            <p:nvPr/>
          </p:nvGrpSpPr>
          <p:grpSpPr>
            <a:xfrm>
              <a:off x="22977422" y="-192881"/>
              <a:ext cx="1336621" cy="13908880"/>
              <a:chOff x="0" y="-38100"/>
              <a:chExt cx="264024" cy="2747433"/>
            </a:xfrm>
          </p:grpSpPr>
          <p:sp>
            <p:nvSpPr>
              <p:cNvPr id="139" name="Google Shape;139;p6"/>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40" name="Google Shape;140;p6"/>
              <p:cNvSpPr txBox="1"/>
              <p:nvPr/>
            </p:nvSpPr>
            <p:spPr>
              <a:xfrm>
                <a:off x="0" y="-38100"/>
                <a:ext cx="264000" cy="2747400"/>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rgbClr val="CF240A"/>
              </a:buClr>
              <a:buSzPts val="4400"/>
              <a:buFont typeface="Arimo"/>
              <a:buNone/>
              <a:defRPr b="1" i="0" sz="4400" u="none" cap="none" strike="noStrike">
                <a:solidFill>
                  <a:srgbClr val="CF240A"/>
                </a:solidFill>
                <a:latin typeface="Arimo"/>
                <a:ea typeface="Arimo"/>
                <a:cs typeface="Arimo"/>
                <a:sym typeface="Arimo"/>
              </a:defRPr>
            </a:lvl1pPr>
            <a:lvl2pPr lvl="1">
              <a:spcBef>
                <a:spcPts val="0"/>
              </a:spcBef>
              <a:spcAft>
                <a:spcPts val="0"/>
              </a:spcAft>
              <a:buSzPts val="1400"/>
              <a:buFont typeface="Arimo"/>
              <a:buNone/>
              <a:defRPr sz="1800">
                <a:latin typeface="Arimo"/>
                <a:ea typeface="Arimo"/>
                <a:cs typeface="Arimo"/>
                <a:sym typeface="Arimo"/>
              </a:defRPr>
            </a:lvl2pPr>
            <a:lvl3pPr lvl="2">
              <a:spcBef>
                <a:spcPts val="0"/>
              </a:spcBef>
              <a:spcAft>
                <a:spcPts val="0"/>
              </a:spcAft>
              <a:buSzPts val="1400"/>
              <a:buFont typeface="Arimo"/>
              <a:buNone/>
              <a:defRPr sz="1800">
                <a:latin typeface="Arimo"/>
                <a:ea typeface="Arimo"/>
                <a:cs typeface="Arimo"/>
                <a:sym typeface="Arimo"/>
              </a:defRPr>
            </a:lvl3pPr>
            <a:lvl4pPr lvl="3">
              <a:spcBef>
                <a:spcPts val="0"/>
              </a:spcBef>
              <a:spcAft>
                <a:spcPts val="0"/>
              </a:spcAft>
              <a:buSzPts val="1400"/>
              <a:buFont typeface="Arimo"/>
              <a:buNone/>
              <a:defRPr sz="1800">
                <a:latin typeface="Arimo"/>
                <a:ea typeface="Arimo"/>
                <a:cs typeface="Arimo"/>
                <a:sym typeface="Arimo"/>
              </a:defRPr>
            </a:lvl4pPr>
            <a:lvl5pPr lvl="4">
              <a:spcBef>
                <a:spcPts val="0"/>
              </a:spcBef>
              <a:spcAft>
                <a:spcPts val="0"/>
              </a:spcAft>
              <a:buSzPts val="1400"/>
              <a:buFont typeface="Arimo"/>
              <a:buNone/>
              <a:defRPr sz="1800">
                <a:latin typeface="Arimo"/>
                <a:ea typeface="Arimo"/>
                <a:cs typeface="Arimo"/>
                <a:sym typeface="Arimo"/>
              </a:defRPr>
            </a:lvl5pPr>
            <a:lvl6pPr lvl="5">
              <a:spcBef>
                <a:spcPts val="0"/>
              </a:spcBef>
              <a:spcAft>
                <a:spcPts val="0"/>
              </a:spcAft>
              <a:buSzPts val="1400"/>
              <a:buFont typeface="Arimo"/>
              <a:buNone/>
              <a:defRPr sz="1800">
                <a:latin typeface="Arimo"/>
                <a:ea typeface="Arimo"/>
                <a:cs typeface="Arimo"/>
                <a:sym typeface="Arimo"/>
              </a:defRPr>
            </a:lvl6pPr>
            <a:lvl7pPr lvl="6">
              <a:spcBef>
                <a:spcPts val="0"/>
              </a:spcBef>
              <a:spcAft>
                <a:spcPts val="0"/>
              </a:spcAft>
              <a:buSzPts val="1400"/>
              <a:buFont typeface="Arimo"/>
              <a:buNone/>
              <a:defRPr sz="1800">
                <a:latin typeface="Arimo"/>
                <a:ea typeface="Arimo"/>
                <a:cs typeface="Arimo"/>
                <a:sym typeface="Arimo"/>
              </a:defRPr>
            </a:lvl7pPr>
            <a:lvl8pPr lvl="7">
              <a:spcBef>
                <a:spcPts val="0"/>
              </a:spcBef>
              <a:spcAft>
                <a:spcPts val="0"/>
              </a:spcAft>
              <a:buSzPts val="1400"/>
              <a:buFont typeface="Arimo"/>
              <a:buNone/>
              <a:defRPr sz="1800">
                <a:latin typeface="Arimo"/>
                <a:ea typeface="Arimo"/>
                <a:cs typeface="Arimo"/>
                <a:sym typeface="Arimo"/>
              </a:defRPr>
            </a:lvl8pPr>
            <a:lvl9pPr lvl="8">
              <a:spcBef>
                <a:spcPts val="0"/>
              </a:spcBef>
              <a:spcAft>
                <a:spcPts val="0"/>
              </a:spcAft>
              <a:buSzPts val="1400"/>
              <a:buFont typeface="Arimo"/>
              <a:buNone/>
              <a:defRPr sz="1800">
                <a:latin typeface="Arimo"/>
                <a:ea typeface="Arimo"/>
                <a:cs typeface="Arimo"/>
                <a:sym typeface="Arimo"/>
              </a:defRPr>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rgbClr val="473A31"/>
              </a:buClr>
              <a:buSzPts val="3200"/>
              <a:buFont typeface="Arimo"/>
              <a:buChar char="•"/>
              <a:defRPr i="0" sz="3200" u="none" cap="none" strike="noStrike">
                <a:solidFill>
                  <a:srgbClr val="473A31"/>
                </a:solidFill>
                <a:latin typeface="Arimo"/>
                <a:ea typeface="Arimo"/>
                <a:cs typeface="Arimo"/>
                <a:sym typeface="Arimo"/>
              </a:defRPr>
            </a:lvl1pPr>
            <a:lvl2pPr indent="-406400" lvl="1" marL="914400" marR="0" rtl="0" algn="l">
              <a:spcBef>
                <a:spcPts val="560"/>
              </a:spcBef>
              <a:spcAft>
                <a:spcPts val="0"/>
              </a:spcAft>
              <a:buClr>
                <a:srgbClr val="473A31"/>
              </a:buClr>
              <a:buSzPts val="2800"/>
              <a:buFont typeface="Arimo"/>
              <a:buChar char="–"/>
              <a:defRPr i="0" sz="2800" u="none" cap="none" strike="noStrike">
                <a:solidFill>
                  <a:srgbClr val="473A31"/>
                </a:solidFill>
                <a:latin typeface="Arimo"/>
                <a:ea typeface="Arimo"/>
                <a:cs typeface="Arimo"/>
                <a:sym typeface="Arimo"/>
              </a:defRPr>
            </a:lvl2pPr>
            <a:lvl3pPr indent="-381000" lvl="2" marL="1371600" marR="0" rtl="0" algn="l">
              <a:spcBef>
                <a:spcPts val="480"/>
              </a:spcBef>
              <a:spcAft>
                <a:spcPts val="0"/>
              </a:spcAft>
              <a:buClr>
                <a:srgbClr val="473A31"/>
              </a:buClr>
              <a:buSzPts val="2400"/>
              <a:buFont typeface="Arimo"/>
              <a:buChar char="•"/>
              <a:defRPr i="0" sz="2400" u="none" cap="none" strike="noStrike">
                <a:solidFill>
                  <a:srgbClr val="473A31"/>
                </a:solidFill>
                <a:latin typeface="Arimo"/>
                <a:ea typeface="Arimo"/>
                <a:cs typeface="Arimo"/>
                <a:sym typeface="Arimo"/>
              </a:defRPr>
            </a:lvl3pPr>
            <a:lvl4pPr indent="-355600" lvl="3" marL="1828800" marR="0" rtl="0" algn="l">
              <a:spcBef>
                <a:spcPts val="400"/>
              </a:spcBef>
              <a:spcAft>
                <a:spcPts val="0"/>
              </a:spcAft>
              <a:buClr>
                <a:srgbClr val="473A31"/>
              </a:buClr>
              <a:buSzPts val="2000"/>
              <a:buFont typeface="Arimo"/>
              <a:buChar char="–"/>
              <a:defRPr i="0" sz="2000" u="none" cap="none" strike="noStrike">
                <a:solidFill>
                  <a:srgbClr val="473A31"/>
                </a:solidFill>
                <a:latin typeface="Arimo"/>
                <a:ea typeface="Arimo"/>
                <a:cs typeface="Arimo"/>
                <a:sym typeface="Arimo"/>
              </a:defRPr>
            </a:lvl4pPr>
            <a:lvl5pPr indent="-355600" lvl="4" marL="2286000" marR="0" rtl="0" algn="l">
              <a:spcBef>
                <a:spcPts val="400"/>
              </a:spcBef>
              <a:spcAft>
                <a:spcPts val="0"/>
              </a:spcAft>
              <a:buClr>
                <a:srgbClr val="473A31"/>
              </a:buClr>
              <a:buSzPts val="2000"/>
              <a:buFont typeface="Arimo"/>
              <a:buChar char="»"/>
              <a:defRPr i="0" sz="2000" u="none" cap="none" strike="noStrike">
                <a:solidFill>
                  <a:srgbClr val="473A31"/>
                </a:solidFill>
                <a:latin typeface="Arimo"/>
                <a:ea typeface="Arimo"/>
                <a:cs typeface="Arimo"/>
                <a:sym typeface="Arimo"/>
              </a:defRPr>
            </a:lvl5pPr>
            <a:lvl6pPr indent="-355600" lvl="5" marL="2743200" marR="0" rtl="0" algn="l">
              <a:spcBef>
                <a:spcPts val="400"/>
              </a:spcBef>
              <a:spcAft>
                <a:spcPts val="0"/>
              </a:spcAft>
              <a:buClr>
                <a:srgbClr val="473A31"/>
              </a:buClr>
              <a:buSzPts val="2000"/>
              <a:buFont typeface="Arimo"/>
              <a:buChar char="•"/>
              <a:defRPr i="0" sz="2000" u="none" cap="none" strike="noStrike">
                <a:solidFill>
                  <a:srgbClr val="473A31"/>
                </a:solidFill>
                <a:latin typeface="Arimo"/>
                <a:ea typeface="Arimo"/>
                <a:cs typeface="Arimo"/>
                <a:sym typeface="Arimo"/>
              </a:defRPr>
            </a:lvl6pPr>
            <a:lvl7pPr indent="-355600" lvl="6" marL="3200400" marR="0" rtl="0" algn="l">
              <a:spcBef>
                <a:spcPts val="400"/>
              </a:spcBef>
              <a:spcAft>
                <a:spcPts val="0"/>
              </a:spcAft>
              <a:buClr>
                <a:srgbClr val="473A31"/>
              </a:buClr>
              <a:buSzPts val="2000"/>
              <a:buFont typeface="Arimo"/>
              <a:buChar char="•"/>
              <a:defRPr i="0" sz="2000" u="none" cap="none" strike="noStrike">
                <a:solidFill>
                  <a:srgbClr val="473A31"/>
                </a:solidFill>
                <a:latin typeface="Arimo"/>
                <a:ea typeface="Arimo"/>
                <a:cs typeface="Arimo"/>
                <a:sym typeface="Arimo"/>
              </a:defRPr>
            </a:lvl7pPr>
            <a:lvl8pPr indent="-355600" lvl="7" marL="3657600" marR="0" rtl="0" algn="l">
              <a:spcBef>
                <a:spcPts val="400"/>
              </a:spcBef>
              <a:spcAft>
                <a:spcPts val="0"/>
              </a:spcAft>
              <a:buClr>
                <a:srgbClr val="473A31"/>
              </a:buClr>
              <a:buSzPts val="2000"/>
              <a:buFont typeface="Arimo"/>
              <a:buChar char="•"/>
              <a:defRPr i="0" sz="2000" u="none" cap="none" strike="noStrike">
                <a:solidFill>
                  <a:srgbClr val="473A31"/>
                </a:solidFill>
                <a:latin typeface="Arimo"/>
                <a:ea typeface="Arimo"/>
                <a:cs typeface="Arimo"/>
                <a:sym typeface="Arimo"/>
              </a:defRPr>
            </a:lvl8pPr>
            <a:lvl9pPr indent="-355600" lvl="8" marL="4114800" marR="0" rtl="0" algn="l">
              <a:spcBef>
                <a:spcPts val="400"/>
              </a:spcBef>
              <a:spcAft>
                <a:spcPts val="0"/>
              </a:spcAft>
              <a:buClr>
                <a:srgbClr val="473A31"/>
              </a:buClr>
              <a:buSzPts val="2000"/>
              <a:buFont typeface="Arimo"/>
              <a:buChar char="•"/>
              <a:defRPr i="0" sz="2000" u="none" cap="none" strike="noStrike">
                <a:solidFill>
                  <a:srgbClr val="473A31"/>
                </a:solidFill>
                <a:latin typeface="Arimo"/>
                <a:ea typeface="Arimo"/>
                <a:cs typeface="Arimo"/>
                <a:sym typeface="Arimo"/>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2.png"/><Relationship Id="rId7" Type="http://schemas.openxmlformats.org/officeDocument/2006/relationships/image" Target="../media/image12.png"/><Relationship Id="rId8" Type="http://schemas.openxmlformats.org/officeDocument/2006/relationships/image" Target="../media/image1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23.jpg"/><Relationship Id="rId5" Type="http://schemas.openxmlformats.org/officeDocument/2006/relationships/image" Target="../media/image24.png"/><Relationship Id="rId6" Type="http://schemas.openxmlformats.org/officeDocument/2006/relationships/image" Target="../media/image1.png"/><Relationship Id="rId7" Type="http://schemas.openxmlformats.org/officeDocument/2006/relationships/image" Target="../media/image11.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144" name="Shape 144"/>
        <p:cNvGrpSpPr/>
        <p:nvPr/>
      </p:nvGrpSpPr>
      <p:grpSpPr>
        <a:xfrm>
          <a:off x="0" y="0"/>
          <a:ext cx="0" cy="0"/>
          <a:chOff x="0" y="0"/>
          <a:chExt cx="0" cy="0"/>
        </a:xfrm>
      </p:grpSpPr>
      <p:grpSp>
        <p:nvGrpSpPr>
          <p:cNvPr id="145" name="Google Shape;145;p7"/>
          <p:cNvGrpSpPr/>
          <p:nvPr/>
        </p:nvGrpSpPr>
        <p:grpSpPr>
          <a:xfrm>
            <a:off x="26233" y="-142197"/>
            <a:ext cx="18235533" cy="10431661"/>
            <a:chOff x="0" y="-192881"/>
            <a:chExt cx="24314044" cy="13908881"/>
          </a:xfrm>
        </p:grpSpPr>
        <p:grpSp>
          <p:nvGrpSpPr>
            <p:cNvPr id="146" name="Google Shape;146;p7"/>
            <p:cNvGrpSpPr/>
            <p:nvPr/>
          </p:nvGrpSpPr>
          <p:grpSpPr>
            <a:xfrm>
              <a:off x="0" y="-192881"/>
              <a:ext cx="1336622" cy="13908881"/>
              <a:chOff x="0" y="-38100"/>
              <a:chExt cx="264024" cy="2747433"/>
            </a:xfrm>
          </p:grpSpPr>
          <p:sp>
            <p:nvSpPr>
              <p:cNvPr id="147" name="Google Shape;147;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48" name="Google Shape;148;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49" name="Google Shape;149;p7"/>
            <p:cNvGrpSpPr/>
            <p:nvPr/>
          </p:nvGrpSpPr>
          <p:grpSpPr>
            <a:xfrm>
              <a:off x="2553047" y="-192881"/>
              <a:ext cx="1336622" cy="13908881"/>
              <a:chOff x="0" y="-38100"/>
              <a:chExt cx="264024" cy="2747433"/>
            </a:xfrm>
          </p:grpSpPr>
          <p:sp>
            <p:nvSpPr>
              <p:cNvPr id="150" name="Google Shape;150;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51" name="Google Shape;151;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2" name="Google Shape;152;p7"/>
            <p:cNvGrpSpPr/>
            <p:nvPr/>
          </p:nvGrpSpPr>
          <p:grpSpPr>
            <a:xfrm>
              <a:off x="5106094" y="-192881"/>
              <a:ext cx="1336622" cy="13908881"/>
              <a:chOff x="0" y="-38100"/>
              <a:chExt cx="264024" cy="2747433"/>
            </a:xfrm>
          </p:grpSpPr>
          <p:sp>
            <p:nvSpPr>
              <p:cNvPr id="153" name="Google Shape;153;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54" name="Google Shape;154;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5" name="Google Shape;155;p7"/>
            <p:cNvGrpSpPr/>
            <p:nvPr/>
          </p:nvGrpSpPr>
          <p:grpSpPr>
            <a:xfrm>
              <a:off x="7659141" y="-192881"/>
              <a:ext cx="1336622" cy="13908881"/>
              <a:chOff x="0" y="-38100"/>
              <a:chExt cx="264024" cy="2747433"/>
            </a:xfrm>
          </p:grpSpPr>
          <p:sp>
            <p:nvSpPr>
              <p:cNvPr id="156" name="Google Shape;156;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57" name="Google Shape;157;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58" name="Google Shape;158;p7"/>
            <p:cNvGrpSpPr/>
            <p:nvPr/>
          </p:nvGrpSpPr>
          <p:grpSpPr>
            <a:xfrm>
              <a:off x="10212188" y="-192881"/>
              <a:ext cx="1336622" cy="13908881"/>
              <a:chOff x="0" y="-38100"/>
              <a:chExt cx="264024" cy="2747433"/>
            </a:xfrm>
          </p:grpSpPr>
          <p:sp>
            <p:nvSpPr>
              <p:cNvPr id="159" name="Google Shape;159;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60" name="Google Shape;160;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1" name="Google Shape;161;p7"/>
            <p:cNvGrpSpPr/>
            <p:nvPr/>
          </p:nvGrpSpPr>
          <p:grpSpPr>
            <a:xfrm>
              <a:off x="12765234" y="-192881"/>
              <a:ext cx="1336622" cy="13908881"/>
              <a:chOff x="0" y="-38100"/>
              <a:chExt cx="264024" cy="2747433"/>
            </a:xfrm>
          </p:grpSpPr>
          <p:sp>
            <p:nvSpPr>
              <p:cNvPr id="162" name="Google Shape;162;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63" name="Google Shape;163;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4" name="Google Shape;164;p7"/>
            <p:cNvGrpSpPr/>
            <p:nvPr/>
          </p:nvGrpSpPr>
          <p:grpSpPr>
            <a:xfrm>
              <a:off x="15318281" y="-192881"/>
              <a:ext cx="1336622" cy="13908881"/>
              <a:chOff x="0" y="-38100"/>
              <a:chExt cx="264024" cy="2747433"/>
            </a:xfrm>
          </p:grpSpPr>
          <p:sp>
            <p:nvSpPr>
              <p:cNvPr id="165" name="Google Shape;165;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66" name="Google Shape;166;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7" name="Google Shape;167;p7"/>
            <p:cNvGrpSpPr/>
            <p:nvPr/>
          </p:nvGrpSpPr>
          <p:grpSpPr>
            <a:xfrm>
              <a:off x="20424375" y="-192881"/>
              <a:ext cx="1336622" cy="13908881"/>
              <a:chOff x="0" y="-38100"/>
              <a:chExt cx="264024" cy="2747433"/>
            </a:xfrm>
          </p:grpSpPr>
          <p:sp>
            <p:nvSpPr>
              <p:cNvPr id="168" name="Google Shape;168;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69" name="Google Shape;169;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0" name="Google Shape;170;p7"/>
            <p:cNvGrpSpPr/>
            <p:nvPr/>
          </p:nvGrpSpPr>
          <p:grpSpPr>
            <a:xfrm>
              <a:off x="17871328" y="-192881"/>
              <a:ext cx="1336622" cy="13908881"/>
              <a:chOff x="0" y="-38100"/>
              <a:chExt cx="264024" cy="2747433"/>
            </a:xfrm>
          </p:grpSpPr>
          <p:sp>
            <p:nvSpPr>
              <p:cNvPr id="171" name="Google Shape;171;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72" name="Google Shape;172;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3" name="Google Shape;173;p7"/>
            <p:cNvGrpSpPr/>
            <p:nvPr/>
          </p:nvGrpSpPr>
          <p:grpSpPr>
            <a:xfrm>
              <a:off x="22977422" y="-192881"/>
              <a:ext cx="1336622" cy="13908881"/>
              <a:chOff x="0" y="-38100"/>
              <a:chExt cx="264024" cy="2747433"/>
            </a:xfrm>
          </p:grpSpPr>
          <p:sp>
            <p:nvSpPr>
              <p:cNvPr id="174" name="Google Shape;174;p7"/>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175" name="Google Shape;175;p7"/>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176" name="Google Shape;176;p7"/>
          <p:cNvGrpSpPr/>
          <p:nvPr/>
        </p:nvGrpSpPr>
        <p:grpSpPr>
          <a:xfrm>
            <a:off x="1948475" y="1532855"/>
            <a:ext cx="8906753" cy="11285064"/>
            <a:chOff x="0" y="0"/>
            <a:chExt cx="2199670" cy="2787034"/>
          </a:xfrm>
        </p:grpSpPr>
        <p:sp>
          <p:nvSpPr>
            <p:cNvPr id="177" name="Google Shape;177;p7"/>
            <p:cNvSpPr/>
            <p:nvPr/>
          </p:nvSpPr>
          <p:spPr>
            <a:xfrm>
              <a:off x="0" y="0"/>
              <a:ext cx="2199670" cy="2787034"/>
            </a:xfrm>
            <a:custGeom>
              <a:rect b="b" l="l" r="r" t="t"/>
              <a:pathLst>
                <a:path extrusionOk="0" h="2787034" w="2199670">
                  <a:moveTo>
                    <a:pt x="1099835" y="0"/>
                  </a:moveTo>
                  <a:cubicBezTo>
                    <a:pt x="492413" y="0"/>
                    <a:pt x="0" y="623899"/>
                    <a:pt x="0" y="1393517"/>
                  </a:cubicBezTo>
                  <a:cubicBezTo>
                    <a:pt x="0" y="2163135"/>
                    <a:pt x="492413" y="2787034"/>
                    <a:pt x="1099835" y="2787034"/>
                  </a:cubicBezTo>
                  <a:cubicBezTo>
                    <a:pt x="1707257" y="2787034"/>
                    <a:pt x="2199670" y="2163135"/>
                    <a:pt x="2199670" y="1393517"/>
                  </a:cubicBezTo>
                  <a:cubicBezTo>
                    <a:pt x="2199670" y="623899"/>
                    <a:pt x="1707257" y="0"/>
                    <a:pt x="1099835" y="0"/>
                  </a:cubicBezTo>
                  <a:close/>
                </a:path>
              </a:pathLst>
            </a:custGeom>
            <a:solidFill>
              <a:srgbClr val="FFD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7"/>
            <p:cNvSpPr txBox="1"/>
            <p:nvPr/>
          </p:nvSpPr>
          <p:spPr>
            <a:xfrm>
              <a:off x="206219" y="223184"/>
              <a:ext cx="1787232" cy="230256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9" name="Google Shape;179;p7"/>
          <p:cNvGrpSpPr/>
          <p:nvPr/>
        </p:nvGrpSpPr>
        <p:grpSpPr>
          <a:xfrm>
            <a:off x="7432771" y="1532855"/>
            <a:ext cx="8906753" cy="11285064"/>
            <a:chOff x="0" y="0"/>
            <a:chExt cx="2199670" cy="2787034"/>
          </a:xfrm>
        </p:grpSpPr>
        <p:sp>
          <p:nvSpPr>
            <p:cNvPr id="180" name="Google Shape;180;p7"/>
            <p:cNvSpPr/>
            <p:nvPr/>
          </p:nvSpPr>
          <p:spPr>
            <a:xfrm>
              <a:off x="0" y="0"/>
              <a:ext cx="2199670" cy="2787034"/>
            </a:xfrm>
            <a:custGeom>
              <a:rect b="b" l="l" r="r" t="t"/>
              <a:pathLst>
                <a:path extrusionOk="0" h="2787034" w="2199670">
                  <a:moveTo>
                    <a:pt x="1099835" y="0"/>
                  </a:moveTo>
                  <a:cubicBezTo>
                    <a:pt x="492413" y="0"/>
                    <a:pt x="0" y="623899"/>
                    <a:pt x="0" y="1393517"/>
                  </a:cubicBezTo>
                  <a:cubicBezTo>
                    <a:pt x="0" y="2163135"/>
                    <a:pt x="492413" y="2787034"/>
                    <a:pt x="1099835" y="2787034"/>
                  </a:cubicBezTo>
                  <a:cubicBezTo>
                    <a:pt x="1707257" y="2787034"/>
                    <a:pt x="2199670" y="2163135"/>
                    <a:pt x="2199670" y="1393517"/>
                  </a:cubicBezTo>
                  <a:cubicBezTo>
                    <a:pt x="2199670" y="623899"/>
                    <a:pt x="1707257" y="0"/>
                    <a:pt x="1099835" y="0"/>
                  </a:cubicBezTo>
                  <a:close/>
                </a:path>
              </a:pathLst>
            </a:custGeom>
            <a:solidFill>
              <a:srgbClr val="FFD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7"/>
            <p:cNvSpPr txBox="1"/>
            <p:nvPr/>
          </p:nvSpPr>
          <p:spPr>
            <a:xfrm>
              <a:off x="206219" y="223184"/>
              <a:ext cx="1787232" cy="2302565"/>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2" name="Google Shape;182;p7"/>
          <p:cNvSpPr/>
          <p:nvPr/>
        </p:nvSpPr>
        <p:spPr>
          <a:xfrm rot="-68829">
            <a:off x="13064932" y="4549503"/>
            <a:ext cx="8388737" cy="6317767"/>
          </a:xfrm>
          <a:custGeom>
            <a:rect b="b" l="l" r="r" t="t"/>
            <a:pathLst>
              <a:path extrusionOk="0" h="6317767" w="8388737">
                <a:moveTo>
                  <a:pt x="0" y="0"/>
                </a:moveTo>
                <a:lnTo>
                  <a:pt x="8388736" y="0"/>
                </a:lnTo>
                <a:lnTo>
                  <a:pt x="8388736" y="6317767"/>
                </a:lnTo>
                <a:lnTo>
                  <a:pt x="0" y="6317767"/>
                </a:lnTo>
                <a:lnTo>
                  <a:pt x="0" y="0"/>
                </a:lnTo>
                <a:close/>
              </a:path>
            </a:pathLst>
          </a:custGeom>
          <a:blipFill rotWithShape="1">
            <a:blip r:embed="rId3">
              <a:alphaModFix/>
            </a:blip>
            <a:stretch>
              <a:fillRect b="0" l="0" r="0" t="0"/>
            </a:stretch>
          </a:blipFill>
          <a:ln>
            <a:noFill/>
          </a:ln>
        </p:spPr>
      </p:sp>
      <p:sp>
        <p:nvSpPr>
          <p:cNvPr id="183" name="Google Shape;183;p7"/>
          <p:cNvSpPr/>
          <p:nvPr/>
        </p:nvSpPr>
        <p:spPr>
          <a:xfrm rot="-68829">
            <a:off x="-3165668" y="4723894"/>
            <a:ext cx="8388737" cy="6317767"/>
          </a:xfrm>
          <a:custGeom>
            <a:rect b="b" l="l" r="r" t="t"/>
            <a:pathLst>
              <a:path extrusionOk="0" h="6317767" w="8388737">
                <a:moveTo>
                  <a:pt x="0" y="0"/>
                </a:moveTo>
                <a:lnTo>
                  <a:pt x="8388736" y="0"/>
                </a:lnTo>
                <a:lnTo>
                  <a:pt x="8388736" y="6317767"/>
                </a:lnTo>
                <a:lnTo>
                  <a:pt x="0" y="6317767"/>
                </a:lnTo>
                <a:lnTo>
                  <a:pt x="0" y="0"/>
                </a:lnTo>
                <a:close/>
              </a:path>
            </a:pathLst>
          </a:custGeom>
          <a:blipFill rotWithShape="1">
            <a:blip r:embed="rId3">
              <a:alphaModFix/>
            </a:blip>
            <a:stretch>
              <a:fillRect b="0" l="0" r="0" t="0"/>
            </a:stretch>
          </a:blipFill>
          <a:ln>
            <a:noFill/>
          </a:ln>
        </p:spPr>
      </p:sp>
      <p:grpSp>
        <p:nvGrpSpPr>
          <p:cNvPr id="184" name="Google Shape;184;p7"/>
          <p:cNvGrpSpPr/>
          <p:nvPr/>
        </p:nvGrpSpPr>
        <p:grpSpPr>
          <a:xfrm>
            <a:off x="3147660" y="4595529"/>
            <a:ext cx="11992679" cy="2086349"/>
            <a:chOff x="0" y="-38100"/>
            <a:chExt cx="3039293" cy="528741"/>
          </a:xfrm>
        </p:grpSpPr>
        <p:sp>
          <p:nvSpPr>
            <p:cNvPr id="185" name="Google Shape;185;p7"/>
            <p:cNvSpPr/>
            <p:nvPr/>
          </p:nvSpPr>
          <p:spPr>
            <a:xfrm>
              <a:off x="0" y="0"/>
              <a:ext cx="3039293" cy="490641"/>
            </a:xfrm>
            <a:custGeom>
              <a:rect b="b" l="l" r="r" t="t"/>
              <a:pathLst>
                <a:path extrusionOk="0" h="490641" w="3039293">
                  <a:moveTo>
                    <a:pt x="32923" y="0"/>
                  </a:moveTo>
                  <a:lnTo>
                    <a:pt x="3006369" y="0"/>
                  </a:lnTo>
                  <a:cubicBezTo>
                    <a:pt x="3024552" y="0"/>
                    <a:pt x="3039293" y="14740"/>
                    <a:pt x="3039293" y="32923"/>
                  </a:cubicBezTo>
                  <a:lnTo>
                    <a:pt x="3039293" y="457718"/>
                  </a:lnTo>
                  <a:cubicBezTo>
                    <a:pt x="3039293" y="475901"/>
                    <a:pt x="3024552" y="490641"/>
                    <a:pt x="3006369" y="490641"/>
                  </a:cubicBezTo>
                  <a:lnTo>
                    <a:pt x="32923" y="490641"/>
                  </a:lnTo>
                  <a:cubicBezTo>
                    <a:pt x="24191" y="490641"/>
                    <a:pt x="15817" y="487173"/>
                    <a:pt x="9643" y="480998"/>
                  </a:cubicBezTo>
                  <a:cubicBezTo>
                    <a:pt x="3469" y="474824"/>
                    <a:pt x="0" y="466450"/>
                    <a:pt x="0" y="457718"/>
                  </a:cubicBezTo>
                  <a:lnTo>
                    <a:pt x="0" y="32923"/>
                  </a:lnTo>
                  <a:cubicBezTo>
                    <a:pt x="0" y="14740"/>
                    <a:pt x="14740" y="0"/>
                    <a:pt x="32923"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
            <p:cNvSpPr txBox="1"/>
            <p:nvPr/>
          </p:nvSpPr>
          <p:spPr>
            <a:xfrm>
              <a:off x="0" y="-38100"/>
              <a:ext cx="3039293" cy="5287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7"/>
          <p:cNvSpPr txBox="1"/>
          <p:nvPr/>
        </p:nvSpPr>
        <p:spPr>
          <a:xfrm>
            <a:off x="3759867" y="4764917"/>
            <a:ext cx="10768200" cy="192570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1" i="0" lang="en-US" sz="12510" u="none" cap="none" strike="noStrike">
                <a:solidFill>
                  <a:srgbClr val="FFD15B"/>
                </a:solidFill>
                <a:latin typeface="Arimo"/>
                <a:ea typeface="Arimo"/>
                <a:cs typeface="Arimo"/>
                <a:sym typeface="Arimo"/>
              </a:rPr>
              <a:t>MCDONALD’S</a:t>
            </a:r>
            <a:endParaRPr/>
          </a:p>
        </p:txBody>
      </p:sp>
      <p:sp>
        <p:nvSpPr>
          <p:cNvPr id="188" name="Google Shape;188;p7"/>
          <p:cNvSpPr txBox="1"/>
          <p:nvPr/>
        </p:nvSpPr>
        <p:spPr>
          <a:xfrm>
            <a:off x="4590273" y="3490822"/>
            <a:ext cx="9107453" cy="840105"/>
          </a:xfrm>
          <a:prstGeom prst="rect">
            <a:avLst/>
          </a:prstGeom>
          <a:noFill/>
          <a:ln>
            <a:noFill/>
          </a:ln>
        </p:spPr>
        <p:txBody>
          <a:bodyPr anchorCtr="0" anchor="t" bIns="0" lIns="0" spcFirstLastPara="1" rIns="0" wrap="square" tIns="0">
            <a:spAutoFit/>
          </a:bodyPr>
          <a:lstStyle/>
          <a:p>
            <a:pPr indent="0" lvl="0" marL="0" marR="0" rtl="0" algn="ctr">
              <a:lnSpc>
                <a:spcPct val="139979"/>
              </a:lnSpc>
              <a:spcBef>
                <a:spcPts val="0"/>
              </a:spcBef>
              <a:spcAft>
                <a:spcPts val="0"/>
              </a:spcAft>
              <a:buNone/>
            </a:pPr>
            <a:r>
              <a:rPr b="1" i="0" lang="en-US" sz="4800" u="none" cap="none" strike="noStrike">
                <a:solidFill>
                  <a:srgbClr val="CF240A"/>
                </a:solidFill>
                <a:latin typeface="Arimo"/>
                <a:ea typeface="Arimo"/>
                <a:cs typeface="Arimo"/>
                <a:sym typeface="Arimo"/>
              </a:rPr>
              <a:t>VALUE CHAIN ANALYSIS OF </a:t>
            </a:r>
            <a:endParaRPr/>
          </a:p>
        </p:txBody>
      </p:sp>
      <p:sp>
        <p:nvSpPr>
          <p:cNvPr id="189" name="Google Shape;189;p7"/>
          <p:cNvSpPr txBox="1"/>
          <p:nvPr/>
        </p:nvSpPr>
        <p:spPr>
          <a:xfrm>
            <a:off x="5785961" y="7429654"/>
            <a:ext cx="7216500" cy="1421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799"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193" name="Shape 193"/>
        <p:cNvGrpSpPr/>
        <p:nvPr/>
      </p:nvGrpSpPr>
      <p:grpSpPr>
        <a:xfrm>
          <a:off x="0" y="0"/>
          <a:ext cx="0" cy="0"/>
          <a:chOff x="0" y="0"/>
          <a:chExt cx="0" cy="0"/>
        </a:xfrm>
      </p:grpSpPr>
      <p:pic>
        <p:nvPicPr>
          <p:cNvPr id="194" name="Google Shape;194;p8"/>
          <p:cNvPicPr preferRelativeResize="0"/>
          <p:nvPr/>
        </p:nvPicPr>
        <p:blipFill>
          <a:blip r:embed="rId3">
            <a:alphaModFix/>
          </a:blip>
          <a:stretch>
            <a:fillRect/>
          </a:stretch>
        </p:blipFill>
        <p:spPr>
          <a:xfrm>
            <a:off x="-25" y="-1026163"/>
            <a:ext cx="18288000" cy="12189023"/>
          </a:xfrm>
          <a:prstGeom prst="rect">
            <a:avLst/>
          </a:prstGeom>
          <a:noFill/>
          <a:ln>
            <a:noFill/>
          </a:ln>
        </p:spPr>
      </p:pic>
      <p:grpSp>
        <p:nvGrpSpPr>
          <p:cNvPr id="195" name="Google Shape;195;p8"/>
          <p:cNvGrpSpPr/>
          <p:nvPr/>
        </p:nvGrpSpPr>
        <p:grpSpPr>
          <a:xfrm>
            <a:off x="3759025" y="2372821"/>
            <a:ext cx="10769951" cy="5391020"/>
            <a:chOff x="0" y="-38100"/>
            <a:chExt cx="2729418" cy="1366241"/>
          </a:xfrm>
        </p:grpSpPr>
        <p:sp>
          <p:nvSpPr>
            <p:cNvPr id="196" name="Google Shape;196;p8"/>
            <p:cNvSpPr/>
            <p:nvPr/>
          </p:nvSpPr>
          <p:spPr>
            <a:xfrm>
              <a:off x="0" y="0"/>
              <a:ext cx="2729418" cy="1328141"/>
            </a:xfrm>
            <a:custGeom>
              <a:rect b="b" l="l" r="r" t="t"/>
              <a:pathLst>
                <a:path extrusionOk="0" h="1328141" w="2729418">
                  <a:moveTo>
                    <a:pt x="36661" y="0"/>
                  </a:moveTo>
                  <a:lnTo>
                    <a:pt x="2692757" y="0"/>
                  </a:lnTo>
                  <a:cubicBezTo>
                    <a:pt x="2702480" y="0"/>
                    <a:pt x="2711805" y="3862"/>
                    <a:pt x="2718680" y="10738"/>
                  </a:cubicBezTo>
                  <a:cubicBezTo>
                    <a:pt x="2725555" y="17613"/>
                    <a:pt x="2729418" y="26938"/>
                    <a:pt x="2729418" y="36661"/>
                  </a:cubicBezTo>
                  <a:lnTo>
                    <a:pt x="2729418" y="1291480"/>
                  </a:lnTo>
                  <a:cubicBezTo>
                    <a:pt x="2729418" y="1301203"/>
                    <a:pt x="2725555" y="1310528"/>
                    <a:pt x="2718680" y="1317403"/>
                  </a:cubicBezTo>
                  <a:cubicBezTo>
                    <a:pt x="2711805" y="1324278"/>
                    <a:pt x="2702480" y="1328141"/>
                    <a:pt x="2692757" y="1328141"/>
                  </a:cubicBezTo>
                  <a:lnTo>
                    <a:pt x="36661" y="1328141"/>
                  </a:lnTo>
                  <a:cubicBezTo>
                    <a:pt x="26938" y="1328141"/>
                    <a:pt x="17613" y="1324278"/>
                    <a:pt x="10738" y="1317403"/>
                  </a:cubicBezTo>
                  <a:cubicBezTo>
                    <a:pt x="3862" y="1310528"/>
                    <a:pt x="0" y="1301203"/>
                    <a:pt x="0" y="1291480"/>
                  </a:cubicBezTo>
                  <a:lnTo>
                    <a:pt x="0" y="36661"/>
                  </a:lnTo>
                  <a:cubicBezTo>
                    <a:pt x="0" y="26938"/>
                    <a:pt x="3862" y="17613"/>
                    <a:pt x="10738" y="10738"/>
                  </a:cubicBezTo>
                  <a:cubicBezTo>
                    <a:pt x="17613" y="3862"/>
                    <a:pt x="26938" y="0"/>
                    <a:pt x="36661" y="0"/>
                  </a:cubicBezTo>
                  <a:close/>
                </a:path>
              </a:pathLst>
            </a:custGeom>
            <a:solidFill>
              <a:srgbClr val="CF240A">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8"/>
            <p:cNvSpPr txBox="1"/>
            <p:nvPr/>
          </p:nvSpPr>
          <p:spPr>
            <a:xfrm>
              <a:off x="0" y="-38100"/>
              <a:ext cx="2729418" cy="1366241"/>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8" name="Google Shape;198;p8"/>
          <p:cNvSpPr txBox="1"/>
          <p:nvPr/>
        </p:nvSpPr>
        <p:spPr>
          <a:xfrm>
            <a:off x="4590273" y="3394492"/>
            <a:ext cx="9107453" cy="112331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FFD15B"/>
                </a:solidFill>
                <a:latin typeface="Arimo"/>
                <a:ea typeface="Arimo"/>
                <a:cs typeface="Arimo"/>
                <a:sym typeface="Arimo"/>
              </a:rPr>
              <a:t>INTRODUCTION</a:t>
            </a:r>
            <a:endParaRPr/>
          </a:p>
        </p:txBody>
      </p:sp>
      <p:sp>
        <p:nvSpPr>
          <p:cNvPr id="199" name="Google Shape;199;p8"/>
          <p:cNvSpPr txBox="1"/>
          <p:nvPr/>
        </p:nvSpPr>
        <p:spPr>
          <a:xfrm>
            <a:off x="5535715" y="4888448"/>
            <a:ext cx="7216500" cy="18102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 incididunt ut labore et dolore magna aliqua. Suspendisse potenti nullam ac tortor vitae purus faucibus ornare suspendisse. Sit amet tellus cras adipiscing enim eu turpis egestas pretium.</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203" name="Shape 203"/>
        <p:cNvGrpSpPr/>
        <p:nvPr/>
      </p:nvGrpSpPr>
      <p:grpSpPr>
        <a:xfrm>
          <a:off x="0" y="0"/>
          <a:ext cx="0" cy="0"/>
          <a:chOff x="0" y="0"/>
          <a:chExt cx="0" cy="0"/>
        </a:xfrm>
      </p:grpSpPr>
      <p:grpSp>
        <p:nvGrpSpPr>
          <p:cNvPr id="204" name="Google Shape;204;p9"/>
          <p:cNvGrpSpPr/>
          <p:nvPr/>
        </p:nvGrpSpPr>
        <p:grpSpPr>
          <a:xfrm>
            <a:off x="1603443" y="377158"/>
            <a:ext cx="14188077" cy="1131661"/>
            <a:chOff x="0" y="0"/>
            <a:chExt cx="5292915" cy="422170"/>
          </a:xfrm>
        </p:grpSpPr>
        <p:sp>
          <p:nvSpPr>
            <p:cNvPr id="205" name="Google Shape;205;p9"/>
            <p:cNvSpPr/>
            <p:nvPr/>
          </p:nvSpPr>
          <p:spPr>
            <a:xfrm>
              <a:off x="0" y="0"/>
              <a:ext cx="5292915" cy="422170"/>
            </a:xfrm>
            <a:custGeom>
              <a:rect b="b" l="l" r="r" t="t"/>
              <a:pathLst>
                <a:path extrusionOk="0" h="422170" w="5292915">
                  <a:moveTo>
                    <a:pt x="20190" y="0"/>
                  </a:moveTo>
                  <a:lnTo>
                    <a:pt x="5272726" y="0"/>
                  </a:lnTo>
                  <a:cubicBezTo>
                    <a:pt x="5278080" y="0"/>
                    <a:pt x="5283216" y="2127"/>
                    <a:pt x="5287002" y="5913"/>
                  </a:cubicBezTo>
                  <a:cubicBezTo>
                    <a:pt x="5290788" y="9700"/>
                    <a:pt x="5292915" y="14835"/>
                    <a:pt x="5292915" y="20190"/>
                  </a:cubicBezTo>
                  <a:lnTo>
                    <a:pt x="5292915" y="401981"/>
                  </a:lnTo>
                  <a:cubicBezTo>
                    <a:pt x="5292915" y="413131"/>
                    <a:pt x="5283876" y="422170"/>
                    <a:pt x="5272726" y="422170"/>
                  </a:cubicBezTo>
                  <a:lnTo>
                    <a:pt x="20190" y="422170"/>
                  </a:lnTo>
                  <a:cubicBezTo>
                    <a:pt x="14835" y="422170"/>
                    <a:pt x="9700" y="420043"/>
                    <a:pt x="5913" y="416257"/>
                  </a:cubicBezTo>
                  <a:cubicBezTo>
                    <a:pt x="2127" y="412471"/>
                    <a:pt x="0" y="407335"/>
                    <a:pt x="0" y="401981"/>
                  </a:cubicBezTo>
                  <a:lnTo>
                    <a:pt x="0" y="20190"/>
                  </a:lnTo>
                  <a:cubicBezTo>
                    <a:pt x="0" y="14835"/>
                    <a:pt x="2127" y="9700"/>
                    <a:pt x="5913" y="5913"/>
                  </a:cubicBezTo>
                  <a:cubicBezTo>
                    <a:pt x="9700" y="2127"/>
                    <a:pt x="14835" y="0"/>
                    <a:pt x="20190" y="0"/>
                  </a:cubicBezTo>
                  <a:close/>
                </a:path>
              </a:pathLst>
            </a:custGeom>
            <a:solidFill>
              <a:srgbClr val="000000">
                <a:alpha val="0"/>
              </a:srgbClr>
            </a:solidFill>
            <a:ln cap="rnd" cmpd="sng" w="38100">
              <a:solidFill>
                <a:srgbClr val="CF24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9"/>
            <p:cNvSpPr txBox="1"/>
            <p:nvPr/>
          </p:nvSpPr>
          <p:spPr>
            <a:xfrm>
              <a:off x="0" y="19050"/>
              <a:ext cx="5292915" cy="403120"/>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07" name="Google Shape;207;p9"/>
          <p:cNvGrpSpPr/>
          <p:nvPr/>
        </p:nvGrpSpPr>
        <p:grpSpPr>
          <a:xfrm>
            <a:off x="1603443" y="1697325"/>
            <a:ext cx="14188077" cy="1131661"/>
            <a:chOff x="0" y="0"/>
            <a:chExt cx="5292915" cy="422170"/>
          </a:xfrm>
        </p:grpSpPr>
        <p:sp>
          <p:nvSpPr>
            <p:cNvPr id="208" name="Google Shape;208;p9"/>
            <p:cNvSpPr/>
            <p:nvPr/>
          </p:nvSpPr>
          <p:spPr>
            <a:xfrm>
              <a:off x="0" y="0"/>
              <a:ext cx="5292915" cy="422170"/>
            </a:xfrm>
            <a:custGeom>
              <a:rect b="b" l="l" r="r" t="t"/>
              <a:pathLst>
                <a:path extrusionOk="0" h="422170" w="5292915">
                  <a:moveTo>
                    <a:pt x="20190" y="0"/>
                  </a:moveTo>
                  <a:lnTo>
                    <a:pt x="5272726" y="0"/>
                  </a:lnTo>
                  <a:cubicBezTo>
                    <a:pt x="5278080" y="0"/>
                    <a:pt x="5283216" y="2127"/>
                    <a:pt x="5287002" y="5913"/>
                  </a:cubicBezTo>
                  <a:cubicBezTo>
                    <a:pt x="5290788" y="9700"/>
                    <a:pt x="5292915" y="14835"/>
                    <a:pt x="5292915" y="20190"/>
                  </a:cubicBezTo>
                  <a:lnTo>
                    <a:pt x="5292915" y="401981"/>
                  </a:lnTo>
                  <a:cubicBezTo>
                    <a:pt x="5292915" y="413131"/>
                    <a:pt x="5283876" y="422170"/>
                    <a:pt x="5272726" y="422170"/>
                  </a:cubicBezTo>
                  <a:lnTo>
                    <a:pt x="20190" y="422170"/>
                  </a:lnTo>
                  <a:cubicBezTo>
                    <a:pt x="14835" y="422170"/>
                    <a:pt x="9700" y="420043"/>
                    <a:pt x="5913" y="416257"/>
                  </a:cubicBezTo>
                  <a:cubicBezTo>
                    <a:pt x="2127" y="412471"/>
                    <a:pt x="0" y="407335"/>
                    <a:pt x="0" y="401981"/>
                  </a:cubicBezTo>
                  <a:lnTo>
                    <a:pt x="0" y="20190"/>
                  </a:lnTo>
                  <a:cubicBezTo>
                    <a:pt x="0" y="14835"/>
                    <a:pt x="2127" y="9700"/>
                    <a:pt x="5913" y="5913"/>
                  </a:cubicBezTo>
                  <a:cubicBezTo>
                    <a:pt x="9700" y="2127"/>
                    <a:pt x="14835" y="0"/>
                    <a:pt x="20190" y="0"/>
                  </a:cubicBezTo>
                  <a:close/>
                </a:path>
              </a:pathLst>
            </a:custGeom>
            <a:solidFill>
              <a:srgbClr val="000000">
                <a:alpha val="0"/>
              </a:srgbClr>
            </a:solidFill>
            <a:ln cap="rnd" cmpd="sng" w="38100">
              <a:solidFill>
                <a:srgbClr val="CF24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9"/>
            <p:cNvSpPr txBox="1"/>
            <p:nvPr/>
          </p:nvSpPr>
          <p:spPr>
            <a:xfrm>
              <a:off x="0" y="19050"/>
              <a:ext cx="5292915" cy="403120"/>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0" name="Google Shape;210;p9"/>
          <p:cNvGrpSpPr/>
          <p:nvPr/>
        </p:nvGrpSpPr>
        <p:grpSpPr>
          <a:xfrm>
            <a:off x="1603443" y="3002303"/>
            <a:ext cx="14188077" cy="1131661"/>
            <a:chOff x="0" y="0"/>
            <a:chExt cx="5292915" cy="422170"/>
          </a:xfrm>
        </p:grpSpPr>
        <p:sp>
          <p:nvSpPr>
            <p:cNvPr id="211" name="Google Shape;211;p9"/>
            <p:cNvSpPr/>
            <p:nvPr/>
          </p:nvSpPr>
          <p:spPr>
            <a:xfrm>
              <a:off x="0" y="0"/>
              <a:ext cx="5292915" cy="422170"/>
            </a:xfrm>
            <a:custGeom>
              <a:rect b="b" l="l" r="r" t="t"/>
              <a:pathLst>
                <a:path extrusionOk="0" h="422170" w="5292915">
                  <a:moveTo>
                    <a:pt x="20190" y="0"/>
                  </a:moveTo>
                  <a:lnTo>
                    <a:pt x="5272726" y="0"/>
                  </a:lnTo>
                  <a:cubicBezTo>
                    <a:pt x="5278080" y="0"/>
                    <a:pt x="5283216" y="2127"/>
                    <a:pt x="5287002" y="5913"/>
                  </a:cubicBezTo>
                  <a:cubicBezTo>
                    <a:pt x="5290788" y="9700"/>
                    <a:pt x="5292915" y="14835"/>
                    <a:pt x="5292915" y="20190"/>
                  </a:cubicBezTo>
                  <a:lnTo>
                    <a:pt x="5292915" y="401981"/>
                  </a:lnTo>
                  <a:cubicBezTo>
                    <a:pt x="5292915" y="413131"/>
                    <a:pt x="5283876" y="422170"/>
                    <a:pt x="5272726" y="422170"/>
                  </a:cubicBezTo>
                  <a:lnTo>
                    <a:pt x="20190" y="422170"/>
                  </a:lnTo>
                  <a:cubicBezTo>
                    <a:pt x="14835" y="422170"/>
                    <a:pt x="9700" y="420043"/>
                    <a:pt x="5913" y="416257"/>
                  </a:cubicBezTo>
                  <a:cubicBezTo>
                    <a:pt x="2127" y="412471"/>
                    <a:pt x="0" y="407335"/>
                    <a:pt x="0" y="401981"/>
                  </a:cubicBezTo>
                  <a:lnTo>
                    <a:pt x="0" y="20190"/>
                  </a:lnTo>
                  <a:cubicBezTo>
                    <a:pt x="0" y="14835"/>
                    <a:pt x="2127" y="9700"/>
                    <a:pt x="5913" y="5913"/>
                  </a:cubicBezTo>
                  <a:cubicBezTo>
                    <a:pt x="9700" y="2127"/>
                    <a:pt x="14835" y="0"/>
                    <a:pt x="20190" y="0"/>
                  </a:cubicBezTo>
                  <a:close/>
                </a:path>
              </a:pathLst>
            </a:custGeom>
            <a:solidFill>
              <a:srgbClr val="000000">
                <a:alpha val="0"/>
              </a:srgbClr>
            </a:solidFill>
            <a:ln cap="rnd" cmpd="sng" w="38100">
              <a:solidFill>
                <a:srgbClr val="CF24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9"/>
            <p:cNvSpPr txBox="1"/>
            <p:nvPr/>
          </p:nvSpPr>
          <p:spPr>
            <a:xfrm>
              <a:off x="0" y="19050"/>
              <a:ext cx="5292915" cy="403120"/>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3" name="Google Shape;213;p9"/>
          <p:cNvGrpSpPr/>
          <p:nvPr/>
        </p:nvGrpSpPr>
        <p:grpSpPr>
          <a:xfrm>
            <a:off x="1603443" y="4310189"/>
            <a:ext cx="14188077" cy="1131661"/>
            <a:chOff x="0" y="0"/>
            <a:chExt cx="5292915" cy="422170"/>
          </a:xfrm>
        </p:grpSpPr>
        <p:sp>
          <p:nvSpPr>
            <p:cNvPr id="214" name="Google Shape;214;p9"/>
            <p:cNvSpPr/>
            <p:nvPr/>
          </p:nvSpPr>
          <p:spPr>
            <a:xfrm>
              <a:off x="0" y="0"/>
              <a:ext cx="5292915" cy="422170"/>
            </a:xfrm>
            <a:custGeom>
              <a:rect b="b" l="l" r="r" t="t"/>
              <a:pathLst>
                <a:path extrusionOk="0" h="422170" w="5292915">
                  <a:moveTo>
                    <a:pt x="20190" y="0"/>
                  </a:moveTo>
                  <a:lnTo>
                    <a:pt x="5272726" y="0"/>
                  </a:lnTo>
                  <a:cubicBezTo>
                    <a:pt x="5278080" y="0"/>
                    <a:pt x="5283216" y="2127"/>
                    <a:pt x="5287002" y="5913"/>
                  </a:cubicBezTo>
                  <a:cubicBezTo>
                    <a:pt x="5290788" y="9700"/>
                    <a:pt x="5292915" y="14835"/>
                    <a:pt x="5292915" y="20190"/>
                  </a:cubicBezTo>
                  <a:lnTo>
                    <a:pt x="5292915" y="401981"/>
                  </a:lnTo>
                  <a:cubicBezTo>
                    <a:pt x="5292915" y="413131"/>
                    <a:pt x="5283876" y="422170"/>
                    <a:pt x="5272726" y="422170"/>
                  </a:cubicBezTo>
                  <a:lnTo>
                    <a:pt x="20190" y="422170"/>
                  </a:lnTo>
                  <a:cubicBezTo>
                    <a:pt x="14835" y="422170"/>
                    <a:pt x="9700" y="420043"/>
                    <a:pt x="5913" y="416257"/>
                  </a:cubicBezTo>
                  <a:cubicBezTo>
                    <a:pt x="2127" y="412471"/>
                    <a:pt x="0" y="407335"/>
                    <a:pt x="0" y="401981"/>
                  </a:cubicBezTo>
                  <a:lnTo>
                    <a:pt x="0" y="20190"/>
                  </a:lnTo>
                  <a:cubicBezTo>
                    <a:pt x="0" y="14835"/>
                    <a:pt x="2127" y="9700"/>
                    <a:pt x="5913" y="5913"/>
                  </a:cubicBezTo>
                  <a:cubicBezTo>
                    <a:pt x="9700" y="2127"/>
                    <a:pt x="14835" y="0"/>
                    <a:pt x="20190" y="0"/>
                  </a:cubicBezTo>
                  <a:close/>
                </a:path>
              </a:pathLst>
            </a:custGeom>
            <a:solidFill>
              <a:srgbClr val="000000">
                <a:alpha val="0"/>
              </a:srgbClr>
            </a:solidFill>
            <a:ln cap="rnd" cmpd="sng" w="38100">
              <a:solidFill>
                <a:srgbClr val="CF240A"/>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9"/>
            <p:cNvSpPr txBox="1"/>
            <p:nvPr/>
          </p:nvSpPr>
          <p:spPr>
            <a:xfrm>
              <a:off x="0" y="19050"/>
              <a:ext cx="5292915" cy="403120"/>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6" name="Google Shape;216;p9"/>
          <p:cNvGrpSpPr/>
          <p:nvPr/>
        </p:nvGrpSpPr>
        <p:grpSpPr>
          <a:xfrm>
            <a:off x="1603443" y="5615625"/>
            <a:ext cx="2641749" cy="3790400"/>
            <a:chOff x="0" y="0"/>
            <a:chExt cx="985514" cy="1414023"/>
          </a:xfrm>
        </p:grpSpPr>
        <p:sp>
          <p:nvSpPr>
            <p:cNvPr id="217" name="Google Shape;217;p9"/>
            <p:cNvSpPr/>
            <p:nvPr/>
          </p:nvSpPr>
          <p:spPr>
            <a:xfrm>
              <a:off x="0" y="0"/>
              <a:ext cx="985514" cy="1414023"/>
            </a:xfrm>
            <a:custGeom>
              <a:rect b="b" l="l" r="r" t="t"/>
              <a:pathLst>
                <a:path extrusionOk="0" h="1414023" w="985514">
                  <a:moveTo>
                    <a:pt x="108432" y="0"/>
                  </a:moveTo>
                  <a:lnTo>
                    <a:pt x="877082" y="0"/>
                  </a:lnTo>
                  <a:cubicBezTo>
                    <a:pt x="936968" y="0"/>
                    <a:pt x="985514" y="48547"/>
                    <a:pt x="985514" y="108432"/>
                  </a:cubicBezTo>
                  <a:lnTo>
                    <a:pt x="985514" y="1305591"/>
                  </a:lnTo>
                  <a:cubicBezTo>
                    <a:pt x="985514" y="1334349"/>
                    <a:pt x="974090" y="1361929"/>
                    <a:pt x="953755" y="1382264"/>
                  </a:cubicBezTo>
                  <a:cubicBezTo>
                    <a:pt x="933420" y="1402599"/>
                    <a:pt x="905840" y="1414023"/>
                    <a:pt x="877082" y="1414023"/>
                  </a:cubicBezTo>
                  <a:lnTo>
                    <a:pt x="108432" y="1414023"/>
                  </a:lnTo>
                  <a:cubicBezTo>
                    <a:pt x="48547" y="1414023"/>
                    <a:pt x="0" y="1365476"/>
                    <a:pt x="0" y="1305591"/>
                  </a:cubicBezTo>
                  <a:lnTo>
                    <a:pt x="0" y="108432"/>
                  </a:lnTo>
                  <a:cubicBezTo>
                    <a:pt x="0" y="48547"/>
                    <a:pt x="48547" y="0"/>
                    <a:pt x="108432" y="0"/>
                  </a:cubicBezTo>
                  <a:close/>
                </a:path>
              </a:pathLst>
            </a:custGeom>
            <a:solidFill>
              <a:srgbClr val="FFC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
            <p:cNvSpPr txBox="1"/>
            <p:nvPr/>
          </p:nvSpPr>
          <p:spPr>
            <a:xfrm>
              <a:off x="0" y="19050"/>
              <a:ext cx="985514" cy="1394973"/>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19" name="Google Shape;219;p9"/>
          <p:cNvGrpSpPr/>
          <p:nvPr/>
        </p:nvGrpSpPr>
        <p:grpSpPr>
          <a:xfrm>
            <a:off x="4490025" y="5635074"/>
            <a:ext cx="2641749" cy="3790400"/>
            <a:chOff x="0" y="0"/>
            <a:chExt cx="985514" cy="1414023"/>
          </a:xfrm>
        </p:grpSpPr>
        <p:sp>
          <p:nvSpPr>
            <p:cNvPr id="220" name="Google Shape;220;p9"/>
            <p:cNvSpPr/>
            <p:nvPr/>
          </p:nvSpPr>
          <p:spPr>
            <a:xfrm>
              <a:off x="0" y="0"/>
              <a:ext cx="985514" cy="1414023"/>
            </a:xfrm>
            <a:custGeom>
              <a:rect b="b" l="l" r="r" t="t"/>
              <a:pathLst>
                <a:path extrusionOk="0" h="1414023" w="985514">
                  <a:moveTo>
                    <a:pt x="108432" y="0"/>
                  </a:moveTo>
                  <a:lnTo>
                    <a:pt x="877082" y="0"/>
                  </a:lnTo>
                  <a:cubicBezTo>
                    <a:pt x="936968" y="0"/>
                    <a:pt x="985514" y="48547"/>
                    <a:pt x="985514" y="108432"/>
                  </a:cubicBezTo>
                  <a:lnTo>
                    <a:pt x="985514" y="1305591"/>
                  </a:lnTo>
                  <a:cubicBezTo>
                    <a:pt x="985514" y="1334349"/>
                    <a:pt x="974090" y="1361929"/>
                    <a:pt x="953755" y="1382264"/>
                  </a:cubicBezTo>
                  <a:cubicBezTo>
                    <a:pt x="933420" y="1402599"/>
                    <a:pt x="905840" y="1414023"/>
                    <a:pt x="877082" y="1414023"/>
                  </a:cubicBezTo>
                  <a:lnTo>
                    <a:pt x="108432" y="1414023"/>
                  </a:lnTo>
                  <a:cubicBezTo>
                    <a:pt x="48547" y="1414023"/>
                    <a:pt x="0" y="1365476"/>
                    <a:pt x="0" y="1305591"/>
                  </a:cubicBezTo>
                  <a:lnTo>
                    <a:pt x="0" y="108432"/>
                  </a:lnTo>
                  <a:cubicBezTo>
                    <a:pt x="0" y="48547"/>
                    <a:pt x="48547" y="0"/>
                    <a:pt x="108432" y="0"/>
                  </a:cubicBezTo>
                  <a:close/>
                </a:path>
              </a:pathLst>
            </a:custGeom>
            <a:solidFill>
              <a:srgbClr val="FFC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9"/>
            <p:cNvSpPr txBox="1"/>
            <p:nvPr/>
          </p:nvSpPr>
          <p:spPr>
            <a:xfrm>
              <a:off x="0" y="19050"/>
              <a:ext cx="985514" cy="1394973"/>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2" name="Google Shape;222;p9"/>
          <p:cNvGrpSpPr/>
          <p:nvPr/>
        </p:nvGrpSpPr>
        <p:grpSpPr>
          <a:xfrm>
            <a:off x="7376607" y="5635074"/>
            <a:ext cx="2641749" cy="3790400"/>
            <a:chOff x="0" y="0"/>
            <a:chExt cx="985514" cy="1414023"/>
          </a:xfrm>
        </p:grpSpPr>
        <p:sp>
          <p:nvSpPr>
            <p:cNvPr id="223" name="Google Shape;223;p9"/>
            <p:cNvSpPr/>
            <p:nvPr/>
          </p:nvSpPr>
          <p:spPr>
            <a:xfrm>
              <a:off x="0" y="0"/>
              <a:ext cx="985514" cy="1414023"/>
            </a:xfrm>
            <a:custGeom>
              <a:rect b="b" l="l" r="r" t="t"/>
              <a:pathLst>
                <a:path extrusionOk="0" h="1414023" w="985514">
                  <a:moveTo>
                    <a:pt x="108432" y="0"/>
                  </a:moveTo>
                  <a:lnTo>
                    <a:pt x="877082" y="0"/>
                  </a:lnTo>
                  <a:cubicBezTo>
                    <a:pt x="936968" y="0"/>
                    <a:pt x="985514" y="48547"/>
                    <a:pt x="985514" y="108432"/>
                  </a:cubicBezTo>
                  <a:lnTo>
                    <a:pt x="985514" y="1305591"/>
                  </a:lnTo>
                  <a:cubicBezTo>
                    <a:pt x="985514" y="1334349"/>
                    <a:pt x="974090" y="1361929"/>
                    <a:pt x="953755" y="1382264"/>
                  </a:cubicBezTo>
                  <a:cubicBezTo>
                    <a:pt x="933420" y="1402599"/>
                    <a:pt x="905840" y="1414023"/>
                    <a:pt x="877082" y="1414023"/>
                  </a:cubicBezTo>
                  <a:lnTo>
                    <a:pt x="108432" y="1414023"/>
                  </a:lnTo>
                  <a:cubicBezTo>
                    <a:pt x="48547" y="1414023"/>
                    <a:pt x="0" y="1365476"/>
                    <a:pt x="0" y="1305591"/>
                  </a:cubicBezTo>
                  <a:lnTo>
                    <a:pt x="0" y="108432"/>
                  </a:lnTo>
                  <a:cubicBezTo>
                    <a:pt x="0" y="48547"/>
                    <a:pt x="48547" y="0"/>
                    <a:pt x="108432" y="0"/>
                  </a:cubicBezTo>
                  <a:close/>
                </a:path>
              </a:pathLst>
            </a:custGeom>
            <a:solidFill>
              <a:srgbClr val="FFC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9"/>
            <p:cNvSpPr txBox="1"/>
            <p:nvPr/>
          </p:nvSpPr>
          <p:spPr>
            <a:xfrm>
              <a:off x="0" y="19050"/>
              <a:ext cx="985514" cy="1394973"/>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5" name="Google Shape;225;p9"/>
          <p:cNvGrpSpPr/>
          <p:nvPr/>
        </p:nvGrpSpPr>
        <p:grpSpPr>
          <a:xfrm>
            <a:off x="10263189" y="5635074"/>
            <a:ext cx="2641749" cy="3790400"/>
            <a:chOff x="0" y="0"/>
            <a:chExt cx="985514" cy="1414023"/>
          </a:xfrm>
        </p:grpSpPr>
        <p:sp>
          <p:nvSpPr>
            <p:cNvPr id="226" name="Google Shape;226;p9"/>
            <p:cNvSpPr/>
            <p:nvPr/>
          </p:nvSpPr>
          <p:spPr>
            <a:xfrm>
              <a:off x="0" y="0"/>
              <a:ext cx="985514" cy="1414023"/>
            </a:xfrm>
            <a:custGeom>
              <a:rect b="b" l="l" r="r" t="t"/>
              <a:pathLst>
                <a:path extrusionOk="0" h="1414023" w="985514">
                  <a:moveTo>
                    <a:pt x="108432" y="0"/>
                  </a:moveTo>
                  <a:lnTo>
                    <a:pt x="877082" y="0"/>
                  </a:lnTo>
                  <a:cubicBezTo>
                    <a:pt x="936968" y="0"/>
                    <a:pt x="985514" y="48547"/>
                    <a:pt x="985514" y="108432"/>
                  </a:cubicBezTo>
                  <a:lnTo>
                    <a:pt x="985514" y="1305591"/>
                  </a:lnTo>
                  <a:cubicBezTo>
                    <a:pt x="985514" y="1334349"/>
                    <a:pt x="974090" y="1361929"/>
                    <a:pt x="953755" y="1382264"/>
                  </a:cubicBezTo>
                  <a:cubicBezTo>
                    <a:pt x="933420" y="1402599"/>
                    <a:pt x="905840" y="1414023"/>
                    <a:pt x="877082" y="1414023"/>
                  </a:cubicBezTo>
                  <a:lnTo>
                    <a:pt x="108432" y="1414023"/>
                  </a:lnTo>
                  <a:cubicBezTo>
                    <a:pt x="48547" y="1414023"/>
                    <a:pt x="0" y="1365476"/>
                    <a:pt x="0" y="1305591"/>
                  </a:cubicBezTo>
                  <a:lnTo>
                    <a:pt x="0" y="108432"/>
                  </a:lnTo>
                  <a:cubicBezTo>
                    <a:pt x="0" y="48547"/>
                    <a:pt x="48547" y="0"/>
                    <a:pt x="108432" y="0"/>
                  </a:cubicBezTo>
                  <a:close/>
                </a:path>
              </a:pathLst>
            </a:custGeom>
            <a:solidFill>
              <a:srgbClr val="FFC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9"/>
            <p:cNvSpPr txBox="1"/>
            <p:nvPr/>
          </p:nvSpPr>
          <p:spPr>
            <a:xfrm>
              <a:off x="0" y="19050"/>
              <a:ext cx="985514" cy="1394973"/>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28" name="Google Shape;228;p9"/>
          <p:cNvGrpSpPr/>
          <p:nvPr/>
        </p:nvGrpSpPr>
        <p:grpSpPr>
          <a:xfrm>
            <a:off x="13149771" y="5615625"/>
            <a:ext cx="2641749" cy="3790400"/>
            <a:chOff x="0" y="0"/>
            <a:chExt cx="985514" cy="1414023"/>
          </a:xfrm>
        </p:grpSpPr>
        <p:sp>
          <p:nvSpPr>
            <p:cNvPr id="229" name="Google Shape;229;p9"/>
            <p:cNvSpPr/>
            <p:nvPr/>
          </p:nvSpPr>
          <p:spPr>
            <a:xfrm>
              <a:off x="0" y="0"/>
              <a:ext cx="985514" cy="1414023"/>
            </a:xfrm>
            <a:custGeom>
              <a:rect b="b" l="l" r="r" t="t"/>
              <a:pathLst>
                <a:path extrusionOk="0" h="1414023" w="985514">
                  <a:moveTo>
                    <a:pt x="108432" y="0"/>
                  </a:moveTo>
                  <a:lnTo>
                    <a:pt x="877082" y="0"/>
                  </a:lnTo>
                  <a:cubicBezTo>
                    <a:pt x="936968" y="0"/>
                    <a:pt x="985514" y="48547"/>
                    <a:pt x="985514" y="108432"/>
                  </a:cubicBezTo>
                  <a:lnTo>
                    <a:pt x="985514" y="1305591"/>
                  </a:lnTo>
                  <a:cubicBezTo>
                    <a:pt x="985514" y="1334349"/>
                    <a:pt x="974090" y="1361929"/>
                    <a:pt x="953755" y="1382264"/>
                  </a:cubicBezTo>
                  <a:cubicBezTo>
                    <a:pt x="933420" y="1402599"/>
                    <a:pt x="905840" y="1414023"/>
                    <a:pt x="877082" y="1414023"/>
                  </a:cubicBezTo>
                  <a:lnTo>
                    <a:pt x="108432" y="1414023"/>
                  </a:lnTo>
                  <a:cubicBezTo>
                    <a:pt x="48547" y="1414023"/>
                    <a:pt x="0" y="1365476"/>
                    <a:pt x="0" y="1305591"/>
                  </a:cubicBezTo>
                  <a:lnTo>
                    <a:pt x="0" y="108432"/>
                  </a:lnTo>
                  <a:cubicBezTo>
                    <a:pt x="0" y="48547"/>
                    <a:pt x="48547" y="0"/>
                    <a:pt x="108432" y="0"/>
                  </a:cubicBezTo>
                  <a:close/>
                </a:path>
              </a:pathLst>
            </a:custGeom>
            <a:solidFill>
              <a:srgbClr val="FFC1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9"/>
            <p:cNvSpPr txBox="1"/>
            <p:nvPr/>
          </p:nvSpPr>
          <p:spPr>
            <a:xfrm>
              <a:off x="0" y="19050"/>
              <a:ext cx="985514" cy="1394973"/>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9"/>
          <p:cNvGrpSpPr/>
          <p:nvPr/>
        </p:nvGrpSpPr>
        <p:grpSpPr>
          <a:xfrm rot="-5400000">
            <a:off x="12293101" y="4168219"/>
            <a:ext cx="8898544" cy="1239698"/>
            <a:chOff x="0" y="0"/>
            <a:chExt cx="3319635" cy="462474"/>
          </a:xfrm>
        </p:grpSpPr>
        <p:sp>
          <p:nvSpPr>
            <p:cNvPr id="232" name="Google Shape;232;p9"/>
            <p:cNvSpPr/>
            <p:nvPr/>
          </p:nvSpPr>
          <p:spPr>
            <a:xfrm>
              <a:off x="0" y="0"/>
              <a:ext cx="3319635" cy="462474"/>
            </a:xfrm>
            <a:custGeom>
              <a:rect b="b" l="l" r="r" t="t"/>
              <a:pathLst>
                <a:path extrusionOk="0" h="462474" w="3319635">
                  <a:moveTo>
                    <a:pt x="32191" y="0"/>
                  </a:moveTo>
                  <a:lnTo>
                    <a:pt x="3287445" y="0"/>
                  </a:lnTo>
                  <a:cubicBezTo>
                    <a:pt x="3295982" y="0"/>
                    <a:pt x="3304170" y="3392"/>
                    <a:pt x="3310207" y="9428"/>
                  </a:cubicBezTo>
                  <a:cubicBezTo>
                    <a:pt x="3316244" y="15465"/>
                    <a:pt x="3319635" y="23653"/>
                    <a:pt x="3319635" y="32191"/>
                  </a:cubicBezTo>
                  <a:lnTo>
                    <a:pt x="3319635" y="430283"/>
                  </a:lnTo>
                  <a:cubicBezTo>
                    <a:pt x="3319635" y="438821"/>
                    <a:pt x="3316244" y="447009"/>
                    <a:pt x="3310207" y="453046"/>
                  </a:cubicBezTo>
                  <a:cubicBezTo>
                    <a:pt x="3304170" y="459082"/>
                    <a:pt x="3295982" y="462474"/>
                    <a:pt x="3287445" y="462474"/>
                  </a:cubicBezTo>
                  <a:lnTo>
                    <a:pt x="32191" y="462474"/>
                  </a:lnTo>
                  <a:cubicBezTo>
                    <a:pt x="23653" y="462474"/>
                    <a:pt x="15465" y="459082"/>
                    <a:pt x="9428" y="453046"/>
                  </a:cubicBezTo>
                  <a:cubicBezTo>
                    <a:pt x="3392" y="447009"/>
                    <a:pt x="0" y="438821"/>
                    <a:pt x="0" y="430283"/>
                  </a:cubicBezTo>
                  <a:lnTo>
                    <a:pt x="0" y="32191"/>
                  </a:lnTo>
                  <a:cubicBezTo>
                    <a:pt x="0" y="23653"/>
                    <a:pt x="3392" y="15465"/>
                    <a:pt x="9428" y="9428"/>
                  </a:cubicBezTo>
                  <a:cubicBezTo>
                    <a:pt x="15465" y="3392"/>
                    <a:pt x="23653" y="0"/>
                    <a:pt x="32191"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9"/>
            <p:cNvSpPr txBox="1"/>
            <p:nvPr/>
          </p:nvSpPr>
          <p:spPr>
            <a:xfrm>
              <a:off x="0" y="19050"/>
              <a:ext cx="3319635" cy="443424"/>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9"/>
          <p:cNvSpPr txBox="1"/>
          <p:nvPr/>
        </p:nvSpPr>
        <p:spPr>
          <a:xfrm rot="-5400000">
            <a:off x="14530072" y="4885499"/>
            <a:ext cx="4454528" cy="341502"/>
          </a:xfrm>
          <a:prstGeom prst="rect">
            <a:avLst/>
          </a:prstGeom>
          <a:noFill/>
          <a:ln>
            <a:noFill/>
          </a:ln>
        </p:spPr>
        <p:txBody>
          <a:bodyPr anchorCtr="0" anchor="t" bIns="0" lIns="0" spcFirstLastPara="1" rIns="0" wrap="square" tIns="0">
            <a:spAutoFit/>
          </a:bodyPr>
          <a:lstStyle/>
          <a:p>
            <a:pPr indent="0" lvl="0" marL="0" marR="0" rtl="0" algn="ctr">
              <a:lnSpc>
                <a:spcPct val="124000"/>
              </a:lnSpc>
              <a:spcBef>
                <a:spcPts val="0"/>
              </a:spcBef>
              <a:spcAft>
                <a:spcPts val="0"/>
              </a:spcAft>
              <a:buNone/>
            </a:pPr>
            <a:r>
              <a:rPr b="1" i="0" lang="en-US" sz="2150" u="none" cap="none" strike="noStrike">
                <a:solidFill>
                  <a:srgbClr val="FFD15B"/>
                </a:solidFill>
                <a:latin typeface="Arimo"/>
                <a:ea typeface="Arimo"/>
                <a:cs typeface="Arimo"/>
                <a:sym typeface="Arimo"/>
              </a:rPr>
              <a:t>MARGIN</a:t>
            </a:r>
            <a:endParaRPr/>
          </a:p>
        </p:txBody>
      </p:sp>
      <p:cxnSp>
        <p:nvCxnSpPr>
          <p:cNvPr id="235" name="Google Shape;235;p9"/>
          <p:cNvCxnSpPr/>
          <p:nvPr/>
        </p:nvCxnSpPr>
        <p:spPr>
          <a:xfrm>
            <a:off x="1091195" y="338796"/>
            <a:ext cx="0" cy="5103053"/>
          </a:xfrm>
          <a:prstGeom prst="straightConnector1">
            <a:avLst/>
          </a:prstGeom>
          <a:noFill/>
          <a:ln cap="flat" cmpd="sng" w="47625">
            <a:solidFill>
              <a:srgbClr val="CF240A"/>
            </a:solidFill>
            <a:prstDash val="solid"/>
            <a:round/>
            <a:headEnd len="med" w="med" type="triangle"/>
            <a:tailEnd len="med" w="med" type="triangle"/>
          </a:ln>
        </p:spPr>
      </p:cxnSp>
      <p:cxnSp>
        <p:nvCxnSpPr>
          <p:cNvPr id="236" name="Google Shape;236;p9"/>
          <p:cNvCxnSpPr/>
          <p:nvPr/>
        </p:nvCxnSpPr>
        <p:spPr>
          <a:xfrm rot="10800000">
            <a:off x="1637450" y="9678011"/>
            <a:ext cx="14040007" cy="0"/>
          </a:xfrm>
          <a:prstGeom prst="straightConnector1">
            <a:avLst/>
          </a:prstGeom>
          <a:noFill/>
          <a:ln cap="flat" cmpd="sng" w="47625">
            <a:solidFill>
              <a:srgbClr val="FA8F00"/>
            </a:solidFill>
            <a:prstDash val="solid"/>
            <a:round/>
            <a:headEnd len="med" w="med" type="triangle"/>
            <a:tailEnd len="med" w="med" type="triangle"/>
          </a:ln>
        </p:spPr>
      </p:cxnSp>
      <p:sp>
        <p:nvSpPr>
          <p:cNvPr id="237" name="Google Shape;237;p9"/>
          <p:cNvSpPr txBox="1"/>
          <p:nvPr/>
        </p:nvSpPr>
        <p:spPr>
          <a:xfrm>
            <a:off x="7484649" y="651960"/>
            <a:ext cx="77496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38" name="Google Shape;238;p9"/>
          <p:cNvSpPr txBox="1"/>
          <p:nvPr/>
        </p:nvSpPr>
        <p:spPr>
          <a:xfrm>
            <a:off x="2309251" y="721519"/>
            <a:ext cx="7554517" cy="423355"/>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US" sz="2457" u="none" cap="none" strike="noStrike">
                <a:solidFill>
                  <a:srgbClr val="CF240A"/>
                </a:solidFill>
                <a:latin typeface="Arimo"/>
                <a:ea typeface="Arimo"/>
                <a:cs typeface="Arimo"/>
                <a:sym typeface="Arimo"/>
              </a:rPr>
              <a:t>Firm Infrastructure</a:t>
            </a:r>
            <a:endParaRPr/>
          </a:p>
        </p:txBody>
      </p:sp>
      <p:sp>
        <p:nvSpPr>
          <p:cNvPr id="239" name="Google Shape;239;p9"/>
          <p:cNvSpPr txBox="1"/>
          <p:nvPr/>
        </p:nvSpPr>
        <p:spPr>
          <a:xfrm>
            <a:off x="7484649" y="1964532"/>
            <a:ext cx="77496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40" name="Google Shape;240;p9"/>
          <p:cNvSpPr txBox="1"/>
          <p:nvPr/>
        </p:nvSpPr>
        <p:spPr>
          <a:xfrm>
            <a:off x="2309251" y="2092158"/>
            <a:ext cx="5175398" cy="32912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2457" u="none" cap="none" strike="noStrike">
                <a:solidFill>
                  <a:srgbClr val="CF240A"/>
                </a:solidFill>
                <a:latin typeface="Arimo"/>
                <a:ea typeface="Arimo"/>
                <a:cs typeface="Arimo"/>
                <a:sym typeface="Arimo"/>
              </a:rPr>
              <a:t>Human Resource Management</a:t>
            </a:r>
            <a:endParaRPr/>
          </a:p>
        </p:txBody>
      </p:sp>
      <p:sp>
        <p:nvSpPr>
          <p:cNvPr id="241" name="Google Shape;241;p9"/>
          <p:cNvSpPr txBox="1"/>
          <p:nvPr/>
        </p:nvSpPr>
        <p:spPr>
          <a:xfrm>
            <a:off x="7484649" y="3277104"/>
            <a:ext cx="77496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42" name="Google Shape;242;p9"/>
          <p:cNvSpPr txBox="1"/>
          <p:nvPr/>
        </p:nvSpPr>
        <p:spPr>
          <a:xfrm>
            <a:off x="2309251" y="3327880"/>
            <a:ext cx="7554517" cy="423355"/>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US" sz="2457" u="none" cap="none" strike="noStrike">
                <a:solidFill>
                  <a:srgbClr val="CF240A"/>
                </a:solidFill>
                <a:latin typeface="Arimo"/>
                <a:ea typeface="Arimo"/>
                <a:cs typeface="Arimo"/>
                <a:sym typeface="Arimo"/>
              </a:rPr>
              <a:t>Technology</a:t>
            </a:r>
            <a:endParaRPr/>
          </a:p>
        </p:txBody>
      </p:sp>
      <p:sp>
        <p:nvSpPr>
          <p:cNvPr id="243" name="Google Shape;243;p9"/>
          <p:cNvSpPr txBox="1"/>
          <p:nvPr/>
        </p:nvSpPr>
        <p:spPr>
          <a:xfrm>
            <a:off x="7484649" y="4583517"/>
            <a:ext cx="7749600" cy="595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1800"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44" name="Google Shape;244;p9"/>
          <p:cNvSpPr txBox="1"/>
          <p:nvPr/>
        </p:nvSpPr>
        <p:spPr>
          <a:xfrm>
            <a:off x="2309251" y="4634542"/>
            <a:ext cx="7554517" cy="423355"/>
          </a:xfrm>
          <a:prstGeom prst="rect">
            <a:avLst/>
          </a:prstGeom>
          <a:noFill/>
          <a:ln>
            <a:noFill/>
          </a:ln>
        </p:spPr>
        <p:txBody>
          <a:bodyPr anchorCtr="0" anchor="t" bIns="0" lIns="0" spcFirstLastPara="1" rIns="0" wrap="square" tIns="0">
            <a:spAutoFit/>
          </a:bodyPr>
          <a:lstStyle/>
          <a:p>
            <a:pPr indent="0" lvl="0" marL="0" marR="0" rtl="0" algn="l">
              <a:lnSpc>
                <a:spcPct val="140008"/>
              </a:lnSpc>
              <a:spcBef>
                <a:spcPts val="0"/>
              </a:spcBef>
              <a:spcAft>
                <a:spcPts val="0"/>
              </a:spcAft>
              <a:buNone/>
            </a:pPr>
            <a:r>
              <a:rPr b="1" i="0" lang="en-US" sz="2457" u="none" cap="none" strike="noStrike">
                <a:solidFill>
                  <a:srgbClr val="CF240A"/>
                </a:solidFill>
                <a:latin typeface="Arimo"/>
                <a:ea typeface="Arimo"/>
                <a:cs typeface="Arimo"/>
                <a:sym typeface="Arimo"/>
              </a:rPr>
              <a:t>Procurement</a:t>
            </a:r>
            <a:endParaRPr/>
          </a:p>
        </p:txBody>
      </p:sp>
      <p:sp>
        <p:nvSpPr>
          <p:cNvPr id="245" name="Google Shape;245;p9"/>
          <p:cNvSpPr txBox="1"/>
          <p:nvPr/>
        </p:nvSpPr>
        <p:spPr>
          <a:xfrm>
            <a:off x="2118918" y="6325617"/>
            <a:ext cx="1610799" cy="633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57" u="none" cap="none" strike="noStrike">
                <a:solidFill>
                  <a:srgbClr val="CF240A"/>
                </a:solidFill>
                <a:latin typeface="Arimo"/>
                <a:ea typeface="Arimo"/>
                <a:cs typeface="Arimo"/>
                <a:sym typeface="Arimo"/>
              </a:rPr>
              <a:t>Inbound Logistics</a:t>
            </a:r>
            <a:endParaRPr/>
          </a:p>
        </p:txBody>
      </p:sp>
      <p:sp>
        <p:nvSpPr>
          <p:cNvPr id="246" name="Google Shape;246;p9"/>
          <p:cNvSpPr txBox="1"/>
          <p:nvPr/>
        </p:nvSpPr>
        <p:spPr>
          <a:xfrm>
            <a:off x="1751513" y="7282528"/>
            <a:ext cx="2345700" cy="170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637"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47" name="Google Shape;247;p9"/>
          <p:cNvSpPr txBox="1"/>
          <p:nvPr/>
        </p:nvSpPr>
        <p:spPr>
          <a:xfrm>
            <a:off x="4747259" y="6325617"/>
            <a:ext cx="2127280" cy="633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57" u="none" cap="none" strike="noStrike">
                <a:solidFill>
                  <a:srgbClr val="CF240A"/>
                </a:solidFill>
                <a:latin typeface="Arimo"/>
                <a:ea typeface="Arimo"/>
                <a:cs typeface="Arimo"/>
                <a:sym typeface="Arimo"/>
              </a:rPr>
              <a:t>Production/</a:t>
            </a:r>
            <a:endParaRPr/>
          </a:p>
          <a:p>
            <a:pPr indent="0" lvl="0" marL="0" marR="0" rtl="0" algn="ctr">
              <a:lnSpc>
                <a:spcPct val="100000"/>
              </a:lnSpc>
              <a:spcBef>
                <a:spcPts val="0"/>
              </a:spcBef>
              <a:spcAft>
                <a:spcPts val="0"/>
              </a:spcAft>
              <a:buNone/>
            </a:pPr>
            <a:r>
              <a:rPr b="1" i="0" lang="en-US" sz="2457" u="none" cap="none" strike="noStrike">
                <a:solidFill>
                  <a:srgbClr val="CF240A"/>
                </a:solidFill>
                <a:latin typeface="Arimo"/>
                <a:ea typeface="Arimo"/>
                <a:cs typeface="Arimo"/>
                <a:sym typeface="Arimo"/>
              </a:rPr>
              <a:t>Operations</a:t>
            </a:r>
            <a:endParaRPr/>
          </a:p>
        </p:txBody>
      </p:sp>
      <p:sp>
        <p:nvSpPr>
          <p:cNvPr id="248" name="Google Shape;248;p9"/>
          <p:cNvSpPr txBox="1"/>
          <p:nvPr/>
        </p:nvSpPr>
        <p:spPr>
          <a:xfrm>
            <a:off x="4638095" y="7282528"/>
            <a:ext cx="2345700" cy="170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637"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49" name="Google Shape;249;p9"/>
          <p:cNvSpPr txBox="1"/>
          <p:nvPr/>
        </p:nvSpPr>
        <p:spPr>
          <a:xfrm>
            <a:off x="7852054" y="6325617"/>
            <a:ext cx="1610799" cy="633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57" u="none" cap="none" strike="noStrike">
                <a:solidFill>
                  <a:srgbClr val="CF240A"/>
                </a:solidFill>
                <a:latin typeface="Arimo"/>
                <a:ea typeface="Arimo"/>
                <a:cs typeface="Arimo"/>
                <a:sym typeface="Arimo"/>
              </a:rPr>
              <a:t>Outbound Logistics</a:t>
            </a:r>
            <a:endParaRPr/>
          </a:p>
        </p:txBody>
      </p:sp>
      <p:sp>
        <p:nvSpPr>
          <p:cNvPr id="250" name="Google Shape;250;p9"/>
          <p:cNvSpPr txBox="1"/>
          <p:nvPr/>
        </p:nvSpPr>
        <p:spPr>
          <a:xfrm>
            <a:off x="7484649" y="7282528"/>
            <a:ext cx="2345700" cy="170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637"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51" name="Google Shape;251;p9"/>
          <p:cNvSpPr txBox="1"/>
          <p:nvPr/>
        </p:nvSpPr>
        <p:spPr>
          <a:xfrm>
            <a:off x="10701248" y="6325617"/>
            <a:ext cx="1765631" cy="633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57" u="none" cap="none" strike="noStrike">
                <a:solidFill>
                  <a:srgbClr val="CF240A"/>
                </a:solidFill>
                <a:latin typeface="Arimo"/>
                <a:ea typeface="Arimo"/>
                <a:cs typeface="Arimo"/>
                <a:sym typeface="Arimo"/>
              </a:rPr>
              <a:t>Marketing &amp; Sales</a:t>
            </a:r>
            <a:endParaRPr/>
          </a:p>
        </p:txBody>
      </p:sp>
      <p:sp>
        <p:nvSpPr>
          <p:cNvPr id="252" name="Google Shape;252;p9"/>
          <p:cNvSpPr txBox="1"/>
          <p:nvPr/>
        </p:nvSpPr>
        <p:spPr>
          <a:xfrm>
            <a:off x="10369466" y="7282528"/>
            <a:ext cx="2345700" cy="170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637"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53" name="Google Shape;253;p9"/>
          <p:cNvSpPr txBox="1"/>
          <p:nvPr/>
        </p:nvSpPr>
        <p:spPr>
          <a:xfrm>
            <a:off x="13623452" y="6325617"/>
            <a:ext cx="1610799" cy="63392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2457" u="none" cap="none" strike="noStrike">
                <a:solidFill>
                  <a:srgbClr val="CF240A"/>
                </a:solidFill>
                <a:latin typeface="Arimo"/>
                <a:ea typeface="Arimo"/>
                <a:cs typeface="Arimo"/>
                <a:sym typeface="Arimo"/>
              </a:rPr>
              <a:t>Customer Service</a:t>
            </a:r>
            <a:endParaRPr/>
          </a:p>
        </p:txBody>
      </p:sp>
      <p:sp>
        <p:nvSpPr>
          <p:cNvPr id="254" name="Google Shape;254;p9"/>
          <p:cNvSpPr txBox="1"/>
          <p:nvPr/>
        </p:nvSpPr>
        <p:spPr>
          <a:xfrm>
            <a:off x="13256048" y="7282528"/>
            <a:ext cx="2345700" cy="17019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1637"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255" name="Google Shape;255;p9"/>
          <p:cNvSpPr txBox="1"/>
          <p:nvPr/>
        </p:nvSpPr>
        <p:spPr>
          <a:xfrm>
            <a:off x="7010545" y="9835175"/>
            <a:ext cx="42669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Arial"/>
                <a:ea typeface="Arial"/>
                <a:cs typeface="Arial"/>
                <a:sym typeface="Arial"/>
              </a:rPr>
              <a:t>PRIMARY ACTIVITIES</a:t>
            </a:r>
            <a:endParaRPr/>
          </a:p>
        </p:txBody>
      </p:sp>
      <p:sp>
        <p:nvSpPr>
          <p:cNvPr id="256" name="Google Shape;256;p9"/>
          <p:cNvSpPr txBox="1"/>
          <p:nvPr/>
        </p:nvSpPr>
        <p:spPr>
          <a:xfrm rot="5400000">
            <a:off x="-1215100" y="2596322"/>
            <a:ext cx="3682200" cy="292200"/>
          </a:xfrm>
          <a:prstGeom prst="rect">
            <a:avLst/>
          </a:prstGeom>
          <a:noFill/>
          <a:ln>
            <a:noFill/>
          </a:ln>
        </p:spPr>
        <p:txBody>
          <a:bodyPr anchorCtr="0" anchor="t" bIns="0" lIns="0" spcFirstLastPara="1" rIns="0" wrap="square" tIns="0">
            <a:spAutoFit/>
          </a:bodyPr>
          <a:lstStyle/>
          <a:p>
            <a:pPr indent="0" lvl="0" marL="0" marR="0" rtl="0" algn="ctr">
              <a:lnSpc>
                <a:spcPct val="140021"/>
              </a:lnSpc>
              <a:spcBef>
                <a:spcPts val="0"/>
              </a:spcBef>
              <a:spcAft>
                <a:spcPts val="0"/>
              </a:spcAft>
              <a:buNone/>
            </a:pPr>
            <a:r>
              <a:rPr b="0" i="0" lang="en-US" sz="1899" u="none" cap="none" strike="noStrike">
                <a:solidFill>
                  <a:srgbClr val="000000"/>
                </a:solidFill>
                <a:latin typeface="Arial"/>
                <a:ea typeface="Arial"/>
                <a:cs typeface="Arial"/>
                <a:sym typeface="Arial"/>
              </a:rPr>
              <a:t>SUPPORT ACTIVITIES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260" name="Shape 260"/>
        <p:cNvGrpSpPr/>
        <p:nvPr/>
      </p:nvGrpSpPr>
      <p:grpSpPr>
        <a:xfrm>
          <a:off x="0" y="0"/>
          <a:ext cx="0" cy="0"/>
          <a:chOff x="0" y="0"/>
          <a:chExt cx="0" cy="0"/>
        </a:xfrm>
      </p:grpSpPr>
      <p:grpSp>
        <p:nvGrpSpPr>
          <p:cNvPr id="261" name="Google Shape;261;p10"/>
          <p:cNvGrpSpPr/>
          <p:nvPr/>
        </p:nvGrpSpPr>
        <p:grpSpPr>
          <a:xfrm>
            <a:off x="26233" y="-142197"/>
            <a:ext cx="18235533" cy="1647823"/>
            <a:chOff x="0" y="-192882"/>
            <a:chExt cx="24314044" cy="2197098"/>
          </a:xfrm>
        </p:grpSpPr>
        <p:grpSp>
          <p:nvGrpSpPr>
            <p:cNvPr id="262" name="Google Shape;262;p10"/>
            <p:cNvGrpSpPr/>
            <p:nvPr/>
          </p:nvGrpSpPr>
          <p:grpSpPr>
            <a:xfrm>
              <a:off x="0" y="-192882"/>
              <a:ext cx="1336622" cy="2197098"/>
              <a:chOff x="0" y="-38100"/>
              <a:chExt cx="264024" cy="433994"/>
            </a:xfrm>
          </p:grpSpPr>
          <p:sp>
            <p:nvSpPr>
              <p:cNvPr id="263" name="Google Shape;263;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64" name="Google Shape;264;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5" name="Google Shape;265;p10"/>
            <p:cNvGrpSpPr/>
            <p:nvPr/>
          </p:nvGrpSpPr>
          <p:grpSpPr>
            <a:xfrm>
              <a:off x="2553047" y="-192882"/>
              <a:ext cx="1336622" cy="2197098"/>
              <a:chOff x="0" y="-38100"/>
              <a:chExt cx="264024" cy="433994"/>
            </a:xfrm>
          </p:grpSpPr>
          <p:sp>
            <p:nvSpPr>
              <p:cNvPr id="266" name="Google Shape;266;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67" name="Google Shape;267;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0"/>
            <p:cNvGrpSpPr/>
            <p:nvPr/>
          </p:nvGrpSpPr>
          <p:grpSpPr>
            <a:xfrm>
              <a:off x="5106094" y="-192882"/>
              <a:ext cx="1336622" cy="2197098"/>
              <a:chOff x="0" y="-38100"/>
              <a:chExt cx="264024" cy="433994"/>
            </a:xfrm>
          </p:grpSpPr>
          <p:sp>
            <p:nvSpPr>
              <p:cNvPr id="269" name="Google Shape;269;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70" name="Google Shape;270;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0"/>
            <p:cNvGrpSpPr/>
            <p:nvPr/>
          </p:nvGrpSpPr>
          <p:grpSpPr>
            <a:xfrm>
              <a:off x="7659141" y="-192882"/>
              <a:ext cx="1336622" cy="2197098"/>
              <a:chOff x="0" y="-38100"/>
              <a:chExt cx="264024" cy="433994"/>
            </a:xfrm>
          </p:grpSpPr>
          <p:sp>
            <p:nvSpPr>
              <p:cNvPr id="272" name="Google Shape;272;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73" name="Google Shape;273;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0"/>
            <p:cNvGrpSpPr/>
            <p:nvPr/>
          </p:nvGrpSpPr>
          <p:grpSpPr>
            <a:xfrm>
              <a:off x="10212188" y="-192882"/>
              <a:ext cx="1336622" cy="2197098"/>
              <a:chOff x="0" y="-38100"/>
              <a:chExt cx="264024" cy="433994"/>
            </a:xfrm>
          </p:grpSpPr>
          <p:sp>
            <p:nvSpPr>
              <p:cNvPr id="275" name="Google Shape;275;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76" name="Google Shape;276;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10"/>
            <p:cNvGrpSpPr/>
            <p:nvPr/>
          </p:nvGrpSpPr>
          <p:grpSpPr>
            <a:xfrm>
              <a:off x="12765234" y="-192882"/>
              <a:ext cx="1336622" cy="2197098"/>
              <a:chOff x="0" y="-38100"/>
              <a:chExt cx="264024" cy="433994"/>
            </a:xfrm>
          </p:grpSpPr>
          <p:sp>
            <p:nvSpPr>
              <p:cNvPr id="278" name="Google Shape;278;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79" name="Google Shape;279;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0" name="Google Shape;280;p10"/>
            <p:cNvGrpSpPr/>
            <p:nvPr/>
          </p:nvGrpSpPr>
          <p:grpSpPr>
            <a:xfrm>
              <a:off x="15318281" y="-192882"/>
              <a:ext cx="1336622" cy="2197098"/>
              <a:chOff x="0" y="-38100"/>
              <a:chExt cx="264024" cy="433994"/>
            </a:xfrm>
          </p:grpSpPr>
          <p:sp>
            <p:nvSpPr>
              <p:cNvPr id="281" name="Google Shape;281;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82" name="Google Shape;282;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3" name="Google Shape;283;p10"/>
            <p:cNvGrpSpPr/>
            <p:nvPr/>
          </p:nvGrpSpPr>
          <p:grpSpPr>
            <a:xfrm>
              <a:off x="20424375" y="-192882"/>
              <a:ext cx="1336622" cy="2197098"/>
              <a:chOff x="0" y="-38100"/>
              <a:chExt cx="264024" cy="433994"/>
            </a:xfrm>
          </p:grpSpPr>
          <p:sp>
            <p:nvSpPr>
              <p:cNvPr id="284" name="Google Shape;284;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85" name="Google Shape;285;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6" name="Google Shape;286;p10"/>
            <p:cNvGrpSpPr/>
            <p:nvPr/>
          </p:nvGrpSpPr>
          <p:grpSpPr>
            <a:xfrm>
              <a:off x="17871328" y="-192882"/>
              <a:ext cx="1336622" cy="2197098"/>
              <a:chOff x="0" y="-38100"/>
              <a:chExt cx="264024" cy="433994"/>
            </a:xfrm>
          </p:grpSpPr>
          <p:sp>
            <p:nvSpPr>
              <p:cNvPr id="287" name="Google Shape;287;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88" name="Google Shape;288;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9" name="Google Shape;289;p10"/>
            <p:cNvGrpSpPr/>
            <p:nvPr/>
          </p:nvGrpSpPr>
          <p:grpSpPr>
            <a:xfrm>
              <a:off x="22977422" y="-192882"/>
              <a:ext cx="1336622" cy="2197098"/>
              <a:chOff x="0" y="-38100"/>
              <a:chExt cx="264024" cy="433994"/>
            </a:xfrm>
          </p:grpSpPr>
          <p:sp>
            <p:nvSpPr>
              <p:cNvPr id="290" name="Google Shape;290;p10"/>
              <p:cNvSpPr/>
              <p:nvPr/>
            </p:nvSpPr>
            <p:spPr>
              <a:xfrm>
                <a:off x="0" y="0"/>
                <a:ext cx="264024" cy="395894"/>
              </a:xfrm>
              <a:custGeom>
                <a:rect b="b" l="l" r="r" t="t"/>
                <a:pathLst>
                  <a:path extrusionOk="0" h="395894" w="264024">
                    <a:moveTo>
                      <a:pt x="0" y="0"/>
                    </a:moveTo>
                    <a:lnTo>
                      <a:pt x="264024" y="0"/>
                    </a:lnTo>
                    <a:lnTo>
                      <a:pt x="264024" y="395894"/>
                    </a:lnTo>
                    <a:lnTo>
                      <a:pt x="0" y="395894"/>
                    </a:lnTo>
                    <a:close/>
                  </a:path>
                </a:pathLst>
              </a:custGeom>
              <a:solidFill>
                <a:srgbClr val="CF240A"/>
              </a:solidFill>
              <a:ln>
                <a:noFill/>
              </a:ln>
            </p:spPr>
          </p:sp>
          <p:sp>
            <p:nvSpPr>
              <p:cNvPr id="291" name="Google Shape;291;p10"/>
              <p:cNvSpPr txBox="1"/>
              <p:nvPr/>
            </p:nvSpPr>
            <p:spPr>
              <a:xfrm>
                <a:off x="0" y="-38100"/>
                <a:ext cx="264024" cy="433994"/>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292" name="Google Shape;292;p10"/>
          <p:cNvSpPr/>
          <p:nvPr/>
        </p:nvSpPr>
        <p:spPr>
          <a:xfrm>
            <a:off x="5192951" y="2943925"/>
            <a:ext cx="7902097" cy="5951267"/>
          </a:xfrm>
          <a:custGeom>
            <a:rect b="b" l="l" r="r" t="t"/>
            <a:pathLst>
              <a:path extrusionOk="0" h="5951267" w="7902097">
                <a:moveTo>
                  <a:pt x="0" y="0"/>
                </a:moveTo>
                <a:lnTo>
                  <a:pt x="7902098" y="0"/>
                </a:lnTo>
                <a:lnTo>
                  <a:pt x="7902098" y="5951267"/>
                </a:lnTo>
                <a:lnTo>
                  <a:pt x="0" y="5951267"/>
                </a:lnTo>
                <a:lnTo>
                  <a:pt x="0" y="0"/>
                </a:lnTo>
                <a:close/>
              </a:path>
            </a:pathLst>
          </a:custGeom>
          <a:blipFill rotWithShape="1">
            <a:blip r:embed="rId3">
              <a:alphaModFix/>
            </a:blip>
            <a:stretch>
              <a:fillRect b="0" l="0" r="0" t="0"/>
            </a:stretch>
          </a:blipFill>
          <a:ln>
            <a:noFill/>
          </a:ln>
        </p:spPr>
      </p:sp>
      <p:sp>
        <p:nvSpPr>
          <p:cNvPr id="293" name="Google Shape;293;p10"/>
          <p:cNvSpPr txBox="1"/>
          <p:nvPr/>
        </p:nvSpPr>
        <p:spPr>
          <a:xfrm>
            <a:off x="4609140" y="1820610"/>
            <a:ext cx="9107453" cy="1123315"/>
          </a:xfrm>
          <a:prstGeom prst="rect">
            <a:avLst/>
          </a:prstGeom>
          <a:noFill/>
          <a:ln>
            <a:noFill/>
          </a:ln>
        </p:spPr>
        <p:txBody>
          <a:bodyPr anchorCtr="0" anchor="t" bIns="0" lIns="0" spcFirstLastPara="1" rIns="0" wrap="square" tIns="0">
            <a:spAutoFit/>
          </a:bodyPr>
          <a:lstStyle/>
          <a:p>
            <a:pPr indent="0" lvl="0" marL="0" marR="0" rtl="0" algn="ctr">
              <a:lnSpc>
                <a:spcPct val="140006"/>
              </a:lnSpc>
              <a:spcBef>
                <a:spcPts val="0"/>
              </a:spcBef>
              <a:spcAft>
                <a:spcPts val="0"/>
              </a:spcAft>
              <a:buNone/>
            </a:pPr>
            <a:r>
              <a:rPr b="1" i="0" lang="en-US" sz="6399" u="none" cap="none" strike="noStrike">
                <a:solidFill>
                  <a:srgbClr val="CF240A"/>
                </a:solidFill>
                <a:latin typeface="Arimo"/>
                <a:ea typeface="Arimo"/>
                <a:cs typeface="Arimo"/>
                <a:sym typeface="Arimo"/>
              </a:rPr>
              <a:t>KEY POINTS</a:t>
            </a:r>
            <a:endParaRPr/>
          </a:p>
        </p:txBody>
      </p:sp>
      <p:grpSp>
        <p:nvGrpSpPr>
          <p:cNvPr id="294" name="Google Shape;294;p10"/>
          <p:cNvGrpSpPr/>
          <p:nvPr/>
        </p:nvGrpSpPr>
        <p:grpSpPr>
          <a:xfrm>
            <a:off x="637452" y="3313514"/>
            <a:ext cx="4339631" cy="2606045"/>
            <a:chOff x="0" y="-200451"/>
            <a:chExt cx="5786175" cy="3474726"/>
          </a:xfrm>
        </p:grpSpPr>
        <p:grpSp>
          <p:nvGrpSpPr>
            <p:cNvPr id="295" name="Google Shape;295;p10"/>
            <p:cNvGrpSpPr/>
            <p:nvPr/>
          </p:nvGrpSpPr>
          <p:grpSpPr>
            <a:xfrm>
              <a:off x="0" y="-200451"/>
              <a:ext cx="5786175" cy="3474726"/>
              <a:chOff x="0" y="-38100"/>
              <a:chExt cx="1099788" cy="660447"/>
            </a:xfrm>
          </p:grpSpPr>
          <p:sp>
            <p:nvSpPr>
              <p:cNvPr id="296" name="Google Shape;296;p10"/>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297" name="Google Shape;297;p10"/>
              <p:cNvSpPr txBox="1"/>
              <p:nvPr/>
            </p:nvSpPr>
            <p:spPr>
              <a:xfrm>
                <a:off x="0" y="-38100"/>
                <a:ext cx="1099788" cy="660447"/>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98" name="Google Shape;298;p10"/>
            <p:cNvSpPr txBox="1"/>
            <p:nvPr/>
          </p:nvSpPr>
          <p:spPr>
            <a:xfrm>
              <a:off x="490591" y="1357850"/>
              <a:ext cx="4805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a:t>
              </a:r>
              <a:endParaRPr/>
            </a:p>
          </p:txBody>
        </p:sp>
        <p:sp>
          <p:nvSpPr>
            <p:cNvPr id="299" name="Google Shape;299;p10"/>
            <p:cNvSpPr txBox="1"/>
            <p:nvPr/>
          </p:nvSpPr>
          <p:spPr>
            <a:xfrm>
              <a:off x="490591" y="368295"/>
              <a:ext cx="4805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D15B"/>
                  </a:solidFill>
                  <a:latin typeface="Arimo"/>
                  <a:ea typeface="Arimo"/>
                  <a:cs typeface="Arimo"/>
                  <a:sym typeface="Arimo"/>
                </a:rPr>
                <a:t>Point 01</a:t>
              </a:r>
              <a:endParaRPr/>
            </a:p>
          </p:txBody>
        </p:sp>
      </p:grpSp>
      <p:cxnSp>
        <p:nvCxnSpPr>
          <p:cNvPr id="300" name="Google Shape;300;p10"/>
          <p:cNvCxnSpPr/>
          <p:nvPr/>
        </p:nvCxnSpPr>
        <p:spPr>
          <a:xfrm>
            <a:off x="4609140" y="4285062"/>
            <a:ext cx="2977012" cy="0"/>
          </a:xfrm>
          <a:prstGeom prst="straightConnector1">
            <a:avLst/>
          </a:prstGeom>
          <a:noFill/>
          <a:ln cap="flat" cmpd="sng" w="76200">
            <a:solidFill>
              <a:srgbClr val="CF240A"/>
            </a:solidFill>
            <a:prstDash val="solid"/>
            <a:round/>
            <a:headEnd len="sm" w="sm" type="none"/>
            <a:tailEnd len="lg" w="lg" type="oval"/>
          </a:ln>
        </p:spPr>
      </p:cxnSp>
      <p:grpSp>
        <p:nvGrpSpPr>
          <p:cNvPr id="301" name="Google Shape;301;p10"/>
          <p:cNvGrpSpPr/>
          <p:nvPr/>
        </p:nvGrpSpPr>
        <p:grpSpPr>
          <a:xfrm>
            <a:off x="1518617" y="6978895"/>
            <a:ext cx="4339631" cy="2606045"/>
            <a:chOff x="0" y="-200451"/>
            <a:chExt cx="5786175" cy="3474726"/>
          </a:xfrm>
        </p:grpSpPr>
        <p:grpSp>
          <p:nvGrpSpPr>
            <p:cNvPr id="302" name="Google Shape;302;p10"/>
            <p:cNvGrpSpPr/>
            <p:nvPr/>
          </p:nvGrpSpPr>
          <p:grpSpPr>
            <a:xfrm>
              <a:off x="0" y="-200451"/>
              <a:ext cx="5786175" cy="3474726"/>
              <a:chOff x="0" y="-38100"/>
              <a:chExt cx="1099788" cy="660447"/>
            </a:xfrm>
          </p:grpSpPr>
          <p:sp>
            <p:nvSpPr>
              <p:cNvPr id="303" name="Google Shape;303;p10"/>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304" name="Google Shape;304;p10"/>
              <p:cNvSpPr txBox="1"/>
              <p:nvPr/>
            </p:nvSpPr>
            <p:spPr>
              <a:xfrm>
                <a:off x="0" y="-38100"/>
                <a:ext cx="1099788" cy="660447"/>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5" name="Google Shape;305;p10"/>
            <p:cNvSpPr txBox="1"/>
            <p:nvPr/>
          </p:nvSpPr>
          <p:spPr>
            <a:xfrm>
              <a:off x="490591" y="1357850"/>
              <a:ext cx="4805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a:t>
              </a:r>
              <a:endParaRPr/>
            </a:p>
          </p:txBody>
        </p:sp>
        <p:sp>
          <p:nvSpPr>
            <p:cNvPr id="306" name="Google Shape;306;p10"/>
            <p:cNvSpPr txBox="1"/>
            <p:nvPr/>
          </p:nvSpPr>
          <p:spPr>
            <a:xfrm>
              <a:off x="490591" y="368295"/>
              <a:ext cx="4805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D15B"/>
                  </a:solidFill>
                  <a:latin typeface="Arimo"/>
                  <a:ea typeface="Arimo"/>
                  <a:cs typeface="Arimo"/>
                  <a:sym typeface="Arimo"/>
                </a:rPr>
                <a:t>Point 02</a:t>
              </a:r>
              <a:endParaRPr/>
            </a:p>
          </p:txBody>
        </p:sp>
      </p:grpSp>
      <p:cxnSp>
        <p:nvCxnSpPr>
          <p:cNvPr id="307" name="Google Shape;307;p10"/>
          <p:cNvCxnSpPr/>
          <p:nvPr/>
        </p:nvCxnSpPr>
        <p:spPr>
          <a:xfrm>
            <a:off x="5490305" y="7950443"/>
            <a:ext cx="2977012" cy="0"/>
          </a:xfrm>
          <a:prstGeom prst="straightConnector1">
            <a:avLst/>
          </a:prstGeom>
          <a:noFill/>
          <a:ln cap="flat" cmpd="sng" w="76200">
            <a:solidFill>
              <a:srgbClr val="CF240A"/>
            </a:solidFill>
            <a:prstDash val="solid"/>
            <a:round/>
            <a:headEnd len="sm" w="sm" type="none"/>
            <a:tailEnd len="lg" w="lg" type="oval"/>
          </a:ln>
        </p:spPr>
      </p:cxnSp>
      <p:grpSp>
        <p:nvGrpSpPr>
          <p:cNvPr id="308" name="Google Shape;308;p10"/>
          <p:cNvGrpSpPr/>
          <p:nvPr/>
        </p:nvGrpSpPr>
        <p:grpSpPr>
          <a:xfrm>
            <a:off x="13310917" y="3313514"/>
            <a:ext cx="4339631" cy="2606045"/>
            <a:chOff x="0" y="-200451"/>
            <a:chExt cx="5786175" cy="3474726"/>
          </a:xfrm>
        </p:grpSpPr>
        <p:grpSp>
          <p:nvGrpSpPr>
            <p:cNvPr id="309" name="Google Shape;309;p10"/>
            <p:cNvGrpSpPr/>
            <p:nvPr/>
          </p:nvGrpSpPr>
          <p:grpSpPr>
            <a:xfrm>
              <a:off x="0" y="-200451"/>
              <a:ext cx="5786175" cy="3474726"/>
              <a:chOff x="0" y="-38100"/>
              <a:chExt cx="1099788" cy="660447"/>
            </a:xfrm>
          </p:grpSpPr>
          <p:sp>
            <p:nvSpPr>
              <p:cNvPr id="310" name="Google Shape;310;p10"/>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311" name="Google Shape;311;p10"/>
              <p:cNvSpPr txBox="1"/>
              <p:nvPr/>
            </p:nvSpPr>
            <p:spPr>
              <a:xfrm>
                <a:off x="0" y="-38100"/>
                <a:ext cx="1099788" cy="660447"/>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2" name="Google Shape;312;p10"/>
            <p:cNvSpPr txBox="1"/>
            <p:nvPr/>
          </p:nvSpPr>
          <p:spPr>
            <a:xfrm>
              <a:off x="490591" y="1357850"/>
              <a:ext cx="4805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a:t>
              </a:r>
              <a:endParaRPr/>
            </a:p>
          </p:txBody>
        </p:sp>
        <p:sp>
          <p:nvSpPr>
            <p:cNvPr id="313" name="Google Shape;313;p10"/>
            <p:cNvSpPr txBox="1"/>
            <p:nvPr/>
          </p:nvSpPr>
          <p:spPr>
            <a:xfrm>
              <a:off x="490591" y="368295"/>
              <a:ext cx="4805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D15B"/>
                  </a:solidFill>
                  <a:latin typeface="Arimo"/>
                  <a:ea typeface="Arimo"/>
                  <a:cs typeface="Arimo"/>
                  <a:sym typeface="Arimo"/>
                </a:rPr>
                <a:t>Point 03</a:t>
              </a:r>
              <a:endParaRPr/>
            </a:p>
          </p:txBody>
        </p:sp>
      </p:grpSp>
      <p:grpSp>
        <p:nvGrpSpPr>
          <p:cNvPr id="314" name="Google Shape;314;p10"/>
          <p:cNvGrpSpPr/>
          <p:nvPr/>
        </p:nvGrpSpPr>
        <p:grpSpPr>
          <a:xfrm>
            <a:off x="12429751" y="7119639"/>
            <a:ext cx="4339631" cy="2606045"/>
            <a:chOff x="0" y="-200451"/>
            <a:chExt cx="5786175" cy="3474726"/>
          </a:xfrm>
        </p:grpSpPr>
        <p:grpSp>
          <p:nvGrpSpPr>
            <p:cNvPr id="315" name="Google Shape;315;p10"/>
            <p:cNvGrpSpPr/>
            <p:nvPr/>
          </p:nvGrpSpPr>
          <p:grpSpPr>
            <a:xfrm>
              <a:off x="0" y="-200451"/>
              <a:ext cx="5786175" cy="3474726"/>
              <a:chOff x="0" y="-38100"/>
              <a:chExt cx="1099788" cy="660447"/>
            </a:xfrm>
          </p:grpSpPr>
          <p:sp>
            <p:nvSpPr>
              <p:cNvPr id="316" name="Google Shape;316;p10"/>
              <p:cNvSpPr/>
              <p:nvPr/>
            </p:nvSpPr>
            <p:spPr>
              <a:xfrm>
                <a:off x="0" y="0"/>
                <a:ext cx="1099788" cy="622347"/>
              </a:xfrm>
              <a:custGeom>
                <a:rect b="b" l="l" r="r" t="t"/>
                <a:pathLst>
                  <a:path extrusionOk="0" h="622347" w="1099788">
                    <a:moveTo>
                      <a:pt x="90984" y="0"/>
                    </a:moveTo>
                    <a:lnTo>
                      <a:pt x="1008804" y="0"/>
                    </a:lnTo>
                    <a:cubicBezTo>
                      <a:pt x="1059053" y="0"/>
                      <a:pt x="1099788" y="40735"/>
                      <a:pt x="1099788" y="90984"/>
                    </a:cubicBezTo>
                    <a:lnTo>
                      <a:pt x="1099788" y="531363"/>
                    </a:lnTo>
                    <a:cubicBezTo>
                      <a:pt x="1099788" y="581612"/>
                      <a:pt x="1059053" y="622347"/>
                      <a:pt x="1008804" y="622347"/>
                    </a:cubicBezTo>
                    <a:lnTo>
                      <a:pt x="90984" y="622347"/>
                    </a:lnTo>
                    <a:cubicBezTo>
                      <a:pt x="40735" y="622347"/>
                      <a:pt x="0" y="581612"/>
                      <a:pt x="0" y="531363"/>
                    </a:cubicBezTo>
                    <a:lnTo>
                      <a:pt x="0" y="90984"/>
                    </a:lnTo>
                    <a:cubicBezTo>
                      <a:pt x="0" y="40735"/>
                      <a:pt x="40735" y="0"/>
                      <a:pt x="90984"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t/>
                </a:r>
                <a:endParaRPr/>
              </a:p>
            </p:txBody>
          </p:sp>
          <p:sp>
            <p:nvSpPr>
              <p:cNvPr id="317" name="Google Shape;317;p10"/>
              <p:cNvSpPr txBox="1"/>
              <p:nvPr/>
            </p:nvSpPr>
            <p:spPr>
              <a:xfrm>
                <a:off x="0" y="-38100"/>
                <a:ext cx="1099788" cy="660447"/>
              </a:xfrm>
              <a:prstGeom prst="rect">
                <a:avLst/>
              </a:prstGeom>
              <a:noFill/>
              <a:ln>
                <a:noFill/>
              </a:ln>
            </p:spPr>
            <p:txBody>
              <a:bodyPr anchorCtr="0" anchor="ctr" bIns="50800" lIns="50800" spcFirstLastPara="1" rIns="50800" wrap="square" tIns="50800">
                <a:noAutofit/>
              </a:bodyPr>
              <a:lstStyle/>
              <a:p>
                <a:pPr indent="0" lvl="0" marL="0" marR="0" rtl="0" algn="ctr">
                  <a:lnSpc>
                    <a:spcPct val="115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18" name="Google Shape;318;p10"/>
            <p:cNvSpPr txBox="1"/>
            <p:nvPr/>
          </p:nvSpPr>
          <p:spPr>
            <a:xfrm>
              <a:off x="490591" y="1357850"/>
              <a:ext cx="4805100" cy="14223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Lorem ipsum dolor sit amet, consectetur adipiscing elit, sed do eiusmod tempor.</a:t>
              </a:r>
              <a:endParaRPr/>
            </a:p>
          </p:txBody>
        </p:sp>
        <p:sp>
          <p:nvSpPr>
            <p:cNvPr id="319" name="Google Shape;319;p10"/>
            <p:cNvSpPr txBox="1"/>
            <p:nvPr/>
          </p:nvSpPr>
          <p:spPr>
            <a:xfrm>
              <a:off x="490591" y="368295"/>
              <a:ext cx="4805100" cy="656700"/>
            </a:xfrm>
            <a:prstGeom prst="rect">
              <a:avLst/>
            </a:prstGeom>
            <a:noFill/>
            <a:ln>
              <a:noFill/>
            </a:ln>
          </p:spPr>
          <p:txBody>
            <a:bodyPr anchorCtr="0" anchor="t" bIns="0" lIns="0" spcFirstLastPara="1" rIns="0" wrap="square" tIns="0">
              <a:spAutoFit/>
            </a:bodyPr>
            <a:lstStyle/>
            <a:p>
              <a:pPr indent="0" lvl="0" marL="0" marR="0" rtl="0" algn="ctr">
                <a:lnSpc>
                  <a:spcPct val="115000"/>
                </a:lnSpc>
                <a:spcBef>
                  <a:spcPts val="0"/>
                </a:spcBef>
                <a:spcAft>
                  <a:spcPts val="0"/>
                </a:spcAft>
                <a:buNone/>
              </a:pPr>
              <a:r>
                <a:rPr b="1" i="0" lang="en-US" sz="3200" u="none" cap="none" strike="noStrike">
                  <a:solidFill>
                    <a:srgbClr val="FFD15B"/>
                  </a:solidFill>
                  <a:latin typeface="Arimo"/>
                  <a:ea typeface="Arimo"/>
                  <a:cs typeface="Arimo"/>
                  <a:sym typeface="Arimo"/>
                </a:rPr>
                <a:t>Point 04</a:t>
              </a:r>
              <a:endParaRPr/>
            </a:p>
          </p:txBody>
        </p:sp>
      </p:grpSp>
      <p:cxnSp>
        <p:nvCxnSpPr>
          <p:cNvPr id="320" name="Google Shape;320;p10"/>
          <p:cNvCxnSpPr/>
          <p:nvPr/>
        </p:nvCxnSpPr>
        <p:spPr>
          <a:xfrm rot="10800000">
            <a:off x="10720715" y="4285062"/>
            <a:ext cx="2977012" cy="0"/>
          </a:xfrm>
          <a:prstGeom prst="straightConnector1">
            <a:avLst/>
          </a:prstGeom>
          <a:noFill/>
          <a:ln cap="flat" cmpd="sng" w="76200">
            <a:solidFill>
              <a:srgbClr val="CF240A"/>
            </a:solidFill>
            <a:prstDash val="solid"/>
            <a:round/>
            <a:headEnd len="sm" w="sm" type="none"/>
            <a:tailEnd len="lg" w="lg" type="oval"/>
          </a:ln>
        </p:spPr>
      </p:cxnSp>
      <p:cxnSp>
        <p:nvCxnSpPr>
          <p:cNvPr id="321" name="Google Shape;321;p10"/>
          <p:cNvCxnSpPr/>
          <p:nvPr/>
        </p:nvCxnSpPr>
        <p:spPr>
          <a:xfrm rot="10800000">
            <a:off x="9848384" y="7988543"/>
            <a:ext cx="2977012" cy="0"/>
          </a:xfrm>
          <a:prstGeom prst="straightConnector1">
            <a:avLst/>
          </a:prstGeom>
          <a:noFill/>
          <a:ln cap="flat" cmpd="sng" w="76200">
            <a:solidFill>
              <a:srgbClr val="CF240A"/>
            </a:solidFill>
            <a:prstDash val="solid"/>
            <a:round/>
            <a:headEnd len="sm" w="sm" type="none"/>
            <a:tailEnd len="lg" w="lg" type="oval"/>
          </a:ln>
        </p:spPr>
      </p:cxn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325" name="Shape 325"/>
        <p:cNvGrpSpPr/>
        <p:nvPr/>
      </p:nvGrpSpPr>
      <p:grpSpPr>
        <a:xfrm>
          <a:off x="0" y="0"/>
          <a:ext cx="0" cy="0"/>
          <a:chOff x="0" y="0"/>
          <a:chExt cx="0" cy="0"/>
        </a:xfrm>
      </p:grpSpPr>
      <p:sp>
        <p:nvSpPr>
          <p:cNvPr id="326" name="Google Shape;326;p11"/>
          <p:cNvSpPr/>
          <p:nvPr/>
        </p:nvSpPr>
        <p:spPr>
          <a:xfrm>
            <a:off x="963076" y="3143719"/>
            <a:ext cx="860664" cy="1061357"/>
          </a:xfrm>
          <a:custGeom>
            <a:rect b="b" l="l" r="r" t="t"/>
            <a:pathLst>
              <a:path extrusionOk="0" h="1061357" w="860664">
                <a:moveTo>
                  <a:pt x="0" y="0"/>
                </a:moveTo>
                <a:lnTo>
                  <a:pt x="860664" y="0"/>
                </a:lnTo>
                <a:lnTo>
                  <a:pt x="860664" y="1061357"/>
                </a:lnTo>
                <a:lnTo>
                  <a:pt x="0" y="1061357"/>
                </a:lnTo>
                <a:lnTo>
                  <a:pt x="0" y="0"/>
                </a:lnTo>
                <a:close/>
              </a:path>
            </a:pathLst>
          </a:custGeom>
          <a:blipFill rotWithShape="1">
            <a:blip r:embed="rId3">
              <a:alphaModFix/>
            </a:blip>
            <a:stretch>
              <a:fillRect b="0" l="0" r="0" t="0"/>
            </a:stretch>
          </a:blipFill>
          <a:ln>
            <a:noFill/>
          </a:ln>
        </p:spPr>
      </p:sp>
      <p:sp>
        <p:nvSpPr>
          <p:cNvPr id="327" name="Google Shape;327;p11"/>
          <p:cNvSpPr txBox="1"/>
          <p:nvPr/>
        </p:nvSpPr>
        <p:spPr>
          <a:xfrm>
            <a:off x="1028700" y="876300"/>
            <a:ext cx="9107453" cy="1123315"/>
          </a:xfrm>
          <a:prstGeom prst="rect">
            <a:avLst/>
          </a:prstGeom>
          <a:noFill/>
          <a:ln>
            <a:noFill/>
          </a:ln>
        </p:spPr>
        <p:txBody>
          <a:bodyPr anchorCtr="0" anchor="t" bIns="0" lIns="0" spcFirstLastPara="1" rIns="0" wrap="square" tIns="0">
            <a:spAutoFit/>
          </a:bodyPr>
          <a:lstStyle/>
          <a:p>
            <a:pPr indent="0" lvl="0" marL="0" marR="0" rtl="0" algn="l">
              <a:lnSpc>
                <a:spcPct val="140006"/>
              </a:lnSpc>
              <a:spcBef>
                <a:spcPts val="0"/>
              </a:spcBef>
              <a:spcAft>
                <a:spcPts val="0"/>
              </a:spcAft>
              <a:buNone/>
            </a:pPr>
            <a:r>
              <a:rPr b="1" i="0" lang="en-US" sz="6399" u="none" cap="none" strike="noStrike">
                <a:solidFill>
                  <a:srgbClr val="CF240A"/>
                </a:solidFill>
                <a:latin typeface="Arimo"/>
                <a:ea typeface="Arimo"/>
                <a:cs typeface="Arimo"/>
                <a:sym typeface="Arimo"/>
              </a:rPr>
              <a:t>STATISTICS</a:t>
            </a:r>
            <a:endParaRPr/>
          </a:p>
        </p:txBody>
      </p:sp>
      <p:grpSp>
        <p:nvGrpSpPr>
          <p:cNvPr id="328" name="Google Shape;328;p11"/>
          <p:cNvGrpSpPr/>
          <p:nvPr/>
        </p:nvGrpSpPr>
        <p:grpSpPr>
          <a:xfrm rot="-5400000">
            <a:off x="4972524" y="3836624"/>
            <a:ext cx="11648420" cy="2613752"/>
            <a:chOff x="0" y="0"/>
            <a:chExt cx="4345487" cy="975070"/>
          </a:xfrm>
        </p:grpSpPr>
        <p:sp>
          <p:nvSpPr>
            <p:cNvPr id="329" name="Google Shape;329;p11"/>
            <p:cNvSpPr/>
            <p:nvPr/>
          </p:nvSpPr>
          <p:spPr>
            <a:xfrm>
              <a:off x="0" y="0"/>
              <a:ext cx="4345487" cy="975070"/>
            </a:xfrm>
            <a:custGeom>
              <a:rect b="b" l="l" r="r" t="t"/>
              <a:pathLst>
                <a:path extrusionOk="0" h="975070" w="4345487">
                  <a:moveTo>
                    <a:pt x="24591" y="0"/>
                  </a:moveTo>
                  <a:lnTo>
                    <a:pt x="4320896" y="0"/>
                  </a:lnTo>
                  <a:cubicBezTo>
                    <a:pt x="4327418" y="0"/>
                    <a:pt x="4333673" y="2591"/>
                    <a:pt x="4338284" y="7203"/>
                  </a:cubicBezTo>
                  <a:cubicBezTo>
                    <a:pt x="4342896" y="11814"/>
                    <a:pt x="4345487" y="18069"/>
                    <a:pt x="4345487" y="24591"/>
                  </a:cubicBezTo>
                  <a:lnTo>
                    <a:pt x="4345487" y="950479"/>
                  </a:lnTo>
                  <a:cubicBezTo>
                    <a:pt x="4345487" y="964060"/>
                    <a:pt x="4334477" y="975070"/>
                    <a:pt x="4320896" y="975070"/>
                  </a:cubicBezTo>
                  <a:lnTo>
                    <a:pt x="24591" y="975070"/>
                  </a:lnTo>
                  <a:cubicBezTo>
                    <a:pt x="11010" y="975070"/>
                    <a:pt x="0" y="964060"/>
                    <a:pt x="0" y="950479"/>
                  </a:cubicBezTo>
                  <a:lnTo>
                    <a:pt x="0" y="24591"/>
                  </a:lnTo>
                  <a:cubicBezTo>
                    <a:pt x="0" y="11010"/>
                    <a:pt x="11010" y="0"/>
                    <a:pt x="24591"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11"/>
            <p:cNvSpPr txBox="1"/>
            <p:nvPr/>
          </p:nvSpPr>
          <p:spPr>
            <a:xfrm>
              <a:off x="0" y="19050"/>
              <a:ext cx="4345487" cy="956020"/>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1" name="Google Shape;331;p11"/>
          <p:cNvSpPr/>
          <p:nvPr/>
        </p:nvSpPr>
        <p:spPr>
          <a:xfrm>
            <a:off x="2183119" y="3143719"/>
            <a:ext cx="860664" cy="1061357"/>
          </a:xfrm>
          <a:custGeom>
            <a:rect b="b" l="l" r="r" t="t"/>
            <a:pathLst>
              <a:path extrusionOk="0" h="1061357" w="860664">
                <a:moveTo>
                  <a:pt x="0" y="0"/>
                </a:moveTo>
                <a:lnTo>
                  <a:pt x="860664" y="0"/>
                </a:lnTo>
                <a:lnTo>
                  <a:pt x="860664" y="1061357"/>
                </a:lnTo>
                <a:lnTo>
                  <a:pt x="0" y="1061357"/>
                </a:lnTo>
                <a:lnTo>
                  <a:pt x="0" y="0"/>
                </a:lnTo>
                <a:close/>
              </a:path>
            </a:pathLst>
          </a:custGeom>
          <a:blipFill rotWithShape="1">
            <a:blip r:embed="rId3">
              <a:alphaModFix/>
            </a:blip>
            <a:stretch>
              <a:fillRect b="0" l="0" r="0" t="0"/>
            </a:stretch>
          </a:blipFill>
          <a:ln>
            <a:noFill/>
          </a:ln>
        </p:spPr>
      </p:sp>
      <p:sp>
        <p:nvSpPr>
          <p:cNvPr id="332" name="Google Shape;332;p11"/>
          <p:cNvSpPr/>
          <p:nvPr/>
        </p:nvSpPr>
        <p:spPr>
          <a:xfrm>
            <a:off x="3403163" y="3143719"/>
            <a:ext cx="860664" cy="1061357"/>
          </a:xfrm>
          <a:custGeom>
            <a:rect b="b" l="l" r="r" t="t"/>
            <a:pathLst>
              <a:path extrusionOk="0" h="1061357" w="860664">
                <a:moveTo>
                  <a:pt x="0" y="0"/>
                </a:moveTo>
                <a:lnTo>
                  <a:pt x="860664" y="0"/>
                </a:lnTo>
                <a:lnTo>
                  <a:pt x="860664" y="1061357"/>
                </a:lnTo>
                <a:lnTo>
                  <a:pt x="0" y="1061357"/>
                </a:lnTo>
                <a:lnTo>
                  <a:pt x="0" y="0"/>
                </a:lnTo>
                <a:close/>
              </a:path>
            </a:pathLst>
          </a:custGeom>
          <a:blipFill rotWithShape="1">
            <a:blip r:embed="rId3">
              <a:alphaModFix/>
            </a:blip>
            <a:stretch>
              <a:fillRect b="0" l="0" r="0" t="0"/>
            </a:stretch>
          </a:blipFill>
          <a:ln>
            <a:noFill/>
          </a:ln>
        </p:spPr>
      </p:sp>
      <p:sp>
        <p:nvSpPr>
          <p:cNvPr id="333" name="Google Shape;333;p11"/>
          <p:cNvSpPr/>
          <p:nvPr/>
        </p:nvSpPr>
        <p:spPr>
          <a:xfrm>
            <a:off x="4623206" y="3143719"/>
            <a:ext cx="860664" cy="1061357"/>
          </a:xfrm>
          <a:custGeom>
            <a:rect b="b" l="l" r="r" t="t"/>
            <a:pathLst>
              <a:path extrusionOk="0" h="1061357" w="860664">
                <a:moveTo>
                  <a:pt x="0" y="0"/>
                </a:moveTo>
                <a:lnTo>
                  <a:pt x="860664" y="0"/>
                </a:lnTo>
                <a:lnTo>
                  <a:pt x="860664" y="1061357"/>
                </a:lnTo>
                <a:lnTo>
                  <a:pt x="0" y="1061357"/>
                </a:lnTo>
                <a:lnTo>
                  <a:pt x="0" y="0"/>
                </a:lnTo>
                <a:close/>
              </a:path>
            </a:pathLst>
          </a:custGeom>
          <a:blipFill rotWithShape="1">
            <a:blip r:embed="rId3">
              <a:alphaModFix/>
            </a:blip>
            <a:stretch>
              <a:fillRect b="0" l="0" r="0" t="0"/>
            </a:stretch>
          </a:blipFill>
          <a:ln>
            <a:noFill/>
          </a:ln>
        </p:spPr>
      </p:sp>
      <p:sp>
        <p:nvSpPr>
          <p:cNvPr id="334" name="Google Shape;334;p11"/>
          <p:cNvSpPr/>
          <p:nvPr/>
        </p:nvSpPr>
        <p:spPr>
          <a:xfrm>
            <a:off x="5843249" y="3143719"/>
            <a:ext cx="860664" cy="1061357"/>
          </a:xfrm>
          <a:custGeom>
            <a:rect b="b" l="l" r="r" t="t"/>
            <a:pathLst>
              <a:path extrusionOk="0" h="1061357" w="860664">
                <a:moveTo>
                  <a:pt x="0" y="0"/>
                </a:moveTo>
                <a:lnTo>
                  <a:pt x="860664" y="0"/>
                </a:lnTo>
                <a:lnTo>
                  <a:pt x="860664" y="1061357"/>
                </a:lnTo>
                <a:lnTo>
                  <a:pt x="0" y="1061357"/>
                </a:lnTo>
                <a:lnTo>
                  <a:pt x="0" y="0"/>
                </a:lnTo>
                <a:close/>
              </a:path>
            </a:pathLst>
          </a:custGeom>
          <a:blipFill rotWithShape="1">
            <a:blip r:embed="rId3">
              <a:alphaModFix/>
            </a:blip>
            <a:stretch>
              <a:fillRect b="0" l="0" r="0" t="0"/>
            </a:stretch>
          </a:blipFill>
          <a:ln>
            <a:noFill/>
          </a:ln>
        </p:spPr>
      </p:sp>
      <p:sp>
        <p:nvSpPr>
          <p:cNvPr id="335" name="Google Shape;335;p11"/>
          <p:cNvSpPr/>
          <p:nvPr/>
        </p:nvSpPr>
        <p:spPr>
          <a:xfrm>
            <a:off x="7063293" y="3143719"/>
            <a:ext cx="860664" cy="1061357"/>
          </a:xfrm>
          <a:custGeom>
            <a:rect b="b" l="l" r="r" t="t"/>
            <a:pathLst>
              <a:path extrusionOk="0" h="1061357" w="860664">
                <a:moveTo>
                  <a:pt x="0" y="0"/>
                </a:moveTo>
                <a:lnTo>
                  <a:pt x="860664" y="0"/>
                </a:lnTo>
                <a:lnTo>
                  <a:pt x="860664" y="1061357"/>
                </a:lnTo>
                <a:lnTo>
                  <a:pt x="0" y="1061357"/>
                </a:lnTo>
                <a:lnTo>
                  <a:pt x="0" y="0"/>
                </a:lnTo>
                <a:close/>
              </a:path>
            </a:pathLst>
          </a:custGeom>
          <a:blipFill rotWithShape="1">
            <a:blip r:embed="rId4">
              <a:alphaModFix/>
            </a:blip>
            <a:stretch>
              <a:fillRect b="0" l="0" r="0" t="0"/>
            </a:stretch>
          </a:blipFill>
          <a:ln>
            <a:noFill/>
          </a:ln>
        </p:spPr>
      </p:sp>
      <p:sp>
        <p:nvSpPr>
          <p:cNvPr id="336" name="Google Shape;336;p11"/>
          <p:cNvSpPr/>
          <p:nvPr/>
        </p:nvSpPr>
        <p:spPr>
          <a:xfrm>
            <a:off x="8283336" y="3143719"/>
            <a:ext cx="860664" cy="1061357"/>
          </a:xfrm>
          <a:custGeom>
            <a:rect b="b" l="l" r="r" t="t"/>
            <a:pathLst>
              <a:path extrusionOk="0" h="1061357" w="860664">
                <a:moveTo>
                  <a:pt x="0" y="0"/>
                </a:moveTo>
                <a:lnTo>
                  <a:pt x="860664" y="0"/>
                </a:lnTo>
                <a:lnTo>
                  <a:pt x="860664" y="1061357"/>
                </a:lnTo>
                <a:lnTo>
                  <a:pt x="0" y="1061357"/>
                </a:lnTo>
                <a:lnTo>
                  <a:pt x="0" y="0"/>
                </a:lnTo>
                <a:close/>
              </a:path>
            </a:pathLst>
          </a:custGeom>
          <a:blipFill rotWithShape="1">
            <a:blip r:embed="rId4">
              <a:alphaModFix/>
            </a:blip>
            <a:stretch>
              <a:fillRect b="0" l="0" r="0" t="0"/>
            </a:stretch>
          </a:blipFill>
          <a:ln>
            <a:noFill/>
          </a:ln>
        </p:spPr>
      </p:sp>
      <p:sp>
        <p:nvSpPr>
          <p:cNvPr id="337" name="Google Shape;337;p11"/>
          <p:cNvSpPr/>
          <p:nvPr/>
        </p:nvSpPr>
        <p:spPr>
          <a:xfrm>
            <a:off x="857985" y="5479710"/>
            <a:ext cx="1106053" cy="870765"/>
          </a:xfrm>
          <a:custGeom>
            <a:rect b="b" l="l" r="r" t="t"/>
            <a:pathLst>
              <a:path extrusionOk="0" h="870765" w="1106053">
                <a:moveTo>
                  <a:pt x="0" y="0"/>
                </a:moveTo>
                <a:lnTo>
                  <a:pt x="1106053" y="0"/>
                </a:lnTo>
                <a:lnTo>
                  <a:pt x="1106053" y="870765"/>
                </a:lnTo>
                <a:lnTo>
                  <a:pt x="0" y="870765"/>
                </a:lnTo>
                <a:lnTo>
                  <a:pt x="0" y="0"/>
                </a:lnTo>
                <a:close/>
              </a:path>
            </a:pathLst>
          </a:custGeom>
          <a:blipFill rotWithShape="1">
            <a:blip r:embed="rId5">
              <a:alphaModFix/>
            </a:blip>
            <a:stretch>
              <a:fillRect b="0" l="0" r="0" t="0"/>
            </a:stretch>
          </a:blipFill>
          <a:ln>
            <a:noFill/>
          </a:ln>
        </p:spPr>
      </p:sp>
      <p:sp>
        <p:nvSpPr>
          <p:cNvPr id="338" name="Google Shape;338;p11"/>
          <p:cNvSpPr/>
          <p:nvPr/>
        </p:nvSpPr>
        <p:spPr>
          <a:xfrm>
            <a:off x="2054646" y="5479710"/>
            <a:ext cx="1106053" cy="870765"/>
          </a:xfrm>
          <a:custGeom>
            <a:rect b="b" l="l" r="r" t="t"/>
            <a:pathLst>
              <a:path extrusionOk="0" h="870765" w="1106053">
                <a:moveTo>
                  <a:pt x="0" y="0"/>
                </a:moveTo>
                <a:lnTo>
                  <a:pt x="1106052" y="0"/>
                </a:lnTo>
                <a:lnTo>
                  <a:pt x="1106052" y="870765"/>
                </a:lnTo>
                <a:lnTo>
                  <a:pt x="0" y="870765"/>
                </a:lnTo>
                <a:lnTo>
                  <a:pt x="0" y="0"/>
                </a:lnTo>
                <a:close/>
              </a:path>
            </a:pathLst>
          </a:custGeom>
          <a:blipFill rotWithShape="1">
            <a:blip r:embed="rId5">
              <a:alphaModFix/>
            </a:blip>
            <a:stretch>
              <a:fillRect b="0" l="0" r="0" t="0"/>
            </a:stretch>
          </a:blipFill>
          <a:ln>
            <a:noFill/>
          </a:ln>
        </p:spPr>
      </p:sp>
      <p:sp>
        <p:nvSpPr>
          <p:cNvPr id="339" name="Google Shape;339;p11"/>
          <p:cNvSpPr/>
          <p:nvPr/>
        </p:nvSpPr>
        <p:spPr>
          <a:xfrm>
            <a:off x="3251306" y="5479710"/>
            <a:ext cx="1106053" cy="870765"/>
          </a:xfrm>
          <a:custGeom>
            <a:rect b="b" l="l" r="r" t="t"/>
            <a:pathLst>
              <a:path extrusionOk="0" h="870765" w="1106053">
                <a:moveTo>
                  <a:pt x="0" y="0"/>
                </a:moveTo>
                <a:lnTo>
                  <a:pt x="1106052" y="0"/>
                </a:lnTo>
                <a:lnTo>
                  <a:pt x="1106052" y="870765"/>
                </a:lnTo>
                <a:lnTo>
                  <a:pt x="0" y="870765"/>
                </a:lnTo>
                <a:lnTo>
                  <a:pt x="0" y="0"/>
                </a:lnTo>
                <a:close/>
              </a:path>
            </a:pathLst>
          </a:custGeom>
          <a:blipFill rotWithShape="1">
            <a:blip r:embed="rId5">
              <a:alphaModFix/>
            </a:blip>
            <a:stretch>
              <a:fillRect b="0" l="0" r="0" t="0"/>
            </a:stretch>
          </a:blipFill>
          <a:ln>
            <a:noFill/>
          </a:ln>
        </p:spPr>
      </p:sp>
      <p:sp>
        <p:nvSpPr>
          <p:cNvPr id="340" name="Google Shape;340;p11"/>
          <p:cNvSpPr/>
          <p:nvPr/>
        </p:nvSpPr>
        <p:spPr>
          <a:xfrm>
            <a:off x="4447966" y="5479710"/>
            <a:ext cx="1106053" cy="870765"/>
          </a:xfrm>
          <a:custGeom>
            <a:rect b="b" l="l" r="r" t="t"/>
            <a:pathLst>
              <a:path extrusionOk="0" h="870765" w="1106053">
                <a:moveTo>
                  <a:pt x="0" y="0"/>
                </a:moveTo>
                <a:lnTo>
                  <a:pt x="1106053" y="0"/>
                </a:lnTo>
                <a:lnTo>
                  <a:pt x="1106053" y="870765"/>
                </a:lnTo>
                <a:lnTo>
                  <a:pt x="0" y="870765"/>
                </a:lnTo>
                <a:lnTo>
                  <a:pt x="0" y="0"/>
                </a:lnTo>
                <a:close/>
              </a:path>
            </a:pathLst>
          </a:custGeom>
          <a:blipFill rotWithShape="1">
            <a:blip r:embed="rId5">
              <a:alphaModFix/>
            </a:blip>
            <a:stretch>
              <a:fillRect b="0" l="0" r="0" t="0"/>
            </a:stretch>
          </a:blipFill>
          <a:ln>
            <a:noFill/>
          </a:ln>
        </p:spPr>
      </p:sp>
      <p:sp>
        <p:nvSpPr>
          <p:cNvPr id="341" name="Google Shape;341;p11"/>
          <p:cNvSpPr/>
          <p:nvPr/>
        </p:nvSpPr>
        <p:spPr>
          <a:xfrm>
            <a:off x="5644627" y="5479710"/>
            <a:ext cx="1106053" cy="870765"/>
          </a:xfrm>
          <a:custGeom>
            <a:rect b="b" l="l" r="r" t="t"/>
            <a:pathLst>
              <a:path extrusionOk="0" h="870765" w="1106053">
                <a:moveTo>
                  <a:pt x="0" y="0"/>
                </a:moveTo>
                <a:lnTo>
                  <a:pt x="1106052" y="0"/>
                </a:lnTo>
                <a:lnTo>
                  <a:pt x="1106052" y="870765"/>
                </a:lnTo>
                <a:lnTo>
                  <a:pt x="0" y="870765"/>
                </a:lnTo>
                <a:lnTo>
                  <a:pt x="0" y="0"/>
                </a:lnTo>
                <a:close/>
              </a:path>
            </a:pathLst>
          </a:custGeom>
          <a:blipFill rotWithShape="1">
            <a:blip r:embed="rId6">
              <a:alphaModFix/>
            </a:blip>
            <a:stretch>
              <a:fillRect b="0" l="0" r="0" t="0"/>
            </a:stretch>
          </a:blipFill>
          <a:ln>
            <a:noFill/>
          </a:ln>
        </p:spPr>
      </p:sp>
      <p:sp>
        <p:nvSpPr>
          <p:cNvPr id="342" name="Google Shape;342;p11"/>
          <p:cNvSpPr/>
          <p:nvPr/>
        </p:nvSpPr>
        <p:spPr>
          <a:xfrm>
            <a:off x="6841287" y="5479710"/>
            <a:ext cx="1106053" cy="870765"/>
          </a:xfrm>
          <a:custGeom>
            <a:rect b="b" l="l" r="r" t="t"/>
            <a:pathLst>
              <a:path extrusionOk="0" h="870765" w="1106053">
                <a:moveTo>
                  <a:pt x="0" y="0"/>
                </a:moveTo>
                <a:lnTo>
                  <a:pt x="1106053" y="0"/>
                </a:lnTo>
                <a:lnTo>
                  <a:pt x="1106053" y="870765"/>
                </a:lnTo>
                <a:lnTo>
                  <a:pt x="0" y="870765"/>
                </a:lnTo>
                <a:lnTo>
                  <a:pt x="0" y="0"/>
                </a:lnTo>
                <a:close/>
              </a:path>
            </a:pathLst>
          </a:custGeom>
          <a:blipFill rotWithShape="1">
            <a:blip r:embed="rId6">
              <a:alphaModFix/>
            </a:blip>
            <a:stretch>
              <a:fillRect b="0" l="0" r="0" t="0"/>
            </a:stretch>
          </a:blipFill>
          <a:ln>
            <a:noFill/>
          </a:ln>
        </p:spPr>
      </p:sp>
      <p:sp>
        <p:nvSpPr>
          <p:cNvPr id="343" name="Google Shape;343;p11"/>
          <p:cNvSpPr/>
          <p:nvPr/>
        </p:nvSpPr>
        <p:spPr>
          <a:xfrm>
            <a:off x="8037947" y="5479710"/>
            <a:ext cx="1106053" cy="870765"/>
          </a:xfrm>
          <a:custGeom>
            <a:rect b="b" l="l" r="r" t="t"/>
            <a:pathLst>
              <a:path extrusionOk="0" h="870765" w="1106053">
                <a:moveTo>
                  <a:pt x="0" y="0"/>
                </a:moveTo>
                <a:lnTo>
                  <a:pt x="1106053" y="0"/>
                </a:lnTo>
                <a:lnTo>
                  <a:pt x="1106053" y="870765"/>
                </a:lnTo>
                <a:lnTo>
                  <a:pt x="0" y="870765"/>
                </a:lnTo>
                <a:lnTo>
                  <a:pt x="0" y="0"/>
                </a:lnTo>
                <a:close/>
              </a:path>
            </a:pathLst>
          </a:custGeom>
          <a:blipFill rotWithShape="1">
            <a:blip r:embed="rId6">
              <a:alphaModFix/>
            </a:blip>
            <a:stretch>
              <a:fillRect b="0" l="0" r="0" t="0"/>
            </a:stretch>
          </a:blipFill>
          <a:ln>
            <a:noFill/>
          </a:ln>
        </p:spPr>
      </p:sp>
      <p:sp>
        <p:nvSpPr>
          <p:cNvPr id="344" name="Google Shape;344;p11"/>
          <p:cNvSpPr/>
          <p:nvPr/>
        </p:nvSpPr>
        <p:spPr>
          <a:xfrm>
            <a:off x="1028700" y="7685151"/>
            <a:ext cx="618813" cy="1519406"/>
          </a:xfrm>
          <a:custGeom>
            <a:rect b="b" l="l" r="r" t="t"/>
            <a:pathLst>
              <a:path extrusionOk="0" h="1519406" w="618813">
                <a:moveTo>
                  <a:pt x="0" y="0"/>
                </a:moveTo>
                <a:lnTo>
                  <a:pt x="618813" y="0"/>
                </a:lnTo>
                <a:lnTo>
                  <a:pt x="618813" y="1519406"/>
                </a:lnTo>
                <a:lnTo>
                  <a:pt x="0" y="1519406"/>
                </a:lnTo>
                <a:lnTo>
                  <a:pt x="0" y="0"/>
                </a:lnTo>
                <a:close/>
              </a:path>
            </a:pathLst>
          </a:custGeom>
          <a:blipFill rotWithShape="1">
            <a:blip r:embed="rId7">
              <a:alphaModFix/>
            </a:blip>
            <a:stretch>
              <a:fillRect b="0" l="0" r="0" t="0"/>
            </a:stretch>
          </a:blipFill>
          <a:ln>
            <a:noFill/>
          </a:ln>
        </p:spPr>
      </p:sp>
      <p:sp>
        <p:nvSpPr>
          <p:cNvPr id="345" name="Google Shape;345;p11"/>
          <p:cNvSpPr txBox="1"/>
          <p:nvPr/>
        </p:nvSpPr>
        <p:spPr>
          <a:xfrm>
            <a:off x="9815875" y="2835184"/>
            <a:ext cx="1961719" cy="991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FD15B"/>
                </a:solidFill>
                <a:latin typeface="Arimo"/>
                <a:ea typeface="Arimo"/>
                <a:cs typeface="Arimo"/>
                <a:sym typeface="Arimo"/>
              </a:rPr>
              <a:t>50%</a:t>
            </a:r>
            <a:endParaRPr/>
          </a:p>
        </p:txBody>
      </p:sp>
      <p:sp>
        <p:nvSpPr>
          <p:cNvPr id="346" name="Google Shape;346;p11"/>
          <p:cNvSpPr txBox="1"/>
          <p:nvPr/>
        </p:nvSpPr>
        <p:spPr>
          <a:xfrm>
            <a:off x="9991335" y="3882448"/>
            <a:ext cx="1610799" cy="45275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FFFFFF"/>
                </a:solidFill>
                <a:latin typeface="Arimo"/>
                <a:ea typeface="Arimo"/>
                <a:cs typeface="Arimo"/>
                <a:sym typeface="Arimo"/>
              </a:rPr>
              <a:t>Point 01</a:t>
            </a:r>
            <a:endParaRPr/>
          </a:p>
        </p:txBody>
      </p:sp>
      <p:sp>
        <p:nvSpPr>
          <p:cNvPr id="347" name="Google Shape;347;p11"/>
          <p:cNvSpPr txBox="1"/>
          <p:nvPr/>
        </p:nvSpPr>
        <p:spPr>
          <a:xfrm>
            <a:off x="12436985" y="3138938"/>
            <a:ext cx="53676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348" name="Google Shape;348;p11"/>
          <p:cNvSpPr txBox="1"/>
          <p:nvPr/>
        </p:nvSpPr>
        <p:spPr>
          <a:xfrm>
            <a:off x="9815875" y="4923858"/>
            <a:ext cx="1961719" cy="991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FD15B"/>
                </a:solidFill>
                <a:latin typeface="Arimo"/>
                <a:ea typeface="Arimo"/>
                <a:cs typeface="Arimo"/>
                <a:sym typeface="Arimo"/>
              </a:rPr>
              <a:t>40%</a:t>
            </a:r>
            <a:endParaRPr/>
          </a:p>
        </p:txBody>
      </p:sp>
      <p:sp>
        <p:nvSpPr>
          <p:cNvPr id="349" name="Google Shape;349;p11"/>
          <p:cNvSpPr txBox="1"/>
          <p:nvPr/>
        </p:nvSpPr>
        <p:spPr>
          <a:xfrm>
            <a:off x="9991335" y="5971122"/>
            <a:ext cx="1610799" cy="45275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FFFFFF"/>
                </a:solidFill>
                <a:latin typeface="Arimo"/>
                <a:ea typeface="Arimo"/>
                <a:cs typeface="Arimo"/>
                <a:sym typeface="Arimo"/>
              </a:rPr>
              <a:t>Point 02</a:t>
            </a:r>
            <a:endParaRPr/>
          </a:p>
        </p:txBody>
      </p:sp>
      <p:sp>
        <p:nvSpPr>
          <p:cNvPr id="350" name="Google Shape;350;p11"/>
          <p:cNvSpPr txBox="1"/>
          <p:nvPr/>
        </p:nvSpPr>
        <p:spPr>
          <a:xfrm>
            <a:off x="12446510" y="5319870"/>
            <a:ext cx="53676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351" name="Google Shape;351;p11"/>
          <p:cNvSpPr txBox="1"/>
          <p:nvPr/>
        </p:nvSpPr>
        <p:spPr>
          <a:xfrm>
            <a:off x="9806350" y="7519252"/>
            <a:ext cx="1961719" cy="991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5600" u="none" cap="none" strike="noStrike">
                <a:solidFill>
                  <a:srgbClr val="FFD15B"/>
                </a:solidFill>
                <a:latin typeface="Arimo"/>
                <a:ea typeface="Arimo"/>
                <a:cs typeface="Arimo"/>
                <a:sym typeface="Arimo"/>
              </a:rPr>
              <a:t>30%</a:t>
            </a:r>
            <a:endParaRPr/>
          </a:p>
        </p:txBody>
      </p:sp>
      <p:sp>
        <p:nvSpPr>
          <p:cNvPr id="352" name="Google Shape;352;p11"/>
          <p:cNvSpPr txBox="1"/>
          <p:nvPr/>
        </p:nvSpPr>
        <p:spPr>
          <a:xfrm>
            <a:off x="9981810" y="8566516"/>
            <a:ext cx="1610799" cy="45275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3200" u="none" cap="none" strike="noStrike">
                <a:solidFill>
                  <a:srgbClr val="FFFFFF"/>
                </a:solidFill>
                <a:latin typeface="Arimo"/>
                <a:ea typeface="Arimo"/>
                <a:cs typeface="Arimo"/>
                <a:sym typeface="Arimo"/>
              </a:rPr>
              <a:t>Point 03</a:t>
            </a:r>
            <a:endParaRPr/>
          </a:p>
        </p:txBody>
      </p:sp>
      <p:sp>
        <p:nvSpPr>
          <p:cNvPr id="353" name="Google Shape;353;p11"/>
          <p:cNvSpPr txBox="1"/>
          <p:nvPr/>
        </p:nvSpPr>
        <p:spPr>
          <a:xfrm>
            <a:off x="12436985" y="7915264"/>
            <a:ext cx="5367600" cy="10668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473A31"/>
                </a:solidFill>
                <a:latin typeface="Arimo"/>
                <a:ea typeface="Arimo"/>
                <a:cs typeface="Arimo"/>
                <a:sym typeface="Arimo"/>
              </a:rPr>
              <a:t>Lorem ipsum dolor sit amet, consectetur adipiscing elit, sed do eiusmod tempor incididunt ut labore et dolore magna aliqua. </a:t>
            </a:r>
            <a:endParaRPr/>
          </a:p>
        </p:txBody>
      </p:sp>
      <p:sp>
        <p:nvSpPr>
          <p:cNvPr id="354" name="Google Shape;354;p11"/>
          <p:cNvSpPr/>
          <p:nvPr/>
        </p:nvSpPr>
        <p:spPr>
          <a:xfrm>
            <a:off x="2255112" y="7685151"/>
            <a:ext cx="618813" cy="1519406"/>
          </a:xfrm>
          <a:custGeom>
            <a:rect b="b" l="l" r="r" t="t"/>
            <a:pathLst>
              <a:path extrusionOk="0" h="1519406" w="618813">
                <a:moveTo>
                  <a:pt x="0" y="0"/>
                </a:moveTo>
                <a:lnTo>
                  <a:pt x="618813" y="0"/>
                </a:lnTo>
                <a:lnTo>
                  <a:pt x="618813" y="1519406"/>
                </a:lnTo>
                <a:lnTo>
                  <a:pt x="0" y="1519406"/>
                </a:lnTo>
                <a:lnTo>
                  <a:pt x="0" y="0"/>
                </a:lnTo>
                <a:close/>
              </a:path>
            </a:pathLst>
          </a:custGeom>
          <a:blipFill rotWithShape="1">
            <a:blip r:embed="rId7">
              <a:alphaModFix/>
            </a:blip>
            <a:stretch>
              <a:fillRect b="0" l="0" r="0" t="0"/>
            </a:stretch>
          </a:blipFill>
          <a:ln>
            <a:noFill/>
          </a:ln>
        </p:spPr>
      </p:sp>
      <p:sp>
        <p:nvSpPr>
          <p:cNvPr id="355" name="Google Shape;355;p11"/>
          <p:cNvSpPr/>
          <p:nvPr/>
        </p:nvSpPr>
        <p:spPr>
          <a:xfrm>
            <a:off x="3481525" y="7685151"/>
            <a:ext cx="618813" cy="1519406"/>
          </a:xfrm>
          <a:custGeom>
            <a:rect b="b" l="l" r="r" t="t"/>
            <a:pathLst>
              <a:path extrusionOk="0" h="1519406" w="618813">
                <a:moveTo>
                  <a:pt x="0" y="0"/>
                </a:moveTo>
                <a:lnTo>
                  <a:pt x="618812" y="0"/>
                </a:lnTo>
                <a:lnTo>
                  <a:pt x="618812" y="1519406"/>
                </a:lnTo>
                <a:lnTo>
                  <a:pt x="0" y="1519406"/>
                </a:lnTo>
                <a:lnTo>
                  <a:pt x="0" y="0"/>
                </a:lnTo>
                <a:close/>
              </a:path>
            </a:pathLst>
          </a:custGeom>
          <a:blipFill rotWithShape="1">
            <a:blip r:embed="rId7">
              <a:alphaModFix/>
            </a:blip>
            <a:stretch>
              <a:fillRect b="0" l="0" r="0" t="0"/>
            </a:stretch>
          </a:blipFill>
          <a:ln>
            <a:noFill/>
          </a:ln>
        </p:spPr>
      </p:sp>
      <p:sp>
        <p:nvSpPr>
          <p:cNvPr id="356" name="Google Shape;356;p11"/>
          <p:cNvSpPr/>
          <p:nvPr/>
        </p:nvSpPr>
        <p:spPr>
          <a:xfrm>
            <a:off x="4707937" y="7685151"/>
            <a:ext cx="618813" cy="1519406"/>
          </a:xfrm>
          <a:custGeom>
            <a:rect b="b" l="l" r="r" t="t"/>
            <a:pathLst>
              <a:path extrusionOk="0" h="1519406" w="618813">
                <a:moveTo>
                  <a:pt x="0" y="0"/>
                </a:moveTo>
                <a:lnTo>
                  <a:pt x="618812" y="0"/>
                </a:lnTo>
                <a:lnTo>
                  <a:pt x="618812" y="1519406"/>
                </a:lnTo>
                <a:lnTo>
                  <a:pt x="0" y="1519406"/>
                </a:lnTo>
                <a:lnTo>
                  <a:pt x="0" y="0"/>
                </a:lnTo>
                <a:close/>
              </a:path>
            </a:pathLst>
          </a:custGeom>
          <a:blipFill rotWithShape="1">
            <a:blip r:embed="rId8">
              <a:alphaModFix/>
            </a:blip>
            <a:stretch>
              <a:fillRect b="0" l="0" r="0" t="0"/>
            </a:stretch>
          </a:blipFill>
          <a:ln>
            <a:noFill/>
          </a:ln>
        </p:spPr>
      </p:sp>
      <p:sp>
        <p:nvSpPr>
          <p:cNvPr id="357" name="Google Shape;357;p11"/>
          <p:cNvSpPr/>
          <p:nvPr/>
        </p:nvSpPr>
        <p:spPr>
          <a:xfrm>
            <a:off x="5934349" y="7685151"/>
            <a:ext cx="618813" cy="1519406"/>
          </a:xfrm>
          <a:custGeom>
            <a:rect b="b" l="l" r="r" t="t"/>
            <a:pathLst>
              <a:path extrusionOk="0" h="1519406" w="618813">
                <a:moveTo>
                  <a:pt x="0" y="0"/>
                </a:moveTo>
                <a:lnTo>
                  <a:pt x="618813" y="0"/>
                </a:lnTo>
                <a:lnTo>
                  <a:pt x="618813" y="1519406"/>
                </a:lnTo>
                <a:lnTo>
                  <a:pt x="0" y="1519406"/>
                </a:lnTo>
                <a:lnTo>
                  <a:pt x="0" y="0"/>
                </a:lnTo>
                <a:close/>
              </a:path>
            </a:pathLst>
          </a:custGeom>
          <a:blipFill rotWithShape="1">
            <a:blip r:embed="rId8">
              <a:alphaModFix/>
            </a:blip>
            <a:stretch>
              <a:fillRect b="0" l="0" r="0" t="0"/>
            </a:stretch>
          </a:blipFill>
          <a:ln>
            <a:noFill/>
          </a:ln>
        </p:spPr>
      </p:sp>
      <p:sp>
        <p:nvSpPr>
          <p:cNvPr id="358" name="Google Shape;358;p11"/>
          <p:cNvSpPr/>
          <p:nvPr/>
        </p:nvSpPr>
        <p:spPr>
          <a:xfrm>
            <a:off x="7160762" y="7685151"/>
            <a:ext cx="618813" cy="1519406"/>
          </a:xfrm>
          <a:custGeom>
            <a:rect b="b" l="l" r="r" t="t"/>
            <a:pathLst>
              <a:path extrusionOk="0" h="1519406" w="618813">
                <a:moveTo>
                  <a:pt x="0" y="0"/>
                </a:moveTo>
                <a:lnTo>
                  <a:pt x="618812" y="0"/>
                </a:lnTo>
                <a:lnTo>
                  <a:pt x="618812" y="1519406"/>
                </a:lnTo>
                <a:lnTo>
                  <a:pt x="0" y="1519406"/>
                </a:lnTo>
                <a:lnTo>
                  <a:pt x="0" y="0"/>
                </a:lnTo>
                <a:close/>
              </a:path>
            </a:pathLst>
          </a:custGeom>
          <a:blipFill rotWithShape="1">
            <a:blip r:embed="rId8">
              <a:alphaModFix/>
            </a:blip>
            <a:stretch>
              <a:fillRect b="0" l="0" r="0" t="0"/>
            </a:stretch>
          </a:blipFill>
          <a:ln>
            <a:noFill/>
          </a:ln>
        </p:spPr>
      </p:sp>
      <p:sp>
        <p:nvSpPr>
          <p:cNvPr id="359" name="Google Shape;359;p11"/>
          <p:cNvSpPr/>
          <p:nvPr/>
        </p:nvSpPr>
        <p:spPr>
          <a:xfrm>
            <a:off x="8387174" y="7685151"/>
            <a:ext cx="618813" cy="1519406"/>
          </a:xfrm>
          <a:custGeom>
            <a:rect b="b" l="l" r="r" t="t"/>
            <a:pathLst>
              <a:path extrusionOk="0" h="1519406" w="618813">
                <a:moveTo>
                  <a:pt x="0" y="0"/>
                </a:moveTo>
                <a:lnTo>
                  <a:pt x="618812" y="0"/>
                </a:lnTo>
                <a:lnTo>
                  <a:pt x="618812" y="1519406"/>
                </a:lnTo>
                <a:lnTo>
                  <a:pt x="0" y="1519406"/>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363" name="Shape 363"/>
        <p:cNvGrpSpPr/>
        <p:nvPr/>
      </p:nvGrpSpPr>
      <p:grpSpPr>
        <a:xfrm>
          <a:off x="0" y="0"/>
          <a:ext cx="0" cy="0"/>
          <a:chOff x="0" y="0"/>
          <a:chExt cx="0" cy="0"/>
        </a:xfrm>
      </p:grpSpPr>
      <p:pic>
        <p:nvPicPr>
          <p:cNvPr id="364" name="Google Shape;364;p12"/>
          <p:cNvPicPr preferRelativeResize="0"/>
          <p:nvPr/>
        </p:nvPicPr>
        <p:blipFill>
          <a:blip r:embed="rId3">
            <a:alphaModFix/>
          </a:blip>
          <a:stretch>
            <a:fillRect/>
          </a:stretch>
        </p:blipFill>
        <p:spPr>
          <a:xfrm>
            <a:off x="-2" y="0"/>
            <a:ext cx="18288000" cy="10251255"/>
          </a:xfrm>
          <a:prstGeom prst="rect">
            <a:avLst/>
          </a:prstGeom>
          <a:noFill/>
          <a:ln>
            <a:noFill/>
          </a:ln>
        </p:spPr>
      </p:pic>
      <p:grpSp>
        <p:nvGrpSpPr>
          <p:cNvPr id="365" name="Google Shape;365;p12"/>
          <p:cNvGrpSpPr/>
          <p:nvPr/>
        </p:nvGrpSpPr>
        <p:grpSpPr>
          <a:xfrm rot="-5400000">
            <a:off x="5045650" y="554503"/>
            <a:ext cx="3409165" cy="14468524"/>
            <a:chOff x="0" y="0"/>
            <a:chExt cx="1271802" cy="5397537"/>
          </a:xfrm>
        </p:grpSpPr>
        <p:sp>
          <p:nvSpPr>
            <p:cNvPr id="366" name="Google Shape;366;p12"/>
            <p:cNvSpPr/>
            <p:nvPr/>
          </p:nvSpPr>
          <p:spPr>
            <a:xfrm>
              <a:off x="0" y="0"/>
              <a:ext cx="1271802" cy="5397537"/>
            </a:xfrm>
            <a:custGeom>
              <a:rect b="b" l="l" r="r" t="t"/>
              <a:pathLst>
                <a:path extrusionOk="0" h="5397537" w="1271802">
                  <a:moveTo>
                    <a:pt x="84024" y="0"/>
                  </a:moveTo>
                  <a:lnTo>
                    <a:pt x="1187778" y="0"/>
                  </a:lnTo>
                  <a:cubicBezTo>
                    <a:pt x="1210062" y="0"/>
                    <a:pt x="1231434" y="8852"/>
                    <a:pt x="1247192" y="24610"/>
                  </a:cubicBezTo>
                  <a:cubicBezTo>
                    <a:pt x="1262949" y="40368"/>
                    <a:pt x="1271802" y="61739"/>
                    <a:pt x="1271802" y="84024"/>
                  </a:cubicBezTo>
                  <a:lnTo>
                    <a:pt x="1271802" y="5313513"/>
                  </a:lnTo>
                  <a:cubicBezTo>
                    <a:pt x="1271802" y="5335798"/>
                    <a:pt x="1262949" y="5357170"/>
                    <a:pt x="1247192" y="5372927"/>
                  </a:cubicBezTo>
                  <a:cubicBezTo>
                    <a:pt x="1231434" y="5388685"/>
                    <a:pt x="1210062" y="5397537"/>
                    <a:pt x="1187778" y="5397537"/>
                  </a:cubicBezTo>
                  <a:lnTo>
                    <a:pt x="84024" y="5397537"/>
                  </a:lnTo>
                  <a:cubicBezTo>
                    <a:pt x="61739" y="5397537"/>
                    <a:pt x="40368" y="5388685"/>
                    <a:pt x="24610" y="5372927"/>
                  </a:cubicBezTo>
                  <a:cubicBezTo>
                    <a:pt x="8852" y="5357170"/>
                    <a:pt x="0" y="5335798"/>
                    <a:pt x="0" y="5313513"/>
                  </a:cubicBezTo>
                  <a:lnTo>
                    <a:pt x="0" y="84024"/>
                  </a:lnTo>
                  <a:cubicBezTo>
                    <a:pt x="0" y="61739"/>
                    <a:pt x="8852" y="40368"/>
                    <a:pt x="24610" y="24610"/>
                  </a:cubicBezTo>
                  <a:cubicBezTo>
                    <a:pt x="40368" y="8852"/>
                    <a:pt x="61739" y="0"/>
                    <a:pt x="84024" y="0"/>
                  </a:cubicBezTo>
                  <a:close/>
                </a:path>
              </a:pathLst>
            </a:custGeom>
            <a:solidFill>
              <a:srgbClr val="CF240A">
                <a:alpha val="8000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2"/>
            <p:cNvSpPr txBox="1"/>
            <p:nvPr/>
          </p:nvSpPr>
          <p:spPr>
            <a:xfrm>
              <a:off x="0" y="19050"/>
              <a:ext cx="1271802" cy="5378487"/>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8" name="Google Shape;368;p12"/>
          <p:cNvSpPr txBox="1"/>
          <p:nvPr/>
        </p:nvSpPr>
        <p:spPr>
          <a:xfrm>
            <a:off x="1028700" y="6610841"/>
            <a:ext cx="15363000" cy="12315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8000" u="none" cap="none" strike="noStrike">
                <a:solidFill>
                  <a:srgbClr val="FFD15B"/>
                </a:solidFill>
                <a:latin typeface="Arimo"/>
                <a:ea typeface="Arimo"/>
                <a:cs typeface="Arimo"/>
                <a:sym typeface="Arimo"/>
              </a:rPr>
              <a:t>END OF PRESENTATION</a:t>
            </a:r>
            <a:endParaRPr/>
          </a:p>
        </p:txBody>
      </p:sp>
      <p:sp>
        <p:nvSpPr>
          <p:cNvPr id="369" name="Google Shape;369;p12"/>
          <p:cNvSpPr txBox="1"/>
          <p:nvPr/>
        </p:nvSpPr>
        <p:spPr>
          <a:xfrm>
            <a:off x="1028700" y="7987489"/>
            <a:ext cx="10297500" cy="7941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400" u="none" cap="none" strike="noStrike">
                <a:solidFill>
                  <a:srgbClr val="FFFFFF"/>
                </a:solidFill>
                <a:latin typeface="Arimo"/>
                <a:ea typeface="Arimo"/>
                <a:cs typeface="Arimo"/>
                <a:sym typeface="Arimo"/>
              </a:rPr>
              <a:t>Lorem ipsum dolor sit amet, consectetur adipiscing elit, sed do eiusmod tempor incididunt ut labore et dolore magna aliqua.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373" name="Shape 373"/>
        <p:cNvGrpSpPr/>
        <p:nvPr/>
      </p:nvGrpSpPr>
      <p:grpSpPr>
        <a:xfrm>
          <a:off x="0" y="0"/>
          <a:ext cx="0" cy="0"/>
          <a:chOff x="0" y="0"/>
          <a:chExt cx="0" cy="0"/>
        </a:xfrm>
      </p:grpSpPr>
      <p:grpSp>
        <p:nvGrpSpPr>
          <p:cNvPr id="374" name="Google Shape;374;p13"/>
          <p:cNvGrpSpPr/>
          <p:nvPr/>
        </p:nvGrpSpPr>
        <p:grpSpPr>
          <a:xfrm>
            <a:off x="719627" y="2075021"/>
            <a:ext cx="5097641" cy="7472652"/>
            <a:chOff x="0" y="-19050"/>
            <a:chExt cx="1342589" cy="1968106"/>
          </a:xfrm>
        </p:grpSpPr>
        <p:sp>
          <p:nvSpPr>
            <p:cNvPr id="375" name="Google Shape;375;p13"/>
            <p:cNvSpPr/>
            <p:nvPr/>
          </p:nvSpPr>
          <p:spPr>
            <a:xfrm>
              <a:off x="0" y="0"/>
              <a:ext cx="1342589" cy="1949056"/>
            </a:xfrm>
            <a:custGeom>
              <a:rect b="b" l="l" r="r" t="t"/>
              <a:pathLst>
                <a:path extrusionOk="0" h="1949056" w="1342589">
                  <a:moveTo>
                    <a:pt x="36449" y="0"/>
                  </a:moveTo>
                  <a:lnTo>
                    <a:pt x="1306139" y="0"/>
                  </a:lnTo>
                  <a:cubicBezTo>
                    <a:pt x="1315806" y="0"/>
                    <a:pt x="1325077" y="3840"/>
                    <a:pt x="1331913" y="10676"/>
                  </a:cubicBezTo>
                  <a:cubicBezTo>
                    <a:pt x="1338748" y="17511"/>
                    <a:pt x="1342589" y="26782"/>
                    <a:pt x="1342589" y="36449"/>
                  </a:cubicBezTo>
                  <a:lnTo>
                    <a:pt x="1342589" y="1912607"/>
                  </a:lnTo>
                  <a:cubicBezTo>
                    <a:pt x="1342589" y="1932737"/>
                    <a:pt x="1326270" y="1949056"/>
                    <a:pt x="1306139" y="1949056"/>
                  </a:cubicBezTo>
                  <a:lnTo>
                    <a:pt x="36449" y="1949056"/>
                  </a:lnTo>
                  <a:cubicBezTo>
                    <a:pt x="16319" y="1949056"/>
                    <a:pt x="0" y="1932737"/>
                    <a:pt x="0" y="1912607"/>
                  </a:cubicBezTo>
                  <a:lnTo>
                    <a:pt x="0" y="36449"/>
                  </a:lnTo>
                  <a:cubicBezTo>
                    <a:pt x="0" y="16319"/>
                    <a:pt x="16319" y="0"/>
                    <a:pt x="3644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3"/>
            <p:cNvSpPr txBox="1"/>
            <p:nvPr/>
          </p:nvSpPr>
          <p:spPr>
            <a:xfrm>
              <a:off x="0" y="-19050"/>
              <a:ext cx="1342589"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77" name="Google Shape;377;p13"/>
          <p:cNvGrpSpPr/>
          <p:nvPr/>
        </p:nvGrpSpPr>
        <p:grpSpPr>
          <a:xfrm>
            <a:off x="6055393" y="2075021"/>
            <a:ext cx="11512980" cy="7472652"/>
            <a:chOff x="0" y="-19050"/>
            <a:chExt cx="3032225" cy="1968106"/>
          </a:xfrm>
        </p:grpSpPr>
        <p:sp>
          <p:nvSpPr>
            <p:cNvPr id="378" name="Google Shape;378;p13"/>
            <p:cNvSpPr/>
            <p:nvPr/>
          </p:nvSpPr>
          <p:spPr>
            <a:xfrm>
              <a:off x="0" y="0"/>
              <a:ext cx="3032225" cy="1949056"/>
            </a:xfrm>
            <a:custGeom>
              <a:rect b="b" l="l" r="r" t="t"/>
              <a:pathLst>
                <a:path extrusionOk="0" h="1949056" w="3032225">
                  <a:moveTo>
                    <a:pt x="16139" y="0"/>
                  </a:moveTo>
                  <a:lnTo>
                    <a:pt x="3016086" y="0"/>
                  </a:lnTo>
                  <a:cubicBezTo>
                    <a:pt x="3020366" y="0"/>
                    <a:pt x="3024471" y="1700"/>
                    <a:pt x="3027498" y="4727"/>
                  </a:cubicBezTo>
                  <a:cubicBezTo>
                    <a:pt x="3030525" y="7754"/>
                    <a:pt x="3032225" y="11859"/>
                    <a:pt x="3032225" y="16139"/>
                  </a:cubicBezTo>
                  <a:lnTo>
                    <a:pt x="3032225" y="1932917"/>
                  </a:lnTo>
                  <a:cubicBezTo>
                    <a:pt x="3032225" y="1937197"/>
                    <a:pt x="3030525" y="1941302"/>
                    <a:pt x="3027498" y="1944329"/>
                  </a:cubicBezTo>
                  <a:cubicBezTo>
                    <a:pt x="3024471" y="1947356"/>
                    <a:pt x="3020366" y="1949056"/>
                    <a:pt x="3016086" y="1949056"/>
                  </a:cubicBezTo>
                  <a:lnTo>
                    <a:pt x="16139" y="1949056"/>
                  </a:lnTo>
                  <a:cubicBezTo>
                    <a:pt x="11859" y="1949056"/>
                    <a:pt x="7754" y="1947356"/>
                    <a:pt x="4727" y="1944329"/>
                  </a:cubicBezTo>
                  <a:cubicBezTo>
                    <a:pt x="1700" y="1941302"/>
                    <a:pt x="0" y="1937197"/>
                    <a:pt x="0" y="1932917"/>
                  </a:cubicBezTo>
                  <a:lnTo>
                    <a:pt x="0" y="16139"/>
                  </a:lnTo>
                  <a:cubicBezTo>
                    <a:pt x="0" y="11859"/>
                    <a:pt x="1700" y="7754"/>
                    <a:pt x="4727" y="4727"/>
                  </a:cubicBezTo>
                  <a:cubicBezTo>
                    <a:pt x="7754" y="1700"/>
                    <a:pt x="11859" y="0"/>
                    <a:pt x="16139"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13"/>
            <p:cNvSpPr txBox="1"/>
            <p:nvPr/>
          </p:nvSpPr>
          <p:spPr>
            <a:xfrm>
              <a:off x="0" y="-19050"/>
              <a:ext cx="3032225" cy="196810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0" name="Google Shape;380;p13"/>
          <p:cNvGrpSpPr/>
          <p:nvPr/>
        </p:nvGrpSpPr>
        <p:grpSpPr>
          <a:xfrm>
            <a:off x="1084414" y="2355739"/>
            <a:ext cx="4368067" cy="719567"/>
            <a:chOff x="0" y="-19050"/>
            <a:chExt cx="1150437" cy="189516"/>
          </a:xfrm>
        </p:grpSpPr>
        <p:sp>
          <p:nvSpPr>
            <p:cNvPr id="381" name="Google Shape;381;p1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1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3" name="Google Shape;383;p13"/>
          <p:cNvGrpSpPr/>
          <p:nvPr/>
        </p:nvGrpSpPr>
        <p:grpSpPr>
          <a:xfrm>
            <a:off x="9627850" y="2355739"/>
            <a:ext cx="4368067" cy="719567"/>
            <a:chOff x="0" y="-19050"/>
            <a:chExt cx="1150437" cy="189516"/>
          </a:xfrm>
        </p:grpSpPr>
        <p:sp>
          <p:nvSpPr>
            <p:cNvPr id="384" name="Google Shape;384;p1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1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6" name="Google Shape;386;p13"/>
          <p:cNvGrpSpPr/>
          <p:nvPr/>
        </p:nvGrpSpPr>
        <p:grpSpPr>
          <a:xfrm>
            <a:off x="1084414" y="6990138"/>
            <a:ext cx="4368067" cy="719567"/>
            <a:chOff x="0" y="-19050"/>
            <a:chExt cx="1150437" cy="189516"/>
          </a:xfrm>
        </p:grpSpPr>
        <p:sp>
          <p:nvSpPr>
            <p:cNvPr id="387" name="Google Shape;387;p13"/>
            <p:cNvSpPr/>
            <p:nvPr/>
          </p:nvSpPr>
          <p:spPr>
            <a:xfrm>
              <a:off x="0" y="0"/>
              <a:ext cx="1150437" cy="170466"/>
            </a:xfrm>
            <a:custGeom>
              <a:rect b="b" l="l" r="r" t="t"/>
              <a:pathLst>
                <a:path extrusionOk="0" h="170466" w="1150437">
                  <a:moveTo>
                    <a:pt x="31903" y="0"/>
                  </a:moveTo>
                  <a:lnTo>
                    <a:pt x="1118534" y="0"/>
                  </a:lnTo>
                  <a:cubicBezTo>
                    <a:pt x="1126995" y="0"/>
                    <a:pt x="1135110" y="3361"/>
                    <a:pt x="1141093" y="9344"/>
                  </a:cubicBezTo>
                  <a:cubicBezTo>
                    <a:pt x="1147076" y="15327"/>
                    <a:pt x="1150437" y="23442"/>
                    <a:pt x="1150437" y="31903"/>
                  </a:cubicBezTo>
                  <a:lnTo>
                    <a:pt x="1150437" y="138563"/>
                  </a:lnTo>
                  <a:cubicBezTo>
                    <a:pt x="1150437" y="147024"/>
                    <a:pt x="1147076" y="155139"/>
                    <a:pt x="1141093" y="161122"/>
                  </a:cubicBezTo>
                  <a:cubicBezTo>
                    <a:pt x="1135110" y="167104"/>
                    <a:pt x="1126995" y="170466"/>
                    <a:pt x="1118534" y="170466"/>
                  </a:cubicBezTo>
                  <a:lnTo>
                    <a:pt x="31903" y="170466"/>
                  </a:lnTo>
                  <a:cubicBezTo>
                    <a:pt x="23442" y="170466"/>
                    <a:pt x="15327" y="167104"/>
                    <a:pt x="9344" y="161122"/>
                  </a:cubicBezTo>
                  <a:cubicBezTo>
                    <a:pt x="3361" y="155139"/>
                    <a:pt x="0" y="147024"/>
                    <a:pt x="0" y="138563"/>
                  </a:cubicBezTo>
                  <a:lnTo>
                    <a:pt x="0" y="31903"/>
                  </a:lnTo>
                  <a:cubicBezTo>
                    <a:pt x="0" y="23442"/>
                    <a:pt x="3361" y="15327"/>
                    <a:pt x="9344" y="9344"/>
                  </a:cubicBezTo>
                  <a:cubicBezTo>
                    <a:pt x="15327" y="3361"/>
                    <a:pt x="23442" y="0"/>
                    <a:pt x="31903" y="0"/>
                  </a:cubicBezTo>
                  <a:close/>
                </a:path>
              </a:pathLst>
            </a:custGeom>
            <a:solidFill>
              <a:srgbClr val="000000">
                <a:alpha val="0"/>
              </a:srgbClr>
            </a:solidFill>
            <a:ln cap="sq" cmpd="sng" w="19050">
              <a:solidFill>
                <a:srgbClr val="0F1A38"/>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13"/>
            <p:cNvSpPr txBox="1"/>
            <p:nvPr/>
          </p:nvSpPr>
          <p:spPr>
            <a:xfrm>
              <a:off x="0" y="-19050"/>
              <a:ext cx="1150437" cy="189516"/>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89" name="Google Shape;389;p13"/>
          <p:cNvGrpSpPr/>
          <p:nvPr/>
        </p:nvGrpSpPr>
        <p:grpSpPr>
          <a:xfrm>
            <a:off x="1434359" y="7937940"/>
            <a:ext cx="828368" cy="847783"/>
            <a:chOff x="0" y="-19050"/>
            <a:chExt cx="812800" cy="831850"/>
          </a:xfrm>
        </p:grpSpPr>
        <p:sp>
          <p:nvSpPr>
            <p:cNvPr id="390" name="Google Shape;390;p1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FD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2" name="Google Shape;392;p13"/>
          <p:cNvGrpSpPr/>
          <p:nvPr/>
        </p:nvGrpSpPr>
        <p:grpSpPr>
          <a:xfrm>
            <a:off x="2388318" y="7937940"/>
            <a:ext cx="828368" cy="847783"/>
            <a:chOff x="0" y="-19050"/>
            <a:chExt cx="812800" cy="831850"/>
          </a:xfrm>
        </p:grpSpPr>
        <p:sp>
          <p:nvSpPr>
            <p:cNvPr id="393" name="Google Shape;393;p1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CF240A"/>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1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5" name="Google Shape;395;p13"/>
          <p:cNvGrpSpPr/>
          <p:nvPr/>
        </p:nvGrpSpPr>
        <p:grpSpPr>
          <a:xfrm>
            <a:off x="3342277" y="7937940"/>
            <a:ext cx="828368" cy="847783"/>
            <a:chOff x="0" y="-19050"/>
            <a:chExt cx="812800" cy="831850"/>
          </a:xfrm>
        </p:grpSpPr>
        <p:sp>
          <p:nvSpPr>
            <p:cNvPr id="396" name="Google Shape;396;p1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473A3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1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98" name="Google Shape;398;p13"/>
          <p:cNvGrpSpPr/>
          <p:nvPr/>
        </p:nvGrpSpPr>
        <p:grpSpPr>
          <a:xfrm>
            <a:off x="4254614" y="7937940"/>
            <a:ext cx="828368" cy="847783"/>
            <a:chOff x="0" y="-19050"/>
            <a:chExt cx="812800" cy="831850"/>
          </a:xfrm>
        </p:grpSpPr>
        <p:sp>
          <p:nvSpPr>
            <p:cNvPr id="399" name="Google Shape;399;p13"/>
            <p:cNvSpPr/>
            <p:nvPr/>
          </p:nvSpPr>
          <p:spPr>
            <a:xfrm>
              <a:off x="0" y="0"/>
              <a:ext cx="812800" cy="812800"/>
            </a:xfrm>
            <a:custGeom>
              <a:rect b="b" l="l" r="r" t="t"/>
              <a:pathLst>
                <a:path extrusionOk="0" h="812800" w="812800">
                  <a:moveTo>
                    <a:pt x="406400" y="0"/>
                  </a:moveTo>
                  <a:lnTo>
                    <a:pt x="406400" y="0"/>
                  </a:lnTo>
                  <a:cubicBezTo>
                    <a:pt x="630849" y="0"/>
                    <a:pt x="812800" y="181951"/>
                    <a:pt x="812800" y="406400"/>
                  </a:cubicBezTo>
                  <a:lnTo>
                    <a:pt x="812800" y="406400"/>
                  </a:lnTo>
                  <a:cubicBezTo>
                    <a:pt x="812800" y="630849"/>
                    <a:pt x="630849" y="812800"/>
                    <a:pt x="406400" y="812800"/>
                  </a:cubicBezTo>
                  <a:lnTo>
                    <a:pt x="406400" y="812800"/>
                  </a:lnTo>
                  <a:cubicBezTo>
                    <a:pt x="181951" y="812800"/>
                    <a:pt x="0" y="630849"/>
                    <a:pt x="0" y="406400"/>
                  </a:cubicBezTo>
                  <a:lnTo>
                    <a:pt x="0" y="406400"/>
                  </a:lnTo>
                  <a:cubicBezTo>
                    <a:pt x="0" y="181951"/>
                    <a:pt x="181951" y="0"/>
                    <a:pt x="406400" y="0"/>
                  </a:cubicBezTo>
                  <a:close/>
                </a:path>
              </a:pathLst>
            </a:custGeom>
            <a:solidFill>
              <a:srgbClr val="FA8F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13"/>
            <p:cNvSpPr txBox="1"/>
            <p:nvPr/>
          </p:nvSpPr>
          <p:spPr>
            <a:xfrm>
              <a:off x="0" y="-19050"/>
              <a:ext cx="812800" cy="831850"/>
            </a:xfrm>
            <a:prstGeom prst="rect">
              <a:avLst/>
            </a:prstGeom>
            <a:noFill/>
            <a:ln>
              <a:noFill/>
            </a:ln>
          </p:spPr>
          <p:txBody>
            <a:bodyPr anchorCtr="0" anchor="ctr" bIns="50800" lIns="50800" spcFirstLastPara="1" rIns="50800" wrap="square" tIns="50800">
              <a:noAutofit/>
            </a:bodyPr>
            <a:lstStyle/>
            <a:p>
              <a:pPr indent="0" lvl="0" marL="0" marR="0" rtl="0" algn="ctr">
                <a:lnSpc>
                  <a:spcPct val="136944"/>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1" name="Google Shape;401;p13"/>
          <p:cNvSpPr txBox="1"/>
          <p:nvPr/>
        </p:nvSpPr>
        <p:spPr>
          <a:xfrm>
            <a:off x="1177805" y="3323100"/>
            <a:ext cx="4181285" cy="503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This presentation template</a:t>
            </a:r>
            <a:endParaRPr/>
          </a:p>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uses the following free fonts:</a:t>
            </a:r>
            <a:endParaRPr/>
          </a:p>
        </p:txBody>
      </p:sp>
      <p:sp>
        <p:nvSpPr>
          <p:cNvPr id="402" name="Google Shape;402;p13"/>
          <p:cNvSpPr txBox="1"/>
          <p:nvPr/>
        </p:nvSpPr>
        <p:spPr>
          <a:xfrm>
            <a:off x="1120864" y="6412736"/>
            <a:ext cx="4368067" cy="249682"/>
          </a:xfrm>
          <a:prstGeom prst="rect">
            <a:avLst/>
          </a:prstGeom>
          <a:noFill/>
          <a:ln>
            <a:noFill/>
          </a:ln>
        </p:spPr>
        <p:txBody>
          <a:bodyPr anchorCtr="0" anchor="t" bIns="0" lIns="0" spcFirstLastPara="1" rIns="0" wrap="square" tIns="0">
            <a:spAutoFit/>
          </a:bodyPr>
          <a:lstStyle/>
          <a:p>
            <a:pPr indent="0" lvl="0" marL="0" marR="0" rtl="0" algn="ctr">
              <a:lnSpc>
                <a:spcPct val="122000"/>
              </a:lnSpc>
              <a:spcBef>
                <a:spcPts val="0"/>
              </a:spcBef>
              <a:spcAft>
                <a:spcPts val="0"/>
              </a:spcAft>
              <a:buNone/>
            </a:pPr>
            <a:r>
              <a:rPr b="0" i="0" lang="en-US" sz="1700" u="none" cap="none" strike="noStrike">
                <a:solidFill>
                  <a:srgbClr val="000000"/>
                </a:solidFill>
                <a:latin typeface="Arial"/>
                <a:ea typeface="Arial"/>
                <a:cs typeface="Arial"/>
                <a:sym typeface="Arial"/>
              </a:rPr>
              <a:t>You can find these fonts online too.</a:t>
            </a:r>
            <a:endParaRPr/>
          </a:p>
        </p:txBody>
      </p:sp>
      <p:sp>
        <p:nvSpPr>
          <p:cNvPr id="403" name="Google Shape;403;p13"/>
          <p:cNvSpPr txBox="1"/>
          <p:nvPr/>
        </p:nvSpPr>
        <p:spPr>
          <a:xfrm>
            <a:off x="1693180" y="3995288"/>
            <a:ext cx="3150600" cy="2374800"/>
          </a:xfrm>
          <a:prstGeom prst="rect">
            <a:avLst/>
          </a:prstGeom>
          <a:noFill/>
          <a:ln>
            <a:noFill/>
          </a:ln>
        </p:spPr>
        <p:txBody>
          <a:bodyPr anchorCtr="0" anchor="t" bIns="0" lIns="0" spcFirstLastPara="1" rIns="0" wrap="square" tIns="0">
            <a:spAutoFit/>
          </a:bodyPr>
          <a:lstStyle/>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TITLES: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ARIMO </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HEADERS:</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ARIMO </a:t>
            </a:r>
            <a:endParaRPr/>
          </a:p>
          <a:p>
            <a:pPr indent="0" lvl="0" marL="0" marR="0" rtl="0" algn="ctr">
              <a:lnSpc>
                <a:spcPct val="102985"/>
              </a:lnSpc>
              <a:spcBef>
                <a:spcPts val="0"/>
              </a:spcBef>
              <a:spcAft>
                <a:spcPts val="0"/>
              </a:spcAft>
              <a:buNone/>
            </a:pPr>
            <a:r>
              <a:t/>
            </a:r>
            <a:endParaRPr b="0" i="0" sz="2110" u="none" cap="none" strike="noStrike">
              <a:solidFill>
                <a:srgbClr val="000000"/>
              </a:solidFill>
              <a:latin typeface="Arial"/>
              <a:ea typeface="Arial"/>
              <a:cs typeface="Arial"/>
              <a:sym typeface="Arial"/>
            </a:endParaRPr>
          </a:p>
          <a:p>
            <a:pPr indent="0" lvl="0" marL="0" marR="0" rtl="0" algn="ctr">
              <a:lnSpc>
                <a:spcPct val="103006"/>
              </a:lnSpc>
              <a:spcBef>
                <a:spcPts val="0"/>
              </a:spcBef>
              <a:spcAft>
                <a:spcPts val="0"/>
              </a:spcAft>
              <a:buNone/>
            </a:pPr>
            <a:r>
              <a:rPr b="0" i="0" lang="en-US" sz="1497" u="none" cap="none" strike="noStrike">
                <a:solidFill>
                  <a:srgbClr val="000000"/>
                </a:solidFill>
                <a:latin typeface="Arial"/>
                <a:ea typeface="Arial"/>
                <a:cs typeface="Arial"/>
                <a:sym typeface="Arial"/>
              </a:rPr>
              <a:t>BODY COPY:</a:t>
            </a:r>
            <a:endParaRPr/>
          </a:p>
          <a:p>
            <a:pPr indent="0" lvl="0" marL="0" marR="0" rtl="0" algn="ctr">
              <a:lnSpc>
                <a:spcPct val="102985"/>
              </a:lnSpc>
              <a:spcBef>
                <a:spcPts val="0"/>
              </a:spcBef>
              <a:spcAft>
                <a:spcPts val="0"/>
              </a:spcAft>
              <a:buNone/>
            </a:pPr>
            <a:r>
              <a:rPr b="0" i="0" lang="en-US" sz="2110" u="none" cap="none" strike="noStrike">
                <a:solidFill>
                  <a:srgbClr val="000000"/>
                </a:solidFill>
                <a:latin typeface="Arial"/>
                <a:ea typeface="Arial"/>
                <a:cs typeface="Arial"/>
                <a:sym typeface="Arial"/>
              </a:rPr>
              <a:t>ARIMO </a:t>
            </a:r>
            <a:endParaRPr/>
          </a:p>
        </p:txBody>
      </p:sp>
      <p:sp>
        <p:nvSpPr>
          <p:cNvPr id="404" name="Google Shape;404;p13"/>
          <p:cNvSpPr txBox="1"/>
          <p:nvPr/>
        </p:nvSpPr>
        <p:spPr>
          <a:xfrm>
            <a:off x="1177805" y="892896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0" i="0" lang="en-US" sz="1427" u="none" cap="none" strike="noStrike">
                <a:solidFill>
                  <a:srgbClr val="000000"/>
                </a:solidFill>
                <a:latin typeface="Arial"/>
                <a:ea typeface="Arial"/>
                <a:cs typeface="Arial"/>
                <a:sym typeface="Arial"/>
              </a:rPr>
              <a:t>#FFD15B</a:t>
            </a:r>
            <a:endParaRPr/>
          </a:p>
        </p:txBody>
      </p:sp>
      <p:sp>
        <p:nvSpPr>
          <p:cNvPr id="405" name="Google Shape;405;p13"/>
          <p:cNvSpPr txBox="1"/>
          <p:nvPr/>
        </p:nvSpPr>
        <p:spPr>
          <a:xfrm>
            <a:off x="2131764" y="892896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0" i="0" lang="en-US" sz="1427" u="none" cap="none" strike="noStrike">
                <a:solidFill>
                  <a:srgbClr val="000000"/>
                </a:solidFill>
                <a:latin typeface="Arial"/>
                <a:ea typeface="Arial"/>
                <a:cs typeface="Arial"/>
                <a:sym typeface="Arial"/>
              </a:rPr>
              <a:t>#CF240A</a:t>
            </a:r>
            <a:endParaRPr/>
          </a:p>
        </p:txBody>
      </p:sp>
      <p:sp>
        <p:nvSpPr>
          <p:cNvPr id="406" name="Google Shape;406;p13"/>
          <p:cNvSpPr txBox="1"/>
          <p:nvPr/>
        </p:nvSpPr>
        <p:spPr>
          <a:xfrm>
            <a:off x="3085723" y="892896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0" i="0" lang="en-US" sz="1427" u="none" cap="none" strike="noStrike">
                <a:solidFill>
                  <a:srgbClr val="000000"/>
                </a:solidFill>
                <a:latin typeface="Arial"/>
                <a:ea typeface="Arial"/>
                <a:cs typeface="Arial"/>
                <a:sym typeface="Arial"/>
              </a:rPr>
              <a:t>#473A31</a:t>
            </a:r>
            <a:endParaRPr/>
          </a:p>
        </p:txBody>
      </p:sp>
      <p:sp>
        <p:nvSpPr>
          <p:cNvPr id="407" name="Google Shape;407;p13"/>
          <p:cNvSpPr txBox="1"/>
          <p:nvPr/>
        </p:nvSpPr>
        <p:spPr>
          <a:xfrm>
            <a:off x="4210005" y="1446041"/>
            <a:ext cx="9867990"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473A31"/>
                </a:solidFill>
                <a:latin typeface="Arial"/>
                <a:ea typeface="Arial"/>
                <a:cs typeface="Arial"/>
                <a:sym typeface="Arial"/>
              </a:rPr>
              <a:t>Use these design resources in your Canva Presentation.</a:t>
            </a:r>
            <a:endParaRPr/>
          </a:p>
        </p:txBody>
      </p:sp>
      <p:sp>
        <p:nvSpPr>
          <p:cNvPr id="408" name="Google Shape;408;p13"/>
          <p:cNvSpPr txBox="1"/>
          <p:nvPr/>
        </p:nvSpPr>
        <p:spPr>
          <a:xfrm>
            <a:off x="11651615" y="9777291"/>
            <a:ext cx="5916900" cy="184500"/>
          </a:xfrm>
          <a:prstGeom prst="rect">
            <a:avLst/>
          </a:prstGeom>
          <a:noFill/>
          <a:ln>
            <a:noFill/>
          </a:ln>
        </p:spPr>
        <p:txBody>
          <a:bodyPr anchorCtr="0" anchor="t" bIns="0" lIns="0" spcFirstLastPara="1" rIns="0" wrap="square" tIns="0">
            <a:spAutoFit/>
          </a:bodyPr>
          <a:lstStyle/>
          <a:p>
            <a:pPr indent="0" lvl="1" marL="0" marR="0" rtl="0" algn="r">
              <a:lnSpc>
                <a:spcPct val="122018"/>
              </a:lnSpc>
              <a:spcBef>
                <a:spcPts val="0"/>
              </a:spcBef>
              <a:spcAft>
                <a:spcPts val="0"/>
              </a:spcAft>
              <a:buNone/>
            </a:pPr>
            <a:r>
              <a:rPr b="1" i="0" lang="en-US" sz="1199" u="none" cap="none" strike="noStrike">
                <a:solidFill>
                  <a:srgbClr val="CF240A"/>
                </a:solidFill>
              </a:rPr>
              <a:t>DON'T FORGET TO DELETE THIS PAGE BEFORE PRESENTING. </a:t>
            </a:r>
            <a:endParaRPr b="1"/>
          </a:p>
        </p:txBody>
      </p:sp>
      <p:sp>
        <p:nvSpPr>
          <p:cNvPr id="409" name="Google Shape;409;p13"/>
          <p:cNvSpPr txBox="1"/>
          <p:nvPr/>
        </p:nvSpPr>
        <p:spPr>
          <a:xfrm>
            <a:off x="5469973" y="543899"/>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CF240A"/>
                </a:solidFill>
              </a:rPr>
              <a:t>RESOURCE PAGE</a:t>
            </a:r>
            <a:endParaRPr b="1"/>
          </a:p>
        </p:txBody>
      </p:sp>
      <p:sp>
        <p:nvSpPr>
          <p:cNvPr id="410" name="Google Shape;410;p13"/>
          <p:cNvSpPr txBox="1"/>
          <p:nvPr/>
        </p:nvSpPr>
        <p:spPr>
          <a:xfrm>
            <a:off x="1693180"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Fonts</a:t>
            </a:r>
            <a:endParaRPr/>
          </a:p>
        </p:txBody>
      </p:sp>
      <p:sp>
        <p:nvSpPr>
          <p:cNvPr id="411" name="Google Shape;411;p13"/>
          <p:cNvSpPr txBox="1"/>
          <p:nvPr/>
        </p:nvSpPr>
        <p:spPr>
          <a:xfrm>
            <a:off x="10236615" y="255483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Design Elements</a:t>
            </a:r>
            <a:endParaRPr/>
          </a:p>
        </p:txBody>
      </p:sp>
      <p:sp>
        <p:nvSpPr>
          <p:cNvPr id="412" name="Google Shape;412;p13"/>
          <p:cNvSpPr txBox="1"/>
          <p:nvPr/>
        </p:nvSpPr>
        <p:spPr>
          <a:xfrm>
            <a:off x="1693180" y="7157977"/>
            <a:ext cx="3150536" cy="384175"/>
          </a:xfrm>
          <a:prstGeom prst="rect">
            <a:avLst/>
          </a:prstGeom>
          <a:noFill/>
          <a:ln>
            <a:noFill/>
          </a:ln>
        </p:spPr>
        <p:txBody>
          <a:bodyPr anchorCtr="0" anchor="t" bIns="0" lIns="0" spcFirstLastPara="1" rIns="0" wrap="square" tIns="0">
            <a:spAutoFit/>
          </a:bodyPr>
          <a:lstStyle/>
          <a:p>
            <a:pPr indent="0" lvl="0" marL="0" marR="0" rtl="0" algn="ctr">
              <a:lnSpc>
                <a:spcPct val="122008"/>
              </a:lnSpc>
              <a:spcBef>
                <a:spcPts val="0"/>
              </a:spcBef>
              <a:spcAft>
                <a:spcPts val="0"/>
              </a:spcAft>
              <a:buNone/>
            </a:pPr>
            <a:r>
              <a:rPr b="0" i="0" lang="en-US" sz="2499" u="none" cap="none" strike="noStrike">
                <a:solidFill>
                  <a:srgbClr val="0F1A38"/>
                </a:solidFill>
                <a:latin typeface="Arial"/>
                <a:ea typeface="Arial"/>
                <a:cs typeface="Arial"/>
                <a:sym typeface="Arial"/>
              </a:rPr>
              <a:t>Colors</a:t>
            </a:r>
            <a:endParaRPr/>
          </a:p>
        </p:txBody>
      </p:sp>
      <p:sp>
        <p:nvSpPr>
          <p:cNvPr id="413" name="Google Shape;413;p13"/>
          <p:cNvSpPr txBox="1"/>
          <p:nvPr/>
        </p:nvSpPr>
        <p:spPr>
          <a:xfrm>
            <a:off x="3998060" y="8928961"/>
            <a:ext cx="1341476" cy="180100"/>
          </a:xfrm>
          <a:prstGeom prst="rect">
            <a:avLst/>
          </a:prstGeom>
          <a:noFill/>
          <a:ln>
            <a:noFill/>
          </a:ln>
        </p:spPr>
        <p:txBody>
          <a:bodyPr anchorCtr="0" anchor="t" bIns="0" lIns="0" spcFirstLastPara="1" rIns="0" wrap="square" tIns="0">
            <a:spAutoFit/>
          </a:bodyPr>
          <a:lstStyle/>
          <a:p>
            <a:pPr indent="0" lvl="0" marL="0" marR="0" rtl="0" algn="ctr">
              <a:lnSpc>
                <a:spcPct val="103013"/>
              </a:lnSpc>
              <a:spcBef>
                <a:spcPts val="0"/>
              </a:spcBef>
              <a:spcAft>
                <a:spcPts val="0"/>
              </a:spcAft>
              <a:buNone/>
            </a:pPr>
            <a:r>
              <a:rPr b="0" i="0" lang="en-US" sz="1427" u="none" cap="none" strike="noStrike">
                <a:solidFill>
                  <a:srgbClr val="000000"/>
                </a:solidFill>
                <a:latin typeface="Arial"/>
                <a:ea typeface="Arial"/>
                <a:cs typeface="Arial"/>
                <a:sym typeface="Arial"/>
              </a:rPr>
              <a:t>#FA8F00</a:t>
            </a:r>
            <a:endParaRPr/>
          </a:p>
        </p:txBody>
      </p:sp>
      <p:sp>
        <p:nvSpPr>
          <p:cNvPr id="414" name="Google Shape;414;p13"/>
          <p:cNvSpPr/>
          <p:nvPr/>
        </p:nvSpPr>
        <p:spPr>
          <a:xfrm>
            <a:off x="10463942" y="6071982"/>
            <a:ext cx="3312202" cy="2494502"/>
          </a:xfrm>
          <a:custGeom>
            <a:rect b="b" l="l" r="r" t="t"/>
            <a:pathLst>
              <a:path extrusionOk="0" h="2494502" w="3312202">
                <a:moveTo>
                  <a:pt x="0" y="0"/>
                </a:moveTo>
                <a:lnTo>
                  <a:pt x="3312202" y="0"/>
                </a:lnTo>
                <a:lnTo>
                  <a:pt x="3312202" y="2494502"/>
                </a:lnTo>
                <a:lnTo>
                  <a:pt x="0" y="2494502"/>
                </a:lnTo>
                <a:lnTo>
                  <a:pt x="0" y="0"/>
                </a:lnTo>
                <a:close/>
              </a:path>
            </a:pathLst>
          </a:custGeom>
          <a:blipFill rotWithShape="1">
            <a:blip r:embed="rId3">
              <a:alphaModFix/>
            </a:blip>
            <a:stretch>
              <a:fillRect b="0" l="0" r="0" t="0"/>
            </a:stretch>
          </a:blipFill>
          <a:ln>
            <a:noFill/>
          </a:ln>
        </p:spPr>
      </p:sp>
      <p:sp>
        <p:nvSpPr>
          <p:cNvPr id="415" name="Google Shape;415;p13"/>
          <p:cNvSpPr/>
          <p:nvPr/>
        </p:nvSpPr>
        <p:spPr>
          <a:xfrm>
            <a:off x="13881704" y="6193240"/>
            <a:ext cx="2743236" cy="2057427"/>
          </a:xfrm>
          <a:custGeom>
            <a:rect b="b" l="l" r="r" t="t"/>
            <a:pathLst>
              <a:path extrusionOk="0" h="2057427" w="2743236">
                <a:moveTo>
                  <a:pt x="0" y="0"/>
                </a:moveTo>
                <a:lnTo>
                  <a:pt x="2743236" y="0"/>
                </a:lnTo>
                <a:lnTo>
                  <a:pt x="2743236" y="2057426"/>
                </a:lnTo>
                <a:lnTo>
                  <a:pt x="0" y="2057426"/>
                </a:lnTo>
                <a:lnTo>
                  <a:pt x="0" y="0"/>
                </a:lnTo>
                <a:close/>
              </a:path>
            </a:pathLst>
          </a:custGeom>
          <a:blipFill rotWithShape="1">
            <a:blip r:embed="rId4">
              <a:alphaModFix/>
            </a:blip>
            <a:stretch>
              <a:fillRect b="0" l="0" r="0" t="0"/>
            </a:stretch>
          </a:blipFill>
          <a:ln>
            <a:noFill/>
          </a:ln>
        </p:spPr>
      </p:sp>
      <p:sp>
        <p:nvSpPr>
          <p:cNvPr id="416" name="Google Shape;416;p13"/>
          <p:cNvSpPr/>
          <p:nvPr/>
        </p:nvSpPr>
        <p:spPr>
          <a:xfrm>
            <a:off x="6998826" y="6250265"/>
            <a:ext cx="3400973" cy="2267316"/>
          </a:xfrm>
          <a:custGeom>
            <a:rect b="b" l="l" r="r" t="t"/>
            <a:pathLst>
              <a:path extrusionOk="0" h="2267316" w="3400973">
                <a:moveTo>
                  <a:pt x="0" y="0"/>
                </a:moveTo>
                <a:lnTo>
                  <a:pt x="3400973" y="0"/>
                </a:lnTo>
                <a:lnTo>
                  <a:pt x="3400973" y="2267315"/>
                </a:lnTo>
                <a:lnTo>
                  <a:pt x="0" y="2267315"/>
                </a:lnTo>
                <a:lnTo>
                  <a:pt x="0" y="0"/>
                </a:lnTo>
                <a:close/>
              </a:path>
            </a:pathLst>
          </a:custGeom>
          <a:blipFill rotWithShape="1">
            <a:blip r:embed="rId5">
              <a:alphaModFix/>
            </a:blip>
            <a:stretch>
              <a:fillRect b="0" l="0" r="0" t="0"/>
            </a:stretch>
          </a:blipFill>
          <a:ln>
            <a:noFill/>
          </a:ln>
        </p:spPr>
      </p:sp>
      <p:sp>
        <p:nvSpPr>
          <p:cNvPr id="417" name="Google Shape;417;p13"/>
          <p:cNvSpPr/>
          <p:nvPr/>
        </p:nvSpPr>
        <p:spPr>
          <a:xfrm>
            <a:off x="14581362" y="3987931"/>
            <a:ext cx="1138754" cy="1404293"/>
          </a:xfrm>
          <a:custGeom>
            <a:rect b="b" l="l" r="r" t="t"/>
            <a:pathLst>
              <a:path extrusionOk="0" h="1404293" w="1138754">
                <a:moveTo>
                  <a:pt x="0" y="0"/>
                </a:moveTo>
                <a:lnTo>
                  <a:pt x="1138753" y="0"/>
                </a:lnTo>
                <a:lnTo>
                  <a:pt x="1138753" y="1404292"/>
                </a:lnTo>
                <a:lnTo>
                  <a:pt x="0" y="1404292"/>
                </a:lnTo>
                <a:lnTo>
                  <a:pt x="0" y="0"/>
                </a:lnTo>
                <a:close/>
              </a:path>
            </a:pathLst>
          </a:custGeom>
          <a:blipFill rotWithShape="1">
            <a:blip r:embed="rId6">
              <a:alphaModFix/>
            </a:blip>
            <a:stretch>
              <a:fillRect b="0" l="0" r="0" t="0"/>
            </a:stretch>
          </a:blipFill>
          <a:ln>
            <a:noFill/>
          </a:ln>
        </p:spPr>
      </p:sp>
      <p:sp>
        <p:nvSpPr>
          <p:cNvPr id="418" name="Google Shape;418;p13"/>
          <p:cNvSpPr/>
          <p:nvPr/>
        </p:nvSpPr>
        <p:spPr>
          <a:xfrm>
            <a:off x="11061533" y="4058171"/>
            <a:ext cx="1605304" cy="1263812"/>
          </a:xfrm>
          <a:custGeom>
            <a:rect b="b" l="l" r="r" t="t"/>
            <a:pathLst>
              <a:path extrusionOk="0" h="1263812" w="1605304">
                <a:moveTo>
                  <a:pt x="0" y="0"/>
                </a:moveTo>
                <a:lnTo>
                  <a:pt x="1605304" y="0"/>
                </a:lnTo>
                <a:lnTo>
                  <a:pt x="1605304" y="1263812"/>
                </a:lnTo>
                <a:lnTo>
                  <a:pt x="0" y="1263812"/>
                </a:lnTo>
                <a:lnTo>
                  <a:pt x="0" y="0"/>
                </a:lnTo>
                <a:close/>
              </a:path>
            </a:pathLst>
          </a:custGeom>
          <a:blipFill rotWithShape="1">
            <a:blip r:embed="rId7">
              <a:alphaModFix/>
            </a:blip>
            <a:stretch>
              <a:fillRect b="0" l="0" r="0" t="0"/>
            </a:stretch>
          </a:blipFill>
          <a:ln>
            <a:noFill/>
          </a:ln>
        </p:spPr>
      </p:sp>
      <p:sp>
        <p:nvSpPr>
          <p:cNvPr id="419" name="Google Shape;419;p13"/>
          <p:cNvSpPr/>
          <p:nvPr/>
        </p:nvSpPr>
        <p:spPr>
          <a:xfrm>
            <a:off x="8699313" y="3718102"/>
            <a:ext cx="791718" cy="1943950"/>
          </a:xfrm>
          <a:custGeom>
            <a:rect b="b" l="l" r="r" t="t"/>
            <a:pathLst>
              <a:path extrusionOk="0" h="1943950" w="791718">
                <a:moveTo>
                  <a:pt x="0" y="0"/>
                </a:moveTo>
                <a:lnTo>
                  <a:pt x="791717" y="0"/>
                </a:lnTo>
                <a:lnTo>
                  <a:pt x="791717" y="1943950"/>
                </a:lnTo>
                <a:lnTo>
                  <a:pt x="0" y="1943950"/>
                </a:lnTo>
                <a:lnTo>
                  <a:pt x="0" y="0"/>
                </a:lnTo>
                <a:close/>
              </a:path>
            </a:pathLst>
          </a:custGeom>
          <a:blipFill rotWithShape="1">
            <a:blip r:embed="rId8">
              <a:alphaModFix/>
            </a:blip>
            <a:stretch>
              <a:fillRect b="0" l="0" r="0" t="0"/>
            </a:stretch>
          </a:blipFill>
          <a:ln>
            <a:noFill/>
          </a:ln>
        </p:spPr>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15B"/>
        </a:solidFill>
      </p:bgPr>
    </p:bg>
    <p:spTree>
      <p:nvGrpSpPr>
        <p:cNvPr id="423" name="Shape 423"/>
        <p:cNvGrpSpPr/>
        <p:nvPr/>
      </p:nvGrpSpPr>
      <p:grpSpPr>
        <a:xfrm>
          <a:off x="0" y="0"/>
          <a:ext cx="0" cy="0"/>
          <a:chOff x="0" y="0"/>
          <a:chExt cx="0" cy="0"/>
        </a:xfrm>
      </p:grpSpPr>
      <p:grpSp>
        <p:nvGrpSpPr>
          <p:cNvPr id="424" name="Google Shape;424;p14"/>
          <p:cNvGrpSpPr/>
          <p:nvPr/>
        </p:nvGrpSpPr>
        <p:grpSpPr>
          <a:xfrm>
            <a:off x="26233" y="-142197"/>
            <a:ext cx="18235533" cy="10431661"/>
            <a:chOff x="0" y="-192881"/>
            <a:chExt cx="24314044" cy="13908881"/>
          </a:xfrm>
        </p:grpSpPr>
        <p:grpSp>
          <p:nvGrpSpPr>
            <p:cNvPr id="425" name="Google Shape;425;p14"/>
            <p:cNvGrpSpPr/>
            <p:nvPr/>
          </p:nvGrpSpPr>
          <p:grpSpPr>
            <a:xfrm>
              <a:off x="0" y="-192881"/>
              <a:ext cx="1336622" cy="13908881"/>
              <a:chOff x="0" y="-38100"/>
              <a:chExt cx="264024" cy="2747433"/>
            </a:xfrm>
          </p:grpSpPr>
          <p:sp>
            <p:nvSpPr>
              <p:cNvPr id="426" name="Google Shape;426;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27" name="Google Shape;427;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8" name="Google Shape;428;p14"/>
            <p:cNvGrpSpPr/>
            <p:nvPr/>
          </p:nvGrpSpPr>
          <p:grpSpPr>
            <a:xfrm>
              <a:off x="2553047" y="-192881"/>
              <a:ext cx="1336622" cy="13908881"/>
              <a:chOff x="0" y="-38100"/>
              <a:chExt cx="264024" cy="2747433"/>
            </a:xfrm>
          </p:grpSpPr>
          <p:sp>
            <p:nvSpPr>
              <p:cNvPr id="429" name="Google Shape;429;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30" name="Google Shape;430;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1" name="Google Shape;431;p14"/>
            <p:cNvGrpSpPr/>
            <p:nvPr/>
          </p:nvGrpSpPr>
          <p:grpSpPr>
            <a:xfrm>
              <a:off x="5106094" y="-192881"/>
              <a:ext cx="1336622" cy="13908881"/>
              <a:chOff x="0" y="-38100"/>
              <a:chExt cx="264024" cy="2747433"/>
            </a:xfrm>
          </p:grpSpPr>
          <p:sp>
            <p:nvSpPr>
              <p:cNvPr id="432" name="Google Shape;432;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33" name="Google Shape;433;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4" name="Google Shape;434;p14"/>
            <p:cNvGrpSpPr/>
            <p:nvPr/>
          </p:nvGrpSpPr>
          <p:grpSpPr>
            <a:xfrm>
              <a:off x="7659141" y="-192881"/>
              <a:ext cx="1336622" cy="13908881"/>
              <a:chOff x="0" y="-38100"/>
              <a:chExt cx="264024" cy="2747433"/>
            </a:xfrm>
          </p:grpSpPr>
          <p:sp>
            <p:nvSpPr>
              <p:cNvPr id="435" name="Google Shape;435;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36" name="Google Shape;436;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7" name="Google Shape;437;p14"/>
            <p:cNvGrpSpPr/>
            <p:nvPr/>
          </p:nvGrpSpPr>
          <p:grpSpPr>
            <a:xfrm>
              <a:off x="10212188" y="-192881"/>
              <a:ext cx="1336622" cy="13908881"/>
              <a:chOff x="0" y="-38100"/>
              <a:chExt cx="264024" cy="2747433"/>
            </a:xfrm>
          </p:grpSpPr>
          <p:sp>
            <p:nvSpPr>
              <p:cNvPr id="438" name="Google Shape;438;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39" name="Google Shape;439;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0" name="Google Shape;440;p14"/>
            <p:cNvGrpSpPr/>
            <p:nvPr/>
          </p:nvGrpSpPr>
          <p:grpSpPr>
            <a:xfrm>
              <a:off x="12765234" y="-192881"/>
              <a:ext cx="1336622" cy="13908881"/>
              <a:chOff x="0" y="-38100"/>
              <a:chExt cx="264024" cy="2747433"/>
            </a:xfrm>
          </p:grpSpPr>
          <p:sp>
            <p:nvSpPr>
              <p:cNvPr id="441" name="Google Shape;441;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42" name="Google Shape;442;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3" name="Google Shape;443;p14"/>
            <p:cNvGrpSpPr/>
            <p:nvPr/>
          </p:nvGrpSpPr>
          <p:grpSpPr>
            <a:xfrm>
              <a:off x="15318281" y="-192881"/>
              <a:ext cx="1336622" cy="13908881"/>
              <a:chOff x="0" y="-38100"/>
              <a:chExt cx="264024" cy="2747433"/>
            </a:xfrm>
          </p:grpSpPr>
          <p:sp>
            <p:nvSpPr>
              <p:cNvPr id="444" name="Google Shape;444;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45" name="Google Shape;445;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6" name="Google Shape;446;p14"/>
            <p:cNvGrpSpPr/>
            <p:nvPr/>
          </p:nvGrpSpPr>
          <p:grpSpPr>
            <a:xfrm>
              <a:off x="20424375" y="-192881"/>
              <a:ext cx="1336622" cy="13908881"/>
              <a:chOff x="0" y="-38100"/>
              <a:chExt cx="264024" cy="2747433"/>
            </a:xfrm>
          </p:grpSpPr>
          <p:sp>
            <p:nvSpPr>
              <p:cNvPr id="447" name="Google Shape;447;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48" name="Google Shape;448;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9" name="Google Shape;449;p14"/>
            <p:cNvGrpSpPr/>
            <p:nvPr/>
          </p:nvGrpSpPr>
          <p:grpSpPr>
            <a:xfrm>
              <a:off x="17871328" y="-192881"/>
              <a:ext cx="1336622" cy="13908881"/>
              <a:chOff x="0" y="-38100"/>
              <a:chExt cx="264024" cy="2747433"/>
            </a:xfrm>
          </p:grpSpPr>
          <p:sp>
            <p:nvSpPr>
              <p:cNvPr id="450" name="Google Shape;450;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51" name="Google Shape;451;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2" name="Google Shape;452;p14"/>
            <p:cNvGrpSpPr/>
            <p:nvPr/>
          </p:nvGrpSpPr>
          <p:grpSpPr>
            <a:xfrm>
              <a:off x="22977422" y="-192881"/>
              <a:ext cx="1336622" cy="13908881"/>
              <a:chOff x="0" y="-38100"/>
              <a:chExt cx="264024" cy="2747433"/>
            </a:xfrm>
          </p:grpSpPr>
          <p:sp>
            <p:nvSpPr>
              <p:cNvPr id="453" name="Google Shape;453;p14"/>
              <p:cNvSpPr/>
              <p:nvPr/>
            </p:nvSpPr>
            <p:spPr>
              <a:xfrm>
                <a:off x="0" y="0"/>
                <a:ext cx="264024" cy="2709333"/>
              </a:xfrm>
              <a:custGeom>
                <a:rect b="b" l="l" r="r" t="t"/>
                <a:pathLst>
                  <a:path extrusionOk="0" h="2709333" w="264024">
                    <a:moveTo>
                      <a:pt x="0" y="0"/>
                    </a:moveTo>
                    <a:lnTo>
                      <a:pt x="264024" y="0"/>
                    </a:lnTo>
                    <a:lnTo>
                      <a:pt x="264024" y="2709333"/>
                    </a:lnTo>
                    <a:lnTo>
                      <a:pt x="0" y="2709333"/>
                    </a:lnTo>
                    <a:close/>
                  </a:path>
                </a:pathLst>
              </a:custGeom>
              <a:solidFill>
                <a:srgbClr val="CF240A"/>
              </a:solidFill>
              <a:ln>
                <a:noFill/>
              </a:ln>
            </p:spPr>
          </p:sp>
          <p:sp>
            <p:nvSpPr>
              <p:cNvPr id="454" name="Google Shape;454;p14"/>
              <p:cNvSpPr txBox="1"/>
              <p:nvPr/>
            </p:nvSpPr>
            <p:spPr>
              <a:xfrm>
                <a:off x="0" y="-38100"/>
                <a:ext cx="264024" cy="2747433"/>
              </a:xfrm>
              <a:prstGeom prst="rect">
                <a:avLst/>
              </a:prstGeom>
              <a:noFill/>
              <a:ln>
                <a:noFill/>
              </a:ln>
            </p:spPr>
            <p:txBody>
              <a:bodyPr anchorCtr="0" anchor="ctr" bIns="50800" lIns="50800" spcFirstLastPara="1" rIns="50800" wrap="square" tIns="50800">
                <a:noAutofit/>
              </a:bodyPr>
              <a:lstStyle/>
              <a:p>
                <a:pPr indent="0" lvl="0" marL="0" marR="0" rtl="0" algn="ctr">
                  <a:lnSpc>
                    <a:spcPct val="147722"/>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455" name="Google Shape;455;p14"/>
          <p:cNvGrpSpPr/>
          <p:nvPr/>
        </p:nvGrpSpPr>
        <p:grpSpPr>
          <a:xfrm rot="-5400000">
            <a:off x="5029200" y="-795136"/>
            <a:ext cx="8229600" cy="11849411"/>
            <a:chOff x="0" y="0"/>
            <a:chExt cx="3070083" cy="4420467"/>
          </a:xfrm>
        </p:grpSpPr>
        <p:sp>
          <p:nvSpPr>
            <p:cNvPr id="456" name="Google Shape;456;p14"/>
            <p:cNvSpPr/>
            <p:nvPr/>
          </p:nvSpPr>
          <p:spPr>
            <a:xfrm>
              <a:off x="0" y="0"/>
              <a:ext cx="3070083" cy="4420467"/>
            </a:xfrm>
            <a:custGeom>
              <a:rect b="b" l="l" r="r" t="t"/>
              <a:pathLst>
                <a:path extrusionOk="0" h="4420467" w="3070083">
                  <a:moveTo>
                    <a:pt x="34807" y="0"/>
                  </a:moveTo>
                  <a:lnTo>
                    <a:pt x="3035276" y="0"/>
                  </a:lnTo>
                  <a:cubicBezTo>
                    <a:pt x="3044507" y="0"/>
                    <a:pt x="3053361" y="3667"/>
                    <a:pt x="3059888" y="10195"/>
                  </a:cubicBezTo>
                  <a:cubicBezTo>
                    <a:pt x="3066416" y="16723"/>
                    <a:pt x="3070083" y="25576"/>
                    <a:pt x="3070083" y="34807"/>
                  </a:cubicBezTo>
                  <a:lnTo>
                    <a:pt x="3070083" y="4385660"/>
                  </a:lnTo>
                  <a:cubicBezTo>
                    <a:pt x="3070083" y="4404883"/>
                    <a:pt x="3054499" y="4420467"/>
                    <a:pt x="3035276" y="4420467"/>
                  </a:cubicBezTo>
                  <a:lnTo>
                    <a:pt x="34807" y="4420467"/>
                  </a:lnTo>
                  <a:cubicBezTo>
                    <a:pt x="25576" y="4420467"/>
                    <a:pt x="16723" y="4416800"/>
                    <a:pt x="10195" y="4410273"/>
                  </a:cubicBezTo>
                  <a:cubicBezTo>
                    <a:pt x="3667" y="4403745"/>
                    <a:pt x="0" y="4394891"/>
                    <a:pt x="0" y="4385660"/>
                  </a:cubicBezTo>
                  <a:lnTo>
                    <a:pt x="0" y="34807"/>
                  </a:lnTo>
                  <a:cubicBezTo>
                    <a:pt x="0" y="25576"/>
                    <a:pt x="3667" y="16723"/>
                    <a:pt x="10195" y="10195"/>
                  </a:cubicBezTo>
                  <a:cubicBezTo>
                    <a:pt x="16723" y="3667"/>
                    <a:pt x="25576" y="0"/>
                    <a:pt x="34807" y="0"/>
                  </a:cubicBezTo>
                  <a:close/>
                </a:path>
              </a:pathLst>
            </a:custGeom>
            <a:solidFill>
              <a:srgbClr val="FFD15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14"/>
            <p:cNvSpPr txBox="1"/>
            <p:nvPr/>
          </p:nvSpPr>
          <p:spPr>
            <a:xfrm>
              <a:off x="0" y="19050"/>
              <a:ext cx="3070083" cy="4401417"/>
            </a:xfrm>
            <a:prstGeom prst="rect">
              <a:avLst/>
            </a:prstGeom>
            <a:noFill/>
            <a:ln>
              <a:noFill/>
            </a:ln>
          </p:spPr>
          <p:txBody>
            <a:bodyPr anchorCtr="0" anchor="ctr" bIns="50800" lIns="50800" spcFirstLastPara="1" rIns="50800" wrap="square" tIns="50800">
              <a:noAutofit/>
            </a:bodyPr>
            <a:lstStyle/>
            <a:p>
              <a:pPr indent="0" lvl="0" marL="0" marR="0" rtl="0" algn="ctr">
                <a:lnSpc>
                  <a:spcPct val="711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14"/>
          <p:cNvSpPr txBox="1"/>
          <p:nvPr/>
        </p:nvSpPr>
        <p:spPr>
          <a:xfrm>
            <a:off x="3377480" y="2605456"/>
            <a:ext cx="11533039" cy="324612"/>
          </a:xfrm>
          <a:prstGeom prst="rect">
            <a:avLst/>
          </a:prstGeom>
          <a:noFill/>
          <a:ln>
            <a:noFill/>
          </a:ln>
        </p:spPr>
        <p:txBody>
          <a:bodyPr anchorCtr="0" anchor="t" bIns="0" lIns="0" spcFirstLastPara="1" rIns="0" wrap="square" tIns="0">
            <a:spAutoFit/>
          </a:bodyPr>
          <a:lstStyle/>
          <a:p>
            <a:pPr indent="0" lvl="1" marL="0" marR="0" rtl="0" algn="ctr">
              <a:lnSpc>
                <a:spcPct val="122010"/>
              </a:lnSpc>
              <a:spcBef>
                <a:spcPts val="0"/>
              </a:spcBef>
              <a:spcAft>
                <a:spcPts val="0"/>
              </a:spcAft>
              <a:buNone/>
            </a:pPr>
            <a:r>
              <a:rPr b="0" i="0" lang="en-US" sz="2199" u="none" cap="none" strike="noStrike">
                <a:solidFill>
                  <a:srgbClr val="473A31"/>
                </a:solidFill>
                <a:latin typeface="Arial"/>
                <a:ea typeface="Arial"/>
                <a:cs typeface="Arial"/>
                <a:sym typeface="Arial"/>
              </a:rPr>
              <a:t>This presentation template is free for everyone to use thanks to the following:</a:t>
            </a:r>
            <a:endParaRPr/>
          </a:p>
        </p:txBody>
      </p:sp>
      <p:sp>
        <p:nvSpPr>
          <p:cNvPr id="459" name="Google Shape;459;p14"/>
          <p:cNvSpPr txBox="1"/>
          <p:nvPr/>
        </p:nvSpPr>
        <p:spPr>
          <a:xfrm>
            <a:off x="7108732" y="8097956"/>
            <a:ext cx="4070400" cy="430800"/>
          </a:xfrm>
          <a:prstGeom prst="rect">
            <a:avLst/>
          </a:prstGeom>
          <a:noFill/>
          <a:ln>
            <a:noFill/>
          </a:ln>
        </p:spPr>
        <p:txBody>
          <a:bodyPr anchorCtr="0" anchor="t" bIns="0" lIns="0" spcFirstLastPara="1" rIns="0" wrap="square" tIns="0">
            <a:spAutoFit/>
          </a:bodyPr>
          <a:lstStyle/>
          <a:p>
            <a:pPr indent="0" lvl="1" marL="0" marR="0" rtl="0" algn="ctr">
              <a:lnSpc>
                <a:spcPct val="122007"/>
              </a:lnSpc>
              <a:spcBef>
                <a:spcPts val="0"/>
              </a:spcBef>
              <a:spcAft>
                <a:spcPts val="0"/>
              </a:spcAft>
              <a:buNone/>
            </a:pPr>
            <a:r>
              <a:rPr b="1" i="1" lang="en-US" sz="2799" u="none" cap="none" strike="noStrike">
                <a:solidFill>
                  <a:srgbClr val="CF240A"/>
                </a:solidFill>
              </a:rPr>
              <a:t>Happy designing!</a:t>
            </a:r>
            <a:endParaRPr b="1" i="1"/>
          </a:p>
        </p:txBody>
      </p:sp>
      <p:sp>
        <p:nvSpPr>
          <p:cNvPr id="460" name="Google Shape;460;p14"/>
          <p:cNvSpPr txBox="1"/>
          <p:nvPr/>
        </p:nvSpPr>
        <p:spPr>
          <a:xfrm>
            <a:off x="4210005" y="5120045"/>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473A31"/>
                </a:solidFill>
                <a:latin typeface="Arial"/>
                <a:ea typeface="Arial"/>
                <a:cs typeface="Arial"/>
                <a:sym typeface="Arial"/>
              </a:rPr>
              <a:t>for the presentation template</a:t>
            </a:r>
            <a:endParaRPr/>
          </a:p>
        </p:txBody>
      </p:sp>
      <p:sp>
        <p:nvSpPr>
          <p:cNvPr id="461" name="Google Shape;461;p14"/>
          <p:cNvSpPr txBox="1"/>
          <p:nvPr/>
        </p:nvSpPr>
        <p:spPr>
          <a:xfrm>
            <a:off x="4210005" y="6855261"/>
            <a:ext cx="9867990" cy="309245"/>
          </a:xfrm>
          <a:prstGeom prst="rect">
            <a:avLst/>
          </a:prstGeom>
          <a:noFill/>
          <a:ln>
            <a:noFill/>
          </a:ln>
        </p:spPr>
        <p:txBody>
          <a:bodyPr anchorCtr="0" anchor="t" bIns="0" lIns="0" spcFirstLastPara="1" rIns="0" wrap="square" tIns="0">
            <a:spAutoFit/>
          </a:bodyPr>
          <a:lstStyle/>
          <a:p>
            <a:pPr indent="0" lvl="1" marL="0" marR="0" rtl="0" algn="ctr">
              <a:lnSpc>
                <a:spcPct val="122000"/>
              </a:lnSpc>
              <a:spcBef>
                <a:spcPts val="0"/>
              </a:spcBef>
              <a:spcAft>
                <a:spcPts val="0"/>
              </a:spcAft>
              <a:buNone/>
            </a:pPr>
            <a:r>
              <a:rPr b="0" i="0" lang="en-US" sz="2000" u="none" cap="none" strike="noStrike">
                <a:solidFill>
                  <a:srgbClr val="473A31"/>
                </a:solidFill>
                <a:latin typeface="Arial"/>
                <a:ea typeface="Arial"/>
                <a:cs typeface="Arial"/>
                <a:sym typeface="Arial"/>
              </a:rPr>
              <a:t>for the photos</a:t>
            </a:r>
            <a:endParaRPr/>
          </a:p>
        </p:txBody>
      </p:sp>
      <p:sp>
        <p:nvSpPr>
          <p:cNvPr id="462" name="Google Shape;462;p14"/>
          <p:cNvSpPr txBox="1"/>
          <p:nvPr/>
        </p:nvSpPr>
        <p:spPr>
          <a:xfrm>
            <a:off x="5469973" y="1703314"/>
            <a:ext cx="7348200" cy="8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5706" u="none" cap="none" strike="noStrike">
                <a:solidFill>
                  <a:srgbClr val="CF240A"/>
                </a:solidFill>
              </a:rPr>
              <a:t>CREDITS</a:t>
            </a:r>
            <a:endParaRPr b="1"/>
          </a:p>
        </p:txBody>
      </p:sp>
      <p:sp>
        <p:nvSpPr>
          <p:cNvPr id="463" name="Google Shape;463;p14"/>
          <p:cNvSpPr txBox="1"/>
          <p:nvPr/>
        </p:nvSpPr>
        <p:spPr>
          <a:xfrm>
            <a:off x="6110027" y="6122794"/>
            <a:ext cx="6067945" cy="618167"/>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712" u="none" cap="none" strike="noStrike">
                <a:solidFill>
                  <a:srgbClr val="473A31"/>
                </a:solidFill>
                <a:latin typeface="Arial"/>
                <a:ea typeface="Arial"/>
                <a:cs typeface="Arial"/>
                <a:sym typeface="Arial"/>
              </a:rPr>
              <a:t>Pexels, Pixabay</a:t>
            </a:r>
            <a:endParaRPr/>
          </a:p>
        </p:txBody>
      </p:sp>
      <p:sp>
        <p:nvSpPr>
          <p:cNvPr id="464" name="Google Shape;464;p14"/>
          <p:cNvSpPr/>
          <p:nvPr/>
        </p:nvSpPr>
        <p:spPr>
          <a:xfrm>
            <a:off x="6731779" y="3713372"/>
            <a:ext cx="4824443" cy="1206111"/>
          </a:xfrm>
          <a:custGeom>
            <a:rect b="b" l="l" r="r" t="t"/>
            <a:pathLst>
              <a:path extrusionOk="0" h="1206111" w="4824443">
                <a:moveTo>
                  <a:pt x="0" y="0"/>
                </a:moveTo>
                <a:lnTo>
                  <a:pt x="4824442" y="0"/>
                </a:lnTo>
                <a:lnTo>
                  <a:pt x="4824442" y="1206110"/>
                </a:lnTo>
                <a:lnTo>
                  <a:pt x="0" y="1206110"/>
                </a:lnTo>
                <a:lnTo>
                  <a:pt x="0" y="0"/>
                </a:lnTo>
                <a:close/>
              </a:path>
            </a:pathLst>
          </a:custGeom>
          <a:blipFill rotWithShape="1">
            <a:blip r:embed="rId3">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