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Play"/>
      <p:regular r:id="rId30"/>
      <p:bold r:id="rId31"/>
    </p:embeddedFont>
    <p:embeddedFont>
      <p:font typeface="Maven Pro SemiBold"/>
      <p:regular r:id="rId32"/>
      <p:bold r:id="rId33"/>
    </p:embeddedFont>
    <p:embeddedFont>
      <p:font typeface="Parisienne"/>
      <p:regular r:id="rId34"/>
    </p:embeddedFont>
    <p:embeddedFont>
      <p:font typeface="Maven Pro"/>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0DF7E8-0FA9-4543-97F9-9C898FFB464E}">
  <a:tblStyle styleId="{AB0DF7E8-0FA9-4543-97F9-9C898FFB464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lay-bold.fntdata"/><Relationship Id="rId30" Type="http://schemas.openxmlformats.org/officeDocument/2006/relationships/font" Target="fonts/Play-regular.fntdata"/><Relationship Id="rId11" Type="http://schemas.openxmlformats.org/officeDocument/2006/relationships/slide" Target="slides/slide5.xml"/><Relationship Id="rId33" Type="http://schemas.openxmlformats.org/officeDocument/2006/relationships/font" Target="fonts/MavenProSemiBold-bold.fntdata"/><Relationship Id="rId10" Type="http://schemas.openxmlformats.org/officeDocument/2006/relationships/slide" Target="slides/slide4.xml"/><Relationship Id="rId32" Type="http://schemas.openxmlformats.org/officeDocument/2006/relationships/font" Target="fonts/MavenProSemiBold-regular.fntdata"/><Relationship Id="rId13" Type="http://schemas.openxmlformats.org/officeDocument/2006/relationships/slide" Target="slides/slide7.xml"/><Relationship Id="rId35" Type="http://schemas.openxmlformats.org/officeDocument/2006/relationships/font" Target="fonts/MavenPro-regular.fntdata"/><Relationship Id="rId12" Type="http://schemas.openxmlformats.org/officeDocument/2006/relationships/slide" Target="slides/slide6.xml"/><Relationship Id="rId34" Type="http://schemas.openxmlformats.org/officeDocument/2006/relationships/font" Target="fonts/Parisienne-regular.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MavenPr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35.jpg"/><Relationship Id="rId5"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34.png"/><Relationship Id="rId5"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18356" l="0" r="0" t="44313"/>
          <a:stretch/>
        </p:blipFill>
        <p:spPr>
          <a:xfrm>
            <a:off x="0" y="4346696"/>
            <a:ext cx="10608837" cy="5940304"/>
          </a:xfrm>
          <a:prstGeom prst="rect">
            <a:avLst/>
          </a:prstGeom>
          <a:noFill/>
          <a:ln>
            <a:noFill/>
          </a:ln>
        </p:spPr>
      </p:pic>
      <p:sp>
        <p:nvSpPr>
          <p:cNvPr id="85" name="Google Shape;85;p13"/>
          <p:cNvSpPr/>
          <p:nvPr/>
        </p:nvSpPr>
        <p:spPr>
          <a:xfrm>
            <a:off x="0" y="4305300"/>
            <a:ext cx="10608900" cy="33360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cxnSp>
        <p:nvCxnSpPr>
          <p:cNvPr id="86" name="Google Shape;86;p13"/>
          <p:cNvCxnSpPr/>
          <p:nvPr/>
        </p:nvCxnSpPr>
        <p:spPr>
          <a:xfrm>
            <a:off x="14485613" y="-156399"/>
            <a:ext cx="28978" cy="25241960"/>
          </a:xfrm>
          <a:prstGeom prst="straightConnector1">
            <a:avLst/>
          </a:prstGeom>
          <a:noFill/>
          <a:ln cap="flat" cmpd="sng" w="38100">
            <a:solidFill>
              <a:srgbClr val="000000"/>
            </a:solidFill>
            <a:prstDash val="solid"/>
            <a:round/>
            <a:headEnd len="sm" w="sm" type="none"/>
            <a:tailEnd len="sm" w="sm" type="none"/>
          </a:ln>
        </p:spPr>
      </p:cxnSp>
      <p:cxnSp>
        <p:nvCxnSpPr>
          <p:cNvPr id="87" name="Google Shape;87;p13"/>
          <p:cNvCxnSpPr/>
          <p:nvPr/>
        </p:nvCxnSpPr>
        <p:spPr>
          <a:xfrm>
            <a:off x="17587986" y="-4511583"/>
            <a:ext cx="0" cy="18997369"/>
          </a:xfrm>
          <a:prstGeom prst="straightConnector1">
            <a:avLst/>
          </a:prstGeom>
          <a:noFill/>
          <a:ln cap="flat" cmpd="sng" w="38100">
            <a:solidFill>
              <a:srgbClr val="000000"/>
            </a:solidFill>
            <a:prstDash val="solid"/>
            <a:round/>
            <a:headEnd len="sm" w="sm" type="none"/>
            <a:tailEnd len="sm" w="sm" type="none"/>
          </a:ln>
        </p:spPr>
      </p:cxnSp>
      <p:cxnSp>
        <p:nvCxnSpPr>
          <p:cNvPr id="88" name="Google Shape;88;p13"/>
          <p:cNvCxnSpPr/>
          <p:nvPr/>
        </p:nvCxnSpPr>
        <p:spPr>
          <a:xfrm>
            <a:off x="11383241" y="-156399"/>
            <a:ext cx="28978" cy="25241960"/>
          </a:xfrm>
          <a:prstGeom prst="straightConnector1">
            <a:avLst/>
          </a:prstGeom>
          <a:noFill/>
          <a:ln cap="flat" cmpd="sng" w="38100">
            <a:solidFill>
              <a:srgbClr val="000000"/>
            </a:solidFill>
            <a:prstDash val="solid"/>
            <a:round/>
            <a:headEnd len="sm" w="sm" type="none"/>
            <a:tailEnd len="sm" w="sm" type="none"/>
          </a:ln>
        </p:spPr>
      </p:cxnSp>
      <p:sp>
        <p:nvSpPr>
          <p:cNvPr id="89" name="Google Shape;89;p13"/>
          <p:cNvSpPr/>
          <p:nvPr/>
        </p:nvSpPr>
        <p:spPr>
          <a:xfrm>
            <a:off x="15893938" y="1329046"/>
            <a:ext cx="3426195" cy="3264229"/>
          </a:xfrm>
          <a:custGeom>
            <a:rect b="b" l="l" r="r" t="t"/>
            <a:pathLst>
              <a:path extrusionOk="0" h="3264229" w="3426195">
                <a:moveTo>
                  <a:pt x="0" y="0"/>
                </a:moveTo>
                <a:lnTo>
                  <a:pt x="3426195" y="0"/>
                </a:lnTo>
                <a:lnTo>
                  <a:pt x="3426195" y="3264229"/>
                </a:lnTo>
                <a:lnTo>
                  <a:pt x="0" y="32642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3"/>
          <p:cNvSpPr/>
          <p:nvPr/>
        </p:nvSpPr>
        <p:spPr>
          <a:xfrm>
            <a:off x="11716098" y="7571210"/>
            <a:ext cx="2465636" cy="2465636"/>
          </a:xfrm>
          <a:custGeom>
            <a:rect b="b" l="l" r="r" t="t"/>
            <a:pathLst>
              <a:path extrusionOk="0" h="2465636" w="2465636">
                <a:moveTo>
                  <a:pt x="0" y="0"/>
                </a:moveTo>
                <a:lnTo>
                  <a:pt x="2465636" y="0"/>
                </a:lnTo>
                <a:lnTo>
                  <a:pt x="2465636" y="2465636"/>
                </a:lnTo>
                <a:lnTo>
                  <a:pt x="0" y="24656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3"/>
          <p:cNvSpPr txBox="1"/>
          <p:nvPr/>
        </p:nvSpPr>
        <p:spPr>
          <a:xfrm>
            <a:off x="0" y="578493"/>
            <a:ext cx="10608900" cy="5496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0" u="none" strike="noStrike">
                <a:solidFill>
                  <a:srgbClr val="000000"/>
                </a:solidFill>
                <a:latin typeface="Play"/>
                <a:ea typeface="Play"/>
                <a:cs typeface="Play"/>
                <a:sym typeface="Play"/>
              </a:rPr>
              <a:t>VIDEO EDITING FOR VLOGGING </a:t>
            </a:r>
            <a:r>
              <a:rPr lang="en-US" sz="12000" u="none" strike="noStrike">
                <a:solidFill>
                  <a:srgbClr val="FFFFFF"/>
                </a:solidFill>
                <a:latin typeface="Play"/>
                <a:ea typeface="Play"/>
                <a:cs typeface="Play"/>
                <a:sym typeface="Play"/>
              </a:rPr>
              <a:t>PORTFOLIO</a:t>
            </a:r>
            <a:endParaRPr/>
          </a:p>
        </p:txBody>
      </p:sp>
      <p:grpSp>
        <p:nvGrpSpPr>
          <p:cNvPr id="92" name="Google Shape;92;p13"/>
          <p:cNvGrpSpPr/>
          <p:nvPr/>
        </p:nvGrpSpPr>
        <p:grpSpPr>
          <a:xfrm>
            <a:off x="11146702" y="4736073"/>
            <a:ext cx="502056" cy="502056"/>
            <a:chOff x="0" y="0"/>
            <a:chExt cx="812800" cy="812800"/>
          </a:xfrm>
        </p:grpSpPr>
        <p:sp>
          <p:nvSpPr>
            <p:cNvPr id="93" name="Google Shape;93;p1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 name="Google Shape;95;p13"/>
          <p:cNvGrpSpPr/>
          <p:nvPr/>
        </p:nvGrpSpPr>
        <p:grpSpPr>
          <a:xfrm>
            <a:off x="14249074" y="336990"/>
            <a:ext cx="502056" cy="502056"/>
            <a:chOff x="0" y="0"/>
            <a:chExt cx="812800" cy="812800"/>
          </a:xfrm>
        </p:grpSpPr>
        <p:sp>
          <p:nvSpPr>
            <p:cNvPr id="96" name="Google Shape;96;p1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 name="Google Shape;98;p13"/>
          <p:cNvGrpSpPr/>
          <p:nvPr/>
        </p:nvGrpSpPr>
        <p:grpSpPr>
          <a:xfrm>
            <a:off x="17356008" y="9258300"/>
            <a:ext cx="502056" cy="502056"/>
            <a:chOff x="0" y="0"/>
            <a:chExt cx="812800" cy="812800"/>
          </a:xfrm>
        </p:grpSpPr>
        <p:sp>
          <p:nvSpPr>
            <p:cNvPr id="99" name="Google Shape;99;p1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27" name="Shape 227"/>
        <p:cNvGrpSpPr/>
        <p:nvPr/>
      </p:nvGrpSpPr>
      <p:grpSpPr>
        <a:xfrm>
          <a:off x="0" y="0"/>
          <a:ext cx="0" cy="0"/>
          <a:chOff x="0" y="0"/>
          <a:chExt cx="0" cy="0"/>
        </a:xfrm>
      </p:grpSpPr>
      <p:cxnSp>
        <p:nvCxnSpPr>
          <p:cNvPr id="228" name="Google Shape;228;p22"/>
          <p:cNvCxnSpPr/>
          <p:nvPr/>
        </p:nvCxnSpPr>
        <p:spPr>
          <a:xfrm>
            <a:off x="-709369" y="2473689"/>
            <a:ext cx="18997369" cy="0"/>
          </a:xfrm>
          <a:prstGeom prst="straightConnector1">
            <a:avLst/>
          </a:prstGeom>
          <a:noFill/>
          <a:ln cap="flat" cmpd="sng" w="38100">
            <a:solidFill>
              <a:srgbClr val="000000"/>
            </a:solidFill>
            <a:prstDash val="solid"/>
            <a:round/>
            <a:headEnd len="sm" w="sm" type="none"/>
            <a:tailEnd len="sm" w="sm" type="none"/>
          </a:ln>
        </p:spPr>
      </p:cxnSp>
      <p:grpSp>
        <p:nvGrpSpPr>
          <p:cNvPr id="229" name="Google Shape;229;p22"/>
          <p:cNvGrpSpPr/>
          <p:nvPr/>
        </p:nvGrpSpPr>
        <p:grpSpPr>
          <a:xfrm>
            <a:off x="5481068" y="2986044"/>
            <a:ext cx="4232045" cy="1565001"/>
            <a:chOff x="0" y="-9525"/>
            <a:chExt cx="5642727" cy="2086667"/>
          </a:xfrm>
        </p:grpSpPr>
        <p:sp>
          <p:nvSpPr>
            <p:cNvPr id="230" name="Google Shape;230;p22"/>
            <p:cNvSpPr txBox="1"/>
            <p:nvPr/>
          </p:nvSpPr>
          <p:spPr>
            <a:xfrm>
              <a:off x="0" y="-9525"/>
              <a:ext cx="5642727" cy="708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aven Pro SemiBold"/>
                  <a:ea typeface="Maven Pro SemiBold"/>
                  <a:cs typeface="Maven Pro SemiBold"/>
                  <a:sym typeface="Maven Pro SemiBold"/>
                </a:rPr>
                <a:t>Fast Turnaround</a:t>
              </a:r>
              <a:endParaRPr/>
            </a:p>
          </p:txBody>
        </p:sp>
        <p:sp>
          <p:nvSpPr>
            <p:cNvPr id="231" name="Google Shape;231;p22"/>
            <p:cNvSpPr txBox="1"/>
            <p:nvPr/>
          </p:nvSpPr>
          <p:spPr>
            <a:xfrm>
              <a:off x="0" y="972877"/>
              <a:ext cx="5642727" cy="11042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aven Pro"/>
                  <a:ea typeface="Maven Pro"/>
                  <a:cs typeface="Maven Pro"/>
                  <a:sym typeface="Maven Pro"/>
                </a:rPr>
                <a:t>Elaborate on what you want to discuss. </a:t>
              </a:r>
              <a:endParaRPr/>
            </a:p>
          </p:txBody>
        </p:sp>
      </p:grpSp>
      <p:grpSp>
        <p:nvGrpSpPr>
          <p:cNvPr id="232" name="Google Shape;232;p22"/>
          <p:cNvGrpSpPr/>
          <p:nvPr/>
        </p:nvGrpSpPr>
        <p:grpSpPr>
          <a:xfrm>
            <a:off x="5481068" y="414294"/>
            <a:ext cx="4232045" cy="1565001"/>
            <a:chOff x="0" y="-9525"/>
            <a:chExt cx="5642727" cy="2086667"/>
          </a:xfrm>
        </p:grpSpPr>
        <p:sp>
          <p:nvSpPr>
            <p:cNvPr id="233" name="Google Shape;233;p22"/>
            <p:cNvSpPr txBox="1"/>
            <p:nvPr/>
          </p:nvSpPr>
          <p:spPr>
            <a:xfrm>
              <a:off x="0" y="-9525"/>
              <a:ext cx="5642727" cy="708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aven Pro SemiBold"/>
                  <a:ea typeface="Maven Pro SemiBold"/>
                  <a:cs typeface="Maven Pro SemiBold"/>
                  <a:sym typeface="Maven Pro SemiBold"/>
                </a:rPr>
                <a:t>Affordable Pricing</a:t>
              </a:r>
              <a:endParaRPr/>
            </a:p>
          </p:txBody>
        </p:sp>
        <p:sp>
          <p:nvSpPr>
            <p:cNvPr id="234" name="Google Shape;234;p22"/>
            <p:cNvSpPr txBox="1"/>
            <p:nvPr/>
          </p:nvSpPr>
          <p:spPr>
            <a:xfrm>
              <a:off x="0" y="972877"/>
              <a:ext cx="5416051" cy="11042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aven Pro"/>
                  <a:ea typeface="Maven Pro"/>
                  <a:cs typeface="Maven Pro"/>
                  <a:sym typeface="Maven Pro"/>
                </a:rPr>
                <a:t>Elaborate on what you want to discuss. </a:t>
              </a:r>
              <a:endParaRPr/>
            </a:p>
          </p:txBody>
        </p:sp>
      </p:grpSp>
      <p:pic>
        <p:nvPicPr>
          <p:cNvPr id="235" name="Google Shape;235;p22"/>
          <p:cNvPicPr preferRelativeResize="0"/>
          <p:nvPr/>
        </p:nvPicPr>
        <p:blipFill rotWithShape="1">
          <a:blip r:embed="rId3">
            <a:alphaModFix/>
          </a:blip>
          <a:srcRect b="1555" l="0" r="0" t="1555"/>
          <a:stretch/>
        </p:blipFill>
        <p:spPr>
          <a:xfrm>
            <a:off x="10334941" y="5143500"/>
            <a:ext cx="7953059" cy="5143500"/>
          </a:xfrm>
          <a:prstGeom prst="rect">
            <a:avLst/>
          </a:prstGeom>
          <a:noFill/>
          <a:ln>
            <a:noFill/>
          </a:ln>
        </p:spPr>
      </p:pic>
      <p:cxnSp>
        <p:nvCxnSpPr>
          <p:cNvPr id="236" name="Google Shape;236;p22"/>
          <p:cNvCxnSpPr/>
          <p:nvPr/>
        </p:nvCxnSpPr>
        <p:spPr>
          <a:xfrm>
            <a:off x="-709369" y="5162550"/>
            <a:ext cx="18997369" cy="0"/>
          </a:xfrm>
          <a:prstGeom prst="straightConnector1">
            <a:avLst/>
          </a:prstGeom>
          <a:noFill/>
          <a:ln cap="flat" cmpd="sng" w="38100">
            <a:solidFill>
              <a:srgbClr val="000000"/>
            </a:solidFill>
            <a:prstDash val="solid"/>
            <a:round/>
            <a:headEnd len="sm" w="sm" type="none"/>
            <a:tailEnd len="sm" w="sm" type="none"/>
          </a:ln>
        </p:spPr>
      </p:cxnSp>
      <p:pic>
        <p:nvPicPr>
          <p:cNvPr id="237" name="Google Shape;237;p22"/>
          <p:cNvPicPr preferRelativeResize="0"/>
          <p:nvPr/>
        </p:nvPicPr>
        <p:blipFill rotWithShape="1">
          <a:blip r:embed="rId4">
            <a:alphaModFix/>
          </a:blip>
          <a:srcRect b="14951" l="0" r="0" t="14950"/>
          <a:stretch/>
        </p:blipFill>
        <p:spPr>
          <a:xfrm>
            <a:off x="0" y="1412183"/>
            <a:ext cx="4891832" cy="5143500"/>
          </a:xfrm>
          <a:prstGeom prst="rect">
            <a:avLst/>
          </a:prstGeom>
          <a:noFill/>
          <a:ln>
            <a:noFill/>
          </a:ln>
        </p:spPr>
      </p:pic>
      <p:grpSp>
        <p:nvGrpSpPr>
          <p:cNvPr id="238" name="Google Shape;238;p22"/>
          <p:cNvGrpSpPr/>
          <p:nvPr/>
        </p:nvGrpSpPr>
        <p:grpSpPr>
          <a:xfrm>
            <a:off x="11829251" y="414294"/>
            <a:ext cx="6142651" cy="1565001"/>
            <a:chOff x="0" y="-9525"/>
            <a:chExt cx="8190202" cy="2086667"/>
          </a:xfrm>
        </p:grpSpPr>
        <p:sp>
          <p:nvSpPr>
            <p:cNvPr id="239" name="Google Shape;239;p22"/>
            <p:cNvSpPr txBox="1"/>
            <p:nvPr/>
          </p:nvSpPr>
          <p:spPr>
            <a:xfrm>
              <a:off x="0" y="-9525"/>
              <a:ext cx="8190202" cy="708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aven Pro SemiBold"/>
                  <a:ea typeface="Maven Pro SemiBold"/>
                  <a:cs typeface="Maven Pro SemiBold"/>
                  <a:sym typeface="Maven Pro SemiBold"/>
                </a:rPr>
                <a:t>Wide Range of Video Effects</a:t>
              </a:r>
              <a:endParaRPr/>
            </a:p>
          </p:txBody>
        </p:sp>
        <p:sp>
          <p:nvSpPr>
            <p:cNvPr id="240" name="Google Shape;240;p22"/>
            <p:cNvSpPr txBox="1"/>
            <p:nvPr/>
          </p:nvSpPr>
          <p:spPr>
            <a:xfrm>
              <a:off x="0" y="972877"/>
              <a:ext cx="5421922" cy="11042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aven Pro"/>
                  <a:ea typeface="Maven Pro"/>
                  <a:cs typeface="Maven Pro"/>
                  <a:sym typeface="Maven Pro"/>
                </a:rPr>
                <a:t>Elaborate on what you want to discuss. </a:t>
              </a:r>
              <a:endParaRPr/>
            </a:p>
          </p:txBody>
        </p:sp>
      </p:grpSp>
      <p:grpSp>
        <p:nvGrpSpPr>
          <p:cNvPr id="241" name="Google Shape;241;p22"/>
          <p:cNvGrpSpPr/>
          <p:nvPr/>
        </p:nvGrpSpPr>
        <p:grpSpPr>
          <a:xfrm>
            <a:off x="11829251" y="2986044"/>
            <a:ext cx="5430049" cy="1565001"/>
            <a:chOff x="0" y="-9525"/>
            <a:chExt cx="7240065" cy="2086667"/>
          </a:xfrm>
        </p:grpSpPr>
        <p:sp>
          <p:nvSpPr>
            <p:cNvPr id="242" name="Google Shape;242;p22"/>
            <p:cNvSpPr txBox="1"/>
            <p:nvPr/>
          </p:nvSpPr>
          <p:spPr>
            <a:xfrm>
              <a:off x="0" y="-9525"/>
              <a:ext cx="7240065" cy="708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00000"/>
                  </a:solidFill>
                  <a:latin typeface="Maven Pro SemiBold"/>
                  <a:ea typeface="Maven Pro SemiBold"/>
                  <a:cs typeface="Maven Pro SemiBold"/>
                  <a:sym typeface="Maven Pro SemiBold"/>
                </a:rPr>
                <a:t>Advanced Color Grading</a:t>
              </a:r>
              <a:endParaRPr/>
            </a:p>
          </p:txBody>
        </p:sp>
        <p:sp>
          <p:nvSpPr>
            <p:cNvPr id="243" name="Google Shape;243;p22"/>
            <p:cNvSpPr txBox="1"/>
            <p:nvPr/>
          </p:nvSpPr>
          <p:spPr>
            <a:xfrm>
              <a:off x="0" y="972877"/>
              <a:ext cx="5729466" cy="11042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aven Pro"/>
                  <a:ea typeface="Maven Pro"/>
                  <a:cs typeface="Maven Pro"/>
                  <a:sym typeface="Maven Pro"/>
                </a:rPr>
                <a:t>Elaborate on what you want to discuss. </a:t>
              </a:r>
              <a:endParaRPr/>
            </a:p>
          </p:txBody>
        </p:sp>
      </p:grpSp>
      <p:cxnSp>
        <p:nvCxnSpPr>
          <p:cNvPr id="244" name="Google Shape;244;p22"/>
          <p:cNvCxnSpPr/>
          <p:nvPr/>
        </p:nvCxnSpPr>
        <p:spPr>
          <a:xfrm>
            <a:off x="10353991" y="-4355185"/>
            <a:ext cx="0" cy="18997369"/>
          </a:xfrm>
          <a:prstGeom prst="straightConnector1">
            <a:avLst/>
          </a:prstGeom>
          <a:noFill/>
          <a:ln cap="flat" cmpd="sng" w="38100">
            <a:solidFill>
              <a:srgbClr val="000000"/>
            </a:solidFill>
            <a:prstDash val="solid"/>
            <a:round/>
            <a:headEnd len="sm" w="sm" type="none"/>
            <a:tailEnd len="sm" w="sm" type="none"/>
          </a:ln>
        </p:spPr>
      </p:cxnSp>
      <p:grpSp>
        <p:nvGrpSpPr>
          <p:cNvPr id="245" name="Google Shape;245;p22"/>
          <p:cNvGrpSpPr/>
          <p:nvPr/>
        </p:nvGrpSpPr>
        <p:grpSpPr>
          <a:xfrm>
            <a:off x="2833336" y="7283669"/>
            <a:ext cx="8749064" cy="3324225"/>
            <a:chOff x="0" y="0"/>
            <a:chExt cx="11665418" cy="4432300"/>
          </a:xfrm>
        </p:grpSpPr>
        <p:sp>
          <p:nvSpPr>
            <p:cNvPr id="246" name="Google Shape;246;p22"/>
            <p:cNvSpPr txBox="1"/>
            <p:nvPr/>
          </p:nvSpPr>
          <p:spPr>
            <a:xfrm>
              <a:off x="2762417" y="987425"/>
              <a:ext cx="8903001"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000000"/>
                  </a:solidFill>
                  <a:latin typeface="Play"/>
                  <a:ea typeface="Play"/>
                  <a:cs typeface="Play"/>
                  <a:sym typeface="Play"/>
                </a:rPr>
                <a:t>EATURES</a:t>
              </a:r>
              <a:endParaRPr/>
            </a:p>
          </p:txBody>
        </p:sp>
        <p:sp>
          <p:nvSpPr>
            <p:cNvPr id="247" name="Google Shape;247;p22"/>
            <p:cNvSpPr txBox="1"/>
            <p:nvPr/>
          </p:nvSpPr>
          <p:spPr>
            <a:xfrm>
              <a:off x="0" y="0"/>
              <a:ext cx="3207414" cy="443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000000"/>
                  </a:solidFill>
                  <a:latin typeface="Parisienne"/>
                  <a:ea typeface="Parisienne"/>
                  <a:cs typeface="Parisienne"/>
                  <a:sym typeface="Parisienne"/>
                </a:rPr>
                <a:t>F</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251" name="Shape 251"/>
        <p:cNvGrpSpPr/>
        <p:nvPr/>
      </p:nvGrpSpPr>
      <p:grpSpPr>
        <a:xfrm>
          <a:off x="0" y="0"/>
          <a:ext cx="0" cy="0"/>
          <a:chOff x="0" y="0"/>
          <a:chExt cx="0" cy="0"/>
        </a:xfrm>
      </p:grpSpPr>
      <p:sp>
        <p:nvSpPr>
          <p:cNvPr id="252" name="Google Shape;252;p23"/>
          <p:cNvSpPr txBox="1"/>
          <p:nvPr/>
        </p:nvSpPr>
        <p:spPr>
          <a:xfrm>
            <a:off x="3638802" y="1019175"/>
            <a:ext cx="12574671"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ORK EXPERIENCE   </a:t>
            </a:r>
            <a:endParaRPr/>
          </a:p>
        </p:txBody>
      </p:sp>
      <p:sp>
        <p:nvSpPr>
          <p:cNvPr id="253" name="Google Shape;253;p23"/>
          <p:cNvSpPr txBox="1"/>
          <p:nvPr/>
        </p:nvSpPr>
        <p:spPr>
          <a:xfrm>
            <a:off x="1028700" y="7382168"/>
            <a:ext cx="3625726"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Maven Pro"/>
                <a:ea typeface="Maven Pro"/>
                <a:cs typeface="Maven Pro"/>
                <a:sym typeface="Maven Pro"/>
              </a:rPr>
              <a:t>Intern-Editor</a:t>
            </a:r>
            <a:endParaRPr/>
          </a:p>
        </p:txBody>
      </p:sp>
      <p:sp>
        <p:nvSpPr>
          <p:cNvPr id="254" name="Google Shape;254;p23"/>
          <p:cNvSpPr txBox="1"/>
          <p:nvPr/>
        </p:nvSpPr>
        <p:spPr>
          <a:xfrm>
            <a:off x="1028700" y="8783149"/>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Maven Pro"/>
                <a:ea typeface="Maven Pro"/>
                <a:cs typeface="Maven Pro"/>
                <a:sym typeface="Maven Pro"/>
              </a:rPr>
              <a:t>E</a:t>
            </a:r>
            <a:r>
              <a:rPr lang="en-US" sz="2399" u="none">
                <a:solidFill>
                  <a:srgbClr val="FFFFFF"/>
                </a:solidFill>
                <a:latin typeface="Maven Pro"/>
                <a:ea typeface="Maven Pro"/>
                <a:cs typeface="Maven Pro"/>
                <a:sym typeface="Maven Pro"/>
              </a:rPr>
              <a:t>laborate on what you want to discuss. </a:t>
            </a:r>
            <a:endParaRPr/>
          </a:p>
        </p:txBody>
      </p:sp>
      <p:sp>
        <p:nvSpPr>
          <p:cNvPr id="255" name="Google Shape;255;p23"/>
          <p:cNvSpPr txBox="1"/>
          <p:nvPr/>
        </p:nvSpPr>
        <p:spPr>
          <a:xfrm>
            <a:off x="5317258" y="7382168"/>
            <a:ext cx="3826742"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Maven Pro"/>
                <a:ea typeface="Maven Pro"/>
                <a:cs typeface="Maven Pro"/>
                <a:sym typeface="Maven Pro"/>
              </a:rPr>
              <a:t>Video Editor</a:t>
            </a:r>
            <a:endParaRPr/>
          </a:p>
        </p:txBody>
      </p:sp>
      <p:sp>
        <p:nvSpPr>
          <p:cNvPr id="256" name="Google Shape;256;p23"/>
          <p:cNvSpPr txBox="1"/>
          <p:nvPr/>
        </p:nvSpPr>
        <p:spPr>
          <a:xfrm>
            <a:off x="5317258" y="8783149"/>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Maven Pro"/>
                <a:ea typeface="Maven Pro"/>
                <a:cs typeface="Maven Pro"/>
                <a:sym typeface="Maven Pro"/>
              </a:rPr>
              <a:t>Elaborate on what you want to discuss. </a:t>
            </a:r>
            <a:endParaRPr/>
          </a:p>
        </p:txBody>
      </p:sp>
      <p:sp>
        <p:nvSpPr>
          <p:cNvPr id="257" name="Google Shape;257;p23"/>
          <p:cNvSpPr txBox="1"/>
          <p:nvPr/>
        </p:nvSpPr>
        <p:spPr>
          <a:xfrm>
            <a:off x="9605817" y="7380751"/>
            <a:ext cx="4031418"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Maven Pro"/>
                <a:ea typeface="Maven Pro"/>
                <a:cs typeface="Maven Pro"/>
                <a:sym typeface="Maven Pro"/>
              </a:rPr>
              <a:t>Senior Video Editor</a:t>
            </a:r>
            <a:endParaRPr/>
          </a:p>
        </p:txBody>
      </p:sp>
      <p:sp>
        <p:nvSpPr>
          <p:cNvPr id="258" name="Google Shape;258;p23"/>
          <p:cNvSpPr txBox="1"/>
          <p:nvPr/>
        </p:nvSpPr>
        <p:spPr>
          <a:xfrm>
            <a:off x="14264785" y="8783149"/>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Maven Pro"/>
                <a:ea typeface="Maven Pro"/>
                <a:cs typeface="Maven Pro"/>
                <a:sym typeface="Maven Pro"/>
              </a:rPr>
              <a:t>Elaborate on what you want to discuss. </a:t>
            </a:r>
            <a:endParaRPr/>
          </a:p>
        </p:txBody>
      </p:sp>
      <p:sp>
        <p:nvSpPr>
          <p:cNvPr id="259" name="Google Shape;259;p23"/>
          <p:cNvSpPr txBox="1"/>
          <p:nvPr/>
        </p:nvSpPr>
        <p:spPr>
          <a:xfrm>
            <a:off x="14264785" y="7382168"/>
            <a:ext cx="3596748"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Maven Pro"/>
                <a:ea typeface="Maven Pro"/>
                <a:cs typeface="Maven Pro"/>
                <a:sym typeface="Maven Pro"/>
              </a:rPr>
              <a:t>Film Editor</a:t>
            </a:r>
            <a:endParaRPr/>
          </a:p>
        </p:txBody>
      </p:sp>
      <p:sp>
        <p:nvSpPr>
          <p:cNvPr id="260" name="Google Shape;260;p23"/>
          <p:cNvSpPr txBox="1"/>
          <p:nvPr/>
        </p:nvSpPr>
        <p:spPr>
          <a:xfrm>
            <a:off x="9605817" y="8783149"/>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Maven Pro"/>
                <a:ea typeface="Maven Pro"/>
                <a:cs typeface="Maven Pro"/>
                <a:sym typeface="Maven Pro"/>
              </a:rPr>
              <a:t>Elaborate on what you want to discuss. </a:t>
            </a:r>
            <a:endParaRPr/>
          </a:p>
        </p:txBody>
      </p:sp>
      <p:cxnSp>
        <p:nvCxnSpPr>
          <p:cNvPr id="261" name="Google Shape;261;p23"/>
          <p:cNvCxnSpPr/>
          <p:nvPr/>
        </p:nvCxnSpPr>
        <p:spPr>
          <a:xfrm>
            <a:off x="-886757" y="4892472"/>
            <a:ext cx="20061513" cy="0"/>
          </a:xfrm>
          <a:prstGeom prst="straightConnector1">
            <a:avLst/>
          </a:prstGeom>
          <a:noFill/>
          <a:ln cap="flat" cmpd="sng" w="19050">
            <a:solidFill>
              <a:srgbClr val="FFFFFF"/>
            </a:solidFill>
            <a:prstDash val="solid"/>
            <a:round/>
            <a:headEnd len="sm" w="sm" type="none"/>
            <a:tailEnd len="sm" w="sm" type="none"/>
          </a:ln>
        </p:spPr>
      </p:cxnSp>
      <p:grpSp>
        <p:nvGrpSpPr>
          <p:cNvPr id="262" name="Google Shape;262;p23"/>
          <p:cNvGrpSpPr/>
          <p:nvPr/>
        </p:nvGrpSpPr>
        <p:grpSpPr>
          <a:xfrm>
            <a:off x="14264785" y="4631919"/>
            <a:ext cx="502056" cy="502056"/>
            <a:chOff x="0" y="0"/>
            <a:chExt cx="812800" cy="812800"/>
          </a:xfrm>
        </p:grpSpPr>
        <p:sp>
          <p:nvSpPr>
            <p:cNvPr id="263" name="Google Shape;263;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2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5" name="Google Shape;265;p23"/>
          <p:cNvGrpSpPr/>
          <p:nvPr/>
        </p:nvGrpSpPr>
        <p:grpSpPr>
          <a:xfrm>
            <a:off x="9675110" y="4641444"/>
            <a:ext cx="502056" cy="502056"/>
            <a:chOff x="0" y="0"/>
            <a:chExt cx="812800" cy="812800"/>
          </a:xfrm>
        </p:grpSpPr>
        <p:sp>
          <p:nvSpPr>
            <p:cNvPr id="266" name="Google Shape;266;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8" name="Google Shape;268;p23"/>
          <p:cNvGrpSpPr/>
          <p:nvPr/>
        </p:nvGrpSpPr>
        <p:grpSpPr>
          <a:xfrm>
            <a:off x="5317258" y="4641444"/>
            <a:ext cx="502056" cy="502056"/>
            <a:chOff x="0" y="0"/>
            <a:chExt cx="812800" cy="812800"/>
          </a:xfrm>
        </p:grpSpPr>
        <p:sp>
          <p:nvSpPr>
            <p:cNvPr id="269" name="Google Shape;269;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2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1" name="Google Shape;271;p23"/>
          <p:cNvGrpSpPr/>
          <p:nvPr/>
        </p:nvGrpSpPr>
        <p:grpSpPr>
          <a:xfrm>
            <a:off x="1028700" y="4641444"/>
            <a:ext cx="502056" cy="502056"/>
            <a:chOff x="0" y="0"/>
            <a:chExt cx="812800" cy="812800"/>
          </a:xfrm>
        </p:grpSpPr>
        <p:sp>
          <p:nvSpPr>
            <p:cNvPr id="272" name="Google Shape;272;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3"/>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4" name="Google Shape;274;p23"/>
          <p:cNvSpPr txBox="1"/>
          <p:nvPr/>
        </p:nvSpPr>
        <p:spPr>
          <a:xfrm>
            <a:off x="1028675" y="5931791"/>
            <a:ext cx="2197200" cy="10005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1" lang="en-US" sz="6500">
                <a:solidFill>
                  <a:srgbClr val="FFFFFF"/>
                </a:solidFill>
                <a:latin typeface="Play"/>
                <a:ea typeface="Play"/>
                <a:cs typeface="Play"/>
                <a:sym typeface="Play"/>
              </a:rPr>
              <a:t>01</a:t>
            </a:r>
            <a:endParaRPr/>
          </a:p>
        </p:txBody>
      </p:sp>
      <p:sp>
        <p:nvSpPr>
          <p:cNvPr id="275" name="Google Shape;275;p23"/>
          <p:cNvSpPr txBox="1"/>
          <p:nvPr/>
        </p:nvSpPr>
        <p:spPr>
          <a:xfrm>
            <a:off x="5317258" y="5868816"/>
            <a:ext cx="2197200" cy="10005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1" lang="en-US" sz="6500">
                <a:solidFill>
                  <a:srgbClr val="FFFFFF"/>
                </a:solidFill>
                <a:latin typeface="Play"/>
                <a:ea typeface="Play"/>
                <a:cs typeface="Play"/>
                <a:sym typeface="Play"/>
              </a:rPr>
              <a:t>02</a:t>
            </a:r>
            <a:endParaRPr>
              <a:latin typeface="Play"/>
              <a:ea typeface="Play"/>
              <a:cs typeface="Play"/>
              <a:sym typeface="Play"/>
            </a:endParaRPr>
          </a:p>
        </p:txBody>
      </p:sp>
      <p:sp>
        <p:nvSpPr>
          <p:cNvPr id="276" name="Google Shape;276;p23"/>
          <p:cNvSpPr txBox="1"/>
          <p:nvPr/>
        </p:nvSpPr>
        <p:spPr>
          <a:xfrm>
            <a:off x="9605817" y="5868816"/>
            <a:ext cx="2197200" cy="10005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1" lang="en-US" sz="6500">
                <a:solidFill>
                  <a:srgbClr val="FFFFFF"/>
                </a:solidFill>
                <a:latin typeface="Play"/>
                <a:ea typeface="Play"/>
                <a:cs typeface="Play"/>
                <a:sym typeface="Play"/>
              </a:rPr>
              <a:t>03</a:t>
            </a:r>
            <a:endParaRPr>
              <a:latin typeface="Play"/>
              <a:ea typeface="Play"/>
              <a:cs typeface="Play"/>
              <a:sym typeface="Play"/>
            </a:endParaRPr>
          </a:p>
        </p:txBody>
      </p:sp>
      <p:sp>
        <p:nvSpPr>
          <p:cNvPr id="277" name="Google Shape;277;p23"/>
          <p:cNvSpPr txBox="1"/>
          <p:nvPr/>
        </p:nvSpPr>
        <p:spPr>
          <a:xfrm>
            <a:off x="14264785" y="5868816"/>
            <a:ext cx="2197200" cy="100050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1" lang="en-US" sz="6500">
                <a:solidFill>
                  <a:srgbClr val="FFFFFF"/>
                </a:solidFill>
                <a:latin typeface="Play"/>
                <a:ea typeface="Play"/>
                <a:cs typeface="Play"/>
                <a:sym typeface="Play"/>
              </a:rPr>
              <a:t>04</a:t>
            </a:r>
            <a:endParaRPr>
              <a:latin typeface="Play"/>
              <a:ea typeface="Play"/>
              <a:cs typeface="Play"/>
              <a:sym typeface="Play"/>
            </a:endParaRPr>
          </a:p>
        </p:txBody>
      </p:sp>
      <p:sp>
        <p:nvSpPr>
          <p:cNvPr id="278" name="Google Shape;278;p23"/>
          <p:cNvSpPr txBox="1"/>
          <p:nvPr/>
        </p:nvSpPr>
        <p:spPr>
          <a:xfrm>
            <a:off x="1028700" y="7971619"/>
            <a:ext cx="307181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FFFFFF"/>
                </a:solidFill>
                <a:latin typeface="Maven Pro"/>
                <a:ea typeface="Maven Pro"/>
                <a:cs typeface="Maven Pro"/>
                <a:sym typeface="Maven Pro"/>
              </a:rPr>
              <a:t>(01/2030 - 12/2030)</a:t>
            </a:r>
            <a:endParaRPr/>
          </a:p>
        </p:txBody>
      </p:sp>
      <p:sp>
        <p:nvSpPr>
          <p:cNvPr id="279" name="Google Shape;279;p23"/>
          <p:cNvSpPr txBox="1"/>
          <p:nvPr/>
        </p:nvSpPr>
        <p:spPr>
          <a:xfrm>
            <a:off x="5317258" y="7971619"/>
            <a:ext cx="307181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FFFFFF"/>
                </a:solidFill>
                <a:latin typeface="Maven Pro"/>
                <a:ea typeface="Maven Pro"/>
                <a:cs typeface="Maven Pro"/>
                <a:sym typeface="Maven Pro"/>
              </a:rPr>
              <a:t>(15/2030 - 26/2032)</a:t>
            </a:r>
            <a:endParaRPr/>
          </a:p>
        </p:txBody>
      </p:sp>
      <p:sp>
        <p:nvSpPr>
          <p:cNvPr id="280" name="Google Shape;280;p23"/>
          <p:cNvSpPr txBox="1"/>
          <p:nvPr/>
        </p:nvSpPr>
        <p:spPr>
          <a:xfrm>
            <a:off x="9605817" y="7971619"/>
            <a:ext cx="307181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FFFFFF"/>
                </a:solidFill>
                <a:latin typeface="Maven Pro"/>
                <a:ea typeface="Maven Pro"/>
                <a:cs typeface="Maven Pro"/>
                <a:sym typeface="Maven Pro"/>
              </a:rPr>
              <a:t>(14/2032 - 08/2033)</a:t>
            </a:r>
            <a:endParaRPr/>
          </a:p>
        </p:txBody>
      </p:sp>
      <p:sp>
        <p:nvSpPr>
          <p:cNvPr id="281" name="Google Shape;281;p23"/>
          <p:cNvSpPr txBox="1"/>
          <p:nvPr/>
        </p:nvSpPr>
        <p:spPr>
          <a:xfrm>
            <a:off x="14264785" y="7971619"/>
            <a:ext cx="307181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FFFFFF"/>
                </a:solidFill>
                <a:latin typeface="Maven Pro"/>
                <a:ea typeface="Maven Pro"/>
                <a:cs typeface="Maven Pro"/>
                <a:sym typeface="Maven Pro"/>
              </a:rPr>
              <a:t>(22/2033 - present)</a:t>
            </a:r>
            <a:endParaRPr/>
          </a:p>
        </p:txBody>
      </p:sp>
      <p:sp>
        <p:nvSpPr>
          <p:cNvPr id="282" name="Google Shape;282;p23"/>
          <p:cNvSpPr txBox="1"/>
          <p:nvPr/>
        </p:nvSpPr>
        <p:spPr>
          <a:xfrm>
            <a:off x="327976" y="59919"/>
            <a:ext cx="2405560" cy="3324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FFFFFF"/>
                </a:solidFill>
                <a:latin typeface="Parisienne"/>
                <a:ea typeface="Parisienne"/>
                <a:cs typeface="Parisienne"/>
                <a:sym typeface="Parisienne"/>
              </a:rPr>
              <a:t>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86" name="Shape 286"/>
        <p:cNvGrpSpPr/>
        <p:nvPr/>
      </p:nvGrpSpPr>
      <p:grpSpPr>
        <a:xfrm>
          <a:off x="0" y="0"/>
          <a:ext cx="0" cy="0"/>
          <a:chOff x="0" y="0"/>
          <a:chExt cx="0" cy="0"/>
        </a:xfrm>
      </p:grpSpPr>
      <p:pic>
        <p:nvPicPr>
          <p:cNvPr id="287" name="Google Shape;287;p24"/>
          <p:cNvPicPr preferRelativeResize="0"/>
          <p:nvPr/>
        </p:nvPicPr>
        <p:blipFill>
          <a:blip r:embed="rId3">
            <a:alphaModFix/>
          </a:blip>
          <a:stretch>
            <a:fillRect/>
          </a:stretch>
        </p:blipFill>
        <p:spPr>
          <a:xfrm>
            <a:off x="12979792" y="2837650"/>
            <a:ext cx="4745025" cy="5937668"/>
          </a:xfrm>
          <a:prstGeom prst="rect">
            <a:avLst/>
          </a:prstGeom>
          <a:noFill/>
          <a:ln>
            <a:noFill/>
          </a:ln>
        </p:spPr>
      </p:pic>
      <p:pic>
        <p:nvPicPr>
          <p:cNvPr id="288" name="Google Shape;288;p24"/>
          <p:cNvPicPr preferRelativeResize="0"/>
          <p:nvPr/>
        </p:nvPicPr>
        <p:blipFill>
          <a:blip r:embed="rId4">
            <a:alphaModFix/>
          </a:blip>
          <a:stretch>
            <a:fillRect/>
          </a:stretch>
        </p:blipFill>
        <p:spPr>
          <a:xfrm>
            <a:off x="6771505" y="2832300"/>
            <a:ext cx="4745025" cy="5937668"/>
          </a:xfrm>
          <a:prstGeom prst="rect">
            <a:avLst/>
          </a:prstGeom>
          <a:noFill/>
          <a:ln>
            <a:noFill/>
          </a:ln>
        </p:spPr>
      </p:pic>
      <p:pic>
        <p:nvPicPr>
          <p:cNvPr id="289" name="Google Shape;289;p24"/>
          <p:cNvPicPr preferRelativeResize="0"/>
          <p:nvPr/>
        </p:nvPicPr>
        <p:blipFill>
          <a:blip r:embed="rId5">
            <a:alphaModFix/>
          </a:blip>
          <a:stretch>
            <a:fillRect/>
          </a:stretch>
        </p:blipFill>
        <p:spPr>
          <a:xfrm>
            <a:off x="526755" y="2837650"/>
            <a:ext cx="4745000" cy="5937637"/>
          </a:xfrm>
          <a:prstGeom prst="rect">
            <a:avLst/>
          </a:prstGeom>
          <a:noFill/>
          <a:ln>
            <a:noFill/>
          </a:ln>
        </p:spPr>
      </p:pic>
      <p:grpSp>
        <p:nvGrpSpPr>
          <p:cNvPr id="290" name="Google Shape;290;p24"/>
          <p:cNvGrpSpPr/>
          <p:nvPr/>
        </p:nvGrpSpPr>
        <p:grpSpPr>
          <a:xfrm>
            <a:off x="1720827" y="8929094"/>
            <a:ext cx="2429727" cy="1107773"/>
            <a:chOff x="0" y="-19050"/>
            <a:chExt cx="3239636" cy="1477030"/>
          </a:xfrm>
        </p:grpSpPr>
        <p:sp>
          <p:nvSpPr>
            <p:cNvPr id="291" name="Google Shape;291;p24"/>
            <p:cNvSpPr txBox="1"/>
            <p:nvPr/>
          </p:nvSpPr>
          <p:spPr>
            <a:xfrm>
              <a:off x="0" y="-19050"/>
              <a:ext cx="3239636" cy="730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500">
                  <a:solidFill>
                    <a:srgbClr val="191919"/>
                  </a:solidFill>
                  <a:latin typeface="Maven Pro"/>
                  <a:ea typeface="Maven Pro"/>
                  <a:cs typeface="Maven Pro"/>
                  <a:sym typeface="Maven Pro"/>
                </a:rPr>
                <a:t> Name</a:t>
              </a:r>
              <a:endParaRPr/>
            </a:p>
          </p:txBody>
        </p:sp>
        <p:sp>
          <p:nvSpPr>
            <p:cNvPr id="292" name="Google Shape;292;p24"/>
            <p:cNvSpPr txBox="1"/>
            <p:nvPr/>
          </p:nvSpPr>
          <p:spPr>
            <a:xfrm>
              <a:off x="0" y="975380"/>
              <a:ext cx="3239636" cy="48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Maven Pro"/>
                  <a:ea typeface="Maven Pro"/>
                  <a:cs typeface="Maven Pro"/>
                  <a:sym typeface="Maven Pro"/>
                </a:rPr>
                <a:t>Title or Position</a:t>
              </a:r>
              <a:endParaRPr/>
            </a:p>
          </p:txBody>
        </p:sp>
      </p:grpSp>
      <p:grpSp>
        <p:nvGrpSpPr>
          <p:cNvPr id="293" name="Google Shape;293;p24"/>
          <p:cNvGrpSpPr/>
          <p:nvPr/>
        </p:nvGrpSpPr>
        <p:grpSpPr>
          <a:xfrm>
            <a:off x="7929136" y="8929094"/>
            <a:ext cx="2429727" cy="1107773"/>
            <a:chOff x="0" y="-19050"/>
            <a:chExt cx="3239636" cy="1477030"/>
          </a:xfrm>
        </p:grpSpPr>
        <p:sp>
          <p:nvSpPr>
            <p:cNvPr id="294" name="Google Shape;294;p24"/>
            <p:cNvSpPr txBox="1"/>
            <p:nvPr/>
          </p:nvSpPr>
          <p:spPr>
            <a:xfrm>
              <a:off x="0" y="-19050"/>
              <a:ext cx="3239636" cy="730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500">
                  <a:solidFill>
                    <a:srgbClr val="191919"/>
                  </a:solidFill>
                  <a:latin typeface="Maven Pro"/>
                  <a:ea typeface="Maven Pro"/>
                  <a:cs typeface="Maven Pro"/>
                  <a:sym typeface="Maven Pro"/>
                </a:rPr>
                <a:t> Name</a:t>
              </a:r>
              <a:endParaRPr/>
            </a:p>
          </p:txBody>
        </p:sp>
        <p:sp>
          <p:nvSpPr>
            <p:cNvPr id="295" name="Google Shape;295;p24"/>
            <p:cNvSpPr txBox="1"/>
            <p:nvPr/>
          </p:nvSpPr>
          <p:spPr>
            <a:xfrm>
              <a:off x="0" y="975380"/>
              <a:ext cx="3239636" cy="48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Maven Pro"/>
                  <a:ea typeface="Maven Pro"/>
                  <a:cs typeface="Maven Pro"/>
                  <a:sym typeface="Maven Pro"/>
                </a:rPr>
                <a:t>Title or Position</a:t>
              </a:r>
              <a:endParaRPr/>
            </a:p>
          </p:txBody>
        </p:sp>
      </p:grpSp>
      <p:cxnSp>
        <p:nvCxnSpPr>
          <p:cNvPr id="296" name="Google Shape;296;p24"/>
          <p:cNvCxnSpPr/>
          <p:nvPr/>
        </p:nvCxnSpPr>
        <p:spPr>
          <a:xfrm>
            <a:off x="6021624" y="-4529053"/>
            <a:ext cx="0" cy="18997369"/>
          </a:xfrm>
          <a:prstGeom prst="straightConnector1">
            <a:avLst/>
          </a:prstGeom>
          <a:noFill/>
          <a:ln cap="flat" cmpd="sng" w="38100">
            <a:solidFill>
              <a:srgbClr val="000000"/>
            </a:solidFill>
            <a:prstDash val="solid"/>
            <a:round/>
            <a:headEnd len="sm" w="sm" type="none"/>
            <a:tailEnd len="sm" w="sm" type="none"/>
          </a:ln>
        </p:spPr>
      </p:cxnSp>
      <p:cxnSp>
        <p:nvCxnSpPr>
          <p:cNvPr id="297" name="Google Shape;297;p24"/>
          <p:cNvCxnSpPr/>
          <p:nvPr/>
        </p:nvCxnSpPr>
        <p:spPr>
          <a:xfrm>
            <a:off x="12237398" y="-4355185"/>
            <a:ext cx="0" cy="18997369"/>
          </a:xfrm>
          <a:prstGeom prst="straightConnector1">
            <a:avLst/>
          </a:prstGeom>
          <a:noFill/>
          <a:ln cap="flat" cmpd="sng" w="38100">
            <a:solidFill>
              <a:srgbClr val="000000"/>
            </a:solidFill>
            <a:prstDash val="solid"/>
            <a:round/>
            <a:headEnd len="sm" w="sm" type="none"/>
            <a:tailEnd len="sm" w="sm" type="none"/>
          </a:ln>
        </p:spPr>
      </p:cxnSp>
      <p:grpSp>
        <p:nvGrpSpPr>
          <p:cNvPr id="298" name="Google Shape;298;p24"/>
          <p:cNvGrpSpPr/>
          <p:nvPr/>
        </p:nvGrpSpPr>
        <p:grpSpPr>
          <a:xfrm>
            <a:off x="6596186" y="-231824"/>
            <a:ext cx="5066651" cy="3324225"/>
            <a:chOff x="0" y="0"/>
            <a:chExt cx="6755534" cy="4432300"/>
          </a:xfrm>
        </p:grpSpPr>
        <p:sp>
          <p:nvSpPr>
            <p:cNvPr id="299" name="Google Shape;299;p24"/>
            <p:cNvSpPr txBox="1"/>
            <p:nvPr/>
          </p:nvSpPr>
          <p:spPr>
            <a:xfrm>
              <a:off x="622458" y="987425"/>
              <a:ext cx="6133076" cy="2447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12000" u="none" strike="noStrike">
                  <a:solidFill>
                    <a:srgbClr val="000000"/>
                  </a:solidFill>
                  <a:latin typeface="Play"/>
                  <a:ea typeface="Play"/>
                  <a:cs typeface="Play"/>
                  <a:sym typeface="Play"/>
                </a:rPr>
                <a:t>EAM</a:t>
              </a:r>
              <a:endParaRPr/>
            </a:p>
          </p:txBody>
        </p:sp>
        <p:sp>
          <p:nvSpPr>
            <p:cNvPr id="300" name="Google Shape;300;p24"/>
            <p:cNvSpPr txBox="1"/>
            <p:nvPr/>
          </p:nvSpPr>
          <p:spPr>
            <a:xfrm>
              <a:off x="0" y="0"/>
              <a:ext cx="3207414" cy="443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000000"/>
                  </a:solidFill>
                  <a:latin typeface="Parisienne"/>
                  <a:ea typeface="Parisienne"/>
                  <a:cs typeface="Parisienne"/>
                  <a:sym typeface="Parisienne"/>
                </a:rPr>
                <a:t>T</a:t>
              </a:r>
              <a:endParaRPr/>
            </a:p>
          </p:txBody>
        </p:sp>
      </p:grpSp>
      <p:grpSp>
        <p:nvGrpSpPr>
          <p:cNvPr id="301" name="Google Shape;301;p24"/>
          <p:cNvGrpSpPr/>
          <p:nvPr/>
        </p:nvGrpSpPr>
        <p:grpSpPr>
          <a:xfrm>
            <a:off x="14137446" y="8929094"/>
            <a:ext cx="2429727" cy="1107773"/>
            <a:chOff x="0" y="-19050"/>
            <a:chExt cx="3239636" cy="1477030"/>
          </a:xfrm>
        </p:grpSpPr>
        <p:sp>
          <p:nvSpPr>
            <p:cNvPr id="302" name="Google Shape;302;p24"/>
            <p:cNvSpPr txBox="1"/>
            <p:nvPr/>
          </p:nvSpPr>
          <p:spPr>
            <a:xfrm>
              <a:off x="0" y="-19050"/>
              <a:ext cx="3239636" cy="730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500">
                  <a:solidFill>
                    <a:srgbClr val="191919"/>
                  </a:solidFill>
                  <a:latin typeface="Maven Pro"/>
                  <a:ea typeface="Maven Pro"/>
                  <a:cs typeface="Maven Pro"/>
                  <a:sym typeface="Maven Pro"/>
                </a:rPr>
                <a:t> Name</a:t>
              </a:r>
              <a:endParaRPr/>
            </a:p>
          </p:txBody>
        </p:sp>
        <p:sp>
          <p:nvSpPr>
            <p:cNvPr id="303" name="Google Shape;303;p24"/>
            <p:cNvSpPr txBox="1"/>
            <p:nvPr/>
          </p:nvSpPr>
          <p:spPr>
            <a:xfrm>
              <a:off x="0" y="975380"/>
              <a:ext cx="3239636" cy="48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lang="en-US" sz="2400">
                  <a:solidFill>
                    <a:srgbClr val="191919"/>
                  </a:solidFill>
                  <a:latin typeface="Maven Pro"/>
                  <a:ea typeface="Maven Pro"/>
                  <a:cs typeface="Maven Pro"/>
                  <a:sym typeface="Maven Pro"/>
                </a:rPr>
                <a:t>Title or Position</a:t>
              </a:r>
              <a:endParaRPr/>
            </a:p>
          </p:txBody>
        </p:sp>
      </p:grpSp>
      <p:sp>
        <p:nvSpPr>
          <p:cNvPr id="304" name="Google Shape;304;p24"/>
          <p:cNvSpPr/>
          <p:nvPr/>
        </p:nvSpPr>
        <p:spPr>
          <a:xfrm>
            <a:off x="12076613" y="2110695"/>
            <a:ext cx="2060833" cy="1963412"/>
          </a:xfrm>
          <a:custGeom>
            <a:rect b="b" l="l" r="r" t="t"/>
            <a:pathLst>
              <a:path extrusionOk="0" h="1963412" w="2060833">
                <a:moveTo>
                  <a:pt x="0" y="0"/>
                </a:moveTo>
                <a:lnTo>
                  <a:pt x="2060833" y="0"/>
                </a:lnTo>
                <a:lnTo>
                  <a:pt x="2060833" y="1963412"/>
                </a:lnTo>
                <a:lnTo>
                  <a:pt x="0" y="19634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25"/>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sp>
        <p:nvSpPr>
          <p:cNvPr id="310" name="Google Shape;310;p25"/>
          <p:cNvSpPr txBox="1"/>
          <p:nvPr/>
        </p:nvSpPr>
        <p:spPr>
          <a:xfrm>
            <a:off x="4074677" y="8905875"/>
            <a:ext cx="10138647"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FFFFFF"/>
                </a:solidFill>
                <a:latin typeface="Maven Pro"/>
                <a:ea typeface="Maven Pro"/>
                <a:cs typeface="Maven Pro"/>
                <a:sym typeface="Maven Pro"/>
              </a:rPr>
              <a:t>A picture is worth a thousand words</a:t>
            </a:r>
            <a:endParaRPr/>
          </a:p>
        </p:txBody>
      </p:sp>
      <p:cxnSp>
        <p:nvCxnSpPr>
          <p:cNvPr id="311" name="Google Shape;311;p25"/>
          <p:cNvCxnSpPr/>
          <p:nvPr/>
        </p:nvCxnSpPr>
        <p:spPr>
          <a:xfrm>
            <a:off x="-16563840" y="9267825"/>
            <a:ext cx="20061513" cy="0"/>
          </a:xfrm>
          <a:prstGeom prst="straightConnector1">
            <a:avLst/>
          </a:prstGeom>
          <a:noFill/>
          <a:ln cap="flat" cmpd="sng" w="19050">
            <a:solidFill>
              <a:srgbClr val="FFFFFF"/>
            </a:solidFill>
            <a:prstDash val="solid"/>
            <a:round/>
            <a:headEnd len="sm" w="sm" type="none"/>
            <a:tailEnd len="sm" w="sm" type="none"/>
          </a:ln>
        </p:spPr>
      </p:cxnSp>
      <p:cxnSp>
        <p:nvCxnSpPr>
          <p:cNvPr id="312" name="Google Shape;312;p25"/>
          <p:cNvCxnSpPr/>
          <p:nvPr/>
        </p:nvCxnSpPr>
        <p:spPr>
          <a:xfrm>
            <a:off x="14645437" y="9286875"/>
            <a:ext cx="20061513"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16" name="Shape 316"/>
        <p:cNvGrpSpPr/>
        <p:nvPr/>
      </p:nvGrpSpPr>
      <p:grpSpPr>
        <a:xfrm>
          <a:off x="0" y="0"/>
          <a:ext cx="0" cy="0"/>
          <a:chOff x="0" y="0"/>
          <a:chExt cx="0" cy="0"/>
        </a:xfrm>
      </p:grpSpPr>
      <p:pic>
        <p:nvPicPr>
          <p:cNvPr id="317" name="Google Shape;317;p26"/>
          <p:cNvPicPr preferRelativeResize="0"/>
          <p:nvPr/>
        </p:nvPicPr>
        <p:blipFill>
          <a:blip r:embed="rId3">
            <a:alphaModFix/>
          </a:blip>
          <a:stretch>
            <a:fillRect/>
          </a:stretch>
        </p:blipFill>
        <p:spPr>
          <a:xfrm>
            <a:off x="0" y="0"/>
            <a:ext cx="18288000" cy="10593599"/>
          </a:xfrm>
          <a:prstGeom prst="rect">
            <a:avLst/>
          </a:prstGeom>
          <a:noFill/>
          <a:ln>
            <a:noFill/>
          </a:ln>
        </p:spPr>
      </p:pic>
      <p:sp>
        <p:nvSpPr>
          <p:cNvPr id="318" name="Google Shape;318;p26"/>
          <p:cNvSpPr/>
          <p:nvPr/>
        </p:nvSpPr>
        <p:spPr>
          <a:xfrm rot="10800000">
            <a:off x="0" y="488943"/>
            <a:ext cx="18288000" cy="102870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26"/>
          <p:cNvSpPr txBox="1"/>
          <p:nvPr/>
        </p:nvSpPr>
        <p:spPr>
          <a:xfrm>
            <a:off x="4714887" y="8683625"/>
            <a:ext cx="9205962" cy="57467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FFFFFF"/>
                </a:solidFill>
                <a:latin typeface="Maven Pro"/>
                <a:ea typeface="Maven Pro"/>
                <a:cs typeface="Maven Pro"/>
                <a:sym typeface="Maven Pro"/>
              </a:rPr>
              <a:t>Elaborate on what you want to discuss. </a:t>
            </a:r>
            <a:endParaRPr/>
          </a:p>
        </p:txBody>
      </p:sp>
      <p:grpSp>
        <p:nvGrpSpPr>
          <p:cNvPr id="320" name="Google Shape;320;p26"/>
          <p:cNvGrpSpPr/>
          <p:nvPr/>
        </p:nvGrpSpPr>
        <p:grpSpPr>
          <a:xfrm>
            <a:off x="3703425" y="5397500"/>
            <a:ext cx="12089843" cy="3370950"/>
            <a:chOff x="0" y="0"/>
            <a:chExt cx="14971942" cy="4494600"/>
          </a:xfrm>
        </p:grpSpPr>
        <p:sp>
          <p:nvSpPr>
            <p:cNvPr id="321" name="Google Shape;321;p26"/>
            <p:cNvSpPr txBox="1"/>
            <p:nvPr/>
          </p:nvSpPr>
          <p:spPr>
            <a:xfrm>
              <a:off x="3179242" y="1386936"/>
              <a:ext cx="11792700" cy="246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UR PROJECTS</a:t>
              </a:r>
              <a:endParaRPr/>
            </a:p>
          </p:txBody>
        </p:sp>
        <p:sp>
          <p:nvSpPr>
            <p:cNvPr id="322" name="Google Shape;322;p26"/>
            <p:cNvSpPr txBox="1"/>
            <p:nvPr/>
          </p:nvSpPr>
          <p:spPr>
            <a:xfrm>
              <a:off x="0" y="0"/>
              <a:ext cx="3943500" cy="449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1900">
                  <a:solidFill>
                    <a:srgbClr val="FFFFFF"/>
                  </a:solidFill>
                  <a:latin typeface="Parisienne"/>
                  <a:ea typeface="Parisienne"/>
                  <a:cs typeface="Parisienne"/>
                  <a:sym typeface="Parisienne"/>
                </a:rPr>
                <a:t>O</a:t>
              </a:r>
              <a:endParaRPr/>
            </a:p>
          </p:txBody>
        </p:sp>
      </p:grpSp>
      <p:sp>
        <p:nvSpPr>
          <p:cNvPr id="323" name="Google Shape;323;p26"/>
          <p:cNvSpPr txBox="1"/>
          <p:nvPr/>
        </p:nvSpPr>
        <p:spPr>
          <a:xfrm>
            <a:off x="6925451" y="5111750"/>
            <a:ext cx="4784835" cy="1041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6500">
                <a:solidFill>
                  <a:srgbClr val="FFFFFF"/>
                </a:solidFill>
                <a:latin typeface="Parisienne"/>
                <a:ea typeface="Parisienne"/>
                <a:cs typeface="Parisienne"/>
                <a:sym typeface="Parisienne"/>
              </a:rPr>
              <a:t>(Section 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327" name="Shape 327"/>
        <p:cNvGrpSpPr/>
        <p:nvPr/>
      </p:nvGrpSpPr>
      <p:grpSpPr>
        <a:xfrm>
          <a:off x="0" y="0"/>
          <a:ext cx="0" cy="0"/>
          <a:chOff x="0" y="0"/>
          <a:chExt cx="0" cy="0"/>
        </a:xfrm>
      </p:grpSpPr>
      <p:graphicFrame>
        <p:nvGraphicFramePr>
          <p:cNvPr id="328" name="Google Shape;328;p27"/>
          <p:cNvGraphicFramePr/>
          <p:nvPr/>
        </p:nvGraphicFramePr>
        <p:xfrm>
          <a:off x="1028700" y="3578173"/>
          <a:ext cx="3000000" cy="3000000"/>
        </p:xfrm>
        <a:graphic>
          <a:graphicData uri="http://schemas.openxmlformats.org/drawingml/2006/table">
            <a:tbl>
              <a:tblPr>
                <a:noFill/>
                <a:tableStyleId>{AB0DF7E8-0FA9-4543-97F9-9C898FFB464E}</a:tableStyleId>
              </a:tblPr>
              <a:tblGrid>
                <a:gridCol w="5425150"/>
                <a:gridCol w="5425150"/>
                <a:gridCol w="5425150"/>
              </a:tblGrid>
              <a:tr h="3001250">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1</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2</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3</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01250">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4</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5</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40011"/>
                        </a:lnSpc>
                        <a:spcBef>
                          <a:spcPts val="0"/>
                        </a:spcBef>
                        <a:spcAft>
                          <a:spcPts val="0"/>
                        </a:spcAft>
                        <a:buNone/>
                      </a:pPr>
                      <a:r>
                        <a:rPr b="1" lang="en-US" sz="3499" u="none" cap="none" strike="noStrike">
                          <a:solidFill>
                            <a:srgbClr val="000000"/>
                          </a:solidFill>
                          <a:latin typeface="Maven Pro"/>
                          <a:ea typeface="Maven Pro"/>
                          <a:cs typeface="Maven Pro"/>
                          <a:sym typeface="Maven Pro"/>
                        </a:rPr>
                        <a:t>Project 6</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000000"/>
                          </a:solidFill>
                          <a:latin typeface="Maven Pro"/>
                          <a:ea typeface="Maven Pro"/>
                          <a:cs typeface="Maven Pro"/>
                          <a:sym typeface="Maven Pro"/>
                        </a:rPr>
                        <a:t>Elaborate on what 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pSp>
        <p:nvGrpSpPr>
          <p:cNvPr id="329" name="Google Shape;329;p27"/>
          <p:cNvGrpSpPr/>
          <p:nvPr/>
        </p:nvGrpSpPr>
        <p:grpSpPr>
          <a:xfrm>
            <a:off x="3311404" y="0"/>
            <a:ext cx="11710035" cy="3333750"/>
            <a:chOff x="0" y="0"/>
            <a:chExt cx="15613381" cy="4445000"/>
          </a:xfrm>
        </p:grpSpPr>
        <p:sp>
          <p:nvSpPr>
            <p:cNvPr id="330" name="Google Shape;330;p27"/>
            <p:cNvSpPr txBox="1"/>
            <p:nvPr/>
          </p:nvSpPr>
          <p:spPr>
            <a:xfrm>
              <a:off x="4211465" y="1399837"/>
              <a:ext cx="11401916"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FFFFFF"/>
                  </a:solidFill>
                  <a:latin typeface="Play"/>
                  <a:ea typeface="Play"/>
                  <a:cs typeface="Play"/>
                  <a:sym typeface="Play"/>
                </a:rPr>
                <a:t>Y PROJECTS</a:t>
              </a:r>
              <a:endParaRPr/>
            </a:p>
          </p:txBody>
        </p:sp>
        <p:sp>
          <p:nvSpPr>
            <p:cNvPr id="331" name="Google Shape;331;p27"/>
            <p:cNvSpPr txBox="1"/>
            <p:nvPr/>
          </p:nvSpPr>
          <p:spPr>
            <a:xfrm>
              <a:off x="0" y="0"/>
              <a:ext cx="4563114" cy="444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900">
                  <a:solidFill>
                    <a:srgbClr val="FFFFFF"/>
                  </a:solidFill>
                  <a:latin typeface="Parisienne"/>
                  <a:ea typeface="Parisienne"/>
                  <a:cs typeface="Parisienne"/>
                  <a:sym typeface="Parisienne"/>
                </a:rPr>
                <a:t>M</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35" name="Shape 335"/>
        <p:cNvGrpSpPr/>
        <p:nvPr/>
      </p:nvGrpSpPr>
      <p:grpSpPr>
        <a:xfrm>
          <a:off x="0" y="0"/>
          <a:ext cx="0" cy="0"/>
          <a:chOff x="0" y="0"/>
          <a:chExt cx="0" cy="0"/>
        </a:xfrm>
      </p:grpSpPr>
      <p:grpSp>
        <p:nvGrpSpPr>
          <p:cNvPr id="336" name="Google Shape;336;p28"/>
          <p:cNvGrpSpPr/>
          <p:nvPr/>
        </p:nvGrpSpPr>
        <p:grpSpPr>
          <a:xfrm>
            <a:off x="825872" y="1801204"/>
            <a:ext cx="16636256" cy="5950241"/>
            <a:chOff x="0" y="-47625"/>
            <a:chExt cx="4381565" cy="1567142"/>
          </a:xfrm>
        </p:grpSpPr>
        <p:sp>
          <p:nvSpPr>
            <p:cNvPr id="337" name="Google Shape;337;p28"/>
            <p:cNvSpPr/>
            <p:nvPr/>
          </p:nvSpPr>
          <p:spPr>
            <a:xfrm>
              <a:off x="0" y="0"/>
              <a:ext cx="4381565" cy="1519517"/>
            </a:xfrm>
            <a:custGeom>
              <a:rect b="b" l="l" r="r" t="t"/>
              <a:pathLst>
                <a:path extrusionOk="0" h="1519517" w="4381565">
                  <a:moveTo>
                    <a:pt x="0" y="0"/>
                  </a:moveTo>
                  <a:lnTo>
                    <a:pt x="4381565" y="0"/>
                  </a:lnTo>
                  <a:lnTo>
                    <a:pt x="4381565" y="1519517"/>
                  </a:lnTo>
                  <a:lnTo>
                    <a:pt x="0" y="1519517"/>
                  </a:lnTo>
                  <a:lnTo>
                    <a:pt x="0" y="0"/>
                  </a:ln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9" name="Google Shape;339;p28"/>
          <p:cNvSpPr txBox="1"/>
          <p:nvPr/>
        </p:nvSpPr>
        <p:spPr>
          <a:xfrm>
            <a:off x="1397209" y="5882640"/>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Maven Pro"/>
                <a:ea typeface="Maven Pro"/>
                <a:cs typeface="Maven Pro"/>
                <a:sym typeface="Maven Pro"/>
              </a:rPr>
              <a:t>Elaborate on the featured statistic.</a:t>
            </a:r>
            <a:endParaRPr/>
          </a:p>
        </p:txBody>
      </p:sp>
      <p:sp>
        <p:nvSpPr>
          <p:cNvPr id="340" name="Google Shape;340;p28"/>
          <p:cNvSpPr txBox="1"/>
          <p:nvPr/>
        </p:nvSpPr>
        <p:spPr>
          <a:xfrm>
            <a:off x="13351913" y="5882640"/>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Maven Pro"/>
                <a:ea typeface="Maven Pro"/>
                <a:cs typeface="Maven Pro"/>
                <a:sym typeface="Maven Pro"/>
              </a:rPr>
              <a:t>Elaborate on the featured statistic.</a:t>
            </a:r>
            <a:endParaRPr/>
          </a:p>
        </p:txBody>
      </p:sp>
      <p:sp>
        <p:nvSpPr>
          <p:cNvPr id="341" name="Google Shape;341;p28"/>
          <p:cNvSpPr txBox="1"/>
          <p:nvPr/>
        </p:nvSpPr>
        <p:spPr>
          <a:xfrm>
            <a:off x="7374561" y="5882640"/>
            <a:ext cx="3538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000000"/>
                </a:solidFill>
                <a:latin typeface="Maven Pro"/>
                <a:ea typeface="Maven Pro"/>
                <a:cs typeface="Maven Pro"/>
                <a:sym typeface="Maven Pro"/>
              </a:rPr>
              <a:t>Elaborate on the featured statistic.</a:t>
            </a:r>
            <a:endParaRPr/>
          </a:p>
        </p:txBody>
      </p:sp>
      <p:grpSp>
        <p:nvGrpSpPr>
          <p:cNvPr id="342" name="Google Shape;342;p28"/>
          <p:cNvGrpSpPr/>
          <p:nvPr/>
        </p:nvGrpSpPr>
        <p:grpSpPr>
          <a:xfrm>
            <a:off x="11820643" y="6707505"/>
            <a:ext cx="5641485" cy="3333750"/>
            <a:chOff x="0" y="0"/>
            <a:chExt cx="7521980" cy="4445000"/>
          </a:xfrm>
        </p:grpSpPr>
        <p:sp>
          <p:nvSpPr>
            <p:cNvPr id="343" name="Google Shape;343;p28"/>
            <p:cNvSpPr txBox="1"/>
            <p:nvPr/>
          </p:nvSpPr>
          <p:spPr>
            <a:xfrm>
              <a:off x="365777" y="1382395"/>
              <a:ext cx="7156203" cy="2447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12000">
                  <a:solidFill>
                    <a:srgbClr val="000000"/>
                  </a:solidFill>
                  <a:latin typeface="Play"/>
                  <a:ea typeface="Play"/>
                  <a:cs typeface="Play"/>
                  <a:sym typeface="Play"/>
                </a:rPr>
                <a:t>KILLS</a:t>
              </a:r>
              <a:endParaRPr/>
            </a:p>
          </p:txBody>
        </p:sp>
        <p:sp>
          <p:nvSpPr>
            <p:cNvPr id="344" name="Google Shape;344;p28"/>
            <p:cNvSpPr txBox="1"/>
            <p:nvPr/>
          </p:nvSpPr>
          <p:spPr>
            <a:xfrm>
              <a:off x="0" y="0"/>
              <a:ext cx="4563114" cy="444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900">
                  <a:solidFill>
                    <a:srgbClr val="000000"/>
                  </a:solidFill>
                  <a:latin typeface="Parisienne"/>
                  <a:ea typeface="Parisienne"/>
                  <a:cs typeface="Parisienne"/>
                  <a:sym typeface="Parisienne"/>
                </a:rPr>
                <a:t>S</a:t>
              </a:r>
              <a:endParaRPr/>
            </a:p>
          </p:txBody>
        </p:sp>
      </p:grpSp>
      <p:grpSp>
        <p:nvGrpSpPr>
          <p:cNvPr id="345" name="Google Shape;345;p28"/>
          <p:cNvGrpSpPr/>
          <p:nvPr/>
        </p:nvGrpSpPr>
        <p:grpSpPr>
          <a:xfrm>
            <a:off x="5918785" y="4074528"/>
            <a:ext cx="502056" cy="502056"/>
            <a:chOff x="0" y="0"/>
            <a:chExt cx="812800" cy="812800"/>
          </a:xfrm>
        </p:grpSpPr>
        <p:sp>
          <p:nvSpPr>
            <p:cNvPr id="346" name="Google Shape;346;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28"/>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8" name="Google Shape;348;p28"/>
          <p:cNvGrpSpPr/>
          <p:nvPr/>
        </p:nvGrpSpPr>
        <p:grpSpPr>
          <a:xfrm>
            <a:off x="11895994" y="4074528"/>
            <a:ext cx="502056" cy="502056"/>
            <a:chOff x="0" y="0"/>
            <a:chExt cx="812800" cy="812800"/>
          </a:xfrm>
        </p:grpSpPr>
        <p:sp>
          <p:nvSpPr>
            <p:cNvPr id="349" name="Google Shape;349;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8"/>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1" name="Google Shape;351;p28"/>
          <p:cNvSpPr txBox="1"/>
          <p:nvPr/>
        </p:nvSpPr>
        <p:spPr>
          <a:xfrm>
            <a:off x="1714450" y="3124803"/>
            <a:ext cx="3157870" cy="1966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000000"/>
                </a:solidFill>
                <a:latin typeface="Play"/>
                <a:ea typeface="Play"/>
                <a:cs typeface="Play"/>
                <a:sym typeface="Play"/>
              </a:rPr>
              <a:t>43%</a:t>
            </a:r>
            <a:endParaRPr/>
          </a:p>
        </p:txBody>
      </p:sp>
      <p:sp>
        <p:nvSpPr>
          <p:cNvPr id="352" name="Google Shape;352;p28"/>
          <p:cNvSpPr txBox="1"/>
          <p:nvPr/>
        </p:nvSpPr>
        <p:spPr>
          <a:xfrm>
            <a:off x="7657430" y="3124803"/>
            <a:ext cx="3351526" cy="1966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000000"/>
                </a:solidFill>
                <a:latin typeface="Play"/>
                <a:ea typeface="Play"/>
                <a:cs typeface="Play"/>
                <a:sym typeface="Play"/>
              </a:rPr>
              <a:t>67%</a:t>
            </a:r>
            <a:endParaRPr/>
          </a:p>
        </p:txBody>
      </p:sp>
      <p:sp>
        <p:nvSpPr>
          <p:cNvPr id="353" name="Google Shape;353;p28"/>
          <p:cNvSpPr txBox="1"/>
          <p:nvPr/>
        </p:nvSpPr>
        <p:spPr>
          <a:xfrm>
            <a:off x="13600411" y="3124803"/>
            <a:ext cx="3157870" cy="1966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000000"/>
                </a:solidFill>
                <a:latin typeface="Play"/>
                <a:ea typeface="Play"/>
                <a:cs typeface="Play"/>
                <a:sym typeface="Play"/>
              </a:rPr>
              <a:t>14%</a:t>
            </a:r>
            <a:endParaRPr/>
          </a:p>
        </p:txBody>
      </p:sp>
      <p:sp>
        <p:nvSpPr>
          <p:cNvPr id="354" name="Google Shape;354;p28"/>
          <p:cNvSpPr/>
          <p:nvPr/>
        </p:nvSpPr>
        <p:spPr>
          <a:xfrm>
            <a:off x="-1765583" y="476404"/>
            <a:ext cx="4046448" cy="3855161"/>
          </a:xfrm>
          <a:custGeom>
            <a:rect b="b" l="l" r="r" t="t"/>
            <a:pathLst>
              <a:path extrusionOk="0" h="3855161" w="4046448">
                <a:moveTo>
                  <a:pt x="0" y="0"/>
                </a:moveTo>
                <a:lnTo>
                  <a:pt x="4046449" y="0"/>
                </a:lnTo>
                <a:lnTo>
                  <a:pt x="4046449" y="3855161"/>
                </a:lnTo>
                <a:lnTo>
                  <a:pt x="0" y="38551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28"/>
          <p:cNvSpPr/>
          <p:nvPr/>
        </p:nvSpPr>
        <p:spPr>
          <a:xfrm>
            <a:off x="16671271" y="6707505"/>
            <a:ext cx="1503641" cy="1432560"/>
          </a:xfrm>
          <a:custGeom>
            <a:rect b="b" l="l" r="r" t="t"/>
            <a:pathLst>
              <a:path extrusionOk="0" h="1432560" w="1503641">
                <a:moveTo>
                  <a:pt x="0" y="0"/>
                </a:moveTo>
                <a:lnTo>
                  <a:pt x="1503641" y="0"/>
                </a:lnTo>
                <a:lnTo>
                  <a:pt x="1503641" y="1432560"/>
                </a:lnTo>
                <a:lnTo>
                  <a:pt x="0" y="14325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359" name="Shape 359"/>
        <p:cNvGrpSpPr/>
        <p:nvPr/>
      </p:nvGrpSpPr>
      <p:grpSpPr>
        <a:xfrm>
          <a:off x="0" y="0"/>
          <a:ext cx="0" cy="0"/>
          <a:chOff x="0" y="0"/>
          <a:chExt cx="0" cy="0"/>
        </a:xfrm>
      </p:grpSpPr>
      <p:pic>
        <p:nvPicPr>
          <p:cNvPr id="360" name="Google Shape;360;p29"/>
          <p:cNvPicPr preferRelativeResize="0"/>
          <p:nvPr/>
        </p:nvPicPr>
        <p:blipFill rotWithShape="1">
          <a:blip r:embed="rId3">
            <a:alphaModFix/>
          </a:blip>
          <a:srcRect b="4673" l="0" r="0" t="4672"/>
          <a:stretch/>
        </p:blipFill>
        <p:spPr>
          <a:xfrm>
            <a:off x="12424297" y="2459728"/>
            <a:ext cx="5349353" cy="7273968"/>
          </a:xfrm>
          <a:prstGeom prst="rect">
            <a:avLst/>
          </a:prstGeom>
          <a:noFill/>
          <a:ln>
            <a:noFill/>
          </a:ln>
        </p:spPr>
      </p:pic>
      <p:sp>
        <p:nvSpPr>
          <p:cNvPr id="361" name="Google Shape;361;p29"/>
          <p:cNvSpPr/>
          <p:nvPr/>
        </p:nvSpPr>
        <p:spPr>
          <a:xfrm rot="10800000">
            <a:off x="12422775" y="4699397"/>
            <a:ext cx="5504700" cy="50343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2" name="Google Shape;362;p29"/>
          <p:cNvPicPr preferRelativeResize="0"/>
          <p:nvPr/>
        </p:nvPicPr>
        <p:blipFill rotWithShape="1">
          <a:blip r:embed="rId4">
            <a:alphaModFix/>
          </a:blip>
          <a:srcRect b="4673" l="0" r="0" t="4672"/>
          <a:stretch/>
        </p:blipFill>
        <p:spPr>
          <a:xfrm>
            <a:off x="514350" y="2459728"/>
            <a:ext cx="5349353" cy="7273968"/>
          </a:xfrm>
          <a:prstGeom prst="rect">
            <a:avLst/>
          </a:prstGeom>
          <a:noFill/>
          <a:ln>
            <a:noFill/>
          </a:ln>
        </p:spPr>
      </p:pic>
      <p:sp>
        <p:nvSpPr>
          <p:cNvPr id="363" name="Google Shape;363;p29"/>
          <p:cNvSpPr/>
          <p:nvPr/>
        </p:nvSpPr>
        <p:spPr>
          <a:xfrm rot="10800000">
            <a:off x="514400" y="4580897"/>
            <a:ext cx="5349300" cy="51528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9"/>
          <p:cNvSpPr txBox="1"/>
          <p:nvPr/>
        </p:nvSpPr>
        <p:spPr>
          <a:xfrm>
            <a:off x="2111418" y="5088670"/>
            <a:ext cx="5893800" cy="249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u="none" strike="noStrike">
                <a:solidFill>
                  <a:srgbClr val="FFFFFF"/>
                </a:solidFill>
                <a:latin typeface="Maven Pro"/>
                <a:ea typeface="Maven Pro"/>
                <a:cs typeface="Maven Pro"/>
                <a:sym typeface="Maven Pro"/>
              </a:rPr>
              <a:t>Aaron Loeb: 'I was blown away by the editing services provided by Warner &amp; Spencer. They really brought my vision to life.' Benjamin Shah: 'Thynk Unlimited transformed my raw footage into a beautiful and engaging video.'</a:t>
            </a:r>
            <a:endParaRPr/>
          </a:p>
        </p:txBody>
      </p:sp>
      <p:sp>
        <p:nvSpPr>
          <p:cNvPr id="365" name="Google Shape;365;p29"/>
          <p:cNvSpPr txBox="1"/>
          <p:nvPr/>
        </p:nvSpPr>
        <p:spPr>
          <a:xfrm>
            <a:off x="10907023" y="5088670"/>
            <a:ext cx="5415600" cy="249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u="none" strike="noStrike">
                <a:solidFill>
                  <a:srgbClr val="FFFFFF"/>
                </a:solidFill>
                <a:latin typeface="Maven Pro"/>
                <a:ea typeface="Maven Pro"/>
                <a:cs typeface="Maven Pro"/>
                <a:sym typeface="Maven Pro"/>
              </a:rPr>
              <a:t>Claudia Alves: 'Giggling Platypus Co. exceeded my expectations with their attention to detail and creative input.' Lars Peeters: 'Hanover and Tyke did an amazing job with my vlog. I highly recommend their services.'</a:t>
            </a:r>
            <a:endParaRPr/>
          </a:p>
        </p:txBody>
      </p:sp>
      <p:grpSp>
        <p:nvGrpSpPr>
          <p:cNvPr id="366" name="Google Shape;366;p29"/>
          <p:cNvGrpSpPr/>
          <p:nvPr/>
        </p:nvGrpSpPr>
        <p:grpSpPr>
          <a:xfrm>
            <a:off x="3262257" y="350459"/>
            <a:ext cx="11763487" cy="3333750"/>
            <a:chOff x="0" y="0"/>
            <a:chExt cx="15684649" cy="4445000"/>
          </a:xfrm>
        </p:grpSpPr>
        <p:sp>
          <p:nvSpPr>
            <p:cNvPr id="367" name="Google Shape;367;p29"/>
            <p:cNvSpPr txBox="1"/>
            <p:nvPr/>
          </p:nvSpPr>
          <p:spPr>
            <a:xfrm>
              <a:off x="2429379" y="1264236"/>
              <a:ext cx="13255270"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ESTIMONIALS</a:t>
              </a:r>
              <a:endParaRPr/>
            </a:p>
          </p:txBody>
        </p:sp>
        <p:sp>
          <p:nvSpPr>
            <p:cNvPr id="368" name="Google Shape;368;p29"/>
            <p:cNvSpPr txBox="1"/>
            <p:nvPr/>
          </p:nvSpPr>
          <p:spPr>
            <a:xfrm>
              <a:off x="0" y="0"/>
              <a:ext cx="1331483" cy="444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1900">
                  <a:solidFill>
                    <a:srgbClr val="FFFFFF"/>
                  </a:solidFill>
                  <a:latin typeface="Parisienne"/>
                  <a:ea typeface="Parisienne"/>
                  <a:cs typeface="Parisienne"/>
                  <a:sym typeface="Parisienne"/>
                </a:rPr>
                <a:t>T</a:t>
              </a:r>
              <a:endParaRPr/>
            </a:p>
          </p:txBody>
        </p:sp>
      </p:grpSp>
      <p:cxnSp>
        <p:nvCxnSpPr>
          <p:cNvPr id="369" name="Google Shape;369;p29"/>
          <p:cNvCxnSpPr/>
          <p:nvPr/>
        </p:nvCxnSpPr>
        <p:spPr>
          <a:xfrm>
            <a:off x="2111418" y="4482598"/>
            <a:ext cx="5267881" cy="0"/>
          </a:xfrm>
          <a:prstGeom prst="straightConnector1">
            <a:avLst/>
          </a:prstGeom>
          <a:noFill/>
          <a:ln cap="flat" cmpd="sng" w="19050">
            <a:solidFill>
              <a:srgbClr val="FFFFFF"/>
            </a:solidFill>
            <a:prstDash val="solid"/>
            <a:round/>
            <a:headEnd len="sm" w="sm" type="none"/>
            <a:tailEnd len="sm" w="sm" type="none"/>
          </a:ln>
        </p:spPr>
      </p:cxnSp>
      <p:cxnSp>
        <p:nvCxnSpPr>
          <p:cNvPr id="370" name="Google Shape;370;p29"/>
          <p:cNvCxnSpPr/>
          <p:nvPr/>
        </p:nvCxnSpPr>
        <p:spPr>
          <a:xfrm>
            <a:off x="11054659" y="4501648"/>
            <a:ext cx="5267881"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74" name="Shape 374"/>
        <p:cNvGrpSpPr/>
        <p:nvPr/>
      </p:nvGrpSpPr>
      <p:grpSpPr>
        <a:xfrm>
          <a:off x="0" y="0"/>
          <a:ext cx="0" cy="0"/>
          <a:chOff x="0" y="0"/>
          <a:chExt cx="0" cy="0"/>
        </a:xfrm>
      </p:grpSpPr>
      <p:pic>
        <p:nvPicPr>
          <p:cNvPr id="375" name="Google Shape;375;p30"/>
          <p:cNvPicPr preferRelativeResize="0"/>
          <p:nvPr/>
        </p:nvPicPr>
        <p:blipFill rotWithShape="1">
          <a:blip r:embed="rId3">
            <a:alphaModFix/>
          </a:blip>
          <a:srcRect b="21774" l="0" r="0" t="21774"/>
          <a:stretch/>
        </p:blipFill>
        <p:spPr>
          <a:xfrm>
            <a:off x="0" y="0"/>
            <a:ext cx="18288000" cy="6865369"/>
          </a:xfrm>
          <a:prstGeom prst="rect">
            <a:avLst/>
          </a:prstGeom>
          <a:noFill/>
          <a:ln>
            <a:noFill/>
          </a:ln>
        </p:spPr>
      </p:pic>
      <p:sp>
        <p:nvSpPr>
          <p:cNvPr id="376" name="Google Shape;376;p30"/>
          <p:cNvSpPr txBox="1"/>
          <p:nvPr/>
        </p:nvSpPr>
        <p:spPr>
          <a:xfrm>
            <a:off x="4930324" y="9239250"/>
            <a:ext cx="842735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000000"/>
                </a:solidFill>
                <a:latin typeface="Maven Pro"/>
                <a:ea typeface="Maven Pro"/>
                <a:cs typeface="Maven Pro"/>
                <a:sym typeface="Maven Pro"/>
              </a:rPr>
              <a:t>Elaborate on the featured statistic.</a:t>
            </a:r>
            <a:endParaRPr/>
          </a:p>
        </p:txBody>
      </p:sp>
      <p:sp>
        <p:nvSpPr>
          <p:cNvPr id="377" name="Google Shape;377;p30"/>
          <p:cNvSpPr txBox="1"/>
          <p:nvPr/>
        </p:nvSpPr>
        <p:spPr>
          <a:xfrm>
            <a:off x="4559796" y="6865369"/>
            <a:ext cx="9168408" cy="1966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000000"/>
                </a:solidFill>
                <a:latin typeface="Play"/>
                <a:ea typeface="Play"/>
                <a:cs typeface="Play"/>
                <a:sym typeface="Play"/>
              </a:rPr>
              <a:t>123,456,789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381" name="Shape 381"/>
        <p:cNvGrpSpPr/>
        <p:nvPr/>
      </p:nvGrpSpPr>
      <p:grpSpPr>
        <a:xfrm>
          <a:off x="0" y="0"/>
          <a:ext cx="0" cy="0"/>
          <a:chOff x="0" y="0"/>
          <a:chExt cx="0" cy="0"/>
        </a:xfrm>
      </p:grpSpPr>
      <p:sp>
        <p:nvSpPr>
          <p:cNvPr id="382" name="Google Shape;382;p31"/>
          <p:cNvSpPr txBox="1"/>
          <p:nvPr/>
        </p:nvSpPr>
        <p:spPr>
          <a:xfrm>
            <a:off x="1635424" y="3375991"/>
            <a:ext cx="14920200" cy="297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9000">
                <a:solidFill>
                  <a:srgbClr val="FFFFFF"/>
                </a:solidFill>
                <a:latin typeface="Maven Pro"/>
                <a:ea typeface="Maven Pro"/>
                <a:cs typeface="Maven Pro"/>
                <a:sym typeface="Maven Pro"/>
              </a:rPr>
              <a:t>Write an original statement or inspiring quote</a:t>
            </a:r>
            <a:endParaRPr/>
          </a:p>
        </p:txBody>
      </p:sp>
      <p:sp>
        <p:nvSpPr>
          <p:cNvPr id="383" name="Google Shape;383;p31"/>
          <p:cNvSpPr txBox="1"/>
          <p:nvPr/>
        </p:nvSpPr>
        <p:spPr>
          <a:xfrm>
            <a:off x="2693120" y="7587224"/>
            <a:ext cx="12804764" cy="6159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Maven Pro"/>
                <a:ea typeface="Maven Pro"/>
                <a:cs typeface="Maven Pro"/>
                <a:sym typeface="Maven Pro"/>
              </a:rPr>
              <a:t>— Include a credit, citation, or supporting message</a:t>
            </a:r>
            <a:endParaRPr/>
          </a:p>
        </p:txBody>
      </p:sp>
      <p:cxnSp>
        <p:nvCxnSpPr>
          <p:cNvPr id="384" name="Google Shape;384;p31"/>
          <p:cNvCxnSpPr/>
          <p:nvPr/>
        </p:nvCxnSpPr>
        <p:spPr>
          <a:xfrm>
            <a:off x="0" y="7006199"/>
            <a:ext cx="18384997" cy="0"/>
          </a:xfrm>
          <a:prstGeom prst="straightConnector1">
            <a:avLst/>
          </a:prstGeom>
          <a:noFill/>
          <a:ln cap="flat" cmpd="sng" w="38100">
            <a:solidFill>
              <a:srgbClr val="FFFFFF"/>
            </a:solidFill>
            <a:prstDash val="solid"/>
            <a:round/>
            <a:headEnd len="sm" w="sm" type="none"/>
            <a:tailEnd len="sm" w="sm" type="none"/>
          </a:ln>
        </p:spPr>
      </p:cxnSp>
      <p:cxnSp>
        <p:nvCxnSpPr>
          <p:cNvPr id="385" name="Google Shape;385;p31"/>
          <p:cNvCxnSpPr/>
          <p:nvPr/>
        </p:nvCxnSpPr>
        <p:spPr>
          <a:xfrm>
            <a:off x="-96997" y="2527083"/>
            <a:ext cx="18384997" cy="0"/>
          </a:xfrm>
          <a:prstGeom prst="straightConnector1">
            <a:avLst/>
          </a:prstGeom>
          <a:noFill/>
          <a:ln cap="flat" cmpd="sng" w="38100">
            <a:solidFill>
              <a:srgbClr val="FFFFFF"/>
            </a:solidFill>
            <a:prstDash val="solid"/>
            <a:round/>
            <a:headEnd len="sm" w="sm" type="none"/>
            <a:tailEnd len="sm" w="sm" type="none"/>
          </a:ln>
        </p:spPr>
      </p:cxnSp>
      <p:sp>
        <p:nvSpPr>
          <p:cNvPr id="386" name="Google Shape;386;p31"/>
          <p:cNvSpPr/>
          <p:nvPr/>
        </p:nvSpPr>
        <p:spPr>
          <a:xfrm>
            <a:off x="8366330" y="1739969"/>
            <a:ext cx="1652338" cy="1574227"/>
          </a:xfrm>
          <a:custGeom>
            <a:rect b="b" l="l" r="r" t="t"/>
            <a:pathLst>
              <a:path extrusionOk="0" h="1574227" w="1652338">
                <a:moveTo>
                  <a:pt x="0" y="0"/>
                </a:moveTo>
                <a:lnTo>
                  <a:pt x="1652337" y="0"/>
                </a:lnTo>
                <a:lnTo>
                  <a:pt x="1652337" y="1574228"/>
                </a:lnTo>
                <a:lnTo>
                  <a:pt x="0" y="15742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104" name="Shape 104"/>
        <p:cNvGrpSpPr/>
        <p:nvPr/>
      </p:nvGrpSpPr>
      <p:grpSpPr>
        <a:xfrm>
          <a:off x="0" y="0"/>
          <a:ext cx="0" cy="0"/>
          <a:chOff x="0" y="0"/>
          <a:chExt cx="0" cy="0"/>
        </a:xfrm>
      </p:grpSpPr>
      <p:sp>
        <p:nvSpPr>
          <p:cNvPr id="105" name="Google Shape;105;p14"/>
          <p:cNvSpPr txBox="1"/>
          <p:nvPr/>
        </p:nvSpPr>
        <p:spPr>
          <a:xfrm>
            <a:off x="681293" y="4623904"/>
            <a:ext cx="6154500" cy="480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99">
                <a:solidFill>
                  <a:srgbClr val="FFFFFF"/>
                </a:solidFill>
                <a:latin typeface="Maven Pro"/>
                <a:ea typeface="Maven Pro"/>
                <a:cs typeface="Maven Pro"/>
                <a:sym typeface="Maven Pro"/>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rPr lang="en-US" sz="2500" u="sng">
                <a:solidFill>
                  <a:srgbClr val="FFFFFF"/>
                </a:solidFill>
                <a:latin typeface="Maven Pro"/>
                <a:ea typeface="Maven Pro"/>
                <a:cs typeface="Maven Pro"/>
                <a:sym typeface="Maven Pro"/>
              </a:rPr>
              <a:t>Alternative:</a:t>
            </a:r>
            <a:r>
              <a:rPr lang="en-US" sz="2500">
                <a:solidFill>
                  <a:srgbClr val="FFFFFF"/>
                </a:solidFill>
                <a:latin typeface="Maven Pro"/>
                <a:ea typeface="Maven Pro"/>
                <a:cs typeface="Maven Pro"/>
                <a:sym typeface="Maven Pr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681293" y="3551577"/>
            <a:ext cx="514130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Maven Pro"/>
                <a:ea typeface="Maven Pro"/>
                <a:cs typeface="Maven Pro"/>
                <a:sym typeface="Maven Pro"/>
              </a:rPr>
              <a:t>Google Slides</a:t>
            </a:r>
            <a:endParaRPr/>
          </a:p>
        </p:txBody>
      </p:sp>
      <p:sp>
        <p:nvSpPr>
          <p:cNvPr id="107" name="Google Shape;107;p14"/>
          <p:cNvSpPr txBox="1"/>
          <p:nvPr/>
        </p:nvSpPr>
        <p:spPr>
          <a:xfrm>
            <a:off x="7175578" y="4623904"/>
            <a:ext cx="5619000" cy="4365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99">
                <a:solidFill>
                  <a:srgbClr val="FFFFFF"/>
                </a:solidFill>
                <a:latin typeface="Maven Pro"/>
                <a:ea typeface="Maven Pro"/>
                <a:cs typeface="Maven Pro"/>
                <a:sym typeface="Maven Pro"/>
              </a:rPr>
              <a:t>Click on the "PowerPoint" button below this presentation preview. Start editing your presentation.</a:t>
            </a:r>
            <a:endParaRPr/>
          </a:p>
          <a:p>
            <a:pPr indent="0" lvl="0" marL="0" marR="0" rtl="0" algn="l">
              <a:lnSpc>
                <a:spcPct val="115000"/>
              </a:lnSpc>
              <a:spcBef>
                <a:spcPts val="0"/>
              </a:spcBef>
              <a:spcAft>
                <a:spcPts val="0"/>
              </a:spcAft>
              <a:buNone/>
            </a:pPr>
            <a:r>
              <a:rPr lang="en-US" sz="2499" u="sng">
                <a:solidFill>
                  <a:srgbClr val="FFFFFF"/>
                </a:solidFill>
                <a:latin typeface="Maven Pro"/>
                <a:ea typeface="Maven Pro"/>
                <a:cs typeface="Maven Pro"/>
                <a:sym typeface="Maven Pro"/>
              </a:rPr>
              <a:t>Alternative:</a:t>
            </a:r>
            <a:r>
              <a:rPr lang="en-US" sz="2499">
                <a:solidFill>
                  <a:srgbClr val="FFFFFF"/>
                </a:solidFill>
                <a:latin typeface="Maven Pro"/>
                <a:ea typeface="Maven Pro"/>
                <a:cs typeface="Maven Pro"/>
                <a:sym typeface="Maven Pro"/>
              </a:rPr>
              <a:t> From Canva template file, Click on the "Share" button on the top right corner in Canva and click on "More" at the bottom of the menu. Enter "PowerPoint" in the search bar and click on the PowerPoint icon to download.</a:t>
            </a:r>
            <a:endParaRPr/>
          </a:p>
        </p:txBody>
      </p:sp>
      <p:sp>
        <p:nvSpPr>
          <p:cNvPr id="108" name="Google Shape;108;p14"/>
          <p:cNvSpPr txBox="1"/>
          <p:nvPr/>
        </p:nvSpPr>
        <p:spPr>
          <a:xfrm>
            <a:off x="7243554" y="3551577"/>
            <a:ext cx="514130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Maven Pro"/>
                <a:ea typeface="Maven Pro"/>
                <a:cs typeface="Maven Pro"/>
                <a:sym typeface="Maven Pro"/>
              </a:rPr>
              <a:t>PowerPoint</a:t>
            </a:r>
            <a:endParaRPr/>
          </a:p>
        </p:txBody>
      </p:sp>
      <p:sp>
        <p:nvSpPr>
          <p:cNvPr id="109" name="Google Shape;109;p14"/>
          <p:cNvSpPr txBox="1"/>
          <p:nvPr/>
        </p:nvSpPr>
        <p:spPr>
          <a:xfrm>
            <a:off x="13134295" y="4623904"/>
            <a:ext cx="46038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99">
                <a:solidFill>
                  <a:srgbClr val="FFFFFF"/>
                </a:solidFill>
                <a:latin typeface="Maven Pro"/>
                <a:ea typeface="Maven Pro"/>
                <a:cs typeface="Maven Pro"/>
                <a:sym typeface="Maven Pro"/>
              </a:rPr>
              <a:t>Click on the "Canva" button under this presentation preview. Start editing your presentation. You need to sign in to your Canva account.</a:t>
            </a:r>
            <a:endParaRPr/>
          </a:p>
        </p:txBody>
      </p:sp>
      <p:sp>
        <p:nvSpPr>
          <p:cNvPr id="110" name="Google Shape;110;p14"/>
          <p:cNvSpPr txBox="1"/>
          <p:nvPr/>
        </p:nvSpPr>
        <p:spPr>
          <a:xfrm>
            <a:off x="13134295" y="3551577"/>
            <a:ext cx="4109923"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Maven Pro"/>
                <a:ea typeface="Maven Pro"/>
                <a:cs typeface="Maven Pro"/>
                <a:sym typeface="Maven Pro"/>
              </a:rPr>
              <a:t>Canva</a:t>
            </a:r>
            <a:endParaRPr/>
          </a:p>
        </p:txBody>
      </p:sp>
      <p:cxnSp>
        <p:nvCxnSpPr>
          <p:cNvPr id="111" name="Google Shape;111;p14"/>
          <p:cNvCxnSpPr/>
          <p:nvPr/>
        </p:nvCxnSpPr>
        <p:spPr>
          <a:xfrm>
            <a:off x="0" y="3273000"/>
            <a:ext cx="18384997" cy="0"/>
          </a:xfrm>
          <a:prstGeom prst="straightConnector1">
            <a:avLst/>
          </a:prstGeom>
          <a:noFill/>
          <a:ln cap="flat" cmpd="sng" w="38100">
            <a:solidFill>
              <a:srgbClr val="FFFFFF"/>
            </a:solidFill>
            <a:prstDash val="solid"/>
            <a:round/>
            <a:headEnd len="sm" w="sm" type="none"/>
            <a:tailEnd len="sm" w="sm" type="none"/>
          </a:ln>
        </p:spPr>
      </p:cxnSp>
      <p:cxnSp>
        <p:nvCxnSpPr>
          <p:cNvPr id="112" name="Google Shape;112;p14"/>
          <p:cNvCxnSpPr/>
          <p:nvPr/>
        </p:nvCxnSpPr>
        <p:spPr>
          <a:xfrm>
            <a:off x="-38100" y="4404829"/>
            <a:ext cx="18384997" cy="0"/>
          </a:xfrm>
          <a:prstGeom prst="straightConnector1">
            <a:avLst/>
          </a:prstGeom>
          <a:noFill/>
          <a:ln cap="flat" cmpd="sng" w="38100">
            <a:solidFill>
              <a:srgbClr val="FFFFFF"/>
            </a:solidFill>
            <a:prstDash val="solid"/>
            <a:round/>
            <a:headEnd len="sm" w="sm" type="none"/>
            <a:tailEnd len="sm" w="sm" type="none"/>
          </a:ln>
        </p:spPr>
      </p:cxnSp>
      <p:sp>
        <p:nvSpPr>
          <p:cNvPr id="113" name="Google Shape;113;p14"/>
          <p:cNvSpPr/>
          <p:nvPr/>
        </p:nvSpPr>
        <p:spPr>
          <a:xfrm>
            <a:off x="16316760" y="-1213275"/>
            <a:ext cx="3539156" cy="3371850"/>
          </a:xfrm>
          <a:custGeom>
            <a:rect b="b" l="l" r="r" t="t"/>
            <a:pathLst>
              <a:path extrusionOk="0" h="3371850" w="3539156">
                <a:moveTo>
                  <a:pt x="0" y="0"/>
                </a:moveTo>
                <a:lnTo>
                  <a:pt x="3539155" y="0"/>
                </a:lnTo>
                <a:lnTo>
                  <a:pt x="3539155" y="3371850"/>
                </a:lnTo>
                <a:lnTo>
                  <a:pt x="0" y="33718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4" name="Google Shape;114;p14"/>
          <p:cNvGrpSpPr/>
          <p:nvPr/>
        </p:nvGrpSpPr>
        <p:grpSpPr>
          <a:xfrm>
            <a:off x="681293" y="-64294"/>
            <a:ext cx="12549150" cy="3083756"/>
            <a:chOff x="0" y="-238125"/>
            <a:chExt cx="16732200" cy="4111675"/>
          </a:xfrm>
        </p:grpSpPr>
        <p:sp>
          <p:nvSpPr>
            <p:cNvPr id="115" name="Google Shape;115;p14"/>
            <p:cNvSpPr txBox="1"/>
            <p:nvPr/>
          </p:nvSpPr>
          <p:spPr>
            <a:xfrm>
              <a:off x="0" y="179350"/>
              <a:ext cx="167322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0">
                  <a:solidFill>
                    <a:srgbClr val="FFFFFF"/>
                  </a:solidFill>
                  <a:latin typeface="Play"/>
                  <a:ea typeface="Play"/>
                  <a:cs typeface="Play"/>
                  <a:sym typeface="Play"/>
                </a:rPr>
                <a:t>      OW TO USE THIS PRESENTATION</a:t>
              </a:r>
              <a:endParaRPr/>
            </a:p>
          </p:txBody>
        </p:sp>
        <p:sp>
          <p:nvSpPr>
            <p:cNvPr id="116" name="Google Shape;116;p14"/>
            <p:cNvSpPr txBox="1"/>
            <p:nvPr/>
          </p:nvSpPr>
          <p:spPr>
            <a:xfrm>
              <a:off x="0" y="-238125"/>
              <a:ext cx="2187893" cy="26765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FFFFFF"/>
                  </a:solidFill>
                  <a:latin typeface="Parisienne"/>
                  <a:ea typeface="Parisienne"/>
                  <a:cs typeface="Parisienne"/>
                  <a:sym typeface="Parisienne"/>
                </a:rPr>
                <a:t>H</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90" name="Shape 390"/>
        <p:cNvGrpSpPr/>
        <p:nvPr/>
      </p:nvGrpSpPr>
      <p:grpSpPr>
        <a:xfrm>
          <a:off x="0" y="0"/>
          <a:ext cx="0" cy="0"/>
          <a:chOff x="0" y="0"/>
          <a:chExt cx="0" cy="0"/>
        </a:xfrm>
      </p:grpSpPr>
      <p:pic>
        <p:nvPicPr>
          <p:cNvPr id="391" name="Google Shape;391;p32"/>
          <p:cNvPicPr preferRelativeResize="0"/>
          <p:nvPr/>
        </p:nvPicPr>
        <p:blipFill rotWithShape="1">
          <a:blip r:embed="rId3">
            <a:alphaModFix/>
          </a:blip>
          <a:srcRect b="0" l="17057" r="17057" t="0"/>
          <a:stretch/>
        </p:blipFill>
        <p:spPr>
          <a:xfrm>
            <a:off x="9369326" y="1264718"/>
            <a:ext cx="7889974" cy="7993582"/>
          </a:xfrm>
          <a:prstGeom prst="rect">
            <a:avLst/>
          </a:prstGeom>
          <a:noFill/>
          <a:ln>
            <a:noFill/>
          </a:ln>
        </p:spPr>
      </p:pic>
      <p:sp>
        <p:nvSpPr>
          <p:cNvPr id="392" name="Google Shape;392;p32"/>
          <p:cNvSpPr txBox="1"/>
          <p:nvPr/>
        </p:nvSpPr>
        <p:spPr>
          <a:xfrm>
            <a:off x="1028700" y="6753230"/>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aven Pro"/>
                <a:ea typeface="Maven Pro"/>
                <a:cs typeface="Maven Pro"/>
                <a:sym typeface="Maven Pro"/>
              </a:rPr>
              <a:t>123 Anywhere St., Any City,ST 12345</a:t>
            </a:r>
            <a:endParaRPr/>
          </a:p>
        </p:txBody>
      </p:sp>
      <p:sp>
        <p:nvSpPr>
          <p:cNvPr id="393" name="Google Shape;393;p32"/>
          <p:cNvSpPr txBox="1"/>
          <p:nvPr/>
        </p:nvSpPr>
        <p:spPr>
          <a:xfrm>
            <a:off x="1028700" y="726098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aven Pro"/>
                <a:ea typeface="Maven Pro"/>
                <a:cs typeface="Maven Pro"/>
                <a:sym typeface="Maven Pro"/>
              </a:rPr>
              <a:t>123-456-7890</a:t>
            </a:r>
            <a:endParaRPr/>
          </a:p>
        </p:txBody>
      </p:sp>
      <p:sp>
        <p:nvSpPr>
          <p:cNvPr id="394" name="Google Shape;394;p32"/>
          <p:cNvSpPr txBox="1"/>
          <p:nvPr/>
        </p:nvSpPr>
        <p:spPr>
          <a:xfrm>
            <a:off x="1028700" y="776874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aven Pro"/>
                <a:ea typeface="Maven Pro"/>
                <a:cs typeface="Maven Pro"/>
                <a:sym typeface="Maven Pro"/>
              </a:rPr>
              <a:t>hello@reallygreatsite.com</a:t>
            </a:r>
            <a:endParaRPr/>
          </a:p>
        </p:txBody>
      </p:sp>
      <p:sp>
        <p:nvSpPr>
          <p:cNvPr id="395" name="Google Shape;395;p32"/>
          <p:cNvSpPr txBox="1"/>
          <p:nvPr/>
        </p:nvSpPr>
        <p:spPr>
          <a:xfrm>
            <a:off x="1028700" y="878426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aven Pro"/>
                <a:ea typeface="Maven Pro"/>
                <a:cs typeface="Maven Pro"/>
                <a:sym typeface="Maven Pro"/>
              </a:rPr>
              <a:t>reallygreatsite.com</a:t>
            </a:r>
            <a:endParaRPr/>
          </a:p>
        </p:txBody>
      </p:sp>
      <p:sp>
        <p:nvSpPr>
          <p:cNvPr id="396" name="Google Shape;396;p32"/>
          <p:cNvSpPr txBox="1"/>
          <p:nvPr/>
        </p:nvSpPr>
        <p:spPr>
          <a:xfrm>
            <a:off x="1028700" y="827650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aven Pro"/>
                <a:ea typeface="Maven Pro"/>
                <a:cs typeface="Maven Pro"/>
                <a:sym typeface="Maven Pro"/>
              </a:rPr>
              <a:t>@reallygreatsite</a:t>
            </a:r>
            <a:endParaRPr/>
          </a:p>
        </p:txBody>
      </p:sp>
      <p:grpSp>
        <p:nvGrpSpPr>
          <p:cNvPr id="397" name="Google Shape;397;p32"/>
          <p:cNvGrpSpPr/>
          <p:nvPr/>
        </p:nvGrpSpPr>
        <p:grpSpPr>
          <a:xfrm>
            <a:off x="956881" y="483265"/>
            <a:ext cx="8187120" cy="3333750"/>
            <a:chOff x="0" y="0"/>
            <a:chExt cx="10916159" cy="4445000"/>
          </a:xfrm>
        </p:grpSpPr>
        <p:sp>
          <p:nvSpPr>
            <p:cNvPr id="398" name="Google Shape;398;p32"/>
            <p:cNvSpPr txBox="1"/>
            <p:nvPr/>
          </p:nvSpPr>
          <p:spPr>
            <a:xfrm>
              <a:off x="2247777" y="993775"/>
              <a:ext cx="8668382"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000000"/>
                  </a:solidFill>
                  <a:latin typeface="Play"/>
                  <a:ea typeface="Play"/>
                  <a:cs typeface="Play"/>
                  <a:sym typeface="Play"/>
                </a:rPr>
                <a:t>ONTACT</a:t>
              </a:r>
              <a:endParaRPr/>
            </a:p>
          </p:txBody>
        </p:sp>
        <p:sp>
          <p:nvSpPr>
            <p:cNvPr id="399" name="Google Shape;399;p32"/>
            <p:cNvSpPr txBox="1"/>
            <p:nvPr/>
          </p:nvSpPr>
          <p:spPr>
            <a:xfrm>
              <a:off x="0" y="0"/>
              <a:ext cx="3259160" cy="444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900">
                  <a:solidFill>
                    <a:srgbClr val="000000"/>
                  </a:solidFill>
                  <a:latin typeface="Parisienne"/>
                  <a:ea typeface="Parisienne"/>
                  <a:cs typeface="Parisienne"/>
                  <a:sym typeface="Parisienne"/>
                </a:rPr>
                <a:t>C</a:t>
              </a:r>
              <a:endParaRPr/>
            </a:p>
          </p:txBody>
        </p:sp>
      </p:grpSp>
      <p:sp>
        <p:nvSpPr>
          <p:cNvPr id="400" name="Google Shape;400;p32"/>
          <p:cNvSpPr/>
          <p:nvPr/>
        </p:nvSpPr>
        <p:spPr>
          <a:xfrm>
            <a:off x="7656229" y="7995443"/>
            <a:ext cx="3426195" cy="3264229"/>
          </a:xfrm>
          <a:custGeom>
            <a:rect b="b" l="l" r="r" t="t"/>
            <a:pathLst>
              <a:path extrusionOk="0" h="3264229" w="3426195">
                <a:moveTo>
                  <a:pt x="0" y="0"/>
                </a:moveTo>
                <a:lnTo>
                  <a:pt x="3426194" y="0"/>
                </a:lnTo>
                <a:lnTo>
                  <a:pt x="3426194" y="3264229"/>
                </a:lnTo>
                <a:lnTo>
                  <a:pt x="0" y="32642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404" name="Shape 404"/>
        <p:cNvGrpSpPr/>
        <p:nvPr/>
      </p:nvGrpSpPr>
      <p:grpSpPr>
        <a:xfrm>
          <a:off x="0" y="0"/>
          <a:ext cx="0" cy="0"/>
          <a:chOff x="0" y="0"/>
          <a:chExt cx="0" cy="0"/>
        </a:xfrm>
      </p:grpSpPr>
      <p:pic>
        <p:nvPicPr>
          <p:cNvPr id="405" name="Google Shape;405;p33"/>
          <p:cNvPicPr preferRelativeResize="0"/>
          <p:nvPr/>
        </p:nvPicPr>
        <p:blipFill rotWithShape="1">
          <a:blip r:embed="rId3">
            <a:alphaModFix/>
          </a:blip>
          <a:srcRect b="2045" l="39976" r="13066" t="20496"/>
          <a:stretch/>
        </p:blipFill>
        <p:spPr>
          <a:xfrm>
            <a:off x="601090" y="4453583"/>
            <a:ext cx="5304592" cy="5833417"/>
          </a:xfrm>
          <a:prstGeom prst="rect">
            <a:avLst/>
          </a:prstGeom>
          <a:noFill/>
          <a:ln>
            <a:noFill/>
          </a:ln>
        </p:spPr>
      </p:pic>
      <p:pic>
        <p:nvPicPr>
          <p:cNvPr id="406" name="Google Shape;406;p33"/>
          <p:cNvPicPr preferRelativeResize="0"/>
          <p:nvPr/>
        </p:nvPicPr>
        <p:blipFill rotWithShape="1">
          <a:blip r:embed="rId4">
            <a:alphaModFix/>
          </a:blip>
          <a:srcRect b="0" l="19668" r="19669" t="0"/>
          <a:stretch/>
        </p:blipFill>
        <p:spPr>
          <a:xfrm>
            <a:off x="6406856" y="4453583"/>
            <a:ext cx="5304592" cy="5833417"/>
          </a:xfrm>
          <a:prstGeom prst="rect">
            <a:avLst/>
          </a:prstGeom>
          <a:noFill/>
          <a:ln>
            <a:noFill/>
          </a:ln>
        </p:spPr>
      </p:pic>
      <p:pic>
        <p:nvPicPr>
          <p:cNvPr id="407" name="Google Shape;407;p33"/>
          <p:cNvPicPr preferRelativeResize="0"/>
          <p:nvPr/>
        </p:nvPicPr>
        <p:blipFill rotWithShape="1">
          <a:blip r:embed="rId5">
            <a:alphaModFix/>
          </a:blip>
          <a:srcRect b="13343" l="0" r="0" t="13342"/>
          <a:stretch/>
        </p:blipFill>
        <p:spPr>
          <a:xfrm>
            <a:off x="12211670" y="4453583"/>
            <a:ext cx="5304592" cy="5833417"/>
          </a:xfrm>
          <a:prstGeom prst="rect">
            <a:avLst/>
          </a:prstGeom>
          <a:noFill/>
          <a:ln>
            <a:noFill/>
          </a:ln>
        </p:spPr>
      </p:pic>
      <p:sp>
        <p:nvSpPr>
          <p:cNvPr id="408" name="Google Shape;408;p33"/>
          <p:cNvSpPr txBox="1"/>
          <p:nvPr/>
        </p:nvSpPr>
        <p:spPr>
          <a:xfrm>
            <a:off x="12053872" y="1784053"/>
            <a:ext cx="5462390" cy="114617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3500">
                <a:solidFill>
                  <a:srgbClr val="FFFFFF"/>
                </a:solidFill>
                <a:latin typeface="Maven Pro"/>
                <a:ea typeface="Maven Pro"/>
                <a:cs typeface="Maven Pro"/>
                <a:sym typeface="Maven Pro"/>
              </a:rPr>
              <a:t>Write a closing statement or call-to-action here.</a:t>
            </a:r>
            <a:endParaRPr/>
          </a:p>
        </p:txBody>
      </p:sp>
      <p:grpSp>
        <p:nvGrpSpPr>
          <p:cNvPr id="409" name="Google Shape;409;p33"/>
          <p:cNvGrpSpPr/>
          <p:nvPr/>
        </p:nvGrpSpPr>
        <p:grpSpPr>
          <a:xfrm>
            <a:off x="601102" y="401651"/>
            <a:ext cx="11198874" cy="3370950"/>
            <a:chOff x="0" y="-419100"/>
            <a:chExt cx="12609924" cy="4494600"/>
          </a:xfrm>
        </p:grpSpPr>
        <p:sp>
          <p:nvSpPr>
            <p:cNvPr id="410" name="Google Shape;410;p33"/>
            <p:cNvSpPr txBox="1"/>
            <p:nvPr/>
          </p:nvSpPr>
          <p:spPr>
            <a:xfrm>
              <a:off x="2429724" y="991235"/>
              <a:ext cx="10180200" cy="246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FFFFFF"/>
                  </a:solidFill>
                  <a:latin typeface="Play"/>
                  <a:ea typeface="Play"/>
                  <a:cs typeface="Play"/>
                  <a:sym typeface="Play"/>
                </a:rPr>
                <a:t>HANK YOU!</a:t>
              </a:r>
              <a:endParaRPr/>
            </a:p>
          </p:txBody>
        </p:sp>
        <p:sp>
          <p:nvSpPr>
            <p:cNvPr id="411" name="Google Shape;411;p33"/>
            <p:cNvSpPr txBox="1"/>
            <p:nvPr/>
          </p:nvSpPr>
          <p:spPr>
            <a:xfrm>
              <a:off x="0" y="-419100"/>
              <a:ext cx="1994100" cy="44946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lang="en-US" sz="21900">
                  <a:solidFill>
                    <a:srgbClr val="FFFFFF"/>
                  </a:solidFill>
                  <a:latin typeface="Parisienne"/>
                  <a:ea typeface="Parisienne"/>
                  <a:cs typeface="Parisienne"/>
                  <a:sym typeface="Parisienne"/>
                </a:rPr>
                <a:t>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15" name="Shape 415"/>
        <p:cNvGrpSpPr/>
        <p:nvPr/>
      </p:nvGrpSpPr>
      <p:grpSpPr>
        <a:xfrm>
          <a:off x="0" y="0"/>
          <a:ext cx="0" cy="0"/>
          <a:chOff x="0" y="0"/>
          <a:chExt cx="0" cy="0"/>
        </a:xfrm>
      </p:grpSpPr>
      <p:sp>
        <p:nvSpPr>
          <p:cNvPr id="416" name="Google Shape;416;p34"/>
          <p:cNvSpPr txBox="1"/>
          <p:nvPr/>
        </p:nvSpPr>
        <p:spPr>
          <a:xfrm>
            <a:off x="12755028" y="496288"/>
            <a:ext cx="5059200" cy="5892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a:solidFill>
                  <a:srgbClr val="000000"/>
                </a:solidFill>
                <a:latin typeface="Maven Pro"/>
                <a:ea typeface="Maven Pro"/>
                <a:cs typeface="Maven Pro"/>
                <a:sym typeface="Maven Pro"/>
              </a:rPr>
              <a:t>Use these design resources in your Canva Presentation.</a:t>
            </a:r>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l">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rPr lang="en-US" sz="2400">
                <a:solidFill>
                  <a:srgbClr val="000000"/>
                </a:solidFill>
                <a:latin typeface="Maven Pro"/>
                <a:ea typeface="Maven Pro"/>
                <a:cs typeface="Maven Pro"/>
                <a:sym typeface="Maven Pro"/>
              </a:rPr>
              <a:t>You can find these fonts online too. Happy designing! </a:t>
            </a:r>
            <a:endParaRPr/>
          </a:p>
          <a:p>
            <a:pPr indent="0" lvl="0" marL="0" marR="0" rtl="0" algn="r">
              <a:lnSpc>
                <a:spcPct val="115000"/>
              </a:lnSpc>
              <a:spcBef>
                <a:spcPts val="0"/>
              </a:spcBef>
              <a:spcAft>
                <a:spcPts val="0"/>
              </a:spcAft>
              <a:buNone/>
            </a:pPr>
            <a:r>
              <a:t/>
            </a:r>
            <a:endParaRPr sz="2400">
              <a:solidFill>
                <a:srgbClr val="000000"/>
              </a:solidFill>
              <a:latin typeface="Maven Pro"/>
              <a:ea typeface="Maven Pro"/>
              <a:cs typeface="Maven Pro"/>
              <a:sym typeface="Maven Pro"/>
            </a:endParaRPr>
          </a:p>
          <a:p>
            <a:pPr indent="0" lvl="0" marL="0" marR="0" rtl="0" algn="r">
              <a:lnSpc>
                <a:spcPct val="115000"/>
              </a:lnSpc>
              <a:spcBef>
                <a:spcPts val="0"/>
              </a:spcBef>
              <a:spcAft>
                <a:spcPts val="0"/>
              </a:spcAft>
              <a:buNone/>
            </a:pPr>
            <a:r>
              <a:rPr lang="en-US" sz="2400">
                <a:solidFill>
                  <a:srgbClr val="000000"/>
                </a:solidFill>
                <a:latin typeface="Maven Pro"/>
                <a:ea typeface="Maven Pro"/>
                <a:cs typeface="Maven Pro"/>
                <a:sym typeface="Maven Pro"/>
              </a:rPr>
              <a:t>Don't forget to delete this page before presenting. </a:t>
            </a:r>
            <a:endParaRPr/>
          </a:p>
        </p:txBody>
      </p:sp>
      <p:sp>
        <p:nvSpPr>
          <p:cNvPr id="417" name="Google Shape;417;p34"/>
          <p:cNvSpPr txBox="1"/>
          <p:nvPr/>
        </p:nvSpPr>
        <p:spPr>
          <a:xfrm>
            <a:off x="13137394" y="1540351"/>
            <a:ext cx="46767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a:solidFill>
                  <a:srgbClr val="000000"/>
                </a:solidFill>
                <a:latin typeface="Maven Pro"/>
                <a:ea typeface="Maven Pro"/>
                <a:cs typeface="Maven Pro"/>
                <a:sym typeface="Maven Pro"/>
              </a:rPr>
              <a:t>This presentation template uses the following free fonts:</a:t>
            </a:r>
            <a:endParaRPr/>
          </a:p>
        </p:txBody>
      </p:sp>
      <p:sp>
        <p:nvSpPr>
          <p:cNvPr id="418" name="Google Shape;418;p34"/>
          <p:cNvSpPr txBox="1"/>
          <p:nvPr/>
        </p:nvSpPr>
        <p:spPr>
          <a:xfrm>
            <a:off x="12755028" y="2792765"/>
            <a:ext cx="5059200" cy="1219200"/>
          </a:xfrm>
          <a:prstGeom prst="rect">
            <a:avLst/>
          </a:prstGeom>
          <a:noFill/>
          <a:ln>
            <a:noFill/>
          </a:ln>
        </p:spPr>
        <p:txBody>
          <a:bodyPr anchorCtr="0" anchor="t" bIns="0" lIns="0" spcFirstLastPara="1" rIns="0" wrap="square" tIns="0">
            <a:spAutoFit/>
          </a:bodyPr>
          <a:lstStyle/>
          <a:p>
            <a:pPr indent="-259079" lvl="1" marL="518160" marR="0" rtl="0" algn="r">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Maven Pro"/>
                <a:ea typeface="Maven Pro"/>
                <a:cs typeface="Maven Pro"/>
                <a:sym typeface="Maven Pro"/>
              </a:rPr>
              <a:t>Titles: Play &amp; Parisienne</a:t>
            </a:r>
            <a:endParaRPr/>
          </a:p>
          <a:p>
            <a:pPr indent="-259079" lvl="1" marL="518160" marR="0" rtl="0" algn="r">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Maven Pro"/>
                <a:ea typeface="Maven Pro"/>
                <a:cs typeface="Maven Pro"/>
                <a:sym typeface="Maven Pro"/>
              </a:rPr>
              <a:t>Headers: Maven Pro</a:t>
            </a:r>
            <a:endParaRPr/>
          </a:p>
          <a:p>
            <a:pPr indent="-259079" lvl="1" marL="518160" marR="0" rtl="0" algn="r">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Maven Pro"/>
                <a:ea typeface="Maven Pro"/>
                <a:cs typeface="Maven Pro"/>
                <a:sym typeface="Maven Pro"/>
              </a:rPr>
              <a:t>Body Copy: Maven Pro</a:t>
            </a:r>
            <a:endParaRPr/>
          </a:p>
        </p:txBody>
      </p:sp>
      <p:grpSp>
        <p:nvGrpSpPr>
          <p:cNvPr id="419" name="Google Shape;419;p34"/>
          <p:cNvGrpSpPr/>
          <p:nvPr/>
        </p:nvGrpSpPr>
        <p:grpSpPr>
          <a:xfrm>
            <a:off x="-408200" y="6407675"/>
            <a:ext cx="16886833" cy="3370950"/>
            <a:chOff x="0" y="-419100"/>
            <a:chExt cx="17298538" cy="4494600"/>
          </a:xfrm>
        </p:grpSpPr>
        <p:sp>
          <p:nvSpPr>
            <p:cNvPr id="420" name="Google Shape;420;p34"/>
            <p:cNvSpPr txBox="1"/>
            <p:nvPr/>
          </p:nvSpPr>
          <p:spPr>
            <a:xfrm>
              <a:off x="1691338" y="1277592"/>
              <a:ext cx="15607200" cy="2462700"/>
            </a:xfrm>
            <a:prstGeom prst="rect">
              <a:avLst/>
            </a:prstGeom>
            <a:noFill/>
            <a:ln>
              <a:noFill/>
            </a:ln>
          </p:spPr>
          <p:txBody>
            <a:bodyPr anchorCtr="0" anchor="t" bIns="0" lIns="0" spcFirstLastPara="1" rIns="0" wrap="square" tIns="0">
              <a:spAutoFit/>
            </a:bodyPr>
            <a:lstStyle/>
            <a:p>
              <a:pPr indent="0" lvl="0" marL="0" marR="0" rtl="0" algn="l">
                <a:lnSpc>
                  <a:spcPct val="112000"/>
                </a:lnSpc>
                <a:spcBef>
                  <a:spcPts val="0"/>
                </a:spcBef>
                <a:spcAft>
                  <a:spcPts val="0"/>
                </a:spcAft>
                <a:buNone/>
              </a:pPr>
              <a:r>
                <a:rPr lang="en-US" sz="12000">
                  <a:solidFill>
                    <a:srgbClr val="000000"/>
                  </a:solidFill>
                  <a:latin typeface="Play"/>
                  <a:ea typeface="Play"/>
                  <a:cs typeface="Play"/>
                  <a:sym typeface="Play"/>
                </a:rPr>
                <a:t>      </a:t>
              </a:r>
              <a:r>
                <a:rPr lang="en-US" sz="12000" u="none" strike="noStrike">
                  <a:solidFill>
                    <a:srgbClr val="000000"/>
                  </a:solidFill>
                  <a:latin typeface="Play"/>
                  <a:ea typeface="Play"/>
                  <a:cs typeface="Play"/>
                  <a:sym typeface="Play"/>
                </a:rPr>
                <a:t>ESOURCE PAGE</a:t>
              </a:r>
              <a:endParaRPr/>
            </a:p>
          </p:txBody>
        </p:sp>
        <p:sp>
          <p:nvSpPr>
            <p:cNvPr id="421" name="Google Shape;421;p34"/>
            <p:cNvSpPr txBox="1"/>
            <p:nvPr/>
          </p:nvSpPr>
          <p:spPr>
            <a:xfrm>
              <a:off x="0" y="-419100"/>
              <a:ext cx="5452800" cy="44946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lang="en-US" sz="21900">
                  <a:solidFill>
                    <a:srgbClr val="000000"/>
                  </a:solidFill>
                  <a:latin typeface="Parisienne"/>
                  <a:ea typeface="Parisienne"/>
                  <a:cs typeface="Parisienne"/>
                  <a:sym typeface="Parisienne"/>
                </a:rPr>
                <a:t>R</a:t>
              </a:r>
              <a:endParaRPr/>
            </a:p>
          </p:txBody>
        </p:sp>
      </p:grpSp>
      <p:grpSp>
        <p:nvGrpSpPr>
          <p:cNvPr id="422" name="Google Shape;422;p34"/>
          <p:cNvGrpSpPr/>
          <p:nvPr/>
        </p:nvGrpSpPr>
        <p:grpSpPr>
          <a:xfrm>
            <a:off x="670700" y="344037"/>
            <a:ext cx="11894931" cy="6008221"/>
            <a:chOff x="0" y="-47625"/>
            <a:chExt cx="3132821" cy="1582412"/>
          </a:xfrm>
        </p:grpSpPr>
        <p:sp>
          <p:nvSpPr>
            <p:cNvPr id="423" name="Google Shape;423;p34"/>
            <p:cNvSpPr/>
            <p:nvPr/>
          </p:nvSpPr>
          <p:spPr>
            <a:xfrm>
              <a:off x="0" y="0"/>
              <a:ext cx="3132821" cy="1534787"/>
            </a:xfrm>
            <a:custGeom>
              <a:rect b="b" l="l" r="r" t="t"/>
              <a:pathLst>
                <a:path extrusionOk="0" h="1534787" w="3132821">
                  <a:moveTo>
                    <a:pt x="0" y="0"/>
                  </a:moveTo>
                  <a:lnTo>
                    <a:pt x="3132821" y="0"/>
                  </a:lnTo>
                  <a:lnTo>
                    <a:pt x="3132821" y="1534787"/>
                  </a:lnTo>
                  <a:lnTo>
                    <a:pt x="0" y="1534787"/>
                  </a:lnTo>
                  <a:lnTo>
                    <a:pt x="0" y="0"/>
                  </a:ln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5" name="Google Shape;425;p34"/>
          <p:cNvSpPr/>
          <p:nvPr/>
        </p:nvSpPr>
        <p:spPr>
          <a:xfrm>
            <a:off x="1175802" y="1736795"/>
            <a:ext cx="3572408" cy="3403531"/>
          </a:xfrm>
          <a:custGeom>
            <a:rect b="b" l="l" r="r" t="t"/>
            <a:pathLst>
              <a:path extrusionOk="0" h="3403531" w="3572408">
                <a:moveTo>
                  <a:pt x="0" y="0"/>
                </a:moveTo>
                <a:lnTo>
                  <a:pt x="3572408" y="0"/>
                </a:lnTo>
                <a:lnTo>
                  <a:pt x="3572408" y="3403530"/>
                </a:lnTo>
                <a:lnTo>
                  <a:pt x="0" y="340353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34"/>
          <p:cNvSpPr/>
          <p:nvPr/>
        </p:nvSpPr>
        <p:spPr>
          <a:xfrm>
            <a:off x="8886604" y="1852002"/>
            <a:ext cx="3173924" cy="3173924"/>
          </a:xfrm>
          <a:custGeom>
            <a:rect b="b" l="l" r="r" t="t"/>
            <a:pathLst>
              <a:path extrusionOk="0" h="3173924" w="3173924">
                <a:moveTo>
                  <a:pt x="0" y="0"/>
                </a:moveTo>
                <a:lnTo>
                  <a:pt x="3173925" y="0"/>
                </a:lnTo>
                <a:lnTo>
                  <a:pt x="3173925" y="3173924"/>
                </a:lnTo>
                <a:lnTo>
                  <a:pt x="0" y="31739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27" name="Google Shape;427;p34"/>
          <p:cNvGrpSpPr/>
          <p:nvPr/>
        </p:nvGrpSpPr>
        <p:grpSpPr>
          <a:xfrm>
            <a:off x="5230849" y="1852002"/>
            <a:ext cx="3173117" cy="3173117"/>
            <a:chOff x="0" y="0"/>
            <a:chExt cx="812800" cy="812800"/>
          </a:xfrm>
        </p:grpSpPr>
        <p:sp>
          <p:nvSpPr>
            <p:cNvPr id="428" name="Google Shape;428;p3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34"/>
            <p:cNvSpPr txBox="1"/>
            <p:nvPr/>
          </p:nvSpPr>
          <p:spPr>
            <a:xfrm>
              <a:off x="139700" y="158750"/>
              <a:ext cx="533400" cy="514350"/>
            </a:xfrm>
            <a:prstGeom prst="rect">
              <a:avLst/>
            </a:prstGeom>
            <a:noFill/>
            <a:ln>
              <a:noFill/>
            </a:ln>
          </p:spPr>
          <p:txBody>
            <a:bodyPr anchorCtr="0" anchor="ctr" bIns="50800" lIns="50800" spcFirstLastPara="1" rIns="50800" wrap="square" tIns="50800">
              <a:noAutofit/>
            </a:bodyPr>
            <a:lstStyle/>
            <a:p>
              <a:pPr indent="0" lvl="0" marL="0" marR="0" rtl="0" algn="ctr">
                <a:lnSpc>
                  <a:spcPct val="125888"/>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433" name="Shape 433"/>
        <p:cNvGrpSpPr/>
        <p:nvPr/>
      </p:nvGrpSpPr>
      <p:grpSpPr>
        <a:xfrm>
          <a:off x="0" y="0"/>
          <a:ext cx="0" cy="0"/>
          <a:chOff x="0" y="0"/>
          <a:chExt cx="0" cy="0"/>
        </a:xfrm>
      </p:grpSpPr>
      <p:pic>
        <p:nvPicPr>
          <p:cNvPr id="434" name="Google Shape;434;p35"/>
          <p:cNvPicPr preferRelativeResize="0"/>
          <p:nvPr/>
        </p:nvPicPr>
        <p:blipFill rotWithShape="1">
          <a:blip r:embed="rId3">
            <a:alphaModFix/>
          </a:blip>
          <a:srcRect b="0" l="13222" r="13222" t="0"/>
          <a:stretch/>
        </p:blipFill>
        <p:spPr>
          <a:xfrm>
            <a:off x="339081" y="6466072"/>
            <a:ext cx="3769189" cy="3417272"/>
          </a:xfrm>
          <a:prstGeom prst="rect">
            <a:avLst/>
          </a:prstGeom>
          <a:noFill/>
          <a:ln>
            <a:noFill/>
          </a:ln>
        </p:spPr>
      </p:pic>
      <p:sp>
        <p:nvSpPr>
          <p:cNvPr id="435" name="Google Shape;435;p35"/>
          <p:cNvSpPr txBox="1"/>
          <p:nvPr/>
        </p:nvSpPr>
        <p:spPr>
          <a:xfrm>
            <a:off x="4667046" y="5319897"/>
            <a:ext cx="89538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3500">
                <a:solidFill>
                  <a:srgbClr val="FFFFFF"/>
                </a:solidFill>
                <a:latin typeface="Maven Pro"/>
                <a:ea typeface="Maven Pro"/>
                <a:cs typeface="Maven Pro"/>
                <a:sym typeface="Maven Pro"/>
              </a:rPr>
              <a:t>This presentation template is free for everyone to use thanks to the following:</a:t>
            </a:r>
            <a:endParaRPr/>
          </a:p>
        </p:txBody>
      </p:sp>
      <p:sp>
        <p:nvSpPr>
          <p:cNvPr id="436" name="Google Shape;436;p35"/>
          <p:cNvSpPr txBox="1"/>
          <p:nvPr/>
        </p:nvSpPr>
        <p:spPr>
          <a:xfrm>
            <a:off x="5121774" y="7456420"/>
            <a:ext cx="80445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FFFFFF"/>
                </a:solidFill>
                <a:latin typeface="Maven Pro"/>
                <a:ea typeface="Maven Pro"/>
                <a:cs typeface="Maven Pro"/>
                <a:sym typeface="Maven Pro"/>
              </a:rPr>
              <a:t>SlidesCarnival for the presentation template</a:t>
            </a:r>
            <a:endParaRPr/>
          </a:p>
          <a:p>
            <a:pPr indent="0" lvl="0" marL="0" marR="0" rtl="0" algn="ctr">
              <a:lnSpc>
                <a:spcPct val="115000"/>
              </a:lnSpc>
              <a:spcBef>
                <a:spcPts val="0"/>
              </a:spcBef>
              <a:spcAft>
                <a:spcPts val="0"/>
              </a:spcAft>
              <a:buNone/>
            </a:pPr>
            <a:r>
              <a:rPr lang="en-US" sz="2400">
                <a:solidFill>
                  <a:srgbClr val="FFFFFF"/>
                </a:solidFill>
                <a:latin typeface="Maven Pro"/>
                <a:ea typeface="Maven Pro"/>
                <a:cs typeface="Maven Pro"/>
                <a:sym typeface="Maven Pro"/>
              </a:rPr>
              <a:t>Pexels for the photos</a:t>
            </a:r>
            <a:endParaRPr/>
          </a:p>
        </p:txBody>
      </p:sp>
      <p:sp>
        <p:nvSpPr>
          <p:cNvPr id="437" name="Google Shape;437;p35"/>
          <p:cNvSpPr txBox="1"/>
          <p:nvPr/>
        </p:nvSpPr>
        <p:spPr>
          <a:xfrm>
            <a:off x="7070334" y="8656696"/>
            <a:ext cx="414733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Parisienne"/>
                <a:ea typeface="Parisienne"/>
                <a:cs typeface="Parisienne"/>
                <a:sym typeface="Parisienne"/>
              </a:rPr>
              <a:t>Happy designing! </a:t>
            </a:r>
            <a:endParaRPr/>
          </a:p>
        </p:txBody>
      </p:sp>
      <p:sp>
        <p:nvSpPr>
          <p:cNvPr id="438" name="Google Shape;438;p35"/>
          <p:cNvSpPr/>
          <p:nvPr/>
        </p:nvSpPr>
        <p:spPr>
          <a:xfrm>
            <a:off x="7123209" y="3360213"/>
            <a:ext cx="3893088" cy="973272"/>
          </a:xfrm>
          <a:custGeom>
            <a:rect b="b" l="l" r="r" t="t"/>
            <a:pathLst>
              <a:path extrusionOk="0" h="973272" w="3893088">
                <a:moveTo>
                  <a:pt x="0" y="0"/>
                </a:moveTo>
                <a:lnTo>
                  <a:pt x="3893088" y="0"/>
                </a:lnTo>
                <a:lnTo>
                  <a:pt x="3893088" y="973272"/>
                </a:lnTo>
                <a:lnTo>
                  <a:pt x="0" y="9732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9" name="Google Shape;439;p35"/>
          <p:cNvCxnSpPr/>
          <p:nvPr/>
        </p:nvCxnSpPr>
        <p:spPr>
          <a:xfrm>
            <a:off x="-214897" y="4752585"/>
            <a:ext cx="18865613" cy="0"/>
          </a:xfrm>
          <a:prstGeom prst="straightConnector1">
            <a:avLst/>
          </a:prstGeom>
          <a:noFill/>
          <a:ln cap="flat" cmpd="sng" w="38100">
            <a:solidFill>
              <a:srgbClr val="FFFFFF"/>
            </a:solidFill>
            <a:prstDash val="solid"/>
            <a:round/>
            <a:headEnd len="sm" w="sm" type="none"/>
            <a:tailEnd len="sm" w="sm" type="none"/>
          </a:ln>
        </p:spPr>
      </p:cxnSp>
      <p:cxnSp>
        <p:nvCxnSpPr>
          <p:cNvPr id="440" name="Google Shape;440;p35"/>
          <p:cNvCxnSpPr/>
          <p:nvPr/>
        </p:nvCxnSpPr>
        <p:spPr>
          <a:xfrm>
            <a:off x="-798079" y="7081008"/>
            <a:ext cx="19735663" cy="0"/>
          </a:xfrm>
          <a:prstGeom prst="straightConnector1">
            <a:avLst/>
          </a:prstGeom>
          <a:noFill/>
          <a:ln cap="flat" cmpd="sng" w="38100">
            <a:solidFill>
              <a:srgbClr val="FFFFFF"/>
            </a:solidFill>
            <a:prstDash val="solid"/>
            <a:round/>
            <a:headEnd len="sm" w="sm" type="none"/>
            <a:tailEnd len="sm" w="sm" type="none"/>
          </a:ln>
        </p:spPr>
      </p:cxnSp>
      <p:cxnSp>
        <p:nvCxnSpPr>
          <p:cNvPr id="441" name="Google Shape;441;p35"/>
          <p:cNvCxnSpPr/>
          <p:nvPr/>
        </p:nvCxnSpPr>
        <p:spPr>
          <a:xfrm>
            <a:off x="-1687192" y="9409431"/>
            <a:ext cx="20089728" cy="0"/>
          </a:xfrm>
          <a:prstGeom prst="straightConnector1">
            <a:avLst/>
          </a:prstGeom>
          <a:noFill/>
          <a:ln cap="flat" cmpd="sng" w="38100">
            <a:solidFill>
              <a:srgbClr val="FFFFFF"/>
            </a:solidFill>
            <a:prstDash val="solid"/>
            <a:round/>
            <a:headEnd len="sm" w="sm" type="none"/>
            <a:tailEnd len="sm" w="sm" type="none"/>
          </a:ln>
        </p:spPr>
      </p:cxnSp>
      <p:grpSp>
        <p:nvGrpSpPr>
          <p:cNvPr id="442" name="Google Shape;442;p35"/>
          <p:cNvGrpSpPr/>
          <p:nvPr/>
        </p:nvGrpSpPr>
        <p:grpSpPr>
          <a:xfrm>
            <a:off x="5745244" y="-15630"/>
            <a:ext cx="6649018" cy="3644265"/>
            <a:chOff x="0" y="-419100"/>
            <a:chExt cx="8865357" cy="4859020"/>
          </a:xfrm>
        </p:grpSpPr>
        <p:sp>
          <p:nvSpPr>
            <p:cNvPr id="443" name="Google Shape;443;p35"/>
            <p:cNvSpPr txBox="1"/>
            <p:nvPr/>
          </p:nvSpPr>
          <p:spPr>
            <a:xfrm>
              <a:off x="2059435" y="1250767"/>
              <a:ext cx="6805922"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FFFFFF"/>
                  </a:solidFill>
                  <a:latin typeface="Play"/>
                  <a:ea typeface="Play"/>
                  <a:cs typeface="Play"/>
                  <a:sym typeface="Play"/>
                </a:rPr>
                <a:t>REDITS</a:t>
              </a:r>
              <a:endParaRPr/>
            </a:p>
          </p:txBody>
        </p:sp>
        <p:sp>
          <p:nvSpPr>
            <p:cNvPr id="444" name="Google Shape;444;p35"/>
            <p:cNvSpPr txBox="1"/>
            <p:nvPr/>
          </p:nvSpPr>
          <p:spPr>
            <a:xfrm>
              <a:off x="0" y="-419100"/>
              <a:ext cx="2382996" cy="485902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lang="en-US" sz="21900">
                  <a:solidFill>
                    <a:srgbClr val="FFFFFF"/>
                  </a:solidFill>
                  <a:latin typeface="Parisienne"/>
                  <a:ea typeface="Parisienne"/>
                  <a:cs typeface="Parisienne"/>
                  <a:sym typeface="Parisienne"/>
                </a:rPr>
                <a:t>C</a:t>
              </a:r>
              <a:endParaRPr/>
            </a:p>
          </p:txBody>
        </p:sp>
      </p:grpSp>
      <p:pic>
        <p:nvPicPr>
          <p:cNvPr id="445" name="Google Shape;445;p35"/>
          <p:cNvPicPr preferRelativeResize="0"/>
          <p:nvPr/>
        </p:nvPicPr>
        <p:blipFill rotWithShape="1">
          <a:blip r:embed="rId5">
            <a:alphaModFix/>
          </a:blip>
          <a:srcRect b="0" l="29870" r="29870" t="0"/>
          <a:stretch/>
        </p:blipFill>
        <p:spPr>
          <a:xfrm>
            <a:off x="14182929" y="517439"/>
            <a:ext cx="3769189" cy="62223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20" name="Shape 120"/>
        <p:cNvGrpSpPr/>
        <p:nvPr/>
      </p:nvGrpSpPr>
      <p:grpSpPr>
        <a:xfrm>
          <a:off x="0" y="0"/>
          <a:ext cx="0" cy="0"/>
          <a:chOff x="0" y="0"/>
          <a:chExt cx="0" cy="0"/>
        </a:xfrm>
      </p:grpSpPr>
      <p:grpSp>
        <p:nvGrpSpPr>
          <p:cNvPr id="121" name="Google Shape;121;p15"/>
          <p:cNvGrpSpPr/>
          <p:nvPr/>
        </p:nvGrpSpPr>
        <p:grpSpPr>
          <a:xfrm>
            <a:off x="10599967" y="554971"/>
            <a:ext cx="6484357" cy="8391144"/>
            <a:chOff x="0" y="-47625"/>
            <a:chExt cx="1707814" cy="2210013"/>
          </a:xfrm>
        </p:grpSpPr>
        <p:sp>
          <p:nvSpPr>
            <p:cNvPr id="122" name="Google Shape;122;p15"/>
            <p:cNvSpPr/>
            <p:nvPr/>
          </p:nvSpPr>
          <p:spPr>
            <a:xfrm>
              <a:off x="0" y="0"/>
              <a:ext cx="1707814" cy="2162388"/>
            </a:xfrm>
            <a:custGeom>
              <a:rect b="b" l="l" r="r" t="t"/>
              <a:pathLst>
                <a:path extrusionOk="0" h="2162388" w="1707814">
                  <a:moveTo>
                    <a:pt x="0" y="0"/>
                  </a:moveTo>
                  <a:lnTo>
                    <a:pt x="1707814" y="0"/>
                  </a:lnTo>
                  <a:lnTo>
                    <a:pt x="1707814" y="2162388"/>
                  </a:lnTo>
                  <a:lnTo>
                    <a:pt x="0" y="2162388"/>
                  </a:lnTo>
                  <a:lnTo>
                    <a:pt x="0" y="0"/>
                  </a:ln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24" name="Google Shape;124;p15"/>
          <p:cNvPicPr preferRelativeResize="0"/>
          <p:nvPr/>
        </p:nvPicPr>
        <p:blipFill rotWithShape="1">
          <a:blip r:embed="rId3">
            <a:alphaModFix/>
          </a:blip>
          <a:srcRect b="7736" l="0" r="0" t="7737"/>
          <a:stretch/>
        </p:blipFill>
        <p:spPr>
          <a:xfrm>
            <a:off x="10611455" y="735797"/>
            <a:ext cx="6472869" cy="8210316"/>
          </a:xfrm>
          <a:prstGeom prst="rect">
            <a:avLst/>
          </a:prstGeom>
          <a:noFill/>
          <a:ln>
            <a:noFill/>
          </a:ln>
        </p:spPr>
      </p:pic>
      <p:cxnSp>
        <p:nvCxnSpPr>
          <p:cNvPr id="125" name="Google Shape;125;p15"/>
          <p:cNvCxnSpPr/>
          <p:nvPr/>
        </p:nvCxnSpPr>
        <p:spPr>
          <a:xfrm>
            <a:off x="1496843" y="716747"/>
            <a:ext cx="8282934" cy="0"/>
          </a:xfrm>
          <a:prstGeom prst="straightConnector1">
            <a:avLst/>
          </a:prstGeom>
          <a:noFill/>
          <a:ln cap="flat" cmpd="sng" w="38100">
            <a:solidFill>
              <a:srgbClr val="000000"/>
            </a:solidFill>
            <a:prstDash val="solid"/>
            <a:round/>
            <a:headEnd len="sm" w="sm" type="none"/>
            <a:tailEnd len="sm" w="sm" type="none"/>
          </a:ln>
        </p:spPr>
      </p:cxnSp>
      <p:cxnSp>
        <p:nvCxnSpPr>
          <p:cNvPr id="126" name="Google Shape;126;p15"/>
          <p:cNvCxnSpPr/>
          <p:nvPr/>
        </p:nvCxnSpPr>
        <p:spPr>
          <a:xfrm>
            <a:off x="1496843" y="3045170"/>
            <a:ext cx="8282934" cy="0"/>
          </a:xfrm>
          <a:prstGeom prst="straightConnector1">
            <a:avLst/>
          </a:prstGeom>
          <a:noFill/>
          <a:ln cap="flat" cmpd="sng" w="38100">
            <a:solidFill>
              <a:srgbClr val="000000"/>
            </a:solidFill>
            <a:prstDash val="solid"/>
            <a:round/>
            <a:headEnd len="sm" w="sm" type="none"/>
            <a:tailEnd len="sm" w="sm" type="none"/>
          </a:ln>
        </p:spPr>
      </p:cxnSp>
      <p:cxnSp>
        <p:nvCxnSpPr>
          <p:cNvPr id="127" name="Google Shape;127;p15"/>
          <p:cNvCxnSpPr/>
          <p:nvPr/>
        </p:nvCxnSpPr>
        <p:spPr>
          <a:xfrm>
            <a:off x="1496843" y="5373593"/>
            <a:ext cx="8282934" cy="0"/>
          </a:xfrm>
          <a:prstGeom prst="straightConnector1">
            <a:avLst/>
          </a:prstGeom>
          <a:noFill/>
          <a:ln cap="flat" cmpd="sng" w="38100">
            <a:solidFill>
              <a:srgbClr val="000000"/>
            </a:solidFill>
            <a:prstDash val="solid"/>
            <a:round/>
            <a:headEnd len="sm" w="sm" type="none"/>
            <a:tailEnd len="sm" w="sm" type="none"/>
          </a:ln>
        </p:spPr>
      </p:cxnSp>
      <p:cxnSp>
        <p:nvCxnSpPr>
          <p:cNvPr id="128" name="Google Shape;128;p15"/>
          <p:cNvCxnSpPr/>
          <p:nvPr/>
        </p:nvCxnSpPr>
        <p:spPr>
          <a:xfrm>
            <a:off x="1496843" y="7702016"/>
            <a:ext cx="8282934" cy="0"/>
          </a:xfrm>
          <a:prstGeom prst="straightConnector1">
            <a:avLst/>
          </a:prstGeom>
          <a:noFill/>
          <a:ln cap="flat" cmpd="sng" w="38100">
            <a:solidFill>
              <a:srgbClr val="000000"/>
            </a:solidFill>
            <a:prstDash val="solid"/>
            <a:round/>
            <a:headEnd len="sm" w="sm" type="none"/>
            <a:tailEnd len="sm" w="sm" type="none"/>
          </a:ln>
        </p:spPr>
      </p:cxnSp>
      <p:sp>
        <p:nvSpPr>
          <p:cNvPr id="129" name="Google Shape;129;p15"/>
          <p:cNvSpPr txBox="1"/>
          <p:nvPr/>
        </p:nvSpPr>
        <p:spPr>
          <a:xfrm>
            <a:off x="1502587" y="1009650"/>
            <a:ext cx="6279959"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u="none" strike="noStrike">
                <a:solidFill>
                  <a:srgbClr val="000000"/>
                </a:solidFill>
                <a:latin typeface="Play"/>
                <a:ea typeface="Play"/>
                <a:cs typeface="Play"/>
                <a:sym typeface="Play"/>
              </a:rPr>
              <a:t>INTRODUCTION</a:t>
            </a:r>
            <a:endParaRPr/>
          </a:p>
        </p:txBody>
      </p:sp>
      <p:sp>
        <p:nvSpPr>
          <p:cNvPr id="130" name="Google Shape;130;p15"/>
          <p:cNvSpPr txBox="1"/>
          <p:nvPr/>
        </p:nvSpPr>
        <p:spPr>
          <a:xfrm>
            <a:off x="1502587" y="2173885"/>
            <a:ext cx="752367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aven Pro"/>
                <a:ea typeface="Maven Pro"/>
                <a:cs typeface="Maven Pro"/>
                <a:sym typeface="Maven Pro"/>
              </a:rPr>
              <a:t>Elaborate on what you want to discuss. </a:t>
            </a:r>
            <a:endParaRPr/>
          </a:p>
        </p:txBody>
      </p:sp>
      <p:sp>
        <p:nvSpPr>
          <p:cNvPr id="131" name="Google Shape;131;p15"/>
          <p:cNvSpPr txBox="1"/>
          <p:nvPr/>
        </p:nvSpPr>
        <p:spPr>
          <a:xfrm>
            <a:off x="1514075" y="3383097"/>
            <a:ext cx="6268471"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a:solidFill>
                  <a:srgbClr val="000000"/>
                </a:solidFill>
                <a:latin typeface="Play"/>
                <a:ea typeface="Play"/>
                <a:cs typeface="Play"/>
                <a:sym typeface="Play"/>
              </a:rPr>
              <a:t>ABOUT US</a:t>
            </a:r>
            <a:endParaRPr/>
          </a:p>
        </p:txBody>
      </p:sp>
      <p:sp>
        <p:nvSpPr>
          <p:cNvPr id="132" name="Google Shape;132;p15"/>
          <p:cNvSpPr txBox="1"/>
          <p:nvPr/>
        </p:nvSpPr>
        <p:spPr>
          <a:xfrm>
            <a:off x="1502587" y="5725712"/>
            <a:ext cx="6279959"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a:solidFill>
                  <a:srgbClr val="000000"/>
                </a:solidFill>
                <a:latin typeface="Play"/>
                <a:ea typeface="Play"/>
                <a:cs typeface="Play"/>
                <a:sym typeface="Play"/>
              </a:rPr>
              <a:t>OUR PROJECTS</a:t>
            </a:r>
            <a:endParaRPr/>
          </a:p>
        </p:txBody>
      </p:sp>
      <p:sp>
        <p:nvSpPr>
          <p:cNvPr id="133" name="Google Shape;133;p15"/>
          <p:cNvSpPr txBox="1"/>
          <p:nvPr/>
        </p:nvSpPr>
        <p:spPr>
          <a:xfrm>
            <a:off x="7970976" y="1019175"/>
            <a:ext cx="1814400" cy="15663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lang="en-US" sz="10176">
                <a:solidFill>
                  <a:srgbClr val="000000"/>
                </a:solidFill>
                <a:latin typeface="Play"/>
                <a:ea typeface="Play"/>
                <a:cs typeface="Play"/>
                <a:sym typeface="Play"/>
              </a:rPr>
              <a:t>01</a:t>
            </a:r>
            <a:endParaRPr/>
          </a:p>
        </p:txBody>
      </p:sp>
      <p:sp>
        <p:nvSpPr>
          <p:cNvPr id="134" name="Google Shape;134;p15"/>
          <p:cNvSpPr txBox="1"/>
          <p:nvPr/>
        </p:nvSpPr>
        <p:spPr>
          <a:xfrm>
            <a:off x="1514075" y="4531858"/>
            <a:ext cx="752367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aven Pro"/>
                <a:ea typeface="Maven Pro"/>
                <a:cs typeface="Maven Pro"/>
                <a:sym typeface="Maven Pro"/>
              </a:rPr>
              <a:t>Elaborate on what you want to discuss. </a:t>
            </a:r>
            <a:endParaRPr/>
          </a:p>
        </p:txBody>
      </p:sp>
      <p:sp>
        <p:nvSpPr>
          <p:cNvPr id="135" name="Google Shape;135;p15"/>
          <p:cNvSpPr txBox="1"/>
          <p:nvPr/>
        </p:nvSpPr>
        <p:spPr>
          <a:xfrm>
            <a:off x="7959623" y="3392625"/>
            <a:ext cx="1814400" cy="15663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lang="en-US" sz="10176">
                <a:solidFill>
                  <a:srgbClr val="000000"/>
                </a:solidFill>
                <a:latin typeface="Play"/>
                <a:ea typeface="Play"/>
                <a:cs typeface="Play"/>
                <a:sym typeface="Play"/>
              </a:rPr>
              <a:t>02</a:t>
            </a:r>
            <a:endParaRPr/>
          </a:p>
        </p:txBody>
      </p:sp>
      <p:sp>
        <p:nvSpPr>
          <p:cNvPr id="136" name="Google Shape;136;p15"/>
          <p:cNvSpPr txBox="1"/>
          <p:nvPr/>
        </p:nvSpPr>
        <p:spPr>
          <a:xfrm>
            <a:off x="1514075" y="6878237"/>
            <a:ext cx="752367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aven Pro"/>
                <a:ea typeface="Maven Pro"/>
                <a:cs typeface="Maven Pro"/>
                <a:sym typeface="Maven Pro"/>
              </a:rPr>
              <a:t>Elaborate on what you want to discuss. </a:t>
            </a:r>
            <a:endParaRPr/>
          </a:p>
        </p:txBody>
      </p:sp>
      <p:sp>
        <p:nvSpPr>
          <p:cNvPr id="137" name="Google Shape;137;p15"/>
          <p:cNvSpPr txBox="1"/>
          <p:nvPr/>
        </p:nvSpPr>
        <p:spPr>
          <a:xfrm>
            <a:off x="7959473" y="5706650"/>
            <a:ext cx="1814400" cy="15663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lang="en-US" sz="10176">
                <a:solidFill>
                  <a:srgbClr val="000000"/>
                </a:solidFill>
                <a:latin typeface="Play"/>
                <a:ea typeface="Play"/>
                <a:cs typeface="Play"/>
                <a:sym typeface="Play"/>
              </a:rPr>
              <a:t>03</a:t>
            </a:r>
            <a:endParaRPr/>
          </a:p>
        </p:txBody>
      </p:sp>
      <p:grpSp>
        <p:nvGrpSpPr>
          <p:cNvPr id="138" name="Google Shape;138;p15"/>
          <p:cNvGrpSpPr/>
          <p:nvPr/>
        </p:nvGrpSpPr>
        <p:grpSpPr>
          <a:xfrm>
            <a:off x="1203675" y="7284002"/>
            <a:ext cx="16506000" cy="3324225"/>
            <a:chOff x="0" y="0"/>
            <a:chExt cx="22008001" cy="4432300"/>
          </a:xfrm>
        </p:grpSpPr>
        <p:sp>
          <p:nvSpPr>
            <p:cNvPr id="139" name="Google Shape;139;p15"/>
            <p:cNvSpPr txBox="1"/>
            <p:nvPr/>
          </p:nvSpPr>
          <p:spPr>
            <a:xfrm>
              <a:off x="2278501" y="1206197"/>
              <a:ext cx="19729500" cy="246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000000"/>
                  </a:solidFill>
                  <a:latin typeface="Play"/>
                  <a:ea typeface="Play"/>
                  <a:cs typeface="Play"/>
                  <a:sym typeface="Play"/>
                </a:rPr>
                <a:t>ABLE OF  CONTENTS</a:t>
              </a:r>
              <a:endParaRPr/>
            </a:p>
          </p:txBody>
        </p:sp>
        <p:sp>
          <p:nvSpPr>
            <p:cNvPr id="140" name="Google Shape;140;p15"/>
            <p:cNvSpPr txBox="1"/>
            <p:nvPr/>
          </p:nvSpPr>
          <p:spPr>
            <a:xfrm>
              <a:off x="0" y="0"/>
              <a:ext cx="2813803" cy="443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000000"/>
                  </a:solidFill>
                  <a:latin typeface="Parisienne"/>
                  <a:ea typeface="Parisienne"/>
                  <a:cs typeface="Parisienne"/>
                  <a:sym typeface="Parisienne"/>
                </a:rPr>
                <a:t>T</a:t>
              </a:r>
              <a:endParaRPr/>
            </a:p>
          </p:txBody>
        </p:sp>
      </p:grpSp>
      <p:sp>
        <p:nvSpPr>
          <p:cNvPr id="141" name="Google Shape;141;p15"/>
          <p:cNvSpPr/>
          <p:nvPr/>
        </p:nvSpPr>
        <p:spPr>
          <a:xfrm>
            <a:off x="16177059" y="5392643"/>
            <a:ext cx="1814531" cy="1728753"/>
          </a:xfrm>
          <a:custGeom>
            <a:rect b="b" l="l" r="r" t="t"/>
            <a:pathLst>
              <a:path extrusionOk="0" h="1728753" w="1814531">
                <a:moveTo>
                  <a:pt x="0" y="0"/>
                </a:moveTo>
                <a:lnTo>
                  <a:pt x="1814531" y="0"/>
                </a:lnTo>
                <a:lnTo>
                  <a:pt x="1814531" y="1728753"/>
                </a:lnTo>
                <a:lnTo>
                  <a:pt x="0" y="17287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0" y="0"/>
            <a:ext cx="18833076" cy="10593599"/>
          </a:xfrm>
          <a:prstGeom prst="rect">
            <a:avLst/>
          </a:prstGeom>
          <a:noFill/>
          <a:ln>
            <a:noFill/>
          </a:ln>
        </p:spPr>
      </p:pic>
      <p:sp>
        <p:nvSpPr>
          <p:cNvPr id="147" name="Google Shape;147;p16"/>
          <p:cNvSpPr/>
          <p:nvPr/>
        </p:nvSpPr>
        <p:spPr>
          <a:xfrm rot="10800000">
            <a:off x="0" y="2981325"/>
            <a:ext cx="18859500" cy="75921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6"/>
          <p:cNvSpPr txBox="1"/>
          <p:nvPr/>
        </p:nvSpPr>
        <p:spPr>
          <a:xfrm>
            <a:off x="4541019" y="8683625"/>
            <a:ext cx="9205962" cy="57467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FFFFFF"/>
                </a:solidFill>
                <a:latin typeface="Maven Pro"/>
                <a:ea typeface="Maven Pro"/>
                <a:cs typeface="Maven Pro"/>
                <a:sym typeface="Maven Pro"/>
              </a:rPr>
              <a:t>Elaborate on what you want to discuss. </a:t>
            </a:r>
            <a:endParaRPr/>
          </a:p>
        </p:txBody>
      </p:sp>
      <p:grpSp>
        <p:nvGrpSpPr>
          <p:cNvPr id="149" name="Google Shape;149;p16"/>
          <p:cNvGrpSpPr/>
          <p:nvPr/>
        </p:nvGrpSpPr>
        <p:grpSpPr>
          <a:xfrm>
            <a:off x="3237937" y="5884151"/>
            <a:ext cx="12616138" cy="3333750"/>
            <a:chOff x="0" y="0"/>
            <a:chExt cx="16821517" cy="4445000"/>
          </a:xfrm>
        </p:grpSpPr>
        <p:sp>
          <p:nvSpPr>
            <p:cNvPr id="150" name="Google Shape;150;p16"/>
            <p:cNvSpPr txBox="1"/>
            <p:nvPr/>
          </p:nvSpPr>
          <p:spPr>
            <a:xfrm>
              <a:off x="2408617" y="993765"/>
              <a:ext cx="14412900" cy="246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u="none" strike="noStrike">
                  <a:solidFill>
                    <a:srgbClr val="FFFFFF"/>
                  </a:solidFill>
                  <a:latin typeface="Play"/>
                  <a:ea typeface="Play"/>
                  <a:cs typeface="Play"/>
                  <a:sym typeface="Play"/>
                </a:rPr>
                <a:t>NTRODUCTION</a:t>
              </a:r>
              <a:endParaRPr/>
            </a:p>
          </p:txBody>
        </p:sp>
        <p:sp>
          <p:nvSpPr>
            <p:cNvPr id="151" name="Google Shape;151;p16"/>
            <p:cNvSpPr txBox="1"/>
            <p:nvPr/>
          </p:nvSpPr>
          <p:spPr>
            <a:xfrm>
              <a:off x="0" y="0"/>
              <a:ext cx="2755759" cy="444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1900">
                  <a:solidFill>
                    <a:srgbClr val="FFFFFF"/>
                  </a:solidFill>
                  <a:latin typeface="Parisienne"/>
                  <a:ea typeface="Parisienne"/>
                  <a:cs typeface="Parisienne"/>
                  <a:sym typeface="Parisienne"/>
                </a:rPr>
                <a:t>I</a:t>
              </a:r>
              <a:endParaRPr/>
            </a:p>
          </p:txBody>
        </p:sp>
      </p:grpSp>
      <p:sp>
        <p:nvSpPr>
          <p:cNvPr id="152" name="Google Shape;152;p16"/>
          <p:cNvSpPr txBox="1"/>
          <p:nvPr/>
        </p:nvSpPr>
        <p:spPr>
          <a:xfrm>
            <a:off x="6751583" y="5334876"/>
            <a:ext cx="4784835" cy="1041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6500">
                <a:solidFill>
                  <a:srgbClr val="FFFFFF"/>
                </a:solidFill>
                <a:latin typeface="Parisienne"/>
                <a:ea typeface="Parisienne"/>
                <a:cs typeface="Parisienne"/>
                <a:sym typeface="Parisienne"/>
              </a:rPr>
              <a:t>(Section 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156" name="Shape 156"/>
        <p:cNvGrpSpPr/>
        <p:nvPr/>
      </p:nvGrpSpPr>
      <p:grpSpPr>
        <a:xfrm>
          <a:off x="0" y="0"/>
          <a:ext cx="0" cy="0"/>
          <a:chOff x="0" y="0"/>
          <a:chExt cx="0" cy="0"/>
        </a:xfrm>
      </p:grpSpPr>
      <p:pic>
        <p:nvPicPr>
          <p:cNvPr id="157" name="Google Shape;157;p17"/>
          <p:cNvPicPr preferRelativeResize="0"/>
          <p:nvPr/>
        </p:nvPicPr>
        <p:blipFill rotWithShape="1">
          <a:blip r:embed="rId3">
            <a:alphaModFix/>
          </a:blip>
          <a:srcRect b="0" l="27395" r="27395" t="0"/>
          <a:stretch/>
        </p:blipFill>
        <p:spPr>
          <a:xfrm>
            <a:off x="516083" y="3813669"/>
            <a:ext cx="3994318" cy="5890131"/>
          </a:xfrm>
          <a:prstGeom prst="rect">
            <a:avLst/>
          </a:prstGeom>
          <a:noFill/>
          <a:ln>
            <a:noFill/>
          </a:ln>
        </p:spPr>
      </p:pic>
      <p:grpSp>
        <p:nvGrpSpPr>
          <p:cNvPr id="158" name="Google Shape;158;p17"/>
          <p:cNvGrpSpPr/>
          <p:nvPr/>
        </p:nvGrpSpPr>
        <p:grpSpPr>
          <a:xfrm>
            <a:off x="516083" y="275020"/>
            <a:ext cx="8898755" cy="3324225"/>
            <a:chOff x="0" y="0"/>
            <a:chExt cx="11865007" cy="4432300"/>
          </a:xfrm>
        </p:grpSpPr>
        <p:sp>
          <p:nvSpPr>
            <p:cNvPr id="159" name="Google Shape;159;p17"/>
            <p:cNvSpPr txBox="1"/>
            <p:nvPr/>
          </p:nvSpPr>
          <p:spPr>
            <a:xfrm>
              <a:off x="4033927" y="1264719"/>
              <a:ext cx="7831080" cy="2447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FFFFFF"/>
                  </a:solidFill>
                  <a:latin typeface="Play"/>
                  <a:ea typeface="Play"/>
                  <a:cs typeface="Play"/>
                  <a:sym typeface="Play"/>
                </a:rPr>
                <a:t>ELCOME</a:t>
              </a:r>
              <a:endParaRPr/>
            </a:p>
          </p:txBody>
        </p:sp>
        <p:sp>
          <p:nvSpPr>
            <p:cNvPr id="160" name="Google Shape;160;p17"/>
            <p:cNvSpPr txBox="1"/>
            <p:nvPr/>
          </p:nvSpPr>
          <p:spPr>
            <a:xfrm>
              <a:off x="0" y="0"/>
              <a:ext cx="3207414" cy="443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FFFFFF"/>
                  </a:solidFill>
                  <a:latin typeface="Parisienne"/>
                  <a:ea typeface="Parisienne"/>
                  <a:cs typeface="Parisienne"/>
                  <a:sym typeface="Parisienne"/>
                </a:rPr>
                <a:t>W</a:t>
              </a:r>
              <a:endParaRPr/>
            </a:p>
          </p:txBody>
        </p:sp>
      </p:grpSp>
      <p:pic>
        <p:nvPicPr>
          <p:cNvPr id="161" name="Google Shape;161;p17"/>
          <p:cNvPicPr preferRelativeResize="0"/>
          <p:nvPr/>
        </p:nvPicPr>
        <p:blipFill rotWithShape="1">
          <a:blip r:embed="rId4">
            <a:alphaModFix/>
          </a:blip>
          <a:srcRect b="2268" l="0" r="0" t="2269"/>
          <a:stretch/>
        </p:blipFill>
        <p:spPr>
          <a:xfrm>
            <a:off x="5301355" y="3811588"/>
            <a:ext cx="4113483" cy="5890131"/>
          </a:xfrm>
          <a:prstGeom prst="rect">
            <a:avLst/>
          </a:prstGeom>
          <a:noFill/>
          <a:ln>
            <a:noFill/>
          </a:ln>
        </p:spPr>
      </p:pic>
      <p:pic>
        <p:nvPicPr>
          <p:cNvPr id="162" name="Google Shape;162;p17"/>
          <p:cNvPicPr preferRelativeResize="0"/>
          <p:nvPr/>
        </p:nvPicPr>
        <p:blipFill rotWithShape="1">
          <a:blip r:embed="rId5">
            <a:alphaModFix/>
          </a:blip>
          <a:srcRect b="20984" l="0" r="0" t="20984"/>
          <a:stretch/>
        </p:blipFill>
        <p:spPr>
          <a:xfrm>
            <a:off x="10205413" y="6756653"/>
            <a:ext cx="7607103" cy="2942984"/>
          </a:xfrm>
          <a:prstGeom prst="rect">
            <a:avLst/>
          </a:prstGeom>
          <a:noFill/>
          <a:ln>
            <a:noFill/>
          </a:ln>
        </p:spPr>
      </p:pic>
      <p:cxnSp>
        <p:nvCxnSpPr>
          <p:cNvPr id="163" name="Google Shape;163;p17"/>
          <p:cNvCxnSpPr/>
          <p:nvPr/>
        </p:nvCxnSpPr>
        <p:spPr>
          <a:xfrm>
            <a:off x="0" y="3273000"/>
            <a:ext cx="18384997" cy="0"/>
          </a:xfrm>
          <a:prstGeom prst="straightConnector1">
            <a:avLst/>
          </a:prstGeom>
          <a:noFill/>
          <a:ln cap="flat" cmpd="sng" w="38100">
            <a:solidFill>
              <a:srgbClr val="FFFFFF"/>
            </a:solidFill>
            <a:prstDash val="solid"/>
            <a:round/>
            <a:headEnd len="sm" w="sm" type="none"/>
            <a:tailEnd len="sm" w="sm" type="none"/>
          </a:ln>
        </p:spPr>
      </p:cxnSp>
      <p:sp>
        <p:nvSpPr>
          <p:cNvPr id="164" name="Google Shape;164;p17"/>
          <p:cNvSpPr txBox="1"/>
          <p:nvPr/>
        </p:nvSpPr>
        <p:spPr>
          <a:xfrm>
            <a:off x="10205413" y="3763963"/>
            <a:ext cx="7607100" cy="239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3499" u="none" strike="noStrike">
                <a:solidFill>
                  <a:srgbClr val="FFFFFF"/>
                </a:solidFill>
                <a:latin typeface="Maven Pro"/>
                <a:ea typeface="Maven Pro"/>
                <a:cs typeface="Maven Pro"/>
                <a:sym typeface="Maven Pro"/>
              </a:rPr>
              <a:t>At Warner &amp; Spencer, we believe that every story deserves to be told.</a:t>
            </a:r>
            <a:endParaRPr/>
          </a:p>
          <a:p>
            <a:pPr indent="0" lvl="0" marL="0" marR="0" rtl="0" algn="l">
              <a:lnSpc>
                <a:spcPct val="115000"/>
              </a:lnSpc>
              <a:spcBef>
                <a:spcPts val="0"/>
              </a:spcBef>
              <a:spcAft>
                <a:spcPts val="0"/>
              </a:spcAft>
              <a:buNone/>
            </a:pPr>
            <a:r>
              <a:rPr lang="en-US" sz="3499" u="none" strike="noStrike">
                <a:solidFill>
                  <a:srgbClr val="FFFFFF"/>
                </a:solidFill>
                <a:latin typeface="Maven Pro"/>
                <a:ea typeface="Maven Pro"/>
                <a:cs typeface="Maven Pro"/>
                <a:sym typeface="Maven Pro"/>
              </a:rPr>
              <a:t>Let us help you tell yours with our professional video editing services.</a:t>
            </a:r>
            <a:endParaRPr/>
          </a:p>
        </p:txBody>
      </p:sp>
      <p:sp>
        <p:nvSpPr>
          <p:cNvPr id="165" name="Google Shape;165;p17"/>
          <p:cNvSpPr/>
          <p:nvPr/>
        </p:nvSpPr>
        <p:spPr>
          <a:xfrm>
            <a:off x="16709743" y="2203308"/>
            <a:ext cx="2205546" cy="2101284"/>
          </a:xfrm>
          <a:custGeom>
            <a:rect b="b" l="l" r="r" t="t"/>
            <a:pathLst>
              <a:path extrusionOk="0" h="2101284" w="2205546">
                <a:moveTo>
                  <a:pt x="0" y="0"/>
                </a:moveTo>
                <a:lnTo>
                  <a:pt x="2205546" y="0"/>
                </a:lnTo>
                <a:lnTo>
                  <a:pt x="2205546" y="2101284"/>
                </a:lnTo>
                <a:lnTo>
                  <a:pt x="0" y="210128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69" name="Shape 169"/>
        <p:cNvGrpSpPr/>
        <p:nvPr/>
      </p:nvGrpSpPr>
      <p:grpSpPr>
        <a:xfrm>
          <a:off x="0" y="0"/>
          <a:ext cx="0" cy="0"/>
          <a:chOff x="0" y="0"/>
          <a:chExt cx="0" cy="0"/>
        </a:xfrm>
      </p:grpSpPr>
      <p:grpSp>
        <p:nvGrpSpPr>
          <p:cNvPr id="170" name="Google Shape;170;p18"/>
          <p:cNvGrpSpPr/>
          <p:nvPr/>
        </p:nvGrpSpPr>
        <p:grpSpPr>
          <a:xfrm>
            <a:off x="9753600" y="-149983"/>
            <a:ext cx="8470635" cy="10398883"/>
            <a:chOff x="0" y="-47625"/>
            <a:chExt cx="2211486" cy="2738800"/>
          </a:xfrm>
        </p:grpSpPr>
        <p:sp>
          <p:nvSpPr>
            <p:cNvPr id="171" name="Google Shape;171;p18"/>
            <p:cNvSpPr/>
            <p:nvPr/>
          </p:nvSpPr>
          <p:spPr>
            <a:xfrm>
              <a:off x="1623" y="-18158"/>
              <a:ext cx="2209863" cy="2709333"/>
            </a:xfrm>
            <a:custGeom>
              <a:rect b="b" l="l" r="r" t="t"/>
              <a:pathLst>
                <a:path extrusionOk="0" h="2709333" w="2209863">
                  <a:moveTo>
                    <a:pt x="0" y="0"/>
                  </a:moveTo>
                  <a:lnTo>
                    <a:pt x="2209863" y="0"/>
                  </a:lnTo>
                  <a:lnTo>
                    <a:pt x="2209863" y="2709333"/>
                  </a:lnTo>
                  <a:lnTo>
                    <a:pt x="0" y="2709333"/>
                  </a:lnTo>
                  <a:lnTo>
                    <a:pt x="0" y="0"/>
                  </a:ln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73" name="Google Shape;173;p18"/>
          <p:cNvPicPr preferRelativeResize="0"/>
          <p:nvPr/>
        </p:nvPicPr>
        <p:blipFill rotWithShape="1">
          <a:blip r:embed="rId3">
            <a:alphaModFix/>
          </a:blip>
          <a:srcRect b="9131" l="0" r="0" t="9132"/>
          <a:stretch/>
        </p:blipFill>
        <p:spPr>
          <a:xfrm>
            <a:off x="9786257" y="-1"/>
            <a:ext cx="8437978" cy="10257971"/>
          </a:xfrm>
          <a:prstGeom prst="rect">
            <a:avLst/>
          </a:prstGeom>
          <a:noFill/>
          <a:ln>
            <a:noFill/>
          </a:ln>
        </p:spPr>
      </p:pic>
      <p:sp>
        <p:nvSpPr>
          <p:cNvPr id="174" name="Google Shape;174;p18"/>
          <p:cNvSpPr txBox="1"/>
          <p:nvPr/>
        </p:nvSpPr>
        <p:spPr>
          <a:xfrm>
            <a:off x="507096" y="5817362"/>
            <a:ext cx="8868600" cy="363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3500" u="none" strike="noStrike">
                <a:solidFill>
                  <a:srgbClr val="000000"/>
                </a:solidFill>
                <a:latin typeface="Maven Pro"/>
                <a:ea typeface="Maven Pro"/>
                <a:cs typeface="Maven Pro"/>
                <a:sym typeface="Maven Pro"/>
              </a:rPr>
              <a:t>At Warner &amp; Spencer, we pride ourselves on our attention to detail and commitment to quality. We understand the importance of video content in today's digital landscape and strive to help our clients stand out from the competition.</a:t>
            </a:r>
            <a:endParaRPr/>
          </a:p>
        </p:txBody>
      </p:sp>
      <p:grpSp>
        <p:nvGrpSpPr>
          <p:cNvPr id="175" name="Google Shape;175;p18"/>
          <p:cNvGrpSpPr/>
          <p:nvPr/>
        </p:nvGrpSpPr>
        <p:grpSpPr>
          <a:xfrm>
            <a:off x="507096" y="2220722"/>
            <a:ext cx="7957325" cy="3644265"/>
            <a:chOff x="0" y="-419100"/>
            <a:chExt cx="10609767" cy="4859020"/>
          </a:xfrm>
        </p:grpSpPr>
        <p:sp>
          <p:nvSpPr>
            <p:cNvPr id="176" name="Google Shape;176;p18"/>
            <p:cNvSpPr txBox="1"/>
            <p:nvPr/>
          </p:nvSpPr>
          <p:spPr>
            <a:xfrm>
              <a:off x="4499325" y="1300333"/>
              <a:ext cx="6110442"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000000"/>
                  </a:solidFill>
                  <a:latin typeface="Play"/>
                  <a:ea typeface="Play"/>
                  <a:cs typeface="Play"/>
                  <a:sym typeface="Play"/>
                </a:rPr>
                <a:t>HY US</a:t>
              </a:r>
              <a:endParaRPr/>
            </a:p>
          </p:txBody>
        </p:sp>
        <p:sp>
          <p:nvSpPr>
            <p:cNvPr id="177" name="Google Shape;177;p18"/>
            <p:cNvSpPr txBox="1"/>
            <p:nvPr/>
          </p:nvSpPr>
          <p:spPr>
            <a:xfrm>
              <a:off x="0" y="-419100"/>
              <a:ext cx="5032058" cy="485902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lang="en-US" sz="21900">
                  <a:solidFill>
                    <a:srgbClr val="000000"/>
                  </a:solidFill>
                  <a:latin typeface="Parisienne"/>
                  <a:ea typeface="Parisienne"/>
                  <a:cs typeface="Parisienne"/>
                  <a:sym typeface="Parisienne"/>
                </a:rPr>
                <a:t>W</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181" name="Shape 181"/>
        <p:cNvGrpSpPr/>
        <p:nvPr/>
      </p:nvGrpSpPr>
      <p:grpSpPr>
        <a:xfrm>
          <a:off x="0" y="0"/>
          <a:ext cx="0" cy="0"/>
          <a:chOff x="0" y="0"/>
          <a:chExt cx="0" cy="0"/>
        </a:xfrm>
      </p:grpSpPr>
      <p:grpSp>
        <p:nvGrpSpPr>
          <p:cNvPr id="182" name="Google Shape;182;p19"/>
          <p:cNvGrpSpPr/>
          <p:nvPr/>
        </p:nvGrpSpPr>
        <p:grpSpPr>
          <a:xfrm>
            <a:off x="9144000" y="-179834"/>
            <a:ext cx="9144000" cy="7091848"/>
            <a:chOff x="0" y="-47625"/>
            <a:chExt cx="2408296" cy="1878108"/>
          </a:xfrm>
        </p:grpSpPr>
        <p:sp>
          <p:nvSpPr>
            <p:cNvPr id="183" name="Google Shape;183;p19"/>
            <p:cNvSpPr/>
            <p:nvPr/>
          </p:nvSpPr>
          <p:spPr>
            <a:xfrm>
              <a:off x="0" y="0"/>
              <a:ext cx="2408296" cy="1830483"/>
            </a:xfrm>
            <a:custGeom>
              <a:rect b="b" l="l" r="r" t="t"/>
              <a:pathLst>
                <a:path extrusionOk="0" h="1830483" w="2408296">
                  <a:moveTo>
                    <a:pt x="0" y="0"/>
                  </a:moveTo>
                  <a:lnTo>
                    <a:pt x="2408296" y="0"/>
                  </a:lnTo>
                  <a:lnTo>
                    <a:pt x="2408296" y="1830483"/>
                  </a:lnTo>
                  <a:lnTo>
                    <a:pt x="0" y="1830483"/>
                  </a:lnTo>
                  <a:lnTo>
                    <a:pt x="0" y="0"/>
                  </a:lnTo>
                </a:path>
              </a:pathLst>
            </a:custGeom>
            <a:solidFill>
              <a:srgbClr val="000000">
                <a:alpha val="0"/>
              </a:srgbClr>
            </a:solidFill>
            <a:ln cap="flat"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85" name="Google Shape;185;p19"/>
          <p:cNvCxnSpPr/>
          <p:nvPr/>
        </p:nvCxnSpPr>
        <p:spPr>
          <a:xfrm>
            <a:off x="9144000" y="2241865"/>
            <a:ext cx="9229118" cy="0"/>
          </a:xfrm>
          <a:prstGeom prst="straightConnector1">
            <a:avLst/>
          </a:prstGeom>
          <a:noFill/>
          <a:ln cap="flat" cmpd="sng" w="38100">
            <a:solidFill>
              <a:srgbClr val="FFFFFF"/>
            </a:solidFill>
            <a:prstDash val="solid"/>
            <a:round/>
            <a:headEnd len="sm" w="sm" type="none"/>
            <a:tailEnd len="sm" w="sm" type="none"/>
          </a:ln>
        </p:spPr>
      </p:cxnSp>
      <p:cxnSp>
        <p:nvCxnSpPr>
          <p:cNvPr id="186" name="Google Shape;186;p19"/>
          <p:cNvCxnSpPr/>
          <p:nvPr/>
        </p:nvCxnSpPr>
        <p:spPr>
          <a:xfrm>
            <a:off x="9158301" y="4718019"/>
            <a:ext cx="9129699" cy="0"/>
          </a:xfrm>
          <a:prstGeom prst="straightConnector1">
            <a:avLst/>
          </a:prstGeom>
          <a:noFill/>
          <a:ln cap="flat" cmpd="sng" w="38100">
            <a:solidFill>
              <a:srgbClr val="FFFFFF"/>
            </a:solidFill>
            <a:prstDash val="solid"/>
            <a:round/>
            <a:headEnd len="sm" w="sm" type="none"/>
            <a:tailEnd len="sm" w="sm" type="none"/>
          </a:ln>
        </p:spPr>
      </p:cxnSp>
      <p:sp>
        <p:nvSpPr>
          <p:cNvPr id="187" name="Google Shape;187;p19"/>
          <p:cNvSpPr txBox="1"/>
          <p:nvPr/>
        </p:nvSpPr>
        <p:spPr>
          <a:xfrm>
            <a:off x="386137" y="1276892"/>
            <a:ext cx="3884492"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OUR     </a:t>
            </a:r>
            <a:endParaRPr/>
          </a:p>
        </p:txBody>
      </p:sp>
      <p:grpSp>
        <p:nvGrpSpPr>
          <p:cNvPr id="188" name="Google Shape;188;p19"/>
          <p:cNvGrpSpPr/>
          <p:nvPr/>
        </p:nvGrpSpPr>
        <p:grpSpPr>
          <a:xfrm>
            <a:off x="9617092" y="259646"/>
            <a:ext cx="8282934" cy="1523821"/>
            <a:chOff x="0" y="-19050"/>
            <a:chExt cx="11043912" cy="2031762"/>
          </a:xfrm>
        </p:grpSpPr>
        <p:sp>
          <p:nvSpPr>
            <p:cNvPr id="189" name="Google Shape;189;p19"/>
            <p:cNvSpPr txBox="1"/>
            <p:nvPr/>
          </p:nvSpPr>
          <p:spPr>
            <a:xfrm>
              <a:off x="0" y="-19050"/>
              <a:ext cx="10496713" cy="1339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u="none" strike="noStrike">
                  <a:solidFill>
                    <a:srgbClr val="FFFFFF"/>
                  </a:solidFill>
                  <a:latin typeface="Play"/>
                  <a:ea typeface="Play"/>
                  <a:cs typeface="Play"/>
                  <a:sym typeface="Play"/>
                </a:rPr>
                <a:t>AUDIO EDITING</a:t>
              </a:r>
              <a:endParaRPr/>
            </a:p>
          </p:txBody>
        </p:sp>
        <p:sp>
          <p:nvSpPr>
            <p:cNvPr id="190" name="Google Shape;190;p19"/>
            <p:cNvSpPr txBox="1"/>
            <p:nvPr/>
          </p:nvSpPr>
          <p:spPr>
            <a:xfrm>
              <a:off x="22976" y="1487567"/>
              <a:ext cx="11020936" cy="5251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Maven Pro"/>
                  <a:ea typeface="Maven Pro"/>
                  <a:cs typeface="Maven Pro"/>
                  <a:sym typeface="Maven Pro"/>
                </a:rPr>
                <a:t>Briefly elaborate on what you want to discuss. </a:t>
              </a:r>
              <a:endParaRPr/>
            </a:p>
          </p:txBody>
        </p:sp>
      </p:grpSp>
      <p:grpSp>
        <p:nvGrpSpPr>
          <p:cNvPr id="191" name="Google Shape;191;p19"/>
          <p:cNvGrpSpPr/>
          <p:nvPr/>
        </p:nvGrpSpPr>
        <p:grpSpPr>
          <a:xfrm>
            <a:off x="386137" y="3115217"/>
            <a:ext cx="8269039" cy="3324225"/>
            <a:chOff x="0" y="0"/>
            <a:chExt cx="11025385" cy="4432300"/>
          </a:xfrm>
        </p:grpSpPr>
        <p:sp>
          <p:nvSpPr>
            <p:cNvPr id="192" name="Google Shape;192;p19"/>
            <p:cNvSpPr txBox="1"/>
            <p:nvPr/>
          </p:nvSpPr>
          <p:spPr>
            <a:xfrm>
              <a:off x="0" y="0"/>
              <a:ext cx="3207414" cy="443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864">
                  <a:solidFill>
                    <a:srgbClr val="FFFFFF"/>
                  </a:solidFill>
                  <a:latin typeface="Parisienne"/>
                  <a:ea typeface="Parisienne"/>
                  <a:cs typeface="Parisienne"/>
                  <a:sym typeface="Parisienne"/>
                </a:rPr>
                <a:t>S</a:t>
              </a:r>
              <a:endParaRPr/>
            </a:p>
          </p:txBody>
        </p:sp>
        <p:sp>
          <p:nvSpPr>
            <p:cNvPr id="193" name="Google Shape;193;p19"/>
            <p:cNvSpPr txBox="1"/>
            <p:nvPr/>
          </p:nvSpPr>
          <p:spPr>
            <a:xfrm>
              <a:off x="2620648" y="987425"/>
              <a:ext cx="8404737"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ervices</a:t>
              </a:r>
              <a:endParaRPr sz="12000">
                <a:solidFill>
                  <a:srgbClr val="FFFFFF"/>
                </a:solidFill>
                <a:latin typeface="Play"/>
                <a:ea typeface="Play"/>
                <a:cs typeface="Play"/>
                <a:sym typeface="Play"/>
              </a:endParaRPr>
            </a:p>
          </p:txBody>
        </p:sp>
      </p:grpSp>
      <p:grpSp>
        <p:nvGrpSpPr>
          <p:cNvPr id="194" name="Google Shape;194;p19"/>
          <p:cNvGrpSpPr/>
          <p:nvPr/>
        </p:nvGrpSpPr>
        <p:grpSpPr>
          <a:xfrm>
            <a:off x="9617092" y="2708422"/>
            <a:ext cx="8282934" cy="1523822"/>
            <a:chOff x="0" y="-19050"/>
            <a:chExt cx="11043912" cy="2031762"/>
          </a:xfrm>
        </p:grpSpPr>
        <p:sp>
          <p:nvSpPr>
            <p:cNvPr id="195" name="Google Shape;195;p19"/>
            <p:cNvSpPr txBox="1"/>
            <p:nvPr/>
          </p:nvSpPr>
          <p:spPr>
            <a:xfrm>
              <a:off x="0" y="-19050"/>
              <a:ext cx="10496713" cy="1339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a:solidFill>
                    <a:srgbClr val="FFFFFF"/>
                  </a:solidFill>
                  <a:latin typeface="Play"/>
                  <a:ea typeface="Play"/>
                  <a:cs typeface="Play"/>
                  <a:sym typeface="Play"/>
                </a:rPr>
                <a:t>MOTION GRAPHICS</a:t>
              </a:r>
              <a:endParaRPr/>
            </a:p>
          </p:txBody>
        </p:sp>
        <p:sp>
          <p:nvSpPr>
            <p:cNvPr id="196" name="Google Shape;196;p19"/>
            <p:cNvSpPr txBox="1"/>
            <p:nvPr/>
          </p:nvSpPr>
          <p:spPr>
            <a:xfrm>
              <a:off x="22976" y="1487567"/>
              <a:ext cx="11020936" cy="5251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Maven Pro"/>
                  <a:ea typeface="Maven Pro"/>
                  <a:cs typeface="Maven Pro"/>
                  <a:sym typeface="Maven Pro"/>
                </a:rPr>
                <a:t>Briefly elaborate on what you want to discuss. </a:t>
              </a:r>
              <a:endParaRPr/>
            </a:p>
          </p:txBody>
        </p:sp>
      </p:grpSp>
      <p:grpSp>
        <p:nvGrpSpPr>
          <p:cNvPr id="197" name="Google Shape;197;p19"/>
          <p:cNvGrpSpPr/>
          <p:nvPr/>
        </p:nvGrpSpPr>
        <p:grpSpPr>
          <a:xfrm>
            <a:off x="9617092" y="5074538"/>
            <a:ext cx="8282934" cy="1523821"/>
            <a:chOff x="0" y="-19050"/>
            <a:chExt cx="11043912" cy="2031762"/>
          </a:xfrm>
        </p:grpSpPr>
        <p:sp>
          <p:nvSpPr>
            <p:cNvPr id="198" name="Google Shape;198;p19"/>
            <p:cNvSpPr txBox="1"/>
            <p:nvPr/>
          </p:nvSpPr>
          <p:spPr>
            <a:xfrm>
              <a:off x="0" y="-19050"/>
              <a:ext cx="10496713" cy="1339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a:solidFill>
                    <a:srgbClr val="FFFFFF"/>
                  </a:solidFill>
                  <a:latin typeface="Play"/>
                  <a:ea typeface="Play"/>
                  <a:cs typeface="Play"/>
                  <a:sym typeface="Play"/>
                </a:rPr>
                <a:t>SOUND MIXING</a:t>
              </a:r>
              <a:endParaRPr/>
            </a:p>
          </p:txBody>
        </p:sp>
        <p:sp>
          <p:nvSpPr>
            <p:cNvPr id="199" name="Google Shape;199;p19"/>
            <p:cNvSpPr txBox="1"/>
            <p:nvPr/>
          </p:nvSpPr>
          <p:spPr>
            <a:xfrm>
              <a:off x="22976" y="1487567"/>
              <a:ext cx="11020936" cy="5251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Maven Pro"/>
                  <a:ea typeface="Maven Pro"/>
                  <a:cs typeface="Maven Pro"/>
                  <a:sym typeface="Maven Pro"/>
                </a:rPr>
                <a:t>Briefly elaborate on what you want to discuss. </a:t>
              </a:r>
              <a:endParaRPr/>
            </a:p>
          </p:txBody>
        </p:sp>
      </p:grpSp>
      <p:pic>
        <p:nvPicPr>
          <p:cNvPr id="200" name="Google Shape;200;p19"/>
          <p:cNvPicPr preferRelativeResize="0"/>
          <p:nvPr/>
        </p:nvPicPr>
        <p:blipFill>
          <a:blip r:embed="rId3">
            <a:alphaModFix/>
          </a:blip>
          <a:stretch>
            <a:fillRect/>
          </a:stretch>
        </p:blipFill>
        <p:spPr>
          <a:xfrm>
            <a:off x="0" y="6912100"/>
            <a:ext cx="18288000" cy="3417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04" name="Shape 204"/>
        <p:cNvGrpSpPr/>
        <p:nvPr/>
      </p:nvGrpSpPr>
      <p:grpSpPr>
        <a:xfrm>
          <a:off x="0" y="0"/>
          <a:ext cx="0" cy="0"/>
          <a:chOff x="0" y="0"/>
          <a:chExt cx="0" cy="0"/>
        </a:xfrm>
      </p:grpSpPr>
      <p:pic>
        <p:nvPicPr>
          <p:cNvPr id="205" name="Google Shape;205;p20"/>
          <p:cNvPicPr preferRelativeResize="0"/>
          <p:nvPr/>
        </p:nvPicPr>
        <p:blipFill>
          <a:blip r:embed="rId3">
            <a:alphaModFix/>
          </a:blip>
          <a:stretch>
            <a:fillRect/>
          </a:stretch>
        </p:blipFill>
        <p:spPr>
          <a:xfrm>
            <a:off x="0" y="0"/>
            <a:ext cx="18833051" cy="10593599"/>
          </a:xfrm>
          <a:prstGeom prst="rect">
            <a:avLst/>
          </a:prstGeom>
          <a:noFill/>
          <a:ln>
            <a:noFill/>
          </a:ln>
        </p:spPr>
      </p:pic>
      <p:sp>
        <p:nvSpPr>
          <p:cNvPr id="206" name="Google Shape;206;p20"/>
          <p:cNvSpPr/>
          <p:nvPr/>
        </p:nvSpPr>
        <p:spPr>
          <a:xfrm rot="10800000">
            <a:off x="0" y="4067475"/>
            <a:ext cx="18859500" cy="6546300"/>
          </a:xfrm>
          <a:prstGeom prst="rect">
            <a:avLst/>
          </a:prstGeom>
          <a:gradFill>
            <a:gsLst>
              <a:gs pos="0">
                <a:srgbClr val="000000"/>
              </a:gs>
              <a:gs pos="100000">
                <a:srgbClr val="000000">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20"/>
          <p:cNvSpPr txBox="1"/>
          <p:nvPr/>
        </p:nvSpPr>
        <p:spPr>
          <a:xfrm>
            <a:off x="4714887" y="8683625"/>
            <a:ext cx="9205962" cy="57467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FFFFFF"/>
                </a:solidFill>
                <a:latin typeface="Maven Pro"/>
                <a:ea typeface="Maven Pro"/>
                <a:cs typeface="Maven Pro"/>
                <a:sym typeface="Maven Pro"/>
              </a:rPr>
              <a:t>Elaborate on what you want to discuss. </a:t>
            </a:r>
            <a:endParaRPr/>
          </a:p>
        </p:txBody>
      </p:sp>
      <p:grpSp>
        <p:nvGrpSpPr>
          <p:cNvPr id="208" name="Google Shape;208;p20"/>
          <p:cNvGrpSpPr/>
          <p:nvPr/>
        </p:nvGrpSpPr>
        <p:grpSpPr>
          <a:xfrm>
            <a:off x="4541019" y="5661025"/>
            <a:ext cx="9143633" cy="3333750"/>
            <a:chOff x="0" y="0"/>
            <a:chExt cx="12191511" cy="4445000"/>
          </a:xfrm>
        </p:grpSpPr>
        <p:sp>
          <p:nvSpPr>
            <p:cNvPr id="209" name="Google Shape;209;p20"/>
            <p:cNvSpPr txBox="1"/>
            <p:nvPr/>
          </p:nvSpPr>
          <p:spPr>
            <a:xfrm>
              <a:off x="3950753" y="1232387"/>
              <a:ext cx="8240758" cy="2447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000">
                  <a:solidFill>
                    <a:srgbClr val="FFFFFF"/>
                  </a:solidFill>
                  <a:latin typeface="Play"/>
                  <a:ea typeface="Play"/>
                  <a:cs typeface="Play"/>
                  <a:sym typeface="Play"/>
                </a:rPr>
                <a:t>BOUT US</a:t>
              </a:r>
              <a:endParaRPr/>
            </a:p>
          </p:txBody>
        </p:sp>
        <p:sp>
          <p:nvSpPr>
            <p:cNvPr id="210" name="Google Shape;210;p20"/>
            <p:cNvSpPr txBox="1"/>
            <p:nvPr/>
          </p:nvSpPr>
          <p:spPr>
            <a:xfrm>
              <a:off x="0" y="0"/>
              <a:ext cx="2755759" cy="444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1900">
                  <a:solidFill>
                    <a:srgbClr val="FFFFFF"/>
                  </a:solidFill>
                  <a:latin typeface="Parisienne"/>
                  <a:ea typeface="Parisienne"/>
                  <a:cs typeface="Parisienne"/>
                  <a:sym typeface="Parisienne"/>
                </a:rPr>
                <a:t>A</a:t>
              </a:r>
              <a:endParaRPr/>
            </a:p>
          </p:txBody>
        </p:sp>
      </p:grpSp>
      <p:sp>
        <p:nvSpPr>
          <p:cNvPr id="211" name="Google Shape;211;p20"/>
          <p:cNvSpPr txBox="1"/>
          <p:nvPr/>
        </p:nvSpPr>
        <p:spPr>
          <a:xfrm>
            <a:off x="6925451" y="5111750"/>
            <a:ext cx="4784835" cy="1041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6500">
                <a:solidFill>
                  <a:srgbClr val="FFFFFF"/>
                </a:solidFill>
                <a:latin typeface="Parisienne"/>
                <a:ea typeface="Parisienne"/>
                <a:cs typeface="Parisienne"/>
                <a:sym typeface="Parisienne"/>
              </a:rPr>
              <a:t>(Section 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919"/>
        </a:solidFill>
      </p:bgPr>
    </p:bg>
    <p:spTree>
      <p:nvGrpSpPr>
        <p:cNvPr id="215" name="Shape 215"/>
        <p:cNvGrpSpPr/>
        <p:nvPr/>
      </p:nvGrpSpPr>
      <p:grpSpPr>
        <a:xfrm>
          <a:off x="0" y="0"/>
          <a:ext cx="0" cy="0"/>
          <a:chOff x="0" y="0"/>
          <a:chExt cx="0" cy="0"/>
        </a:xfrm>
      </p:grpSpPr>
      <p:sp>
        <p:nvSpPr>
          <p:cNvPr id="216" name="Google Shape;216;p21"/>
          <p:cNvSpPr txBox="1"/>
          <p:nvPr/>
        </p:nvSpPr>
        <p:spPr>
          <a:xfrm>
            <a:off x="2073670" y="981075"/>
            <a:ext cx="14140660" cy="105878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strike="noStrike">
                <a:solidFill>
                  <a:srgbClr val="FFFFFF"/>
                </a:solidFill>
                <a:latin typeface="Maven Pro"/>
                <a:ea typeface="Maven Pro"/>
                <a:cs typeface="Maven Pro"/>
                <a:sym typeface="Maven Pro"/>
              </a:rPr>
              <a:t>Don't just take our word for it! </a:t>
            </a:r>
            <a:endParaRPr/>
          </a:p>
          <a:p>
            <a:pPr indent="0" lvl="0" marL="0" marR="0" rtl="0" algn="ctr">
              <a:lnSpc>
                <a:spcPct val="130000"/>
              </a:lnSpc>
              <a:spcBef>
                <a:spcPts val="0"/>
              </a:spcBef>
              <a:spcAft>
                <a:spcPts val="0"/>
              </a:spcAft>
              <a:buNone/>
            </a:pPr>
            <a:r>
              <a:rPr lang="en-US" sz="3200" u="none" strike="noStrike">
                <a:solidFill>
                  <a:srgbClr val="FFFFFF"/>
                </a:solidFill>
                <a:latin typeface="Maven Pro"/>
                <a:ea typeface="Maven Pro"/>
                <a:cs typeface="Maven Pro"/>
                <a:sym typeface="Maven Pro"/>
              </a:rPr>
              <a:t>Check out our portfolio to see the amazing work we've done for our clients.</a:t>
            </a:r>
            <a:endParaRPr/>
          </a:p>
        </p:txBody>
      </p:sp>
      <p:sp>
        <p:nvSpPr>
          <p:cNvPr id="217" name="Google Shape;217;p21"/>
          <p:cNvSpPr txBox="1"/>
          <p:nvPr/>
        </p:nvSpPr>
        <p:spPr>
          <a:xfrm>
            <a:off x="-157206" y="5883182"/>
            <a:ext cx="18445206" cy="5319902"/>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lang="en-US" sz="34907">
                <a:solidFill>
                  <a:srgbClr val="FFFFFF"/>
                </a:solidFill>
                <a:latin typeface="Play"/>
                <a:ea typeface="Play"/>
                <a:cs typeface="Play"/>
                <a:sym typeface="Play"/>
              </a:rPr>
              <a:t>GALLERY </a:t>
            </a:r>
            <a:endParaRPr/>
          </a:p>
        </p:txBody>
      </p:sp>
      <p:pic>
        <p:nvPicPr>
          <p:cNvPr id="218" name="Google Shape;218;p21"/>
          <p:cNvPicPr preferRelativeResize="0"/>
          <p:nvPr/>
        </p:nvPicPr>
        <p:blipFill>
          <a:blip r:embed="rId3">
            <a:alphaModFix/>
          </a:blip>
          <a:stretch>
            <a:fillRect/>
          </a:stretch>
        </p:blipFill>
        <p:spPr>
          <a:xfrm>
            <a:off x="950088" y="3538150"/>
            <a:ext cx="3245432" cy="4234275"/>
          </a:xfrm>
          <a:prstGeom prst="rect">
            <a:avLst/>
          </a:prstGeom>
          <a:noFill/>
          <a:ln>
            <a:noFill/>
          </a:ln>
        </p:spPr>
      </p:pic>
      <p:pic>
        <p:nvPicPr>
          <p:cNvPr id="219" name="Google Shape;219;p21"/>
          <p:cNvPicPr preferRelativeResize="0"/>
          <p:nvPr/>
        </p:nvPicPr>
        <p:blipFill>
          <a:blip r:embed="rId4">
            <a:alphaModFix/>
          </a:blip>
          <a:stretch>
            <a:fillRect/>
          </a:stretch>
        </p:blipFill>
        <p:spPr>
          <a:xfrm>
            <a:off x="4195513" y="3538160"/>
            <a:ext cx="3245425" cy="4234266"/>
          </a:xfrm>
          <a:prstGeom prst="rect">
            <a:avLst/>
          </a:prstGeom>
          <a:noFill/>
          <a:ln>
            <a:noFill/>
          </a:ln>
        </p:spPr>
      </p:pic>
      <p:pic>
        <p:nvPicPr>
          <p:cNvPr id="220" name="Google Shape;220;p21"/>
          <p:cNvPicPr preferRelativeResize="0"/>
          <p:nvPr/>
        </p:nvPicPr>
        <p:blipFill>
          <a:blip r:embed="rId5">
            <a:alphaModFix/>
          </a:blip>
          <a:stretch>
            <a:fillRect/>
          </a:stretch>
        </p:blipFill>
        <p:spPr>
          <a:xfrm>
            <a:off x="7442679" y="3529850"/>
            <a:ext cx="3245425" cy="4250871"/>
          </a:xfrm>
          <a:prstGeom prst="rect">
            <a:avLst/>
          </a:prstGeom>
          <a:noFill/>
          <a:ln>
            <a:noFill/>
          </a:ln>
        </p:spPr>
      </p:pic>
      <p:pic>
        <p:nvPicPr>
          <p:cNvPr id="221" name="Google Shape;221;p21"/>
          <p:cNvPicPr preferRelativeResize="0"/>
          <p:nvPr/>
        </p:nvPicPr>
        <p:blipFill>
          <a:blip r:embed="rId6">
            <a:alphaModFix/>
          </a:blip>
          <a:stretch>
            <a:fillRect/>
          </a:stretch>
        </p:blipFill>
        <p:spPr>
          <a:xfrm>
            <a:off x="10688113" y="3538150"/>
            <a:ext cx="3245425" cy="4234266"/>
          </a:xfrm>
          <a:prstGeom prst="rect">
            <a:avLst/>
          </a:prstGeom>
          <a:noFill/>
          <a:ln>
            <a:noFill/>
          </a:ln>
        </p:spPr>
      </p:pic>
      <p:pic>
        <p:nvPicPr>
          <p:cNvPr id="222" name="Google Shape;222;p21"/>
          <p:cNvPicPr preferRelativeResize="0"/>
          <p:nvPr/>
        </p:nvPicPr>
        <p:blipFill>
          <a:blip r:embed="rId7">
            <a:alphaModFix/>
          </a:blip>
          <a:stretch>
            <a:fillRect/>
          </a:stretch>
        </p:blipFill>
        <p:spPr>
          <a:xfrm>
            <a:off x="13935288" y="3538160"/>
            <a:ext cx="3245425" cy="4234266"/>
          </a:xfrm>
          <a:prstGeom prst="rect">
            <a:avLst/>
          </a:prstGeom>
          <a:noFill/>
          <a:ln>
            <a:noFill/>
          </a:ln>
        </p:spPr>
      </p:pic>
      <p:sp>
        <p:nvSpPr>
          <p:cNvPr id="223" name="Google Shape;223;p21"/>
          <p:cNvSpPr/>
          <p:nvPr/>
        </p:nvSpPr>
        <p:spPr>
          <a:xfrm>
            <a:off x="16537139" y="2904340"/>
            <a:ext cx="1444323" cy="1376046"/>
          </a:xfrm>
          <a:custGeom>
            <a:rect b="b" l="l" r="r" t="t"/>
            <a:pathLst>
              <a:path extrusionOk="0" h="1376046" w="1444323">
                <a:moveTo>
                  <a:pt x="0" y="0"/>
                </a:moveTo>
                <a:lnTo>
                  <a:pt x="1444322" y="0"/>
                </a:lnTo>
                <a:lnTo>
                  <a:pt x="1444322" y="1376046"/>
                </a:lnTo>
                <a:lnTo>
                  <a:pt x="0" y="137604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