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League Spartan ExtraBold"/>
      <p:bold r:id="rId29"/>
    </p:embeddedFont>
    <p:embeddedFont>
      <p:font typeface="League Spartan"/>
      <p:regular r:id="rId30"/>
      <p:bold r:id="rId31"/>
    </p:embeddedFont>
    <p:embeddedFont>
      <p:font typeface="ABeeZee"/>
      <p:regular r:id="rId32"/>
      <p: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eagueSpartanExtra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eagueSpartan-bold.fntdata"/><Relationship Id="rId30" Type="http://schemas.openxmlformats.org/officeDocument/2006/relationships/font" Target="fonts/LeagueSpartan-regular.fntdata"/><Relationship Id="rId11" Type="http://schemas.openxmlformats.org/officeDocument/2006/relationships/slide" Target="slides/slide6.xml"/><Relationship Id="rId33" Type="http://schemas.openxmlformats.org/officeDocument/2006/relationships/font" Target="fonts/ABeeZee-italic.fntdata"/><Relationship Id="rId10" Type="http://schemas.openxmlformats.org/officeDocument/2006/relationships/slide" Target="slides/slide5.xml"/><Relationship Id="rId32" Type="http://schemas.openxmlformats.org/officeDocument/2006/relationships/font" Target="fonts/ABeeZee-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7.jpg"/><Relationship Id="rId5" Type="http://schemas.openxmlformats.org/officeDocument/2006/relationships/image" Target="../media/image2.jp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37.jpg"/><Relationship Id="rId5"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18.jpg"/><Relationship Id="rId5" Type="http://schemas.openxmlformats.org/officeDocument/2006/relationships/image" Target="../media/image46.jpg"/><Relationship Id="rId6"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50.png"/><Relationship Id="rId6" Type="http://schemas.openxmlformats.org/officeDocument/2006/relationships/image" Target="../media/image32.png"/><Relationship Id="rId7"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4.png"/><Relationship Id="rId6"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48.png"/><Relationship Id="rId5"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25.png"/><Relationship Id="rId5" Type="http://schemas.openxmlformats.org/officeDocument/2006/relationships/image" Target="../media/image54.png"/><Relationship Id="rId6"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6.jpg"/><Relationship Id="rId4" Type="http://schemas.openxmlformats.org/officeDocument/2006/relationships/image" Target="../media/image14.png"/><Relationship Id="rId5" Type="http://schemas.openxmlformats.org/officeDocument/2006/relationships/image" Target="../media/image57.jpg"/><Relationship Id="rId6"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jp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BEC9"/>
            </a:gs>
            <a:gs pos="100000">
              <a:srgbClr val="FFE6EC"/>
            </a:gs>
          </a:gsLst>
          <a:lin ang="2100000" scaled="0"/>
        </a:gra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1573" l="0" r="0" t="1573"/>
          <a:stretch/>
        </p:blipFill>
        <p:spPr>
          <a:xfrm>
            <a:off x="12508164" y="611064"/>
            <a:ext cx="6123741" cy="7907968"/>
          </a:xfrm>
          <a:prstGeom prst="rect">
            <a:avLst/>
          </a:prstGeom>
          <a:noFill/>
          <a:ln>
            <a:noFill/>
          </a:ln>
        </p:spPr>
      </p:pic>
      <p:pic>
        <p:nvPicPr>
          <p:cNvPr id="85" name="Google Shape;85;p13"/>
          <p:cNvPicPr preferRelativeResize="0"/>
          <p:nvPr/>
        </p:nvPicPr>
        <p:blipFill rotWithShape="1">
          <a:blip r:embed="rId4">
            <a:alphaModFix/>
          </a:blip>
          <a:srcRect b="0" l="1926" r="1926" t="0"/>
          <a:stretch/>
        </p:blipFill>
        <p:spPr>
          <a:xfrm>
            <a:off x="6082129" y="611064"/>
            <a:ext cx="6123741" cy="7907968"/>
          </a:xfrm>
          <a:prstGeom prst="rect">
            <a:avLst/>
          </a:prstGeom>
          <a:noFill/>
          <a:ln>
            <a:noFill/>
          </a:ln>
        </p:spPr>
      </p:pic>
      <p:pic>
        <p:nvPicPr>
          <p:cNvPr id="86" name="Google Shape;86;p13"/>
          <p:cNvPicPr preferRelativeResize="0"/>
          <p:nvPr/>
        </p:nvPicPr>
        <p:blipFill rotWithShape="1">
          <a:blip r:embed="rId5">
            <a:alphaModFix/>
          </a:blip>
          <a:srcRect b="0" l="24187" r="24186" t="0"/>
          <a:stretch/>
        </p:blipFill>
        <p:spPr>
          <a:xfrm>
            <a:off x="-343905" y="611064"/>
            <a:ext cx="6123741" cy="7907968"/>
          </a:xfrm>
          <a:prstGeom prst="rect">
            <a:avLst/>
          </a:prstGeom>
          <a:noFill/>
          <a:ln>
            <a:noFill/>
          </a:ln>
        </p:spPr>
      </p:pic>
      <p:grpSp>
        <p:nvGrpSpPr>
          <p:cNvPr id="87" name="Google Shape;87;p13"/>
          <p:cNvGrpSpPr/>
          <p:nvPr/>
        </p:nvGrpSpPr>
        <p:grpSpPr>
          <a:xfrm>
            <a:off x="-343904" y="5404735"/>
            <a:ext cx="15552438" cy="4882265"/>
            <a:chOff x="0" y="0"/>
            <a:chExt cx="4005540" cy="1285864"/>
          </a:xfrm>
        </p:grpSpPr>
        <p:sp>
          <p:nvSpPr>
            <p:cNvPr id="88" name="Google Shape;88;p13"/>
            <p:cNvSpPr/>
            <p:nvPr/>
          </p:nvSpPr>
          <p:spPr>
            <a:xfrm>
              <a:off x="0" y="0"/>
              <a:ext cx="4005540" cy="1285864"/>
            </a:xfrm>
            <a:custGeom>
              <a:rect b="b" l="l" r="r" t="t"/>
              <a:pathLst>
                <a:path extrusionOk="0" h="1285864" w="4005540">
                  <a:moveTo>
                    <a:pt x="0" y="0"/>
                  </a:moveTo>
                  <a:lnTo>
                    <a:pt x="4005540" y="0"/>
                  </a:lnTo>
                  <a:lnTo>
                    <a:pt x="4005540" y="1285864"/>
                  </a:lnTo>
                  <a:lnTo>
                    <a:pt x="0" y="1285864"/>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3"/>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0" name="Google Shape;90;p13"/>
          <p:cNvSpPr/>
          <p:nvPr/>
        </p:nvSpPr>
        <p:spPr>
          <a:xfrm>
            <a:off x="-6172620" y="2177001"/>
            <a:ext cx="10432036" cy="13189931"/>
          </a:xfrm>
          <a:custGeom>
            <a:rect b="b" l="l" r="r" t="t"/>
            <a:pathLst>
              <a:path extrusionOk="0" h="13189931" w="10432036">
                <a:moveTo>
                  <a:pt x="0" y="0"/>
                </a:moveTo>
                <a:lnTo>
                  <a:pt x="10432036" y="0"/>
                </a:lnTo>
                <a:lnTo>
                  <a:pt x="10432036" y="13189931"/>
                </a:lnTo>
                <a:lnTo>
                  <a:pt x="0" y="13189931"/>
                </a:lnTo>
                <a:lnTo>
                  <a:pt x="0" y="0"/>
                </a:lnTo>
                <a:close/>
              </a:path>
            </a:pathLst>
          </a:custGeom>
          <a:blipFill rotWithShape="1">
            <a:blip r:embed="rId6">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3"/>
          <p:cNvSpPr txBox="1"/>
          <p:nvPr/>
        </p:nvSpPr>
        <p:spPr>
          <a:xfrm>
            <a:off x="508387" y="6372843"/>
            <a:ext cx="7502100" cy="3232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lang="en-US" sz="15000">
                <a:solidFill>
                  <a:srgbClr val="000000"/>
                </a:solidFill>
                <a:latin typeface="League Spartan ExtraBold"/>
                <a:ea typeface="League Spartan ExtraBold"/>
                <a:cs typeface="League Spartan ExtraBold"/>
                <a:sym typeface="League Spartan ExtraBold"/>
              </a:rPr>
              <a:t>beauty vlogger</a:t>
            </a:r>
            <a:endParaRPr>
              <a:latin typeface="League Spartan ExtraBold"/>
              <a:ea typeface="League Spartan ExtraBold"/>
              <a:cs typeface="League Spartan ExtraBold"/>
              <a:sym typeface="League Spartan ExtraBold"/>
            </a:endParaRPr>
          </a:p>
        </p:txBody>
      </p:sp>
      <p:sp>
        <p:nvSpPr>
          <p:cNvPr id="92" name="Google Shape;92;p13"/>
          <p:cNvSpPr txBox="1"/>
          <p:nvPr/>
        </p:nvSpPr>
        <p:spPr>
          <a:xfrm>
            <a:off x="8010470" y="5811689"/>
            <a:ext cx="5864400" cy="4354800"/>
          </a:xfrm>
          <a:prstGeom prst="rect">
            <a:avLst/>
          </a:prstGeom>
          <a:noFill/>
          <a:ln>
            <a:noFill/>
          </a:ln>
        </p:spPr>
        <p:txBody>
          <a:bodyPr anchorCtr="0" anchor="t" bIns="0" lIns="0" spcFirstLastPara="1" rIns="0" wrap="square" tIns="0">
            <a:spAutoFit/>
          </a:bodyPr>
          <a:lstStyle/>
          <a:p>
            <a:pPr indent="0" lvl="0" marL="0" marR="0" rtl="0" algn="ctr">
              <a:lnSpc>
                <a:spcPct val="102997"/>
              </a:lnSpc>
              <a:spcBef>
                <a:spcPts val="0"/>
              </a:spcBef>
              <a:spcAft>
                <a:spcPts val="0"/>
              </a:spcAft>
              <a:buNone/>
            </a:pPr>
            <a:r>
              <a:rPr lang="en-US" sz="28292">
                <a:solidFill>
                  <a:srgbClr val="000000"/>
                </a:solidFill>
                <a:latin typeface="League Spartan ExtraBold"/>
                <a:ea typeface="League Spartan ExtraBold"/>
                <a:cs typeface="League Spartan ExtraBold"/>
                <a:sym typeface="League Spartan ExtraBold"/>
              </a:rPr>
              <a:t>CV</a:t>
            </a:r>
            <a:endParaRPr>
              <a:latin typeface="League Spartan ExtraBold"/>
              <a:ea typeface="League Spartan ExtraBold"/>
              <a:cs typeface="League Spartan ExtraBold"/>
              <a:sym typeface="League Spartan ExtraBold"/>
            </a:endParaRPr>
          </a:p>
        </p:txBody>
      </p:sp>
      <p:sp>
        <p:nvSpPr>
          <p:cNvPr id="93" name="Google Shape;93;p13"/>
          <p:cNvSpPr/>
          <p:nvPr/>
        </p:nvSpPr>
        <p:spPr>
          <a:xfrm flipH="1" rot="10800000">
            <a:off x="15208533" y="-9805675"/>
            <a:ext cx="10432036" cy="13189931"/>
          </a:xfrm>
          <a:custGeom>
            <a:rect b="b" l="l" r="r" t="t"/>
            <a:pathLst>
              <a:path extrusionOk="0" h="13189931" w="10432036">
                <a:moveTo>
                  <a:pt x="0" y="13189931"/>
                </a:moveTo>
                <a:lnTo>
                  <a:pt x="10432036" y="13189931"/>
                </a:lnTo>
                <a:lnTo>
                  <a:pt x="10432036" y="0"/>
                </a:lnTo>
                <a:lnTo>
                  <a:pt x="0" y="0"/>
                </a:lnTo>
                <a:lnTo>
                  <a:pt x="0" y="13189931"/>
                </a:lnTo>
                <a:close/>
              </a:path>
            </a:pathLst>
          </a:custGeom>
          <a:blipFill rotWithShape="1">
            <a:blip r:embed="rId6">
              <a:alphaModFix amt="8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226" name="Shape 226"/>
        <p:cNvGrpSpPr/>
        <p:nvPr/>
      </p:nvGrpSpPr>
      <p:grpSpPr>
        <a:xfrm>
          <a:off x="0" y="0"/>
          <a:ext cx="0" cy="0"/>
          <a:chOff x="0" y="0"/>
          <a:chExt cx="0" cy="0"/>
        </a:xfrm>
      </p:grpSpPr>
      <p:pic>
        <p:nvPicPr>
          <p:cNvPr id="227" name="Google Shape;227;p22"/>
          <p:cNvPicPr preferRelativeResize="0"/>
          <p:nvPr/>
        </p:nvPicPr>
        <p:blipFill>
          <a:blip r:embed="rId3">
            <a:alphaModFix/>
          </a:blip>
          <a:stretch>
            <a:fillRect/>
          </a:stretch>
        </p:blipFill>
        <p:spPr>
          <a:xfrm>
            <a:off x="9525" y="5209554"/>
            <a:ext cx="12177275" cy="5097168"/>
          </a:xfrm>
          <a:prstGeom prst="rect">
            <a:avLst/>
          </a:prstGeom>
          <a:noFill/>
          <a:ln>
            <a:noFill/>
          </a:ln>
        </p:spPr>
      </p:pic>
      <p:pic>
        <p:nvPicPr>
          <p:cNvPr id="228" name="Google Shape;228;p22"/>
          <p:cNvPicPr preferRelativeResize="0"/>
          <p:nvPr/>
        </p:nvPicPr>
        <p:blipFill>
          <a:blip r:embed="rId4">
            <a:alphaModFix/>
          </a:blip>
          <a:stretch>
            <a:fillRect/>
          </a:stretch>
        </p:blipFill>
        <p:spPr>
          <a:xfrm>
            <a:off x="9525" y="4"/>
            <a:ext cx="12177275" cy="5097168"/>
          </a:xfrm>
          <a:prstGeom prst="rect">
            <a:avLst/>
          </a:prstGeom>
          <a:noFill/>
          <a:ln>
            <a:noFill/>
          </a:ln>
        </p:spPr>
      </p:pic>
      <p:sp>
        <p:nvSpPr>
          <p:cNvPr id="229" name="Google Shape;229;p22"/>
          <p:cNvSpPr/>
          <p:nvPr/>
        </p:nvSpPr>
        <p:spPr>
          <a:xfrm>
            <a:off x="15058716" y="5143500"/>
            <a:ext cx="8222959" cy="10396845"/>
          </a:xfrm>
          <a:custGeom>
            <a:rect b="b" l="l" r="r" t="t"/>
            <a:pathLst>
              <a:path extrusionOk="0" h="10396845" w="8222959">
                <a:moveTo>
                  <a:pt x="0" y="0"/>
                </a:moveTo>
                <a:lnTo>
                  <a:pt x="8222958" y="0"/>
                </a:lnTo>
                <a:lnTo>
                  <a:pt x="8222958" y="10396845"/>
                </a:lnTo>
                <a:lnTo>
                  <a:pt x="0" y="103968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0" name="Google Shape;230;p22"/>
          <p:cNvGrpSpPr/>
          <p:nvPr/>
        </p:nvGrpSpPr>
        <p:grpSpPr>
          <a:xfrm>
            <a:off x="8798160" y="2510789"/>
            <a:ext cx="10372035" cy="5265423"/>
            <a:chOff x="0" y="0"/>
            <a:chExt cx="2731729" cy="1386778"/>
          </a:xfrm>
        </p:grpSpPr>
        <p:sp>
          <p:nvSpPr>
            <p:cNvPr id="231" name="Google Shape;231;p22"/>
            <p:cNvSpPr/>
            <p:nvPr/>
          </p:nvSpPr>
          <p:spPr>
            <a:xfrm>
              <a:off x="0" y="0"/>
              <a:ext cx="2731729" cy="1386778"/>
            </a:xfrm>
            <a:custGeom>
              <a:rect b="b" l="l" r="r" t="t"/>
              <a:pathLst>
                <a:path extrusionOk="0" h="1386778" w="2731729">
                  <a:moveTo>
                    <a:pt x="0" y="0"/>
                  </a:moveTo>
                  <a:lnTo>
                    <a:pt x="2731729" y="0"/>
                  </a:lnTo>
                  <a:lnTo>
                    <a:pt x="2731729" y="1386778"/>
                  </a:lnTo>
                  <a:lnTo>
                    <a:pt x="0" y="1386778"/>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22"/>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22"/>
          <p:cNvSpPr txBox="1"/>
          <p:nvPr/>
        </p:nvSpPr>
        <p:spPr>
          <a:xfrm>
            <a:off x="9144000" y="3422646"/>
            <a:ext cx="5625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u="none" strike="noStrike">
                <a:solidFill>
                  <a:srgbClr val="000000"/>
                </a:solidFill>
                <a:latin typeface="League Spartan"/>
                <a:ea typeface="League Spartan"/>
                <a:cs typeface="League Spartan"/>
                <a:sym typeface="League Spartan"/>
              </a:rPr>
              <a:t>my team.</a:t>
            </a:r>
            <a:endParaRPr b="1">
              <a:latin typeface="League Spartan"/>
              <a:ea typeface="League Spartan"/>
              <a:cs typeface="League Spartan"/>
              <a:sym typeface="League Spartan"/>
            </a:endParaRPr>
          </a:p>
        </p:txBody>
      </p:sp>
      <p:sp>
        <p:nvSpPr>
          <p:cNvPr id="234" name="Google Shape;234;p22"/>
          <p:cNvSpPr txBox="1"/>
          <p:nvPr/>
        </p:nvSpPr>
        <p:spPr>
          <a:xfrm>
            <a:off x="9144000" y="5285744"/>
            <a:ext cx="8536032" cy="1569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strike="noStrike">
                <a:solidFill>
                  <a:srgbClr val="000000"/>
                </a:solidFill>
                <a:latin typeface="ABeeZee"/>
                <a:ea typeface="ABeeZee"/>
                <a:cs typeface="ABeeZee"/>
                <a:sym typeface="ABeeZee"/>
              </a:rPr>
              <a:t>At our core, we are a team of individuals who are passionate about beauty and sharing our knowledge with others.</a:t>
            </a:r>
            <a:endParaRPr/>
          </a:p>
        </p:txBody>
      </p:sp>
      <p:sp>
        <p:nvSpPr>
          <p:cNvPr id="235" name="Google Shape;235;p22"/>
          <p:cNvSpPr txBox="1"/>
          <p:nvPr/>
        </p:nvSpPr>
        <p:spPr>
          <a:xfrm>
            <a:off x="178448" y="284470"/>
            <a:ext cx="4840329"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3200">
                <a:solidFill>
                  <a:srgbClr val="FFFFFF"/>
                </a:solidFill>
                <a:latin typeface="ABeeZee"/>
                <a:ea typeface="ABeeZee"/>
                <a:cs typeface="ABeeZee"/>
                <a:sym typeface="ABeeZee"/>
              </a:rPr>
              <a:t>Name - Title or Position </a:t>
            </a:r>
            <a:endParaRPr/>
          </a:p>
        </p:txBody>
      </p:sp>
      <p:sp>
        <p:nvSpPr>
          <p:cNvPr id="236" name="Google Shape;236;p22"/>
          <p:cNvSpPr txBox="1"/>
          <p:nvPr/>
        </p:nvSpPr>
        <p:spPr>
          <a:xfrm>
            <a:off x="178448" y="5512923"/>
            <a:ext cx="4840329"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3200">
                <a:solidFill>
                  <a:srgbClr val="FFFFFF"/>
                </a:solidFill>
                <a:latin typeface="ABeeZee"/>
                <a:ea typeface="ABeeZee"/>
                <a:cs typeface="ABeeZee"/>
                <a:sym typeface="ABeeZee"/>
              </a:rPr>
              <a:t>Name - Title or Position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240" name="Shape 240"/>
        <p:cNvGrpSpPr/>
        <p:nvPr/>
      </p:nvGrpSpPr>
      <p:grpSpPr>
        <a:xfrm>
          <a:off x="0" y="0"/>
          <a:ext cx="0" cy="0"/>
          <a:chOff x="0" y="0"/>
          <a:chExt cx="0" cy="0"/>
        </a:xfrm>
      </p:grpSpPr>
      <p:sp>
        <p:nvSpPr>
          <p:cNvPr id="241" name="Google Shape;241;p23"/>
          <p:cNvSpPr txBox="1"/>
          <p:nvPr/>
        </p:nvSpPr>
        <p:spPr>
          <a:xfrm>
            <a:off x="937089" y="493410"/>
            <a:ext cx="91161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000000"/>
                </a:solidFill>
                <a:latin typeface="League Spartan"/>
                <a:ea typeface="League Spartan"/>
                <a:cs typeface="League Spartan"/>
                <a:sym typeface="League Spartan"/>
              </a:rPr>
              <a:t>e</a:t>
            </a:r>
            <a:r>
              <a:rPr b="1" lang="en-US" sz="9000" u="none" strike="noStrike">
                <a:solidFill>
                  <a:srgbClr val="000000"/>
                </a:solidFill>
                <a:latin typeface="League Spartan"/>
                <a:ea typeface="League Spartan"/>
                <a:cs typeface="League Spartan"/>
                <a:sym typeface="League Spartan"/>
              </a:rPr>
              <a:t>xperience.</a:t>
            </a:r>
            <a:endParaRPr b="1">
              <a:latin typeface="League Spartan"/>
              <a:ea typeface="League Spartan"/>
              <a:cs typeface="League Spartan"/>
              <a:sym typeface="League Spartan"/>
            </a:endParaRPr>
          </a:p>
        </p:txBody>
      </p:sp>
      <p:sp>
        <p:nvSpPr>
          <p:cNvPr id="242" name="Google Shape;242;p23"/>
          <p:cNvSpPr txBox="1"/>
          <p:nvPr/>
        </p:nvSpPr>
        <p:spPr>
          <a:xfrm>
            <a:off x="937089" y="8385425"/>
            <a:ext cx="4944103" cy="1072841"/>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3106">
                <a:solidFill>
                  <a:srgbClr val="000000"/>
                </a:solidFill>
                <a:latin typeface="ABeeZee"/>
                <a:ea typeface="ABeeZee"/>
                <a:cs typeface="ABeeZee"/>
                <a:sym typeface="ABeeZee"/>
              </a:rPr>
              <a:t>Borcelle, </a:t>
            </a:r>
            <a:endParaRPr/>
          </a:p>
          <a:p>
            <a:pPr indent="0" lvl="0" marL="0" marR="0" rtl="0" algn="l">
              <a:lnSpc>
                <a:spcPct val="140019"/>
              </a:lnSpc>
              <a:spcBef>
                <a:spcPts val="0"/>
              </a:spcBef>
              <a:spcAft>
                <a:spcPts val="0"/>
              </a:spcAft>
              <a:buNone/>
            </a:pPr>
            <a:r>
              <a:rPr lang="en-US" sz="3106">
                <a:solidFill>
                  <a:srgbClr val="000000"/>
                </a:solidFill>
                <a:latin typeface="ABeeZee"/>
                <a:ea typeface="ABeeZee"/>
                <a:cs typeface="ABeeZee"/>
                <a:sym typeface="ABeeZee"/>
              </a:rPr>
              <a:t>Social Media Manager</a:t>
            </a:r>
            <a:endParaRPr/>
          </a:p>
        </p:txBody>
      </p:sp>
      <p:sp>
        <p:nvSpPr>
          <p:cNvPr id="243" name="Google Shape;243;p23"/>
          <p:cNvSpPr txBox="1"/>
          <p:nvPr/>
        </p:nvSpPr>
        <p:spPr>
          <a:xfrm>
            <a:off x="12347949" y="8408381"/>
            <a:ext cx="4999071" cy="104988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3106" u="none" strike="noStrike">
                <a:solidFill>
                  <a:srgbClr val="000000"/>
                </a:solidFill>
                <a:latin typeface="ABeeZee"/>
                <a:ea typeface="ABeeZee"/>
                <a:cs typeface="ABeeZee"/>
                <a:sym typeface="ABeeZee"/>
              </a:rPr>
              <a:t>Thynk Unlimited, </a:t>
            </a:r>
            <a:endParaRPr/>
          </a:p>
          <a:p>
            <a:pPr indent="0" lvl="0" marL="0" marR="0" rtl="0" algn="l">
              <a:lnSpc>
                <a:spcPct val="140019"/>
              </a:lnSpc>
              <a:spcBef>
                <a:spcPts val="0"/>
              </a:spcBef>
              <a:spcAft>
                <a:spcPts val="0"/>
              </a:spcAft>
              <a:buNone/>
            </a:pPr>
            <a:r>
              <a:rPr lang="en-US" sz="3106" u="none" strike="noStrike">
                <a:solidFill>
                  <a:srgbClr val="000000"/>
                </a:solidFill>
                <a:latin typeface="ABeeZee"/>
                <a:ea typeface="ABeeZee"/>
                <a:cs typeface="ABeeZee"/>
                <a:sym typeface="ABeeZee"/>
              </a:rPr>
              <a:t>Beauty Vlogger</a:t>
            </a:r>
            <a:endParaRPr/>
          </a:p>
        </p:txBody>
      </p:sp>
      <p:sp>
        <p:nvSpPr>
          <p:cNvPr id="244" name="Google Shape;244;p23"/>
          <p:cNvSpPr txBox="1"/>
          <p:nvPr/>
        </p:nvSpPr>
        <p:spPr>
          <a:xfrm>
            <a:off x="7024444" y="4301434"/>
            <a:ext cx="4239112" cy="1083497"/>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3106" u="none" strike="noStrike">
                <a:solidFill>
                  <a:srgbClr val="000000"/>
                </a:solidFill>
                <a:latin typeface="ABeeZee"/>
                <a:ea typeface="ABeeZee"/>
                <a:cs typeface="ABeeZee"/>
                <a:sym typeface="ABeeZee"/>
              </a:rPr>
              <a:t>Giggling Platypus Co., Brand Ambassador</a:t>
            </a:r>
            <a:endParaRPr/>
          </a:p>
        </p:txBody>
      </p:sp>
      <p:cxnSp>
        <p:nvCxnSpPr>
          <p:cNvPr id="245" name="Google Shape;245;p23"/>
          <p:cNvCxnSpPr/>
          <p:nvPr/>
        </p:nvCxnSpPr>
        <p:spPr>
          <a:xfrm>
            <a:off x="-539493" y="5946906"/>
            <a:ext cx="19222478" cy="0"/>
          </a:xfrm>
          <a:prstGeom prst="straightConnector1">
            <a:avLst/>
          </a:prstGeom>
          <a:noFill/>
          <a:ln cap="flat" cmpd="sng" w="19050">
            <a:solidFill>
              <a:srgbClr val="000000"/>
            </a:solidFill>
            <a:prstDash val="solid"/>
            <a:round/>
            <a:headEnd len="sm" w="sm" type="none"/>
            <a:tailEnd len="sm" w="sm" type="none"/>
          </a:ln>
        </p:spPr>
      </p:cxnSp>
      <p:pic>
        <p:nvPicPr>
          <p:cNvPr id="246" name="Google Shape;246;p23"/>
          <p:cNvPicPr preferRelativeResize="0"/>
          <p:nvPr/>
        </p:nvPicPr>
        <p:blipFill rotWithShape="1">
          <a:blip r:embed="rId3">
            <a:alphaModFix/>
          </a:blip>
          <a:srcRect b="20293" l="0" r="0" t="40532"/>
          <a:stretch/>
        </p:blipFill>
        <p:spPr>
          <a:xfrm>
            <a:off x="937089" y="2426020"/>
            <a:ext cx="5035714" cy="2958911"/>
          </a:xfrm>
          <a:prstGeom prst="rect">
            <a:avLst/>
          </a:prstGeom>
          <a:noFill/>
          <a:ln>
            <a:noFill/>
          </a:ln>
        </p:spPr>
      </p:pic>
      <p:pic>
        <p:nvPicPr>
          <p:cNvPr id="247" name="Google Shape;247;p23"/>
          <p:cNvPicPr preferRelativeResize="0"/>
          <p:nvPr/>
        </p:nvPicPr>
        <p:blipFill rotWithShape="1">
          <a:blip r:embed="rId4">
            <a:alphaModFix/>
          </a:blip>
          <a:srcRect b="5931" l="0" r="0" t="5931"/>
          <a:stretch/>
        </p:blipFill>
        <p:spPr>
          <a:xfrm>
            <a:off x="6522964" y="6499356"/>
            <a:ext cx="5035714" cy="2958911"/>
          </a:xfrm>
          <a:prstGeom prst="rect">
            <a:avLst/>
          </a:prstGeom>
          <a:noFill/>
          <a:ln>
            <a:noFill/>
          </a:ln>
        </p:spPr>
      </p:pic>
      <p:pic>
        <p:nvPicPr>
          <p:cNvPr id="248" name="Google Shape;248;p23"/>
          <p:cNvPicPr preferRelativeResize="0"/>
          <p:nvPr/>
        </p:nvPicPr>
        <p:blipFill rotWithShape="1">
          <a:blip r:embed="rId5">
            <a:alphaModFix/>
          </a:blip>
          <a:srcRect b="5931" l="0" r="0" t="5931"/>
          <a:stretch/>
        </p:blipFill>
        <p:spPr>
          <a:xfrm>
            <a:off x="12311306" y="2397445"/>
            <a:ext cx="5035714" cy="2958911"/>
          </a:xfrm>
          <a:prstGeom prst="rect">
            <a:avLst/>
          </a:prstGeom>
          <a:noFill/>
          <a:ln>
            <a:noFill/>
          </a:ln>
        </p:spPr>
      </p:pic>
      <p:sp>
        <p:nvSpPr>
          <p:cNvPr id="249" name="Google Shape;249;p23"/>
          <p:cNvSpPr txBox="1"/>
          <p:nvPr/>
        </p:nvSpPr>
        <p:spPr>
          <a:xfrm>
            <a:off x="937089" y="7398878"/>
            <a:ext cx="2517857"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2025-2027</a:t>
            </a:r>
            <a:endParaRPr/>
          </a:p>
        </p:txBody>
      </p:sp>
      <p:sp>
        <p:nvSpPr>
          <p:cNvPr id="250" name="Google Shape;250;p23"/>
          <p:cNvSpPr txBox="1"/>
          <p:nvPr/>
        </p:nvSpPr>
        <p:spPr>
          <a:xfrm>
            <a:off x="7024444" y="3325543"/>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2027-2028</a:t>
            </a:r>
            <a:endParaRPr/>
          </a:p>
        </p:txBody>
      </p:sp>
      <p:sp>
        <p:nvSpPr>
          <p:cNvPr id="251" name="Google Shape;251;p23"/>
          <p:cNvSpPr txBox="1"/>
          <p:nvPr/>
        </p:nvSpPr>
        <p:spPr>
          <a:xfrm>
            <a:off x="12347949" y="7398878"/>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2028-present</a:t>
            </a:r>
            <a:endParaRPr/>
          </a:p>
        </p:txBody>
      </p:sp>
      <p:cxnSp>
        <p:nvCxnSpPr>
          <p:cNvPr id="252" name="Google Shape;252;p23"/>
          <p:cNvCxnSpPr/>
          <p:nvPr/>
        </p:nvCxnSpPr>
        <p:spPr>
          <a:xfrm>
            <a:off x="8227828" y="1179210"/>
            <a:ext cx="13166026" cy="0"/>
          </a:xfrm>
          <a:prstGeom prst="straightConnector1">
            <a:avLst/>
          </a:prstGeom>
          <a:noFill/>
          <a:ln cap="flat" cmpd="sng" w="19050">
            <a:solidFill>
              <a:srgbClr val="000000"/>
            </a:solidFill>
            <a:prstDash val="solid"/>
            <a:round/>
            <a:headEnd len="sm" w="sm" type="none"/>
            <a:tailEnd len="sm" w="sm" type="none"/>
          </a:ln>
        </p:spPr>
      </p:cxnSp>
      <p:cxnSp>
        <p:nvCxnSpPr>
          <p:cNvPr id="253" name="Google Shape;253;p23"/>
          <p:cNvCxnSpPr/>
          <p:nvPr/>
        </p:nvCxnSpPr>
        <p:spPr>
          <a:xfrm rot="10800000">
            <a:off x="2156845" y="5011104"/>
            <a:ext cx="0" cy="1852554"/>
          </a:xfrm>
          <a:prstGeom prst="straightConnector1">
            <a:avLst/>
          </a:prstGeom>
          <a:noFill/>
          <a:ln cap="flat" cmpd="sng" w="19050">
            <a:solidFill>
              <a:srgbClr val="000000"/>
            </a:solidFill>
            <a:prstDash val="solid"/>
            <a:round/>
            <a:headEnd len="sm" w="sm" type="none"/>
            <a:tailEnd len="sm" w="sm" type="none"/>
          </a:ln>
        </p:spPr>
      </p:cxnSp>
      <p:cxnSp>
        <p:nvCxnSpPr>
          <p:cNvPr id="254" name="Google Shape;254;p23"/>
          <p:cNvCxnSpPr/>
          <p:nvPr/>
        </p:nvCxnSpPr>
        <p:spPr>
          <a:xfrm rot="10800000">
            <a:off x="9031296" y="5573079"/>
            <a:ext cx="0" cy="1852554"/>
          </a:xfrm>
          <a:prstGeom prst="straightConnector1">
            <a:avLst/>
          </a:prstGeom>
          <a:noFill/>
          <a:ln cap="flat" cmpd="sng" w="19050">
            <a:solidFill>
              <a:srgbClr val="000000"/>
            </a:solidFill>
            <a:prstDash val="solid"/>
            <a:round/>
            <a:headEnd len="sm" w="sm" type="none"/>
            <a:tailEnd len="sm" w="sm" type="none"/>
          </a:ln>
        </p:spPr>
      </p:cxnSp>
      <p:cxnSp>
        <p:nvCxnSpPr>
          <p:cNvPr id="255" name="Google Shape;255;p23"/>
          <p:cNvCxnSpPr/>
          <p:nvPr/>
        </p:nvCxnSpPr>
        <p:spPr>
          <a:xfrm rot="10800000">
            <a:off x="14354800" y="5011104"/>
            <a:ext cx="0" cy="1852554"/>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259" name="Shape 259"/>
        <p:cNvGrpSpPr/>
        <p:nvPr/>
      </p:nvGrpSpPr>
      <p:grpSpPr>
        <a:xfrm>
          <a:off x="0" y="0"/>
          <a:ext cx="0" cy="0"/>
          <a:chOff x="0" y="0"/>
          <a:chExt cx="0" cy="0"/>
        </a:xfrm>
      </p:grpSpPr>
      <p:pic>
        <p:nvPicPr>
          <p:cNvPr id="260" name="Google Shape;260;p24"/>
          <p:cNvPicPr preferRelativeResize="0"/>
          <p:nvPr/>
        </p:nvPicPr>
        <p:blipFill rotWithShape="1">
          <a:blip r:embed="rId3">
            <a:alphaModFix/>
          </a:blip>
          <a:srcRect b="0" l="21192" r="21193" t="0"/>
          <a:stretch/>
        </p:blipFill>
        <p:spPr>
          <a:xfrm>
            <a:off x="465568" y="585273"/>
            <a:ext cx="7934247" cy="9192654"/>
          </a:xfrm>
          <a:prstGeom prst="rect">
            <a:avLst/>
          </a:prstGeom>
          <a:noFill/>
          <a:ln>
            <a:noFill/>
          </a:ln>
        </p:spPr>
      </p:pic>
      <p:pic>
        <p:nvPicPr>
          <p:cNvPr id="261" name="Google Shape;261;p24"/>
          <p:cNvPicPr preferRelativeResize="0"/>
          <p:nvPr/>
        </p:nvPicPr>
        <p:blipFill rotWithShape="1">
          <a:blip r:embed="rId4">
            <a:alphaModFix/>
          </a:blip>
          <a:srcRect b="35159" l="31362" r="18739" t="32810"/>
          <a:stretch/>
        </p:blipFill>
        <p:spPr>
          <a:xfrm>
            <a:off x="8685565" y="585273"/>
            <a:ext cx="3522271" cy="3391489"/>
          </a:xfrm>
          <a:prstGeom prst="rect">
            <a:avLst/>
          </a:prstGeom>
          <a:noFill/>
          <a:ln>
            <a:noFill/>
          </a:ln>
        </p:spPr>
      </p:pic>
      <p:pic>
        <p:nvPicPr>
          <p:cNvPr id="262" name="Google Shape;262;p24"/>
          <p:cNvPicPr preferRelativeResize="0"/>
          <p:nvPr/>
        </p:nvPicPr>
        <p:blipFill rotWithShape="1">
          <a:blip r:embed="rId5">
            <a:alphaModFix/>
          </a:blip>
          <a:srcRect b="2511" l="0" r="0" t="2512"/>
          <a:stretch/>
        </p:blipFill>
        <p:spPr>
          <a:xfrm>
            <a:off x="12495581" y="585273"/>
            <a:ext cx="5326852" cy="3372790"/>
          </a:xfrm>
          <a:prstGeom prst="rect">
            <a:avLst/>
          </a:prstGeom>
          <a:noFill/>
          <a:ln>
            <a:noFill/>
          </a:ln>
        </p:spPr>
      </p:pic>
      <p:pic>
        <p:nvPicPr>
          <p:cNvPr id="263" name="Google Shape;263;p24"/>
          <p:cNvPicPr preferRelativeResize="0"/>
          <p:nvPr/>
        </p:nvPicPr>
        <p:blipFill rotWithShape="1">
          <a:blip r:embed="rId6">
            <a:alphaModFix/>
          </a:blip>
          <a:srcRect b="4359" l="0" r="0" t="4358"/>
          <a:stretch/>
        </p:blipFill>
        <p:spPr>
          <a:xfrm>
            <a:off x="8685565" y="4217819"/>
            <a:ext cx="9136867" cy="5560108"/>
          </a:xfrm>
          <a:prstGeom prst="rect">
            <a:avLst/>
          </a:prstGeom>
          <a:noFill/>
          <a:ln>
            <a:noFill/>
          </a:ln>
        </p:spPr>
      </p:pic>
      <p:grpSp>
        <p:nvGrpSpPr>
          <p:cNvPr id="264" name="Google Shape;264;p24"/>
          <p:cNvGrpSpPr/>
          <p:nvPr/>
        </p:nvGrpSpPr>
        <p:grpSpPr>
          <a:xfrm>
            <a:off x="781050" y="4575016"/>
            <a:ext cx="6896146" cy="4683313"/>
            <a:chOff x="0" y="0"/>
            <a:chExt cx="1816257" cy="1233457"/>
          </a:xfrm>
        </p:grpSpPr>
        <p:sp>
          <p:nvSpPr>
            <p:cNvPr id="265" name="Google Shape;265;p24"/>
            <p:cNvSpPr/>
            <p:nvPr/>
          </p:nvSpPr>
          <p:spPr>
            <a:xfrm>
              <a:off x="0" y="0"/>
              <a:ext cx="1816257" cy="1233457"/>
            </a:xfrm>
            <a:custGeom>
              <a:rect b="b" l="l" r="r" t="t"/>
              <a:pathLst>
                <a:path extrusionOk="0" h="1233457" w="1816257">
                  <a:moveTo>
                    <a:pt x="0" y="0"/>
                  </a:moveTo>
                  <a:lnTo>
                    <a:pt x="1816257" y="0"/>
                  </a:lnTo>
                  <a:lnTo>
                    <a:pt x="1816257" y="1233457"/>
                  </a:lnTo>
                  <a:lnTo>
                    <a:pt x="0" y="1233457"/>
                  </a:lnTo>
                  <a:lnTo>
                    <a:pt x="0" y="0"/>
                  </a:lnTo>
                </a:path>
              </a:pathLst>
            </a:custGeom>
            <a:solidFill>
              <a:srgbClr val="FFFFFF">
                <a:alpha val="8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24"/>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7" name="Google Shape;267;p24"/>
          <p:cNvSpPr txBox="1"/>
          <p:nvPr/>
        </p:nvSpPr>
        <p:spPr>
          <a:xfrm>
            <a:off x="1172892" y="4930915"/>
            <a:ext cx="59457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g</a:t>
            </a:r>
            <a:r>
              <a:rPr lang="en-US" sz="9000" u="none" strike="noStrike">
                <a:solidFill>
                  <a:srgbClr val="000000"/>
                </a:solidFill>
                <a:latin typeface="League Spartan ExtraBold"/>
                <a:ea typeface="League Spartan ExtraBold"/>
                <a:cs typeface="League Spartan ExtraBold"/>
                <a:sym typeface="League Spartan ExtraBold"/>
              </a:rPr>
              <a:t>allery image.</a:t>
            </a:r>
            <a:endParaRPr>
              <a:latin typeface="League Spartan ExtraBold"/>
              <a:ea typeface="League Spartan ExtraBold"/>
              <a:cs typeface="League Spartan ExtraBold"/>
              <a:sym typeface="League Spartan ExtraBold"/>
            </a:endParaRPr>
          </a:p>
        </p:txBody>
      </p:sp>
      <p:sp>
        <p:nvSpPr>
          <p:cNvPr id="268" name="Google Shape;268;p24"/>
          <p:cNvSpPr txBox="1"/>
          <p:nvPr/>
        </p:nvSpPr>
        <p:spPr>
          <a:xfrm>
            <a:off x="1172892" y="8049319"/>
            <a:ext cx="6204246" cy="779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What can you say about your projects? Share it here!</a:t>
            </a:r>
            <a:endParaRPr/>
          </a:p>
        </p:txBody>
      </p:sp>
      <p:cxnSp>
        <p:nvCxnSpPr>
          <p:cNvPr id="269" name="Google Shape;269;p24"/>
          <p:cNvCxnSpPr/>
          <p:nvPr/>
        </p:nvCxnSpPr>
        <p:spPr>
          <a:xfrm>
            <a:off x="5762156" y="6240890"/>
            <a:ext cx="13166026"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75" name="Google Shape;275;p25"/>
          <p:cNvGrpSpPr/>
          <p:nvPr/>
        </p:nvGrpSpPr>
        <p:grpSpPr>
          <a:xfrm>
            <a:off x="3145627" y="2273939"/>
            <a:ext cx="12552380" cy="5558296"/>
            <a:chOff x="0" y="-241102"/>
            <a:chExt cx="16736506" cy="7411062"/>
          </a:xfrm>
        </p:grpSpPr>
        <p:grpSp>
          <p:nvGrpSpPr>
            <p:cNvPr id="276" name="Google Shape;276;p25"/>
            <p:cNvGrpSpPr/>
            <p:nvPr/>
          </p:nvGrpSpPr>
          <p:grpSpPr>
            <a:xfrm>
              <a:off x="0" y="-241102"/>
              <a:ext cx="16736506" cy="7411062"/>
              <a:chOff x="0" y="-47625"/>
              <a:chExt cx="3305977" cy="1463913"/>
            </a:xfrm>
          </p:grpSpPr>
          <p:sp>
            <p:nvSpPr>
              <p:cNvPr id="277" name="Google Shape;277;p25"/>
              <p:cNvSpPr/>
              <p:nvPr/>
            </p:nvSpPr>
            <p:spPr>
              <a:xfrm>
                <a:off x="0" y="0"/>
                <a:ext cx="3305977" cy="1416288"/>
              </a:xfrm>
              <a:custGeom>
                <a:rect b="b" l="l" r="r" t="t"/>
                <a:pathLst>
                  <a:path extrusionOk="0" h="1416288" w="3305977">
                    <a:moveTo>
                      <a:pt x="0" y="0"/>
                    </a:moveTo>
                    <a:lnTo>
                      <a:pt x="3305977" y="0"/>
                    </a:lnTo>
                    <a:lnTo>
                      <a:pt x="3305977" y="1416288"/>
                    </a:lnTo>
                    <a:lnTo>
                      <a:pt x="0" y="1416288"/>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9" name="Google Shape;279;p25"/>
            <p:cNvSpPr/>
            <p:nvPr/>
          </p:nvSpPr>
          <p:spPr>
            <a:xfrm>
              <a:off x="0" y="0"/>
              <a:ext cx="16736506" cy="7169960"/>
            </a:xfrm>
            <a:custGeom>
              <a:rect b="b" l="l" r="r" t="t"/>
              <a:pathLst>
                <a:path extrusionOk="0" h="7169960" w="16736506">
                  <a:moveTo>
                    <a:pt x="0" y="0"/>
                  </a:moveTo>
                  <a:lnTo>
                    <a:pt x="16736506" y="0"/>
                  </a:lnTo>
                  <a:lnTo>
                    <a:pt x="16736506" y="7169960"/>
                  </a:lnTo>
                  <a:lnTo>
                    <a:pt x="0" y="7169960"/>
                  </a:lnTo>
                  <a:lnTo>
                    <a:pt x="0" y="0"/>
                  </a:lnTo>
                  <a:close/>
                </a:path>
              </a:pathLst>
            </a:custGeom>
            <a:blipFill rotWithShape="1">
              <a:blip r:embed="rId4">
                <a:alphaModFix/>
              </a:blip>
              <a:stretch>
                <a:fillRect b="-237853" l="-25551" r="-18928" t="-8367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0" name="Google Shape;280;p25"/>
          <p:cNvSpPr txBox="1"/>
          <p:nvPr/>
        </p:nvSpPr>
        <p:spPr>
          <a:xfrm>
            <a:off x="5665943" y="8053565"/>
            <a:ext cx="100320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stay</a:t>
            </a:r>
            <a:r>
              <a:rPr lang="en-US" sz="9000" u="none" strike="noStrike">
                <a:solidFill>
                  <a:srgbClr val="000000"/>
                </a:solidFill>
                <a:latin typeface="League Spartan ExtraBold"/>
                <a:ea typeface="League Spartan ExtraBold"/>
                <a:cs typeface="League Spartan ExtraBold"/>
                <a:sym typeface="League Spartan ExtraBold"/>
              </a:rPr>
              <a:t> beautiful.</a:t>
            </a:r>
            <a:endParaRPr>
              <a:latin typeface="League Spartan ExtraBold"/>
              <a:ea typeface="League Spartan ExtraBold"/>
              <a:cs typeface="League Spartan ExtraBold"/>
              <a:sym typeface="League Spartan ExtraBold"/>
            </a:endParaRPr>
          </a:p>
        </p:txBody>
      </p:sp>
      <p:cxnSp>
        <p:nvCxnSpPr>
          <p:cNvPr id="281" name="Google Shape;281;p25"/>
          <p:cNvCxnSpPr/>
          <p:nvPr/>
        </p:nvCxnSpPr>
        <p:spPr>
          <a:xfrm>
            <a:off x="-6583013" y="8758415"/>
            <a:ext cx="13166026"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87" name="Google Shape;287;p26"/>
          <p:cNvGrpSpPr/>
          <p:nvPr/>
        </p:nvGrpSpPr>
        <p:grpSpPr>
          <a:xfrm>
            <a:off x="1386541" y="6577171"/>
            <a:ext cx="7377975" cy="2681129"/>
            <a:chOff x="0" y="-9525"/>
            <a:chExt cx="9837300" cy="3574838"/>
          </a:xfrm>
        </p:grpSpPr>
        <p:sp>
          <p:nvSpPr>
            <p:cNvPr id="288" name="Google Shape;288;p26"/>
            <p:cNvSpPr txBox="1"/>
            <p:nvPr/>
          </p:nvSpPr>
          <p:spPr>
            <a:xfrm>
              <a:off x="0" y="-9525"/>
              <a:ext cx="9837300" cy="1847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FFFFF"/>
                  </a:solidFill>
                  <a:latin typeface="League Spartan ExtraBold"/>
                  <a:ea typeface="League Spartan ExtraBold"/>
                  <a:cs typeface="League Spartan ExtraBold"/>
                  <a:sym typeface="League Spartan ExtraBold"/>
                </a:rPr>
                <a:t>our projects.</a:t>
              </a:r>
              <a:endParaRPr>
                <a:latin typeface="League Spartan ExtraBold"/>
                <a:ea typeface="League Spartan ExtraBold"/>
                <a:cs typeface="League Spartan ExtraBold"/>
                <a:sym typeface="League Spartan ExtraBold"/>
              </a:endParaRPr>
            </a:p>
          </p:txBody>
        </p:sp>
        <p:sp>
          <p:nvSpPr>
            <p:cNvPr id="289" name="Google Shape;289;p26"/>
            <p:cNvSpPr txBox="1"/>
            <p:nvPr/>
          </p:nvSpPr>
          <p:spPr>
            <a:xfrm>
              <a:off x="0" y="2184400"/>
              <a:ext cx="7094321" cy="13809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FFFFF"/>
                  </a:solidFill>
                  <a:latin typeface="ABeeZee"/>
                  <a:ea typeface="ABeeZee"/>
                  <a:cs typeface="ABeeZee"/>
                  <a:sym typeface="ABeeZee"/>
                </a:rPr>
                <a:t>Elaborate on what you want to discuss. </a:t>
              </a:r>
              <a:endParaRPr/>
            </a:p>
          </p:txBody>
        </p:sp>
      </p:grpSp>
      <p:sp>
        <p:nvSpPr>
          <p:cNvPr id="290" name="Google Shape;290;p26"/>
          <p:cNvSpPr txBox="1"/>
          <p:nvPr/>
        </p:nvSpPr>
        <p:spPr>
          <a:xfrm>
            <a:off x="1386541" y="4298315"/>
            <a:ext cx="5112900" cy="230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5000">
                <a:solidFill>
                  <a:srgbClr val="FFFFFF"/>
                </a:solidFill>
                <a:latin typeface="League Spartan ExtraBold"/>
                <a:ea typeface="League Spartan ExtraBold"/>
                <a:cs typeface="League Spartan ExtraBold"/>
                <a:sym typeface="League Spartan ExtraBold"/>
              </a:rPr>
              <a:t>03.</a:t>
            </a:r>
            <a:endParaRPr>
              <a:latin typeface="League Spartan ExtraBold"/>
              <a:ea typeface="League Spartan ExtraBold"/>
              <a:cs typeface="League Spartan ExtraBold"/>
              <a:sym typeface="League Spartan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294" name="Shape 294"/>
        <p:cNvGrpSpPr/>
        <p:nvPr/>
      </p:nvGrpSpPr>
      <p:grpSpPr>
        <a:xfrm>
          <a:off x="0" y="0"/>
          <a:ext cx="0" cy="0"/>
          <a:chOff x="0" y="0"/>
          <a:chExt cx="0" cy="0"/>
        </a:xfrm>
      </p:grpSpPr>
      <p:pic>
        <p:nvPicPr>
          <p:cNvPr id="295" name="Google Shape;295;p27"/>
          <p:cNvPicPr preferRelativeResize="0"/>
          <p:nvPr/>
        </p:nvPicPr>
        <p:blipFill>
          <a:blip r:embed="rId3">
            <a:alphaModFix/>
          </a:blip>
          <a:stretch>
            <a:fillRect/>
          </a:stretch>
        </p:blipFill>
        <p:spPr>
          <a:xfrm>
            <a:off x="0" y="0"/>
            <a:ext cx="3585968" cy="5671425"/>
          </a:xfrm>
          <a:prstGeom prst="rect">
            <a:avLst/>
          </a:prstGeom>
          <a:noFill/>
          <a:ln>
            <a:noFill/>
          </a:ln>
        </p:spPr>
      </p:pic>
      <p:pic>
        <p:nvPicPr>
          <p:cNvPr id="296" name="Google Shape;296;p27"/>
          <p:cNvPicPr preferRelativeResize="0"/>
          <p:nvPr/>
        </p:nvPicPr>
        <p:blipFill>
          <a:blip r:embed="rId4">
            <a:alphaModFix/>
          </a:blip>
          <a:stretch>
            <a:fillRect/>
          </a:stretch>
        </p:blipFill>
        <p:spPr>
          <a:xfrm>
            <a:off x="3677200" y="0"/>
            <a:ext cx="3585975" cy="5671435"/>
          </a:xfrm>
          <a:prstGeom prst="rect">
            <a:avLst/>
          </a:prstGeom>
          <a:noFill/>
          <a:ln>
            <a:noFill/>
          </a:ln>
        </p:spPr>
      </p:pic>
      <p:pic>
        <p:nvPicPr>
          <p:cNvPr id="297" name="Google Shape;297;p27"/>
          <p:cNvPicPr preferRelativeResize="0"/>
          <p:nvPr/>
        </p:nvPicPr>
        <p:blipFill>
          <a:blip r:embed="rId5">
            <a:alphaModFix/>
          </a:blip>
          <a:stretch>
            <a:fillRect/>
          </a:stretch>
        </p:blipFill>
        <p:spPr>
          <a:xfrm>
            <a:off x="7354400" y="0"/>
            <a:ext cx="3585975" cy="5671435"/>
          </a:xfrm>
          <a:prstGeom prst="rect">
            <a:avLst/>
          </a:prstGeom>
          <a:noFill/>
          <a:ln>
            <a:noFill/>
          </a:ln>
        </p:spPr>
      </p:pic>
      <p:pic>
        <p:nvPicPr>
          <p:cNvPr id="298" name="Google Shape;298;p27"/>
          <p:cNvPicPr preferRelativeResize="0"/>
          <p:nvPr/>
        </p:nvPicPr>
        <p:blipFill>
          <a:blip r:embed="rId6">
            <a:alphaModFix/>
          </a:blip>
          <a:stretch>
            <a:fillRect/>
          </a:stretch>
        </p:blipFill>
        <p:spPr>
          <a:xfrm>
            <a:off x="11031600" y="0"/>
            <a:ext cx="3585975" cy="5671435"/>
          </a:xfrm>
          <a:prstGeom prst="rect">
            <a:avLst/>
          </a:prstGeom>
          <a:noFill/>
          <a:ln>
            <a:noFill/>
          </a:ln>
        </p:spPr>
      </p:pic>
      <p:pic>
        <p:nvPicPr>
          <p:cNvPr id="299" name="Google Shape;299;p27"/>
          <p:cNvPicPr preferRelativeResize="0"/>
          <p:nvPr/>
        </p:nvPicPr>
        <p:blipFill>
          <a:blip r:embed="rId7">
            <a:alphaModFix/>
          </a:blip>
          <a:stretch>
            <a:fillRect/>
          </a:stretch>
        </p:blipFill>
        <p:spPr>
          <a:xfrm>
            <a:off x="14702025" y="0"/>
            <a:ext cx="3585975" cy="5671435"/>
          </a:xfrm>
          <a:prstGeom prst="rect">
            <a:avLst/>
          </a:prstGeom>
          <a:noFill/>
          <a:ln>
            <a:noFill/>
          </a:ln>
        </p:spPr>
      </p:pic>
      <p:sp>
        <p:nvSpPr>
          <p:cNvPr id="300" name="Google Shape;300;p27"/>
          <p:cNvSpPr txBox="1"/>
          <p:nvPr/>
        </p:nvSpPr>
        <p:spPr>
          <a:xfrm>
            <a:off x="418549" y="6764213"/>
            <a:ext cx="107955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t</a:t>
            </a:r>
            <a:r>
              <a:rPr lang="en-US" sz="9000" u="none" strike="noStrike">
                <a:solidFill>
                  <a:srgbClr val="000000"/>
                </a:solidFill>
                <a:latin typeface="League Spartan ExtraBold"/>
                <a:ea typeface="League Spartan ExtraBold"/>
                <a:cs typeface="League Spartan ExtraBold"/>
                <a:sym typeface="League Spartan ExtraBold"/>
              </a:rPr>
              <a:t>op 5 beauty products of 2030.</a:t>
            </a:r>
            <a:endParaRPr>
              <a:latin typeface="League Spartan ExtraBold"/>
              <a:ea typeface="League Spartan ExtraBold"/>
              <a:cs typeface="League Spartan ExtraBold"/>
              <a:sym typeface="League Spartan ExtraBold"/>
            </a:endParaRPr>
          </a:p>
        </p:txBody>
      </p:sp>
      <p:sp>
        <p:nvSpPr>
          <p:cNvPr id="301" name="Google Shape;301;p27"/>
          <p:cNvSpPr txBox="1"/>
          <p:nvPr/>
        </p:nvSpPr>
        <p:spPr>
          <a:xfrm>
            <a:off x="11529615" y="6897053"/>
            <a:ext cx="6204300" cy="2290500"/>
          </a:xfrm>
          <a:prstGeom prst="rect">
            <a:avLst/>
          </a:prstGeom>
          <a:noFill/>
          <a:ln>
            <a:noFill/>
          </a:ln>
        </p:spPr>
        <p:txBody>
          <a:bodyPr anchorCtr="0" anchor="t" bIns="0" lIns="0" spcFirstLastPara="1" rIns="0" wrap="square" tIns="0">
            <a:spAutoFit/>
          </a:bodyPr>
          <a:lstStyle/>
          <a:p>
            <a:pPr indent="-381000" lvl="0" marL="457200" marR="0" rtl="0" algn="r">
              <a:lnSpc>
                <a:spcPct val="130000"/>
              </a:lnSpc>
              <a:spcBef>
                <a:spcPts val="0"/>
              </a:spcBef>
              <a:spcAft>
                <a:spcPts val="0"/>
              </a:spcAft>
              <a:buClr>
                <a:srgbClr val="000000"/>
              </a:buClr>
              <a:buSzPts val="2400"/>
              <a:buFont typeface="ABeeZee"/>
              <a:buAutoNum type="arabicPeriod"/>
            </a:pPr>
            <a:r>
              <a:rPr b="0" i="0" lang="en-US" sz="2400" u="none" cap="none" strike="noStrike">
                <a:solidFill>
                  <a:srgbClr val="000000"/>
                </a:solidFill>
                <a:latin typeface="ABeeZee"/>
                <a:ea typeface="ABeeZee"/>
                <a:cs typeface="ABeeZee"/>
                <a:sym typeface="ABeeZee"/>
              </a:rPr>
              <a:t>Long lasting lipsticks</a:t>
            </a:r>
            <a:endParaRPr/>
          </a:p>
          <a:p>
            <a:pPr indent="-381000" lvl="0" marL="457200" marR="0" rtl="0" algn="r">
              <a:lnSpc>
                <a:spcPct val="130000"/>
              </a:lnSpc>
              <a:spcBef>
                <a:spcPts val="0"/>
              </a:spcBef>
              <a:spcAft>
                <a:spcPts val="0"/>
              </a:spcAft>
              <a:buClr>
                <a:srgbClr val="000000"/>
              </a:buClr>
              <a:buSzPts val="2400"/>
              <a:buFont typeface="ABeeZee"/>
              <a:buAutoNum type="arabicPeriod"/>
            </a:pPr>
            <a:r>
              <a:rPr b="0" i="0" lang="en-US" sz="2400" u="none" cap="none" strike="noStrike">
                <a:solidFill>
                  <a:srgbClr val="000000"/>
                </a:solidFill>
                <a:latin typeface="ABeeZee"/>
                <a:ea typeface="ABeeZee"/>
                <a:cs typeface="ABeeZee"/>
                <a:sym typeface="ABeeZee"/>
              </a:rPr>
              <a:t>Glitter Eyeshadow</a:t>
            </a:r>
            <a:endParaRPr/>
          </a:p>
          <a:p>
            <a:pPr indent="-381000" lvl="0" marL="457200" marR="0" rtl="0" algn="r">
              <a:lnSpc>
                <a:spcPct val="130000"/>
              </a:lnSpc>
              <a:spcBef>
                <a:spcPts val="0"/>
              </a:spcBef>
              <a:spcAft>
                <a:spcPts val="0"/>
              </a:spcAft>
              <a:buClr>
                <a:srgbClr val="000000"/>
              </a:buClr>
              <a:buSzPts val="2400"/>
              <a:buFont typeface="ABeeZee"/>
              <a:buAutoNum type="arabicPeriod"/>
            </a:pPr>
            <a:r>
              <a:rPr b="0" i="0" lang="en-US" sz="2400" u="none" cap="none" strike="noStrike">
                <a:solidFill>
                  <a:srgbClr val="000000"/>
                </a:solidFill>
                <a:latin typeface="ABeeZee"/>
                <a:ea typeface="ABeeZee"/>
                <a:cs typeface="ABeeZee"/>
                <a:sym typeface="ABeeZee"/>
              </a:rPr>
              <a:t>Waterproof Eyeliner</a:t>
            </a:r>
            <a:endParaRPr/>
          </a:p>
          <a:p>
            <a:pPr indent="-381000" lvl="0" marL="457200" marR="0" rtl="0" algn="r">
              <a:lnSpc>
                <a:spcPct val="130000"/>
              </a:lnSpc>
              <a:spcBef>
                <a:spcPts val="0"/>
              </a:spcBef>
              <a:spcAft>
                <a:spcPts val="0"/>
              </a:spcAft>
              <a:buClr>
                <a:srgbClr val="000000"/>
              </a:buClr>
              <a:buSzPts val="2400"/>
              <a:buFont typeface="ABeeZee"/>
              <a:buAutoNum type="arabicPeriod"/>
            </a:pPr>
            <a:r>
              <a:rPr b="0" i="0" lang="en-US" sz="2400" u="none" cap="none" strike="noStrike">
                <a:solidFill>
                  <a:srgbClr val="000000"/>
                </a:solidFill>
                <a:latin typeface="ABeeZee"/>
                <a:ea typeface="ABeeZee"/>
                <a:cs typeface="ABeeZee"/>
                <a:sym typeface="ABeeZee"/>
              </a:rPr>
              <a:t>Mega Coverage Concealer</a:t>
            </a:r>
            <a:endParaRPr/>
          </a:p>
          <a:p>
            <a:pPr indent="-381000" lvl="0" marL="457200" marR="0" rtl="0" algn="r">
              <a:lnSpc>
                <a:spcPct val="130000"/>
              </a:lnSpc>
              <a:spcBef>
                <a:spcPts val="0"/>
              </a:spcBef>
              <a:spcAft>
                <a:spcPts val="0"/>
              </a:spcAft>
              <a:buClr>
                <a:srgbClr val="000000"/>
              </a:buClr>
              <a:buSzPts val="2400"/>
              <a:buFont typeface="ABeeZee"/>
              <a:buAutoNum type="arabicPeriod"/>
            </a:pPr>
            <a:r>
              <a:rPr b="0" i="0" lang="en-US" sz="2400" u="none" cap="none" strike="noStrike">
                <a:solidFill>
                  <a:srgbClr val="000000"/>
                </a:solidFill>
                <a:latin typeface="ABeeZee"/>
                <a:ea typeface="ABeeZee"/>
                <a:cs typeface="ABeeZee"/>
                <a:sym typeface="ABeeZee"/>
              </a:rPr>
              <a:t>Natural Brushes</a:t>
            </a:r>
            <a:endParaRPr/>
          </a:p>
        </p:txBody>
      </p:sp>
      <p:sp>
        <p:nvSpPr>
          <p:cNvPr id="302" name="Google Shape;302;p27"/>
          <p:cNvSpPr txBox="1"/>
          <p:nvPr/>
        </p:nvSpPr>
        <p:spPr>
          <a:xfrm>
            <a:off x="418549" y="216285"/>
            <a:ext cx="610151"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ABeeZee"/>
                <a:ea typeface="ABeeZee"/>
                <a:cs typeface="ABeeZee"/>
                <a:sym typeface="ABeeZee"/>
              </a:rPr>
              <a:t>1.</a:t>
            </a:r>
            <a:endParaRPr/>
          </a:p>
        </p:txBody>
      </p:sp>
      <p:sp>
        <p:nvSpPr>
          <p:cNvPr id="303" name="Google Shape;303;p27"/>
          <p:cNvSpPr txBox="1"/>
          <p:nvPr/>
        </p:nvSpPr>
        <p:spPr>
          <a:xfrm>
            <a:off x="4044836" y="216285"/>
            <a:ext cx="610151"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ABeeZee"/>
                <a:ea typeface="ABeeZee"/>
                <a:cs typeface="ABeeZee"/>
                <a:sym typeface="ABeeZee"/>
              </a:rPr>
              <a:t>2.</a:t>
            </a:r>
            <a:endParaRPr/>
          </a:p>
        </p:txBody>
      </p:sp>
      <p:sp>
        <p:nvSpPr>
          <p:cNvPr id="304" name="Google Shape;304;p27"/>
          <p:cNvSpPr txBox="1"/>
          <p:nvPr/>
        </p:nvSpPr>
        <p:spPr>
          <a:xfrm>
            <a:off x="7671123" y="216285"/>
            <a:ext cx="610151"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ABeeZee"/>
                <a:ea typeface="ABeeZee"/>
                <a:cs typeface="ABeeZee"/>
                <a:sym typeface="ABeeZee"/>
              </a:rPr>
              <a:t>3.</a:t>
            </a:r>
            <a:endParaRPr/>
          </a:p>
        </p:txBody>
      </p:sp>
      <p:sp>
        <p:nvSpPr>
          <p:cNvPr id="305" name="Google Shape;305;p27"/>
          <p:cNvSpPr txBox="1"/>
          <p:nvPr/>
        </p:nvSpPr>
        <p:spPr>
          <a:xfrm>
            <a:off x="11297410" y="216285"/>
            <a:ext cx="610151"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ABeeZee"/>
                <a:ea typeface="ABeeZee"/>
                <a:cs typeface="ABeeZee"/>
                <a:sym typeface="ABeeZee"/>
              </a:rPr>
              <a:t>4.</a:t>
            </a:r>
            <a:endParaRPr/>
          </a:p>
        </p:txBody>
      </p:sp>
      <p:sp>
        <p:nvSpPr>
          <p:cNvPr id="306" name="Google Shape;306;p27"/>
          <p:cNvSpPr txBox="1"/>
          <p:nvPr/>
        </p:nvSpPr>
        <p:spPr>
          <a:xfrm>
            <a:off x="14923696" y="216285"/>
            <a:ext cx="610151"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ABeeZee"/>
                <a:ea typeface="ABeeZee"/>
                <a:cs typeface="ABeeZee"/>
                <a:sym typeface="ABeeZee"/>
              </a:rPr>
              <a:t>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12" name="Google Shape;312;p28"/>
          <p:cNvGrpSpPr/>
          <p:nvPr/>
        </p:nvGrpSpPr>
        <p:grpSpPr>
          <a:xfrm rot="-5400000">
            <a:off x="3909912" y="-4091455"/>
            <a:ext cx="10287066" cy="18469944"/>
            <a:chOff x="0" y="-47625"/>
            <a:chExt cx="2709333" cy="4943246"/>
          </a:xfrm>
        </p:grpSpPr>
        <p:sp>
          <p:nvSpPr>
            <p:cNvPr id="313" name="Google Shape;313;p28"/>
            <p:cNvSpPr/>
            <p:nvPr/>
          </p:nvSpPr>
          <p:spPr>
            <a:xfrm>
              <a:off x="0" y="0"/>
              <a:ext cx="2709333" cy="4895621"/>
            </a:xfrm>
            <a:custGeom>
              <a:rect b="b" l="l" r="r" t="t"/>
              <a:pathLst>
                <a:path extrusionOk="0" h="4895621" w="2709333">
                  <a:moveTo>
                    <a:pt x="0" y="0"/>
                  </a:moveTo>
                  <a:lnTo>
                    <a:pt x="2709333" y="0"/>
                  </a:lnTo>
                  <a:lnTo>
                    <a:pt x="2709333" y="4895621"/>
                  </a:lnTo>
                  <a:lnTo>
                    <a:pt x="0" y="4895621"/>
                  </a:lnTo>
                  <a:lnTo>
                    <a:pt x="0" y="0"/>
                  </a:lnTo>
                </a:path>
              </a:pathLst>
            </a:custGeom>
            <a:gradFill>
              <a:gsLst>
                <a:gs pos="0">
                  <a:srgbClr val="000000">
                    <a:alpha val="36470"/>
                  </a:srgbClr>
                </a:gs>
                <a:gs pos="100000">
                  <a:srgbClr val="737373">
                    <a:alpha val="0"/>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5" name="Google Shape;315;p28"/>
          <p:cNvGrpSpPr/>
          <p:nvPr/>
        </p:nvGrpSpPr>
        <p:grpSpPr>
          <a:xfrm>
            <a:off x="12386465" y="3016975"/>
            <a:ext cx="5544426" cy="4574884"/>
            <a:chOff x="0" y="0"/>
            <a:chExt cx="1494860" cy="1233457"/>
          </a:xfrm>
        </p:grpSpPr>
        <p:sp>
          <p:nvSpPr>
            <p:cNvPr id="316" name="Google Shape;316;p28"/>
            <p:cNvSpPr/>
            <p:nvPr/>
          </p:nvSpPr>
          <p:spPr>
            <a:xfrm>
              <a:off x="0" y="0"/>
              <a:ext cx="1494860" cy="1233457"/>
            </a:xfrm>
            <a:custGeom>
              <a:rect b="b" l="l" r="r" t="t"/>
              <a:pathLst>
                <a:path extrusionOk="0" h="1233457" w="1494860">
                  <a:moveTo>
                    <a:pt x="0" y="0"/>
                  </a:moveTo>
                  <a:lnTo>
                    <a:pt x="1494860" y="0"/>
                  </a:lnTo>
                  <a:lnTo>
                    <a:pt x="1494860" y="1233457"/>
                  </a:lnTo>
                  <a:lnTo>
                    <a:pt x="0" y="1233457"/>
                  </a:lnTo>
                  <a:lnTo>
                    <a:pt x="0" y="0"/>
                  </a:lnTo>
                </a:path>
              </a:pathLst>
            </a:custGeom>
            <a:solidFill>
              <a:srgbClr val="FFFFFF">
                <a:alpha val="8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28"/>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8" name="Google Shape;318;p28"/>
          <p:cNvGrpSpPr/>
          <p:nvPr/>
        </p:nvGrpSpPr>
        <p:grpSpPr>
          <a:xfrm>
            <a:off x="6367476" y="3016975"/>
            <a:ext cx="5544426" cy="4574884"/>
            <a:chOff x="0" y="0"/>
            <a:chExt cx="1494860" cy="1233457"/>
          </a:xfrm>
        </p:grpSpPr>
        <p:sp>
          <p:nvSpPr>
            <p:cNvPr id="319" name="Google Shape;319;p28"/>
            <p:cNvSpPr/>
            <p:nvPr/>
          </p:nvSpPr>
          <p:spPr>
            <a:xfrm>
              <a:off x="0" y="0"/>
              <a:ext cx="1494860" cy="1233457"/>
            </a:xfrm>
            <a:custGeom>
              <a:rect b="b" l="l" r="r" t="t"/>
              <a:pathLst>
                <a:path extrusionOk="0" h="1233457" w="1494860">
                  <a:moveTo>
                    <a:pt x="0" y="0"/>
                  </a:moveTo>
                  <a:lnTo>
                    <a:pt x="1494860" y="0"/>
                  </a:lnTo>
                  <a:lnTo>
                    <a:pt x="1494860" y="1233457"/>
                  </a:lnTo>
                  <a:lnTo>
                    <a:pt x="0" y="1233457"/>
                  </a:lnTo>
                  <a:lnTo>
                    <a:pt x="0" y="0"/>
                  </a:lnTo>
                </a:path>
              </a:pathLst>
            </a:custGeom>
            <a:solidFill>
              <a:srgbClr val="FFFFFF">
                <a:alpha val="8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8"/>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1" name="Google Shape;321;p28"/>
          <p:cNvGrpSpPr/>
          <p:nvPr/>
        </p:nvGrpSpPr>
        <p:grpSpPr>
          <a:xfrm>
            <a:off x="348487" y="3016975"/>
            <a:ext cx="5544426" cy="4574884"/>
            <a:chOff x="0" y="0"/>
            <a:chExt cx="1494860" cy="1233457"/>
          </a:xfrm>
        </p:grpSpPr>
        <p:sp>
          <p:nvSpPr>
            <p:cNvPr id="322" name="Google Shape;322;p28"/>
            <p:cNvSpPr/>
            <p:nvPr/>
          </p:nvSpPr>
          <p:spPr>
            <a:xfrm>
              <a:off x="0" y="0"/>
              <a:ext cx="1494860" cy="1233457"/>
            </a:xfrm>
            <a:custGeom>
              <a:rect b="b" l="l" r="r" t="t"/>
              <a:pathLst>
                <a:path extrusionOk="0" h="1233457" w="1494860">
                  <a:moveTo>
                    <a:pt x="0" y="0"/>
                  </a:moveTo>
                  <a:lnTo>
                    <a:pt x="1494860" y="0"/>
                  </a:lnTo>
                  <a:lnTo>
                    <a:pt x="1494860" y="1233457"/>
                  </a:lnTo>
                  <a:lnTo>
                    <a:pt x="0" y="1233457"/>
                  </a:lnTo>
                  <a:lnTo>
                    <a:pt x="0" y="0"/>
                  </a:lnTo>
                </a:path>
              </a:pathLst>
            </a:custGeom>
            <a:solidFill>
              <a:srgbClr val="FFFFFF">
                <a:alpha val="8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8"/>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4" name="Google Shape;324;p28"/>
          <p:cNvSpPr txBox="1"/>
          <p:nvPr/>
        </p:nvSpPr>
        <p:spPr>
          <a:xfrm>
            <a:off x="1520747" y="6393613"/>
            <a:ext cx="3199906"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BeeZee"/>
                <a:ea typeface="ABeeZee"/>
                <a:cs typeface="ABeeZee"/>
                <a:sym typeface="ABeeZee"/>
              </a:rPr>
              <a:t>Subscribers on YouTube</a:t>
            </a:r>
            <a:endParaRPr/>
          </a:p>
        </p:txBody>
      </p:sp>
      <p:sp>
        <p:nvSpPr>
          <p:cNvPr id="325" name="Google Shape;325;p28"/>
          <p:cNvSpPr txBox="1"/>
          <p:nvPr/>
        </p:nvSpPr>
        <p:spPr>
          <a:xfrm>
            <a:off x="13347601" y="6393613"/>
            <a:ext cx="363327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BeeZee"/>
                <a:ea typeface="ABeeZee"/>
                <a:cs typeface="ABeeZee"/>
                <a:sym typeface="ABeeZee"/>
              </a:rPr>
              <a:t>Followers on Social Media Platforms</a:t>
            </a:r>
            <a:endParaRPr/>
          </a:p>
        </p:txBody>
      </p:sp>
      <p:sp>
        <p:nvSpPr>
          <p:cNvPr id="326" name="Google Shape;326;p28"/>
          <p:cNvSpPr txBox="1"/>
          <p:nvPr/>
        </p:nvSpPr>
        <p:spPr>
          <a:xfrm>
            <a:off x="7394270" y="6393613"/>
            <a:ext cx="349083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BeeZee"/>
                <a:ea typeface="ABeeZee"/>
                <a:cs typeface="ABeeZee"/>
                <a:sym typeface="ABeeZee"/>
              </a:rPr>
              <a:t>Featured in beauty magazines</a:t>
            </a:r>
            <a:endParaRPr/>
          </a:p>
        </p:txBody>
      </p:sp>
      <p:sp>
        <p:nvSpPr>
          <p:cNvPr id="327" name="Google Shape;327;p28"/>
          <p:cNvSpPr txBox="1"/>
          <p:nvPr/>
        </p:nvSpPr>
        <p:spPr>
          <a:xfrm>
            <a:off x="2191139" y="931000"/>
            <a:ext cx="13944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achievements</a:t>
            </a:r>
            <a:r>
              <a:rPr lang="en-US" sz="9000" u="none" strike="noStrike">
                <a:solidFill>
                  <a:srgbClr val="000000"/>
                </a:solidFill>
                <a:latin typeface="League Spartan ExtraBold"/>
                <a:ea typeface="League Spartan ExtraBold"/>
                <a:cs typeface="League Spartan ExtraBold"/>
                <a:sym typeface="League Spartan ExtraBold"/>
              </a:rPr>
              <a:t>.</a:t>
            </a:r>
            <a:endParaRPr>
              <a:latin typeface="League Spartan ExtraBold"/>
              <a:ea typeface="League Spartan ExtraBold"/>
              <a:cs typeface="League Spartan ExtraBold"/>
              <a:sym typeface="League Spartan ExtraBold"/>
            </a:endParaRPr>
          </a:p>
        </p:txBody>
      </p:sp>
      <p:sp>
        <p:nvSpPr>
          <p:cNvPr id="328" name="Google Shape;328;p28"/>
          <p:cNvSpPr txBox="1"/>
          <p:nvPr/>
        </p:nvSpPr>
        <p:spPr>
          <a:xfrm>
            <a:off x="1714731" y="8433435"/>
            <a:ext cx="148974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ABeeZee"/>
                <a:ea typeface="ABeeZee"/>
                <a:cs typeface="ABeeZee"/>
                <a:sym typeface="ABeeZee"/>
              </a:rPr>
              <a:t>I'm proud to have reached 123456 subscribers on my channel and to have been featured in [Publication]. I've also won awards for my content and collaborations with brands.</a:t>
            </a:r>
            <a:endParaRPr/>
          </a:p>
        </p:txBody>
      </p:sp>
      <p:sp>
        <p:nvSpPr>
          <p:cNvPr id="329" name="Google Shape;329;p28"/>
          <p:cNvSpPr txBox="1"/>
          <p:nvPr/>
        </p:nvSpPr>
        <p:spPr>
          <a:xfrm>
            <a:off x="1262090" y="4016529"/>
            <a:ext cx="3717300" cy="1749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lang="en-US" sz="11368">
                <a:solidFill>
                  <a:srgbClr val="000000"/>
                </a:solidFill>
                <a:latin typeface="League Spartan ExtraBold"/>
                <a:ea typeface="League Spartan ExtraBold"/>
                <a:cs typeface="League Spartan ExtraBold"/>
                <a:sym typeface="League Spartan ExtraBold"/>
              </a:rPr>
              <a:t>20k</a:t>
            </a:r>
            <a:endParaRPr>
              <a:latin typeface="League Spartan ExtraBold"/>
              <a:ea typeface="League Spartan ExtraBold"/>
              <a:cs typeface="League Spartan ExtraBold"/>
              <a:sym typeface="League Spartan ExtraBold"/>
            </a:endParaRPr>
          </a:p>
        </p:txBody>
      </p:sp>
      <p:sp>
        <p:nvSpPr>
          <p:cNvPr id="330" name="Google Shape;330;p28"/>
          <p:cNvSpPr txBox="1"/>
          <p:nvPr/>
        </p:nvSpPr>
        <p:spPr>
          <a:xfrm>
            <a:off x="7281046" y="4016515"/>
            <a:ext cx="3717300" cy="174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1368">
                <a:solidFill>
                  <a:srgbClr val="000000"/>
                </a:solidFill>
                <a:latin typeface="League Spartan ExtraBold"/>
                <a:ea typeface="League Spartan ExtraBold"/>
                <a:cs typeface="League Spartan ExtraBold"/>
                <a:sym typeface="League Spartan ExtraBold"/>
              </a:rPr>
              <a:t>x5</a:t>
            </a:r>
            <a:endParaRPr>
              <a:latin typeface="League Spartan ExtraBold"/>
              <a:ea typeface="League Spartan ExtraBold"/>
              <a:cs typeface="League Spartan ExtraBold"/>
              <a:sym typeface="League Spartan ExtraBold"/>
            </a:endParaRPr>
          </a:p>
        </p:txBody>
      </p:sp>
      <p:sp>
        <p:nvSpPr>
          <p:cNvPr id="331" name="Google Shape;331;p28"/>
          <p:cNvSpPr txBox="1"/>
          <p:nvPr/>
        </p:nvSpPr>
        <p:spPr>
          <a:xfrm>
            <a:off x="13299976" y="4016515"/>
            <a:ext cx="3717300" cy="174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1368">
                <a:solidFill>
                  <a:srgbClr val="000000"/>
                </a:solidFill>
                <a:latin typeface="League Spartan ExtraBold"/>
                <a:ea typeface="League Spartan ExtraBold"/>
                <a:cs typeface="League Spartan ExtraBold"/>
                <a:sym typeface="League Spartan ExtraBold"/>
              </a:rPr>
              <a:t>50k</a:t>
            </a:r>
            <a:endParaRPr>
              <a:latin typeface="League Spartan ExtraBold"/>
              <a:ea typeface="League Spartan ExtraBold"/>
              <a:cs typeface="League Spartan ExtraBold"/>
              <a:sym typeface="League Spartan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BFCC"/>
        </a:solidFill>
      </p:bgPr>
    </p:bg>
    <p:spTree>
      <p:nvGrpSpPr>
        <p:cNvPr id="335" name="Shape 335"/>
        <p:cNvGrpSpPr/>
        <p:nvPr/>
      </p:nvGrpSpPr>
      <p:grpSpPr>
        <a:xfrm>
          <a:off x="0" y="0"/>
          <a:ext cx="0" cy="0"/>
          <a:chOff x="0" y="0"/>
          <a:chExt cx="0" cy="0"/>
        </a:xfrm>
      </p:grpSpPr>
      <p:sp>
        <p:nvSpPr>
          <p:cNvPr id="336" name="Google Shape;336;p29"/>
          <p:cNvSpPr/>
          <p:nvPr/>
        </p:nvSpPr>
        <p:spPr>
          <a:xfrm rot="-5400000">
            <a:off x="-1857587" y="5559"/>
            <a:ext cx="7893427" cy="7879075"/>
          </a:xfrm>
          <a:custGeom>
            <a:rect b="b" l="l" r="r" t="t"/>
            <a:pathLst>
              <a:path extrusionOk="0" h="7879075" w="7893427">
                <a:moveTo>
                  <a:pt x="0" y="0"/>
                </a:moveTo>
                <a:lnTo>
                  <a:pt x="7893427" y="0"/>
                </a:lnTo>
                <a:lnTo>
                  <a:pt x="7893427" y="7879075"/>
                </a:lnTo>
                <a:lnTo>
                  <a:pt x="0" y="7879075"/>
                </a:lnTo>
                <a:lnTo>
                  <a:pt x="0"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7" name="Google Shape;337;p29"/>
          <p:cNvGrpSpPr/>
          <p:nvPr/>
        </p:nvGrpSpPr>
        <p:grpSpPr>
          <a:xfrm>
            <a:off x="2982803" y="3945097"/>
            <a:ext cx="5379600" cy="5579147"/>
            <a:chOff x="0" y="0"/>
            <a:chExt cx="1450421" cy="1504222"/>
          </a:xfrm>
        </p:grpSpPr>
        <p:sp>
          <p:nvSpPr>
            <p:cNvPr id="338" name="Google Shape;338;p29"/>
            <p:cNvSpPr/>
            <p:nvPr/>
          </p:nvSpPr>
          <p:spPr>
            <a:xfrm>
              <a:off x="0" y="0"/>
              <a:ext cx="1450421" cy="1504222"/>
            </a:xfrm>
            <a:custGeom>
              <a:rect b="b" l="l" r="r" t="t"/>
              <a:pathLst>
                <a:path extrusionOk="0" h="1504222" w="1450421">
                  <a:moveTo>
                    <a:pt x="0" y="0"/>
                  </a:moveTo>
                  <a:lnTo>
                    <a:pt x="1450421" y="0"/>
                  </a:lnTo>
                  <a:lnTo>
                    <a:pt x="1450421" y="1504222"/>
                  </a:lnTo>
                  <a:lnTo>
                    <a:pt x="0" y="1504222"/>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9"/>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0" name="Google Shape;340;p29"/>
          <p:cNvSpPr txBox="1"/>
          <p:nvPr/>
        </p:nvSpPr>
        <p:spPr>
          <a:xfrm>
            <a:off x="2171684" y="1019175"/>
            <a:ext cx="13944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audience engagement</a:t>
            </a:r>
            <a:r>
              <a:rPr lang="en-US" sz="9000" u="none" strike="noStrike">
                <a:solidFill>
                  <a:srgbClr val="000000"/>
                </a:solidFill>
                <a:latin typeface="League Spartan ExtraBold"/>
                <a:ea typeface="League Spartan ExtraBold"/>
                <a:cs typeface="League Spartan ExtraBold"/>
                <a:sym typeface="League Spartan ExtraBold"/>
              </a:rPr>
              <a:t>.</a:t>
            </a:r>
            <a:endParaRPr>
              <a:latin typeface="League Spartan ExtraBold"/>
              <a:ea typeface="League Spartan ExtraBold"/>
              <a:cs typeface="League Spartan ExtraBold"/>
              <a:sym typeface="League Spartan ExtraBold"/>
            </a:endParaRPr>
          </a:p>
        </p:txBody>
      </p:sp>
      <p:sp>
        <p:nvSpPr>
          <p:cNvPr id="341" name="Google Shape;341;p29"/>
          <p:cNvSpPr txBox="1"/>
          <p:nvPr/>
        </p:nvSpPr>
        <p:spPr>
          <a:xfrm>
            <a:off x="2982803" y="2716843"/>
            <a:ext cx="12322393"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BeeZee"/>
                <a:ea typeface="ABeeZee"/>
                <a:cs typeface="ABeeZee"/>
                <a:sym typeface="ABeeZee"/>
              </a:rPr>
              <a:t>Elaborate on what you want to discuss. </a:t>
            </a:r>
            <a:endParaRPr/>
          </a:p>
        </p:txBody>
      </p:sp>
      <p:sp>
        <p:nvSpPr>
          <p:cNvPr id="342" name="Google Shape;342;p29"/>
          <p:cNvSpPr txBox="1"/>
          <p:nvPr/>
        </p:nvSpPr>
        <p:spPr>
          <a:xfrm>
            <a:off x="3612354" y="7039331"/>
            <a:ext cx="4120498" cy="15601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400" u="none" strike="noStrike">
                <a:solidFill>
                  <a:srgbClr val="000000"/>
                </a:solidFill>
                <a:latin typeface="ABeeZee"/>
                <a:ea typeface="ABeeZee"/>
                <a:cs typeface="ABeeZee"/>
                <a:sym typeface="ABeeZee"/>
              </a:rPr>
              <a:t>How do you engage with your audience (e.g. responding to comments, hosting Q&amp;A sessions, etc.)?</a:t>
            </a:r>
            <a:endParaRPr/>
          </a:p>
        </p:txBody>
      </p:sp>
      <p:grpSp>
        <p:nvGrpSpPr>
          <p:cNvPr id="343" name="Google Shape;343;p29"/>
          <p:cNvGrpSpPr/>
          <p:nvPr/>
        </p:nvGrpSpPr>
        <p:grpSpPr>
          <a:xfrm>
            <a:off x="9925597" y="3945097"/>
            <a:ext cx="5379600" cy="5579147"/>
            <a:chOff x="0" y="0"/>
            <a:chExt cx="1450421" cy="1504222"/>
          </a:xfrm>
        </p:grpSpPr>
        <p:sp>
          <p:nvSpPr>
            <p:cNvPr id="344" name="Google Shape;344;p29"/>
            <p:cNvSpPr/>
            <p:nvPr/>
          </p:nvSpPr>
          <p:spPr>
            <a:xfrm>
              <a:off x="0" y="0"/>
              <a:ext cx="1450421" cy="1504222"/>
            </a:xfrm>
            <a:custGeom>
              <a:rect b="b" l="l" r="r" t="t"/>
              <a:pathLst>
                <a:path extrusionOk="0" h="1504222" w="1450421">
                  <a:moveTo>
                    <a:pt x="0" y="0"/>
                  </a:moveTo>
                  <a:lnTo>
                    <a:pt x="1450421" y="0"/>
                  </a:lnTo>
                  <a:lnTo>
                    <a:pt x="1450421" y="1504222"/>
                  </a:lnTo>
                  <a:lnTo>
                    <a:pt x="0" y="1504222"/>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29"/>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6" name="Google Shape;346;p29"/>
          <p:cNvSpPr txBox="1"/>
          <p:nvPr/>
        </p:nvSpPr>
        <p:spPr>
          <a:xfrm>
            <a:off x="10385518" y="7039331"/>
            <a:ext cx="4459758" cy="15601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400" u="none" strike="noStrike">
                <a:solidFill>
                  <a:srgbClr val="000000"/>
                </a:solidFill>
                <a:latin typeface="ABeeZee"/>
                <a:ea typeface="ABeeZee"/>
                <a:cs typeface="ABeeZee"/>
                <a:sym typeface="ABeeZee"/>
              </a:rPr>
              <a:t>Have you ever received negative feedback from your audience? If so, how did you respond to it?</a:t>
            </a:r>
            <a:endParaRPr/>
          </a:p>
        </p:txBody>
      </p:sp>
      <p:sp>
        <p:nvSpPr>
          <p:cNvPr id="347" name="Google Shape;347;p29"/>
          <p:cNvSpPr txBox="1"/>
          <p:nvPr/>
        </p:nvSpPr>
        <p:spPr>
          <a:xfrm>
            <a:off x="3612354" y="4695726"/>
            <a:ext cx="3717300" cy="1749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lang="en-US" sz="11368">
                <a:solidFill>
                  <a:srgbClr val="000000"/>
                </a:solidFill>
                <a:latin typeface="League Spartan ExtraBold"/>
                <a:ea typeface="League Spartan ExtraBold"/>
                <a:cs typeface="League Spartan ExtraBold"/>
                <a:sym typeface="League Spartan ExtraBold"/>
              </a:rPr>
              <a:t>Q1</a:t>
            </a:r>
            <a:endParaRPr>
              <a:latin typeface="League Spartan ExtraBold"/>
              <a:ea typeface="League Spartan ExtraBold"/>
              <a:cs typeface="League Spartan ExtraBold"/>
              <a:sym typeface="League Spartan ExtraBold"/>
            </a:endParaRPr>
          </a:p>
        </p:txBody>
      </p:sp>
      <p:sp>
        <p:nvSpPr>
          <p:cNvPr id="348" name="Google Shape;348;p29"/>
          <p:cNvSpPr txBox="1"/>
          <p:nvPr/>
        </p:nvSpPr>
        <p:spPr>
          <a:xfrm>
            <a:off x="10756787" y="4695726"/>
            <a:ext cx="3717300" cy="1749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lang="en-US" sz="11368">
                <a:solidFill>
                  <a:srgbClr val="000000"/>
                </a:solidFill>
                <a:latin typeface="League Spartan ExtraBold"/>
                <a:ea typeface="League Spartan ExtraBold"/>
                <a:cs typeface="League Spartan ExtraBold"/>
                <a:sym typeface="League Spartan ExtraBold"/>
              </a:rPr>
              <a:t>Q2</a:t>
            </a:r>
            <a:endParaRPr>
              <a:latin typeface="League Spartan ExtraBold"/>
              <a:ea typeface="League Spartan ExtraBold"/>
              <a:cs typeface="League Spartan ExtraBold"/>
              <a:sym typeface="League Spartan ExtraBold"/>
            </a:endParaRPr>
          </a:p>
        </p:txBody>
      </p:sp>
      <p:sp>
        <p:nvSpPr>
          <p:cNvPr id="349" name="Google Shape;349;p29"/>
          <p:cNvSpPr/>
          <p:nvPr/>
        </p:nvSpPr>
        <p:spPr>
          <a:xfrm rot="5400000">
            <a:off x="13009343" y="6069705"/>
            <a:ext cx="5768710" cy="5758222"/>
          </a:xfrm>
          <a:custGeom>
            <a:rect b="b" l="l" r="r" t="t"/>
            <a:pathLst>
              <a:path extrusionOk="0" h="5758222" w="5768710">
                <a:moveTo>
                  <a:pt x="5768710" y="5758222"/>
                </a:moveTo>
                <a:lnTo>
                  <a:pt x="0" y="5758222"/>
                </a:lnTo>
                <a:lnTo>
                  <a:pt x="0" y="0"/>
                </a:lnTo>
                <a:lnTo>
                  <a:pt x="5768710" y="0"/>
                </a:lnTo>
                <a:lnTo>
                  <a:pt x="5768710" y="5758222"/>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30"/>
          <p:cNvPicPr preferRelativeResize="0"/>
          <p:nvPr/>
        </p:nvPicPr>
        <p:blipFill rotWithShape="1">
          <a:blip r:embed="rId3">
            <a:alphaModFix/>
          </a:blip>
          <a:srcRect b="0" l="0" r="0" t="15625"/>
          <a:stretch/>
        </p:blipFill>
        <p:spPr>
          <a:xfrm>
            <a:off x="0" y="0"/>
            <a:ext cx="18288000" cy="10287000"/>
          </a:xfrm>
          <a:prstGeom prst="rect">
            <a:avLst/>
          </a:prstGeom>
          <a:noFill/>
          <a:ln>
            <a:noFill/>
          </a:ln>
        </p:spPr>
      </p:pic>
      <p:grpSp>
        <p:nvGrpSpPr>
          <p:cNvPr id="355" name="Google Shape;355;p30"/>
          <p:cNvGrpSpPr/>
          <p:nvPr/>
        </p:nvGrpSpPr>
        <p:grpSpPr>
          <a:xfrm>
            <a:off x="3145627" y="2273939"/>
            <a:ext cx="12552380" cy="5558296"/>
            <a:chOff x="0" y="-47625"/>
            <a:chExt cx="3305977" cy="1463913"/>
          </a:xfrm>
        </p:grpSpPr>
        <p:sp>
          <p:nvSpPr>
            <p:cNvPr id="356" name="Google Shape;356;p30"/>
            <p:cNvSpPr/>
            <p:nvPr/>
          </p:nvSpPr>
          <p:spPr>
            <a:xfrm>
              <a:off x="0" y="0"/>
              <a:ext cx="3305977" cy="1416288"/>
            </a:xfrm>
            <a:custGeom>
              <a:rect b="b" l="l" r="r" t="t"/>
              <a:pathLst>
                <a:path extrusionOk="0" h="1416288" w="3305977">
                  <a:moveTo>
                    <a:pt x="0" y="0"/>
                  </a:moveTo>
                  <a:lnTo>
                    <a:pt x="3305977" y="0"/>
                  </a:lnTo>
                  <a:lnTo>
                    <a:pt x="3305977" y="1416288"/>
                  </a:lnTo>
                  <a:lnTo>
                    <a:pt x="0" y="1416288"/>
                  </a:lnTo>
                  <a:lnTo>
                    <a:pt x="0" y="0"/>
                  </a:lnTo>
                </a:path>
              </a:pathLst>
            </a:custGeom>
            <a:solidFill>
              <a:srgbClr val="FFFFFF">
                <a:alpha val="6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8" name="Google Shape;358;p30"/>
          <p:cNvSpPr txBox="1"/>
          <p:nvPr/>
        </p:nvSpPr>
        <p:spPr>
          <a:xfrm>
            <a:off x="5371300" y="6110980"/>
            <a:ext cx="84273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000000"/>
                </a:solidFill>
                <a:latin typeface="ABeeZee"/>
                <a:ea typeface="ABeeZee"/>
                <a:cs typeface="ABeeZee"/>
                <a:sym typeface="ABeeZee"/>
              </a:rPr>
              <a:t>Elaborate on the featured statistic.</a:t>
            </a:r>
            <a:endParaRPr/>
          </a:p>
        </p:txBody>
      </p:sp>
      <p:grpSp>
        <p:nvGrpSpPr>
          <p:cNvPr id="359" name="Google Shape;359;p30"/>
          <p:cNvGrpSpPr/>
          <p:nvPr/>
        </p:nvGrpSpPr>
        <p:grpSpPr>
          <a:xfrm>
            <a:off x="5371300" y="2740344"/>
            <a:ext cx="8573300" cy="4098727"/>
            <a:chOff x="0" y="-266700"/>
            <a:chExt cx="2257988" cy="1079500"/>
          </a:xfrm>
        </p:grpSpPr>
        <p:sp>
          <p:nvSpPr>
            <p:cNvPr id="360" name="Google Shape;360;p30"/>
            <p:cNvSpPr/>
            <p:nvPr/>
          </p:nvSpPr>
          <p:spPr>
            <a:xfrm>
              <a:off x="0" y="0"/>
              <a:ext cx="2219549" cy="623548"/>
            </a:xfrm>
            <a:custGeom>
              <a:rect b="b" l="l" r="r" t="t"/>
              <a:pathLst>
                <a:path extrusionOk="0" h="623548" w="2219549">
                  <a:moveTo>
                    <a:pt x="0" y="0"/>
                  </a:moveTo>
                  <a:lnTo>
                    <a:pt x="2219549" y="0"/>
                  </a:lnTo>
                  <a:lnTo>
                    <a:pt x="2219549" y="623548"/>
                  </a:lnTo>
                  <a:lnTo>
                    <a:pt x="0" y="623548"/>
                  </a:lnTo>
                  <a:lnTo>
                    <a:pt x="0" y="0"/>
                  </a:lnTo>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30"/>
            <p:cNvSpPr txBox="1"/>
            <p:nvPr/>
          </p:nvSpPr>
          <p:spPr>
            <a:xfrm>
              <a:off x="0" y="-266700"/>
              <a:ext cx="2257988" cy="1079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b="1" lang="en-US" sz="9000">
                  <a:solidFill>
                    <a:srgbClr val="000000"/>
                  </a:solidFill>
                  <a:latin typeface="League Spartan"/>
                  <a:ea typeface="League Spartan"/>
                  <a:cs typeface="League Spartan"/>
                  <a:sym typeface="League Spartan"/>
                </a:rPr>
                <a:t>123,456,789</a:t>
              </a:r>
              <a:endParaRPr b="1">
                <a:latin typeface="League Spartan"/>
                <a:ea typeface="League Spartan"/>
                <a:cs typeface="League Spartan"/>
                <a:sym typeface="League Spart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3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67" name="Google Shape;367;p31"/>
          <p:cNvGrpSpPr/>
          <p:nvPr/>
        </p:nvGrpSpPr>
        <p:grpSpPr>
          <a:xfrm>
            <a:off x="-670272" y="4962674"/>
            <a:ext cx="19522574" cy="5897202"/>
            <a:chOff x="0" y="-47625"/>
            <a:chExt cx="5141748" cy="1553173"/>
          </a:xfrm>
        </p:grpSpPr>
        <p:sp>
          <p:nvSpPr>
            <p:cNvPr id="368" name="Google Shape;368;p31"/>
            <p:cNvSpPr/>
            <p:nvPr/>
          </p:nvSpPr>
          <p:spPr>
            <a:xfrm>
              <a:off x="0" y="0"/>
              <a:ext cx="5141748" cy="1505548"/>
            </a:xfrm>
            <a:custGeom>
              <a:rect b="b" l="l" r="r" t="t"/>
              <a:pathLst>
                <a:path extrusionOk="0" h="1505548" w="5141748">
                  <a:moveTo>
                    <a:pt x="0" y="0"/>
                  </a:moveTo>
                  <a:lnTo>
                    <a:pt x="5141748" y="0"/>
                  </a:lnTo>
                  <a:lnTo>
                    <a:pt x="5141748" y="1505548"/>
                  </a:lnTo>
                  <a:lnTo>
                    <a:pt x="0" y="1505548"/>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0" name="Google Shape;370;p31"/>
          <p:cNvSpPr txBox="1"/>
          <p:nvPr/>
        </p:nvSpPr>
        <p:spPr>
          <a:xfrm>
            <a:off x="1028700" y="9189728"/>
            <a:ext cx="11778109" cy="6229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600">
                <a:solidFill>
                  <a:srgbClr val="000000"/>
                </a:solidFill>
                <a:latin typeface="ABeeZee"/>
                <a:ea typeface="ABeeZee"/>
                <a:cs typeface="ABeeZee"/>
                <a:sym typeface="ABeeZee"/>
              </a:rPr>
              <a:t>— Include a credit, citation, or supporting message</a:t>
            </a:r>
            <a:endParaRPr/>
          </a:p>
        </p:txBody>
      </p:sp>
      <p:sp>
        <p:nvSpPr>
          <p:cNvPr id="371" name="Google Shape;371;p31"/>
          <p:cNvSpPr txBox="1"/>
          <p:nvPr/>
        </p:nvSpPr>
        <p:spPr>
          <a:xfrm>
            <a:off x="1028700" y="5515627"/>
            <a:ext cx="14389200" cy="3555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6999" u="none" strike="noStrike">
                <a:solidFill>
                  <a:srgbClr val="000000"/>
                </a:solidFill>
                <a:latin typeface="ABeeZee"/>
                <a:ea typeface="ABeeZee"/>
                <a:cs typeface="ABeeZee"/>
                <a:sym typeface="ABeeZee"/>
              </a:rPr>
              <a:t>Our clients love us for our attention to detail and personalized approach to beauty.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97" name="Shape 97"/>
        <p:cNvGrpSpPr/>
        <p:nvPr/>
      </p:nvGrpSpPr>
      <p:grpSpPr>
        <a:xfrm>
          <a:off x="0" y="0"/>
          <a:ext cx="0" cy="0"/>
          <a:chOff x="0" y="0"/>
          <a:chExt cx="0" cy="0"/>
        </a:xfrm>
      </p:grpSpPr>
      <p:sp>
        <p:nvSpPr>
          <p:cNvPr id="98" name="Google Shape;98;p14"/>
          <p:cNvSpPr/>
          <p:nvPr/>
        </p:nvSpPr>
        <p:spPr>
          <a:xfrm>
            <a:off x="0" y="4064000"/>
            <a:ext cx="6223000" cy="6223000"/>
          </a:xfrm>
          <a:custGeom>
            <a:rect b="b" l="l" r="r" t="t"/>
            <a:pathLst>
              <a:path extrusionOk="0" h="6223000" w="6223000">
                <a:moveTo>
                  <a:pt x="0" y="0"/>
                </a:moveTo>
                <a:lnTo>
                  <a:pt x="6223000" y="0"/>
                </a:lnTo>
                <a:lnTo>
                  <a:pt x="6223000" y="6223000"/>
                </a:lnTo>
                <a:lnTo>
                  <a:pt x="0" y="6223000"/>
                </a:lnTo>
                <a:lnTo>
                  <a:pt x="0"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4"/>
          <p:cNvSpPr/>
          <p:nvPr/>
        </p:nvSpPr>
        <p:spPr>
          <a:xfrm rot="10800000">
            <a:off x="13360550" y="-660210"/>
            <a:ext cx="5224864" cy="5224864"/>
          </a:xfrm>
          <a:custGeom>
            <a:rect b="b" l="l" r="r" t="t"/>
            <a:pathLst>
              <a:path extrusionOk="0" h="5224864" w="5224864">
                <a:moveTo>
                  <a:pt x="5224863" y="5224864"/>
                </a:moveTo>
                <a:lnTo>
                  <a:pt x="0" y="5224864"/>
                </a:lnTo>
                <a:lnTo>
                  <a:pt x="0" y="0"/>
                </a:lnTo>
                <a:lnTo>
                  <a:pt x="5224863" y="0"/>
                </a:lnTo>
                <a:lnTo>
                  <a:pt x="5224863" y="5224864"/>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0" name="Google Shape;100;p14"/>
          <p:cNvGrpSpPr/>
          <p:nvPr/>
        </p:nvGrpSpPr>
        <p:grpSpPr>
          <a:xfrm>
            <a:off x="681293" y="588671"/>
            <a:ext cx="16883083" cy="9109657"/>
            <a:chOff x="0" y="0"/>
            <a:chExt cx="4446573" cy="2399251"/>
          </a:xfrm>
        </p:grpSpPr>
        <p:sp>
          <p:nvSpPr>
            <p:cNvPr id="101" name="Google Shape;101;p14"/>
            <p:cNvSpPr/>
            <p:nvPr/>
          </p:nvSpPr>
          <p:spPr>
            <a:xfrm>
              <a:off x="0" y="0"/>
              <a:ext cx="4446573" cy="2399251"/>
            </a:xfrm>
            <a:custGeom>
              <a:rect b="b" l="l" r="r" t="t"/>
              <a:pathLst>
                <a:path extrusionOk="0" h="2399251" w="4446573">
                  <a:moveTo>
                    <a:pt x="0" y="0"/>
                  </a:moveTo>
                  <a:lnTo>
                    <a:pt x="4446573" y="0"/>
                  </a:lnTo>
                  <a:lnTo>
                    <a:pt x="4446573" y="2399251"/>
                  </a:lnTo>
                  <a:lnTo>
                    <a:pt x="0" y="2399251"/>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4"/>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 name="Google Shape;103;p14"/>
          <p:cNvSpPr txBox="1"/>
          <p:nvPr/>
        </p:nvSpPr>
        <p:spPr>
          <a:xfrm>
            <a:off x="1028700" y="1121001"/>
            <a:ext cx="16230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u="none" strike="noStrike">
                <a:solidFill>
                  <a:srgbClr val="000000"/>
                </a:solidFill>
                <a:latin typeface="League Spartan ExtraBold"/>
                <a:ea typeface="League Spartan ExtraBold"/>
                <a:cs typeface="League Spartan ExtraBold"/>
                <a:sym typeface="League Spartan ExtraBold"/>
              </a:rPr>
              <a:t>how to use this presentation.</a:t>
            </a:r>
            <a:endParaRPr>
              <a:latin typeface="League Spartan ExtraBold"/>
              <a:ea typeface="League Spartan ExtraBold"/>
              <a:cs typeface="League Spartan ExtraBold"/>
              <a:sym typeface="League Spartan ExtraBold"/>
            </a:endParaRPr>
          </a:p>
        </p:txBody>
      </p:sp>
      <p:sp>
        <p:nvSpPr>
          <p:cNvPr id="104" name="Google Shape;104;p14"/>
          <p:cNvSpPr txBox="1"/>
          <p:nvPr/>
        </p:nvSpPr>
        <p:spPr>
          <a:xfrm>
            <a:off x="1187407" y="4006850"/>
            <a:ext cx="5648100" cy="525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99">
                <a:solidFill>
                  <a:srgbClr val="000000"/>
                </a:solidFill>
                <a:latin typeface="ABeeZee"/>
                <a:ea typeface="ABeeZee"/>
                <a:cs typeface="ABeeZee"/>
                <a:sym typeface="ABeeZee"/>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rPr lang="en-US" sz="2500" u="sng">
                <a:solidFill>
                  <a:srgbClr val="000000"/>
                </a:solidFill>
                <a:latin typeface="ABeeZee"/>
                <a:ea typeface="ABeeZee"/>
                <a:cs typeface="ABeeZee"/>
                <a:sym typeface="ABeeZee"/>
              </a:rPr>
              <a:t>Alternative:</a:t>
            </a:r>
            <a:r>
              <a:rPr lang="en-US" sz="2500">
                <a:solidFill>
                  <a:srgbClr val="000000"/>
                </a:solidFill>
                <a:latin typeface="ABeeZee"/>
                <a:ea typeface="ABeeZee"/>
                <a:cs typeface="ABeeZee"/>
                <a:sym typeface="ABeeZe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1460918" y="3166826"/>
            <a:ext cx="51414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en-US" sz="3200">
                <a:solidFill>
                  <a:srgbClr val="000000"/>
                </a:solidFill>
                <a:latin typeface="ABeeZee"/>
                <a:ea typeface="ABeeZee"/>
                <a:cs typeface="ABeeZee"/>
                <a:sym typeface="ABeeZee"/>
              </a:rPr>
              <a:t>Google Slides</a:t>
            </a:r>
            <a:endParaRPr/>
          </a:p>
        </p:txBody>
      </p:sp>
      <p:sp>
        <p:nvSpPr>
          <p:cNvPr id="106" name="Google Shape;106;p14"/>
          <p:cNvSpPr txBox="1"/>
          <p:nvPr/>
        </p:nvSpPr>
        <p:spPr>
          <a:xfrm>
            <a:off x="7258950" y="4006850"/>
            <a:ext cx="5025300" cy="480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99">
                <a:solidFill>
                  <a:srgbClr val="000000"/>
                </a:solidFill>
                <a:latin typeface="ABeeZee"/>
                <a:ea typeface="ABeeZee"/>
                <a:cs typeface="ABeeZee"/>
                <a:sym typeface="ABeeZee"/>
              </a:rPr>
              <a:t>Click on the "PowerPoint" button below this presentation preview. Start editing your presentation.</a:t>
            </a:r>
            <a:endParaRPr/>
          </a:p>
          <a:p>
            <a:pPr indent="0" lvl="0" marL="0" marR="0" rtl="0" algn="ctr">
              <a:lnSpc>
                <a:spcPct val="115000"/>
              </a:lnSpc>
              <a:spcBef>
                <a:spcPts val="0"/>
              </a:spcBef>
              <a:spcAft>
                <a:spcPts val="0"/>
              </a:spcAft>
              <a:buNone/>
            </a:pPr>
            <a:r>
              <a:rPr lang="en-US" sz="2499" u="sng">
                <a:solidFill>
                  <a:srgbClr val="000000"/>
                </a:solidFill>
                <a:latin typeface="ABeeZee"/>
                <a:ea typeface="ABeeZee"/>
                <a:cs typeface="ABeeZee"/>
                <a:sym typeface="ABeeZee"/>
              </a:rPr>
              <a:t>Alternative:</a:t>
            </a:r>
            <a:r>
              <a:rPr lang="en-US" sz="2499">
                <a:solidFill>
                  <a:srgbClr val="000000"/>
                </a:solidFill>
                <a:latin typeface="ABeeZee"/>
                <a:ea typeface="ABeeZee"/>
                <a:cs typeface="ABeeZee"/>
                <a:sym typeface="ABeeZee"/>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7322411" y="3166826"/>
            <a:ext cx="46854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en-US" sz="3200">
                <a:solidFill>
                  <a:srgbClr val="000000"/>
                </a:solidFill>
                <a:latin typeface="ABeeZee"/>
                <a:ea typeface="ABeeZee"/>
                <a:cs typeface="ABeeZee"/>
                <a:sym typeface="ABeeZee"/>
              </a:rPr>
              <a:t>PowerPoint</a:t>
            </a:r>
            <a:endParaRPr/>
          </a:p>
        </p:txBody>
      </p:sp>
      <p:sp>
        <p:nvSpPr>
          <p:cNvPr id="108" name="Google Shape;108;p14"/>
          <p:cNvSpPr txBox="1"/>
          <p:nvPr/>
        </p:nvSpPr>
        <p:spPr>
          <a:xfrm>
            <a:off x="12707694" y="4006862"/>
            <a:ext cx="4603800" cy="215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99">
                <a:solidFill>
                  <a:srgbClr val="000000"/>
                </a:solidFill>
                <a:latin typeface="ABeeZee"/>
                <a:ea typeface="ABeeZee"/>
                <a:cs typeface="ABeeZee"/>
                <a:sym typeface="ABeeZee"/>
              </a:rPr>
              <a:t>Click on the "Canva" button under this presentation preview. Start editing your presentation. You need to sign in to your Canva account.</a:t>
            </a:r>
            <a:endParaRPr/>
          </a:p>
        </p:txBody>
      </p:sp>
      <p:sp>
        <p:nvSpPr>
          <p:cNvPr id="109" name="Google Shape;109;p14"/>
          <p:cNvSpPr txBox="1"/>
          <p:nvPr/>
        </p:nvSpPr>
        <p:spPr>
          <a:xfrm>
            <a:off x="12727969" y="3198576"/>
            <a:ext cx="44199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en-US" sz="3200">
                <a:solidFill>
                  <a:srgbClr val="000000"/>
                </a:solidFill>
                <a:latin typeface="ABeeZee"/>
                <a:ea typeface="ABeeZee"/>
                <a:cs typeface="ABeeZee"/>
                <a:sym typeface="ABeeZee"/>
              </a:rPr>
              <a:t>Canva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375" name="Shape 375"/>
        <p:cNvGrpSpPr/>
        <p:nvPr/>
      </p:nvGrpSpPr>
      <p:grpSpPr>
        <a:xfrm>
          <a:off x="0" y="0"/>
          <a:ext cx="0" cy="0"/>
          <a:chOff x="0" y="0"/>
          <a:chExt cx="0" cy="0"/>
        </a:xfrm>
      </p:grpSpPr>
      <p:sp>
        <p:nvSpPr>
          <p:cNvPr id="376" name="Google Shape;376;p32"/>
          <p:cNvSpPr txBox="1"/>
          <p:nvPr/>
        </p:nvSpPr>
        <p:spPr>
          <a:xfrm>
            <a:off x="11162976" y="1610067"/>
            <a:ext cx="70224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c</a:t>
            </a:r>
            <a:r>
              <a:rPr lang="en-US" sz="9000" u="none" strike="noStrike">
                <a:solidFill>
                  <a:srgbClr val="000000"/>
                </a:solidFill>
                <a:latin typeface="League Spartan ExtraBold"/>
                <a:ea typeface="League Spartan ExtraBold"/>
                <a:cs typeface="League Spartan ExtraBold"/>
                <a:sym typeface="League Spartan ExtraBold"/>
              </a:rPr>
              <a:t>ontact us.</a:t>
            </a:r>
            <a:endParaRPr>
              <a:latin typeface="League Spartan ExtraBold"/>
              <a:ea typeface="League Spartan ExtraBold"/>
              <a:cs typeface="League Spartan ExtraBold"/>
              <a:sym typeface="League Spartan ExtraBold"/>
            </a:endParaRPr>
          </a:p>
        </p:txBody>
      </p:sp>
      <p:sp>
        <p:nvSpPr>
          <p:cNvPr id="377" name="Google Shape;377;p32"/>
          <p:cNvSpPr/>
          <p:nvPr/>
        </p:nvSpPr>
        <p:spPr>
          <a:xfrm>
            <a:off x="11269639" y="7291670"/>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32"/>
          <p:cNvSpPr/>
          <p:nvPr/>
        </p:nvSpPr>
        <p:spPr>
          <a:xfrm>
            <a:off x="11243016" y="8243236"/>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32"/>
          <p:cNvSpPr/>
          <p:nvPr/>
        </p:nvSpPr>
        <p:spPr>
          <a:xfrm>
            <a:off x="11251635" y="9193231"/>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32"/>
          <p:cNvSpPr txBox="1"/>
          <p:nvPr/>
        </p:nvSpPr>
        <p:spPr>
          <a:xfrm>
            <a:off x="11907758" y="7244045"/>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BeeZee"/>
                <a:ea typeface="ABeeZee"/>
                <a:cs typeface="ABeeZee"/>
                <a:sym typeface="ABeeZee"/>
              </a:rPr>
              <a:t>123 Anywhere St., Any City,ST 12345</a:t>
            </a:r>
            <a:endParaRPr/>
          </a:p>
        </p:txBody>
      </p:sp>
      <p:sp>
        <p:nvSpPr>
          <p:cNvPr id="381" name="Google Shape;381;p32"/>
          <p:cNvSpPr txBox="1"/>
          <p:nvPr/>
        </p:nvSpPr>
        <p:spPr>
          <a:xfrm>
            <a:off x="11907758" y="816966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BeeZee"/>
                <a:ea typeface="ABeeZee"/>
                <a:cs typeface="ABeeZee"/>
                <a:sym typeface="ABeeZee"/>
              </a:rPr>
              <a:t>123-456-7890</a:t>
            </a:r>
            <a:endParaRPr/>
          </a:p>
        </p:txBody>
      </p:sp>
      <p:sp>
        <p:nvSpPr>
          <p:cNvPr id="382" name="Google Shape;382;p32"/>
          <p:cNvSpPr txBox="1"/>
          <p:nvPr/>
        </p:nvSpPr>
        <p:spPr>
          <a:xfrm>
            <a:off x="11907758" y="905822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BeeZee"/>
                <a:ea typeface="ABeeZee"/>
                <a:cs typeface="ABeeZee"/>
                <a:sym typeface="ABeeZee"/>
              </a:rPr>
              <a:t>hello@reallygreatsite.com</a:t>
            </a:r>
            <a:endParaRPr/>
          </a:p>
        </p:txBody>
      </p:sp>
      <p:pic>
        <p:nvPicPr>
          <p:cNvPr id="383" name="Google Shape;383;p32"/>
          <p:cNvPicPr preferRelativeResize="0"/>
          <p:nvPr/>
        </p:nvPicPr>
        <p:blipFill rotWithShape="1">
          <a:blip r:embed="rId6">
            <a:alphaModFix/>
          </a:blip>
          <a:srcRect b="0" l="16209" r="16209" t="0"/>
          <a:stretch/>
        </p:blipFill>
        <p:spPr>
          <a:xfrm>
            <a:off x="-49677" y="0"/>
            <a:ext cx="10457641" cy="10329305"/>
          </a:xfrm>
          <a:prstGeom prst="rect">
            <a:avLst/>
          </a:prstGeom>
          <a:noFill/>
          <a:ln>
            <a:noFill/>
          </a:ln>
        </p:spPr>
      </p:pic>
      <p:sp>
        <p:nvSpPr>
          <p:cNvPr id="384" name="Google Shape;384;p32"/>
          <p:cNvSpPr txBox="1"/>
          <p:nvPr/>
        </p:nvSpPr>
        <p:spPr>
          <a:xfrm>
            <a:off x="11162976" y="4015412"/>
            <a:ext cx="6096324" cy="209840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strike="noStrike">
                <a:solidFill>
                  <a:srgbClr val="000000"/>
                </a:solidFill>
                <a:latin typeface="ABeeZee"/>
                <a:ea typeface="ABeeZee"/>
                <a:cs typeface="ABeeZee"/>
                <a:sym typeface="ABeeZee"/>
              </a:rPr>
              <a:t>For business inquiries, please contact me at samira@reallygreatsite.com. </a:t>
            </a:r>
            <a:endParaRPr/>
          </a:p>
          <a:p>
            <a:pPr indent="0" lvl="0" marL="0" marR="0" rtl="0" algn="l">
              <a:lnSpc>
                <a:spcPct val="140016"/>
              </a:lnSpc>
              <a:spcBef>
                <a:spcPts val="0"/>
              </a:spcBef>
              <a:spcAft>
                <a:spcPts val="0"/>
              </a:spcAft>
              <a:buNone/>
            </a:pPr>
            <a:r>
              <a:rPr lang="en-US" sz="2399" u="none" strike="noStrike">
                <a:solidFill>
                  <a:srgbClr val="000000"/>
                </a:solidFill>
                <a:latin typeface="ABeeZee"/>
                <a:ea typeface="ABeeZee"/>
                <a:cs typeface="ABeeZee"/>
                <a:sym typeface="ABeeZee"/>
              </a:rPr>
              <a:t>You can also follow me on Instagram at @reallygreatsite for daily beauty content and updates.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388" name="Shape 388"/>
        <p:cNvGrpSpPr/>
        <p:nvPr/>
      </p:nvGrpSpPr>
      <p:grpSpPr>
        <a:xfrm>
          <a:off x="0" y="0"/>
          <a:ext cx="0" cy="0"/>
          <a:chOff x="0" y="0"/>
          <a:chExt cx="0" cy="0"/>
        </a:xfrm>
      </p:grpSpPr>
      <p:sp>
        <p:nvSpPr>
          <p:cNvPr id="389" name="Google Shape;389;p33"/>
          <p:cNvSpPr/>
          <p:nvPr/>
        </p:nvSpPr>
        <p:spPr>
          <a:xfrm>
            <a:off x="8545724" y="1028700"/>
            <a:ext cx="12128960" cy="3174357"/>
          </a:xfrm>
          <a:custGeom>
            <a:rect b="b" l="l" r="r" t="t"/>
            <a:pathLst>
              <a:path extrusionOk="0" h="613145" w="2342779">
                <a:moveTo>
                  <a:pt x="0" y="0"/>
                </a:moveTo>
                <a:lnTo>
                  <a:pt x="2342779" y="0"/>
                </a:lnTo>
                <a:lnTo>
                  <a:pt x="2342779" y="613145"/>
                </a:lnTo>
                <a:lnTo>
                  <a:pt x="0" y="613145"/>
                </a:lnTo>
                <a:lnTo>
                  <a:pt x="0" y="0"/>
                </a:lnTo>
              </a:path>
            </a:pathLst>
          </a:custGeom>
          <a:solidFill>
            <a:srgbClr val="FFFFFF">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33"/>
          <p:cNvSpPr/>
          <p:nvPr/>
        </p:nvSpPr>
        <p:spPr>
          <a:xfrm>
            <a:off x="-3013990" y="6150618"/>
            <a:ext cx="13186933" cy="3016242"/>
          </a:xfrm>
          <a:custGeom>
            <a:rect b="b" l="l" r="r" t="t"/>
            <a:pathLst>
              <a:path extrusionOk="0" h="582605" w="2547132">
                <a:moveTo>
                  <a:pt x="0" y="0"/>
                </a:moveTo>
                <a:lnTo>
                  <a:pt x="2547132" y="0"/>
                </a:lnTo>
                <a:lnTo>
                  <a:pt x="2547132" y="582605"/>
                </a:lnTo>
                <a:lnTo>
                  <a:pt x="0" y="582605"/>
                </a:lnTo>
                <a:lnTo>
                  <a:pt x="0" y="0"/>
                </a:lnTo>
              </a:path>
            </a:pathLst>
          </a:custGeom>
          <a:solidFill>
            <a:srgbClr val="FFFFFF">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33"/>
          <p:cNvSpPr txBox="1"/>
          <p:nvPr/>
        </p:nvSpPr>
        <p:spPr>
          <a:xfrm>
            <a:off x="2118029" y="820149"/>
            <a:ext cx="6214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t</a:t>
            </a:r>
            <a:r>
              <a:rPr lang="en-US" sz="9000" u="none" strike="noStrike">
                <a:solidFill>
                  <a:srgbClr val="000000"/>
                </a:solidFill>
                <a:latin typeface="League Spartan ExtraBold"/>
                <a:ea typeface="League Spartan ExtraBold"/>
                <a:cs typeface="League Spartan ExtraBold"/>
                <a:sym typeface="League Spartan ExtraBold"/>
              </a:rPr>
              <a:t>hank you</a:t>
            </a:r>
            <a:endParaRPr>
              <a:latin typeface="League Spartan ExtraBold"/>
              <a:ea typeface="League Spartan ExtraBold"/>
              <a:cs typeface="League Spartan ExtraBold"/>
              <a:sym typeface="League Spartan ExtraBold"/>
            </a:endParaRPr>
          </a:p>
        </p:txBody>
      </p:sp>
      <p:sp>
        <p:nvSpPr>
          <p:cNvPr id="392" name="Google Shape;392;p33"/>
          <p:cNvSpPr txBox="1"/>
          <p:nvPr/>
        </p:nvSpPr>
        <p:spPr>
          <a:xfrm>
            <a:off x="10641933" y="8121650"/>
            <a:ext cx="5528038" cy="10452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000000"/>
                </a:solidFill>
                <a:latin typeface="ABeeZee"/>
                <a:ea typeface="ABeeZee"/>
                <a:cs typeface="ABeeZee"/>
                <a:sym typeface="ABeeZee"/>
              </a:rPr>
              <a:t>Write a closing statement or call-to-action here.</a:t>
            </a:r>
            <a:endParaRPr/>
          </a:p>
        </p:txBody>
      </p:sp>
      <p:cxnSp>
        <p:nvCxnSpPr>
          <p:cNvPr id="393" name="Google Shape;393;p33"/>
          <p:cNvCxnSpPr/>
          <p:nvPr/>
        </p:nvCxnSpPr>
        <p:spPr>
          <a:xfrm>
            <a:off x="8170412" y="1647149"/>
            <a:ext cx="12989283" cy="0"/>
          </a:xfrm>
          <a:prstGeom prst="straightConnector1">
            <a:avLst/>
          </a:prstGeom>
          <a:noFill/>
          <a:ln cap="flat" cmpd="sng" w="19050">
            <a:solidFill>
              <a:srgbClr val="000000"/>
            </a:solidFill>
            <a:prstDash val="solid"/>
            <a:round/>
            <a:headEnd len="sm" w="sm" type="none"/>
            <a:tailEnd len="sm" w="sm" type="none"/>
          </a:ln>
        </p:spPr>
      </p:cxnSp>
      <p:pic>
        <p:nvPicPr>
          <p:cNvPr id="394" name="Google Shape;394;p33"/>
          <p:cNvPicPr preferRelativeResize="0"/>
          <p:nvPr/>
        </p:nvPicPr>
        <p:blipFill>
          <a:blip r:embed="rId3">
            <a:alphaModFix/>
          </a:blip>
          <a:stretch>
            <a:fillRect/>
          </a:stretch>
        </p:blipFill>
        <p:spPr>
          <a:xfrm>
            <a:off x="2118032" y="2342472"/>
            <a:ext cx="4509557" cy="5602049"/>
          </a:xfrm>
          <a:prstGeom prst="rect">
            <a:avLst/>
          </a:prstGeom>
          <a:noFill/>
          <a:ln>
            <a:noFill/>
          </a:ln>
        </p:spPr>
      </p:pic>
      <p:pic>
        <p:nvPicPr>
          <p:cNvPr id="395" name="Google Shape;395;p33"/>
          <p:cNvPicPr preferRelativeResize="0"/>
          <p:nvPr/>
        </p:nvPicPr>
        <p:blipFill>
          <a:blip r:embed="rId4">
            <a:alphaModFix/>
          </a:blip>
          <a:stretch>
            <a:fillRect/>
          </a:stretch>
        </p:blipFill>
        <p:spPr>
          <a:xfrm>
            <a:off x="6902707" y="2342472"/>
            <a:ext cx="4509575" cy="5602073"/>
          </a:xfrm>
          <a:prstGeom prst="rect">
            <a:avLst/>
          </a:prstGeom>
          <a:noFill/>
          <a:ln>
            <a:noFill/>
          </a:ln>
        </p:spPr>
      </p:pic>
      <p:pic>
        <p:nvPicPr>
          <p:cNvPr id="396" name="Google Shape;396;p33"/>
          <p:cNvPicPr preferRelativeResize="0"/>
          <p:nvPr/>
        </p:nvPicPr>
        <p:blipFill>
          <a:blip r:embed="rId5">
            <a:alphaModFix/>
          </a:blip>
          <a:stretch>
            <a:fillRect/>
          </a:stretch>
        </p:blipFill>
        <p:spPr>
          <a:xfrm>
            <a:off x="11687382" y="2342472"/>
            <a:ext cx="4509575" cy="56178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400" name="Shape 400"/>
        <p:cNvGrpSpPr/>
        <p:nvPr/>
      </p:nvGrpSpPr>
      <p:grpSpPr>
        <a:xfrm>
          <a:off x="0" y="0"/>
          <a:ext cx="0" cy="0"/>
          <a:chOff x="0" y="0"/>
          <a:chExt cx="0" cy="0"/>
        </a:xfrm>
      </p:grpSpPr>
      <p:cxnSp>
        <p:nvCxnSpPr>
          <p:cNvPr id="401" name="Google Shape;401;p34"/>
          <p:cNvCxnSpPr/>
          <p:nvPr/>
        </p:nvCxnSpPr>
        <p:spPr>
          <a:xfrm>
            <a:off x="9821426" y="1147218"/>
            <a:ext cx="12989283" cy="0"/>
          </a:xfrm>
          <a:prstGeom prst="straightConnector1">
            <a:avLst/>
          </a:prstGeom>
          <a:noFill/>
          <a:ln cap="flat" cmpd="sng" w="19050">
            <a:solidFill>
              <a:srgbClr val="000000"/>
            </a:solidFill>
            <a:prstDash val="solid"/>
            <a:round/>
            <a:headEnd len="sm" w="sm" type="none"/>
            <a:tailEnd len="sm" w="sm" type="none"/>
          </a:ln>
        </p:spPr>
      </p:cxnSp>
      <p:sp>
        <p:nvSpPr>
          <p:cNvPr id="402" name="Google Shape;402;p34"/>
          <p:cNvSpPr/>
          <p:nvPr/>
        </p:nvSpPr>
        <p:spPr>
          <a:xfrm>
            <a:off x="9949025" y="6719339"/>
            <a:ext cx="2898346" cy="2898346"/>
          </a:xfrm>
          <a:custGeom>
            <a:rect b="b" l="l" r="r" t="t"/>
            <a:pathLst>
              <a:path extrusionOk="0" h="2898346" w="2898346">
                <a:moveTo>
                  <a:pt x="0" y="0"/>
                </a:moveTo>
                <a:lnTo>
                  <a:pt x="2898346" y="0"/>
                </a:lnTo>
                <a:lnTo>
                  <a:pt x="2898346" y="2898346"/>
                </a:lnTo>
                <a:lnTo>
                  <a:pt x="0" y="28983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34"/>
          <p:cNvSpPr/>
          <p:nvPr/>
        </p:nvSpPr>
        <p:spPr>
          <a:xfrm>
            <a:off x="9949025" y="2531068"/>
            <a:ext cx="2898346" cy="3664576"/>
          </a:xfrm>
          <a:custGeom>
            <a:rect b="b" l="l" r="r" t="t"/>
            <a:pathLst>
              <a:path extrusionOk="0" h="3664576" w="2898346">
                <a:moveTo>
                  <a:pt x="0" y="0"/>
                </a:moveTo>
                <a:lnTo>
                  <a:pt x="2898346" y="0"/>
                </a:lnTo>
                <a:lnTo>
                  <a:pt x="2898346" y="3664576"/>
                </a:lnTo>
                <a:lnTo>
                  <a:pt x="0" y="36645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34"/>
          <p:cNvSpPr/>
          <p:nvPr/>
        </p:nvSpPr>
        <p:spPr>
          <a:xfrm>
            <a:off x="13588049" y="2531068"/>
            <a:ext cx="3671251" cy="3664576"/>
          </a:xfrm>
          <a:custGeom>
            <a:rect b="b" l="l" r="r" t="t"/>
            <a:pathLst>
              <a:path extrusionOk="0" h="3664576" w="3671251">
                <a:moveTo>
                  <a:pt x="0" y="0"/>
                </a:moveTo>
                <a:lnTo>
                  <a:pt x="3671251" y="0"/>
                </a:lnTo>
                <a:lnTo>
                  <a:pt x="3671251" y="3664576"/>
                </a:lnTo>
                <a:lnTo>
                  <a:pt x="0" y="36645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34"/>
          <p:cNvSpPr/>
          <p:nvPr/>
        </p:nvSpPr>
        <p:spPr>
          <a:xfrm>
            <a:off x="13588049" y="7481685"/>
            <a:ext cx="3671251" cy="2136000"/>
          </a:xfrm>
          <a:custGeom>
            <a:rect b="b" l="l" r="r" t="t"/>
            <a:pathLst>
              <a:path extrusionOk="0" h="2136000" w="3671251">
                <a:moveTo>
                  <a:pt x="0" y="0"/>
                </a:moveTo>
                <a:lnTo>
                  <a:pt x="3671251" y="0"/>
                </a:lnTo>
                <a:lnTo>
                  <a:pt x="3671251" y="2136000"/>
                </a:lnTo>
                <a:lnTo>
                  <a:pt x="0" y="21360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34"/>
          <p:cNvSpPr txBox="1"/>
          <p:nvPr/>
        </p:nvSpPr>
        <p:spPr>
          <a:xfrm>
            <a:off x="1028700" y="394465"/>
            <a:ext cx="87927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r</a:t>
            </a:r>
            <a:r>
              <a:rPr lang="en-US" sz="9000" u="none" strike="noStrike">
                <a:solidFill>
                  <a:srgbClr val="000000"/>
                </a:solidFill>
                <a:latin typeface="League Spartan ExtraBold"/>
                <a:ea typeface="League Spartan ExtraBold"/>
                <a:cs typeface="League Spartan ExtraBold"/>
                <a:sym typeface="League Spartan ExtraBold"/>
              </a:rPr>
              <a:t>esource page.</a:t>
            </a:r>
            <a:endParaRPr>
              <a:latin typeface="League Spartan ExtraBold"/>
              <a:ea typeface="League Spartan ExtraBold"/>
              <a:cs typeface="League Spartan ExtraBold"/>
              <a:sym typeface="League Spartan ExtraBold"/>
            </a:endParaRPr>
          </a:p>
        </p:txBody>
      </p:sp>
      <p:sp>
        <p:nvSpPr>
          <p:cNvPr id="407" name="Google Shape;407;p34"/>
          <p:cNvSpPr txBox="1"/>
          <p:nvPr/>
        </p:nvSpPr>
        <p:spPr>
          <a:xfrm>
            <a:off x="1028700" y="3354427"/>
            <a:ext cx="5059200" cy="661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ABeeZee"/>
              <a:ea typeface="ABeeZee"/>
              <a:cs typeface="ABeeZee"/>
              <a:sym typeface="ABeeZee"/>
            </a:endParaRPr>
          </a:p>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Don't forget to delete this page before presenting. </a:t>
            </a:r>
            <a:endParaRPr/>
          </a:p>
        </p:txBody>
      </p:sp>
      <p:sp>
        <p:nvSpPr>
          <p:cNvPr id="408" name="Google Shape;408;p34"/>
          <p:cNvSpPr txBox="1"/>
          <p:nvPr/>
        </p:nvSpPr>
        <p:spPr>
          <a:xfrm>
            <a:off x="1028700" y="4646588"/>
            <a:ext cx="4676700" cy="779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This presentation template uses the following free fonts:</a:t>
            </a:r>
            <a:endParaRPr/>
          </a:p>
        </p:txBody>
      </p:sp>
      <p:sp>
        <p:nvSpPr>
          <p:cNvPr id="409" name="Google Shape;409;p34"/>
          <p:cNvSpPr txBox="1"/>
          <p:nvPr/>
        </p:nvSpPr>
        <p:spPr>
          <a:xfrm>
            <a:off x="1028700" y="5933279"/>
            <a:ext cx="5059200" cy="14034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ABeeZee"/>
                <a:ea typeface="ABeeZee"/>
                <a:cs typeface="ABeeZee"/>
                <a:sym typeface="ABeeZee"/>
              </a:rPr>
              <a:t>Titles: League Spartan</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ABeeZee"/>
                <a:ea typeface="ABeeZee"/>
                <a:cs typeface="ABeeZee"/>
                <a:sym typeface="ABeeZee"/>
              </a:rPr>
              <a:t>Headers: ABeeZee Bold</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ABeeZee"/>
                <a:ea typeface="ABeeZee"/>
                <a:cs typeface="ABeeZee"/>
                <a:sym typeface="ABeeZee"/>
              </a:rPr>
              <a:t>Body Copy: ABeeZee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413" name="Shape 413"/>
        <p:cNvGrpSpPr/>
        <p:nvPr/>
      </p:nvGrpSpPr>
      <p:grpSpPr>
        <a:xfrm>
          <a:off x="0" y="0"/>
          <a:ext cx="0" cy="0"/>
          <a:chOff x="0" y="0"/>
          <a:chExt cx="0" cy="0"/>
        </a:xfrm>
      </p:grpSpPr>
      <p:sp>
        <p:nvSpPr>
          <p:cNvPr id="414" name="Google Shape;414;p35"/>
          <p:cNvSpPr/>
          <p:nvPr/>
        </p:nvSpPr>
        <p:spPr>
          <a:xfrm>
            <a:off x="-3013990" y="5311818"/>
            <a:ext cx="13186933" cy="4975182"/>
          </a:xfrm>
          <a:custGeom>
            <a:rect b="b" l="l" r="r" t="t"/>
            <a:pathLst>
              <a:path extrusionOk="0" h="960985" w="2547132">
                <a:moveTo>
                  <a:pt x="0" y="0"/>
                </a:moveTo>
                <a:lnTo>
                  <a:pt x="2547132" y="0"/>
                </a:lnTo>
                <a:lnTo>
                  <a:pt x="2547132" y="960985"/>
                </a:lnTo>
                <a:lnTo>
                  <a:pt x="0" y="960985"/>
                </a:lnTo>
                <a:lnTo>
                  <a:pt x="0" y="0"/>
                </a:lnTo>
              </a:path>
            </a:pathLst>
          </a:custGeom>
          <a:solidFill>
            <a:srgbClr val="F5BFCC">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15" name="Google Shape;415;p35"/>
          <p:cNvGrpSpPr/>
          <p:nvPr/>
        </p:nvGrpSpPr>
        <p:grpSpPr>
          <a:xfrm>
            <a:off x="1028700" y="1028700"/>
            <a:ext cx="4159154" cy="8227584"/>
            <a:chOff x="0" y="0"/>
            <a:chExt cx="2620010" cy="5182870"/>
          </a:xfrm>
        </p:grpSpPr>
        <p:sp>
          <p:nvSpPr>
            <p:cNvPr id="416" name="Google Shape;416;p35"/>
            <p:cNvSpPr/>
            <p:nvPr/>
          </p:nvSpPr>
          <p:spPr>
            <a:xfrm>
              <a:off x="53340" y="25400"/>
              <a:ext cx="2513330" cy="5132070"/>
            </a:xfrm>
            <a:custGeom>
              <a:rect b="b" l="l" r="r" t="t"/>
              <a:pathLst>
                <a:path extrusionOk="0"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35"/>
            <p:cNvSpPr/>
            <p:nvPr/>
          </p:nvSpPr>
          <p:spPr>
            <a:xfrm>
              <a:off x="185420" y="156210"/>
              <a:ext cx="2251710" cy="4876800"/>
            </a:xfrm>
            <a:custGeom>
              <a:rect b="b" l="l" r="r" t="t"/>
              <a:pathLst>
                <a:path extrusionOk="0"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3">
                <a:alphaModFix/>
              </a:blip>
              <a:stretch>
                <a:fillRect b="0" l="-22323" r="-2232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35"/>
            <p:cNvSpPr/>
            <p:nvPr/>
          </p:nvSpPr>
          <p:spPr>
            <a:xfrm>
              <a:off x="1121410" y="198120"/>
              <a:ext cx="347980" cy="43180"/>
            </a:xfrm>
            <a:custGeom>
              <a:rect b="b" l="l" r="r" t="t"/>
              <a:pathLst>
                <a:path extrusionOk="0"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5"/>
            <p:cNvSpPr/>
            <p:nvPr/>
          </p:nvSpPr>
          <p:spPr>
            <a:xfrm>
              <a:off x="1578312" y="187909"/>
              <a:ext cx="66636" cy="63602"/>
            </a:xfrm>
            <a:custGeom>
              <a:rect b="b" l="l" r="r" t="t"/>
              <a:pathLst>
                <a:path extrusionOk="0"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5"/>
            <p:cNvSpPr/>
            <p:nvPr/>
          </p:nvSpPr>
          <p:spPr>
            <a:xfrm>
              <a:off x="0" y="685800"/>
              <a:ext cx="27940" cy="213360"/>
            </a:xfrm>
            <a:custGeom>
              <a:rect b="b" l="l" r="r" t="t"/>
              <a:pathLst>
                <a:path extrusionOk="0"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5"/>
            <p:cNvSpPr/>
            <p:nvPr/>
          </p:nvSpPr>
          <p:spPr>
            <a:xfrm>
              <a:off x="0" y="1057910"/>
              <a:ext cx="27940" cy="384810"/>
            </a:xfrm>
            <a:custGeom>
              <a:rect b="b" l="l" r="r" t="t"/>
              <a:pathLst>
                <a:path extrusionOk="0"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35"/>
            <p:cNvSpPr/>
            <p:nvPr/>
          </p:nvSpPr>
          <p:spPr>
            <a:xfrm>
              <a:off x="0" y="1526540"/>
              <a:ext cx="27940" cy="386080"/>
            </a:xfrm>
            <a:custGeom>
              <a:rect b="b" l="l" r="r" t="t"/>
              <a:pathLst>
                <a:path extrusionOk="0"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5"/>
            <p:cNvSpPr/>
            <p:nvPr/>
          </p:nvSpPr>
          <p:spPr>
            <a:xfrm>
              <a:off x="2592070" y="1184910"/>
              <a:ext cx="27940" cy="618490"/>
            </a:xfrm>
            <a:custGeom>
              <a:rect b="b" l="l" r="r" t="t"/>
              <a:pathLst>
                <a:path extrusionOk="0"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35"/>
            <p:cNvSpPr/>
            <p:nvPr/>
          </p:nvSpPr>
          <p:spPr>
            <a:xfrm>
              <a:off x="27940" y="0"/>
              <a:ext cx="2564130" cy="5182870"/>
            </a:xfrm>
            <a:custGeom>
              <a:rect b="b" l="l" r="r" t="t"/>
              <a:pathLst>
                <a:path extrusionOk="0"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25" name="Google Shape;425;p35"/>
          <p:cNvCxnSpPr/>
          <p:nvPr/>
        </p:nvCxnSpPr>
        <p:spPr>
          <a:xfrm>
            <a:off x="5903179" y="8964295"/>
            <a:ext cx="3597830" cy="0"/>
          </a:xfrm>
          <a:prstGeom prst="straightConnector1">
            <a:avLst/>
          </a:prstGeom>
          <a:noFill/>
          <a:ln cap="flat" cmpd="sng" w="19050">
            <a:solidFill>
              <a:srgbClr val="000000"/>
            </a:solidFill>
            <a:prstDash val="solid"/>
            <a:round/>
            <a:headEnd len="sm" w="sm" type="none"/>
            <a:tailEnd len="sm" w="sm" type="none"/>
          </a:ln>
        </p:spPr>
      </p:cxnSp>
      <p:sp>
        <p:nvSpPr>
          <p:cNvPr id="426" name="Google Shape;426;p35"/>
          <p:cNvSpPr/>
          <p:nvPr/>
        </p:nvSpPr>
        <p:spPr>
          <a:xfrm rot="-5400000">
            <a:off x="15430624" y="-4713674"/>
            <a:ext cx="8222959" cy="10396845"/>
          </a:xfrm>
          <a:custGeom>
            <a:rect b="b" l="l" r="r" t="t"/>
            <a:pathLst>
              <a:path extrusionOk="0" h="10396845" w="8222959">
                <a:moveTo>
                  <a:pt x="0" y="0"/>
                </a:moveTo>
                <a:lnTo>
                  <a:pt x="8222959" y="0"/>
                </a:lnTo>
                <a:lnTo>
                  <a:pt x="8222959" y="10396845"/>
                </a:lnTo>
                <a:lnTo>
                  <a:pt x="0" y="10396845"/>
                </a:lnTo>
                <a:lnTo>
                  <a:pt x="0" y="0"/>
                </a:lnTo>
                <a:close/>
              </a:path>
            </a:pathLst>
          </a:custGeom>
          <a:blipFill rotWithShape="1">
            <a:blip r:embed="rId4">
              <a:alphaModFix amt="9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7" name="Google Shape;427;p35"/>
          <p:cNvPicPr preferRelativeResize="0"/>
          <p:nvPr/>
        </p:nvPicPr>
        <p:blipFill rotWithShape="1">
          <a:blip r:embed="rId5">
            <a:alphaModFix/>
          </a:blip>
          <a:srcRect b="0" l="16671" r="16671" t="0"/>
          <a:stretch/>
        </p:blipFill>
        <p:spPr>
          <a:xfrm>
            <a:off x="13629306" y="1028700"/>
            <a:ext cx="3566991" cy="3567528"/>
          </a:xfrm>
          <a:prstGeom prst="rect">
            <a:avLst/>
          </a:prstGeom>
          <a:noFill/>
          <a:ln>
            <a:noFill/>
          </a:ln>
        </p:spPr>
      </p:pic>
      <p:sp>
        <p:nvSpPr>
          <p:cNvPr id="428" name="Google Shape;428;p35"/>
          <p:cNvSpPr txBox="1"/>
          <p:nvPr/>
        </p:nvSpPr>
        <p:spPr>
          <a:xfrm>
            <a:off x="5903179" y="1402436"/>
            <a:ext cx="772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c</a:t>
            </a:r>
            <a:r>
              <a:rPr lang="en-US" sz="9000" u="none" strike="noStrike">
                <a:solidFill>
                  <a:srgbClr val="000000"/>
                </a:solidFill>
                <a:latin typeface="League Spartan ExtraBold"/>
                <a:ea typeface="League Spartan ExtraBold"/>
                <a:cs typeface="League Spartan ExtraBold"/>
                <a:sym typeface="League Spartan ExtraBold"/>
              </a:rPr>
              <a:t>redits.</a:t>
            </a:r>
            <a:endParaRPr>
              <a:latin typeface="League Spartan ExtraBold"/>
              <a:ea typeface="League Spartan ExtraBold"/>
              <a:cs typeface="League Spartan ExtraBold"/>
              <a:sym typeface="League Spartan ExtraBold"/>
            </a:endParaRPr>
          </a:p>
        </p:txBody>
      </p:sp>
      <p:sp>
        <p:nvSpPr>
          <p:cNvPr id="429" name="Google Shape;429;p35"/>
          <p:cNvSpPr/>
          <p:nvPr/>
        </p:nvSpPr>
        <p:spPr>
          <a:xfrm>
            <a:off x="5903179" y="3683366"/>
            <a:ext cx="3943390" cy="985848"/>
          </a:xfrm>
          <a:custGeom>
            <a:rect b="b" l="l" r="r" t="t"/>
            <a:pathLst>
              <a:path extrusionOk="0" h="985848" w="3943390">
                <a:moveTo>
                  <a:pt x="0" y="0"/>
                </a:moveTo>
                <a:lnTo>
                  <a:pt x="3943390" y="0"/>
                </a:lnTo>
                <a:lnTo>
                  <a:pt x="3943390" y="985848"/>
                </a:lnTo>
                <a:lnTo>
                  <a:pt x="0" y="98584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35"/>
          <p:cNvSpPr txBox="1"/>
          <p:nvPr/>
        </p:nvSpPr>
        <p:spPr>
          <a:xfrm>
            <a:off x="5903179" y="5273718"/>
            <a:ext cx="11293118" cy="10452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000000"/>
                </a:solidFill>
                <a:latin typeface="ABeeZee"/>
                <a:ea typeface="ABeeZee"/>
                <a:cs typeface="ABeeZee"/>
                <a:sym typeface="ABeeZee"/>
              </a:rPr>
              <a:t>This presentation template is free for everyone to use thanks to the following:</a:t>
            </a:r>
            <a:endParaRPr/>
          </a:p>
        </p:txBody>
      </p:sp>
      <p:sp>
        <p:nvSpPr>
          <p:cNvPr id="431" name="Google Shape;431;p35"/>
          <p:cNvSpPr txBox="1"/>
          <p:nvPr/>
        </p:nvSpPr>
        <p:spPr>
          <a:xfrm>
            <a:off x="5903179" y="6931657"/>
            <a:ext cx="7713021"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ABeeZee"/>
                <a:ea typeface="ABeeZee"/>
                <a:cs typeface="ABeeZee"/>
                <a:sym typeface="ABeeZee"/>
              </a:rPr>
              <a:t>SlidesCarnival for the presentation template</a:t>
            </a:r>
            <a:endParaRPr/>
          </a:p>
          <a:p>
            <a:pPr indent="0" lvl="0" marL="0" marR="0" rtl="0" algn="l">
              <a:lnSpc>
                <a:spcPct val="139958"/>
              </a:lnSpc>
              <a:spcBef>
                <a:spcPts val="0"/>
              </a:spcBef>
              <a:spcAft>
                <a:spcPts val="0"/>
              </a:spcAft>
              <a:buNone/>
            </a:pPr>
            <a:r>
              <a:rPr lang="en-US" sz="2400">
                <a:solidFill>
                  <a:srgbClr val="000000"/>
                </a:solidFill>
                <a:latin typeface="ABeeZee"/>
                <a:ea typeface="ABeeZee"/>
                <a:cs typeface="ABeeZee"/>
                <a:sym typeface="ABeeZee"/>
              </a:rPr>
              <a:t>Pexels for the photos</a:t>
            </a:r>
            <a:endParaRPr/>
          </a:p>
        </p:txBody>
      </p:sp>
      <p:sp>
        <p:nvSpPr>
          <p:cNvPr id="432" name="Google Shape;432;p35"/>
          <p:cNvSpPr txBox="1"/>
          <p:nvPr/>
        </p:nvSpPr>
        <p:spPr>
          <a:xfrm>
            <a:off x="9846569" y="8662670"/>
            <a:ext cx="4626190"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200">
                <a:solidFill>
                  <a:srgbClr val="000000"/>
                </a:solidFill>
                <a:latin typeface="ABeeZee"/>
                <a:ea typeface="ABeeZee"/>
                <a:cs typeface="ABeeZee"/>
                <a:sym typeface="ABeeZee"/>
              </a:rPr>
              <a:t>Happy designing!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15" name="Google Shape;115;p15"/>
          <p:cNvSpPr/>
          <p:nvPr/>
        </p:nvSpPr>
        <p:spPr>
          <a:xfrm flipH="1" rot="5400000">
            <a:off x="14389029" y="8820279"/>
            <a:ext cx="6104382" cy="3551641"/>
          </a:xfrm>
          <a:custGeom>
            <a:rect b="b" l="l" r="r" t="t"/>
            <a:pathLst>
              <a:path extrusionOk="0" h="3551641" w="6104382">
                <a:moveTo>
                  <a:pt x="0" y="3551641"/>
                </a:moveTo>
                <a:lnTo>
                  <a:pt x="6104382" y="3551641"/>
                </a:lnTo>
                <a:lnTo>
                  <a:pt x="6104382" y="0"/>
                </a:lnTo>
                <a:lnTo>
                  <a:pt x="0" y="0"/>
                </a:lnTo>
                <a:lnTo>
                  <a:pt x="0" y="3551641"/>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6" name="Google Shape;116;p15"/>
          <p:cNvGrpSpPr/>
          <p:nvPr/>
        </p:nvGrpSpPr>
        <p:grpSpPr>
          <a:xfrm>
            <a:off x="10385673" y="1028700"/>
            <a:ext cx="6873627" cy="8469846"/>
            <a:chOff x="0" y="0"/>
            <a:chExt cx="1810338" cy="2230741"/>
          </a:xfrm>
        </p:grpSpPr>
        <p:sp>
          <p:nvSpPr>
            <p:cNvPr id="117" name="Google Shape;117;p15"/>
            <p:cNvSpPr/>
            <p:nvPr/>
          </p:nvSpPr>
          <p:spPr>
            <a:xfrm>
              <a:off x="0" y="0"/>
              <a:ext cx="1810338" cy="2230741"/>
            </a:xfrm>
            <a:custGeom>
              <a:rect b="b" l="l" r="r" t="t"/>
              <a:pathLst>
                <a:path extrusionOk="0" h="2230741" w="1810338">
                  <a:moveTo>
                    <a:pt x="0" y="0"/>
                  </a:moveTo>
                  <a:lnTo>
                    <a:pt x="1810338" y="0"/>
                  </a:lnTo>
                  <a:lnTo>
                    <a:pt x="1810338" y="2230741"/>
                  </a:lnTo>
                  <a:lnTo>
                    <a:pt x="0" y="2230741"/>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5"/>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9" name="Google Shape;119;p15"/>
          <p:cNvGrpSpPr/>
          <p:nvPr/>
        </p:nvGrpSpPr>
        <p:grpSpPr>
          <a:xfrm>
            <a:off x="11152545" y="4426776"/>
            <a:ext cx="5842215" cy="1054017"/>
            <a:chOff x="0" y="-9525"/>
            <a:chExt cx="7789620" cy="1405356"/>
          </a:xfrm>
        </p:grpSpPr>
        <p:sp>
          <p:nvSpPr>
            <p:cNvPr id="120" name="Google Shape;120;p15"/>
            <p:cNvSpPr txBox="1"/>
            <p:nvPr/>
          </p:nvSpPr>
          <p:spPr>
            <a:xfrm>
              <a:off x="0" y="-9525"/>
              <a:ext cx="4408098"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Introduction</a:t>
              </a:r>
              <a:endParaRPr/>
            </a:p>
          </p:txBody>
        </p:sp>
        <p:sp>
          <p:nvSpPr>
            <p:cNvPr id="121" name="Google Shape;121;p15"/>
            <p:cNvSpPr txBox="1"/>
            <p:nvPr/>
          </p:nvSpPr>
          <p:spPr>
            <a:xfrm>
              <a:off x="0" y="870686"/>
              <a:ext cx="7789620" cy="5251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ABeeZee"/>
                  <a:ea typeface="ABeeZee"/>
                  <a:cs typeface="ABeeZee"/>
                  <a:sym typeface="ABeeZee"/>
                </a:rPr>
                <a:t>Elaborate on what you want to discuss. </a:t>
              </a:r>
              <a:endParaRPr/>
            </a:p>
          </p:txBody>
        </p:sp>
      </p:grpSp>
      <p:grpSp>
        <p:nvGrpSpPr>
          <p:cNvPr id="122" name="Google Shape;122;p15"/>
          <p:cNvGrpSpPr/>
          <p:nvPr/>
        </p:nvGrpSpPr>
        <p:grpSpPr>
          <a:xfrm>
            <a:off x="11152545" y="6121349"/>
            <a:ext cx="5842215" cy="1051084"/>
            <a:chOff x="0" y="-9525"/>
            <a:chExt cx="7789620" cy="1401445"/>
          </a:xfrm>
        </p:grpSpPr>
        <p:sp>
          <p:nvSpPr>
            <p:cNvPr id="123" name="Google Shape;123;p15"/>
            <p:cNvSpPr txBox="1"/>
            <p:nvPr/>
          </p:nvSpPr>
          <p:spPr>
            <a:xfrm>
              <a:off x="0" y="-9525"/>
              <a:ext cx="4408098"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About Us</a:t>
              </a:r>
              <a:endParaRPr/>
            </a:p>
          </p:txBody>
        </p:sp>
        <p:sp>
          <p:nvSpPr>
            <p:cNvPr id="124" name="Google Shape;124;p15"/>
            <p:cNvSpPr txBox="1"/>
            <p:nvPr/>
          </p:nvSpPr>
          <p:spPr>
            <a:xfrm>
              <a:off x="0" y="866775"/>
              <a:ext cx="7789620" cy="5251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ABeeZee"/>
                  <a:ea typeface="ABeeZee"/>
                  <a:cs typeface="ABeeZee"/>
                  <a:sym typeface="ABeeZee"/>
                </a:rPr>
                <a:t>Elaborate on what you want to discuss. </a:t>
              </a:r>
              <a:endParaRPr/>
            </a:p>
          </p:txBody>
        </p:sp>
      </p:grpSp>
      <p:grpSp>
        <p:nvGrpSpPr>
          <p:cNvPr id="125" name="Google Shape;125;p15"/>
          <p:cNvGrpSpPr/>
          <p:nvPr/>
        </p:nvGrpSpPr>
        <p:grpSpPr>
          <a:xfrm>
            <a:off x="11152545" y="7816734"/>
            <a:ext cx="5842215" cy="1051084"/>
            <a:chOff x="0" y="-9525"/>
            <a:chExt cx="7789620" cy="1401445"/>
          </a:xfrm>
        </p:grpSpPr>
        <p:sp>
          <p:nvSpPr>
            <p:cNvPr id="126" name="Google Shape;126;p15"/>
            <p:cNvSpPr txBox="1"/>
            <p:nvPr/>
          </p:nvSpPr>
          <p:spPr>
            <a:xfrm>
              <a:off x="0" y="-9525"/>
              <a:ext cx="5059304"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Our Projects</a:t>
              </a:r>
              <a:endParaRPr/>
            </a:p>
          </p:txBody>
        </p:sp>
        <p:sp>
          <p:nvSpPr>
            <p:cNvPr id="127" name="Google Shape;127;p15"/>
            <p:cNvSpPr txBox="1"/>
            <p:nvPr/>
          </p:nvSpPr>
          <p:spPr>
            <a:xfrm>
              <a:off x="0" y="866775"/>
              <a:ext cx="7789620" cy="5251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ABeeZee"/>
                  <a:ea typeface="ABeeZee"/>
                  <a:cs typeface="ABeeZee"/>
                  <a:sym typeface="ABeeZee"/>
                </a:rPr>
                <a:t>Elaborate on what you want to discuss. </a:t>
              </a:r>
              <a:endParaRPr/>
            </a:p>
          </p:txBody>
        </p:sp>
      </p:grpSp>
      <p:sp>
        <p:nvSpPr>
          <p:cNvPr id="128" name="Google Shape;128;p15"/>
          <p:cNvSpPr txBox="1"/>
          <p:nvPr/>
        </p:nvSpPr>
        <p:spPr>
          <a:xfrm>
            <a:off x="11152508" y="1846737"/>
            <a:ext cx="5340000" cy="1939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table of contents.</a:t>
            </a:r>
            <a:endParaRPr>
              <a:latin typeface="League Spartan ExtraBold"/>
              <a:ea typeface="League Spartan ExtraBold"/>
              <a:cs typeface="League Spartan ExtraBold"/>
              <a:sym typeface="League Spartan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34" name="Google Shape;134;p16"/>
          <p:cNvGrpSpPr/>
          <p:nvPr/>
        </p:nvGrpSpPr>
        <p:grpSpPr>
          <a:xfrm>
            <a:off x="1386541" y="6577171"/>
            <a:ext cx="7377975" cy="2681129"/>
            <a:chOff x="0" y="-9525"/>
            <a:chExt cx="9837300" cy="3574838"/>
          </a:xfrm>
        </p:grpSpPr>
        <p:sp>
          <p:nvSpPr>
            <p:cNvPr id="135" name="Google Shape;135;p16"/>
            <p:cNvSpPr txBox="1"/>
            <p:nvPr/>
          </p:nvSpPr>
          <p:spPr>
            <a:xfrm>
              <a:off x="0" y="-9525"/>
              <a:ext cx="9837300" cy="1847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i</a:t>
              </a:r>
              <a:r>
                <a:rPr lang="en-US" sz="9000" u="none" strike="noStrike">
                  <a:solidFill>
                    <a:srgbClr val="000000"/>
                  </a:solidFill>
                  <a:latin typeface="League Spartan ExtraBold"/>
                  <a:ea typeface="League Spartan ExtraBold"/>
                  <a:cs typeface="League Spartan ExtraBold"/>
                  <a:sym typeface="League Spartan ExtraBold"/>
                </a:rPr>
                <a:t>ntroduction.</a:t>
              </a:r>
              <a:endParaRPr>
                <a:latin typeface="League Spartan ExtraBold"/>
                <a:ea typeface="League Spartan ExtraBold"/>
                <a:cs typeface="League Spartan ExtraBold"/>
                <a:sym typeface="League Spartan ExtraBold"/>
              </a:endParaRPr>
            </a:p>
          </p:txBody>
        </p:sp>
        <p:sp>
          <p:nvSpPr>
            <p:cNvPr id="136" name="Google Shape;136;p16"/>
            <p:cNvSpPr txBox="1"/>
            <p:nvPr/>
          </p:nvSpPr>
          <p:spPr>
            <a:xfrm>
              <a:off x="0" y="2184400"/>
              <a:ext cx="7094321" cy="13809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000000"/>
                  </a:solidFill>
                  <a:latin typeface="ABeeZee"/>
                  <a:ea typeface="ABeeZee"/>
                  <a:cs typeface="ABeeZee"/>
                  <a:sym typeface="ABeeZee"/>
                </a:rPr>
                <a:t>Elaborate on what you want to discuss. </a:t>
              </a:r>
              <a:endParaRPr/>
            </a:p>
          </p:txBody>
        </p:sp>
      </p:grpSp>
      <p:sp>
        <p:nvSpPr>
          <p:cNvPr id="137" name="Google Shape;137;p16"/>
          <p:cNvSpPr txBox="1"/>
          <p:nvPr/>
        </p:nvSpPr>
        <p:spPr>
          <a:xfrm>
            <a:off x="1386541" y="4298315"/>
            <a:ext cx="2956800" cy="230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5000">
                <a:solidFill>
                  <a:srgbClr val="000000"/>
                </a:solidFill>
                <a:latin typeface="League Spartan ExtraBold"/>
                <a:ea typeface="League Spartan ExtraBold"/>
                <a:cs typeface="League Spartan ExtraBold"/>
                <a:sym typeface="League Spartan ExtraBold"/>
              </a:rPr>
              <a:t>01.</a:t>
            </a:r>
            <a:endParaRPr>
              <a:latin typeface="League Spartan ExtraBold"/>
              <a:ea typeface="League Spartan ExtraBold"/>
              <a:cs typeface="League Spartan ExtraBold"/>
              <a:sym typeface="League Spartan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141" name="Shape 141"/>
        <p:cNvGrpSpPr/>
        <p:nvPr/>
      </p:nvGrpSpPr>
      <p:grpSpPr>
        <a:xfrm>
          <a:off x="0" y="0"/>
          <a:ext cx="0" cy="0"/>
          <a:chOff x="0" y="0"/>
          <a:chExt cx="0" cy="0"/>
        </a:xfrm>
      </p:grpSpPr>
      <p:pic>
        <p:nvPicPr>
          <p:cNvPr id="142" name="Google Shape;142;p17"/>
          <p:cNvPicPr preferRelativeResize="0"/>
          <p:nvPr/>
        </p:nvPicPr>
        <p:blipFill rotWithShape="1">
          <a:blip r:embed="rId3">
            <a:alphaModFix/>
          </a:blip>
          <a:srcRect b="10341" l="0" r="0" t="10341"/>
          <a:stretch/>
        </p:blipFill>
        <p:spPr>
          <a:xfrm>
            <a:off x="7912508" y="0"/>
            <a:ext cx="10375492" cy="10287000"/>
          </a:xfrm>
          <a:prstGeom prst="rect">
            <a:avLst/>
          </a:prstGeom>
          <a:noFill/>
          <a:ln>
            <a:noFill/>
          </a:ln>
        </p:spPr>
      </p:pic>
      <p:grpSp>
        <p:nvGrpSpPr>
          <p:cNvPr id="143" name="Google Shape;143;p17"/>
          <p:cNvGrpSpPr/>
          <p:nvPr/>
        </p:nvGrpSpPr>
        <p:grpSpPr>
          <a:xfrm>
            <a:off x="0" y="-180826"/>
            <a:ext cx="7912508" cy="10467826"/>
            <a:chOff x="0" y="-47625"/>
            <a:chExt cx="2083953" cy="2756958"/>
          </a:xfrm>
        </p:grpSpPr>
        <p:sp>
          <p:nvSpPr>
            <p:cNvPr id="144" name="Google Shape;144;p17"/>
            <p:cNvSpPr/>
            <p:nvPr/>
          </p:nvSpPr>
          <p:spPr>
            <a:xfrm>
              <a:off x="0" y="0"/>
              <a:ext cx="2083953" cy="2709333"/>
            </a:xfrm>
            <a:custGeom>
              <a:rect b="b" l="l" r="r" t="t"/>
              <a:pathLst>
                <a:path extrusionOk="0" h="2709333" w="2083953">
                  <a:moveTo>
                    <a:pt x="0" y="0"/>
                  </a:moveTo>
                  <a:lnTo>
                    <a:pt x="2083953" y="0"/>
                  </a:lnTo>
                  <a:lnTo>
                    <a:pt x="2083953" y="2709333"/>
                  </a:lnTo>
                  <a:lnTo>
                    <a:pt x="0" y="2709333"/>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6" name="Google Shape;146;p17"/>
          <p:cNvSpPr/>
          <p:nvPr/>
        </p:nvSpPr>
        <p:spPr>
          <a:xfrm>
            <a:off x="13316732" y="587687"/>
            <a:ext cx="3082624" cy="3667791"/>
          </a:xfrm>
          <a:custGeom>
            <a:rect b="b" l="l" r="r" t="t"/>
            <a:pathLst>
              <a:path extrusionOk="0" h="3667791" w="3082624">
                <a:moveTo>
                  <a:pt x="0" y="0"/>
                </a:moveTo>
                <a:lnTo>
                  <a:pt x="3082625" y="0"/>
                </a:lnTo>
                <a:lnTo>
                  <a:pt x="3082625" y="3667792"/>
                </a:lnTo>
                <a:lnTo>
                  <a:pt x="0" y="3667792"/>
                </a:lnTo>
                <a:lnTo>
                  <a:pt x="0" y="0"/>
                </a:lnTo>
                <a:close/>
              </a:path>
            </a:pathLst>
          </a:custGeom>
          <a:blipFill rotWithShape="1">
            <a:blip r:embed="rId4">
              <a:alphaModFix/>
            </a:blip>
            <a:stretch>
              <a:fillRect b="-203532" l="-177067" r="-62226" t="-5293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7" name="Google Shape;147;p17"/>
          <p:cNvCxnSpPr/>
          <p:nvPr/>
        </p:nvCxnSpPr>
        <p:spPr>
          <a:xfrm>
            <a:off x="6368373" y="3803096"/>
            <a:ext cx="7491843" cy="0"/>
          </a:xfrm>
          <a:prstGeom prst="straightConnector1">
            <a:avLst/>
          </a:prstGeom>
          <a:noFill/>
          <a:ln cap="flat" cmpd="sng" w="19050">
            <a:solidFill>
              <a:srgbClr val="000000"/>
            </a:solidFill>
            <a:prstDash val="solid"/>
            <a:round/>
            <a:headEnd len="sm" w="sm" type="none"/>
            <a:tailEnd len="sm" w="sm" type="none"/>
          </a:ln>
        </p:spPr>
      </p:cxnSp>
      <p:sp>
        <p:nvSpPr>
          <p:cNvPr id="148" name="Google Shape;148;p17"/>
          <p:cNvSpPr txBox="1"/>
          <p:nvPr/>
        </p:nvSpPr>
        <p:spPr>
          <a:xfrm>
            <a:off x="1024550" y="1974450"/>
            <a:ext cx="5112900" cy="29091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lang="en-US" sz="9000" u="none" strike="noStrike">
                <a:solidFill>
                  <a:srgbClr val="000000"/>
                </a:solidFill>
                <a:latin typeface="League Spartan ExtraBold"/>
                <a:ea typeface="League Spartan ExtraBold"/>
                <a:cs typeface="League Spartan ExtraBold"/>
                <a:sym typeface="League Spartan ExtraBold"/>
              </a:rPr>
              <a:t>my beauty journey.</a:t>
            </a:r>
            <a:endParaRPr>
              <a:latin typeface="League Spartan ExtraBold"/>
              <a:ea typeface="League Spartan ExtraBold"/>
              <a:cs typeface="League Spartan ExtraBold"/>
              <a:sym typeface="League Spartan ExtraBold"/>
            </a:endParaRPr>
          </a:p>
        </p:txBody>
      </p:sp>
      <p:sp>
        <p:nvSpPr>
          <p:cNvPr id="149" name="Google Shape;149;p17"/>
          <p:cNvSpPr txBox="1"/>
          <p:nvPr/>
        </p:nvSpPr>
        <p:spPr>
          <a:xfrm>
            <a:off x="1024543" y="5845175"/>
            <a:ext cx="5914495" cy="19507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Hi there! </a:t>
            </a:r>
            <a:endParaRPr/>
          </a:p>
          <a:p>
            <a:pPr indent="0" lvl="0" marL="0" marR="0" rtl="0" algn="l">
              <a:lnSpc>
                <a:spcPct val="130000"/>
              </a:lnSpc>
              <a:spcBef>
                <a:spcPts val="0"/>
              </a:spcBef>
              <a:spcAft>
                <a:spcPts val="0"/>
              </a:spcAft>
              <a:buNone/>
            </a:pPr>
            <a:r>
              <a:rPr lang="en-US" sz="2400">
                <a:solidFill>
                  <a:srgbClr val="000000"/>
                </a:solidFill>
                <a:latin typeface="ABeeZee"/>
                <a:ea typeface="ABeeZee"/>
                <a:cs typeface="ABeeZee"/>
                <a:sym typeface="ABeeZee"/>
              </a:rPr>
              <a:t>My name is Sarah Shah and I'm a beauty vlogger based in Any City. I love all things beauty and I'm excited to share my tips and tricks with you!</a:t>
            </a:r>
            <a:endParaRPr/>
          </a:p>
        </p:txBody>
      </p:sp>
      <p:sp>
        <p:nvSpPr>
          <p:cNvPr id="150" name="Google Shape;150;p17"/>
          <p:cNvSpPr/>
          <p:nvPr/>
        </p:nvSpPr>
        <p:spPr>
          <a:xfrm>
            <a:off x="11446050" y="5383019"/>
            <a:ext cx="1654203" cy="2067622"/>
          </a:xfrm>
          <a:custGeom>
            <a:rect b="b" l="l" r="r" t="t"/>
            <a:pathLst>
              <a:path extrusionOk="0" h="2067622" w="1654203">
                <a:moveTo>
                  <a:pt x="0" y="0"/>
                </a:moveTo>
                <a:lnTo>
                  <a:pt x="1654204" y="0"/>
                </a:lnTo>
                <a:lnTo>
                  <a:pt x="1654204" y="2067622"/>
                </a:lnTo>
                <a:lnTo>
                  <a:pt x="0" y="2067622"/>
                </a:lnTo>
                <a:lnTo>
                  <a:pt x="0" y="0"/>
                </a:lnTo>
                <a:close/>
              </a:path>
            </a:pathLst>
          </a:custGeom>
          <a:blipFill rotWithShape="1">
            <a:blip r:embed="rId4">
              <a:alphaModFix/>
            </a:blip>
            <a:stretch>
              <a:fillRect b="-204558" l="-223221" r="-309009" t="-32775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154" name="Shape 154"/>
        <p:cNvGrpSpPr/>
        <p:nvPr/>
      </p:nvGrpSpPr>
      <p:grpSpPr>
        <a:xfrm>
          <a:off x="0" y="0"/>
          <a:ext cx="0" cy="0"/>
          <a:chOff x="0" y="0"/>
          <a:chExt cx="0" cy="0"/>
        </a:xfrm>
      </p:grpSpPr>
      <p:sp>
        <p:nvSpPr>
          <p:cNvPr id="155" name="Google Shape;155;p18"/>
          <p:cNvSpPr txBox="1"/>
          <p:nvPr/>
        </p:nvSpPr>
        <p:spPr>
          <a:xfrm>
            <a:off x="7850135" y="225625"/>
            <a:ext cx="100341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c</a:t>
            </a:r>
            <a:r>
              <a:rPr lang="en-US" sz="9000" u="none" strike="noStrike">
                <a:solidFill>
                  <a:srgbClr val="000000"/>
                </a:solidFill>
                <a:latin typeface="League Spartan ExtraBold"/>
                <a:ea typeface="League Spartan ExtraBold"/>
                <a:cs typeface="League Spartan ExtraBold"/>
                <a:sym typeface="League Spartan ExtraBold"/>
              </a:rPr>
              <a:t>urrent trends.</a:t>
            </a:r>
            <a:endParaRPr>
              <a:latin typeface="League Spartan ExtraBold"/>
              <a:ea typeface="League Spartan ExtraBold"/>
              <a:cs typeface="League Spartan ExtraBold"/>
              <a:sym typeface="League Spartan ExtraBold"/>
            </a:endParaRPr>
          </a:p>
        </p:txBody>
      </p:sp>
      <p:pic>
        <p:nvPicPr>
          <p:cNvPr id="156" name="Google Shape;156;p18"/>
          <p:cNvPicPr preferRelativeResize="0"/>
          <p:nvPr/>
        </p:nvPicPr>
        <p:blipFill rotWithShape="1">
          <a:blip r:embed="rId3">
            <a:alphaModFix/>
          </a:blip>
          <a:srcRect b="5229" l="0" r="0" t="5229"/>
          <a:stretch/>
        </p:blipFill>
        <p:spPr>
          <a:xfrm>
            <a:off x="403780" y="2007590"/>
            <a:ext cx="5707680" cy="7694901"/>
          </a:xfrm>
          <a:prstGeom prst="rect">
            <a:avLst/>
          </a:prstGeom>
          <a:noFill/>
          <a:ln>
            <a:noFill/>
          </a:ln>
        </p:spPr>
      </p:pic>
      <p:pic>
        <p:nvPicPr>
          <p:cNvPr id="157" name="Google Shape;157;p18"/>
          <p:cNvPicPr preferRelativeResize="0"/>
          <p:nvPr/>
        </p:nvPicPr>
        <p:blipFill rotWithShape="1">
          <a:blip r:embed="rId4">
            <a:alphaModFix/>
          </a:blip>
          <a:srcRect b="0" l="3640" r="3640" t="0"/>
          <a:stretch/>
        </p:blipFill>
        <p:spPr>
          <a:xfrm>
            <a:off x="6292435" y="2007590"/>
            <a:ext cx="5707680" cy="7694901"/>
          </a:xfrm>
          <a:prstGeom prst="rect">
            <a:avLst/>
          </a:prstGeom>
          <a:noFill/>
          <a:ln>
            <a:noFill/>
          </a:ln>
        </p:spPr>
      </p:pic>
      <p:pic>
        <p:nvPicPr>
          <p:cNvPr id="158" name="Google Shape;158;p18"/>
          <p:cNvPicPr preferRelativeResize="0"/>
          <p:nvPr/>
        </p:nvPicPr>
        <p:blipFill rotWithShape="1">
          <a:blip r:embed="rId5">
            <a:alphaModFix/>
          </a:blip>
          <a:srcRect b="5003" l="0" r="0" t="5004"/>
          <a:stretch/>
        </p:blipFill>
        <p:spPr>
          <a:xfrm>
            <a:off x="12176540" y="2007590"/>
            <a:ext cx="5707680" cy="7694901"/>
          </a:xfrm>
          <a:prstGeom prst="rect">
            <a:avLst/>
          </a:prstGeom>
          <a:noFill/>
          <a:ln>
            <a:noFill/>
          </a:ln>
        </p:spPr>
      </p:pic>
      <p:grpSp>
        <p:nvGrpSpPr>
          <p:cNvPr id="159" name="Google Shape;159;p18"/>
          <p:cNvGrpSpPr/>
          <p:nvPr/>
        </p:nvGrpSpPr>
        <p:grpSpPr>
          <a:xfrm>
            <a:off x="1316131" y="4557394"/>
            <a:ext cx="3882978" cy="3086100"/>
            <a:chOff x="0" y="0"/>
            <a:chExt cx="1022677" cy="812800"/>
          </a:xfrm>
        </p:grpSpPr>
        <p:sp>
          <p:nvSpPr>
            <p:cNvPr id="160" name="Google Shape;160;p18"/>
            <p:cNvSpPr/>
            <p:nvPr/>
          </p:nvSpPr>
          <p:spPr>
            <a:xfrm>
              <a:off x="0" y="0"/>
              <a:ext cx="1022677" cy="180790"/>
            </a:xfrm>
            <a:custGeom>
              <a:rect b="b" l="l" r="r" t="t"/>
              <a:pathLst>
                <a:path extrusionOk="0" h="180790" w="1022677">
                  <a:moveTo>
                    <a:pt x="0" y="0"/>
                  </a:moveTo>
                  <a:lnTo>
                    <a:pt x="1022677" y="0"/>
                  </a:lnTo>
                  <a:lnTo>
                    <a:pt x="1022677" y="180790"/>
                  </a:lnTo>
                  <a:lnTo>
                    <a:pt x="0" y="180790"/>
                  </a:lnTo>
                  <a:lnTo>
                    <a:pt x="0" y="0"/>
                  </a:lnTo>
                </a:path>
              </a:pathLst>
            </a:custGeom>
            <a:solidFill>
              <a:srgbClr val="FFFFFF">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8"/>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2" name="Google Shape;162;p18"/>
          <p:cNvGrpSpPr/>
          <p:nvPr/>
        </p:nvGrpSpPr>
        <p:grpSpPr>
          <a:xfrm>
            <a:off x="7204786" y="4557394"/>
            <a:ext cx="3882978" cy="3086100"/>
            <a:chOff x="0" y="0"/>
            <a:chExt cx="1022677" cy="812800"/>
          </a:xfrm>
        </p:grpSpPr>
        <p:sp>
          <p:nvSpPr>
            <p:cNvPr id="163" name="Google Shape;163;p18"/>
            <p:cNvSpPr/>
            <p:nvPr/>
          </p:nvSpPr>
          <p:spPr>
            <a:xfrm>
              <a:off x="0" y="0"/>
              <a:ext cx="1022677" cy="180790"/>
            </a:xfrm>
            <a:custGeom>
              <a:rect b="b" l="l" r="r" t="t"/>
              <a:pathLst>
                <a:path extrusionOk="0" h="180790" w="1022677">
                  <a:moveTo>
                    <a:pt x="0" y="0"/>
                  </a:moveTo>
                  <a:lnTo>
                    <a:pt x="1022677" y="0"/>
                  </a:lnTo>
                  <a:lnTo>
                    <a:pt x="1022677" y="180790"/>
                  </a:lnTo>
                  <a:lnTo>
                    <a:pt x="0" y="180790"/>
                  </a:lnTo>
                  <a:lnTo>
                    <a:pt x="0" y="0"/>
                  </a:lnTo>
                </a:path>
              </a:pathLst>
            </a:custGeom>
            <a:solidFill>
              <a:srgbClr val="FFFFFF">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8"/>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5" name="Google Shape;165;p18"/>
          <p:cNvGrpSpPr/>
          <p:nvPr/>
        </p:nvGrpSpPr>
        <p:grpSpPr>
          <a:xfrm>
            <a:off x="13093440" y="4557394"/>
            <a:ext cx="3882978" cy="3086100"/>
            <a:chOff x="0" y="0"/>
            <a:chExt cx="1022677" cy="812800"/>
          </a:xfrm>
        </p:grpSpPr>
        <p:sp>
          <p:nvSpPr>
            <p:cNvPr id="166" name="Google Shape;166;p18"/>
            <p:cNvSpPr/>
            <p:nvPr/>
          </p:nvSpPr>
          <p:spPr>
            <a:xfrm>
              <a:off x="0" y="0"/>
              <a:ext cx="1022677" cy="180790"/>
            </a:xfrm>
            <a:custGeom>
              <a:rect b="b" l="l" r="r" t="t"/>
              <a:pathLst>
                <a:path extrusionOk="0" h="180790" w="1022677">
                  <a:moveTo>
                    <a:pt x="0" y="0"/>
                  </a:moveTo>
                  <a:lnTo>
                    <a:pt x="1022677" y="0"/>
                  </a:lnTo>
                  <a:lnTo>
                    <a:pt x="1022677" y="180790"/>
                  </a:lnTo>
                  <a:lnTo>
                    <a:pt x="0" y="180790"/>
                  </a:lnTo>
                  <a:lnTo>
                    <a:pt x="0" y="0"/>
                  </a:lnTo>
                </a:path>
              </a:pathLst>
            </a:custGeom>
            <a:solidFill>
              <a:srgbClr val="FFFFFF">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8"/>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8" name="Google Shape;168;p18"/>
          <p:cNvSpPr txBox="1"/>
          <p:nvPr/>
        </p:nvSpPr>
        <p:spPr>
          <a:xfrm>
            <a:off x="1852140" y="4648200"/>
            <a:ext cx="2849620"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0000"/>
                </a:solidFill>
                <a:latin typeface="ABeeZee"/>
                <a:ea typeface="ABeeZee"/>
                <a:cs typeface="ABeeZee"/>
                <a:sym typeface="ABeeZee"/>
              </a:rPr>
              <a:t>Neon Lips</a:t>
            </a:r>
            <a:endParaRPr/>
          </a:p>
        </p:txBody>
      </p:sp>
      <p:sp>
        <p:nvSpPr>
          <p:cNvPr id="169" name="Google Shape;169;p18"/>
          <p:cNvSpPr txBox="1"/>
          <p:nvPr/>
        </p:nvSpPr>
        <p:spPr>
          <a:xfrm>
            <a:off x="7236391" y="4648200"/>
            <a:ext cx="381976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000000"/>
                </a:solidFill>
                <a:latin typeface="ABeeZee"/>
                <a:ea typeface="ABeeZee"/>
                <a:cs typeface="ABeeZee"/>
                <a:sym typeface="ABeeZee"/>
              </a:rPr>
              <a:t>Glitter Everywhere</a:t>
            </a:r>
            <a:endParaRPr/>
          </a:p>
        </p:txBody>
      </p:sp>
      <p:sp>
        <p:nvSpPr>
          <p:cNvPr id="170" name="Google Shape;170;p18"/>
          <p:cNvSpPr txBox="1"/>
          <p:nvPr/>
        </p:nvSpPr>
        <p:spPr>
          <a:xfrm>
            <a:off x="13404331" y="4648200"/>
            <a:ext cx="326119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000000"/>
                </a:solidFill>
                <a:latin typeface="ABeeZee"/>
                <a:ea typeface="ABeeZee"/>
                <a:cs typeface="ABeeZee"/>
                <a:sym typeface="ABeeZee"/>
              </a:rPr>
              <a:t>Au Naturale</a:t>
            </a:r>
            <a:endParaRPr/>
          </a:p>
        </p:txBody>
      </p:sp>
      <p:sp>
        <p:nvSpPr>
          <p:cNvPr id="171" name="Google Shape;171;p18"/>
          <p:cNvSpPr txBox="1"/>
          <p:nvPr/>
        </p:nvSpPr>
        <p:spPr>
          <a:xfrm>
            <a:off x="640491" y="5551331"/>
            <a:ext cx="5234258" cy="20821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strike="noStrike">
                <a:solidFill>
                  <a:srgbClr val="FFFFFF"/>
                </a:solidFill>
                <a:latin typeface="ABeeZee"/>
                <a:ea typeface="ABeeZee"/>
                <a:cs typeface="ABeeZee"/>
                <a:sym typeface="ABeeZee"/>
              </a:rPr>
              <a:t>Neon lips are taking over for 2030! This trend is all about bright, bold colors that pop. Whether you prefer hot pinks or electric oranges, there's a neon shade for everyone.</a:t>
            </a:r>
            <a:endParaRPr/>
          </a:p>
        </p:txBody>
      </p:sp>
      <p:sp>
        <p:nvSpPr>
          <p:cNvPr id="172" name="Google Shape;172;p18"/>
          <p:cNvSpPr txBox="1"/>
          <p:nvPr/>
        </p:nvSpPr>
        <p:spPr>
          <a:xfrm>
            <a:off x="6587942" y="5551331"/>
            <a:ext cx="5116665" cy="25012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strike="noStrike">
                <a:solidFill>
                  <a:srgbClr val="FFFFFF"/>
                </a:solidFill>
                <a:latin typeface="ABeeZee"/>
                <a:ea typeface="ABeeZee"/>
                <a:cs typeface="ABeeZee"/>
                <a:sym typeface="ABeeZee"/>
              </a:rPr>
              <a:t>Glitter is no longer just for special occasions – it's for every day! From glittery eyeshadow to sparkly highlighter, this trend is all about adding some sparkle to your look. Don't be afraid to shine!</a:t>
            </a:r>
            <a:endParaRPr/>
          </a:p>
        </p:txBody>
      </p:sp>
      <p:sp>
        <p:nvSpPr>
          <p:cNvPr id="173" name="Google Shape;173;p18"/>
          <p:cNvSpPr txBox="1"/>
          <p:nvPr/>
        </p:nvSpPr>
        <p:spPr>
          <a:xfrm>
            <a:off x="12353779" y="5551331"/>
            <a:ext cx="5353202" cy="29203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strike="noStrike">
                <a:solidFill>
                  <a:srgbClr val="FFFFFF"/>
                </a:solidFill>
                <a:latin typeface="ABeeZee"/>
                <a:ea typeface="ABeeZee"/>
                <a:cs typeface="ABeeZee"/>
                <a:sym typeface="ABeeZee"/>
              </a:rPr>
              <a:t>The 'no-makeup' makeup trend is here to stay for 2030! This trend is all about enhancing your natural beauty with a few subtle touches. Think sheer lip tints, light coverage foundation, and a touch of bronzer for a sun-kissed glow.</a:t>
            </a:r>
            <a:endParaRPr/>
          </a:p>
        </p:txBody>
      </p:sp>
      <p:cxnSp>
        <p:nvCxnSpPr>
          <p:cNvPr id="174" name="Google Shape;174;p18"/>
          <p:cNvCxnSpPr/>
          <p:nvPr/>
        </p:nvCxnSpPr>
        <p:spPr>
          <a:xfrm>
            <a:off x="-3845283" y="1019175"/>
            <a:ext cx="12989283"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178" name="Shape 178"/>
        <p:cNvGrpSpPr/>
        <p:nvPr/>
      </p:nvGrpSpPr>
      <p:grpSpPr>
        <a:xfrm>
          <a:off x="0" y="0"/>
          <a:ext cx="0" cy="0"/>
          <a:chOff x="0" y="0"/>
          <a:chExt cx="0" cy="0"/>
        </a:xfrm>
      </p:grpSpPr>
      <p:pic>
        <p:nvPicPr>
          <p:cNvPr id="179" name="Google Shape;179;p19"/>
          <p:cNvPicPr preferRelativeResize="0"/>
          <p:nvPr/>
        </p:nvPicPr>
        <p:blipFill rotWithShape="1">
          <a:blip r:embed="rId3">
            <a:alphaModFix/>
          </a:blip>
          <a:srcRect b="25205" l="0" r="0" t="28199"/>
          <a:stretch/>
        </p:blipFill>
        <p:spPr>
          <a:xfrm>
            <a:off x="0" y="-1339796"/>
            <a:ext cx="18288000" cy="11931779"/>
          </a:xfrm>
          <a:prstGeom prst="rect">
            <a:avLst/>
          </a:prstGeom>
          <a:noFill/>
          <a:ln>
            <a:noFill/>
          </a:ln>
        </p:spPr>
      </p:pic>
      <p:grpSp>
        <p:nvGrpSpPr>
          <p:cNvPr id="180" name="Google Shape;180;p19"/>
          <p:cNvGrpSpPr/>
          <p:nvPr/>
        </p:nvGrpSpPr>
        <p:grpSpPr>
          <a:xfrm>
            <a:off x="-969467" y="4626093"/>
            <a:ext cx="9299600" cy="5965889"/>
            <a:chOff x="0" y="0"/>
            <a:chExt cx="2449277" cy="1571263"/>
          </a:xfrm>
        </p:grpSpPr>
        <p:sp>
          <p:nvSpPr>
            <p:cNvPr id="181" name="Google Shape;181;p19"/>
            <p:cNvSpPr/>
            <p:nvPr/>
          </p:nvSpPr>
          <p:spPr>
            <a:xfrm>
              <a:off x="0" y="0"/>
              <a:ext cx="2449277" cy="1571263"/>
            </a:xfrm>
            <a:custGeom>
              <a:rect b="b" l="l" r="r" t="t"/>
              <a:pathLst>
                <a:path extrusionOk="0" h="1571263" w="2449277">
                  <a:moveTo>
                    <a:pt x="0" y="0"/>
                  </a:moveTo>
                  <a:lnTo>
                    <a:pt x="2449277" y="0"/>
                  </a:lnTo>
                  <a:lnTo>
                    <a:pt x="2449277" y="1571263"/>
                  </a:lnTo>
                  <a:lnTo>
                    <a:pt x="0" y="1571263"/>
                  </a:lnTo>
                  <a:lnTo>
                    <a:pt x="0" y="0"/>
                  </a:lnTo>
                </a:path>
              </a:pathLst>
            </a:cu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19"/>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442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3" name="Google Shape;183;p19"/>
          <p:cNvSpPr/>
          <p:nvPr/>
        </p:nvSpPr>
        <p:spPr>
          <a:xfrm>
            <a:off x="15790816" y="-54922"/>
            <a:ext cx="8222959" cy="10396845"/>
          </a:xfrm>
          <a:custGeom>
            <a:rect b="b" l="l" r="r" t="t"/>
            <a:pathLst>
              <a:path extrusionOk="0" h="10396845" w="8222959">
                <a:moveTo>
                  <a:pt x="0" y="0"/>
                </a:moveTo>
                <a:lnTo>
                  <a:pt x="8222958" y="0"/>
                </a:lnTo>
                <a:lnTo>
                  <a:pt x="8222958" y="10396844"/>
                </a:lnTo>
                <a:lnTo>
                  <a:pt x="0" y="103968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9"/>
          <p:cNvSpPr txBox="1"/>
          <p:nvPr/>
        </p:nvSpPr>
        <p:spPr>
          <a:xfrm>
            <a:off x="1849738" y="5399368"/>
            <a:ext cx="59379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a</a:t>
            </a:r>
            <a:r>
              <a:rPr lang="en-US" sz="9000" u="none" strike="noStrike">
                <a:solidFill>
                  <a:srgbClr val="000000"/>
                </a:solidFill>
                <a:latin typeface="League Spartan ExtraBold"/>
                <a:ea typeface="League Spartan ExtraBold"/>
                <a:cs typeface="League Spartan ExtraBold"/>
                <a:sym typeface="League Spartan ExtraBold"/>
              </a:rPr>
              <a:t>bout me.</a:t>
            </a:r>
            <a:endParaRPr>
              <a:latin typeface="League Spartan ExtraBold"/>
              <a:ea typeface="League Spartan ExtraBold"/>
              <a:cs typeface="League Spartan ExtraBold"/>
              <a:sym typeface="League Spartan ExtraBold"/>
            </a:endParaRPr>
          </a:p>
        </p:txBody>
      </p:sp>
      <p:sp>
        <p:nvSpPr>
          <p:cNvPr id="185" name="Google Shape;185;p19"/>
          <p:cNvSpPr txBox="1"/>
          <p:nvPr/>
        </p:nvSpPr>
        <p:spPr>
          <a:xfrm>
            <a:off x="1309602" y="7172530"/>
            <a:ext cx="6477946" cy="166306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lang="en-US" sz="2400">
                <a:solidFill>
                  <a:srgbClr val="000000"/>
                </a:solidFill>
                <a:latin typeface="ABeeZee"/>
                <a:ea typeface="ABeeZee"/>
                <a:cs typeface="ABeeZee"/>
                <a:sym typeface="ABeeZee"/>
              </a:rPr>
              <a:t>I am a beauty enthusiast who loves to share my knowledge and experience with others. Join me on my journey to discover the latest beauty trends and tips!</a:t>
            </a:r>
            <a:endParaRPr/>
          </a:p>
        </p:txBody>
      </p:sp>
      <p:cxnSp>
        <p:nvCxnSpPr>
          <p:cNvPr id="186" name="Google Shape;186;p19"/>
          <p:cNvCxnSpPr/>
          <p:nvPr/>
        </p:nvCxnSpPr>
        <p:spPr>
          <a:xfrm>
            <a:off x="-11139545" y="6104218"/>
            <a:ext cx="12989283"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92" name="Google Shape;192;p20"/>
          <p:cNvGrpSpPr/>
          <p:nvPr/>
        </p:nvGrpSpPr>
        <p:grpSpPr>
          <a:xfrm>
            <a:off x="1386541" y="6577171"/>
            <a:ext cx="7377975" cy="2681129"/>
            <a:chOff x="0" y="-9525"/>
            <a:chExt cx="9837300" cy="3574838"/>
          </a:xfrm>
        </p:grpSpPr>
        <p:sp>
          <p:nvSpPr>
            <p:cNvPr id="193" name="Google Shape;193;p20"/>
            <p:cNvSpPr txBox="1"/>
            <p:nvPr/>
          </p:nvSpPr>
          <p:spPr>
            <a:xfrm>
              <a:off x="0" y="-9525"/>
              <a:ext cx="9837300" cy="1847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eague Spartan ExtraBold"/>
                  <a:ea typeface="League Spartan ExtraBold"/>
                  <a:cs typeface="League Spartan ExtraBold"/>
                  <a:sym typeface="League Spartan ExtraBold"/>
                </a:rPr>
                <a:t>about us.</a:t>
              </a:r>
              <a:endParaRPr>
                <a:latin typeface="League Spartan ExtraBold"/>
                <a:ea typeface="League Spartan ExtraBold"/>
                <a:cs typeface="League Spartan ExtraBold"/>
                <a:sym typeface="League Spartan ExtraBold"/>
              </a:endParaRPr>
            </a:p>
          </p:txBody>
        </p:sp>
        <p:sp>
          <p:nvSpPr>
            <p:cNvPr id="194" name="Google Shape;194;p20"/>
            <p:cNvSpPr txBox="1"/>
            <p:nvPr/>
          </p:nvSpPr>
          <p:spPr>
            <a:xfrm>
              <a:off x="0" y="2184400"/>
              <a:ext cx="7094321" cy="13809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000000"/>
                  </a:solidFill>
                  <a:latin typeface="ABeeZee"/>
                  <a:ea typeface="ABeeZee"/>
                  <a:cs typeface="ABeeZee"/>
                  <a:sym typeface="ABeeZee"/>
                </a:rPr>
                <a:t>Elaborate on what you want to discuss. </a:t>
              </a:r>
              <a:endParaRPr/>
            </a:p>
          </p:txBody>
        </p:sp>
      </p:grpSp>
      <p:sp>
        <p:nvSpPr>
          <p:cNvPr id="195" name="Google Shape;195;p20"/>
          <p:cNvSpPr txBox="1"/>
          <p:nvPr/>
        </p:nvSpPr>
        <p:spPr>
          <a:xfrm>
            <a:off x="1386541" y="4298315"/>
            <a:ext cx="5112900" cy="230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5000">
                <a:solidFill>
                  <a:srgbClr val="000000"/>
                </a:solidFill>
                <a:latin typeface="League Spartan ExtraBold"/>
                <a:ea typeface="League Spartan ExtraBold"/>
                <a:cs typeface="League Spartan ExtraBold"/>
                <a:sym typeface="League Spartan ExtraBold"/>
              </a:rPr>
              <a:t>02.</a:t>
            </a:r>
            <a:endParaRPr>
              <a:latin typeface="League Spartan ExtraBold"/>
              <a:ea typeface="League Spartan ExtraBold"/>
              <a:cs typeface="League Spartan ExtraBold"/>
              <a:sym typeface="League Spartan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7EA"/>
        </a:solidFill>
      </p:bgPr>
    </p:bg>
    <p:spTree>
      <p:nvGrpSpPr>
        <p:cNvPr id="199" name="Shape 199"/>
        <p:cNvGrpSpPr/>
        <p:nvPr/>
      </p:nvGrpSpPr>
      <p:grpSpPr>
        <a:xfrm>
          <a:off x="0" y="0"/>
          <a:ext cx="0" cy="0"/>
          <a:chOff x="0" y="0"/>
          <a:chExt cx="0" cy="0"/>
        </a:xfrm>
      </p:grpSpPr>
      <p:pic>
        <p:nvPicPr>
          <p:cNvPr id="200" name="Google Shape;200;p21"/>
          <p:cNvPicPr preferRelativeResize="0"/>
          <p:nvPr/>
        </p:nvPicPr>
        <p:blipFill>
          <a:blip r:embed="rId3">
            <a:alphaModFix/>
          </a:blip>
          <a:stretch>
            <a:fillRect/>
          </a:stretch>
        </p:blipFill>
        <p:spPr>
          <a:xfrm>
            <a:off x="13855250" y="2090475"/>
            <a:ext cx="3508825" cy="3534261"/>
          </a:xfrm>
          <a:prstGeom prst="rect">
            <a:avLst/>
          </a:prstGeom>
          <a:noFill/>
          <a:ln>
            <a:noFill/>
          </a:ln>
        </p:spPr>
      </p:pic>
      <p:sp>
        <p:nvSpPr>
          <p:cNvPr id="201" name="Google Shape;201;p21"/>
          <p:cNvSpPr/>
          <p:nvPr/>
        </p:nvSpPr>
        <p:spPr>
          <a:xfrm rot="-5400000">
            <a:off x="-1106646" y="-103990"/>
            <a:ext cx="9923218" cy="9905176"/>
          </a:xfrm>
          <a:custGeom>
            <a:rect b="b" l="l" r="r" t="t"/>
            <a:pathLst>
              <a:path extrusionOk="0" h="9905176" w="9923218">
                <a:moveTo>
                  <a:pt x="0" y="0"/>
                </a:moveTo>
                <a:lnTo>
                  <a:pt x="9923218" y="0"/>
                </a:lnTo>
                <a:lnTo>
                  <a:pt x="9923218" y="9905176"/>
                </a:lnTo>
                <a:lnTo>
                  <a:pt x="0" y="9905176"/>
                </a:lnTo>
                <a:lnTo>
                  <a:pt x="0" y="0"/>
                </a:lnTo>
                <a:close/>
              </a:path>
            </a:pathLst>
          </a:custGeom>
          <a:blipFill rotWithShape="1">
            <a:blip r:embed="rId4">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21"/>
          <p:cNvSpPr txBox="1"/>
          <p:nvPr/>
        </p:nvSpPr>
        <p:spPr>
          <a:xfrm>
            <a:off x="892486" y="8262349"/>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Skincare</a:t>
            </a:r>
            <a:endParaRPr/>
          </a:p>
        </p:txBody>
      </p:sp>
      <p:sp>
        <p:nvSpPr>
          <p:cNvPr id="203" name="Google Shape;203;p21"/>
          <p:cNvSpPr txBox="1"/>
          <p:nvPr/>
        </p:nvSpPr>
        <p:spPr>
          <a:xfrm>
            <a:off x="892486" y="4056477"/>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Photography</a:t>
            </a:r>
            <a:endParaRPr/>
          </a:p>
        </p:txBody>
      </p:sp>
      <p:sp>
        <p:nvSpPr>
          <p:cNvPr id="204" name="Google Shape;204;p21"/>
          <p:cNvSpPr txBox="1"/>
          <p:nvPr/>
        </p:nvSpPr>
        <p:spPr>
          <a:xfrm>
            <a:off x="9500632" y="8262349"/>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SMM</a:t>
            </a:r>
            <a:endParaRPr/>
          </a:p>
        </p:txBody>
      </p:sp>
      <p:sp>
        <p:nvSpPr>
          <p:cNvPr id="205" name="Google Shape;205;p21"/>
          <p:cNvSpPr txBox="1"/>
          <p:nvPr/>
        </p:nvSpPr>
        <p:spPr>
          <a:xfrm>
            <a:off x="9500632" y="4056477"/>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ABeeZee"/>
                <a:ea typeface="ABeeZee"/>
                <a:cs typeface="ABeeZee"/>
                <a:sym typeface="ABeeZee"/>
              </a:rPr>
              <a:t>Content Creation</a:t>
            </a:r>
            <a:endParaRPr/>
          </a:p>
        </p:txBody>
      </p:sp>
      <p:sp>
        <p:nvSpPr>
          <p:cNvPr id="206" name="Google Shape;206;p21"/>
          <p:cNvSpPr txBox="1"/>
          <p:nvPr/>
        </p:nvSpPr>
        <p:spPr>
          <a:xfrm>
            <a:off x="892486" y="8953431"/>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BeeZee"/>
                <a:ea typeface="ABeeZee"/>
                <a:cs typeface="ABeeZee"/>
                <a:sym typeface="ABeeZee"/>
              </a:rPr>
              <a:t>Elaborate on what you want to discuss. </a:t>
            </a:r>
            <a:endParaRPr/>
          </a:p>
        </p:txBody>
      </p:sp>
      <p:sp>
        <p:nvSpPr>
          <p:cNvPr id="207" name="Google Shape;207;p21"/>
          <p:cNvSpPr txBox="1"/>
          <p:nvPr/>
        </p:nvSpPr>
        <p:spPr>
          <a:xfrm>
            <a:off x="892486" y="4747558"/>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BeeZee"/>
                <a:ea typeface="ABeeZee"/>
                <a:cs typeface="ABeeZee"/>
                <a:sym typeface="ABeeZee"/>
              </a:rPr>
              <a:t>Elaborate on what you want to discuss. </a:t>
            </a:r>
            <a:endParaRPr/>
          </a:p>
        </p:txBody>
      </p:sp>
      <p:sp>
        <p:nvSpPr>
          <p:cNvPr id="208" name="Google Shape;208;p21"/>
          <p:cNvSpPr txBox="1"/>
          <p:nvPr/>
        </p:nvSpPr>
        <p:spPr>
          <a:xfrm>
            <a:off x="9500632" y="8953431"/>
            <a:ext cx="398011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BeeZee"/>
                <a:ea typeface="ABeeZee"/>
                <a:cs typeface="ABeeZee"/>
                <a:sym typeface="ABeeZee"/>
              </a:rPr>
              <a:t>Elaborate on what you want to discuss. </a:t>
            </a:r>
            <a:endParaRPr/>
          </a:p>
        </p:txBody>
      </p:sp>
      <p:sp>
        <p:nvSpPr>
          <p:cNvPr id="209" name="Google Shape;209;p21"/>
          <p:cNvSpPr txBox="1"/>
          <p:nvPr/>
        </p:nvSpPr>
        <p:spPr>
          <a:xfrm>
            <a:off x="9500632" y="4747558"/>
            <a:ext cx="398011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BeeZee"/>
                <a:ea typeface="ABeeZee"/>
                <a:cs typeface="ABeeZee"/>
                <a:sym typeface="ABeeZee"/>
              </a:rPr>
              <a:t>Elaborate on what you want to discuss. </a:t>
            </a:r>
            <a:endParaRPr/>
          </a:p>
        </p:txBody>
      </p:sp>
      <p:sp>
        <p:nvSpPr>
          <p:cNvPr id="210" name="Google Shape;210;p21"/>
          <p:cNvSpPr txBox="1"/>
          <p:nvPr/>
        </p:nvSpPr>
        <p:spPr>
          <a:xfrm>
            <a:off x="13331322" y="466091"/>
            <a:ext cx="40329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u="none" strike="noStrike">
                <a:solidFill>
                  <a:srgbClr val="000000"/>
                </a:solidFill>
                <a:latin typeface="League Spartan ExtraBold"/>
                <a:ea typeface="League Spartan ExtraBold"/>
                <a:cs typeface="League Spartan ExtraBold"/>
                <a:sym typeface="League Spartan ExtraBold"/>
              </a:rPr>
              <a:t>skills.</a:t>
            </a:r>
            <a:endParaRPr>
              <a:latin typeface="League Spartan ExtraBold"/>
              <a:ea typeface="League Spartan ExtraBold"/>
              <a:cs typeface="League Spartan ExtraBold"/>
              <a:sym typeface="League Spartan ExtraBold"/>
            </a:endParaRPr>
          </a:p>
        </p:txBody>
      </p:sp>
      <p:pic>
        <p:nvPicPr>
          <p:cNvPr id="211" name="Google Shape;211;p21"/>
          <p:cNvPicPr preferRelativeResize="0"/>
          <p:nvPr/>
        </p:nvPicPr>
        <p:blipFill rotWithShape="1">
          <a:blip r:embed="rId5">
            <a:alphaModFix/>
          </a:blip>
          <a:srcRect b="9878" l="0" r="0" t="9878"/>
          <a:stretch/>
        </p:blipFill>
        <p:spPr>
          <a:xfrm>
            <a:off x="5298717" y="6290674"/>
            <a:ext cx="3508834" cy="3519533"/>
          </a:xfrm>
          <a:prstGeom prst="rect">
            <a:avLst/>
          </a:prstGeom>
          <a:noFill/>
          <a:ln>
            <a:noFill/>
          </a:ln>
        </p:spPr>
      </p:pic>
      <p:pic>
        <p:nvPicPr>
          <p:cNvPr id="212" name="Google Shape;212;p21"/>
          <p:cNvPicPr preferRelativeResize="0"/>
          <p:nvPr/>
        </p:nvPicPr>
        <p:blipFill rotWithShape="1">
          <a:blip r:embed="rId6">
            <a:alphaModFix/>
          </a:blip>
          <a:srcRect b="0" l="16768" r="16768" t="0"/>
          <a:stretch/>
        </p:blipFill>
        <p:spPr>
          <a:xfrm>
            <a:off x="5298717" y="2085341"/>
            <a:ext cx="3508834" cy="3519533"/>
          </a:xfrm>
          <a:prstGeom prst="rect">
            <a:avLst/>
          </a:prstGeom>
          <a:noFill/>
          <a:ln>
            <a:noFill/>
          </a:ln>
        </p:spPr>
      </p:pic>
      <p:pic>
        <p:nvPicPr>
          <p:cNvPr id="213" name="Google Shape;213;p21"/>
          <p:cNvPicPr preferRelativeResize="0"/>
          <p:nvPr/>
        </p:nvPicPr>
        <p:blipFill rotWithShape="1">
          <a:blip r:embed="rId7">
            <a:alphaModFix/>
          </a:blip>
          <a:srcRect b="29499" l="20256" r="14262" t="26714"/>
          <a:stretch/>
        </p:blipFill>
        <p:spPr>
          <a:xfrm>
            <a:off x="13855241" y="6290674"/>
            <a:ext cx="3508834" cy="3519533"/>
          </a:xfrm>
          <a:prstGeom prst="rect">
            <a:avLst/>
          </a:prstGeom>
          <a:noFill/>
          <a:ln>
            <a:noFill/>
          </a:ln>
        </p:spPr>
      </p:pic>
      <p:cxnSp>
        <p:nvCxnSpPr>
          <p:cNvPr id="214" name="Google Shape;214;p21"/>
          <p:cNvCxnSpPr/>
          <p:nvPr/>
        </p:nvCxnSpPr>
        <p:spPr>
          <a:xfrm>
            <a:off x="892486" y="3835582"/>
            <a:ext cx="5350962" cy="0"/>
          </a:xfrm>
          <a:prstGeom prst="straightConnector1">
            <a:avLst/>
          </a:prstGeom>
          <a:noFill/>
          <a:ln cap="flat" cmpd="sng" w="19050">
            <a:solidFill>
              <a:srgbClr val="000000"/>
            </a:solidFill>
            <a:prstDash val="solid"/>
            <a:round/>
            <a:headEnd len="sm" w="sm" type="none"/>
            <a:tailEnd len="sm" w="sm" type="none"/>
          </a:ln>
        </p:spPr>
      </p:cxnSp>
      <p:sp>
        <p:nvSpPr>
          <p:cNvPr id="215" name="Google Shape;215;p21"/>
          <p:cNvSpPr txBox="1"/>
          <p:nvPr/>
        </p:nvSpPr>
        <p:spPr>
          <a:xfrm>
            <a:off x="892486" y="2817903"/>
            <a:ext cx="2291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6999">
                <a:solidFill>
                  <a:srgbClr val="000000"/>
                </a:solidFill>
                <a:latin typeface="League Spartan"/>
                <a:ea typeface="League Spartan"/>
                <a:cs typeface="League Spartan"/>
                <a:sym typeface="League Spartan"/>
              </a:rPr>
              <a:t>01.</a:t>
            </a:r>
            <a:endParaRPr b="1">
              <a:latin typeface="League Spartan"/>
              <a:ea typeface="League Spartan"/>
              <a:cs typeface="League Spartan"/>
              <a:sym typeface="League Spartan"/>
            </a:endParaRPr>
          </a:p>
        </p:txBody>
      </p:sp>
      <p:cxnSp>
        <p:nvCxnSpPr>
          <p:cNvPr id="216" name="Google Shape;216;p21"/>
          <p:cNvCxnSpPr/>
          <p:nvPr/>
        </p:nvCxnSpPr>
        <p:spPr>
          <a:xfrm>
            <a:off x="9500632" y="3816532"/>
            <a:ext cx="5350962" cy="0"/>
          </a:xfrm>
          <a:prstGeom prst="straightConnector1">
            <a:avLst/>
          </a:prstGeom>
          <a:noFill/>
          <a:ln cap="flat" cmpd="sng" w="19050">
            <a:solidFill>
              <a:srgbClr val="000000"/>
            </a:solidFill>
            <a:prstDash val="solid"/>
            <a:round/>
            <a:headEnd len="sm" w="sm" type="none"/>
            <a:tailEnd len="sm" w="sm" type="none"/>
          </a:ln>
        </p:spPr>
      </p:cxnSp>
      <p:sp>
        <p:nvSpPr>
          <p:cNvPr id="217" name="Google Shape;217;p21"/>
          <p:cNvSpPr txBox="1"/>
          <p:nvPr/>
        </p:nvSpPr>
        <p:spPr>
          <a:xfrm>
            <a:off x="9500632" y="2798853"/>
            <a:ext cx="2291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6999" u="none" strike="noStrike">
                <a:solidFill>
                  <a:srgbClr val="000000"/>
                </a:solidFill>
                <a:latin typeface="League Spartan"/>
                <a:ea typeface="League Spartan"/>
                <a:cs typeface="League Spartan"/>
                <a:sym typeface="League Spartan"/>
              </a:rPr>
              <a:t>02.</a:t>
            </a:r>
            <a:endParaRPr b="1">
              <a:latin typeface="League Spartan"/>
              <a:ea typeface="League Spartan"/>
              <a:cs typeface="League Spartan"/>
              <a:sym typeface="League Spartan"/>
            </a:endParaRPr>
          </a:p>
        </p:txBody>
      </p:sp>
      <p:cxnSp>
        <p:nvCxnSpPr>
          <p:cNvPr id="218" name="Google Shape;218;p21"/>
          <p:cNvCxnSpPr/>
          <p:nvPr/>
        </p:nvCxnSpPr>
        <p:spPr>
          <a:xfrm>
            <a:off x="892486" y="8044953"/>
            <a:ext cx="5350962" cy="0"/>
          </a:xfrm>
          <a:prstGeom prst="straightConnector1">
            <a:avLst/>
          </a:prstGeom>
          <a:noFill/>
          <a:ln cap="flat" cmpd="sng" w="19050">
            <a:solidFill>
              <a:srgbClr val="000000"/>
            </a:solidFill>
            <a:prstDash val="solid"/>
            <a:round/>
            <a:headEnd len="sm" w="sm" type="none"/>
            <a:tailEnd len="sm" w="sm" type="none"/>
          </a:ln>
        </p:spPr>
      </p:cxnSp>
      <p:sp>
        <p:nvSpPr>
          <p:cNvPr id="219" name="Google Shape;219;p21"/>
          <p:cNvSpPr txBox="1"/>
          <p:nvPr/>
        </p:nvSpPr>
        <p:spPr>
          <a:xfrm>
            <a:off x="892486" y="7027274"/>
            <a:ext cx="2291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6999" u="none" strike="noStrike">
                <a:solidFill>
                  <a:srgbClr val="000000"/>
                </a:solidFill>
                <a:latin typeface="League Spartan"/>
                <a:ea typeface="League Spartan"/>
                <a:cs typeface="League Spartan"/>
                <a:sym typeface="League Spartan"/>
              </a:rPr>
              <a:t>03.</a:t>
            </a:r>
            <a:endParaRPr b="1">
              <a:latin typeface="League Spartan"/>
              <a:ea typeface="League Spartan"/>
              <a:cs typeface="League Spartan"/>
              <a:sym typeface="League Spartan"/>
            </a:endParaRPr>
          </a:p>
        </p:txBody>
      </p:sp>
      <p:cxnSp>
        <p:nvCxnSpPr>
          <p:cNvPr id="220" name="Google Shape;220;p21"/>
          <p:cNvCxnSpPr/>
          <p:nvPr/>
        </p:nvCxnSpPr>
        <p:spPr>
          <a:xfrm>
            <a:off x="9500632" y="8025903"/>
            <a:ext cx="5350962" cy="0"/>
          </a:xfrm>
          <a:prstGeom prst="straightConnector1">
            <a:avLst/>
          </a:prstGeom>
          <a:noFill/>
          <a:ln cap="flat" cmpd="sng" w="19050">
            <a:solidFill>
              <a:srgbClr val="000000"/>
            </a:solidFill>
            <a:prstDash val="solid"/>
            <a:round/>
            <a:headEnd len="sm" w="sm" type="none"/>
            <a:tailEnd len="sm" w="sm" type="none"/>
          </a:ln>
        </p:spPr>
      </p:cxnSp>
      <p:sp>
        <p:nvSpPr>
          <p:cNvPr id="221" name="Google Shape;221;p21"/>
          <p:cNvSpPr txBox="1"/>
          <p:nvPr/>
        </p:nvSpPr>
        <p:spPr>
          <a:xfrm>
            <a:off x="9500632" y="7008224"/>
            <a:ext cx="2291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6999" u="none" strike="noStrike">
                <a:solidFill>
                  <a:srgbClr val="000000"/>
                </a:solidFill>
                <a:latin typeface="League Spartan"/>
                <a:ea typeface="League Spartan"/>
                <a:cs typeface="League Spartan"/>
                <a:sym typeface="League Spartan"/>
              </a:rPr>
              <a:t>04.</a:t>
            </a:r>
            <a:endParaRPr b="1">
              <a:latin typeface="League Spartan"/>
              <a:ea typeface="League Spartan"/>
              <a:cs typeface="League Spartan"/>
              <a:sym typeface="League Spartan"/>
            </a:endParaRPr>
          </a:p>
        </p:txBody>
      </p:sp>
      <p:cxnSp>
        <p:nvCxnSpPr>
          <p:cNvPr id="222" name="Google Shape;222;p21"/>
          <p:cNvCxnSpPr/>
          <p:nvPr/>
        </p:nvCxnSpPr>
        <p:spPr>
          <a:xfrm>
            <a:off x="-486367" y="1151891"/>
            <a:ext cx="14341608"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