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Antic Didone"/>
      <p:regular r:id="rId23"/>
    </p:embeddedFont>
    <p:embeddedFont>
      <p:font typeface="Parisienne"/>
      <p:regular r:id="rId24"/>
    </p:embeddedFont>
    <p:embeddedFont>
      <p:font typeface="Montserrat"/>
      <p:regular r:id="rId25"/>
      <p:bold r:id="rId26"/>
      <p:italic r:id="rId27"/>
      <p:boldItalic r:id="rId28"/>
    </p:embeddedFont>
    <p:embeddedFont>
      <p:font typeface="Cormorant Garamond Light"/>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Parisienne-regular.fntdata"/><Relationship Id="rId23" Type="http://schemas.openxmlformats.org/officeDocument/2006/relationships/font" Target="fonts/AnticDidon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CormorantGaramondLigh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ormorantGaramondLight-italic.fntdata"/><Relationship Id="rId30" Type="http://schemas.openxmlformats.org/officeDocument/2006/relationships/font" Target="fonts/CormorantGaramondLight-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CormorantGaramondLight-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7d47d777a7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7d47d777a7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7d47d777a7_2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7d47d777a7_2_2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7d47d777a7_2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7d47d777a7_2_3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7d47d777a7_2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7d47d777a7_2_3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7d47d777a7_2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7d47d777a7_2_3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7d47d777a7_2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7d47d777a7_2_3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7d47d777a7_2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7d47d777a7_2_3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7d47d777a7_2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7d47d777a7_2_4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7d47d777a7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7d47d777a7_2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7d47d777a7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7d47d777a7_2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7d47d777a7_2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d47d777a7_2_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7d47d777a7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7d47d777a7_2_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7d47d777a7_2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7d47d777a7_2_1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7d47d777a7_2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7d47d777a7_2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7d47d777a7_2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7d47d777a7_2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7d47d777a7_2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7d47d777a7_2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 type="subTitle"/>
          </p:nvPr>
        </p:nvSpPr>
        <p:spPr>
          <a:xfrm>
            <a:off x="311700" y="3288100"/>
            <a:ext cx="8520600" cy="558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1" name="Google Shape;11;p2"/>
          <p:cNvCxnSpPr/>
          <p:nvPr/>
        </p:nvCxnSpPr>
        <p:spPr>
          <a:xfrm>
            <a:off x="0" y="2900490"/>
            <a:ext cx="9144000" cy="0"/>
          </a:xfrm>
          <a:prstGeom prst="straightConnector1">
            <a:avLst/>
          </a:prstGeom>
          <a:noFill/>
          <a:ln cap="flat" cmpd="sng" w="190500">
            <a:solidFill>
              <a:srgbClr val="B2C9CA"/>
            </a:solidFill>
            <a:prstDash val="solid"/>
            <a:round/>
            <a:headEnd len="sm" w="sm" type="none"/>
            <a:tailEnd len="sm" w="sm" type="none"/>
          </a:ln>
        </p:spPr>
      </p:cxnSp>
      <p:grpSp>
        <p:nvGrpSpPr>
          <p:cNvPr id="12" name="Google Shape;12;p2"/>
          <p:cNvGrpSpPr/>
          <p:nvPr/>
        </p:nvGrpSpPr>
        <p:grpSpPr>
          <a:xfrm>
            <a:off x="88" y="8"/>
            <a:ext cx="9143822" cy="5215727"/>
            <a:chOff x="0" y="-38100"/>
            <a:chExt cx="4816594" cy="2747433"/>
          </a:xfrm>
        </p:grpSpPr>
        <p:sp>
          <p:nvSpPr>
            <p:cNvPr id="13" name="Google Shape;13;p2"/>
            <p:cNvSpPr/>
            <p:nvPr/>
          </p:nvSpPr>
          <p:spPr>
            <a:xfrm>
              <a:off x="2"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14" name="Google Shape;14;p2"/>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 name="Google Shape;16;p2"/>
          <p:cNvSpPr txBox="1"/>
          <p:nvPr>
            <p:ph type="ctrTitle"/>
          </p:nvPr>
        </p:nvSpPr>
        <p:spPr>
          <a:xfrm>
            <a:off x="1739550" y="744575"/>
            <a:ext cx="56649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3" name="Shape 123"/>
        <p:cNvGrpSpPr/>
        <p:nvPr/>
      </p:nvGrpSpPr>
      <p:grpSpPr>
        <a:xfrm>
          <a:off x="0" y="0"/>
          <a:ext cx="0" cy="0"/>
          <a:chOff x="0" y="0"/>
          <a:chExt cx="0" cy="0"/>
        </a:xfrm>
      </p:grpSpPr>
      <p:sp>
        <p:nvSpPr>
          <p:cNvPr id="124" name="Google Shape;124;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5" name="Google Shape;125;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6" name="Google Shape;126;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7" name="Shape 127"/>
        <p:cNvGrpSpPr/>
        <p:nvPr/>
      </p:nvGrpSpPr>
      <p:grpSpPr>
        <a:xfrm>
          <a:off x="0" y="0"/>
          <a:ext cx="0" cy="0"/>
          <a:chOff x="0" y="0"/>
          <a:chExt cx="0" cy="0"/>
        </a:xfrm>
      </p:grpSpPr>
      <p:sp>
        <p:nvSpPr>
          <p:cNvPr id="128" name="Google Shape;128;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9" name="Google Shape;129;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30" name="Google Shape;130;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1" name="Google Shape;131;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2" name="Google Shape;132;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3" name="Shape 133"/>
        <p:cNvGrpSpPr/>
        <p:nvPr/>
      </p:nvGrpSpPr>
      <p:grpSpPr>
        <a:xfrm>
          <a:off x="0" y="0"/>
          <a:ext cx="0" cy="0"/>
          <a:chOff x="0" y="0"/>
          <a:chExt cx="0" cy="0"/>
        </a:xfrm>
      </p:grpSpPr>
      <p:sp>
        <p:nvSpPr>
          <p:cNvPr id="134" name="Google Shape;134;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5" name="Google Shape;135;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6" name="Google Shape;136;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7" name="Google Shape;137;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8" name="Google Shape;138;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9" name="Shape 139"/>
        <p:cNvGrpSpPr/>
        <p:nvPr/>
      </p:nvGrpSpPr>
      <p:grpSpPr>
        <a:xfrm>
          <a:off x="0" y="0"/>
          <a:ext cx="0" cy="0"/>
          <a:chOff x="0" y="0"/>
          <a:chExt cx="0" cy="0"/>
        </a:xfrm>
      </p:grpSpPr>
      <p:sp>
        <p:nvSpPr>
          <p:cNvPr id="140" name="Google Shape;140;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1" name="Google Shape;141;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42" name="Google Shape;142;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3" name="Google Shape;143;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4" name="Google Shape;144;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5" name="Shape 145"/>
        <p:cNvGrpSpPr/>
        <p:nvPr/>
      </p:nvGrpSpPr>
      <p:grpSpPr>
        <a:xfrm>
          <a:off x="0" y="0"/>
          <a:ext cx="0" cy="0"/>
          <a:chOff x="0" y="0"/>
          <a:chExt cx="0" cy="0"/>
        </a:xfrm>
      </p:grpSpPr>
      <p:sp>
        <p:nvSpPr>
          <p:cNvPr id="146" name="Google Shape;146;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7" name="Google Shape;147;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48" name="Google Shape;148;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49" name="Google Shape;14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0" name="Google Shape;15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1" name="Google Shape;15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2" name="Shape 152"/>
        <p:cNvGrpSpPr/>
        <p:nvPr/>
      </p:nvGrpSpPr>
      <p:grpSpPr>
        <a:xfrm>
          <a:off x="0" y="0"/>
          <a:ext cx="0" cy="0"/>
          <a:chOff x="0" y="0"/>
          <a:chExt cx="0" cy="0"/>
        </a:xfrm>
      </p:grpSpPr>
      <p:sp>
        <p:nvSpPr>
          <p:cNvPr id="153" name="Google Shape;153;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4" name="Google Shape;154;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55" name="Google Shape;155;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56" name="Google Shape;156;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57" name="Google Shape;157;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58" name="Google Shape;158;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9" name="Google Shape;159;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0" name="Google Shape;160;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 name="Shape 161"/>
        <p:cNvGrpSpPr/>
        <p:nvPr/>
      </p:nvGrpSpPr>
      <p:grpSpPr>
        <a:xfrm>
          <a:off x="0" y="0"/>
          <a:ext cx="0" cy="0"/>
          <a:chOff x="0" y="0"/>
          <a:chExt cx="0" cy="0"/>
        </a:xfrm>
      </p:grpSpPr>
      <p:sp>
        <p:nvSpPr>
          <p:cNvPr id="162" name="Google Shape;162;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63" name="Google Shape;163;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4" name="Google Shape;164;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5" name="Google Shape;165;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6" name="Shape 166"/>
        <p:cNvGrpSpPr/>
        <p:nvPr/>
      </p:nvGrpSpPr>
      <p:grpSpPr>
        <a:xfrm>
          <a:off x="0" y="0"/>
          <a:ext cx="0" cy="0"/>
          <a:chOff x="0" y="0"/>
          <a:chExt cx="0" cy="0"/>
        </a:xfrm>
      </p:grpSpPr>
      <p:sp>
        <p:nvSpPr>
          <p:cNvPr id="167" name="Google Shape;167;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68" name="Google Shape;168;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69" name="Google Shape;169;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70" name="Google Shape;170;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1" name="Google Shape;171;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2" name="Google Shape;172;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3" name="Shape 173"/>
        <p:cNvGrpSpPr/>
        <p:nvPr/>
      </p:nvGrpSpPr>
      <p:grpSpPr>
        <a:xfrm>
          <a:off x="0" y="0"/>
          <a:ext cx="0" cy="0"/>
          <a:chOff x="0" y="0"/>
          <a:chExt cx="0" cy="0"/>
        </a:xfrm>
      </p:grpSpPr>
      <p:sp>
        <p:nvSpPr>
          <p:cNvPr id="174" name="Google Shape;174;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75" name="Google Shape;175;p20"/>
          <p:cNvSpPr/>
          <p:nvPr>
            <p:ph idx="2" type="pic"/>
          </p:nvPr>
        </p:nvSpPr>
        <p:spPr>
          <a:xfrm>
            <a:off x="896144" y="306388"/>
            <a:ext cx="2743200" cy="2057400"/>
          </a:xfrm>
          <a:prstGeom prst="rect">
            <a:avLst/>
          </a:prstGeom>
          <a:noFill/>
          <a:ln>
            <a:noFill/>
          </a:ln>
        </p:spPr>
      </p:sp>
      <p:sp>
        <p:nvSpPr>
          <p:cNvPr id="176" name="Google Shape;176;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77" name="Google Shape;177;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8" name="Google Shape;178;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9" name="Google Shape;179;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0" name="Shape 180"/>
        <p:cNvGrpSpPr/>
        <p:nvPr/>
      </p:nvGrpSpPr>
      <p:grpSpPr>
        <a:xfrm>
          <a:off x="0" y="0"/>
          <a:ext cx="0" cy="0"/>
          <a:chOff x="0" y="0"/>
          <a:chExt cx="0" cy="0"/>
        </a:xfrm>
      </p:grpSpPr>
      <p:sp>
        <p:nvSpPr>
          <p:cNvPr id="181" name="Google Shape;181;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82" name="Google Shape;182;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83" name="Google Shape;183;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4" name="Google Shape;184;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5" name="Google Shape;185;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700088" y="-1249151"/>
            <a:ext cx="1542830" cy="7047666"/>
            <a:chOff x="0" y="-38100"/>
            <a:chExt cx="812700" cy="3712424"/>
          </a:xfrm>
        </p:grpSpPr>
        <p:sp>
          <p:nvSpPr>
            <p:cNvPr id="19" name="Google Shape;19;p3"/>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B2C9CA"/>
            </a:solidFill>
            <a:ln>
              <a:noFill/>
            </a:ln>
          </p:spPr>
        </p:sp>
        <p:sp>
          <p:nvSpPr>
            <p:cNvPr id="20" name="Google Shape;20;p3"/>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 name="Google Shape;21;p3"/>
          <p:cNvGrpSpPr/>
          <p:nvPr/>
        </p:nvGrpSpPr>
        <p:grpSpPr>
          <a:xfrm>
            <a:off x="88096" y="-1249151"/>
            <a:ext cx="1542830" cy="7047666"/>
            <a:chOff x="0" y="-38100"/>
            <a:chExt cx="812700" cy="3712424"/>
          </a:xfrm>
        </p:grpSpPr>
        <p:sp>
          <p:nvSpPr>
            <p:cNvPr id="22" name="Google Shape;22;p3"/>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68808A"/>
            </a:solidFill>
            <a:ln>
              <a:noFill/>
            </a:ln>
          </p:spPr>
        </p:sp>
        <p:sp>
          <p:nvSpPr>
            <p:cNvPr id="23" name="Google Shape;23;p3"/>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 name="Google Shape;24;p3"/>
          <p:cNvGrpSpPr/>
          <p:nvPr/>
        </p:nvGrpSpPr>
        <p:grpSpPr>
          <a:xfrm>
            <a:off x="8439150" y="-1249151"/>
            <a:ext cx="1542830" cy="7047666"/>
            <a:chOff x="0" y="-38100"/>
            <a:chExt cx="812700" cy="3712424"/>
          </a:xfrm>
        </p:grpSpPr>
        <p:sp>
          <p:nvSpPr>
            <p:cNvPr id="25" name="Google Shape;25;p3"/>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68808A"/>
            </a:solidFill>
            <a:ln>
              <a:noFill/>
            </a:ln>
          </p:spPr>
        </p:sp>
        <p:sp>
          <p:nvSpPr>
            <p:cNvPr id="26" name="Google Shape;26;p3"/>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 name="Google Shape;27;p3"/>
          <p:cNvGrpSpPr/>
          <p:nvPr/>
        </p:nvGrpSpPr>
        <p:grpSpPr>
          <a:xfrm>
            <a:off x="7827159" y="-1249151"/>
            <a:ext cx="1542830" cy="7047666"/>
            <a:chOff x="0" y="-38100"/>
            <a:chExt cx="812700" cy="3712424"/>
          </a:xfrm>
        </p:grpSpPr>
        <p:sp>
          <p:nvSpPr>
            <p:cNvPr id="28" name="Google Shape;28;p3"/>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B2C9CA"/>
            </a:solidFill>
            <a:ln>
              <a:noFill/>
            </a:ln>
          </p:spPr>
        </p:sp>
        <p:sp>
          <p:nvSpPr>
            <p:cNvPr id="29" name="Google Shape;29;p3"/>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 name="Google Shape;30;p3"/>
          <p:cNvGrpSpPr/>
          <p:nvPr/>
        </p:nvGrpSpPr>
        <p:grpSpPr>
          <a:xfrm>
            <a:off x="0" y="-72329"/>
            <a:ext cx="9143818" cy="5215727"/>
            <a:chOff x="0" y="-38100"/>
            <a:chExt cx="4816592" cy="2747433"/>
          </a:xfrm>
        </p:grpSpPr>
        <p:sp>
          <p:nvSpPr>
            <p:cNvPr id="31" name="Google Shape;31;p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32" name="Google Shape;32;p3"/>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 name="Google Shape;33;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4" name="Google Shape;3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6" name="Shape 186"/>
        <p:cNvGrpSpPr/>
        <p:nvPr/>
      </p:nvGrpSpPr>
      <p:grpSpPr>
        <a:xfrm>
          <a:off x="0" y="0"/>
          <a:ext cx="0" cy="0"/>
          <a:chOff x="0" y="0"/>
          <a:chExt cx="0" cy="0"/>
        </a:xfrm>
      </p:grpSpPr>
      <p:sp>
        <p:nvSpPr>
          <p:cNvPr id="187" name="Google Shape;187;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88" name="Google Shape;188;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89" name="Google Shape;189;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0" name="Google Shape;190;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1" name="Google Shape;191;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8" name="Google Shape;3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9" name="Google Shape;39;p4"/>
          <p:cNvGrpSpPr/>
          <p:nvPr/>
        </p:nvGrpSpPr>
        <p:grpSpPr>
          <a:xfrm>
            <a:off x="0" y="-72329"/>
            <a:ext cx="9143818" cy="5215727"/>
            <a:chOff x="0" y="-38100"/>
            <a:chExt cx="4816592" cy="2747433"/>
          </a:xfrm>
        </p:grpSpPr>
        <p:sp>
          <p:nvSpPr>
            <p:cNvPr id="40" name="Google Shape;40;p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41" name="Google Shape;41;p4"/>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 name="Google Shape;42;p4"/>
          <p:cNvGrpSpPr/>
          <p:nvPr/>
        </p:nvGrpSpPr>
        <p:grpSpPr>
          <a:xfrm>
            <a:off x="5077698" y="454180"/>
            <a:ext cx="3754613" cy="4114634"/>
            <a:chOff x="0" y="-38100"/>
            <a:chExt cx="1186629" cy="1300412"/>
          </a:xfrm>
        </p:grpSpPr>
        <p:sp>
          <p:nvSpPr>
            <p:cNvPr id="43" name="Google Shape;43;p4"/>
            <p:cNvSpPr/>
            <p:nvPr/>
          </p:nvSpPr>
          <p:spPr>
            <a:xfrm>
              <a:off x="0" y="0"/>
              <a:ext cx="1186629" cy="1262312"/>
            </a:xfrm>
            <a:custGeom>
              <a:rect b="b" l="l" r="r" t="t"/>
              <a:pathLst>
                <a:path extrusionOk="0" h="1262312" w="1186629">
                  <a:moveTo>
                    <a:pt x="0" y="0"/>
                  </a:moveTo>
                  <a:lnTo>
                    <a:pt x="1186629" y="0"/>
                  </a:lnTo>
                  <a:lnTo>
                    <a:pt x="1186629" y="1262312"/>
                  </a:lnTo>
                  <a:lnTo>
                    <a:pt x="0" y="1262312"/>
                  </a:lnTo>
                  <a:close/>
                </a:path>
              </a:pathLst>
            </a:custGeom>
            <a:solidFill>
              <a:srgbClr val="B2C9CA"/>
            </a:solidFill>
            <a:ln>
              <a:noFill/>
            </a:ln>
          </p:spPr>
        </p:sp>
        <p:sp>
          <p:nvSpPr>
            <p:cNvPr id="44" name="Google Shape;44;p4"/>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 name="Shape 45"/>
        <p:cNvGrpSpPr/>
        <p:nvPr/>
      </p:nvGrpSpPr>
      <p:grpSpPr>
        <a:xfrm>
          <a:off x="0" y="0"/>
          <a:ext cx="0" cy="0"/>
          <a:chOff x="0" y="0"/>
          <a:chExt cx="0" cy="0"/>
        </a:xfrm>
      </p:grpSpPr>
      <p:grpSp>
        <p:nvGrpSpPr>
          <p:cNvPr id="46" name="Google Shape;46;p5"/>
          <p:cNvGrpSpPr/>
          <p:nvPr/>
        </p:nvGrpSpPr>
        <p:grpSpPr>
          <a:xfrm rot="-5400000">
            <a:off x="3497570" y="-1436759"/>
            <a:ext cx="2109038" cy="9378326"/>
            <a:chOff x="0" y="-38100"/>
            <a:chExt cx="812700" cy="3712424"/>
          </a:xfrm>
        </p:grpSpPr>
        <p:sp>
          <p:nvSpPr>
            <p:cNvPr id="47" name="Google Shape;47;p5"/>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B2C9CA"/>
            </a:solidFill>
            <a:ln>
              <a:noFill/>
            </a:ln>
          </p:spPr>
        </p:sp>
        <p:sp>
          <p:nvSpPr>
            <p:cNvPr id="48" name="Google Shape;48;p5"/>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 name="Google Shape;49;p5"/>
          <p:cNvGrpSpPr/>
          <p:nvPr/>
        </p:nvGrpSpPr>
        <p:grpSpPr>
          <a:xfrm rot="-5400000">
            <a:off x="3497570" y="-600179"/>
            <a:ext cx="2109038" cy="9378326"/>
            <a:chOff x="0" y="-38100"/>
            <a:chExt cx="812700" cy="3712424"/>
          </a:xfrm>
        </p:grpSpPr>
        <p:sp>
          <p:nvSpPr>
            <p:cNvPr id="50" name="Google Shape;50;p5"/>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68808A"/>
            </a:solidFill>
            <a:ln>
              <a:noFill/>
            </a:ln>
          </p:spPr>
        </p:sp>
        <p:sp>
          <p:nvSpPr>
            <p:cNvPr id="51" name="Google Shape;51;p5"/>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 name="Google Shape;5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4" name="Google Shape;5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2451198"/>
            <a:ext cx="4572055" cy="2692333"/>
            <a:chOff x="0" y="-38100"/>
            <a:chExt cx="1444978" cy="850900"/>
          </a:xfrm>
        </p:grpSpPr>
        <p:sp>
          <p:nvSpPr>
            <p:cNvPr id="58" name="Google Shape;58;p6"/>
            <p:cNvSpPr/>
            <p:nvPr/>
          </p:nvSpPr>
          <p:spPr>
            <a:xfrm>
              <a:off x="0" y="0"/>
              <a:ext cx="1444978" cy="812800"/>
            </a:xfrm>
            <a:custGeom>
              <a:rect b="b" l="l" r="r" t="t"/>
              <a:pathLst>
                <a:path extrusionOk="0" h="812800" w="1444978">
                  <a:moveTo>
                    <a:pt x="0" y="0"/>
                  </a:moveTo>
                  <a:lnTo>
                    <a:pt x="1444978" y="0"/>
                  </a:lnTo>
                  <a:lnTo>
                    <a:pt x="1444978" y="812800"/>
                  </a:lnTo>
                  <a:lnTo>
                    <a:pt x="0" y="812800"/>
                  </a:lnTo>
                  <a:close/>
                </a:path>
              </a:pathLst>
            </a:custGeom>
            <a:solidFill>
              <a:srgbClr val="D1E5E6"/>
            </a:solidFill>
            <a:ln>
              <a:noFill/>
            </a:ln>
          </p:spPr>
        </p:sp>
        <p:sp>
          <p:nvSpPr>
            <p:cNvPr id="59" name="Google Shape;59;p6"/>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 name="Google Shape;60;p6"/>
          <p:cNvGrpSpPr/>
          <p:nvPr/>
        </p:nvGrpSpPr>
        <p:grpSpPr>
          <a:xfrm>
            <a:off x="4572000" y="-120552"/>
            <a:ext cx="4572055" cy="2692333"/>
            <a:chOff x="0" y="-38100"/>
            <a:chExt cx="1444978" cy="850900"/>
          </a:xfrm>
        </p:grpSpPr>
        <p:sp>
          <p:nvSpPr>
            <p:cNvPr id="61" name="Google Shape;61;p6"/>
            <p:cNvSpPr/>
            <p:nvPr/>
          </p:nvSpPr>
          <p:spPr>
            <a:xfrm>
              <a:off x="0" y="0"/>
              <a:ext cx="1444978" cy="812800"/>
            </a:xfrm>
            <a:custGeom>
              <a:rect b="b" l="l" r="r" t="t"/>
              <a:pathLst>
                <a:path extrusionOk="0" h="812800" w="1444978">
                  <a:moveTo>
                    <a:pt x="0" y="0"/>
                  </a:moveTo>
                  <a:lnTo>
                    <a:pt x="1444978" y="0"/>
                  </a:lnTo>
                  <a:lnTo>
                    <a:pt x="1444978" y="812800"/>
                  </a:lnTo>
                  <a:lnTo>
                    <a:pt x="0" y="812800"/>
                  </a:lnTo>
                  <a:close/>
                </a:path>
              </a:pathLst>
            </a:custGeom>
            <a:solidFill>
              <a:srgbClr val="D1E5E6"/>
            </a:solidFill>
            <a:ln>
              <a:noFill/>
            </a:ln>
          </p:spPr>
        </p:sp>
        <p:sp>
          <p:nvSpPr>
            <p:cNvPr id="62" name="Google Shape;62;p6"/>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 name="Google Shape;63;p6"/>
          <p:cNvSpPr/>
          <p:nvPr/>
        </p:nvSpPr>
        <p:spPr>
          <a:xfrm>
            <a:off x="0" y="0"/>
            <a:ext cx="9143818" cy="5143398"/>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64" name="Google Shape;64;p6"/>
          <p:cNvSpPr txBox="1"/>
          <p:nvPr>
            <p:ph type="title"/>
          </p:nvPr>
        </p:nvSpPr>
        <p:spPr>
          <a:xfrm>
            <a:off x="311700" y="445025"/>
            <a:ext cx="30192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 name="Google Shape;6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6"/>
          <p:cNvSpPr txBox="1"/>
          <p:nvPr/>
        </p:nvSpPr>
        <p:spPr>
          <a:xfrm>
            <a:off x="0" y="-72329"/>
            <a:ext cx="1542830" cy="161515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 name="Shape 67"/>
        <p:cNvGrpSpPr/>
        <p:nvPr/>
      </p:nvGrpSpPr>
      <p:grpSpPr>
        <a:xfrm>
          <a:off x="0" y="0"/>
          <a:ext cx="0" cy="0"/>
          <a:chOff x="0" y="0"/>
          <a:chExt cx="0" cy="0"/>
        </a:xfrm>
      </p:grpSpPr>
      <p:sp>
        <p:nvSpPr>
          <p:cNvPr id="68" name="Google Shape;68;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9" name="Google Shape;6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0" name="Google Shape;70;p7"/>
          <p:cNvGrpSpPr/>
          <p:nvPr/>
        </p:nvGrpSpPr>
        <p:grpSpPr>
          <a:xfrm>
            <a:off x="0" y="-72329"/>
            <a:ext cx="9143818" cy="5215727"/>
            <a:chOff x="0" y="-38100"/>
            <a:chExt cx="4816592" cy="2747433"/>
          </a:xfrm>
        </p:grpSpPr>
        <p:sp>
          <p:nvSpPr>
            <p:cNvPr id="71" name="Google Shape;71;p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72" name="Google Shape;72;p7"/>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 name="Google Shape;73;p7"/>
          <p:cNvGrpSpPr/>
          <p:nvPr/>
        </p:nvGrpSpPr>
        <p:grpSpPr>
          <a:xfrm>
            <a:off x="6858000" y="26096"/>
            <a:ext cx="2190706" cy="5018882"/>
            <a:chOff x="0" y="-38100"/>
            <a:chExt cx="1153975" cy="2643743"/>
          </a:xfrm>
        </p:grpSpPr>
        <p:sp>
          <p:nvSpPr>
            <p:cNvPr id="74" name="Google Shape;74;p7"/>
            <p:cNvSpPr/>
            <p:nvPr/>
          </p:nvSpPr>
          <p:spPr>
            <a:xfrm>
              <a:off x="0" y="0"/>
              <a:ext cx="1153975" cy="2605643"/>
            </a:xfrm>
            <a:custGeom>
              <a:rect b="b" l="l" r="r" t="t"/>
              <a:pathLst>
                <a:path extrusionOk="0" h="2605643" w="1153975">
                  <a:moveTo>
                    <a:pt x="0" y="0"/>
                  </a:moveTo>
                  <a:lnTo>
                    <a:pt x="1153975" y="0"/>
                  </a:lnTo>
                  <a:lnTo>
                    <a:pt x="1153975" y="2605643"/>
                  </a:lnTo>
                  <a:lnTo>
                    <a:pt x="0" y="2605643"/>
                  </a:lnTo>
                  <a:close/>
                </a:path>
              </a:pathLst>
            </a:custGeom>
            <a:solidFill>
              <a:srgbClr val="68808A"/>
            </a:solidFill>
            <a:ln>
              <a:noFill/>
            </a:ln>
          </p:spPr>
        </p:sp>
        <p:sp>
          <p:nvSpPr>
            <p:cNvPr id="75" name="Google Shape;75;p7"/>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6" name="Google Shape;76;p7"/>
          <p:cNvGrpSpPr/>
          <p:nvPr/>
        </p:nvGrpSpPr>
        <p:grpSpPr>
          <a:xfrm>
            <a:off x="5762625" y="-1249151"/>
            <a:ext cx="2190706" cy="7047666"/>
            <a:chOff x="0" y="-38100"/>
            <a:chExt cx="1153975" cy="3712424"/>
          </a:xfrm>
        </p:grpSpPr>
        <p:sp>
          <p:nvSpPr>
            <p:cNvPr id="77" name="Google Shape;77;p7"/>
            <p:cNvSpPr/>
            <p:nvPr/>
          </p:nvSpPr>
          <p:spPr>
            <a:xfrm>
              <a:off x="0" y="0"/>
              <a:ext cx="1153975" cy="3674324"/>
            </a:xfrm>
            <a:custGeom>
              <a:rect b="b" l="l" r="r" t="t"/>
              <a:pathLst>
                <a:path extrusionOk="0" h="3674324" w="1153975">
                  <a:moveTo>
                    <a:pt x="0" y="0"/>
                  </a:moveTo>
                  <a:lnTo>
                    <a:pt x="1153975" y="0"/>
                  </a:lnTo>
                  <a:lnTo>
                    <a:pt x="1153975" y="3674324"/>
                  </a:lnTo>
                  <a:lnTo>
                    <a:pt x="0" y="3674324"/>
                  </a:lnTo>
                  <a:close/>
                </a:path>
              </a:pathLst>
            </a:custGeom>
            <a:solidFill>
              <a:srgbClr val="B2C9CA"/>
            </a:solidFill>
            <a:ln>
              <a:noFill/>
            </a:ln>
          </p:spPr>
        </p:sp>
        <p:sp>
          <p:nvSpPr>
            <p:cNvPr id="78" name="Google Shape;78;p7"/>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9" name="Shape 79"/>
        <p:cNvGrpSpPr/>
        <p:nvPr/>
      </p:nvGrpSpPr>
      <p:grpSpPr>
        <a:xfrm>
          <a:off x="0" y="0"/>
          <a:ext cx="0" cy="0"/>
          <a:chOff x="0" y="0"/>
          <a:chExt cx="0" cy="0"/>
        </a:xfrm>
      </p:grpSpPr>
      <p:sp>
        <p:nvSpPr>
          <p:cNvPr id="80" name="Google Shape;80;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 name="Google Shape;81;p8"/>
          <p:cNvGrpSpPr/>
          <p:nvPr/>
        </p:nvGrpSpPr>
        <p:grpSpPr>
          <a:xfrm>
            <a:off x="-293428" y="-813051"/>
            <a:ext cx="1542830" cy="7047666"/>
            <a:chOff x="0" y="-38100"/>
            <a:chExt cx="812700" cy="3712424"/>
          </a:xfrm>
        </p:grpSpPr>
        <p:sp>
          <p:nvSpPr>
            <p:cNvPr id="82" name="Google Shape;82;p8"/>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68808A"/>
            </a:solidFill>
            <a:ln>
              <a:noFill/>
            </a:ln>
          </p:spPr>
        </p:sp>
        <p:sp>
          <p:nvSpPr>
            <p:cNvPr id="83" name="Google Shape;83;p8"/>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4" name="Google Shape;84;p8"/>
          <p:cNvGrpSpPr/>
          <p:nvPr/>
        </p:nvGrpSpPr>
        <p:grpSpPr>
          <a:xfrm>
            <a:off x="0" y="-72329"/>
            <a:ext cx="9143818" cy="5215727"/>
            <a:chOff x="0" y="-38100"/>
            <a:chExt cx="4816592" cy="2747433"/>
          </a:xfrm>
        </p:grpSpPr>
        <p:sp>
          <p:nvSpPr>
            <p:cNvPr id="85" name="Google Shape;85;p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86" name="Google Shape;86;p8"/>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7" name="Google Shape;87;p8"/>
          <p:cNvSpPr txBox="1"/>
          <p:nvPr>
            <p:ph type="title"/>
          </p:nvPr>
        </p:nvSpPr>
        <p:spPr>
          <a:xfrm>
            <a:off x="265500" y="1216725"/>
            <a:ext cx="4045200" cy="1498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8" name="Google Shape;8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9" name="Google Shape;8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1" name="Shape 91"/>
        <p:cNvGrpSpPr/>
        <p:nvPr/>
      </p:nvGrpSpPr>
      <p:grpSpPr>
        <a:xfrm>
          <a:off x="0" y="0"/>
          <a:ext cx="0" cy="0"/>
          <a:chOff x="0" y="0"/>
          <a:chExt cx="0" cy="0"/>
        </a:xfrm>
      </p:grpSpPr>
      <p:sp>
        <p:nvSpPr>
          <p:cNvPr id="92" name="Google Shape;92;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3" name="Google Shape;9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94" name="Google Shape;94;p9"/>
          <p:cNvGrpSpPr/>
          <p:nvPr/>
        </p:nvGrpSpPr>
        <p:grpSpPr>
          <a:xfrm>
            <a:off x="1485900" y="-892077"/>
            <a:ext cx="6172273" cy="2692016"/>
            <a:chOff x="0" y="-38100"/>
            <a:chExt cx="1950720" cy="850800"/>
          </a:xfrm>
        </p:grpSpPr>
        <p:sp>
          <p:nvSpPr>
            <p:cNvPr id="95" name="Google Shape;95;p9"/>
            <p:cNvSpPr/>
            <p:nvPr/>
          </p:nvSpPr>
          <p:spPr>
            <a:xfrm>
              <a:off x="0" y="0"/>
              <a:ext cx="1950720" cy="565950"/>
            </a:xfrm>
            <a:custGeom>
              <a:rect b="b" l="l" r="r" t="t"/>
              <a:pathLst>
                <a:path extrusionOk="0" h="565950" w="1950720">
                  <a:moveTo>
                    <a:pt x="0" y="0"/>
                  </a:moveTo>
                  <a:lnTo>
                    <a:pt x="1950720" y="0"/>
                  </a:lnTo>
                  <a:lnTo>
                    <a:pt x="1950720" y="565950"/>
                  </a:lnTo>
                  <a:lnTo>
                    <a:pt x="0" y="565950"/>
                  </a:lnTo>
                  <a:close/>
                </a:path>
              </a:pathLst>
            </a:custGeom>
            <a:solidFill>
              <a:srgbClr val="68808A"/>
            </a:solidFill>
            <a:ln>
              <a:noFill/>
            </a:ln>
          </p:spPr>
        </p:sp>
        <p:sp>
          <p:nvSpPr>
            <p:cNvPr id="96" name="Google Shape;96;p9"/>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7" name="Google Shape;97;p9"/>
          <p:cNvGrpSpPr/>
          <p:nvPr/>
        </p:nvGrpSpPr>
        <p:grpSpPr>
          <a:xfrm>
            <a:off x="0" y="-72329"/>
            <a:ext cx="9143818" cy="5215727"/>
            <a:chOff x="0" y="-38100"/>
            <a:chExt cx="4816592" cy="2747433"/>
          </a:xfrm>
        </p:grpSpPr>
        <p:sp>
          <p:nvSpPr>
            <p:cNvPr id="98" name="Google Shape;98;p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99" name="Google Shape;99;p9"/>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0" name="Google Shape;100;p9"/>
          <p:cNvGrpSpPr/>
          <p:nvPr/>
        </p:nvGrpSpPr>
        <p:grpSpPr>
          <a:xfrm>
            <a:off x="1714500" y="-892077"/>
            <a:ext cx="5715067" cy="2692333"/>
            <a:chOff x="0" y="-38100"/>
            <a:chExt cx="1806222" cy="850900"/>
          </a:xfrm>
        </p:grpSpPr>
        <p:sp>
          <p:nvSpPr>
            <p:cNvPr id="101" name="Google Shape;101;p9"/>
            <p:cNvSpPr/>
            <p:nvPr/>
          </p:nvSpPr>
          <p:spPr>
            <a:xfrm>
              <a:off x="0" y="0"/>
              <a:ext cx="1806222" cy="812800"/>
            </a:xfrm>
            <a:custGeom>
              <a:rect b="b" l="l" r="r" t="t"/>
              <a:pathLst>
                <a:path extrusionOk="0" h="812800" w="1806222">
                  <a:moveTo>
                    <a:pt x="0" y="0"/>
                  </a:moveTo>
                  <a:lnTo>
                    <a:pt x="1806222" y="0"/>
                  </a:lnTo>
                  <a:lnTo>
                    <a:pt x="1806222" y="812800"/>
                  </a:lnTo>
                  <a:lnTo>
                    <a:pt x="0" y="812800"/>
                  </a:lnTo>
                  <a:close/>
                </a:path>
              </a:pathLst>
            </a:custGeom>
            <a:solidFill>
              <a:srgbClr val="B2C9CA"/>
            </a:solidFill>
            <a:ln>
              <a:noFill/>
            </a:ln>
          </p:spPr>
        </p:sp>
        <p:sp>
          <p:nvSpPr>
            <p:cNvPr id="102" name="Google Shape;102;p9"/>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05" name="Google Shape;105;p10"/>
          <p:cNvGrpSpPr/>
          <p:nvPr/>
        </p:nvGrpSpPr>
        <p:grpSpPr>
          <a:xfrm>
            <a:off x="0" y="-72329"/>
            <a:ext cx="9143818" cy="5215727"/>
            <a:chOff x="0" y="-38100"/>
            <a:chExt cx="4816592" cy="2747433"/>
          </a:xfrm>
        </p:grpSpPr>
        <p:sp>
          <p:nvSpPr>
            <p:cNvPr id="106" name="Google Shape;106;p1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107" name="Google Shape;107;p10"/>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8" name="Google Shape;108;p10"/>
          <p:cNvGrpSpPr/>
          <p:nvPr/>
        </p:nvGrpSpPr>
        <p:grpSpPr>
          <a:xfrm>
            <a:off x="847723" y="2068282"/>
            <a:ext cx="2571464" cy="2692016"/>
            <a:chOff x="0" y="-38100"/>
            <a:chExt cx="812700" cy="850800"/>
          </a:xfrm>
        </p:grpSpPr>
        <p:sp>
          <p:nvSpPr>
            <p:cNvPr id="109" name="Google Shape;109;p10"/>
            <p:cNvSpPr/>
            <p:nvPr/>
          </p:nvSpPr>
          <p:spPr>
            <a:xfrm>
              <a:off x="0" y="0"/>
              <a:ext cx="583741" cy="752176"/>
            </a:xfrm>
            <a:custGeom>
              <a:rect b="b" l="l" r="r" t="t"/>
              <a:pathLst>
                <a:path extrusionOk="0" h="752176" w="583741">
                  <a:moveTo>
                    <a:pt x="0" y="0"/>
                  </a:moveTo>
                  <a:lnTo>
                    <a:pt x="583741" y="0"/>
                  </a:lnTo>
                  <a:lnTo>
                    <a:pt x="583741" y="752176"/>
                  </a:lnTo>
                  <a:lnTo>
                    <a:pt x="0" y="752176"/>
                  </a:lnTo>
                  <a:close/>
                </a:path>
              </a:pathLst>
            </a:custGeom>
            <a:solidFill>
              <a:srgbClr val="D1E5E6"/>
            </a:solidFill>
            <a:ln cap="sq" cmpd="sng" w="114300">
              <a:solidFill>
                <a:srgbClr val="B2C9CA"/>
              </a:solidFill>
              <a:prstDash val="solid"/>
              <a:miter lim="8000"/>
              <a:headEnd len="sm" w="sm" type="none"/>
              <a:tailEnd len="sm" w="sm" type="none"/>
            </a:ln>
          </p:spPr>
        </p:sp>
        <p:sp>
          <p:nvSpPr>
            <p:cNvPr id="110" name="Google Shape;110;p10"/>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1" name="Google Shape;111;p10"/>
          <p:cNvGrpSpPr/>
          <p:nvPr/>
        </p:nvGrpSpPr>
        <p:grpSpPr>
          <a:xfrm>
            <a:off x="3648503" y="2068282"/>
            <a:ext cx="2571464" cy="2692016"/>
            <a:chOff x="0" y="-38100"/>
            <a:chExt cx="812700" cy="850800"/>
          </a:xfrm>
        </p:grpSpPr>
        <p:sp>
          <p:nvSpPr>
            <p:cNvPr id="112" name="Google Shape;112;p10"/>
            <p:cNvSpPr/>
            <p:nvPr/>
          </p:nvSpPr>
          <p:spPr>
            <a:xfrm>
              <a:off x="0" y="0"/>
              <a:ext cx="583741" cy="752176"/>
            </a:xfrm>
            <a:custGeom>
              <a:rect b="b" l="l" r="r" t="t"/>
              <a:pathLst>
                <a:path extrusionOk="0" h="752176" w="583741">
                  <a:moveTo>
                    <a:pt x="0" y="0"/>
                  </a:moveTo>
                  <a:lnTo>
                    <a:pt x="583741" y="0"/>
                  </a:lnTo>
                  <a:lnTo>
                    <a:pt x="583741" y="752176"/>
                  </a:lnTo>
                  <a:lnTo>
                    <a:pt x="0" y="752176"/>
                  </a:lnTo>
                  <a:close/>
                </a:path>
              </a:pathLst>
            </a:custGeom>
            <a:solidFill>
              <a:srgbClr val="D1E5E6"/>
            </a:solidFill>
            <a:ln cap="sq" cmpd="sng" w="114300">
              <a:solidFill>
                <a:srgbClr val="B2C9CA"/>
              </a:solidFill>
              <a:prstDash val="solid"/>
              <a:miter lim="8000"/>
              <a:headEnd len="sm" w="sm" type="none"/>
              <a:tailEnd len="sm" w="sm" type="none"/>
            </a:ln>
          </p:spPr>
        </p:sp>
        <p:sp>
          <p:nvSpPr>
            <p:cNvPr id="113" name="Google Shape;113;p10"/>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4" name="Google Shape;114;p10"/>
          <p:cNvGrpSpPr/>
          <p:nvPr/>
        </p:nvGrpSpPr>
        <p:grpSpPr>
          <a:xfrm>
            <a:off x="6468887" y="2068282"/>
            <a:ext cx="2571464" cy="2692016"/>
            <a:chOff x="0" y="-38100"/>
            <a:chExt cx="812700" cy="850800"/>
          </a:xfrm>
        </p:grpSpPr>
        <p:sp>
          <p:nvSpPr>
            <p:cNvPr id="115" name="Google Shape;115;p10"/>
            <p:cNvSpPr/>
            <p:nvPr/>
          </p:nvSpPr>
          <p:spPr>
            <a:xfrm>
              <a:off x="0" y="0"/>
              <a:ext cx="583741" cy="752176"/>
            </a:xfrm>
            <a:custGeom>
              <a:rect b="b" l="l" r="r" t="t"/>
              <a:pathLst>
                <a:path extrusionOk="0" h="752176" w="583741">
                  <a:moveTo>
                    <a:pt x="0" y="0"/>
                  </a:moveTo>
                  <a:lnTo>
                    <a:pt x="583741" y="0"/>
                  </a:lnTo>
                  <a:lnTo>
                    <a:pt x="583741" y="752176"/>
                  </a:lnTo>
                  <a:lnTo>
                    <a:pt x="0" y="752176"/>
                  </a:lnTo>
                  <a:close/>
                </a:path>
              </a:pathLst>
            </a:custGeom>
            <a:solidFill>
              <a:srgbClr val="D1E5E6"/>
            </a:solidFill>
            <a:ln cap="sq" cmpd="sng" w="114300">
              <a:solidFill>
                <a:srgbClr val="B2C9CA"/>
              </a:solidFill>
              <a:prstDash val="solid"/>
              <a:miter lim="8000"/>
              <a:headEnd len="sm" w="sm" type="none"/>
              <a:tailEnd len="sm" w="sm" type="none"/>
            </a:ln>
          </p:spPr>
        </p:sp>
        <p:sp>
          <p:nvSpPr>
            <p:cNvPr id="116" name="Google Shape;116;p10"/>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ntic Didone"/>
              <a:buNone/>
              <a:defRPr sz="2800">
                <a:solidFill>
                  <a:schemeClr val="dk1"/>
                </a:solidFill>
                <a:latin typeface="Antic Didone"/>
                <a:ea typeface="Antic Didone"/>
                <a:cs typeface="Antic Didone"/>
                <a:sym typeface="Antic Did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ntic Didone"/>
              <a:buChar char="●"/>
              <a:defRPr sz="1800">
                <a:solidFill>
                  <a:schemeClr val="dk2"/>
                </a:solidFill>
                <a:latin typeface="Antic Didone"/>
                <a:ea typeface="Antic Didone"/>
                <a:cs typeface="Antic Didone"/>
                <a:sym typeface="Antic Didone"/>
              </a:defRPr>
            </a:lvl1pPr>
            <a:lvl2pPr indent="-317500" lvl="1" marL="914400">
              <a:lnSpc>
                <a:spcPct val="115000"/>
              </a:lnSpc>
              <a:spcBef>
                <a:spcPts val="0"/>
              </a:spcBef>
              <a:spcAft>
                <a:spcPts val="0"/>
              </a:spcAft>
              <a:buClr>
                <a:schemeClr val="dk2"/>
              </a:buClr>
              <a:buSzPts val="1400"/>
              <a:buFont typeface="Parisienne"/>
              <a:buChar char="○"/>
              <a:defRPr>
                <a:solidFill>
                  <a:schemeClr val="dk2"/>
                </a:solidFill>
                <a:latin typeface="Parisienne"/>
                <a:ea typeface="Parisienne"/>
                <a:cs typeface="Parisienne"/>
                <a:sym typeface="Parisienne"/>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119" name="Google Shape;119;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20" name="Google Shape;120;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21" name="Google Shape;121;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22" name="Google Shape;122;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40" Type="http://schemas.openxmlformats.org/officeDocument/2006/relationships/image" Target="../media/image51.png"/><Relationship Id="rId20" Type="http://schemas.openxmlformats.org/officeDocument/2006/relationships/image" Target="../media/image30.png"/><Relationship Id="rId41" Type="http://schemas.openxmlformats.org/officeDocument/2006/relationships/image" Target="../media/image52.png"/><Relationship Id="rId22" Type="http://schemas.openxmlformats.org/officeDocument/2006/relationships/image" Target="../media/image45.png"/><Relationship Id="rId21" Type="http://schemas.openxmlformats.org/officeDocument/2006/relationships/image" Target="../media/image26.png"/><Relationship Id="rId24" Type="http://schemas.openxmlformats.org/officeDocument/2006/relationships/image" Target="../media/image46.png"/><Relationship Id="rId23" Type="http://schemas.openxmlformats.org/officeDocument/2006/relationships/image" Target="../media/image27.png"/><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5.png"/><Relationship Id="rId26" Type="http://schemas.openxmlformats.org/officeDocument/2006/relationships/image" Target="../media/image41.png"/><Relationship Id="rId25" Type="http://schemas.openxmlformats.org/officeDocument/2006/relationships/image" Target="../media/image54.png"/><Relationship Id="rId28" Type="http://schemas.openxmlformats.org/officeDocument/2006/relationships/image" Target="../media/image36.png"/><Relationship Id="rId27" Type="http://schemas.openxmlformats.org/officeDocument/2006/relationships/image" Target="../media/image56.png"/><Relationship Id="rId5" Type="http://schemas.openxmlformats.org/officeDocument/2006/relationships/image" Target="../media/image7.png"/><Relationship Id="rId6" Type="http://schemas.openxmlformats.org/officeDocument/2006/relationships/image" Target="../media/image6.png"/><Relationship Id="rId29" Type="http://schemas.openxmlformats.org/officeDocument/2006/relationships/image" Target="../media/image57.png"/><Relationship Id="rId7" Type="http://schemas.openxmlformats.org/officeDocument/2006/relationships/image" Target="../media/image3.png"/><Relationship Id="rId8" Type="http://schemas.openxmlformats.org/officeDocument/2006/relationships/image" Target="../media/image9.png"/><Relationship Id="rId31" Type="http://schemas.openxmlformats.org/officeDocument/2006/relationships/image" Target="../media/image42.png"/><Relationship Id="rId30" Type="http://schemas.openxmlformats.org/officeDocument/2006/relationships/image" Target="../media/image50.png"/><Relationship Id="rId11" Type="http://schemas.openxmlformats.org/officeDocument/2006/relationships/image" Target="../media/image16.png"/><Relationship Id="rId33" Type="http://schemas.openxmlformats.org/officeDocument/2006/relationships/image" Target="../media/image35.png"/><Relationship Id="rId10" Type="http://schemas.openxmlformats.org/officeDocument/2006/relationships/image" Target="../media/image11.png"/><Relationship Id="rId32" Type="http://schemas.openxmlformats.org/officeDocument/2006/relationships/image" Target="../media/image43.png"/><Relationship Id="rId13" Type="http://schemas.openxmlformats.org/officeDocument/2006/relationships/image" Target="../media/image18.png"/><Relationship Id="rId35" Type="http://schemas.openxmlformats.org/officeDocument/2006/relationships/image" Target="../media/image47.png"/><Relationship Id="rId12" Type="http://schemas.openxmlformats.org/officeDocument/2006/relationships/image" Target="../media/image17.png"/><Relationship Id="rId34" Type="http://schemas.openxmlformats.org/officeDocument/2006/relationships/image" Target="../media/image55.png"/><Relationship Id="rId15" Type="http://schemas.openxmlformats.org/officeDocument/2006/relationships/image" Target="../media/image13.png"/><Relationship Id="rId37" Type="http://schemas.openxmlformats.org/officeDocument/2006/relationships/image" Target="../media/image48.png"/><Relationship Id="rId14" Type="http://schemas.openxmlformats.org/officeDocument/2006/relationships/image" Target="../media/image37.png"/><Relationship Id="rId36" Type="http://schemas.openxmlformats.org/officeDocument/2006/relationships/image" Target="../media/image44.png"/><Relationship Id="rId17" Type="http://schemas.openxmlformats.org/officeDocument/2006/relationships/image" Target="../media/image28.png"/><Relationship Id="rId39" Type="http://schemas.openxmlformats.org/officeDocument/2006/relationships/image" Target="../media/image39.png"/><Relationship Id="rId16" Type="http://schemas.openxmlformats.org/officeDocument/2006/relationships/image" Target="../media/image33.png"/><Relationship Id="rId38" Type="http://schemas.openxmlformats.org/officeDocument/2006/relationships/image" Target="../media/image53.png"/><Relationship Id="rId19" Type="http://schemas.openxmlformats.org/officeDocument/2006/relationships/image" Target="../media/image31.png"/><Relationship Id="rId18"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5.png"/><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8.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8808A"/>
        </a:solidFill>
      </p:bgPr>
    </p:bg>
    <p:spTree>
      <p:nvGrpSpPr>
        <p:cNvPr id="195" name="Shape 195"/>
        <p:cNvGrpSpPr/>
        <p:nvPr/>
      </p:nvGrpSpPr>
      <p:grpSpPr>
        <a:xfrm>
          <a:off x="0" y="0"/>
          <a:ext cx="0" cy="0"/>
          <a:chOff x="0" y="0"/>
          <a:chExt cx="0" cy="0"/>
        </a:xfrm>
      </p:grpSpPr>
      <p:grpSp>
        <p:nvGrpSpPr>
          <p:cNvPr id="196" name="Google Shape;196;p23"/>
          <p:cNvGrpSpPr/>
          <p:nvPr/>
        </p:nvGrpSpPr>
        <p:grpSpPr>
          <a:xfrm>
            <a:off x="0" y="-72330"/>
            <a:ext cx="9143998" cy="5215830"/>
            <a:chOff x="0" y="-38100"/>
            <a:chExt cx="4816592" cy="2747433"/>
          </a:xfrm>
        </p:grpSpPr>
        <p:sp>
          <p:nvSpPr>
            <p:cNvPr id="197" name="Google Shape;197;p2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198" name="Google Shape;198;p2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9" name="Google Shape;199;p23"/>
          <p:cNvGrpSpPr/>
          <p:nvPr/>
        </p:nvGrpSpPr>
        <p:grpSpPr>
          <a:xfrm>
            <a:off x="5503391" y="25687"/>
            <a:ext cx="3543300" cy="5022177"/>
            <a:chOff x="0" y="-38100"/>
            <a:chExt cx="1866430" cy="2645427"/>
          </a:xfrm>
        </p:grpSpPr>
        <p:sp>
          <p:nvSpPr>
            <p:cNvPr id="200" name="Google Shape;200;p23"/>
            <p:cNvSpPr/>
            <p:nvPr/>
          </p:nvSpPr>
          <p:spPr>
            <a:xfrm>
              <a:off x="0" y="0"/>
              <a:ext cx="1866430" cy="2607327"/>
            </a:xfrm>
            <a:custGeom>
              <a:rect b="b" l="l" r="r" t="t"/>
              <a:pathLst>
                <a:path extrusionOk="0" h="2607327" w="1866430">
                  <a:moveTo>
                    <a:pt x="0" y="0"/>
                  </a:moveTo>
                  <a:lnTo>
                    <a:pt x="1866430" y="0"/>
                  </a:lnTo>
                  <a:lnTo>
                    <a:pt x="1866430" y="2607327"/>
                  </a:lnTo>
                  <a:lnTo>
                    <a:pt x="0" y="2607327"/>
                  </a:lnTo>
                  <a:close/>
                </a:path>
              </a:pathLst>
            </a:custGeom>
            <a:solidFill>
              <a:srgbClr val="FFF3F1"/>
            </a:solidFill>
            <a:ln>
              <a:noFill/>
            </a:ln>
          </p:spPr>
        </p:sp>
        <p:sp>
          <p:nvSpPr>
            <p:cNvPr id="201" name="Google Shape;201;p2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2" name="Google Shape;202;p23"/>
          <p:cNvGrpSpPr/>
          <p:nvPr/>
        </p:nvGrpSpPr>
        <p:grpSpPr>
          <a:xfrm>
            <a:off x="94657" y="25687"/>
            <a:ext cx="1543046" cy="5022177"/>
            <a:chOff x="0" y="-38100"/>
            <a:chExt cx="812800" cy="2645427"/>
          </a:xfrm>
        </p:grpSpPr>
        <p:sp>
          <p:nvSpPr>
            <p:cNvPr id="203" name="Google Shape;203;p23"/>
            <p:cNvSpPr/>
            <p:nvPr/>
          </p:nvSpPr>
          <p:spPr>
            <a:xfrm>
              <a:off x="0" y="0"/>
              <a:ext cx="135467" cy="2607327"/>
            </a:xfrm>
            <a:custGeom>
              <a:rect b="b" l="l" r="r" t="t"/>
              <a:pathLst>
                <a:path extrusionOk="0" h="2607327" w="135467">
                  <a:moveTo>
                    <a:pt x="0" y="0"/>
                  </a:moveTo>
                  <a:lnTo>
                    <a:pt x="135467" y="0"/>
                  </a:lnTo>
                  <a:lnTo>
                    <a:pt x="135467" y="2607327"/>
                  </a:lnTo>
                  <a:lnTo>
                    <a:pt x="0" y="2607327"/>
                  </a:lnTo>
                  <a:close/>
                </a:path>
              </a:pathLst>
            </a:custGeom>
            <a:solidFill>
              <a:srgbClr val="50656D"/>
            </a:solidFill>
            <a:ln>
              <a:noFill/>
            </a:ln>
          </p:spPr>
        </p:sp>
        <p:sp>
          <p:nvSpPr>
            <p:cNvPr id="204" name="Google Shape;204;p2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5" name="Google Shape;205;p23"/>
          <p:cNvGrpSpPr/>
          <p:nvPr/>
        </p:nvGrpSpPr>
        <p:grpSpPr>
          <a:xfrm>
            <a:off x="5246216" y="25687"/>
            <a:ext cx="1543046" cy="5022177"/>
            <a:chOff x="0" y="-38100"/>
            <a:chExt cx="812800" cy="2645427"/>
          </a:xfrm>
        </p:grpSpPr>
        <p:sp>
          <p:nvSpPr>
            <p:cNvPr id="206" name="Google Shape;206;p23"/>
            <p:cNvSpPr/>
            <p:nvPr/>
          </p:nvSpPr>
          <p:spPr>
            <a:xfrm>
              <a:off x="0" y="0"/>
              <a:ext cx="135467" cy="2607327"/>
            </a:xfrm>
            <a:custGeom>
              <a:rect b="b" l="l" r="r" t="t"/>
              <a:pathLst>
                <a:path extrusionOk="0" h="2607327" w="135467">
                  <a:moveTo>
                    <a:pt x="0" y="0"/>
                  </a:moveTo>
                  <a:lnTo>
                    <a:pt x="135467" y="0"/>
                  </a:lnTo>
                  <a:lnTo>
                    <a:pt x="135467" y="2607327"/>
                  </a:lnTo>
                  <a:lnTo>
                    <a:pt x="0" y="2607327"/>
                  </a:lnTo>
                  <a:close/>
                </a:path>
              </a:pathLst>
            </a:custGeom>
            <a:solidFill>
              <a:srgbClr val="50656D"/>
            </a:solidFill>
            <a:ln>
              <a:noFill/>
            </a:ln>
          </p:spPr>
        </p:sp>
        <p:sp>
          <p:nvSpPr>
            <p:cNvPr id="207" name="Google Shape;207;p2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8" name="Google Shape;208;p23"/>
          <p:cNvSpPr txBox="1"/>
          <p:nvPr/>
        </p:nvSpPr>
        <p:spPr>
          <a:xfrm>
            <a:off x="465314" y="1483198"/>
            <a:ext cx="4615783" cy="127958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7400" u="none" cap="none" strike="noStrike">
                <a:solidFill>
                  <a:srgbClr val="B2C9CA"/>
                </a:solidFill>
                <a:latin typeface="Antic Didone"/>
                <a:ea typeface="Antic Didone"/>
                <a:cs typeface="Antic Didone"/>
                <a:sym typeface="Antic Didone"/>
              </a:rPr>
              <a:t>Nursing</a:t>
            </a:r>
            <a:endParaRPr sz="700"/>
          </a:p>
        </p:txBody>
      </p:sp>
      <p:sp>
        <p:nvSpPr>
          <p:cNvPr id="209" name="Google Shape;209;p23"/>
          <p:cNvSpPr txBox="1"/>
          <p:nvPr/>
        </p:nvSpPr>
        <p:spPr>
          <a:xfrm>
            <a:off x="275632" y="2396985"/>
            <a:ext cx="4995145" cy="1115679"/>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6500" u="none" cap="none" strike="noStrike">
                <a:solidFill>
                  <a:srgbClr val="FFF3F1"/>
                </a:solidFill>
                <a:latin typeface="Parisienne"/>
                <a:ea typeface="Parisienne"/>
                <a:cs typeface="Parisienne"/>
                <a:sym typeface="Parisienne"/>
              </a:rPr>
              <a:t>Presentation</a:t>
            </a:r>
            <a:endParaRPr sz="700"/>
          </a:p>
        </p:txBody>
      </p:sp>
      <p:pic>
        <p:nvPicPr>
          <p:cNvPr id="210" name="Google Shape;210;p23"/>
          <p:cNvPicPr preferRelativeResize="0"/>
          <p:nvPr/>
        </p:nvPicPr>
        <p:blipFill>
          <a:blip r:embed="rId3">
            <a:alphaModFix/>
          </a:blip>
          <a:stretch>
            <a:fillRect/>
          </a:stretch>
        </p:blipFill>
        <p:spPr>
          <a:xfrm>
            <a:off x="5783987" y="257175"/>
            <a:ext cx="2982049" cy="46316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360" name="Shape 360"/>
        <p:cNvGrpSpPr/>
        <p:nvPr/>
      </p:nvGrpSpPr>
      <p:grpSpPr>
        <a:xfrm>
          <a:off x="0" y="0"/>
          <a:ext cx="0" cy="0"/>
          <a:chOff x="0" y="0"/>
          <a:chExt cx="0" cy="0"/>
        </a:xfrm>
      </p:grpSpPr>
      <p:grpSp>
        <p:nvGrpSpPr>
          <p:cNvPr id="361" name="Google Shape;361;p32"/>
          <p:cNvGrpSpPr/>
          <p:nvPr/>
        </p:nvGrpSpPr>
        <p:grpSpPr>
          <a:xfrm>
            <a:off x="0" y="-140642"/>
            <a:ext cx="2571752" cy="5284142"/>
            <a:chOff x="0" y="-38100"/>
            <a:chExt cx="812800" cy="1670050"/>
          </a:xfrm>
        </p:grpSpPr>
        <p:sp>
          <p:nvSpPr>
            <p:cNvPr id="362" name="Google Shape;362;p32"/>
            <p:cNvSpPr/>
            <p:nvPr/>
          </p:nvSpPr>
          <p:spPr>
            <a:xfrm>
              <a:off x="0" y="0"/>
              <a:ext cx="595782" cy="1631950"/>
            </a:xfrm>
            <a:custGeom>
              <a:rect b="b" l="l" r="r" t="t"/>
              <a:pathLst>
                <a:path extrusionOk="0" h="1631950" w="595782">
                  <a:moveTo>
                    <a:pt x="0" y="0"/>
                  </a:moveTo>
                  <a:lnTo>
                    <a:pt x="595782" y="0"/>
                  </a:lnTo>
                  <a:lnTo>
                    <a:pt x="595782" y="1631950"/>
                  </a:lnTo>
                  <a:lnTo>
                    <a:pt x="0" y="1631950"/>
                  </a:lnTo>
                  <a:close/>
                </a:path>
              </a:pathLst>
            </a:custGeom>
            <a:solidFill>
              <a:srgbClr val="68808A"/>
            </a:solidFill>
            <a:ln>
              <a:noFill/>
            </a:ln>
          </p:spPr>
        </p:sp>
        <p:sp>
          <p:nvSpPr>
            <p:cNvPr id="363" name="Google Shape;363;p3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4" name="Google Shape;364;p32"/>
          <p:cNvGrpSpPr/>
          <p:nvPr/>
        </p:nvGrpSpPr>
        <p:grpSpPr>
          <a:xfrm>
            <a:off x="1098636" y="-1249152"/>
            <a:ext cx="1572912" cy="7047805"/>
            <a:chOff x="0" y="-38100"/>
            <a:chExt cx="828530" cy="3712424"/>
          </a:xfrm>
        </p:grpSpPr>
        <p:sp>
          <p:nvSpPr>
            <p:cNvPr id="365" name="Google Shape;365;p32"/>
            <p:cNvSpPr/>
            <p:nvPr/>
          </p:nvSpPr>
          <p:spPr>
            <a:xfrm>
              <a:off x="0" y="0"/>
              <a:ext cx="828530" cy="3674324"/>
            </a:xfrm>
            <a:custGeom>
              <a:rect b="b" l="l" r="r" t="t"/>
              <a:pathLst>
                <a:path extrusionOk="0" h="3674324" w="828530">
                  <a:moveTo>
                    <a:pt x="0" y="0"/>
                  </a:moveTo>
                  <a:lnTo>
                    <a:pt x="828530" y="0"/>
                  </a:lnTo>
                  <a:lnTo>
                    <a:pt x="828530" y="3674324"/>
                  </a:lnTo>
                  <a:lnTo>
                    <a:pt x="0" y="3674324"/>
                  </a:lnTo>
                  <a:close/>
                </a:path>
              </a:pathLst>
            </a:custGeom>
            <a:solidFill>
              <a:srgbClr val="B2C9CA"/>
            </a:solidFill>
            <a:ln>
              <a:noFill/>
            </a:ln>
          </p:spPr>
        </p:sp>
        <p:sp>
          <p:nvSpPr>
            <p:cNvPr id="366" name="Google Shape;366;p3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7" name="Google Shape;367;p32"/>
          <p:cNvGrpSpPr/>
          <p:nvPr/>
        </p:nvGrpSpPr>
        <p:grpSpPr>
          <a:xfrm>
            <a:off x="0" y="-72330"/>
            <a:ext cx="9143998" cy="5215830"/>
            <a:chOff x="0" y="-38100"/>
            <a:chExt cx="4816592" cy="2747433"/>
          </a:xfrm>
        </p:grpSpPr>
        <p:sp>
          <p:nvSpPr>
            <p:cNvPr id="368" name="Google Shape;368;p3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369" name="Google Shape;369;p3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0" name="Google Shape;370;p32"/>
          <p:cNvGrpSpPr/>
          <p:nvPr/>
        </p:nvGrpSpPr>
        <p:grpSpPr>
          <a:xfrm>
            <a:off x="6525159" y="2631539"/>
            <a:ext cx="1865007" cy="1883200"/>
            <a:chOff x="0" y="-19050"/>
            <a:chExt cx="4973353" cy="5021866"/>
          </a:xfrm>
        </p:grpSpPr>
        <p:sp>
          <p:nvSpPr>
            <p:cNvPr id="371" name="Google Shape;371;p32"/>
            <p:cNvSpPr txBox="1"/>
            <p:nvPr/>
          </p:nvSpPr>
          <p:spPr>
            <a:xfrm>
              <a:off x="546908" y="4770591"/>
              <a:ext cx="517790" cy="23222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Item 1</a:t>
              </a:r>
              <a:endParaRPr sz="700"/>
            </a:p>
          </p:txBody>
        </p:sp>
        <p:sp>
          <p:nvSpPr>
            <p:cNvPr id="372" name="Google Shape;372;p32"/>
            <p:cNvSpPr txBox="1"/>
            <p:nvPr/>
          </p:nvSpPr>
          <p:spPr>
            <a:xfrm>
              <a:off x="1474957" y="4770591"/>
              <a:ext cx="533071" cy="23222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Item 2</a:t>
              </a:r>
              <a:endParaRPr sz="700"/>
            </a:p>
          </p:txBody>
        </p:sp>
        <p:sp>
          <p:nvSpPr>
            <p:cNvPr id="373" name="Google Shape;373;p32"/>
            <p:cNvSpPr txBox="1"/>
            <p:nvPr/>
          </p:nvSpPr>
          <p:spPr>
            <a:xfrm>
              <a:off x="2411754" y="4770591"/>
              <a:ext cx="530857" cy="23222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Item 3</a:t>
              </a:r>
              <a:endParaRPr sz="700"/>
            </a:p>
          </p:txBody>
        </p:sp>
        <p:sp>
          <p:nvSpPr>
            <p:cNvPr id="374" name="Google Shape;374;p32"/>
            <p:cNvSpPr txBox="1"/>
            <p:nvPr/>
          </p:nvSpPr>
          <p:spPr>
            <a:xfrm>
              <a:off x="3343723" y="4770591"/>
              <a:ext cx="538298" cy="23222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Item 4</a:t>
              </a:r>
              <a:endParaRPr sz="700"/>
            </a:p>
          </p:txBody>
        </p:sp>
        <p:sp>
          <p:nvSpPr>
            <p:cNvPr id="375" name="Google Shape;375;p32"/>
            <p:cNvSpPr txBox="1"/>
            <p:nvPr/>
          </p:nvSpPr>
          <p:spPr>
            <a:xfrm>
              <a:off x="4290840" y="4770591"/>
              <a:ext cx="515442" cy="23222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Item 5</a:t>
              </a:r>
              <a:endParaRPr sz="700"/>
            </a:p>
          </p:txBody>
        </p:sp>
        <p:grpSp>
          <p:nvGrpSpPr>
            <p:cNvPr id="376" name="Google Shape;376;p32"/>
            <p:cNvGrpSpPr/>
            <p:nvPr/>
          </p:nvGrpSpPr>
          <p:grpSpPr>
            <a:xfrm>
              <a:off x="381012" y="103753"/>
              <a:ext cx="4592341" cy="4598011"/>
              <a:chOff x="0" y="-6350"/>
              <a:chExt cx="10287000" cy="10299700"/>
            </a:xfrm>
          </p:grpSpPr>
          <p:sp>
            <p:nvSpPr>
              <p:cNvPr id="377" name="Google Shape;377;p32"/>
              <p:cNvSpPr/>
              <p:nvPr/>
            </p:nvSpPr>
            <p:spPr>
              <a:xfrm>
                <a:off x="0" y="-63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378" name="Google Shape;378;p32"/>
              <p:cNvSpPr/>
              <p:nvPr/>
            </p:nvSpPr>
            <p:spPr>
              <a:xfrm>
                <a:off x="0" y="256540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379" name="Google Shape;379;p32"/>
              <p:cNvSpPr/>
              <p:nvPr/>
            </p:nvSpPr>
            <p:spPr>
              <a:xfrm>
                <a:off x="0" y="51371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380" name="Google Shape;380;p32"/>
              <p:cNvSpPr/>
              <p:nvPr/>
            </p:nvSpPr>
            <p:spPr>
              <a:xfrm>
                <a:off x="0" y="770890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381" name="Google Shape;381;p32"/>
              <p:cNvSpPr/>
              <p:nvPr/>
            </p:nvSpPr>
            <p:spPr>
              <a:xfrm>
                <a:off x="0" y="102806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60000"/>
                </a:srgbClr>
              </a:solidFill>
              <a:ln>
                <a:noFill/>
              </a:ln>
            </p:spPr>
          </p:sp>
        </p:grpSp>
        <p:sp>
          <p:nvSpPr>
            <p:cNvPr id="382" name="Google Shape;382;p32"/>
            <p:cNvSpPr txBox="1"/>
            <p:nvPr/>
          </p:nvSpPr>
          <p:spPr>
            <a:xfrm>
              <a:off x="0" y="-19050"/>
              <a:ext cx="290299" cy="232225"/>
            </a:xfrm>
            <a:prstGeom prst="rect">
              <a:avLst/>
            </a:prstGeom>
            <a:noFill/>
            <a:ln>
              <a:noFill/>
            </a:ln>
          </p:spPr>
          <p:txBody>
            <a:bodyPr anchorCtr="0" anchor="t" bIns="0" lIns="0" spcFirstLastPara="1" rIns="0" wrap="square" tIns="0">
              <a:spAutoFit/>
            </a:bodyPr>
            <a:lstStyle/>
            <a:p>
              <a:pPr indent="0" lvl="0" marL="0" marR="0" rtl="0" algn="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40 </a:t>
              </a:r>
              <a:endParaRPr sz="700"/>
            </a:p>
          </p:txBody>
        </p:sp>
        <p:sp>
          <p:nvSpPr>
            <p:cNvPr id="383" name="Google Shape;383;p32"/>
            <p:cNvSpPr txBox="1"/>
            <p:nvPr/>
          </p:nvSpPr>
          <p:spPr>
            <a:xfrm>
              <a:off x="7441" y="1129035"/>
              <a:ext cx="282858" cy="232225"/>
            </a:xfrm>
            <a:prstGeom prst="rect">
              <a:avLst/>
            </a:prstGeom>
            <a:noFill/>
            <a:ln>
              <a:noFill/>
            </a:ln>
          </p:spPr>
          <p:txBody>
            <a:bodyPr anchorCtr="0" anchor="t" bIns="0" lIns="0" spcFirstLastPara="1" rIns="0" wrap="square" tIns="0">
              <a:spAutoFit/>
            </a:bodyPr>
            <a:lstStyle/>
            <a:p>
              <a:pPr indent="0" lvl="0" marL="0" marR="0" rtl="0" algn="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30 </a:t>
              </a:r>
              <a:endParaRPr sz="700"/>
            </a:p>
          </p:txBody>
        </p:sp>
        <p:sp>
          <p:nvSpPr>
            <p:cNvPr id="384" name="Google Shape;384;p32"/>
            <p:cNvSpPr txBox="1"/>
            <p:nvPr/>
          </p:nvSpPr>
          <p:spPr>
            <a:xfrm>
              <a:off x="5227" y="2277120"/>
              <a:ext cx="285072" cy="232225"/>
            </a:xfrm>
            <a:prstGeom prst="rect">
              <a:avLst/>
            </a:prstGeom>
            <a:noFill/>
            <a:ln>
              <a:noFill/>
            </a:ln>
          </p:spPr>
          <p:txBody>
            <a:bodyPr anchorCtr="0" anchor="t" bIns="0" lIns="0" spcFirstLastPara="1" rIns="0" wrap="square" tIns="0">
              <a:spAutoFit/>
            </a:bodyPr>
            <a:lstStyle/>
            <a:p>
              <a:pPr indent="0" lvl="0" marL="0" marR="0" rtl="0" algn="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20 </a:t>
              </a:r>
              <a:endParaRPr sz="700"/>
            </a:p>
          </p:txBody>
        </p:sp>
        <p:sp>
          <p:nvSpPr>
            <p:cNvPr id="385" name="Google Shape;385;p32"/>
            <p:cNvSpPr txBox="1"/>
            <p:nvPr/>
          </p:nvSpPr>
          <p:spPr>
            <a:xfrm>
              <a:off x="20464" y="3425206"/>
              <a:ext cx="269835" cy="232225"/>
            </a:xfrm>
            <a:prstGeom prst="rect">
              <a:avLst/>
            </a:prstGeom>
            <a:noFill/>
            <a:ln>
              <a:noFill/>
            </a:ln>
          </p:spPr>
          <p:txBody>
            <a:bodyPr anchorCtr="0" anchor="t" bIns="0" lIns="0" spcFirstLastPara="1" rIns="0" wrap="square" tIns="0">
              <a:spAutoFit/>
            </a:bodyPr>
            <a:lstStyle/>
            <a:p>
              <a:pPr indent="0" lvl="0" marL="0" marR="0" rtl="0" algn="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10 </a:t>
              </a:r>
              <a:endParaRPr sz="700"/>
            </a:p>
          </p:txBody>
        </p:sp>
        <p:sp>
          <p:nvSpPr>
            <p:cNvPr id="386" name="Google Shape;386;p32"/>
            <p:cNvSpPr txBox="1"/>
            <p:nvPr/>
          </p:nvSpPr>
          <p:spPr>
            <a:xfrm>
              <a:off x="109006" y="4573291"/>
              <a:ext cx="181293" cy="232225"/>
            </a:xfrm>
            <a:prstGeom prst="rect">
              <a:avLst/>
            </a:prstGeom>
            <a:noFill/>
            <a:ln>
              <a:noFill/>
            </a:ln>
          </p:spPr>
          <p:txBody>
            <a:bodyPr anchorCtr="0" anchor="t" bIns="0" lIns="0" spcFirstLastPara="1" rIns="0" wrap="square" tIns="0">
              <a:spAutoFit/>
            </a:bodyPr>
            <a:lstStyle/>
            <a:p>
              <a:pPr indent="0" lvl="0" marL="0" marR="0" rtl="0" algn="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0 </a:t>
              </a:r>
              <a:endParaRPr sz="700"/>
            </a:p>
          </p:txBody>
        </p:sp>
        <p:grpSp>
          <p:nvGrpSpPr>
            <p:cNvPr id="387" name="Google Shape;387;p32"/>
            <p:cNvGrpSpPr/>
            <p:nvPr/>
          </p:nvGrpSpPr>
          <p:grpSpPr>
            <a:xfrm>
              <a:off x="381012" y="103753"/>
              <a:ext cx="4592341" cy="4595176"/>
              <a:chOff x="0" y="-6350"/>
              <a:chExt cx="10287000" cy="10293350"/>
            </a:xfrm>
          </p:grpSpPr>
          <p:sp>
            <p:nvSpPr>
              <p:cNvPr id="388" name="Google Shape;388;p32"/>
              <p:cNvSpPr/>
              <p:nvPr/>
            </p:nvSpPr>
            <p:spPr>
              <a:xfrm>
                <a:off x="0" y="4622800"/>
                <a:ext cx="1903095" cy="5664200"/>
              </a:xfrm>
              <a:custGeom>
                <a:rect b="b" l="l" r="r" t="t"/>
                <a:pathLst>
                  <a:path extrusionOk="0" h="5664200" w="1903095">
                    <a:moveTo>
                      <a:pt x="0" y="5664200"/>
                    </a:moveTo>
                    <a:lnTo>
                      <a:pt x="0" y="152248"/>
                    </a:lnTo>
                    <a:cubicBezTo>
                      <a:pt x="0" y="111869"/>
                      <a:pt x="16040" y="73144"/>
                      <a:pt x="44592" y="44592"/>
                    </a:cubicBezTo>
                    <a:cubicBezTo>
                      <a:pt x="73144" y="16040"/>
                      <a:pt x="111869" y="0"/>
                      <a:pt x="152248" y="0"/>
                    </a:cubicBezTo>
                    <a:lnTo>
                      <a:pt x="1750847" y="0"/>
                    </a:lnTo>
                    <a:cubicBezTo>
                      <a:pt x="1791226" y="0"/>
                      <a:pt x="1829951" y="16040"/>
                      <a:pt x="1858503" y="44592"/>
                    </a:cubicBezTo>
                    <a:cubicBezTo>
                      <a:pt x="1887055" y="73144"/>
                      <a:pt x="1903095" y="111869"/>
                      <a:pt x="1903095" y="152248"/>
                    </a:cubicBezTo>
                    <a:lnTo>
                      <a:pt x="1903095" y="5664200"/>
                    </a:lnTo>
                    <a:close/>
                  </a:path>
                </a:pathLst>
              </a:custGeom>
              <a:solidFill>
                <a:srgbClr val="5065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32"/>
              <p:cNvSpPr/>
              <p:nvPr/>
            </p:nvSpPr>
            <p:spPr>
              <a:xfrm>
                <a:off x="2095976" y="5137150"/>
                <a:ext cx="1903095" cy="5149850"/>
              </a:xfrm>
              <a:custGeom>
                <a:rect b="b" l="l" r="r" t="t"/>
                <a:pathLst>
                  <a:path extrusionOk="0" h="5149850" w="1903095">
                    <a:moveTo>
                      <a:pt x="0" y="5149850"/>
                    </a:moveTo>
                    <a:lnTo>
                      <a:pt x="0" y="152248"/>
                    </a:lnTo>
                    <a:cubicBezTo>
                      <a:pt x="0" y="68164"/>
                      <a:pt x="68164" y="0"/>
                      <a:pt x="152248" y="0"/>
                    </a:cubicBezTo>
                    <a:lnTo>
                      <a:pt x="1750848" y="0"/>
                    </a:lnTo>
                    <a:cubicBezTo>
                      <a:pt x="1791226" y="0"/>
                      <a:pt x="1829951" y="16040"/>
                      <a:pt x="1858503" y="44592"/>
                    </a:cubicBezTo>
                    <a:cubicBezTo>
                      <a:pt x="1887055" y="73144"/>
                      <a:pt x="1903095" y="111869"/>
                      <a:pt x="1903095" y="152248"/>
                    </a:cubicBezTo>
                    <a:lnTo>
                      <a:pt x="1903095" y="5149850"/>
                    </a:lnTo>
                    <a:close/>
                  </a:path>
                </a:pathLst>
              </a:custGeom>
              <a:solidFill>
                <a:srgbClr val="5065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32"/>
              <p:cNvSpPr/>
              <p:nvPr/>
            </p:nvSpPr>
            <p:spPr>
              <a:xfrm>
                <a:off x="4191953" y="2565400"/>
                <a:ext cx="1903095" cy="7721600"/>
              </a:xfrm>
              <a:custGeom>
                <a:rect b="b" l="l" r="r" t="t"/>
                <a:pathLst>
                  <a:path extrusionOk="0" h="7721600" w="1903095">
                    <a:moveTo>
                      <a:pt x="0" y="7721600"/>
                    </a:moveTo>
                    <a:lnTo>
                      <a:pt x="0" y="152248"/>
                    </a:lnTo>
                    <a:cubicBezTo>
                      <a:pt x="0" y="68164"/>
                      <a:pt x="68163" y="0"/>
                      <a:pt x="152247" y="0"/>
                    </a:cubicBezTo>
                    <a:lnTo>
                      <a:pt x="1750847" y="0"/>
                    </a:lnTo>
                    <a:cubicBezTo>
                      <a:pt x="1834931" y="0"/>
                      <a:pt x="1903094" y="68164"/>
                      <a:pt x="1903094" y="152248"/>
                    </a:cubicBezTo>
                    <a:lnTo>
                      <a:pt x="1903094" y="7721600"/>
                    </a:lnTo>
                    <a:close/>
                  </a:path>
                </a:pathLst>
              </a:custGeom>
              <a:solidFill>
                <a:srgbClr val="5065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1" name="Google Shape;391;p32"/>
              <p:cNvSpPr/>
              <p:nvPr/>
            </p:nvSpPr>
            <p:spPr>
              <a:xfrm>
                <a:off x="6287929" y="-6350"/>
                <a:ext cx="1903095" cy="10293350"/>
              </a:xfrm>
              <a:custGeom>
                <a:rect b="b" l="l" r="r" t="t"/>
                <a:pathLst>
                  <a:path extrusionOk="0" h="10293350" w="1903095">
                    <a:moveTo>
                      <a:pt x="0" y="10293350"/>
                    </a:moveTo>
                    <a:lnTo>
                      <a:pt x="0" y="152248"/>
                    </a:lnTo>
                    <a:cubicBezTo>
                      <a:pt x="0" y="111869"/>
                      <a:pt x="16040" y="73144"/>
                      <a:pt x="44592" y="44592"/>
                    </a:cubicBezTo>
                    <a:cubicBezTo>
                      <a:pt x="73144" y="16040"/>
                      <a:pt x="111869" y="0"/>
                      <a:pt x="152247" y="0"/>
                    </a:cubicBezTo>
                    <a:lnTo>
                      <a:pt x="1750847" y="0"/>
                    </a:lnTo>
                    <a:cubicBezTo>
                      <a:pt x="1791226" y="0"/>
                      <a:pt x="1829951" y="16040"/>
                      <a:pt x="1858502" y="44592"/>
                    </a:cubicBezTo>
                    <a:cubicBezTo>
                      <a:pt x="1887055" y="73144"/>
                      <a:pt x="1903095" y="111869"/>
                      <a:pt x="1903095" y="152248"/>
                    </a:cubicBezTo>
                    <a:lnTo>
                      <a:pt x="1903095" y="10293350"/>
                    </a:lnTo>
                    <a:close/>
                  </a:path>
                </a:pathLst>
              </a:custGeom>
              <a:solidFill>
                <a:srgbClr val="5065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2" name="Google Shape;392;p32"/>
              <p:cNvSpPr/>
              <p:nvPr/>
            </p:nvSpPr>
            <p:spPr>
              <a:xfrm>
                <a:off x="8383905" y="2565400"/>
                <a:ext cx="1903095" cy="7721600"/>
              </a:xfrm>
              <a:custGeom>
                <a:rect b="b" l="l" r="r" t="t"/>
                <a:pathLst>
                  <a:path extrusionOk="0" h="7721600" w="1903095">
                    <a:moveTo>
                      <a:pt x="0" y="7721600"/>
                    </a:moveTo>
                    <a:lnTo>
                      <a:pt x="0" y="152248"/>
                    </a:lnTo>
                    <a:cubicBezTo>
                      <a:pt x="0" y="68164"/>
                      <a:pt x="68164" y="0"/>
                      <a:pt x="152248" y="0"/>
                    </a:cubicBezTo>
                    <a:lnTo>
                      <a:pt x="1750848" y="0"/>
                    </a:lnTo>
                    <a:cubicBezTo>
                      <a:pt x="1834932" y="0"/>
                      <a:pt x="1903095" y="68164"/>
                      <a:pt x="1903095" y="152248"/>
                    </a:cubicBezTo>
                    <a:lnTo>
                      <a:pt x="1903095" y="7721600"/>
                    </a:lnTo>
                    <a:close/>
                  </a:path>
                </a:pathLst>
              </a:custGeom>
              <a:solidFill>
                <a:srgbClr val="5065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3" name="Google Shape;393;p32"/>
              <p:cNvSpPr/>
              <p:nvPr/>
            </p:nvSpPr>
            <p:spPr>
              <a:xfrm>
                <a:off x="0" y="5910118"/>
                <a:ext cx="1903095" cy="4376882"/>
              </a:xfrm>
              <a:custGeom>
                <a:rect b="b" l="l" r="r" t="t"/>
                <a:pathLst>
                  <a:path extrusionOk="0" h="4376882" w="1903095">
                    <a:moveTo>
                      <a:pt x="0" y="0"/>
                    </a:moveTo>
                    <a:lnTo>
                      <a:pt x="1903095" y="0"/>
                    </a:lnTo>
                    <a:lnTo>
                      <a:pt x="1903095" y="4376882"/>
                    </a:lnTo>
                    <a:lnTo>
                      <a:pt x="0" y="4376882"/>
                    </a:lnTo>
                    <a:close/>
                  </a:path>
                </a:pathLst>
              </a:custGeom>
              <a:solidFill>
                <a:srgbClr val="B2C9CA"/>
              </a:solidFill>
              <a:ln>
                <a:noFill/>
              </a:ln>
            </p:spPr>
          </p:sp>
          <p:sp>
            <p:nvSpPr>
              <p:cNvPr id="394" name="Google Shape;394;p32"/>
              <p:cNvSpPr/>
              <p:nvPr/>
            </p:nvSpPr>
            <p:spPr>
              <a:xfrm>
                <a:off x="2095976" y="6167120"/>
                <a:ext cx="1903095" cy="4119880"/>
              </a:xfrm>
              <a:custGeom>
                <a:rect b="b" l="l" r="r" t="t"/>
                <a:pathLst>
                  <a:path extrusionOk="0" h="4119880" w="1903095">
                    <a:moveTo>
                      <a:pt x="0" y="0"/>
                    </a:moveTo>
                    <a:lnTo>
                      <a:pt x="1903095" y="0"/>
                    </a:lnTo>
                    <a:lnTo>
                      <a:pt x="1903095" y="4119880"/>
                    </a:lnTo>
                    <a:lnTo>
                      <a:pt x="0" y="4119880"/>
                    </a:lnTo>
                    <a:close/>
                  </a:path>
                </a:pathLst>
              </a:custGeom>
              <a:solidFill>
                <a:srgbClr val="B2C9CA"/>
              </a:solidFill>
              <a:ln>
                <a:noFill/>
              </a:ln>
            </p:spPr>
          </p:sp>
          <p:sp>
            <p:nvSpPr>
              <p:cNvPr id="395" name="Google Shape;395;p32"/>
              <p:cNvSpPr/>
              <p:nvPr/>
            </p:nvSpPr>
            <p:spPr>
              <a:xfrm>
                <a:off x="4191953" y="3852333"/>
                <a:ext cx="1903095" cy="6434667"/>
              </a:xfrm>
              <a:custGeom>
                <a:rect b="b" l="l" r="r" t="t"/>
                <a:pathLst>
                  <a:path extrusionOk="0" h="6434667" w="1903095">
                    <a:moveTo>
                      <a:pt x="0" y="0"/>
                    </a:moveTo>
                    <a:lnTo>
                      <a:pt x="1903094" y="0"/>
                    </a:lnTo>
                    <a:lnTo>
                      <a:pt x="1903094" y="6434667"/>
                    </a:lnTo>
                    <a:lnTo>
                      <a:pt x="0" y="6434667"/>
                    </a:lnTo>
                    <a:close/>
                  </a:path>
                </a:pathLst>
              </a:custGeom>
              <a:solidFill>
                <a:srgbClr val="B2C9CA"/>
              </a:solidFill>
              <a:ln>
                <a:noFill/>
              </a:ln>
            </p:spPr>
          </p:sp>
          <p:sp>
            <p:nvSpPr>
              <p:cNvPr id="396" name="Google Shape;396;p32"/>
              <p:cNvSpPr/>
              <p:nvPr/>
            </p:nvSpPr>
            <p:spPr>
              <a:xfrm>
                <a:off x="6287929" y="2052320"/>
                <a:ext cx="1903095" cy="8234680"/>
              </a:xfrm>
              <a:custGeom>
                <a:rect b="b" l="l" r="r" t="t"/>
                <a:pathLst>
                  <a:path extrusionOk="0" h="8234680" w="1903095">
                    <a:moveTo>
                      <a:pt x="0" y="0"/>
                    </a:moveTo>
                    <a:lnTo>
                      <a:pt x="1903095" y="0"/>
                    </a:lnTo>
                    <a:lnTo>
                      <a:pt x="1903095" y="8234680"/>
                    </a:lnTo>
                    <a:lnTo>
                      <a:pt x="0" y="8234680"/>
                    </a:lnTo>
                    <a:close/>
                  </a:path>
                </a:pathLst>
              </a:custGeom>
              <a:solidFill>
                <a:srgbClr val="B2C9CA"/>
              </a:solidFill>
              <a:ln>
                <a:noFill/>
              </a:ln>
            </p:spPr>
          </p:sp>
          <p:sp>
            <p:nvSpPr>
              <p:cNvPr id="397" name="Google Shape;397;p32"/>
              <p:cNvSpPr/>
              <p:nvPr/>
            </p:nvSpPr>
            <p:spPr>
              <a:xfrm>
                <a:off x="0" y="7197437"/>
                <a:ext cx="1903095" cy="3089563"/>
              </a:xfrm>
              <a:custGeom>
                <a:rect b="b" l="l" r="r" t="t"/>
                <a:pathLst>
                  <a:path extrusionOk="0" h="3089563" w="1903095">
                    <a:moveTo>
                      <a:pt x="0" y="0"/>
                    </a:moveTo>
                    <a:lnTo>
                      <a:pt x="1903095" y="0"/>
                    </a:lnTo>
                    <a:lnTo>
                      <a:pt x="1903095" y="3089563"/>
                    </a:lnTo>
                    <a:lnTo>
                      <a:pt x="0" y="3089563"/>
                    </a:lnTo>
                    <a:close/>
                  </a:path>
                </a:pathLst>
              </a:custGeom>
              <a:solidFill>
                <a:srgbClr val="D1E5E6"/>
              </a:solidFill>
              <a:ln>
                <a:noFill/>
              </a:ln>
            </p:spPr>
          </p:sp>
          <p:sp>
            <p:nvSpPr>
              <p:cNvPr id="398" name="Google Shape;398;p32"/>
              <p:cNvSpPr/>
              <p:nvPr/>
            </p:nvSpPr>
            <p:spPr>
              <a:xfrm>
                <a:off x="2095976" y="8227060"/>
                <a:ext cx="1903095" cy="2059940"/>
              </a:xfrm>
              <a:custGeom>
                <a:rect b="b" l="l" r="r" t="t"/>
                <a:pathLst>
                  <a:path extrusionOk="0" h="2059940" w="1903095">
                    <a:moveTo>
                      <a:pt x="0" y="0"/>
                    </a:moveTo>
                    <a:lnTo>
                      <a:pt x="1903095" y="0"/>
                    </a:lnTo>
                    <a:lnTo>
                      <a:pt x="1903095" y="2059940"/>
                    </a:lnTo>
                    <a:lnTo>
                      <a:pt x="0" y="2059940"/>
                    </a:lnTo>
                    <a:close/>
                  </a:path>
                </a:pathLst>
              </a:custGeom>
              <a:solidFill>
                <a:srgbClr val="D1E5E6"/>
              </a:solidFill>
              <a:ln>
                <a:noFill/>
              </a:ln>
            </p:spPr>
          </p:sp>
          <p:sp>
            <p:nvSpPr>
              <p:cNvPr id="399" name="Google Shape;399;p32"/>
              <p:cNvSpPr/>
              <p:nvPr/>
            </p:nvSpPr>
            <p:spPr>
              <a:xfrm>
                <a:off x="4191953" y="6426200"/>
                <a:ext cx="1903095" cy="3860800"/>
              </a:xfrm>
              <a:custGeom>
                <a:rect b="b" l="l" r="r" t="t"/>
                <a:pathLst>
                  <a:path extrusionOk="0" h="3860800" w="1903095">
                    <a:moveTo>
                      <a:pt x="0" y="0"/>
                    </a:moveTo>
                    <a:lnTo>
                      <a:pt x="1903094" y="0"/>
                    </a:lnTo>
                    <a:lnTo>
                      <a:pt x="1903094" y="3860800"/>
                    </a:lnTo>
                    <a:lnTo>
                      <a:pt x="0" y="3860800"/>
                    </a:lnTo>
                    <a:close/>
                  </a:path>
                </a:pathLst>
              </a:custGeom>
              <a:solidFill>
                <a:srgbClr val="D1E5E6"/>
              </a:solidFill>
              <a:ln>
                <a:noFill/>
              </a:ln>
            </p:spPr>
          </p:sp>
          <p:sp>
            <p:nvSpPr>
              <p:cNvPr id="400" name="Google Shape;400;p32"/>
              <p:cNvSpPr/>
              <p:nvPr/>
            </p:nvSpPr>
            <p:spPr>
              <a:xfrm>
                <a:off x="6287929" y="5654992"/>
                <a:ext cx="1903095" cy="4632008"/>
              </a:xfrm>
              <a:custGeom>
                <a:rect b="b" l="l" r="r" t="t"/>
                <a:pathLst>
                  <a:path extrusionOk="0" h="4632008" w="1903095">
                    <a:moveTo>
                      <a:pt x="0" y="0"/>
                    </a:moveTo>
                    <a:lnTo>
                      <a:pt x="1903095" y="0"/>
                    </a:lnTo>
                    <a:lnTo>
                      <a:pt x="1903095" y="4632008"/>
                    </a:lnTo>
                    <a:lnTo>
                      <a:pt x="0" y="4632008"/>
                    </a:lnTo>
                    <a:close/>
                  </a:path>
                </a:pathLst>
              </a:custGeom>
              <a:solidFill>
                <a:srgbClr val="D1E5E6"/>
              </a:solidFill>
              <a:ln>
                <a:noFill/>
              </a:ln>
            </p:spPr>
          </p:sp>
          <p:sp>
            <p:nvSpPr>
              <p:cNvPr id="401" name="Google Shape;401;p32"/>
              <p:cNvSpPr/>
              <p:nvPr/>
            </p:nvSpPr>
            <p:spPr>
              <a:xfrm>
                <a:off x="8383905" y="4624493"/>
                <a:ext cx="1903095" cy="5662507"/>
              </a:xfrm>
              <a:custGeom>
                <a:rect b="b" l="l" r="r" t="t"/>
                <a:pathLst>
                  <a:path extrusionOk="0" h="5662507" w="1903095">
                    <a:moveTo>
                      <a:pt x="0" y="0"/>
                    </a:moveTo>
                    <a:lnTo>
                      <a:pt x="1903095" y="0"/>
                    </a:lnTo>
                    <a:lnTo>
                      <a:pt x="1903095" y="5662507"/>
                    </a:lnTo>
                    <a:lnTo>
                      <a:pt x="0" y="5662507"/>
                    </a:lnTo>
                    <a:close/>
                  </a:path>
                </a:pathLst>
              </a:custGeom>
              <a:solidFill>
                <a:srgbClr val="D1E5E6"/>
              </a:solidFill>
              <a:ln>
                <a:noFill/>
              </a:ln>
            </p:spPr>
          </p:sp>
        </p:grpSp>
      </p:grpSp>
      <p:grpSp>
        <p:nvGrpSpPr>
          <p:cNvPr id="402" name="Google Shape;402;p32"/>
          <p:cNvGrpSpPr/>
          <p:nvPr/>
        </p:nvGrpSpPr>
        <p:grpSpPr>
          <a:xfrm>
            <a:off x="3838252" y="2631539"/>
            <a:ext cx="1865008" cy="1883200"/>
            <a:chOff x="0" y="-19050"/>
            <a:chExt cx="4973353" cy="5021866"/>
          </a:xfrm>
        </p:grpSpPr>
        <p:sp>
          <p:nvSpPr>
            <p:cNvPr id="403" name="Google Shape;403;p32"/>
            <p:cNvSpPr txBox="1"/>
            <p:nvPr/>
          </p:nvSpPr>
          <p:spPr>
            <a:xfrm>
              <a:off x="546908" y="4770591"/>
              <a:ext cx="517790" cy="23222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Item 1</a:t>
              </a:r>
              <a:endParaRPr sz="700"/>
            </a:p>
          </p:txBody>
        </p:sp>
        <p:sp>
          <p:nvSpPr>
            <p:cNvPr id="404" name="Google Shape;404;p32"/>
            <p:cNvSpPr txBox="1"/>
            <p:nvPr/>
          </p:nvSpPr>
          <p:spPr>
            <a:xfrm>
              <a:off x="1474957" y="4770591"/>
              <a:ext cx="533071" cy="23222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Item 2</a:t>
              </a:r>
              <a:endParaRPr sz="700"/>
            </a:p>
          </p:txBody>
        </p:sp>
        <p:sp>
          <p:nvSpPr>
            <p:cNvPr id="405" name="Google Shape;405;p32"/>
            <p:cNvSpPr txBox="1"/>
            <p:nvPr/>
          </p:nvSpPr>
          <p:spPr>
            <a:xfrm>
              <a:off x="2411754" y="4770591"/>
              <a:ext cx="530857" cy="23222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Item 3</a:t>
              </a:r>
              <a:endParaRPr sz="700"/>
            </a:p>
          </p:txBody>
        </p:sp>
        <p:sp>
          <p:nvSpPr>
            <p:cNvPr id="406" name="Google Shape;406;p32"/>
            <p:cNvSpPr txBox="1"/>
            <p:nvPr/>
          </p:nvSpPr>
          <p:spPr>
            <a:xfrm>
              <a:off x="3343723" y="4770591"/>
              <a:ext cx="538298" cy="23222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Item 4</a:t>
              </a:r>
              <a:endParaRPr sz="700"/>
            </a:p>
          </p:txBody>
        </p:sp>
        <p:sp>
          <p:nvSpPr>
            <p:cNvPr id="407" name="Google Shape;407;p32"/>
            <p:cNvSpPr txBox="1"/>
            <p:nvPr/>
          </p:nvSpPr>
          <p:spPr>
            <a:xfrm>
              <a:off x="4290840" y="4770591"/>
              <a:ext cx="515442" cy="23222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Item 5</a:t>
              </a:r>
              <a:endParaRPr sz="700"/>
            </a:p>
          </p:txBody>
        </p:sp>
        <p:grpSp>
          <p:nvGrpSpPr>
            <p:cNvPr id="408" name="Google Shape;408;p32"/>
            <p:cNvGrpSpPr/>
            <p:nvPr/>
          </p:nvGrpSpPr>
          <p:grpSpPr>
            <a:xfrm>
              <a:off x="381012" y="103753"/>
              <a:ext cx="4592341" cy="4598011"/>
              <a:chOff x="0" y="-6350"/>
              <a:chExt cx="10287000" cy="10299700"/>
            </a:xfrm>
          </p:grpSpPr>
          <p:sp>
            <p:nvSpPr>
              <p:cNvPr id="409" name="Google Shape;409;p32"/>
              <p:cNvSpPr/>
              <p:nvPr/>
            </p:nvSpPr>
            <p:spPr>
              <a:xfrm>
                <a:off x="0" y="-63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410" name="Google Shape;410;p32"/>
              <p:cNvSpPr/>
              <p:nvPr/>
            </p:nvSpPr>
            <p:spPr>
              <a:xfrm>
                <a:off x="0" y="20510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411" name="Google Shape;411;p32"/>
              <p:cNvSpPr/>
              <p:nvPr/>
            </p:nvSpPr>
            <p:spPr>
              <a:xfrm>
                <a:off x="0" y="41084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412" name="Google Shape;412;p32"/>
              <p:cNvSpPr/>
              <p:nvPr/>
            </p:nvSpPr>
            <p:spPr>
              <a:xfrm>
                <a:off x="0" y="61658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413" name="Google Shape;413;p32"/>
              <p:cNvSpPr/>
              <p:nvPr/>
            </p:nvSpPr>
            <p:spPr>
              <a:xfrm>
                <a:off x="0" y="82232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414" name="Google Shape;414;p32"/>
              <p:cNvSpPr/>
              <p:nvPr/>
            </p:nvSpPr>
            <p:spPr>
              <a:xfrm>
                <a:off x="0" y="102806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60000"/>
                </a:srgbClr>
              </a:solidFill>
              <a:ln>
                <a:noFill/>
              </a:ln>
            </p:spPr>
          </p:sp>
        </p:grpSp>
        <p:sp>
          <p:nvSpPr>
            <p:cNvPr id="415" name="Google Shape;415;p32"/>
            <p:cNvSpPr txBox="1"/>
            <p:nvPr/>
          </p:nvSpPr>
          <p:spPr>
            <a:xfrm>
              <a:off x="22855" y="-19050"/>
              <a:ext cx="267444" cy="232225"/>
            </a:xfrm>
            <a:prstGeom prst="rect">
              <a:avLst/>
            </a:prstGeom>
            <a:noFill/>
            <a:ln>
              <a:noFill/>
            </a:ln>
          </p:spPr>
          <p:txBody>
            <a:bodyPr anchorCtr="0" anchor="t" bIns="0" lIns="0" spcFirstLastPara="1" rIns="0" wrap="square" tIns="0">
              <a:spAutoFit/>
            </a:bodyPr>
            <a:lstStyle/>
            <a:p>
              <a:pPr indent="0" lvl="0" marL="0" marR="0" rtl="0" algn="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50 </a:t>
              </a:r>
              <a:endParaRPr sz="700"/>
            </a:p>
          </p:txBody>
        </p:sp>
        <p:sp>
          <p:nvSpPr>
            <p:cNvPr id="416" name="Google Shape;416;p32"/>
            <p:cNvSpPr txBox="1"/>
            <p:nvPr/>
          </p:nvSpPr>
          <p:spPr>
            <a:xfrm>
              <a:off x="0" y="899418"/>
              <a:ext cx="290299" cy="232225"/>
            </a:xfrm>
            <a:prstGeom prst="rect">
              <a:avLst/>
            </a:prstGeom>
            <a:noFill/>
            <a:ln>
              <a:noFill/>
            </a:ln>
          </p:spPr>
          <p:txBody>
            <a:bodyPr anchorCtr="0" anchor="t" bIns="0" lIns="0" spcFirstLastPara="1" rIns="0" wrap="square" tIns="0">
              <a:spAutoFit/>
            </a:bodyPr>
            <a:lstStyle/>
            <a:p>
              <a:pPr indent="0" lvl="0" marL="0" marR="0" rtl="0" algn="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40 </a:t>
              </a:r>
              <a:endParaRPr sz="700"/>
            </a:p>
          </p:txBody>
        </p:sp>
        <p:sp>
          <p:nvSpPr>
            <p:cNvPr id="417" name="Google Shape;417;p32"/>
            <p:cNvSpPr txBox="1"/>
            <p:nvPr/>
          </p:nvSpPr>
          <p:spPr>
            <a:xfrm>
              <a:off x="7441" y="1817886"/>
              <a:ext cx="282858" cy="232225"/>
            </a:xfrm>
            <a:prstGeom prst="rect">
              <a:avLst/>
            </a:prstGeom>
            <a:noFill/>
            <a:ln>
              <a:noFill/>
            </a:ln>
          </p:spPr>
          <p:txBody>
            <a:bodyPr anchorCtr="0" anchor="t" bIns="0" lIns="0" spcFirstLastPara="1" rIns="0" wrap="square" tIns="0">
              <a:spAutoFit/>
            </a:bodyPr>
            <a:lstStyle/>
            <a:p>
              <a:pPr indent="0" lvl="0" marL="0" marR="0" rtl="0" algn="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30 </a:t>
              </a:r>
              <a:endParaRPr sz="700"/>
            </a:p>
          </p:txBody>
        </p:sp>
        <p:sp>
          <p:nvSpPr>
            <p:cNvPr id="418" name="Google Shape;418;p32"/>
            <p:cNvSpPr txBox="1"/>
            <p:nvPr/>
          </p:nvSpPr>
          <p:spPr>
            <a:xfrm>
              <a:off x="5227" y="2736355"/>
              <a:ext cx="285072" cy="232225"/>
            </a:xfrm>
            <a:prstGeom prst="rect">
              <a:avLst/>
            </a:prstGeom>
            <a:noFill/>
            <a:ln>
              <a:noFill/>
            </a:ln>
          </p:spPr>
          <p:txBody>
            <a:bodyPr anchorCtr="0" anchor="t" bIns="0" lIns="0" spcFirstLastPara="1" rIns="0" wrap="square" tIns="0">
              <a:spAutoFit/>
            </a:bodyPr>
            <a:lstStyle/>
            <a:p>
              <a:pPr indent="0" lvl="0" marL="0" marR="0" rtl="0" algn="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20 </a:t>
              </a:r>
              <a:endParaRPr sz="700"/>
            </a:p>
          </p:txBody>
        </p:sp>
        <p:sp>
          <p:nvSpPr>
            <p:cNvPr id="419" name="Google Shape;419;p32"/>
            <p:cNvSpPr txBox="1"/>
            <p:nvPr/>
          </p:nvSpPr>
          <p:spPr>
            <a:xfrm>
              <a:off x="20464" y="3654823"/>
              <a:ext cx="269835" cy="232225"/>
            </a:xfrm>
            <a:prstGeom prst="rect">
              <a:avLst/>
            </a:prstGeom>
            <a:noFill/>
            <a:ln>
              <a:noFill/>
            </a:ln>
          </p:spPr>
          <p:txBody>
            <a:bodyPr anchorCtr="0" anchor="t" bIns="0" lIns="0" spcFirstLastPara="1" rIns="0" wrap="square" tIns="0">
              <a:spAutoFit/>
            </a:bodyPr>
            <a:lstStyle/>
            <a:p>
              <a:pPr indent="0" lvl="0" marL="0" marR="0" rtl="0" algn="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10 </a:t>
              </a:r>
              <a:endParaRPr sz="700"/>
            </a:p>
          </p:txBody>
        </p:sp>
        <p:sp>
          <p:nvSpPr>
            <p:cNvPr id="420" name="Google Shape;420;p32"/>
            <p:cNvSpPr txBox="1"/>
            <p:nvPr/>
          </p:nvSpPr>
          <p:spPr>
            <a:xfrm>
              <a:off x="109006" y="4573291"/>
              <a:ext cx="181293" cy="232225"/>
            </a:xfrm>
            <a:prstGeom prst="rect">
              <a:avLst/>
            </a:prstGeom>
            <a:noFill/>
            <a:ln>
              <a:noFill/>
            </a:ln>
          </p:spPr>
          <p:txBody>
            <a:bodyPr anchorCtr="0" anchor="t" bIns="0" lIns="0" spcFirstLastPara="1" rIns="0" wrap="square" tIns="0">
              <a:spAutoFit/>
            </a:bodyPr>
            <a:lstStyle/>
            <a:p>
              <a:pPr indent="0" lvl="0" marL="0" marR="0" rtl="0" algn="r">
                <a:lnSpc>
                  <a:spcPct val="139962"/>
                </a:lnSpc>
                <a:spcBef>
                  <a:spcPts val="0"/>
                </a:spcBef>
                <a:spcAft>
                  <a:spcPts val="0"/>
                </a:spcAft>
                <a:buNone/>
              </a:pPr>
              <a:r>
                <a:rPr b="0" i="0" lang="en" sz="500" u="none" cap="none" strike="noStrike">
                  <a:solidFill>
                    <a:srgbClr val="000000"/>
                  </a:solidFill>
                  <a:latin typeface="Antic Didone"/>
                  <a:ea typeface="Antic Didone"/>
                  <a:cs typeface="Antic Didone"/>
                  <a:sym typeface="Antic Didone"/>
                </a:rPr>
                <a:t>0 </a:t>
              </a:r>
              <a:endParaRPr sz="700"/>
            </a:p>
          </p:txBody>
        </p:sp>
        <p:grpSp>
          <p:nvGrpSpPr>
            <p:cNvPr id="421" name="Google Shape;421;p32"/>
            <p:cNvGrpSpPr/>
            <p:nvPr/>
          </p:nvGrpSpPr>
          <p:grpSpPr>
            <a:xfrm>
              <a:off x="380240" y="103753"/>
              <a:ext cx="4593113" cy="4595176"/>
              <a:chOff x="-1731" y="-6350"/>
              <a:chExt cx="10288731" cy="10293350"/>
            </a:xfrm>
          </p:grpSpPr>
          <p:sp>
            <p:nvSpPr>
              <p:cNvPr id="422" name="Google Shape;422;p32"/>
              <p:cNvSpPr/>
              <p:nvPr/>
            </p:nvSpPr>
            <p:spPr>
              <a:xfrm>
                <a:off x="-1731" y="8216864"/>
                <a:ext cx="1906557" cy="2070136"/>
              </a:xfrm>
              <a:custGeom>
                <a:rect b="b" l="l" r="r" t="t"/>
                <a:pathLst>
                  <a:path extrusionOk="0" h="2070136" w="1906557">
                    <a:moveTo>
                      <a:pt x="1731" y="2070136"/>
                    </a:moveTo>
                    <a:lnTo>
                      <a:pt x="1731" y="158633"/>
                    </a:lnTo>
                    <a:cubicBezTo>
                      <a:pt x="0" y="117166"/>
                      <a:pt x="15273" y="76789"/>
                      <a:pt x="44015" y="46849"/>
                    </a:cubicBezTo>
                    <a:cubicBezTo>
                      <a:pt x="72756" y="16909"/>
                      <a:pt x="112475" y="0"/>
                      <a:pt x="153979" y="36"/>
                    </a:cubicBezTo>
                    <a:lnTo>
                      <a:pt x="1752578" y="36"/>
                    </a:lnTo>
                    <a:cubicBezTo>
                      <a:pt x="1794082" y="0"/>
                      <a:pt x="1833801" y="16909"/>
                      <a:pt x="1862542" y="46849"/>
                    </a:cubicBezTo>
                    <a:cubicBezTo>
                      <a:pt x="1891284" y="76789"/>
                      <a:pt x="1906557" y="117166"/>
                      <a:pt x="1904826" y="158633"/>
                    </a:cubicBezTo>
                    <a:lnTo>
                      <a:pt x="1904826" y="2070136"/>
                    </a:lnTo>
                    <a:close/>
                  </a:path>
                </a:pathLst>
              </a:custGeom>
              <a:solidFill>
                <a:srgbClr val="5065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3" name="Google Shape;423;p32"/>
              <p:cNvSpPr/>
              <p:nvPr/>
            </p:nvSpPr>
            <p:spPr>
              <a:xfrm>
                <a:off x="2095976" y="6165850"/>
                <a:ext cx="1903095" cy="4121150"/>
              </a:xfrm>
              <a:custGeom>
                <a:rect b="b" l="l" r="r" t="t"/>
                <a:pathLst>
                  <a:path extrusionOk="0" h="4121150" w="1903095">
                    <a:moveTo>
                      <a:pt x="0" y="4121150"/>
                    </a:moveTo>
                    <a:lnTo>
                      <a:pt x="0" y="152248"/>
                    </a:lnTo>
                    <a:cubicBezTo>
                      <a:pt x="0" y="68164"/>
                      <a:pt x="68164" y="0"/>
                      <a:pt x="152248" y="0"/>
                    </a:cubicBezTo>
                    <a:lnTo>
                      <a:pt x="1750848" y="0"/>
                    </a:lnTo>
                    <a:cubicBezTo>
                      <a:pt x="1791226" y="0"/>
                      <a:pt x="1829951" y="16040"/>
                      <a:pt x="1858503" y="44592"/>
                    </a:cubicBezTo>
                    <a:cubicBezTo>
                      <a:pt x="1887055" y="73144"/>
                      <a:pt x="1903095" y="111869"/>
                      <a:pt x="1903095" y="152248"/>
                    </a:cubicBezTo>
                    <a:lnTo>
                      <a:pt x="1903095" y="4121150"/>
                    </a:lnTo>
                    <a:close/>
                  </a:path>
                </a:pathLst>
              </a:custGeom>
              <a:solidFill>
                <a:srgbClr val="5065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4" name="Google Shape;424;p32"/>
              <p:cNvSpPr/>
              <p:nvPr/>
            </p:nvSpPr>
            <p:spPr>
              <a:xfrm>
                <a:off x="4191953" y="4108450"/>
                <a:ext cx="1903095" cy="6178550"/>
              </a:xfrm>
              <a:custGeom>
                <a:rect b="b" l="l" r="r" t="t"/>
                <a:pathLst>
                  <a:path extrusionOk="0" h="6178550" w="1903095">
                    <a:moveTo>
                      <a:pt x="0" y="6178550"/>
                    </a:moveTo>
                    <a:lnTo>
                      <a:pt x="0" y="152248"/>
                    </a:lnTo>
                    <a:cubicBezTo>
                      <a:pt x="0" y="68164"/>
                      <a:pt x="68163" y="0"/>
                      <a:pt x="152247" y="0"/>
                    </a:cubicBezTo>
                    <a:lnTo>
                      <a:pt x="1750847" y="0"/>
                    </a:lnTo>
                    <a:cubicBezTo>
                      <a:pt x="1834931" y="0"/>
                      <a:pt x="1903094" y="68164"/>
                      <a:pt x="1903094" y="152248"/>
                    </a:cubicBezTo>
                    <a:lnTo>
                      <a:pt x="1903094" y="6178550"/>
                    </a:lnTo>
                    <a:close/>
                  </a:path>
                </a:pathLst>
              </a:custGeom>
              <a:solidFill>
                <a:srgbClr val="5065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5" name="Google Shape;425;p32"/>
              <p:cNvSpPr/>
              <p:nvPr/>
            </p:nvSpPr>
            <p:spPr>
              <a:xfrm>
                <a:off x="6287929" y="2051050"/>
                <a:ext cx="1903095" cy="8235950"/>
              </a:xfrm>
              <a:custGeom>
                <a:rect b="b" l="l" r="r" t="t"/>
                <a:pathLst>
                  <a:path extrusionOk="0" h="8235950" w="1903095">
                    <a:moveTo>
                      <a:pt x="0" y="8235950"/>
                    </a:moveTo>
                    <a:lnTo>
                      <a:pt x="0" y="152248"/>
                    </a:lnTo>
                    <a:cubicBezTo>
                      <a:pt x="0" y="111869"/>
                      <a:pt x="16040" y="73144"/>
                      <a:pt x="44592" y="44592"/>
                    </a:cubicBezTo>
                    <a:cubicBezTo>
                      <a:pt x="73144" y="16040"/>
                      <a:pt x="111869" y="0"/>
                      <a:pt x="152247" y="0"/>
                    </a:cubicBezTo>
                    <a:lnTo>
                      <a:pt x="1750847" y="0"/>
                    </a:lnTo>
                    <a:cubicBezTo>
                      <a:pt x="1791226" y="0"/>
                      <a:pt x="1829951" y="16040"/>
                      <a:pt x="1858502" y="44592"/>
                    </a:cubicBezTo>
                    <a:cubicBezTo>
                      <a:pt x="1887055" y="73144"/>
                      <a:pt x="1903095" y="111869"/>
                      <a:pt x="1903095" y="152248"/>
                    </a:cubicBezTo>
                    <a:lnTo>
                      <a:pt x="1903095" y="8235950"/>
                    </a:lnTo>
                    <a:close/>
                  </a:path>
                </a:pathLst>
              </a:custGeom>
              <a:solidFill>
                <a:srgbClr val="5065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6" name="Google Shape;426;p32"/>
              <p:cNvSpPr/>
              <p:nvPr/>
            </p:nvSpPr>
            <p:spPr>
              <a:xfrm>
                <a:off x="8383905" y="-6350"/>
                <a:ext cx="1903095" cy="10293350"/>
              </a:xfrm>
              <a:custGeom>
                <a:rect b="b" l="l" r="r" t="t"/>
                <a:pathLst>
                  <a:path extrusionOk="0" h="10293350" w="1903095">
                    <a:moveTo>
                      <a:pt x="0" y="10293350"/>
                    </a:moveTo>
                    <a:lnTo>
                      <a:pt x="0" y="152248"/>
                    </a:lnTo>
                    <a:cubicBezTo>
                      <a:pt x="0" y="68164"/>
                      <a:pt x="68164" y="0"/>
                      <a:pt x="152248" y="0"/>
                    </a:cubicBezTo>
                    <a:lnTo>
                      <a:pt x="1750848" y="0"/>
                    </a:lnTo>
                    <a:cubicBezTo>
                      <a:pt x="1834932" y="0"/>
                      <a:pt x="1903095" y="68164"/>
                      <a:pt x="1903095" y="152248"/>
                    </a:cubicBezTo>
                    <a:lnTo>
                      <a:pt x="1903095" y="10293350"/>
                    </a:lnTo>
                    <a:close/>
                  </a:path>
                </a:pathLst>
              </a:custGeom>
              <a:solidFill>
                <a:srgbClr val="5065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7" name="Google Shape;427;p32"/>
              <p:cNvSpPr/>
              <p:nvPr/>
            </p:nvSpPr>
            <p:spPr>
              <a:xfrm>
                <a:off x="0" y="9251950"/>
                <a:ext cx="1903095" cy="1035050"/>
              </a:xfrm>
              <a:custGeom>
                <a:rect b="b" l="l" r="r" t="t"/>
                <a:pathLst>
                  <a:path extrusionOk="0" h="1035050" w="1903095">
                    <a:moveTo>
                      <a:pt x="0" y="0"/>
                    </a:moveTo>
                    <a:lnTo>
                      <a:pt x="1903095" y="0"/>
                    </a:lnTo>
                    <a:lnTo>
                      <a:pt x="1903095" y="1035050"/>
                    </a:lnTo>
                    <a:lnTo>
                      <a:pt x="0" y="1035050"/>
                    </a:lnTo>
                    <a:close/>
                  </a:path>
                </a:pathLst>
              </a:custGeom>
              <a:solidFill>
                <a:srgbClr val="B2C9CA"/>
              </a:solidFill>
              <a:ln>
                <a:noFill/>
              </a:ln>
            </p:spPr>
          </p:sp>
          <p:sp>
            <p:nvSpPr>
              <p:cNvPr id="428" name="Google Shape;428;p32"/>
              <p:cNvSpPr/>
              <p:nvPr/>
            </p:nvSpPr>
            <p:spPr>
              <a:xfrm>
                <a:off x="2095976" y="6990080"/>
                <a:ext cx="1903095" cy="3296920"/>
              </a:xfrm>
              <a:custGeom>
                <a:rect b="b" l="l" r="r" t="t"/>
                <a:pathLst>
                  <a:path extrusionOk="0" h="3296920" w="1903095">
                    <a:moveTo>
                      <a:pt x="0" y="0"/>
                    </a:moveTo>
                    <a:lnTo>
                      <a:pt x="1903095" y="0"/>
                    </a:lnTo>
                    <a:lnTo>
                      <a:pt x="1903095" y="3296920"/>
                    </a:lnTo>
                    <a:lnTo>
                      <a:pt x="0" y="3296920"/>
                    </a:lnTo>
                    <a:close/>
                  </a:path>
                </a:pathLst>
              </a:custGeom>
              <a:solidFill>
                <a:srgbClr val="B2C9CA"/>
              </a:solidFill>
              <a:ln>
                <a:noFill/>
              </a:ln>
            </p:spPr>
          </p:sp>
          <p:sp>
            <p:nvSpPr>
              <p:cNvPr id="429" name="Google Shape;429;p32"/>
              <p:cNvSpPr/>
              <p:nvPr/>
            </p:nvSpPr>
            <p:spPr>
              <a:xfrm>
                <a:off x="4191953" y="5138208"/>
                <a:ext cx="1903095" cy="5148792"/>
              </a:xfrm>
              <a:custGeom>
                <a:rect b="b" l="l" r="r" t="t"/>
                <a:pathLst>
                  <a:path extrusionOk="0" h="5148792" w="1903095">
                    <a:moveTo>
                      <a:pt x="0" y="0"/>
                    </a:moveTo>
                    <a:lnTo>
                      <a:pt x="1903094" y="0"/>
                    </a:lnTo>
                    <a:lnTo>
                      <a:pt x="1903094" y="5148792"/>
                    </a:lnTo>
                    <a:lnTo>
                      <a:pt x="0" y="5148792"/>
                    </a:lnTo>
                    <a:close/>
                  </a:path>
                </a:pathLst>
              </a:custGeom>
              <a:solidFill>
                <a:srgbClr val="B2C9CA"/>
              </a:solidFill>
              <a:ln>
                <a:noFill/>
              </a:ln>
            </p:spPr>
          </p:sp>
          <p:sp>
            <p:nvSpPr>
              <p:cNvPr id="430" name="Google Shape;430;p32"/>
              <p:cNvSpPr/>
              <p:nvPr/>
            </p:nvSpPr>
            <p:spPr>
              <a:xfrm>
                <a:off x="6287929" y="3698240"/>
                <a:ext cx="1903095" cy="6588760"/>
              </a:xfrm>
              <a:custGeom>
                <a:rect b="b" l="l" r="r" t="t"/>
                <a:pathLst>
                  <a:path extrusionOk="0" h="6588760" w="1903095">
                    <a:moveTo>
                      <a:pt x="0" y="0"/>
                    </a:moveTo>
                    <a:lnTo>
                      <a:pt x="1903095" y="0"/>
                    </a:lnTo>
                    <a:lnTo>
                      <a:pt x="1903095" y="6588760"/>
                    </a:lnTo>
                    <a:lnTo>
                      <a:pt x="0" y="6588760"/>
                    </a:lnTo>
                    <a:close/>
                  </a:path>
                </a:pathLst>
              </a:custGeom>
              <a:solidFill>
                <a:srgbClr val="B2C9CA"/>
              </a:solidFill>
              <a:ln>
                <a:noFill/>
              </a:ln>
            </p:spPr>
          </p:sp>
          <p:sp>
            <p:nvSpPr>
              <p:cNvPr id="431" name="Google Shape;431;p32"/>
              <p:cNvSpPr/>
              <p:nvPr/>
            </p:nvSpPr>
            <p:spPr>
              <a:xfrm>
                <a:off x="8383905" y="1640586"/>
                <a:ext cx="1903095" cy="8646414"/>
              </a:xfrm>
              <a:custGeom>
                <a:rect b="b" l="l" r="r" t="t"/>
                <a:pathLst>
                  <a:path extrusionOk="0" h="8646414" w="1903095">
                    <a:moveTo>
                      <a:pt x="0" y="0"/>
                    </a:moveTo>
                    <a:lnTo>
                      <a:pt x="1903095" y="0"/>
                    </a:lnTo>
                    <a:lnTo>
                      <a:pt x="1903095" y="8646414"/>
                    </a:lnTo>
                    <a:lnTo>
                      <a:pt x="0" y="8646414"/>
                    </a:lnTo>
                    <a:close/>
                  </a:path>
                </a:pathLst>
              </a:custGeom>
              <a:solidFill>
                <a:srgbClr val="B2C9CA"/>
              </a:solidFill>
              <a:ln>
                <a:noFill/>
              </a:ln>
            </p:spPr>
          </p:sp>
          <p:sp>
            <p:nvSpPr>
              <p:cNvPr id="432" name="Google Shape;432;p32"/>
              <p:cNvSpPr/>
              <p:nvPr/>
            </p:nvSpPr>
            <p:spPr>
              <a:xfrm>
                <a:off x="0" y="10287000"/>
                <a:ext cx="1903095" cy="0"/>
              </a:xfrm>
              <a:custGeom>
                <a:rect b="b" l="l" r="r" t="t"/>
                <a:pathLst>
                  <a:path extrusionOk="0" h="120000" w="1903095">
                    <a:moveTo>
                      <a:pt x="0" y="0"/>
                    </a:moveTo>
                    <a:lnTo>
                      <a:pt x="1903095" y="0"/>
                    </a:lnTo>
                    <a:lnTo>
                      <a:pt x="1903095" y="0"/>
                    </a:lnTo>
                    <a:lnTo>
                      <a:pt x="0" y="0"/>
                    </a:lnTo>
                    <a:close/>
                  </a:path>
                </a:pathLst>
              </a:custGeom>
              <a:solidFill>
                <a:srgbClr val="D1E5E6"/>
              </a:solidFill>
              <a:ln>
                <a:noFill/>
              </a:ln>
            </p:spPr>
          </p:sp>
          <p:sp>
            <p:nvSpPr>
              <p:cNvPr id="433" name="Google Shape;433;p32"/>
              <p:cNvSpPr/>
              <p:nvPr/>
            </p:nvSpPr>
            <p:spPr>
              <a:xfrm>
                <a:off x="2095976" y="8638540"/>
                <a:ext cx="1903095" cy="1648460"/>
              </a:xfrm>
              <a:custGeom>
                <a:rect b="b" l="l" r="r" t="t"/>
                <a:pathLst>
                  <a:path extrusionOk="0" h="1648460" w="1903095">
                    <a:moveTo>
                      <a:pt x="0" y="0"/>
                    </a:moveTo>
                    <a:lnTo>
                      <a:pt x="1903095" y="0"/>
                    </a:lnTo>
                    <a:lnTo>
                      <a:pt x="1903095" y="1648460"/>
                    </a:lnTo>
                    <a:lnTo>
                      <a:pt x="0" y="1648460"/>
                    </a:lnTo>
                    <a:close/>
                  </a:path>
                </a:pathLst>
              </a:custGeom>
              <a:solidFill>
                <a:srgbClr val="D1E5E6"/>
              </a:solidFill>
              <a:ln>
                <a:noFill/>
              </a:ln>
            </p:spPr>
          </p:sp>
          <p:sp>
            <p:nvSpPr>
              <p:cNvPr id="434" name="Google Shape;434;p32"/>
              <p:cNvSpPr/>
              <p:nvPr/>
            </p:nvSpPr>
            <p:spPr>
              <a:xfrm>
                <a:off x="4191953" y="7197725"/>
                <a:ext cx="1903095" cy="3089275"/>
              </a:xfrm>
              <a:custGeom>
                <a:rect b="b" l="l" r="r" t="t"/>
                <a:pathLst>
                  <a:path extrusionOk="0" h="3089275" w="1903095">
                    <a:moveTo>
                      <a:pt x="0" y="0"/>
                    </a:moveTo>
                    <a:lnTo>
                      <a:pt x="1903094" y="0"/>
                    </a:lnTo>
                    <a:lnTo>
                      <a:pt x="1903094" y="3089275"/>
                    </a:lnTo>
                    <a:lnTo>
                      <a:pt x="0" y="3089275"/>
                    </a:lnTo>
                    <a:close/>
                  </a:path>
                </a:pathLst>
              </a:custGeom>
              <a:solidFill>
                <a:srgbClr val="D1E5E6"/>
              </a:solidFill>
              <a:ln>
                <a:noFill/>
              </a:ln>
            </p:spPr>
          </p:sp>
          <p:sp>
            <p:nvSpPr>
              <p:cNvPr id="435" name="Google Shape;435;p32"/>
              <p:cNvSpPr/>
              <p:nvPr/>
            </p:nvSpPr>
            <p:spPr>
              <a:xfrm>
                <a:off x="6287929" y="6580822"/>
                <a:ext cx="1903095" cy="3706178"/>
              </a:xfrm>
              <a:custGeom>
                <a:rect b="b" l="l" r="r" t="t"/>
                <a:pathLst>
                  <a:path extrusionOk="0" h="3706178" w="1903095">
                    <a:moveTo>
                      <a:pt x="0" y="0"/>
                    </a:moveTo>
                    <a:lnTo>
                      <a:pt x="1903095" y="0"/>
                    </a:lnTo>
                    <a:lnTo>
                      <a:pt x="1903095" y="3706178"/>
                    </a:lnTo>
                    <a:lnTo>
                      <a:pt x="0" y="3706178"/>
                    </a:lnTo>
                    <a:close/>
                  </a:path>
                </a:pathLst>
              </a:custGeom>
              <a:solidFill>
                <a:srgbClr val="D1E5E6"/>
              </a:solidFill>
              <a:ln>
                <a:noFill/>
              </a:ln>
            </p:spPr>
          </p:sp>
          <p:sp>
            <p:nvSpPr>
              <p:cNvPr id="436" name="Google Shape;436;p32"/>
              <p:cNvSpPr/>
              <p:nvPr/>
            </p:nvSpPr>
            <p:spPr>
              <a:xfrm>
                <a:off x="8383905" y="5757926"/>
                <a:ext cx="1903095" cy="4529074"/>
              </a:xfrm>
              <a:custGeom>
                <a:rect b="b" l="l" r="r" t="t"/>
                <a:pathLst>
                  <a:path extrusionOk="0" h="4529074" w="1903095">
                    <a:moveTo>
                      <a:pt x="0" y="0"/>
                    </a:moveTo>
                    <a:lnTo>
                      <a:pt x="1903095" y="0"/>
                    </a:lnTo>
                    <a:lnTo>
                      <a:pt x="1903095" y="4529074"/>
                    </a:lnTo>
                    <a:lnTo>
                      <a:pt x="0" y="4529074"/>
                    </a:lnTo>
                    <a:close/>
                  </a:path>
                </a:pathLst>
              </a:custGeom>
              <a:solidFill>
                <a:srgbClr val="D1E5E6"/>
              </a:solidFill>
              <a:ln>
                <a:noFill/>
              </a:ln>
            </p:spPr>
          </p:sp>
        </p:grpSp>
      </p:grpSp>
      <p:sp>
        <p:nvSpPr>
          <p:cNvPr id="437" name="Google Shape;437;p32"/>
          <p:cNvSpPr txBox="1"/>
          <p:nvPr/>
        </p:nvSpPr>
        <p:spPr>
          <a:xfrm>
            <a:off x="3851898" y="445667"/>
            <a:ext cx="4777753" cy="94049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5500" u="none" cap="none" strike="noStrike">
                <a:solidFill>
                  <a:srgbClr val="50656D"/>
                </a:solidFill>
                <a:latin typeface="Parisienne"/>
                <a:ea typeface="Parisienne"/>
                <a:cs typeface="Parisienne"/>
                <a:sym typeface="Parisienne"/>
              </a:rPr>
              <a:t>Analysis</a:t>
            </a:r>
            <a:endParaRPr sz="700"/>
          </a:p>
        </p:txBody>
      </p:sp>
      <p:sp>
        <p:nvSpPr>
          <p:cNvPr id="438" name="Google Shape;438;p32"/>
          <p:cNvSpPr txBox="1"/>
          <p:nvPr/>
        </p:nvSpPr>
        <p:spPr>
          <a:xfrm>
            <a:off x="3851898" y="1375367"/>
            <a:ext cx="4777753" cy="15335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the featured statistic.</a:t>
            </a:r>
            <a:endParaRPr sz="700"/>
          </a:p>
        </p:txBody>
      </p:sp>
      <p:pic>
        <p:nvPicPr>
          <p:cNvPr id="439" name="Google Shape;439;p32"/>
          <p:cNvPicPr preferRelativeResize="0"/>
          <p:nvPr/>
        </p:nvPicPr>
        <p:blipFill>
          <a:blip r:embed="rId3">
            <a:alphaModFix/>
          </a:blip>
          <a:stretch>
            <a:fillRect/>
          </a:stretch>
        </p:blipFill>
        <p:spPr>
          <a:xfrm>
            <a:off x="514338" y="513359"/>
            <a:ext cx="2741476" cy="41167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443" name="Shape 443"/>
        <p:cNvGrpSpPr/>
        <p:nvPr/>
      </p:nvGrpSpPr>
      <p:grpSpPr>
        <a:xfrm>
          <a:off x="0" y="0"/>
          <a:ext cx="0" cy="0"/>
          <a:chOff x="0" y="0"/>
          <a:chExt cx="0" cy="0"/>
        </a:xfrm>
      </p:grpSpPr>
      <p:grpSp>
        <p:nvGrpSpPr>
          <p:cNvPr id="444" name="Google Shape;444;p33"/>
          <p:cNvGrpSpPr/>
          <p:nvPr/>
        </p:nvGrpSpPr>
        <p:grpSpPr>
          <a:xfrm>
            <a:off x="0" y="-72329"/>
            <a:ext cx="9143818" cy="5215727"/>
            <a:chOff x="0" y="-38100"/>
            <a:chExt cx="4816592" cy="2747433"/>
          </a:xfrm>
        </p:grpSpPr>
        <p:sp>
          <p:nvSpPr>
            <p:cNvPr id="445" name="Google Shape;445;p3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446" name="Google Shape;446;p3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7" name="Google Shape;447;p33"/>
          <p:cNvGrpSpPr/>
          <p:nvPr/>
        </p:nvGrpSpPr>
        <p:grpSpPr>
          <a:xfrm>
            <a:off x="92675" y="393798"/>
            <a:ext cx="2571780" cy="4235401"/>
            <a:chOff x="0" y="-38100"/>
            <a:chExt cx="812800" cy="1338580"/>
          </a:xfrm>
        </p:grpSpPr>
        <p:sp>
          <p:nvSpPr>
            <p:cNvPr id="448" name="Google Shape;448;p33"/>
            <p:cNvSpPr/>
            <p:nvPr/>
          </p:nvSpPr>
          <p:spPr>
            <a:xfrm>
              <a:off x="0" y="0"/>
              <a:ext cx="449495" cy="1300480"/>
            </a:xfrm>
            <a:custGeom>
              <a:rect b="b" l="l" r="r" t="t"/>
              <a:pathLst>
                <a:path extrusionOk="0" h="1300480" w="449495">
                  <a:moveTo>
                    <a:pt x="0" y="0"/>
                  </a:moveTo>
                  <a:lnTo>
                    <a:pt x="449495" y="0"/>
                  </a:lnTo>
                  <a:lnTo>
                    <a:pt x="449495" y="1300480"/>
                  </a:lnTo>
                  <a:lnTo>
                    <a:pt x="0" y="1300480"/>
                  </a:lnTo>
                  <a:close/>
                </a:path>
              </a:pathLst>
            </a:custGeom>
            <a:solidFill>
              <a:srgbClr val="B2C9CA"/>
            </a:solidFill>
            <a:ln>
              <a:noFill/>
            </a:ln>
          </p:spPr>
        </p:sp>
        <p:sp>
          <p:nvSpPr>
            <p:cNvPr id="449" name="Google Shape;449;p3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0" name="Google Shape;450;p33"/>
          <p:cNvSpPr txBox="1"/>
          <p:nvPr/>
        </p:nvSpPr>
        <p:spPr>
          <a:xfrm>
            <a:off x="2188875" y="875506"/>
            <a:ext cx="3734830" cy="552450"/>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None/>
            </a:pPr>
            <a:r>
              <a:rPr b="0" i="0" lang="en" sz="3600" u="none" cap="none" strike="noStrike">
                <a:solidFill>
                  <a:srgbClr val="50656D"/>
                </a:solidFill>
                <a:latin typeface="Antic Didone"/>
                <a:ea typeface="Antic Didone"/>
                <a:cs typeface="Antic Didone"/>
                <a:sym typeface="Antic Didone"/>
              </a:rPr>
              <a:t>2 out of 5</a:t>
            </a:r>
            <a:endParaRPr sz="700"/>
          </a:p>
        </p:txBody>
      </p:sp>
      <p:sp>
        <p:nvSpPr>
          <p:cNvPr id="451" name="Google Shape;451;p33"/>
          <p:cNvSpPr txBox="1"/>
          <p:nvPr/>
        </p:nvSpPr>
        <p:spPr>
          <a:xfrm>
            <a:off x="2188875" y="2183371"/>
            <a:ext cx="3734830" cy="552450"/>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None/>
            </a:pPr>
            <a:r>
              <a:rPr b="0" i="0" lang="en" sz="3600" u="none" cap="none" strike="noStrike">
                <a:solidFill>
                  <a:srgbClr val="50656D"/>
                </a:solidFill>
                <a:latin typeface="Antic Didone"/>
                <a:ea typeface="Antic Didone"/>
                <a:cs typeface="Antic Didone"/>
                <a:sym typeface="Antic Didone"/>
              </a:rPr>
              <a:t>95%</a:t>
            </a:r>
            <a:endParaRPr sz="700"/>
          </a:p>
        </p:txBody>
      </p:sp>
      <p:sp>
        <p:nvSpPr>
          <p:cNvPr id="452" name="Google Shape;452;p33"/>
          <p:cNvSpPr txBox="1"/>
          <p:nvPr/>
        </p:nvSpPr>
        <p:spPr>
          <a:xfrm>
            <a:off x="2188875" y="3491235"/>
            <a:ext cx="3734830" cy="552450"/>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None/>
            </a:pPr>
            <a:r>
              <a:rPr b="0" i="0" lang="en" sz="3600" u="none" cap="none" strike="noStrike">
                <a:solidFill>
                  <a:srgbClr val="50656D"/>
                </a:solidFill>
                <a:latin typeface="Antic Didone"/>
                <a:ea typeface="Antic Didone"/>
                <a:cs typeface="Antic Didone"/>
                <a:sym typeface="Antic Didone"/>
              </a:rPr>
              <a:t>12 million</a:t>
            </a:r>
            <a:endParaRPr sz="700"/>
          </a:p>
        </p:txBody>
      </p:sp>
      <p:sp>
        <p:nvSpPr>
          <p:cNvPr id="453" name="Google Shape;453;p33"/>
          <p:cNvSpPr txBox="1"/>
          <p:nvPr/>
        </p:nvSpPr>
        <p:spPr>
          <a:xfrm>
            <a:off x="2300697" y="1494150"/>
            <a:ext cx="3511185"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the featured statistic.</a:t>
            </a:r>
            <a:endParaRPr sz="700"/>
          </a:p>
        </p:txBody>
      </p:sp>
      <p:sp>
        <p:nvSpPr>
          <p:cNvPr id="454" name="Google Shape;454;p33"/>
          <p:cNvSpPr txBox="1"/>
          <p:nvPr/>
        </p:nvSpPr>
        <p:spPr>
          <a:xfrm>
            <a:off x="2300697" y="2802015"/>
            <a:ext cx="3511185"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the featured statistic.</a:t>
            </a:r>
            <a:endParaRPr sz="700"/>
          </a:p>
        </p:txBody>
      </p:sp>
      <p:sp>
        <p:nvSpPr>
          <p:cNvPr id="455" name="Google Shape;455;p33"/>
          <p:cNvSpPr txBox="1"/>
          <p:nvPr/>
        </p:nvSpPr>
        <p:spPr>
          <a:xfrm>
            <a:off x="2300697" y="4109879"/>
            <a:ext cx="3511185"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the featured statistic.</a:t>
            </a:r>
            <a:endParaRPr sz="700"/>
          </a:p>
        </p:txBody>
      </p:sp>
      <p:pic>
        <p:nvPicPr>
          <p:cNvPr id="456" name="Google Shape;456;p33"/>
          <p:cNvPicPr preferRelativeResize="0"/>
          <p:nvPr/>
        </p:nvPicPr>
        <p:blipFill>
          <a:blip r:embed="rId3">
            <a:alphaModFix/>
          </a:blip>
          <a:stretch>
            <a:fillRect/>
          </a:stretch>
        </p:blipFill>
        <p:spPr>
          <a:xfrm>
            <a:off x="92675" y="882738"/>
            <a:ext cx="1710325" cy="3378019"/>
          </a:xfrm>
          <a:prstGeom prst="rect">
            <a:avLst/>
          </a:prstGeom>
          <a:noFill/>
          <a:ln>
            <a:noFill/>
          </a:ln>
        </p:spPr>
      </p:pic>
      <p:pic>
        <p:nvPicPr>
          <p:cNvPr id="457" name="Google Shape;457;p33"/>
          <p:cNvPicPr preferRelativeResize="0"/>
          <p:nvPr/>
        </p:nvPicPr>
        <p:blipFill>
          <a:blip r:embed="rId4">
            <a:alphaModFix/>
          </a:blip>
          <a:stretch>
            <a:fillRect/>
          </a:stretch>
        </p:blipFill>
        <p:spPr>
          <a:xfrm>
            <a:off x="6287044" y="514350"/>
            <a:ext cx="2741474" cy="41122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461" name="Shape 461"/>
        <p:cNvGrpSpPr/>
        <p:nvPr/>
      </p:nvGrpSpPr>
      <p:grpSpPr>
        <a:xfrm>
          <a:off x="0" y="0"/>
          <a:ext cx="0" cy="0"/>
          <a:chOff x="0" y="0"/>
          <a:chExt cx="0" cy="0"/>
        </a:xfrm>
      </p:grpSpPr>
      <p:grpSp>
        <p:nvGrpSpPr>
          <p:cNvPr id="462" name="Google Shape;462;p34"/>
          <p:cNvGrpSpPr/>
          <p:nvPr/>
        </p:nvGrpSpPr>
        <p:grpSpPr>
          <a:xfrm>
            <a:off x="0" y="-72330"/>
            <a:ext cx="9143998" cy="5215830"/>
            <a:chOff x="0" y="-38100"/>
            <a:chExt cx="4816592" cy="2747433"/>
          </a:xfrm>
        </p:grpSpPr>
        <p:sp>
          <p:nvSpPr>
            <p:cNvPr id="463" name="Google Shape;463;p3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464" name="Google Shape;464;p34"/>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5" name="Google Shape;465;p34"/>
          <p:cNvGrpSpPr/>
          <p:nvPr/>
        </p:nvGrpSpPr>
        <p:grpSpPr>
          <a:xfrm>
            <a:off x="847722" y="2068283"/>
            <a:ext cx="2571751" cy="2692303"/>
            <a:chOff x="0" y="-38100"/>
            <a:chExt cx="812800" cy="850900"/>
          </a:xfrm>
        </p:grpSpPr>
        <p:sp>
          <p:nvSpPr>
            <p:cNvPr id="466" name="Google Shape;466;p34"/>
            <p:cNvSpPr/>
            <p:nvPr/>
          </p:nvSpPr>
          <p:spPr>
            <a:xfrm>
              <a:off x="0" y="0"/>
              <a:ext cx="583741" cy="752176"/>
            </a:xfrm>
            <a:custGeom>
              <a:rect b="b" l="l" r="r" t="t"/>
              <a:pathLst>
                <a:path extrusionOk="0" h="752176" w="583741">
                  <a:moveTo>
                    <a:pt x="0" y="0"/>
                  </a:moveTo>
                  <a:lnTo>
                    <a:pt x="583741" y="0"/>
                  </a:lnTo>
                  <a:lnTo>
                    <a:pt x="583741" y="752176"/>
                  </a:lnTo>
                  <a:lnTo>
                    <a:pt x="0" y="752176"/>
                  </a:lnTo>
                  <a:close/>
                </a:path>
              </a:pathLst>
            </a:custGeom>
            <a:solidFill>
              <a:srgbClr val="D1E5E6"/>
            </a:solidFill>
            <a:ln cap="sq" cmpd="sng" w="114300">
              <a:solidFill>
                <a:srgbClr val="B2C9CA"/>
              </a:solidFill>
              <a:prstDash val="solid"/>
              <a:miter lim="8000"/>
              <a:headEnd len="sm" w="sm" type="none"/>
              <a:tailEnd len="sm" w="sm" type="none"/>
            </a:ln>
          </p:spPr>
        </p:sp>
        <p:sp>
          <p:nvSpPr>
            <p:cNvPr id="467" name="Google Shape;467;p34"/>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8" name="Google Shape;468;p34"/>
          <p:cNvGrpSpPr/>
          <p:nvPr/>
        </p:nvGrpSpPr>
        <p:grpSpPr>
          <a:xfrm>
            <a:off x="3648503" y="2068283"/>
            <a:ext cx="2571751" cy="2692303"/>
            <a:chOff x="0" y="-38100"/>
            <a:chExt cx="812800" cy="850900"/>
          </a:xfrm>
        </p:grpSpPr>
        <p:sp>
          <p:nvSpPr>
            <p:cNvPr id="469" name="Google Shape;469;p34"/>
            <p:cNvSpPr/>
            <p:nvPr/>
          </p:nvSpPr>
          <p:spPr>
            <a:xfrm>
              <a:off x="0" y="0"/>
              <a:ext cx="583741" cy="752176"/>
            </a:xfrm>
            <a:custGeom>
              <a:rect b="b" l="l" r="r" t="t"/>
              <a:pathLst>
                <a:path extrusionOk="0" h="752176" w="583741">
                  <a:moveTo>
                    <a:pt x="0" y="0"/>
                  </a:moveTo>
                  <a:lnTo>
                    <a:pt x="583741" y="0"/>
                  </a:lnTo>
                  <a:lnTo>
                    <a:pt x="583741" y="752176"/>
                  </a:lnTo>
                  <a:lnTo>
                    <a:pt x="0" y="752176"/>
                  </a:lnTo>
                  <a:close/>
                </a:path>
              </a:pathLst>
            </a:custGeom>
            <a:solidFill>
              <a:srgbClr val="D1E5E6"/>
            </a:solidFill>
            <a:ln cap="sq" cmpd="sng" w="114300">
              <a:solidFill>
                <a:srgbClr val="B2C9CA"/>
              </a:solidFill>
              <a:prstDash val="solid"/>
              <a:miter lim="8000"/>
              <a:headEnd len="sm" w="sm" type="none"/>
              <a:tailEnd len="sm" w="sm" type="none"/>
            </a:ln>
          </p:spPr>
        </p:sp>
        <p:sp>
          <p:nvSpPr>
            <p:cNvPr id="470" name="Google Shape;470;p34"/>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1" name="Google Shape;471;p34"/>
          <p:cNvGrpSpPr/>
          <p:nvPr/>
        </p:nvGrpSpPr>
        <p:grpSpPr>
          <a:xfrm>
            <a:off x="6468886" y="2068283"/>
            <a:ext cx="2571751" cy="2692303"/>
            <a:chOff x="0" y="-38100"/>
            <a:chExt cx="812800" cy="850900"/>
          </a:xfrm>
        </p:grpSpPr>
        <p:sp>
          <p:nvSpPr>
            <p:cNvPr id="472" name="Google Shape;472;p34"/>
            <p:cNvSpPr/>
            <p:nvPr/>
          </p:nvSpPr>
          <p:spPr>
            <a:xfrm>
              <a:off x="0" y="0"/>
              <a:ext cx="583741" cy="752176"/>
            </a:xfrm>
            <a:custGeom>
              <a:rect b="b" l="l" r="r" t="t"/>
              <a:pathLst>
                <a:path extrusionOk="0" h="752176" w="583741">
                  <a:moveTo>
                    <a:pt x="0" y="0"/>
                  </a:moveTo>
                  <a:lnTo>
                    <a:pt x="583741" y="0"/>
                  </a:lnTo>
                  <a:lnTo>
                    <a:pt x="583741" y="752176"/>
                  </a:lnTo>
                  <a:lnTo>
                    <a:pt x="0" y="752176"/>
                  </a:lnTo>
                  <a:close/>
                </a:path>
              </a:pathLst>
            </a:custGeom>
            <a:solidFill>
              <a:srgbClr val="D1E5E6"/>
            </a:solidFill>
            <a:ln cap="sq" cmpd="sng" w="114300">
              <a:solidFill>
                <a:srgbClr val="B2C9CA"/>
              </a:solidFill>
              <a:prstDash val="solid"/>
              <a:miter lim="8000"/>
              <a:headEnd len="sm" w="sm" type="none"/>
              <a:tailEnd len="sm" w="sm" type="none"/>
            </a:ln>
          </p:spPr>
        </p:sp>
        <p:sp>
          <p:nvSpPr>
            <p:cNvPr id="473" name="Google Shape;473;p34"/>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4" name="Google Shape;474;p34"/>
          <p:cNvSpPr txBox="1"/>
          <p:nvPr/>
        </p:nvSpPr>
        <p:spPr>
          <a:xfrm>
            <a:off x="1015809" y="2471738"/>
            <a:ext cx="1455739" cy="89983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5300" u="none" cap="none" strike="noStrike">
                <a:solidFill>
                  <a:srgbClr val="68808A"/>
                </a:solidFill>
                <a:latin typeface="Parisienne"/>
                <a:ea typeface="Parisienne"/>
                <a:cs typeface="Parisienne"/>
                <a:sym typeface="Parisienne"/>
              </a:rPr>
              <a:t>01</a:t>
            </a:r>
            <a:endParaRPr sz="700"/>
          </a:p>
        </p:txBody>
      </p:sp>
      <p:sp>
        <p:nvSpPr>
          <p:cNvPr id="475" name="Google Shape;475;p34"/>
          <p:cNvSpPr txBox="1"/>
          <p:nvPr/>
        </p:nvSpPr>
        <p:spPr>
          <a:xfrm>
            <a:off x="3844131" y="2471738"/>
            <a:ext cx="1455739" cy="89983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5300" u="none" cap="none" strike="noStrike">
                <a:solidFill>
                  <a:srgbClr val="68808A"/>
                </a:solidFill>
                <a:latin typeface="Parisienne"/>
                <a:ea typeface="Parisienne"/>
                <a:cs typeface="Parisienne"/>
                <a:sym typeface="Parisienne"/>
              </a:rPr>
              <a:t>02</a:t>
            </a:r>
            <a:endParaRPr sz="700"/>
          </a:p>
        </p:txBody>
      </p:sp>
      <p:sp>
        <p:nvSpPr>
          <p:cNvPr id="476" name="Google Shape;476;p34"/>
          <p:cNvSpPr txBox="1"/>
          <p:nvPr/>
        </p:nvSpPr>
        <p:spPr>
          <a:xfrm>
            <a:off x="6664513" y="2471738"/>
            <a:ext cx="1455739" cy="89983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5300" u="none" cap="none" strike="noStrike">
                <a:solidFill>
                  <a:srgbClr val="68808A"/>
                </a:solidFill>
                <a:latin typeface="Parisienne"/>
                <a:ea typeface="Parisienne"/>
                <a:cs typeface="Parisienne"/>
                <a:sym typeface="Parisienne"/>
              </a:rPr>
              <a:t>03</a:t>
            </a:r>
            <a:endParaRPr sz="700"/>
          </a:p>
        </p:txBody>
      </p:sp>
      <p:sp>
        <p:nvSpPr>
          <p:cNvPr id="477" name="Google Shape;477;p34"/>
          <p:cNvSpPr txBox="1"/>
          <p:nvPr/>
        </p:nvSpPr>
        <p:spPr>
          <a:xfrm>
            <a:off x="3104787" y="447477"/>
            <a:ext cx="2934426" cy="632016"/>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 sz="4100" u="none" cap="none" strike="noStrike">
                <a:solidFill>
                  <a:srgbClr val="50656D"/>
                </a:solidFill>
                <a:latin typeface="Antic Didone"/>
                <a:ea typeface="Antic Didone"/>
                <a:cs typeface="Antic Didone"/>
                <a:sym typeface="Antic Didone"/>
              </a:rPr>
              <a:t>Write Your </a:t>
            </a:r>
            <a:endParaRPr sz="700"/>
          </a:p>
        </p:txBody>
      </p:sp>
      <p:sp>
        <p:nvSpPr>
          <p:cNvPr id="478" name="Google Shape;478;p34"/>
          <p:cNvSpPr txBox="1"/>
          <p:nvPr/>
        </p:nvSpPr>
        <p:spPr>
          <a:xfrm>
            <a:off x="2694716" y="873360"/>
            <a:ext cx="3754568" cy="89993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5300" u="none" cap="none" strike="noStrike">
                <a:solidFill>
                  <a:srgbClr val="68808A"/>
                </a:solidFill>
                <a:latin typeface="Parisienne"/>
                <a:ea typeface="Parisienne"/>
                <a:cs typeface="Parisienne"/>
                <a:sym typeface="Parisienne"/>
              </a:rPr>
              <a:t>Topic or Idea</a:t>
            </a:r>
            <a:endParaRPr sz="700"/>
          </a:p>
        </p:txBody>
      </p:sp>
      <p:sp>
        <p:nvSpPr>
          <p:cNvPr id="479" name="Google Shape;479;p34"/>
          <p:cNvSpPr txBox="1"/>
          <p:nvPr/>
        </p:nvSpPr>
        <p:spPr>
          <a:xfrm>
            <a:off x="902447" y="3781971"/>
            <a:ext cx="16824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what</a:t>
            </a:r>
            <a:endParaRPr sz="700"/>
          </a:p>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you want to discuss.</a:t>
            </a:r>
            <a:endParaRPr sz="700"/>
          </a:p>
        </p:txBody>
      </p:sp>
      <p:sp>
        <p:nvSpPr>
          <p:cNvPr id="480" name="Google Shape;480;p34"/>
          <p:cNvSpPr txBox="1"/>
          <p:nvPr/>
        </p:nvSpPr>
        <p:spPr>
          <a:xfrm>
            <a:off x="3730769" y="3781971"/>
            <a:ext cx="16824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what</a:t>
            </a:r>
            <a:endParaRPr sz="700"/>
          </a:p>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you want to discuss.</a:t>
            </a:r>
            <a:endParaRPr sz="700"/>
          </a:p>
        </p:txBody>
      </p:sp>
      <p:sp>
        <p:nvSpPr>
          <p:cNvPr id="481" name="Google Shape;481;p34"/>
          <p:cNvSpPr txBox="1"/>
          <p:nvPr/>
        </p:nvSpPr>
        <p:spPr>
          <a:xfrm>
            <a:off x="6551152" y="3781971"/>
            <a:ext cx="16824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what</a:t>
            </a:r>
            <a:endParaRPr sz="700"/>
          </a:p>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you want to discuss.</a:t>
            </a:r>
            <a:endParaRPr sz="700"/>
          </a:p>
        </p:txBody>
      </p:sp>
      <p:sp>
        <p:nvSpPr>
          <p:cNvPr id="482" name="Google Shape;482;p34"/>
          <p:cNvSpPr txBox="1"/>
          <p:nvPr/>
        </p:nvSpPr>
        <p:spPr>
          <a:xfrm>
            <a:off x="902447" y="3388842"/>
            <a:ext cx="1682463" cy="24542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 sz="1400" u="none" cap="none" strike="noStrike">
                <a:solidFill>
                  <a:srgbClr val="50656D"/>
                </a:solidFill>
                <a:latin typeface="Antic Didone"/>
                <a:ea typeface="Antic Didone"/>
                <a:cs typeface="Antic Didone"/>
                <a:sym typeface="Antic Didone"/>
              </a:rPr>
              <a:t>Add a main point</a:t>
            </a:r>
            <a:endParaRPr sz="700"/>
          </a:p>
        </p:txBody>
      </p:sp>
      <p:sp>
        <p:nvSpPr>
          <p:cNvPr id="483" name="Google Shape;483;p34"/>
          <p:cNvSpPr txBox="1"/>
          <p:nvPr/>
        </p:nvSpPr>
        <p:spPr>
          <a:xfrm>
            <a:off x="3730769" y="3388842"/>
            <a:ext cx="1682463" cy="24542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 sz="1400" u="none" cap="none" strike="noStrike">
                <a:solidFill>
                  <a:srgbClr val="50656D"/>
                </a:solidFill>
                <a:latin typeface="Antic Didone"/>
                <a:ea typeface="Antic Didone"/>
                <a:cs typeface="Antic Didone"/>
                <a:sym typeface="Antic Didone"/>
              </a:rPr>
              <a:t>Add a main point</a:t>
            </a:r>
            <a:endParaRPr sz="700"/>
          </a:p>
        </p:txBody>
      </p:sp>
      <p:sp>
        <p:nvSpPr>
          <p:cNvPr id="484" name="Google Shape;484;p34"/>
          <p:cNvSpPr txBox="1"/>
          <p:nvPr/>
        </p:nvSpPr>
        <p:spPr>
          <a:xfrm>
            <a:off x="6551152" y="3388842"/>
            <a:ext cx="1682462" cy="24542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 sz="1400" u="none" cap="none" strike="noStrike">
                <a:solidFill>
                  <a:srgbClr val="50656D"/>
                </a:solidFill>
                <a:latin typeface="Antic Didone"/>
                <a:ea typeface="Antic Didone"/>
                <a:cs typeface="Antic Didone"/>
                <a:sym typeface="Antic Didone"/>
              </a:rPr>
              <a:t>Add a main point</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488" name="Shape 488"/>
        <p:cNvGrpSpPr/>
        <p:nvPr/>
      </p:nvGrpSpPr>
      <p:grpSpPr>
        <a:xfrm>
          <a:off x="0" y="0"/>
          <a:ext cx="0" cy="0"/>
          <a:chOff x="0" y="0"/>
          <a:chExt cx="0" cy="0"/>
        </a:xfrm>
      </p:grpSpPr>
      <p:grpSp>
        <p:nvGrpSpPr>
          <p:cNvPr id="489" name="Google Shape;489;p35"/>
          <p:cNvGrpSpPr/>
          <p:nvPr/>
        </p:nvGrpSpPr>
        <p:grpSpPr>
          <a:xfrm>
            <a:off x="0" y="-72329"/>
            <a:ext cx="9143818" cy="5215727"/>
            <a:chOff x="0" y="-38100"/>
            <a:chExt cx="4816592" cy="2747433"/>
          </a:xfrm>
        </p:grpSpPr>
        <p:sp>
          <p:nvSpPr>
            <p:cNvPr id="490" name="Google Shape;490;p3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491" name="Google Shape;491;p3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2" name="Google Shape;492;p35"/>
          <p:cNvSpPr txBox="1"/>
          <p:nvPr/>
        </p:nvSpPr>
        <p:spPr>
          <a:xfrm>
            <a:off x="4815389" y="4236244"/>
            <a:ext cx="3589994"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Thanks for taking a trip down memory lane with me!</a:t>
            </a:r>
            <a:endParaRPr sz="700"/>
          </a:p>
        </p:txBody>
      </p:sp>
      <p:sp>
        <p:nvSpPr>
          <p:cNvPr id="493" name="Google Shape;493;p35"/>
          <p:cNvSpPr txBox="1"/>
          <p:nvPr/>
        </p:nvSpPr>
        <p:spPr>
          <a:xfrm>
            <a:off x="495300" y="3822521"/>
            <a:ext cx="4320089" cy="89983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5300" u="none" cap="none" strike="noStrike">
                <a:solidFill>
                  <a:srgbClr val="68808A"/>
                </a:solidFill>
                <a:latin typeface="Parisienne"/>
                <a:ea typeface="Parisienne"/>
                <a:cs typeface="Parisienne"/>
                <a:sym typeface="Parisienne"/>
              </a:rPr>
              <a:t>Thank you</a:t>
            </a:r>
            <a:endParaRPr sz="700"/>
          </a:p>
        </p:txBody>
      </p:sp>
      <p:pic>
        <p:nvPicPr>
          <p:cNvPr id="494" name="Google Shape;494;p35"/>
          <p:cNvPicPr preferRelativeResize="0"/>
          <p:nvPr/>
        </p:nvPicPr>
        <p:blipFill>
          <a:blip r:embed="rId3">
            <a:alphaModFix/>
          </a:blip>
          <a:stretch>
            <a:fillRect/>
          </a:stretch>
        </p:blipFill>
        <p:spPr>
          <a:xfrm>
            <a:off x="96525" y="80275"/>
            <a:ext cx="8950927" cy="3374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498" name="Shape 498"/>
        <p:cNvGrpSpPr/>
        <p:nvPr/>
      </p:nvGrpSpPr>
      <p:grpSpPr>
        <a:xfrm>
          <a:off x="0" y="0"/>
          <a:ext cx="0" cy="0"/>
          <a:chOff x="0" y="0"/>
          <a:chExt cx="0" cy="0"/>
        </a:xfrm>
      </p:grpSpPr>
      <p:grpSp>
        <p:nvGrpSpPr>
          <p:cNvPr id="499" name="Google Shape;499;p36"/>
          <p:cNvGrpSpPr/>
          <p:nvPr/>
        </p:nvGrpSpPr>
        <p:grpSpPr>
          <a:xfrm>
            <a:off x="0" y="-72330"/>
            <a:ext cx="9143998" cy="5215830"/>
            <a:chOff x="0" y="-38100"/>
            <a:chExt cx="4816592" cy="2747433"/>
          </a:xfrm>
        </p:grpSpPr>
        <p:sp>
          <p:nvSpPr>
            <p:cNvPr id="500" name="Google Shape;500;p3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501" name="Google Shape;501;p3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2" name="Google Shape;502;p36"/>
          <p:cNvGrpSpPr/>
          <p:nvPr/>
        </p:nvGrpSpPr>
        <p:grpSpPr>
          <a:xfrm>
            <a:off x="700088" y="-1249152"/>
            <a:ext cx="1543048" cy="7047805"/>
            <a:chOff x="0" y="-38100"/>
            <a:chExt cx="812800" cy="3712424"/>
          </a:xfrm>
        </p:grpSpPr>
        <p:sp>
          <p:nvSpPr>
            <p:cNvPr id="503" name="Google Shape;503;p36"/>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B2C9CA"/>
            </a:solidFill>
            <a:ln>
              <a:noFill/>
            </a:ln>
          </p:spPr>
        </p:sp>
        <p:sp>
          <p:nvSpPr>
            <p:cNvPr id="504" name="Google Shape;504;p3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5" name="Google Shape;505;p36"/>
          <p:cNvGrpSpPr/>
          <p:nvPr/>
        </p:nvGrpSpPr>
        <p:grpSpPr>
          <a:xfrm>
            <a:off x="88097" y="11807"/>
            <a:ext cx="1543048" cy="5047555"/>
            <a:chOff x="0" y="-38100"/>
            <a:chExt cx="812800" cy="2658795"/>
          </a:xfrm>
        </p:grpSpPr>
        <p:sp>
          <p:nvSpPr>
            <p:cNvPr id="506" name="Google Shape;506;p36"/>
            <p:cNvSpPr/>
            <p:nvPr/>
          </p:nvSpPr>
          <p:spPr>
            <a:xfrm>
              <a:off x="0" y="0"/>
              <a:ext cx="322366" cy="2620695"/>
            </a:xfrm>
            <a:custGeom>
              <a:rect b="b" l="l" r="r" t="t"/>
              <a:pathLst>
                <a:path extrusionOk="0" h="2620695" w="322366">
                  <a:moveTo>
                    <a:pt x="0" y="0"/>
                  </a:moveTo>
                  <a:lnTo>
                    <a:pt x="322366" y="0"/>
                  </a:lnTo>
                  <a:lnTo>
                    <a:pt x="322366" y="2620695"/>
                  </a:lnTo>
                  <a:lnTo>
                    <a:pt x="0" y="2620695"/>
                  </a:lnTo>
                  <a:close/>
                </a:path>
              </a:pathLst>
            </a:custGeom>
            <a:solidFill>
              <a:srgbClr val="68808A"/>
            </a:solidFill>
            <a:ln>
              <a:noFill/>
            </a:ln>
          </p:spPr>
        </p:sp>
        <p:sp>
          <p:nvSpPr>
            <p:cNvPr id="507" name="Google Shape;507;p3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8" name="Google Shape;508;p36"/>
          <p:cNvGrpSpPr/>
          <p:nvPr/>
        </p:nvGrpSpPr>
        <p:grpSpPr>
          <a:xfrm>
            <a:off x="8439150" y="11807"/>
            <a:ext cx="1543048" cy="5047555"/>
            <a:chOff x="0" y="-38100"/>
            <a:chExt cx="812800" cy="2658795"/>
          </a:xfrm>
        </p:grpSpPr>
        <p:sp>
          <p:nvSpPr>
            <p:cNvPr id="509" name="Google Shape;509;p36"/>
            <p:cNvSpPr/>
            <p:nvPr/>
          </p:nvSpPr>
          <p:spPr>
            <a:xfrm>
              <a:off x="0" y="0"/>
              <a:ext cx="322366" cy="2620695"/>
            </a:xfrm>
            <a:custGeom>
              <a:rect b="b" l="l" r="r" t="t"/>
              <a:pathLst>
                <a:path extrusionOk="0" h="2620695" w="322366">
                  <a:moveTo>
                    <a:pt x="0" y="0"/>
                  </a:moveTo>
                  <a:lnTo>
                    <a:pt x="322366" y="0"/>
                  </a:lnTo>
                  <a:lnTo>
                    <a:pt x="322366" y="2620695"/>
                  </a:lnTo>
                  <a:lnTo>
                    <a:pt x="0" y="2620695"/>
                  </a:lnTo>
                  <a:close/>
                </a:path>
              </a:pathLst>
            </a:custGeom>
            <a:solidFill>
              <a:srgbClr val="68808A"/>
            </a:solidFill>
            <a:ln>
              <a:noFill/>
            </a:ln>
          </p:spPr>
        </p:sp>
        <p:sp>
          <p:nvSpPr>
            <p:cNvPr id="510" name="Google Shape;510;p3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1" name="Google Shape;511;p36"/>
          <p:cNvGrpSpPr/>
          <p:nvPr/>
        </p:nvGrpSpPr>
        <p:grpSpPr>
          <a:xfrm>
            <a:off x="7827159" y="-1249152"/>
            <a:ext cx="1543048" cy="7047805"/>
            <a:chOff x="0" y="-38100"/>
            <a:chExt cx="812800" cy="3712424"/>
          </a:xfrm>
        </p:grpSpPr>
        <p:sp>
          <p:nvSpPr>
            <p:cNvPr id="512" name="Google Shape;512;p36"/>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B2C9CA"/>
            </a:solidFill>
            <a:ln>
              <a:noFill/>
            </a:ln>
          </p:spPr>
        </p:sp>
        <p:sp>
          <p:nvSpPr>
            <p:cNvPr id="513" name="Google Shape;513;p3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4" name="Google Shape;514;p36"/>
          <p:cNvSpPr txBox="1"/>
          <p:nvPr/>
        </p:nvSpPr>
        <p:spPr>
          <a:xfrm>
            <a:off x="1559700" y="1247925"/>
            <a:ext cx="6024600" cy="1262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100" u="none" cap="none" strike="noStrike">
                <a:solidFill>
                  <a:srgbClr val="50656D"/>
                </a:solidFill>
                <a:latin typeface="Antic Didone"/>
                <a:ea typeface="Antic Didone"/>
                <a:cs typeface="Antic Didone"/>
                <a:sym typeface="Antic Didone"/>
              </a:rPr>
              <a:t>Write an original statement or </a:t>
            </a:r>
            <a:endParaRPr sz="700"/>
          </a:p>
        </p:txBody>
      </p:sp>
      <p:sp>
        <p:nvSpPr>
          <p:cNvPr id="515" name="Google Shape;515;p36"/>
          <p:cNvSpPr txBox="1"/>
          <p:nvPr/>
        </p:nvSpPr>
        <p:spPr>
          <a:xfrm>
            <a:off x="1370809" y="3797620"/>
            <a:ext cx="6402382"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 Include a credit, citation, or supporting message</a:t>
            </a:r>
            <a:endParaRPr sz="700"/>
          </a:p>
        </p:txBody>
      </p:sp>
      <p:sp>
        <p:nvSpPr>
          <p:cNvPr id="516" name="Google Shape;516;p36"/>
          <p:cNvSpPr txBox="1"/>
          <p:nvPr/>
        </p:nvSpPr>
        <p:spPr>
          <a:xfrm>
            <a:off x="1882200" y="2400450"/>
            <a:ext cx="5379600" cy="81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300" u="none" cap="none" strike="noStrike">
                <a:solidFill>
                  <a:srgbClr val="68808A"/>
                </a:solidFill>
                <a:latin typeface="Parisienne"/>
                <a:ea typeface="Parisienne"/>
                <a:cs typeface="Parisienne"/>
                <a:sym typeface="Parisienne"/>
              </a:rPr>
              <a:t>inspiring quote</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520" name="Shape 520"/>
        <p:cNvGrpSpPr/>
        <p:nvPr/>
      </p:nvGrpSpPr>
      <p:grpSpPr>
        <a:xfrm>
          <a:off x="0" y="0"/>
          <a:ext cx="0" cy="0"/>
          <a:chOff x="0" y="0"/>
          <a:chExt cx="0" cy="0"/>
        </a:xfrm>
      </p:grpSpPr>
      <p:grpSp>
        <p:nvGrpSpPr>
          <p:cNvPr id="521" name="Google Shape;521;p37"/>
          <p:cNvGrpSpPr/>
          <p:nvPr/>
        </p:nvGrpSpPr>
        <p:grpSpPr>
          <a:xfrm>
            <a:off x="88097" y="11807"/>
            <a:ext cx="2546082" cy="5047555"/>
            <a:chOff x="0" y="-38100"/>
            <a:chExt cx="1341146" cy="2658795"/>
          </a:xfrm>
        </p:grpSpPr>
        <p:sp>
          <p:nvSpPr>
            <p:cNvPr id="522" name="Google Shape;522;p37"/>
            <p:cNvSpPr/>
            <p:nvPr/>
          </p:nvSpPr>
          <p:spPr>
            <a:xfrm>
              <a:off x="0" y="0"/>
              <a:ext cx="1341146" cy="2620695"/>
            </a:xfrm>
            <a:custGeom>
              <a:rect b="b" l="l" r="r" t="t"/>
              <a:pathLst>
                <a:path extrusionOk="0" h="2620695" w="1341146">
                  <a:moveTo>
                    <a:pt x="0" y="0"/>
                  </a:moveTo>
                  <a:lnTo>
                    <a:pt x="1341146" y="0"/>
                  </a:lnTo>
                  <a:lnTo>
                    <a:pt x="1341146" y="2620695"/>
                  </a:lnTo>
                  <a:lnTo>
                    <a:pt x="0" y="2620695"/>
                  </a:lnTo>
                  <a:close/>
                </a:path>
              </a:pathLst>
            </a:custGeom>
            <a:solidFill>
              <a:srgbClr val="68808A"/>
            </a:solidFill>
            <a:ln>
              <a:noFill/>
            </a:ln>
          </p:spPr>
        </p:sp>
        <p:sp>
          <p:nvSpPr>
            <p:cNvPr id="523" name="Google Shape;523;p3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4" name="Google Shape;524;p37"/>
          <p:cNvGrpSpPr/>
          <p:nvPr/>
        </p:nvGrpSpPr>
        <p:grpSpPr>
          <a:xfrm>
            <a:off x="0" y="-72330"/>
            <a:ext cx="9143998" cy="5215830"/>
            <a:chOff x="0" y="-38100"/>
            <a:chExt cx="4816592" cy="2747433"/>
          </a:xfrm>
        </p:grpSpPr>
        <p:sp>
          <p:nvSpPr>
            <p:cNvPr id="525" name="Google Shape;525;p3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526" name="Google Shape;526;p3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7" name="Google Shape;527;p37"/>
          <p:cNvSpPr txBox="1"/>
          <p:nvPr/>
        </p:nvSpPr>
        <p:spPr>
          <a:xfrm>
            <a:off x="277556" y="486543"/>
            <a:ext cx="21672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300" u="none" cap="none" strike="noStrike">
                <a:solidFill>
                  <a:srgbClr val="FFF3F1"/>
                </a:solidFill>
                <a:latin typeface="Antic Didone"/>
                <a:ea typeface="Antic Didone"/>
                <a:cs typeface="Antic Didone"/>
                <a:sym typeface="Antic Didone"/>
              </a:rPr>
              <a:t>Resource </a:t>
            </a:r>
            <a:endParaRPr sz="700"/>
          </a:p>
          <a:p>
            <a:pPr indent="0" lvl="0" marL="0" marR="0" rtl="0" algn="ctr">
              <a:lnSpc>
                <a:spcPct val="100000"/>
              </a:lnSpc>
              <a:spcBef>
                <a:spcPts val="0"/>
              </a:spcBef>
              <a:spcAft>
                <a:spcPts val="0"/>
              </a:spcAft>
              <a:buNone/>
            </a:pPr>
            <a:r>
              <a:rPr b="0" i="0" lang="en" sz="3300" u="none" cap="none" strike="noStrike">
                <a:solidFill>
                  <a:srgbClr val="FFF3F1"/>
                </a:solidFill>
                <a:latin typeface="Antic Didone"/>
                <a:ea typeface="Antic Didone"/>
                <a:cs typeface="Antic Didone"/>
                <a:sym typeface="Antic Didone"/>
              </a:rPr>
              <a:t>Page</a:t>
            </a:r>
            <a:endParaRPr sz="700"/>
          </a:p>
        </p:txBody>
      </p:sp>
      <p:sp>
        <p:nvSpPr>
          <p:cNvPr id="528" name="Google Shape;528;p37"/>
          <p:cNvSpPr txBox="1"/>
          <p:nvPr/>
        </p:nvSpPr>
        <p:spPr>
          <a:xfrm>
            <a:off x="322562" y="1992647"/>
            <a:ext cx="20772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F1"/>
                </a:solidFill>
                <a:latin typeface="Montserrat"/>
                <a:ea typeface="Montserrat"/>
                <a:cs typeface="Montserrat"/>
                <a:sym typeface="Montserrat"/>
              </a:rPr>
              <a:t>Use these design resources in your</a:t>
            </a:r>
            <a:endParaRPr sz="700"/>
          </a:p>
          <a:p>
            <a:pPr indent="0" lvl="0" marL="0" marR="0" rtl="0" algn="ctr">
              <a:lnSpc>
                <a:spcPct val="100000"/>
              </a:lnSpc>
              <a:spcBef>
                <a:spcPts val="0"/>
              </a:spcBef>
              <a:spcAft>
                <a:spcPts val="0"/>
              </a:spcAft>
              <a:buNone/>
            </a:pPr>
            <a:r>
              <a:rPr b="0" i="0" lang="en" sz="900" u="none" cap="none" strike="noStrike">
                <a:solidFill>
                  <a:srgbClr val="FFF3F1"/>
                </a:solidFill>
                <a:latin typeface="Montserrat"/>
                <a:ea typeface="Montserrat"/>
                <a:cs typeface="Montserrat"/>
                <a:sym typeface="Montserrat"/>
              </a:rPr>
              <a:t>Canva Presentation.</a:t>
            </a:r>
            <a:endParaRPr sz="700"/>
          </a:p>
        </p:txBody>
      </p:sp>
      <p:sp>
        <p:nvSpPr>
          <p:cNvPr id="529" name="Google Shape;529;p37"/>
          <p:cNvSpPr txBox="1"/>
          <p:nvPr/>
        </p:nvSpPr>
        <p:spPr>
          <a:xfrm>
            <a:off x="461926" y="2569283"/>
            <a:ext cx="17985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F1"/>
                </a:solidFill>
                <a:latin typeface="Montserrat"/>
                <a:ea typeface="Montserrat"/>
                <a:cs typeface="Montserrat"/>
                <a:sym typeface="Montserrat"/>
              </a:rPr>
              <a:t>This presentation template uses the following free fonts:</a:t>
            </a:r>
            <a:endParaRPr sz="700"/>
          </a:p>
        </p:txBody>
      </p:sp>
      <p:sp>
        <p:nvSpPr>
          <p:cNvPr id="530" name="Google Shape;530;p37"/>
          <p:cNvSpPr txBox="1"/>
          <p:nvPr/>
        </p:nvSpPr>
        <p:spPr>
          <a:xfrm>
            <a:off x="372580" y="3145918"/>
            <a:ext cx="1977000" cy="41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900" u="none" cap="none" strike="noStrike">
                <a:solidFill>
                  <a:srgbClr val="FFF3F1"/>
                </a:solidFill>
                <a:latin typeface="Montserrat"/>
                <a:ea typeface="Montserrat"/>
                <a:cs typeface="Montserrat"/>
                <a:sym typeface="Montserrat"/>
              </a:rPr>
              <a:t>Titles:</a:t>
            </a:r>
            <a:r>
              <a:rPr i="0" lang="en" sz="800" u="none" cap="none" strike="noStrike">
                <a:solidFill>
                  <a:srgbClr val="FFF3F1"/>
                </a:solidFill>
                <a:latin typeface="Montserrat"/>
                <a:ea typeface="Montserrat"/>
                <a:cs typeface="Montserrat"/>
                <a:sym typeface="Montserrat"/>
              </a:rPr>
              <a:t> </a:t>
            </a:r>
            <a:r>
              <a:rPr lang="en" sz="900">
                <a:solidFill>
                  <a:srgbClr val="FFF3F1"/>
                </a:solidFill>
                <a:latin typeface="Montserrat"/>
                <a:ea typeface="Montserrat"/>
                <a:cs typeface="Montserrat"/>
                <a:sym typeface="Montserrat"/>
              </a:rPr>
              <a:t>Antic Didone</a:t>
            </a:r>
            <a:endParaRPr sz="500">
              <a:latin typeface="Montserrat"/>
              <a:ea typeface="Montserrat"/>
              <a:cs typeface="Montserrat"/>
              <a:sym typeface="Montserrat"/>
            </a:endParaRPr>
          </a:p>
          <a:p>
            <a:pPr indent="0" lvl="0" marL="0" marR="0" rtl="0" algn="ctr">
              <a:lnSpc>
                <a:spcPct val="100000"/>
              </a:lnSpc>
              <a:spcBef>
                <a:spcPts val="0"/>
              </a:spcBef>
              <a:spcAft>
                <a:spcPts val="0"/>
              </a:spcAft>
              <a:buNone/>
            </a:pPr>
            <a:r>
              <a:rPr i="0" lang="en" sz="900" u="none" cap="none" strike="noStrike">
                <a:solidFill>
                  <a:srgbClr val="FFF3F1"/>
                </a:solidFill>
                <a:latin typeface="Montserrat"/>
                <a:ea typeface="Montserrat"/>
                <a:cs typeface="Montserrat"/>
                <a:sym typeface="Montserrat"/>
              </a:rPr>
              <a:t>Headers: </a:t>
            </a:r>
            <a:r>
              <a:rPr lang="en" sz="900">
                <a:solidFill>
                  <a:srgbClr val="FFF3F1"/>
                </a:solidFill>
                <a:latin typeface="Montserrat"/>
                <a:ea typeface="Montserrat"/>
                <a:cs typeface="Montserrat"/>
                <a:sym typeface="Montserrat"/>
              </a:rPr>
              <a:t>Parisienne</a:t>
            </a:r>
            <a:endParaRPr sz="500">
              <a:latin typeface="Montserrat"/>
              <a:ea typeface="Montserrat"/>
              <a:cs typeface="Montserrat"/>
              <a:sym typeface="Montserrat"/>
            </a:endParaRPr>
          </a:p>
          <a:p>
            <a:pPr indent="0" lvl="0" marL="0" marR="0" rtl="0" algn="ctr">
              <a:lnSpc>
                <a:spcPct val="100000"/>
              </a:lnSpc>
              <a:spcBef>
                <a:spcPts val="0"/>
              </a:spcBef>
              <a:spcAft>
                <a:spcPts val="0"/>
              </a:spcAft>
              <a:buNone/>
            </a:pPr>
            <a:r>
              <a:rPr i="0" lang="en" sz="900" u="none" cap="none" strike="noStrike">
                <a:solidFill>
                  <a:srgbClr val="FFF3F1"/>
                </a:solidFill>
                <a:latin typeface="Montserrat"/>
                <a:ea typeface="Montserrat"/>
                <a:cs typeface="Montserrat"/>
                <a:sym typeface="Montserrat"/>
              </a:rPr>
              <a:t>Body Copy: </a:t>
            </a:r>
            <a:r>
              <a:rPr lang="en" sz="900">
                <a:solidFill>
                  <a:srgbClr val="FFF3F1"/>
                </a:solidFill>
                <a:latin typeface="Montserrat"/>
                <a:ea typeface="Montserrat"/>
                <a:cs typeface="Montserrat"/>
                <a:sym typeface="Montserrat"/>
              </a:rPr>
              <a:t>Montserrat</a:t>
            </a:r>
            <a:endParaRPr sz="500">
              <a:latin typeface="Montserrat"/>
              <a:ea typeface="Montserrat"/>
              <a:cs typeface="Montserrat"/>
              <a:sym typeface="Montserrat"/>
            </a:endParaRPr>
          </a:p>
        </p:txBody>
      </p:sp>
      <p:sp>
        <p:nvSpPr>
          <p:cNvPr id="531" name="Google Shape;531;p37"/>
          <p:cNvSpPr txBox="1"/>
          <p:nvPr/>
        </p:nvSpPr>
        <p:spPr>
          <a:xfrm>
            <a:off x="461926" y="3870193"/>
            <a:ext cx="17985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F1"/>
                </a:solidFill>
                <a:latin typeface="Montserrat"/>
                <a:ea typeface="Montserrat"/>
                <a:cs typeface="Montserrat"/>
                <a:sym typeface="Montserrat"/>
              </a:rPr>
              <a:t>You can find these fonts online too. Happy designing! </a:t>
            </a:r>
            <a:endParaRPr sz="700"/>
          </a:p>
          <a:p>
            <a:pPr indent="0" lvl="0" marL="0" marR="0" rtl="0" algn="ctr">
              <a:lnSpc>
                <a:spcPct val="100000"/>
              </a:lnSpc>
              <a:spcBef>
                <a:spcPts val="0"/>
              </a:spcBef>
              <a:spcAft>
                <a:spcPts val="0"/>
              </a:spcAft>
              <a:buNone/>
            </a:pPr>
            <a:r>
              <a:t/>
            </a:r>
            <a:endParaRPr b="0" i="0" sz="900" u="none" cap="none" strike="noStrike">
              <a:solidFill>
                <a:srgbClr val="FFF3F1"/>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0" i="0" lang="en" sz="900" u="none" cap="none" strike="noStrike">
                <a:solidFill>
                  <a:srgbClr val="FFF3F1"/>
                </a:solidFill>
                <a:latin typeface="Montserrat"/>
                <a:ea typeface="Montserrat"/>
                <a:cs typeface="Montserrat"/>
                <a:sym typeface="Montserrat"/>
              </a:rPr>
              <a:t>Don't forget to delete this page</a:t>
            </a:r>
            <a:endParaRPr sz="700"/>
          </a:p>
          <a:p>
            <a:pPr indent="0" lvl="0" marL="0" marR="0" rtl="0" algn="ctr">
              <a:lnSpc>
                <a:spcPct val="100000"/>
              </a:lnSpc>
              <a:spcBef>
                <a:spcPts val="0"/>
              </a:spcBef>
              <a:spcAft>
                <a:spcPts val="0"/>
              </a:spcAft>
              <a:buNone/>
            </a:pPr>
            <a:r>
              <a:rPr b="0" i="0" lang="en" sz="900" u="none" cap="none" strike="noStrike">
                <a:solidFill>
                  <a:srgbClr val="FFF3F1"/>
                </a:solidFill>
                <a:latin typeface="Montserrat"/>
                <a:ea typeface="Montserrat"/>
                <a:cs typeface="Montserrat"/>
                <a:sym typeface="Montserrat"/>
              </a:rPr>
              <a:t>before presenting. </a:t>
            </a:r>
            <a:endParaRPr sz="700"/>
          </a:p>
        </p:txBody>
      </p:sp>
      <p:sp>
        <p:nvSpPr>
          <p:cNvPr id="532" name="Google Shape;532;p37"/>
          <p:cNvSpPr/>
          <p:nvPr/>
        </p:nvSpPr>
        <p:spPr>
          <a:xfrm>
            <a:off x="3275873" y="515048"/>
            <a:ext cx="493713" cy="424594"/>
          </a:xfrm>
          <a:custGeom>
            <a:rect b="b" l="l" r="r" t="t"/>
            <a:pathLst>
              <a:path extrusionOk="0" h="849187" w="987426">
                <a:moveTo>
                  <a:pt x="0" y="0"/>
                </a:moveTo>
                <a:lnTo>
                  <a:pt x="987427" y="0"/>
                </a:lnTo>
                <a:lnTo>
                  <a:pt x="987427" y="849187"/>
                </a:lnTo>
                <a:lnTo>
                  <a:pt x="0" y="849187"/>
                </a:lnTo>
                <a:lnTo>
                  <a:pt x="0" y="0"/>
                </a:lnTo>
                <a:close/>
              </a:path>
            </a:pathLst>
          </a:custGeom>
          <a:blipFill rotWithShape="1">
            <a:blip r:embed="rId3">
              <a:alphaModFix/>
            </a:blip>
            <a:stretch>
              <a:fillRect b="0" l="0" r="0" t="0"/>
            </a:stretch>
          </a:blipFill>
          <a:ln>
            <a:noFill/>
          </a:ln>
        </p:spPr>
      </p:sp>
      <p:sp>
        <p:nvSpPr>
          <p:cNvPr id="533" name="Google Shape;533;p37"/>
          <p:cNvSpPr/>
          <p:nvPr/>
        </p:nvSpPr>
        <p:spPr>
          <a:xfrm>
            <a:off x="8314366" y="515049"/>
            <a:ext cx="350902" cy="484915"/>
          </a:xfrm>
          <a:custGeom>
            <a:rect b="b" l="l" r="r" t="t"/>
            <a:pathLst>
              <a:path extrusionOk="0" h="969830" w="701804">
                <a:moveTo>
                  <a:pt x="0" y="0"/>
                </a:moveTo>
                <a:lnTo>
                  <a:pt x="701804" y="0"/>
                </a:lnTo>
                <a:lnTo>
                  <a:pt x="701804" y="969830"/>
                </a:lnTo>
                <a:lnTo>
                  <a:pt x="0" y="969830"/>
                </a:lnTo>
                <a:lnTo>
                  <a:pt x="0" y="0"/>
                </a:lnTo>
                <a:close/>
              </a:path>
            </a:pathLst>
          </a:custGeom>
          <a:blipFill rotWithShape="1">
            <a:blip r:embed="rId4">
              <a:alphaModFix/>
            </a:blip>
            <a:stretch>
              <a:fillRect b="0" l="0" r="0" t="0"/>
            </a:stretch>
          </a:blipFill>
          <a:ln>
            <a:noFill/>
          </a:ln>
        </p:spPr>
      </p:sp>
      <p:sp>
        <p:nvSpPr>
          <p:cNvPr id="534" name="Google Shape;534;p37"/>
          <p:cNvSpPr/>
          <p:nvPr/>
        </p:nvSpPr>
        <p:spPr>
          <a:xfrm>
            <a:off x="7747697" y="540880"/>
            <a:ext cx="289098" cy="433252"/>
          </a:xfrm>
          <a:custGeom>
            <a:rect b="b" l="l" r="r" t="t"/>
            <a:pathLst>
              <a:path extrusionOk="0" h="866504" w="578195">
                <a:moveTo>
                  <a:pt x="0" y="0"/>
                </a:moveTo>
                <a:lnTo>
                  <a:pt x="578195" y="0"/>
                </a:lnTo>
                <a:lnTo>
                  <a:pt x="578195" y="866504"/>
                </a:lnTo>
                <a:lnTo>
                  <a:pt x="0" y="866504"/>
                </a:lnTo>
                <a:lnTo>
                  <a:pt x="0" y="0"/>
                </a:lnTo>
                <a:close/>
              </a:path>
            </a:pathLst>
          </a:custGeom>
          <a:blipFill rotWithShape="1">
            <a:blip r:embed="rId5">
              <a:alphaModFix/>
            </a:blip>
            <a:stretch>
              <a:fillRect b="0" l="0" r="0" t="0"/>
            </a:stretch>
          </a:blipFill>
          <a:ln>
            <a:noFill/>
          </a:ln>
        </p:spPr>
      </p:sp>
      <p:sp>
        <p:nvSpPr>
          <p:cNvPr id="535" name="Google Shape;535;p37"/>
          <p:cNvSpPr/>
          <p:nvPr/>
        </p:nvSpPr>
        <p:spPr>
          <a:xfrm>
            <a:off x="6993232" y="540880"/>
            <a:ext cx="479454" cy="433252"/>
          </a:xfrm>
          <a:custGeom>
            <a:rect b="b" l="l" r="r" t="t"/>
            <a:pathLst>
              <a:path extrusionOk="0" h="866504" w="958908">
                <a:moveTo>
                  <a:pt x="0" y="0"/>
                </a:moveTo>
                <a:lnTo>
                  <a:pt x="958908" y="0"/>
                </a:lnTo>
                <a:lnTo>
                  <a:pt x="958908" y="866504"/>
                </a:lnTo>
                <a:lnTo>
                  <a:pt x="0" y="866504"/>
                </a:lnTo>
                <a:lnTo>
                  <a:pt x="0" y="0"/>
                </a:lnTo>
                <a:close/>
              </a:path>
            </a:pathLst>
          </a:custGeom>
          <a:blipFill rotWithShape="1">
            <a:blip r:embed="rId6">
              <a:alphaModFix/>
            </a:blip>
            <a:stretch>
              <a:fillRect b="0" l="0" r="0" t="0"/>
            </a:stretch>
          </a:blipFill>
          <a:ln>
            <a:noFill/>
          </a:ln>
        </p:spPr>
      </p:sp>
      <p:sp>
        <p:nvSpPr>
          <p:cNvPr id="536" name="Google Shape;536;p37"/>
          <p:cNvSpPr/>
          <p:nvPr/>
        </p:nvSpPr>
        <p:spPr>
          <a:xfrm>
            <a:off x="6284970" y="540880"/>
            <a:ext cx="433252" cy="433252"/>
          </a:xfrm>
          <a:custGeom>
            <a:rect b="b" l="l" r="r" t="t"/>
            <a:pathLst>
              <a:path extrusionOk="0" h="866504" w="866504">
                <a:moveTo>
                  <a:pt x="0" y="0"/>
                </a:moveTo>
                <a:lnTo>
                  <a:pt x="866504" y="0"/>
                </a:lnTo>
                <a:lnTo>
                  <a:pt x="866504" y="866504"/>
                </a:lnTo>
                <a:lnTo>
                  <a:pt x="0" y="866504"/>
                </a:lnTo>
                <a:lnTo>
                  <a:pt x="0" y="0"/>
                </a:lnTo>
                <a:close/>
              </a:path>
            </a:pathLst>
          </a:custGeom>
          <a:blipFill rotWithShape="1">
            <a:blip r:embed="rId7">
              <a:alphaModFix/>
            </a:blip>
            <a:stretch>
              <a:fillRect b="0" l="0" r="0" t="0"/>
            </a:stretch>
          </a:blipFill>
          <a:ln>
            <a:noFill/>
          </a:ln>
        </p:spPr>
      </p:sp>
      <p:sp>
        <p:nvSpPr>
          <p:cNvPr id="537" name="Google Shape;537;p37"/>
          <p:cNvSpPr/>
          <p:nvPr/>
        </p:nvSpPr>
        <p:spPr>
          <a:xfrm>
            <a:off x="5417209" y="545209"/>
            <a:ext cx="592750" cy="364272"/>
          </a:xfrm>
          <a:custGeom>
            <a:rect b="b" l="l" r="r" t="t"/>
            <a:pathLst>
              <a:path extrusionOk="0" h="728543" w="1185499">
                <a:moveTo>
                  <a:pt x="0" y="0"/>
                </a:moveTo>
                <a:lnTo>
                  <a:pt x="1185500" y="0"/>
                </a:lnTo>
                <a:lnTo>
                  <a:pt x="1185500" y="728543"/>
                </a:lnTo>
                <a:lnTo>
                  <a:pt x="0" y="728543"/>
                </a:lnTo>
                <a:lnTo>
                  <a:pt x="0" y="0"/>
                </a:lnTo>
                <a:close/>
              </a:path>
            </a:pathLst>
          </a:custGeom>
          <a:blipFill rotWithShape="1">
            <a:blip r:embed="rId8">
              <a:alphaModFix/>
            </a:blip>
            <a:stretch>
              <a:fillRect b="0" l="0" r="0" t="0"/>
            </a:stretch>
          </a:blipFill>
          <a:ln>
            <a:noFill/>
          </a:ln>
        </p:spPr>
      </p:sp>
      <p:sp>
        <p:nvSpPr>
          <p:cNvPr id="538" name="Google Shape;538;p37"/>
          <p:cNvSpPr/>
          <p:nvPr/>
        </p:nvSpPr>
        <p:spPr>
          <a:xfrm>
            <a:off x="4044596" y="515049"/>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9">
              <a:alphaModFix/>
            </a:blip>
            <a:stretch>
              <a:fillRect b="0" l="0" r="0" t="0"/>
            </a:stretch>
          </a:blipFill>
          <a:ln>
            <a:noFill/>
          </a:ln>
        </p:spPr>
      </p:sp>
      <p:sp>
        <p:nvSpPr>
          <p:cNvPr id="539" name="Google Shape;539;p37"/>
          <p:cNvSpPr/>
          <p:nvPr/>
        </p:nvSpPr>
        <p:spPr>
          <a:xfrm>
            <a:off x="4804522" y="515049"/>
            <a:ext cx="337677" cy="484915"/>
          </a:xfrm>
          <a:custGeom>
            <a:rect b="b" l="l" r="r" t="t"/>
            <a:pathLst>
              <a:path extrusionOk="0" h="969830" w="675354">
                <a:moveTo>
                  <a:pt x="0" y="0"/>
                </a:moveTo>
                <a:lnTo>
                  <a:pt x="675355" y="0"/>
                </a:lnTo>
                <a:lnTo>
                  <a:pt x="675355" y="969830"/>
                </a:lnTo>
                <a:lnTo>
                  <a:pt x="0" y="969830"/>
                </a:lnTo>
                <a:lnTo>
                  <a:pt x="0" y="0"/>
                </a:lnTo>
                <a:close/>
              </a:path>
            </a:pathLst>
          </a:custGeom>
          <a:blipFill rotWithShape="1">
            <a:blip r:embed="rId10">
              <a:alphaModFix/>
            </a:blip>
            <a:stretch>
              <a:fillRect b="0" l="0" r="0" t="0"/>
            </a:stretch>
          </a:blipFill>
          <a:ln>
            <a:noFill/>
          </a:ln>
        </p:spPr>
      </p:sp>
      <p:sp>
        <p:nvSpPr>
          <p:cNvPr id="540" name="Google Shape;540;p37"/>
          <p:cNvSpPr/>
          <p:nvPr/>
        </p:nvSpPr>
        <p:spPr>
          <a:xfrm>
            <a:off x="6742498" y="1417525"/>
            <a:ext cx="425843" cy="484915"/>
          </a:xfrm>
          <a:custGeom>
            <a:rect b="b" l="l" r="r" t="t"/>
            <a:pathLst>
              <a:path extrusionOk="0" h="969830" w="851687">
                <a:moveTo>
                  <a:pt x="0" y="0"/>
                </a:moveTo>
                <a:lnTo>
                  <a:pt x="851687" y="0"/>
                </a:lnTo>
                <a:lnTo>
                  <a:pt x="851687" y="969830"/>
                </a:lnTo>
                <a:lnTo>
                  <a:pt x="0" y="969830"/>
                </a:lnTo>
                <a:lnTo>
                  <a:pt x="0" y="0"/>
                </a:lnTo>
                <a:close/>
              </a:path>
            </a:pathLst>
          </a:custGeom>
          <a:blipFill rotWithShape="1">
            <a:blip r:embed="rId11">
              <a:alphaModFix/>
            </a:blip>
            <a:stretch>
              <a:fillRect b="0" l="0" r="0" t="0"/>
            </a:stretch>
          </a:blipFill>
          <a:ln>
            <a:noFill/>
          </a:ln>
        </p:spPr>
      </p:sp>
      <p:sp>
        <p:nvSpPr>
          <p:cNvPr id="541" name="Google Shape;541;p37"/>
          <p:cNvSpPr/>
          <p:nvPr/>
        </p:nvSpPr>
        <p:spPr>
          <a:xfrm>
            <a:off x="8149261" y="1505505"/>
            <a:ext cx="562226" cy="334269"/>
          </a:xfrm>
          <a:custGeom>
            <a:rect b="b" l="l" r="r" t="t"/>
            <a:pathLst>
              <a:path extrusionOk="0" h="668538" w="1124452">
                <a:moveTo>
                  <a:pt x="0" y="0"/>
                </a:moveTo>
                <a:lnTo>
                  <a:pt x="1124452" y="0"/>
                </a:lnTo>
                <a:lnTo>
                  <a:pt x="1124452" y="668537"/>
                </a:lnTo>
                <a:lnTo>
                  <a:pt x="0" y="668537"/>
                </a:lnTo>
                <a:lnTo>
                  <a:pt x="0" y="0"/>
                </a:lnTo>
                <a:close/>
              </a:path>
            </a:pathLst>
          </a:custGeom>
          <a:blipFill rotWithShape="1">
            <a:blip r:embed="rId12">
              <a:alphaModFix/>
            </a:blip>
            <a:stretch>
              <a:fillRect b="0" l="0" r="0" t="0"/>
            </a:stretch>
          </a:blipFill>
          <a:ln>
            <a:noFill/>
          </a:ln>
        </p:spPr>
      </p:sp>
      <p:sp>
        <p:nvSpPr>
          <p:cNvPr id="542" name="Google Shape;542;p37"/>
          <p:cNvSpPr/>
          <p:nvPr/>
        </p:nvSpPr>
        <p:spPr>
          <a:xfrm>
            <a:off x="3946845"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3">
              <a:alphaModFix/>
            </a:blip>
            <a:stretch>
              <a:fillRect b="0" l="0" r="0" t="0"/>
            </a:stretch>
          </a:blipFill>
          <a:ln>
            <a:noFill/>
          </a:ln>
        </p:spPr>
      </p:sp>
      <p:sp>
        <p:nvSpPr>
          <p:cNvPr id="543" name="Google Shape;543;p37"/>
          <p:cNvSpPr/>
          <p:nvPr/>
        </p:nvSpPr>
        <p:spPr>
          <a:xfrm>
            <a:off x="3275873"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4">
              <a:alphaModFix/>
            </a:blip>
            <a:stretch>
              <a:fillRect b="0" l="0" r="0" t="0"/>
            </a:stretch>
          </a:blipFill>
          <a:ln>
            <a:noFill/>
          </a:ln>
        </p:spPr>
      </p:sp>
      <p:sp>
        <p:nvSpPr>
          <p:cNvPr id="544" name="Google Shape;544;p37"/>
          <p:cNvSpPr/>
          <p:nvPr/>
        </p:nvSpPr>
        <p:spPr>
          <a:xfrm>
            <a:off x="6002975" y="1430509"/>
            <a:ext cx="480803" cy="458949"/>
          </a:xfrm>
          <a:custGeom>
            <a:rect b="b" l="l" r="r" t="t"/>
            <a:pathLst>
              <a:path extrusionOk="0" h="917897" w="961606">
                <a:moveTo>
                  <a:pt x="0" y="0"/>
                </a:moveTo>
                <a:lnTo>
                  <a:pt x="961606" y="0"/>
                </a:lnTo>
                <a:lnTo>
                  <a:pt x="961606" y="917897"/>
                </a:lnTo>
                <a:lnTo>
                  <a:pt x="0" y="917897"/>
                </a:lnTo>
                <a:lnTo>
                  <a:pt x="0" y="0"/>
                </a:lnTo>
                <a:close/>
              </a:path>
            </a:pathLst>
          </a:custGeom>
          <a:blipFill rotWithShape="1">
            <a:blip r:embed="rId15">
              <a:alphaModFix/>
            </a:blip>
            <a:stretch>
              <a:fillRect b="0" l="0" r="0" t="0"/>
            </a:stretch>
          </a:blipFill>
          <a:ln>
            <a:noFill/>
          </a:ln>
        </p:spPr>
      </p:sp>
      <p:sp>
        <p:nvSpPr>
          <p:cNvPr id="545" name="Google Shape;545;p37"/>
          <p:cNvSpPr/>
          <p:nvPr/>
        </p:nvSpPr>
        <p:spPr>
          <a:xfrm>
            <a:off x="4627616" y="1417525"/>
            <a:ext cx="481389" cy="484915"/>
          </a:xfrm>
          <a:custGeom>
            <a:rect b="b" l="l" r="r" t="t"/>
            <a:pathLst>
              <a:path extrusionOk="0" h="969830" w="962777">
                <a:moveTo>
                  <a:pt x="0" y="0"/>
                </a:moveTo>
                <a:lnTo>
                  <a:pt x="962776" y="0"/>
                </a:lnTo>
                <a:lnTo>
                  <a:pt x="962776" y="969830"/>
                </a:lnTo>
                <a:lnTo>
                  <a:pt x="0" y="969830"/>
                </a:lnTo>
                <a:lnTo>
                  <a:pt x="0" y="0"/>
                </a:lnTo>
                <a:close/>
              </a:path>
            </a:pathLst>
          </a:custGeom>
          <a:blipFill rotWithShape="1">
            <a:blip r:embed="rId16">
              <a:alphaModFix/>
            </a:blip>
            <a:stretch>
              <a:fillRect b="0" l="0" r="0" t="0"/>
            </a:stretch>
          </a:blipFill>
          <a:ln>
            <a:noFill/>
          </a:ln>
        </p:spPr>
      </p:sp>
      <p:sp>
        <p:nvSpPr>
          <p:cNvPr id="546" name="Google Shape;546;p37"/>
          <p:cNvSpPr/>
          <p:nvPr/>
        </p:nvSpPr>
        <p:spPr>
          <a:xfrm>
            <a:off x="5351622" y="1412761"/>
            <a:ext cx="401537" cy="489679"/>
          </a:xfrm>
          <a:custGeom>
            <a:rect b="b" l="l" r="r" t="t"/>
            <a:pathLst>
              <a:path extrusionOk="0" h="979358" w="803074">
                <a:moveTo>
                  <a:pt x="0" y="0"/>
                </a:moveTo>
                <a:lnTo>
                  <a:pt x="803074" y="0"/>
                </a:lnTo>
                <a:lnTo>
                  <a:pt x="803074" y="979359"/>
                </a:lnTo>
                <a:lnTo>
                  <a:pt x="0" y="979359"/>
                </a:lnTo>
                <a:lnTo>
                  <a:pt x="0" y="0"/>
                </a:lnTo>
                <a:close/>
              </a:path>
            </a:pathLst>
          </a:custGeom>
          <a:blipFill rotWithShape="1">
            <a:blip r:embed="rId17">
              <a:alphaModFix/>
            </a:blip>
            <a:stretch>
              <a:fillRect b="0" l="0" r="0" t="0"/>
            </a:stretch>
          </a:blipFill>
          <a:ln>
            <a:noFill/>
          </a:ln>
        </p:spPr>
      </p:sp>
      <p:sp>
        <p:nvSpPr>
          <p:cNvPr id="547" name="Google Shape;547;p37"/>
          <p:cNvSpPr/>
          <p:nvPr/>
        </p:nvSpPr>
        <p:spPr>
          <a:xfrm>
            <a:off x="7438464" y="1443357"/>
            <a:ext cx="456064" cy="458565"/>
          </a:xfrm>
          <a:custGeom>
            <a:rect b="b" l="l" r="r" t="t"/>
            <a:pathLst>
              <a:path extrusionOk="0" h="917130" w="912128">
                <a:moveTo>
                  <a:pt x="0" y="0"/>
                </a:moveTo>
                <a:lnTo>
                  <a:pt x="912128" y="0"/>
                </a:lnTo>
                <a:lnTo>
                  <a:pt x="912128" y="917130"/>
                </a:lnTo>
                <a:lnTo>
                  <a:pt x="0" y="917130"/>
                </a:lnTo>
                <a:lnTo>
                  <a:pt x="0" y="0"/>
                </a:lnTo>
                <a:close/>
              </a:path>
            </a:pathLst>
          </a:custGeom>
          <a:blipFill rotWithShape="1">
            <a:blip r:embed="rId18">
              <a:alphaModFix/>
            </a:blip>
            <a:stretch>
              <a:fillRect b="0" l="0" r="0" t="0"/>
            </a:stretch>
          </a:blipFill>
          <a:ln>
            <a:noFill/>
          </a:ln>
        </p:spPr>
      </p:sp>
      <p:sp>
        <p:nvSpPr>
          <p:cNvPr id="548" name="Google Shape;548;p37"/>
          <p:cNvSpPr/>
          <p:nvPr/>
        </p:nvSpPr>
        <p:spPr>
          <a:xfrm>
            <a:off x="7389716" y="2308692"/>
            <a:ext cx="391459" cy="484915"/>
          </a:xfrm>
          <a:custGeom>
            <a:rect b="b" l="l" r="r" t="t"/>
            <a:pathLst>
              <a:path extrusionOk="0" h="969830" w="782917">
                <a:moveTo>
                  <a:pt x="0" y="0"/>
                </a:moveTo>
                <a:lnTo>
                  <a:pt x="782918" y="0"/>
                </a:lnTo>
                <a:lnTo>
                  <a:pt x="782918" y="969830"/>
                </a:lnTo>
                <a:lnTo>
                  <a:pt x="0" y="969830"/>
                </a:lnTo>
                <a:lnTo>
                  <a:pt x="0" y="0"/>
                </a:lnTo>
                <a:close/>
              </a:path>
            </a:pathLst>
          </a:custGeom>
          <a:blipFill rotWithShape="1">
            <a:blip r:embed="rId19">
              <a:alphaModFix/>
            </a:blip>
            <a:stretch>
              <a:fillRect b="0" l="0" r="0" t="0"/>
            </a:stretch>
          </a:blipFill>
          <a:ln>
            <a:noFill/>
          </a:ln>
        </p:spPr>
      </p:sp>
      <p:sp>
        <p:nvSpPr>
          <p:cNvPr id="549" name="Google Shape;549;p37"/>
          <p:cNvSpPr/>
          <p:nvPr/>
        </p:nvSpPr>
        <p:spPr>
          <a:xfrm>
            <a:off x="6546202" y="2308692"/>
            <a:ext cx="527081" cy="484915"/>
          </a:xfrm>
          <a:custGeom>
            <a:rect b="b" l="l" r="r" t="t"/>
            <a:pathLst>
              <a:path extrusionOk="0" h="969830" w="1054163">
                <a:moveTo>
                  <a:pt x="0" y="0"/>
                </a:moveTo>
                <a:lnTo>
                  <a:pt x="1054163" y="0"/>
                </a:lnTo>
                <a:lnTo>
                  <a:pt x="1054163" y="969830"/>
                </a:lnTo>
                <a:lnTo>
                  <a:pt x="0" y="969830"/>
                </a:lnTo>
                <a:lnTo>
                  <a:pt x="0" y="0"/>
                </a:lnTo>
                <a:close/>
              </a:path>
            </a:pathLst>
          </a:custGeom>
          <a:blipFill rotWithShape="1">
            <a:blip r:embed="rId20">
              <a:alphaModFix/>
            </a:blip>
            <a:stretch>
              <a:fillRect b="0" l="0" r="0" t="0"/>
            </a:stretch>
          </a:blipFill>
          <a:ln>
            <a:noFill/>
          </a:ln>
        </p:spPr>
      </p:sp>
      <p:sp>
        <p:nvSpPr>
          <p:cNvPr id="550" name="Google Shape;550;p37"/>
          <p:cNvSpPr/>
          <p:nvPr/>
        </p:nvSpPr>
        <p:spPr>
          <a:xfrm>
            <a:off x="8130162" y="2418659"/>
            <a:ext cx="554152" cy="318385"/>
          </a:xfrm>
          <a:custGeom>
            <a:rect b="b" l="l" r="r" t="t"/>
            <a:pathLst>
              <a:path extrusionOk="0" h="636771" w="1108304">
                <a:moveTo>
                  <a:pt x="0" y="0"/>
                </a:moveTo>
                <a:lnTo>
                  <a:pt x="1108304" y="0"/>
                </a:lnTo>
                <a:lnTo>
                  <a:pt x="1108304" y="636772"/>
                </a:lnTo>
                <a:lnTo>
                  <a:pt x="0" y="636772"/>
                </a:lnTo>
                <a:lnTo>
                  <a:pt x="0" y="0"/>
                </a:lnTo>
                <a:close/>
              </a:path>
            </a:pathLst>
          </a:custGeom>
          <a:blipFill rotWithShape="1">
            <a:blip r:embed="rId21">
              <a:alphaModFix/>
            </a:blip>
            <a:stretch>
              <a:fillRect b="0" l="0" r="0" t="0"/>
            </a:stretch>
          </a:blipFill>
          <a:ln>
            <a:noFill/>
          </a:ln>
        </p:spPr>
      </p:sp>
      <p:sp>
        <p:nvSpPr>
          <p:cNvPr id="551" name="Google Shape;551;p37"/>
          <p:cNvSpPr/>
          <p:nvPr/>
        </p:nvSpPr>
        <p:spPr>
          <a:xfrm>
            <a:off x="4954161"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2">
              <a:alphaModFix/>
            </a:blip>
            <a:stretch>
              <a:fillRect b="0" l="0" r="0" t="0"/>
            </a:stretch>
          </a:blipFill>
          <a:ln>
            <a:noFill/>
          </a:ln>
        </p:spPr>
      </p:sp>
      <p:sp>
        <p:nvSpPr>
          <p:cNvPr id="552" name="Google Shape;552;p37"/>
          <p:cNvSpPr/>
          <p:nvPr/>
        </p:nvSpPr>
        <p:spPr>
          <a:xfrm>
            <a:off x="3275873" y="2308692"/>
            <a:ext cx="563854" cy="484915"/>
          </a:xfrm>
          <a:custGeom>
            <a:rect b="b" l="l" r="r" t="t"/>
            <a:pathLst>
              <a:path extrusionOk="0" h="969830" w="1127709">
                <a:moveTo>
                  <a:pt x="0" y="0"/>
                </a:moveTo>
                <a:lnTo>
                  <a:pt x="1127710" y="0"/>
                </a:lnTo>
                <a:lnTo>
                  <a:pt x="1127710" y="969830"/>
                </a:lnTo>
                <a:lnTo>
                  <a:pt x="0" y="969830"/>
                </a:lnTo>
                <a:lnTo>
                  <a:pt x="0" y="0"/>
                </a:lnTo>
                <a:close/>
              </a:path>
            </a:pathLst>
          </a:custGeom>
          <a:blipFill rotWithShape="1">
            <a:blip r:embed="rId23">
              <a:alphaModFix/>
            </a:blip>
            <a:stretch>
              <a:fillRect b="0" l="0" r="0" t="0"/>
            </a:stretch>
          </a:blipFill>
          <a:ln>
            <a:noFill/>
          </a:ln>
        </p:spPr>
      </p:sp>
      <p:sp>
        <p:nvSpPr>
          <p:cNvPr id="553" name="Google Shape;553;p37"/>
          <p:cNvSpPr/>
          <p:nvPr/>
        </p:nvSpPr>
        <p:spPr>
          <a:xfrm>
            <a:off x="5698185" y="2308692"/>
            <a:ext cx="484033" cy="484915"/>
          </a:xfrm>
          <a:custGeom>
            <a:rect b="b" l="l" r="r" t="t"/>
            <a:pathLst>
              <a:path extrusionOk="0" h="969830" w="968067">
                <a:moveTo>
                  <a:pt x="0" y="0"/>
                </a:moveTo>
                <a:lnTo>
                  <a:pt x="968067" y="0"/>
                </a:lnTo>
                <a:lnTo>
                  <a:pt x="968067" y="969830"/>
                </a:lnTo>
                <a:lnTo>
                  <a:pt x="0" y="969830"/>
                </a:lnTo>
                <a:lnTo>
                  <a:pt x="0" y="0"/>
                </a:lnTo>
                <a:close/>
              </a:path>
            </a:pathLst>
          </a:custGeom>
          <a:blipFill rotWithShape="1">
            <a:blip r:embed="rId24">
              <a:alphaModFix/>
            </a:blip>
            <a:stretch>
              <a:fillRect b="0" l="0" r="0" t="0"/>
            </a:stretch>
          </a:blipFill>
          <a:ln>
            <a:noFill/>
          </a:ln>
        </p:spPr>
      </p:sp>
      <p:sp>
        <p:nvSpPr>
          <p:cNvPr id="554" name="Google Shape;554;p37"/>
          <p:cNvSpPr/>
          <p:nvPr/>
        </p:nvSpPr>
        <p:spPr>
          <a:xfrm>
            <a:off x="4154487"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5">
              <a:alphaModFix/>
            </a:blip>
            <a:stretch>
              <a:fillRect b="0" l="0" r="0" t="0"/>
            </a:stretch>
          </a:blipFill>
          <a:ln>
            <a:noFill/>
          </a:ln>
        </p:spPr>
      </p:sp>
      <p:sp>
        <p:nvSpPr>
          <p:cNvPr id="555" name="Google Shape;555;p37"/>
          <p:cNvSpPr/>
          <p:nvPr/>
        </p:nvSpPr>
        <p:spPr>
          <a:xfrm>
            <a:off x="6809536" y="3213188"/>
            <a:ext cx="531442" cy="419356"/>
          </a:xfrm>
          <a:custGeom>
            <a:rect b="b" l="l" r="r" t="t"/>
            <a:pathLst>
              <a:path extrusionOk="0" h="838712" w="1062884">
                <a:moveTo>
                  <a:pt x="0" y="0"/>
                </a:moveTo>
                <a:lnTo>
                  <a:pt x="1062884" y="0"/>
                </a:lnTo>
                <a:lnTo>
                  <a:pt x="1062884" y="838712"/>
                </a:lnTo>
                <a:lnTo>
                  <a:pt x="0" y="838712"/>
                </a:lnTo>
                <a:lnTo>
                  <a:pt x="0" y="0"/>
                </a:lnTo>
                <a:close/>
              </a:path>
            </a:pathLst>
          </a:custGeom>
          <a:blipFill rotWithShape="1">
            <a:blip r:embed="rId26">
              <a:alphaModFix/>
            </a:blip>
            <a:stretch>
              <a:fillRect b="0" l="0" r="0" t="0"/>
            </a:stretch>
          </a:blipFill>
          <a:ln>
            <a:noFill/>
          </a:ln>
        </p:spPr>
      </p:sp>
      <p:sp>
        <p:nvSpPr>
          <p:cNvPr id="556" name="Google Shape;556;p37"/>
          <p:cNvSpPr/>
          <p:nvPr/>
        </p:nvSpPr>
        <p:spPr>
          <a:xfrm>
            <a:off x="5994983" y="3232896"/>
            <a:ext cx="548084" cy="329847"/>
          </a:xfrm>
          <a:custGeom>
            <a:rect b="b" l="l" r="r" t="t"/>
            <a:pathLst>
              <a:path extrusionOk="0" h="659694" w="1096168">
                <a:moveTo>
                  <a:pt x="0" y="0"/>
                </a:moveTo>
                <a:lnTo>
                  <a:pt x="1096168" y="0"/>
                </a:lnTo>
                <a:lnTo>
                  <a:pt x="1096168" y="659694"/>
                </a:lnTo>
                <a:lnTo>
                  <a:pt x="0" y="659694"/>
                </a:lnTo>
                <a:lnTo>
                  <a:pt x="0" y="0"/>
                </a:lnTo>
                <a:close/>
              </a:path>
            </a:pathLst>
          </a:custGeom>
          <a:blipFill rotWithShape="1">
            <a:blip r:embed="rId27">
              <a:alphaModFix/>
            </a:blip>
            <a:stretch>
              <a:fillRect b="0" l="0" r="0" t="0"/>
            </a:stretch>
          </a:blipFill>
          <a:ln>
            <a:noFill/>
          </a:ln>
        </p:spPr>
      </p:sp>
      <p:sp>
        <p:nvSpPr>
          <p:cNvPr id="557" name="Google Shape;557;p37"/>
          <p:cNvSpPr/>
          <p:nvPr/>
        </p:nvSpPr>
        <p:spPr>
          <a:xfrm>
            <a:off x="4704538" y="3182510"/>
            <a:ext cx="450994" cy="480711"/>
          </a:xfrm>
          <a:custGeom>
            <a:rect b="b" l="l" r="r" t="t"/>
            <a:pathLst>
              <a:path extrusionOk="0" h="961423" w="901989">
                <a:moveTo>
                  <a:pt x="0" y="0"/>
                </a:moveTo>
                <a:lnTo>
                  <a:pt x="901989" y="0"/>
                </a:lnTo>
                <a:lnTo>
                  <a:pt x="901989" y="961423"/>
                </a:lnTo>
                <a:lnTo>
                  <a:pt x="0" y="961423"/>
                </a:lnTo>
                <a:lnTo>
                  <a:pt x="0" y="0"/>
                </a:lnTo>
                <a:close/>
              </a:path>
            </a:pathLst>
          </a:custGeom>
          <a:blipFill rotWithShape="1">
            <a:blip r:embed="rId28">
              <a:alphaModFix/>
            </a:blip>
            <a:stretch>
              <a:fillRect b="0" l="0" r="0" t="0"/>
            </a:stretch>
          </a:blipFill>
          <a:ln>
            <a:noFill/>
          </a:ln>
        </p:spPr>
      </p:sp>
      <p:sp>
        <p:nvSpPr>
          <p:cNvPr id="558" name="Google Shape;558;p37"/>
          <p:cNvSpPr/>
          <p:nvPr/>
        </p:nvSpPr>
        <p:spPr>
          <a:xfrm>
            <a:off x="5422002" y="3188142"/>
            <a:ext cx="306511" cy="419356"/>
          </a:xfrm>
          <a:custGeom>
            <a:rect b="b" l="l" r="r" t="t"/>
            <a:pathLst>
              <a:path extrusionOk="0" h="838712" w="613022">
                <a:moveTo>
                  <a:pt x="0" y="0"/>
                </a:moveTo>
                <a:lnTo>
                  <a:pt x="613022" y="0"/>
                </a:lnTo>
                <a:lnTo>
                  <a:pt x="613022" y="838712"/>
                </a:lnTo>
                <a:lnTo>
                  <a:pt x="0" y="838712"/>
                </a:lnTo>
                <a:lnTo>
                  <a:pt x="0" y="0"/>
                </a:lnTo>
                <a:close/>
              </a:path>
            </a:pathLst>
          </a:custGeom>
          <a:blipFill rotWithShape="1">
            <a:blip r:embed="rId29">
              <a:alphaModFix/>
            </a:blip>
            <a:stretch>
              <a:fillRect b="0" l="0" r="0" t="0"/>
            </a:stretch>
          </a:blipFill>
          <a:ln>
            <a:noFill/>
          </a:ln>
        </p:spPr>
      </p:sp>
      <p:sp>
        <p:nvSpPr>
          <p:cNvPr id="559" name="Google Shape;559;p37"/>
          <p:cNvSpPr/>
          <p:nvPr/>
        </p:nvSpPr>
        <p:spPr>
          <a:xfrm>
            <a:off x="4086213" y="3182510"/>
            <a:ext cx="350482" cy="480711"/>
          </a:xfrm>
          <a:custGeom>
            <a:rect b="b" l="l" r="r" t="t"/>
            <a:pathLst>
              <a:path extrusionOk="0" h="961423" w="700965">
                <a:moveTo>
                  <a:pt x="0" y="0"/>
                </a:moveTo>
                <a:lnTo>
                  <a:pt x="700965" y="0"/>
                </a:lnTo>
                <a:lnTo>
                  <a:pt x="700965" y="961423"/>
                </a:lnTo>
                <a:lnTo>
                  <a:pt x="0" y="961423"/>
                </a:lnTo>
                <a:lnTo>
                  <a:pt x="0" y="0"/>
                </a:lnTo>
                <a:close/>
              </a:path>
            </a:pathLst>
          </a:custGeom>
          <a:blipFill rotWithShape="1">
            <a:blip r:embed="rId30">
              <a:alphaModFix/>
            </a:blip>
            <a:stretch>
              <a:fillRect b="0" l="0" r="0" t="0"/>
            </a:stretch>
          </a:blipFill>
          <a:ln>
            <a:noFill/>
          </a:ln>
        </p:spPr>
      </p:sp>
      <p:sp>
        <p:nvSpPr>
          <p:cNvPr id="560" name="Google Shape;560;p37"/>
          <p:cNvSpPr/>
          <p:nvPr/>
        </p:nvSpPr>
        <p:spPr>
          <a:xfrm>
            <a:off x="8296019"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1">
              <a:alphaModFix/>
            </a:blip>
            <a:stretch>
              <a:fillRect b="0" l="0" r="0" t="0"/>
            </a:stretch>
          </a:blipFill>
          <a:ln>
            <a:noFill/>
          </a:ln>
        </p:spPr>
      </p:sp>
      <p:sp>
        <p:nvSpPr>
          <p:cNvPr id="561" name="Google Shape;561;p37"/>
          <p:cNvSpPr/>
          <p:nvPr/>
        </p:nvSpPr>
        <p:spPr>
          <a:xfrm>
            <a:off x="7609507"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2">
              <a:alphaModFix/>
            </a:blip>
            <a:stretch>
              <a:fillRect b="0" l="0" r="0" t="0"/>
            </a:stretch>
          </a:blipFill>
          <a:ln>
            <a:noFill/>
          </a:ln>
        </p:spPr>
      </p:sp>
      <p:sp>
        <p:nvSpPr>
          <p:cNvPr id="562" name="Google Shape;562;p37"/>
          <p:cNvSpPr/>
          <p:nvPr/>
        </p:nvSpPr>
        <p:spPr>
          <a:xfrm>
            <a:off x="3275872" y="3155362"/>
            <a:ext cx="543184" cy="484915"/>
          </a:xfrm>
          <a:custGeom>
            <a:rect b="b" l="l" r="r" t="t"/>
            <a:pathLst>
              <a:path extrusionOk="0" h="969830" w="1086368">
                <a:moveTo>
                  <a:pt x="0" y="0"/>
                </a:moveTo>
                <a:lnTo>
                  <a:pt x="1086368" y="0"/>
                </a:lnTo>
                <a:lnTo>
                  <a:pt x="1086368" y="969830"/>
                </a:lnTo>
                <a:lnTo>
                  <a:pt x="0" y="969830"/>
                </a:lnTo>
                <a:lnTo>
                  <a:pt x="0" y="0"/>
                </a:lnTo>
                <a:close/>
              </a:path>
            </a:pathLst>
          </a:custGeom>
          <a:blipFill rotWithShape="1">
            <a:blip r:embed="rId33">
              <a:alphaModFix/>
            </a:blip>
            <a:stretch>
              <a:fillRect b="0" l="0" r="0" t="0"/>
            </a:stretch>
          </a:blipFill>
          <a:ln>
            <a:noFill/>
          </a:ln>
        </p:spPr>
      </p:sp>
      <p:sp>
        <p:nvSpPr>
          <p:cNvPr id="563" name="Google Shape;563;p37"/>
          <p:cNvSpPr/>
          <p:nvPr/>
        </p:nvSpPr>
        <p:spPr>
          <a:xfrm>
            <a:off x="8192907" y="4111117"/>
            <a:ext cx="415143" cy="474696"/>
          </a:xfrm>
          <a:custGeom>
            <a:rect b="b" l="l" r="r" t="t"/>
            <a:pathLst>
              <a:path extrusionOk="0" h="949391" w="830286">
                <a:moveTo>
                  <a:pt x="0" y="0"/>
                </a:moveTo>
                <a:lnTo>
                  <a:pt x="830286" y="0"/>
                </a:lnTo>
                <a:lnTo>
                  <a:pt x="830286" y="949391"/>
                </a:lnTo>
                <a:lnTo>
                  <a:pt x="0" y="949391"/>
                </a:lnTo>
                <a:lnTo>
                  <a:pt x="0" y="0"/>
                </a:lnTo>
                <a:close/>
              </a:path>
            </a:pathLst>
          </a:custGeom>
          <a:blipFill rotWithShape="1">
            <a:blip r:embed="rId34">
              <a:alphaModFix/>
            </a:blip>
            <a:stretch>
              <a:fillRect b="0" l="0" r="0" t="0"/>
            </a:stretch>
          </a:blipFill>
          <a:ln>
            <a:noFill/>
          </a:ln>
        </p:spPr>
      </p:sp>
      <p:sp>
        <p:nvSpPr>
          <p:cNvPr id="564" name="Google Shape;564;p37"/>
          <p:cNvSpPr/>
          <p:nvPr/>
        </p:nvSpPr>
        <p:spPr>
          <a:xfrm>
            <a:off x="7371122" y="4173535"/>
            <a:ext cx="499800" cy="349860"/>
          </a:xfrm>
          <a:custGeom>
            <a:rect b="b" l="l" r="r" t="t"/>
            <a:pathLst>
              <a:path extrusionOk="0" h="699720" w="999600">
                <a:moveTo>
                  <a:pt x="0" y="0"/>
                </a:moveTo>
                <a:lnTo>
                  <a:pt x="999601" y="0"/>
                </a:lnTo>
                <a:lnTo>
                  <a:pt x="999601" y="699720"/>
                </a:lnTo>
                <a:lnTo>
                  <a:pt x="0" y="699720"/>
                </a:lnTo>
                <a:lnTo>
                  <a:pt x="0" y="0"/>
                </a:lnTo>
                <a:close/>
              </a:path>
            </a:pathLst>
          </a:custGeom>
          <a:blipFill rotWithShape="1">
            <a:blip r:embed="rId35">
              <a:alphaModFix/>
            </a:blip>
            <a:stretch>
              <a:fillRect b="0" l="0" r="0" t="0"/>
            </a:stretch>
          </a:blipFill>
          <a:ln>
            <a:noFill/>
          </a:ln>
        </p:spPr>
      </p:sp>
      <p:sp>
        <p:nvSpPr>
          <p:cNvPr id="565" name="Google Shape;565;p37"/>
          <p:cNvSpPr/>
          <p:nvPr/>
        </p:nvSpPr>
        <p:spPr>
          <a:xfrm>
            <a:off x="6617143" y="4173535"/>
            <a:ext cx="427607" cy="349860"/>
          </a:xfrm>
          <a:custGeom>
            <a:rect b="b" l="l" r="r" t="t"/>
            <a:pathLst>
              <a:path extrusionOk="0" h="699720" w="855214">
                <a:moveTo>
                  <a:pt x="0" y="0"/>
                </a:moveTo>
                <a:lnTo>
                  <a:pt x="855214" y="0"/>
                </a:lnTo>
                <a:lnTo>
                  <a:pt x="855214" y="699720"/>
                </a:lnTo>
                <a:lnTo>
                  <a:pt x="0" y="699720"/>
                </a:lnTo>
                <a:lnTo>
                  <a:pt x="0" y="0"/>
                </a:lnTo>
                <a:close/>
              </a:path>
            </a:pathLst>
          </a:custGeom>
          <a:blipFill rotWithShape="1">
            <a:blip r:embed="rId36">
              <a:alphaModFix/>
            </a:blip>
            <a:stretch>
              <a:fillRect b="0" l="0" r="0" t="0"/>
            </a:stretch>
          </a:blipFill>
          <a:ln>
            <a:noFill/>
          </a:ln>
        </p:spPr>
      </p:sp>
      <p:sp>
        <p:nvSpPr>
          <p:cNvPr id="566" name="Google Shape;566;p37"/>
          <p:cNvSpPr/>
          <p:nvPr/>
        </p:nvSpPr>
        <p:spPr>
          <a:xfrm>
            <a:off x="5384241" y="4111117"/>
            <a:ext cx="239074" cy="474696"/>
          </a:xfrm>
          <a:custGeom>
            <a:rect b="b" l="l" r="r" t="t"/>
            <a:pathLst>
              <a:path extrusionOk="0" h="949391" w="478148">
                <a:moveTo>
                  <a:pt x="0" y="0"/>
                </a:moveTo>
                <a:lnTo>
                  <a:pt x="478148" y="0"/>
                </a:lnTo>
                <a:lnTo>
                  <a:pt x="478148" y="949391"/>
                </a:lnTo>
                <a:lnTo>
                  <a:pt x="0" y="949391"/>
                </a:lnTo>
                <a:lnTo>
                  <a:pt x="0" y="0"/>
                </a:lnTo>
                <a:close/>
              </a:path>
            </a:pathLst>
          </a:custGeom>
          <a:blipFill rotWithShape="1">
            <a:blip r:embed="rId37">
              <a:alphaModFix/>
            </a:blip>
            <a:stretch>
              <a:fillRect b="0" l="0" r="0" t="0"/>
            </a:stretch>
          </a:blipFill>
          <a:ln>
            <a:noFill/>
          </a:ln>
        </p:spPr>
      </p:sp>
      <p:sp>
        <p:nvSpPr>
          <p:cNvPr id="567" name="Google Shape;567;p37"/>
          <p:cNvSpPr/>
          <p:nvPr/>
        </p:nvSpPr>
        <p:spPr>
          <a:xfrm>
            <a:off x="5945299" y="4173535"/>
            <a:ext cx="349860" cy="349860"/>
          </a:xfrm>
          <a:custGeom>
            <a:rect b="b" l="l" r="r" t="t"/>
            <a:pathLst>
              <a:path extrusionOk="0" h="699720" w="699720">
                <a:moveTo>
                  <a:pt x="0" y="0"/>
                </a:moveTo>
                <a:lnTo>
                  <a:pt x="699720" y="0"/>
                </a:lnTo>
                <a:lnTo>
                  <a:pt x="699720" y="699720"/>
                </a:lnTo>
                <a:lnTo>
                  <a:pt x="0" y="699720"/>
                </a:lnTo>
                <a:lnTo>
                  <a:pt x="0" y="0"/>
                </a:lnTo>
                <a:close/>
              </a:path>
            </a:pathLst>
          </a:custGeom>
          <a:blipFill rotWithShape="1">
            <a:blip r:embed="rId38">
              <a:alphaModFix/>
            </a:blip>
            <a:stretch>
              <a:fillRect b="0" l="0" r="0" t="0"/>
            </a:stretch>
          </a:blipFill>
          <a:ln>
            <a:noFill/>
          </a:ln>
        </p:spPr>
      </p:sp>
      <p:sp>
        <p:nvSpPr>
          <p:cNvPr id="568" name="Google Shape;568;p37"/>
          <p:cNvSpPr/>
          <p:nvPr/>
        </p:nvSpPr>
        <p:spPr>
          <a:xfrm>
            <a:off x="3272353" y="4068478"/>
            <a:ext cx="301368" cy="559974"/>
          </a:xfrm>
          <a:custGeom>
            <a:rect b="b" l="l" r="r" t="t"/>
            <a:pathLst>
              <a:path extrusionOk="0" h="1119948" w="602736">
                <a:moveTo>
                  <a:pt x="0" y="0"/>
                </a:moveTo>
                <a:lnTo>
                  <a:pt x="602736" y="0"/>
                </a:lnTo>
                <a:lnTo>
                  <a:pt x="602736" y="1119948"/>
                </a:lnTo>
                <a:lnTo>
                  <a:pt x="0" y="1119948"/>
                </a:lnTo>
                <a:lnTo>
                  <a:pt x="0" y="0"/>
                </a:lnTo>
                <a:close/>
              </a:path>
            </a:pathLst>
          </a:custGeom>
          <a:blipFill rotWithShape="1">
            <a:blip r:embed="rId39">
              <a:alphaModFix/>
            </a:blip>
            <a:stretch>
              <a:fillRect b="0" l="0" r="0" t="0"/>
            </a:stretch>
          </a:blipFill>
          <a:ln>
            <a:noFill/>
          </a:ln>
        </p:spPr>
      </p:sp>
      <p:sp>
        <p:nvSpPr>
          <p:cNvPr id="569" name="Google Shape;569;p37"/>
          <p:cNvSpPr/>
          <p:nvPr/>
        </p:nvSpPr>
        <p:spPr>
          <a:xfrm>
            <a:off x="3896583" y="4068478"/>
            <a:ext cx="433725" cy="559974"/>
          </a:xfrm>
          <a:custGeom>
            <a:rect b="b" l="l" r="r" t="t"/>
            <a:pathLst>
              <a:path extrusionOk="0" h="1119948" w="867451">
                <a:moveTo>
                  <a:pt x="0" y="0"/>
                </a:moveTo>
                <a:lnTo>
                  <a:pt x="867451" y="0"/>
                </a:lnTo>
                <a:lnTo>
                  <a:pt x="867451" y="1119948"/>
                </a:lnTo>
                <a:lnTo>
                  <a:pt x="0" y="1119948"/>
                </a:lnTo>
                <a:lnTo>
                  <a:pt x="0" y="0"/>
                </a:lnTo>
                <a:close/>
              </a:path>
            </a:pathLst>
          </a:custGeom>
          <a:blipFill rotWithShape="1">
            <a:blip r:embed="rId40">
              <a:alphaModFix/>
            </a:blip>
            <a:stretch>
              <a:fillRect b="0" l="0" r="0" t="0"/>
            </a:stretch>
          </a:blipFill>
          <a:ln>
            <a:noFill/>
          </a:ln>
        </p:spPr>
      </p:sp>
      <p:sp>
        <p:nvSpPr>
          <p:cNvPr id="570" name="Google Shape;570;p37"/>
          <p:cNvSpPr/>
          <p:nvPr/>
        </p:nvSpPr>
        <p:spPr>
          <a:xfrm>
            <a:off x="4652293" y="4111117"/>
            <a:ext cx="409965" cy="474696"/>
          </a:xfrm>
          <a:custGeom>
            <a:rect b="b" l="l" r="r" t="t"/>
            <a:pathLst>
              <a:path extrusionOk="0" h="949391" w="819929">
                <a:moveTo>
                  <a:pt x="0" y="0"/>
                </a:moveTo>
                <a:lnTo>
                  <a:pt x="819929" y="0"/>
                </a:lnTo>
                <a:lnTo>
                  <a:pt x="819929" y="949391"/>
                </a:lnTo>
                <a:lnTo>
                  <a:pt x="0" y="949391"/>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574" name="Shape 574"/>
        <p:cNvGrpSpPr/>
        <p:nvPr/>
      </p:nvGrpSpPr>
      <p:grpSpPr>
        <a:xfrm>
          <a:off x="0" y="0"/>
          <a:ext cx="0" cy="0"/>
          <a:chOff x="0" y="0"/>
          <a:chExt cx="0" cy="0"/>
        </a:xfrm>
      </p:grpSpPr>
      <p:sp>
        <p:nvSpPr>
          <p:cNvPr id="575" name="Google Shape;575;p38"/>
          <p:cNvSpPr/>
          <p:nvPr/>
        </p:nvSpPr>
        <p:spPr>
          <a:xfrm>
            <a:off x="2263" y="1263"/>
            <a:ext cx="9139483" cy="5140959"/>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576" name="Google Shape;576;p38"/>
          <p:cNvSpPr txBox="1"/>
          <p:nvPr/>
        </p:nvSpPr>
        <p:spPr>
          <a:xfrm>
            <a:off x="1406150" y="-1602317"/>
            <a:ext cx="1542900" cy="1615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sp>
        <p:nvSpPr>
          <p:cNvPr id="577" name="Google Shape;577;p38"/>
          <p:cNvSpPr txBox="1"/>
          <p:nvPr/>
        </p:nvSpPr>
        <p:spPr>
          <a:xfrm>
            <a:off x="792521" y="1719493"/>
            <a:ext cx="7558959"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3000" u="none" cap="none" strike="noStrike">
                <a:solidFill>
                  <a:srgbClr val="50656D"/>
                </a:solidFill>
                <a:latin typeface="Antic Didone"/>
                <a:ea typeface="Antic Didone"/>
                <a:cs typeface="Antic Didone"/>
                <a:sym typeface="Antic Didone"/>
              </a:rPr>
              <a:t>This presentation template is free for everyone to use thanks to the following:</a:t>
            </a:r>
            <a:endParaRPr sz="700"/>
          </a:p>
        </p:txBody>
      </p:sp>
      <p:sp>
        <p:nvSpPr>
          <p:cNvPr id="578" name="Google Shape;578;p38"/>
          <p:cNvSpPr txBox="1"/>
          <p:nvPr/>
        </p:nvSpPr>
        <p:spPr>
          <a:xfrm>
            <a:off x="2864345" y="3143568"/>
            <a:ext cx="3467444" cy="31466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SlidesCarnival for the presentation template</a:t>
            </a:r>
            <a:endParaRPr sz="700"/>
          </a:p>
          <a:p>
            <a:pPr indent="0" lvl="0" marL="0" marR="0" rtl="0" algn="ctr">
              <a:lnSpc>
                <a:spcPct val="14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Pexels for the photos</a:t>
            </a:r>
            <a:endParaRPr sz="700"/>
          </a:p>
        </p:txBody>
      </p:sp>
      <p:sp>
        <p:nvSpPr>
          <p:cNvPr id="579" name="Google Shape;579;p38"/>
          <p:cNvSpPr txBox="1"/>
          <p:nvPr/>
        </p:nvSpPr>
        <p:spPr>
          <a:xfrm>
            <a:off x="2864345" y="3891711"/>
            <a:ext cx="346744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3000" u="none" cap="none" strike="noStrike">
                <a:solidFill>
                  <a:srgbClr val="50656D"/>
                </a:solidFill>
                <a:latin typeface="Antic Didone"/>
                <a:ea typeface="Antic Didone"/>
                <a:cs typeface="Antic Didone"/>
                <a:sym typeface="Antic Didone"/>
              </a:rPr>
              <a:t>Happy designing! </a:t>
            </a:r>
            <a:endParaRPr sz="700"/>
          </a:p>
        </p:txBody>
      </p:sp>
      <p:sp>
        <p:nvSpPr>
          <p:cNvPr id="580" name="Google Shape;580;p38"/>
          <p:cNvSpPr/>
          <p:nvPr/>
        </p:nvSpPr>
        <p:spPr>
          <a:xfrm>
            <a:off x="3449751" y="725000"/>
            <a:ext cx="2244494" cy="561124"/>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214" name="Shape 214"/>
        <p:cNvGrpSpPr/>
        <p:nvPr/>
      </p:nvGrpSpPr>
      <p:grpSpPr>
        <a:xfrm>
          <a:off x="0" y="0"/>
          <a:ext cx="0" cy="0"/>
          <a:chOff x="0" y="0"/>
          <a:chExt cx="0" cy="0"/>
        </a:xfrm>
      </p:grpSpPr>
      <p:grpSp>
        <p:nvGrpSpPr>
          <p:cNvPr id="215" name="Google Shape;215;p24"/>
          <p:cNvGrpSpPr/>
          <p:nvPr/>
        </p:nvGrpSpPr>
        <p:grpSpPr>
          <a:xfrm>
            <a:off x="0" y="2451199"/>
            <a:ext cx="4572000" cy="2692301"/>
            <a:chOff x="0" y="-38100"/>
            <a:chExt cx="1444978" cy="850900"/>
          </a:xfrm>
        </p:grpSpPr>
        <p:sp>
          <p:nvSpPr>
            <p:cNvPr id="216" name="Google Shape;216;p24"/>
            <p:cNvSpPr/>
            <p:nvPr/>
          </p:nvSpPr>
          <p:spPr>
            <a:xfrm>
              <a:off x="0" y="0"/>
              <a:ext cx="1444978" cy="812800"/>
            </a:xfrm>
            <a:custGeom>
              <a:rect b="b" l="l" r="r" t="t"/>
              <a:pathLst>
                <a:path extrusionOk="0" h="812800" w="1444978">
                  <a:moveTo>
                    <a:pt x="0" y="0"/>
                  </a:moveTo>
                  <a:lnTo>
                    <a:pt x="1444978" y="0"/>
                  </a:lnTo>
                  <a:lnTo>
                    <a:pt x="1444978" y="812800"/>
                  </a:lnTo>
                  <a:lnTo>
                    <a:pt x="0" y="812800"/>
                  </a:lnTo>
                  <a:close/>
                </a:path>
              </a:pathLst>
            </a:custGeom>
            <a:solidFill>
              <a:srgbClr val="D1E5E6"/>
            </a:solidFill>
            <a:ln>
              <a:noFill/>
            </a:ln>
          </p:spPr>
        </p:sp>
        <p:sp>
          <p:nvSpPr>
            <p:cNvPr id="217" name="Google Shape;217;p24"/>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8" name="Google Shape;218;p24"/>
          <p:cNvGrpSpPr/>
          <p:nvPr/>
        </p:nvGrpSpPr>
        <p:grpSpPr>
          <a:xfrm>
            <a:off x="4572000" y="-120551"/>
            <a:ext cx="4572000" cy="2692301"/>
            <a:chOff x="0" y="-38100"/>
            <a:chExt cx="1444978" cy="850900"/>
          </a:xfrm>
        </p:grpSpPr>
        <p:sp>
          <p:nvSpPr>
            <p:cNvPr id="219" name="Google Shape;219;p24"/>
            <p:cNvSpPr/>
            <p:nvPr/>
          </p:nvSpPr>
          <p:spPr>
            <a:xfrm>
              <a:off x="0" y="0"/>
              <a:ext cx="1444978" cy="812800"/>
            </a:xfrm>
            <a:custGeom>
              <a:rect b="b" l="l" r="r" t="t"/>
              <a:pathLst>
                <a:path extrusionOk="0" h="812800" w="1444978">
                  <a:moveTo>
                    <a:pt x="0" y="0"/>
                  </a:moveTo>
                  <a:lnTo>
                    <a:pt x="1444978" y="0"/>
                  </a:lnTo>
                  <a:lnTo>
                    <a:pt x="1444978" y="812800"/>
                  </a:lnTo>
                  <a:lnTo>
                    <a:pt x="0" y="812800"/>
                  </a:lnTo>
                  <a:close/>
                </a:path>
              </a:pathLst>
            </a:custGeom>
            <a:solidFill>
              <a:srgbClr val="D1E5E6"/>
            </a:solidFill>
            <a:ln>
              <a:noFill/>
            </a:ln>
          </p:spPr>
        </p:sp>
        <p:sp>
          <p:nvSpPr>
            <p:cNvPr id="220" name="Google Shape;220;p24"/>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1" name="Google Shape;221;p24"/>
          <p:cNvGrpSpPr/>
          <p:nvPr/>
        </p:nvGrpSpPr>
        <p:grpSpPr>
          <a:xfrm>
            <a:off x="0" y="-72330"/>
            <a:ext cx="9143998" cy="5215830"/>
            <a:chOff x="0" y="-38100"/>
            <a:chExt cx="4816592" cy="2747433"/>
          </a:xfrm>
        </p:grpSpPr>
        <p:sp>
          <p:nvSpPr>
            <p:cNvPr id="222" name="Google Shape;222;p2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223" name="Google Shape;223;p24"/>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4" name="Google Shape;224;p24"/>
          <p:cNvSpPr txBox="1"/>
          <p:nvPr/>
        </p:nvSpPr>
        <p:spPr>
          <a:xfrm>
            <a:off x="5252120" y="827456"/>
            <a:ext cx="33774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Click on the "Google Slides" button below this presentation preview. Make sure to sign in to your Google account. Click on "Make a copy." Start editing your presentation.</a:t>
            </a:r>
            <a:endParaRPr sz="700"/>
          </a:p>
          <a:p>
            <a:pPr indent="0" lvl="0" marL="0" marR="0" rtl="0" algn="ctr">
              <a:lnSpc>
                <a:spcPct val="100000"/>
              </a:lnSpc>
              <a:spcBef>
                <a:spcPts val="0"/>
              </a:spcBef>
              <a:spcAft>
                <a:spcPts val="0"/>
              </a:spcAft>
              <a:buNone/>
            </a:pPr>
            <a:r>
              <a:t/>
            </a:r>
            <a:endParaRPr b="0" i="0" sz="900" u="none" cap="none" strike="noStrike">
              <a:solidFill>
                <a:srgbClr val="50656D"/>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Alternative: Click on the "Share" button on the top right corner in Canva and click on "More" at the bottom of the menu. Enter "Google Drive" in the search bar and click on the GDrive icon to add this design as a Google slide in your GDrive.</a:t>
            </a:r>
            <a:endParaRPr sz="700"/>
          </a:p>
          <a:p>
            <a:pPr indent="0" lvl="0" marL="0" marR="0" rtl="0" algn="ctr">
              <a:lnSpc>
                <a:spcPct val="100000"/>
              </a:lnSpc>
              <a:spcBef>
                <a:spcPts val="0"/>
              </a:spcBef>
              <a:spcAft>
                <a:spcPts val="0"/>
              </a:spcAft>
              <a:buNone/>
            </a:pPr>
            <a:r>
              <a:t/>
            </a:r>
            <a:endParaRPr b="0" i="0" sz="900" u="none" cap="none" strike="noStrike">
              <a:solidFill>
                <a:srgbClr val="50656D"/>
              </a:solidFill>
              <a:latin typeface="Montserrat"/>
              <a:ea typeface="Montserrat"/>
              <a:cs typeface="Montserrat"/>
              <a:sym typeface="Montserrat"/>
            </a:endParaRPr>
          </a:p>
        </p:txBody>
      </p:sp>
      <p:sp>
        <p:nvSpPr>
          <p:cNvPr id="225" name="Google Shape;225;p24"/>
          <p:cNvSpPr txBox="1"/>
          <p:nvPr/>
        </p:nvSpPr>
        <p:spPr>
          <a:xfrm>
            <a:off x="6115468" y="384760"/>
            <a:ext cx="1650834" cy="319111"/>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1900" u="none" cap="none" strike="noStrike">
                <a:solidFill>
                  <a:srgbClr val="50656D"/>
                </a:solidFill>
                <a:latin typeface="Antic Didone"/>
                <a:ea typeface="Antic Didone"/>
                <a:cs typeface="Antic Didone"/>
                <a:sym typeface="Antic Didone"/>
              </a:rPr>
              <a:t>Google Slides</a:t>
            </a:r>
            <a:endParaRPr sz="700"/>
          </a:p>
        </p:txBody>
      </p:sp>
      <p:sp>
        <p:nvSpPr>
          <p:cNvPr id="226" name="Google Shape;226;p24"/>
          <p:cNvSpPr txBox="1"/>
          <p:nvPr/>
        </p:nvSpPr>
        <p:spPr>
          <a:xfrm>
            <a:off x="5671220" y="3763537"/>
            <a:ext cx="25392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Click on the "Canva" button under this presentation preview. Start editing your presentation. You need to sign in to your Canva account.</a:t>
            </a:r>
            <a:endParaRPr sz="700"/>
          </a:p>
        </p:txBody>
      </p:sp>
      <p:sp>
        <p:nvSpPr>
          <p:cNvPr id="227" name="Google Shape;227;p24"/>
          <p:cNvSpPr txBox="1"/>
          <p:nvPr/>
        </p:nvSpPr>
        <p:spPr>
          <a:xfrm>
            <a:off x="6341896" y="3288774"/>
            <a:ext cx="1197978" cy="319111"/>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1900" u="none" cap="none" strike="noStrike">
                <a:solidFill>
                  <a:srgbClr val="50656D"/>
                </a:solidFill>
                <a:latin typeface="Antic Didone"/>
                <a:ea typeface="Antic Didone"/>
                <a:cs typeface="Antic Didone"/>
                <a:sym typeface="Antic Didone"/>
              </a:rPr>
              <a:t>Canva</a:t>
            </a:r>
            <a:endParaRPr sz="700"/>
          </a:p>
        </p:txBody>
      </p:sp>
      <p:sp>
        <p:nvSpPr>
          <p:cNvPr id="228" name="Google Shape;228;p24"/>
          <p:cNvSpPr txBox="1"/>
          <p:nvPr/>
        </p:nvSpPr>
        <p:spPr>
          <a:xfrm>
            <a:off x="514350" y="3425311"/>
            <a:ext cx="34155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Click on the "PowerPoint" button below this presentation preview. Start editing your presentation.</a:t>
            </a:r>
            <a:endParaRPr sz="700"/>
          </a:p>
          <a:p>
            <a:pPr indent="0" lvl="0" marL="0" marR="0" rtl="0" algn="ctr">
              <a:lnSpc>
                <a:spcPct val="100000"/>
              </a:lnSpc>
              <a:spcBef>
                <a:spcPts val="0"/>
              </a:spcBef>
              <a:spcAft>
                <a:spcPts val="0"/>
              </a:spcAft>
              <a:buNone/>
            </a:pPr>
            <a:r>
              <a:t/>
            </a:r>
            <a:endParaRPr b="0" i="0" sz="900" u="none" cap="none" strike="noStrike">
              <a:solidFill>
                <a:srgbClr val="50656D"/>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Alternative: From Canva template file, Click on the "Share" button on the top right corner in Canva and click on "More" at the bottom of the menu. Enter "PowerPoint" in the search bar and click on the PowerPoint icon to download.</a:t>
            </a:r>
            <a:endParaRPr sz="700"/>
          </a:p>
          <a:p>
            <a:pPr indent="0" lvl="0" marL="0" marR="0" rtl="0" algn="ctr">
              <a:lnSpc>
                <a:spcPct val="100000"/>
              </a:lnSpc>
              <a:spcBef>
                <a:spcPts val="0"/>
              </a:spcBef>
              <a:spcAft>
                <a:spcPts val="0"/>
              </a:spcAft>
              <a:buNone/>
            </a:pPr>
            <a:r>
              <a:t/>
            </a:r>
            <a:endParaRPr b="0" i="0" sz="900" u="none" cap="none" strike="noStrike">
              <a:solidFill>
                <a:srgbClr val="50656D"/>
              </a:solidFill>
              <a:latin typeface="Montserrat"/>
              <a:ea typeface="Montserrat"/>
              <a:cs typeface="Montserrat"/>
              <a:sym typeface="Montserrat"/>
            </a:endParaRPr>
          </a:p>
        </p:txBody>
      </p:sp>
      <p:sp>
        <p:nvSpPr>
          <p:cNvPr id="229" name="Google Shape;229;p24"/>
          <p:cNvSpPr txBox="1"/>
          <p:nvPr/>
        </p:nvSpPr>
        <p:spPr>
          <a:xfrm>
            <a:off x="1455038" y="2998349"/>
            <a:ext cx="1534255" cy="31911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1900" u="none" cap="none" strike="noStrike">
                <a:solidFill>
                  <a:srgbClr val="50656D"/>
                </a:solidFill>
                <a:latin typeface="Antic Didone"/>
                <a:ea typeface="Antic Didone"/>
                <a:cs typeface="Antic Didone"/>
                <a:sym typeface="Antic Didone"/>
              </a:rPr>
              <a:t>PowerPoint</a:t>
            </a:r>
            <a:endParaRPr sz="700"/>
          </a:p>
        </p:txBody>
      </p:sp>
      <p:sp>
        <p:nvSpPr>
          <p:cNvPr id="230" name="Google Shape;230;p24"/>
          <p:cNvSpPr txBox="1"/>
          <p:nvPr/>
        </p:nvSpPr>
        <p:spPr>
          <a:xfrm>
            <a:off x="728811" y="418098"/>
            <a:ext cx="29868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600" u="none" cap="none" strike="noStrike">
                <a:solidFill>
                  <a:srgbClr val="50656D"/>
                </a:solidFill>
                <a:latin typeface="Antic Didone"/>
                <a:ea typeface="Antic Didone"/>
                <a:cs typeface="Antic Didone"/>
                <a:sym typeface="Antic Didone"/>
              </a:rPr>
              <a:t>How to</a:t>
            </a:r>
            <a:endParaRPr sz="700"/>
          </a:p>
          <a:p>
            <a:pPr indent="0" lvl="0" marL="0" marR="0" rtl="0" algn="ctr">
              <a:lnSpc>
                <a:spcPct val="100000"/>
              </a:lnSpc>
              <a:spcBef>
                <a:spcPts val="0"/>
              </a:spcBef>
              <a:spcAft>
                <a:spcPts val="0"/>
              </a:spcAft>
              <a:buNone/>
            </a:pPr>
            <a:r>
              <a:rPr b="0" i="0" lang="en" sz="3600" u="none" cap="none" strike="noStrike">
                <a:solidFill>
                  <a:srgbClr val="50656D"/>
                </a:solidFill>
                <a:latin typeface="Antic Didone"/>
                <a:ea typeface="Antic Didone"/>
                <a:cs typeface="Antic Didone"/>
                <a:sym typeface="Antic Didone"/>
              </a:rPr>
              <a:t>Use This </a:t>
            </a:r>
            <a:endParaRPr sz="700"/>
          </a:p>
        </p:txBody>
      </p:sp>
      <p:sp>
        <p:nvSpPr>
          <p:cNvPr id="231" name="Google Shape;231;p24"/>
          <p:cNvSpPr txBox="1"/>
          <p:nvPr/>
        </p:nvSpPr>
        <p:spPr>
          <a:xfrm>
            <a:off x="642020" y="1287193"/>
            <a:ext cx="3287961" cy="9431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5500" u="none" cap="none" strike="noStrike">
                <a:solidFill>
                  <a:srgbClr val="50656D"/>
                </a:solidFill>
                <a:latin typeface="Parisienne"/>
                <a:ea typeface="Parisienne"/>
                <a:cs typeface="Parisienne"/>
                <a:sym typeface="Parisienne"/>
              </a:rPr>
              <a:t>Presentation</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235" name="Shape 235"/>
        <p:cNvGrpSpPr/>
        <p:nvPr/>
      </p:nvGrpSpPr>
      <p:grpSpPr>
        <a:xfrm>
          <a:off x="0" y="0"/>
          <a:ext cx="0" cy="0"/>
          <a:chOff x="0" y="0"/>
          <a:chExt cx="0" cy="0"/>
        </a:xfrm>
      </p:grpSpPr>
      <p:grpSp>
        <p:nvGrpSpPr>
          <p:cNvPr id="236" name="Google Shape;236;p25"/>
          <p:cNvGrpSpPr/>
          <p:nvPr/>
        </p:nvGrpSpPr>
        <p:grpSpPr>
          <a:xfrm>
            <a:off x="0" y="-72330"/>
            <a:ext cx="9143998" cy="5215830"/>
            <a:chOff x="0" y="-38100"/>
            <a:chExt cx="4816592" cy="2747433"/>
          </a:xfrm>
        </p:grpSpPr>
        <p:sp>
          <p:nvSpPr>
            <p:cNvPr id="237" name="Google Shape;237;p2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238" name="Google Shape;238;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9" name="Google Shape;239;p25"/>
          <p:cNvGrpSpPr/>
          <p:nvPr/>
        </p:nvGrpSpPr>
        <p:grpSpPr>
          <a:xfrm>
            <a:off x="6858000" y="26095"/>
            <a:ext cx="2190750" cy="5018980"/>
            <a:chOff x="0" y="-38100"/>
            <a:chExt cx="1153975" cy="2643743"/>
          </a:xfrm>
        </p:grpSpPr>
        <p:sp>
          <p:nvSpPr>
            <p:cNvPr id="240" name="Google Shape;240;p25"/>
            <p:cNvSpPr/>
            <p:nvPr/>
          </p:nvSpPr>
          <p:spPr>
            <a:xfrm>
              <a:off x="0" y="0"/>
              <a:ext cx="1153975" cy="2605643"/>
            </a:xfrm>
            <a:custGeom>
              <a:rect b="b" l="l" r="r" t="t"/>
              <a:pathLst>
                <a:path extrusionOk="0" h="2605643" w="1153975">
                  <a:moveTo>
                    <a:pt x="0" y="0"/>
                  </a:moveTo>
                  <a:lnTo>
                    <a:pt x="1153975" y="0"/>
                  </a:lnTo>
                  <a:lnTo>
                    <a:pt x="1153975" y="2605643"/>
                  </a:lnTo>
                  <a:lnTo>
                    <a:pt x="0" y="2605643"/>
                  </a:lnTo>
                  <a:close/>
                </a:path>
              </a:pathLst>
            </a:custGeom>
            <a:solidFill>
              <a:srgbClr val="68808A"/>
            </a:solidFill>
            <a:ln>
              <a:noFill/>
            </a:ln>
          </p:spPr>
        </p:sp>
        <p:sp>
          <p:nvSpPr>
            <p:cNvPr id="241" name="Google Shape;241;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2" name="Google Shape;242;p25"/>
          <p:cNvGrpSpPr/>
          <p:nvPr/>
        </p:nvGrpSpPr>
        <p:grpSpPr>
          <a:xfrm>
            <a:off x="5762625" y="-1249152"/>
            <a:ext cx="2190750" cy="7047805"/>
            <a:chOff x="0" y="-38100"/>
            <a:chExt cx="1153975" cy="3712424"/>
          </a:xfrm>
        </p:grpSpPr>
        <p:sp>
          <p:nvSpPr>
            <p:cNvPr id="243" name="Google Shape;243;p25"/>
            <p:cNvSpPr/>
            <p:nvPr/>
          </p:nvSpPr>
          <p:spPr>
            <a:xfrm>
              <a:off x="0" y="0"/>
              <a:ext cx="1153975" cy="3674324"/>
            </a:xfrm>
            <a:custGeom>
              <a:rect b="b" l="l" r="r" t="t"/>
              <a:pathLst>
                <a:path extrusionOk="0" h="3674324" w="1153975">
                  <a:moveTo>
                    <a:pt x="0" y="0"/>
                  </a:moveTo>
                  <a:lnTo>
                    <a:pt x="1153975" y="0"/>
                  </a:lnTo>
                  <a:lnTo>
                    <a:pt x="1153975" y="3674324"/>
                  </a:lnTo>
                  <a:lnTo>
                    <a:pt x="0" y="3674324"/>
                  </a:lnTo>
                  <a:close/>
                </a:path>
              </a:pathLst>
            </a:custGeom>
            <a:solidFill>
              <a:srgbClr val="B2C9CA"/>
            </a:solidFill>
            <a:ln>
              <a:noFill/>
            </a:ln>
          </p:spPr>
        </p:sp>
        <p:sp>
          <p:nvSpPr>
            <p:cNvPr id="244" name="Google Shape;244;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5" name="Google Shape;245;p25"/>
          <p:cNvSpPr txBox="1"/>
          <p:nvPr/>
        </p:nvSpPr>
        <p:spPr>
          <a:xfrm>
            <a:off x="736104" y="1343472"/>
            <a:ext cx="4018306" cy="858939"/>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5600" u="none" cap="none" strike="noStrike">
                <a:solidFill>
                  <a:srgbClr val="50656D"/>
                </a:solidFill>
                <a:latin typeface="Antic Didone"/>
                <a:ea typeface="Antic Didone"/>
                <a:cs typeface="Antic Didone"/>
                <a:sym typeface="Antic Didone"/>
              </a:rPr>
              <a:t>Hello</a:t>
            </a:r>
            <a:endParaRPr sz="700"/>
          </a:p>
        </p:txBody>
      </p:sp>
      <p:sp>
        <p:nvSpPr>
          <p:cNvPr id="246" name="Google Shape;246;p25"/>
          <p:cNvSpPr txBox="1"/>
          <p:nvPr/>
        </p:nvSpPr>
        <p:spPr>
          <a:xfrm>
            <a:off x="1615660" y="1855264"/>
            <a:ext cx="2259192" cy="1472798"/>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8600" u="none" cap="none" strike="noStrike">
                <a:solidFill>
                  <a:srgbClr val="B2C9CA"/>
                </a:solidFill>
                <a:latin typeface="Parisienne"/>
                <a:ea typeface="Parisienne"/>
                <a:cs typeface="Parisienne"/>
                <a:sym typeface="Parisienne"/>
              </a:rPr>
              <a:t>there!</a:t>
            </a:r>
            <a:endParaRPr sz="700"/>
          </a:p>
        </p:txBody>
      </p:sp>
      <p:sp>
        <p:nvSpPr>
          <p:cNvPr id="247" name="Google Shape;247;p25"/>
          <p:cNvSpPr txBox="1"/>
          <p:nvPr/>
        </p:nvSpPr>
        <p:spPr>
          <a:xfrm>
            <a:off x="1232413" y="3489514"/>
            <a:ext cx="30258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I'm Rain, and I'll be sharing with you my beautiful ideas. Follow me at @reallygreatsite to learn more. </a:t>
            </a:r>
            <a:endParaRPr sz="700"/>
          </a:p>
        </p:txBody>
      </p:sp>
      <p:pic>
        <p:nvPicPr>
          <p:cNvPr id="248" name="Google Shape;248;p25"/>
          <p:cNvPicPr preferRelativeResize="0"/>
          <p:nvPr/>
        </p:nvPicPr>
        <p:blipFill>
          <a:blip r:embed="rId3">
            <a:alphaModFix/>
          </a:blip>
          <a:stretch>
            <a:fillRect/>
          </a:stretch>
        </p:blipFill>
        <p:spPr>
          <a:xfrm>
            <a:off x="5366950" y="514350"/>
            <a:ext cx="2982049" cy="41163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252" name="Shape 252"/>
        <p:cNvGrpSpPr/>
        <p:nvPr/>
      </p:nvGrpSpPr>
      <p:grpSpPr>
        <a:xfrm>
          <a:off x="0" y="0"/>
          <a:ext cx="0" cy="0"/>
          <a:chOff x="0" y="0"/>
          <a:chExt cx="0" cy="0"/>
        </a:xfrm>
      </p:grpSpPr>
      <p:grpSp>
        <p:nvGrpSpPr>
          <p:cNvPr id="253" name="Google Shape;253;p26"/>
          <p:cNvGrpSpPr/>
          <p:nvPr/>
        </p:nvGrpSpPr>
        <p:grpSpPr>
          <a:xfrm>
            <a:off x="0" y="-72330"/>
            <a:ext cx="9143998" cy="5215830"/>
            <a:chOff x="0" y="-38100"/>
            <a:chExt cx="4816592" cy="2747433"/>
          </a:xfrm>
        </p:grpSpPr>
        <p:sp>
          <p:nvSpPr>
            <p:cNvPr id="254" name="Google Shape;254;p2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255" name="Google Shape;255;p2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6" name="Google Shape;256;p26"/>
          <p:cNvSpPr txBox="1"/>
          <p:nvPr/>
        </p:nvSpPr>
        <p:spPr>
          <a:xfrm>
            <a:off x="654257" y="408758"/>
            <a:ext cx="2576384" cy="555482"/>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None/>
            </a:pPr>
            <a:r>
              <a:rPr b="0" i="0" lang="en" sz="3600" u="none" cap="none" strike="noStrike">
                <a:solidFill>
                  <a:srgbClr val="50656D"/>
                </a:solidFill>
                <a:latin typeface="Antic Didone"/>
                <a:ea typeface="Antic Didone"/>
                <a:cs typeface="Antic Didone"/>
                <a:sym typeface="Antic Didone"/>
              </a:rPr>
              <a:t>Add a</a:t>
            </a:r>
            <a:endParaRPr sz="700"/>
          </a:p>
        </p:txBody>
      </p:sp>
      <p:sp>
        <p:nvSpPr>
          <p:cNvPr id="257" name="Google Shape;257;p26"/>
          <p:cNvSpPr txBox="1"/>
          <p:nvPr/>
        </p:nvSpPr>
        <p:spPr>
          <a:xfrm>
            <a:off x="133350" y="1149976"/>
            <a:ext cx="3408648" cy="1250927"/>
          </a:xfrm>
          <a:prstGeom prst="rect">
            <a:avLst/>
          </a:prstGeom>
          <a:noFill/>
          <a:ln>
            <a:noFill/>
          </a:ln>
        </p:spPr>
        <p:txBody>
          <a:bodyPr anchorCtr="0" anchor="t" bIns="0" lIns="0" spcFirstLastPara="1" rIns="0" wrap="square" tIns="0">
            <a:spAutoFit/>
          </a:bodyPr>
          <a:lstStyle/>
          <a:p>
            <a:pPr indent="0" lvl="0" marL="0" marR="0" rtl="0" algn="ctr">
              <a:lnSpc>
                <a:spcPct val="84995"/>
              </a:lnSpc>
              <a:spcBef>
                <a:spcPts val="0"/>
              </a:spcBef>
              <a:spcAft>
                <a:spcPts val="0"/>
              </a:spcAft>
              <a:buNone/>
            </a:pPr>
            <a:r>
              <a:rPr b="0" i="0" lang="en" sz="5500" u="none" cap="none" strike="noStrike">
                <a:solidFill>
                  <a:srgbClr val="50656D"/>
                </a:solidFill>
                <a:latin typeface="Parisienne"/>
                <a:ea typeface="Parisienne"/>
                <a:cs typeface="Parisienne"/>
                <a:sym typeface="Parisienne"/>
              </a:rPr>
              <a:t> Timeline Page</a:t>
            </a:r>
            <a:endParaRPr sz="700"/>
          </a:p>
        </p:txBody>
      </p:sp>
      <p:cxnSp>
        <p:nvCxnSpPr>
          <p:cNvPr id="258" name="Google Shape;258;p26"/>
          <p:cNvCxnSpPr/>
          <p:nvPr/>
        </p:nvCxnSpPr>
        <p:spPr>
          <a:xfrm>
            <a:off x="0" y="3799915"/>
            <a:ext cx="9144000" cy="0"/>
          </a:xfrm>
          <a:prstGeom prst="straightConnector1">
            <a:avLst/>
          </a:prstGeom>
          <a:noFill/>
          <a:ln cap="flat" cmpd="sng" w="190500">
            <a:solidFill>
              <a:srgbClr val="B2C9CA"/>
            </a:solidFill>
            <a:prstDash val="solid"/>
            <a:round/>
            <a:headEnd len="sm" w="sm" type="none"/>
            <a:tailEnd len="sm" w="sm" type="none"/>
          </a:ln>
        </p:spPr>
      </p:cxnSp>
      <p:sp>
        <p:nvSpPr>
          <p:cNvPr id="259" name="Google Shape;259;p26"/>
          <p:cNvSpPr txBox="1"/>
          <p:nvPr/>
        </p:nvSpPr>
        <p:spPr>
          <a:xfrm>
            <a:off x="511969" y="4167362"/>
            <a:ext cx="16824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what</a:t>
            </a:r>
            <a:endParaRPr sz="700"/>
          </a:p>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you want to discuss.</a:t>
            </a:r>
            <a:endParaRPr sz="700"/>
          </a:p>
        </p:txBody>
      </p:sp>
      <p:sp>
        <p:nvSpPr>
          <p:cNvPr id="260" name="Google Shape;260;p26"/>
          <p:cNvSpPr txBox="1"/>
          <p:nvPr/>
        </p:nvSpPr>
        <p:spPr>
          <a:xfrm>
            <a:off x="2659820" y="4167362"/>
            <a:ext cx="16824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what</a:t>
            </a:r>
            <a:endParaRPr sz="700"/>
          </a:p>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you want to discuss.</a:t>
            </a:r>
            <a:endParaRPr sz="700"/>
          </a:p>
        </p:txBody>
      </p:sp>
      <p:sp>
        <p:nvSpPr>
          <p:cNvPr id="261" name="Google Shape;261;p26"/>
          <p:cNvSpPr txBox="1"/>
          <p:nvPr/>
        </p:nvSpPr>
        <p:spPr>
          <a:xfrm>
            <a:off x="4802909" y="4167362"/>
            <a:ext cx="16824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what</a:t>
            </a:r>
            <a:endParaRPr sz="700"/>
          </a:p>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you want to discuss.</a:t>
            </a:r>
            <a:endParaRPr sz="700"/>
          </a:p>
        </p:txBody>
      </p:sp>
      <p:sp>
        <p:nvSpPr>
          <p:cNvPr id="262" name="Google Shape;262;p26"/>
          <p:cNvSpPr txBox="1"/>
          <p:nvPr/>
        </p:nvSpPr>
        <p:spPr>
          <a:xfrm>
            <a:off x="6947224" y="4167362"/>
            <a:ext cx="16824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what</a:t>
            </a:r>
            <a:endParaRPr sz="700"/>
          </a:p>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you want to discuss.</a:t>
            </a:r>
            <a:endParaRPr sz="700"/>
          </a:p>
        </p:txBody>
      </p:sp>
      <p:sp>
        <p:nvSpPr>
          <p:cNvPr id="263" name="Google Shape;263;p26"/>
          <p:cNvSpPr txBox="1"/>
          <p:nvPr/>
        </p:nvSpPr>
        <p:spPr>
          <a:xfrm>
            <a:off x="511969" y="3218179"/>
            <a:ext cx="1682463" cy="24542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 sz="1400" u="none" cap="none" strike="noStrike">
                <a:solidFill>
                  <a:srgbClr val="50656D"/>
                </a:solidFill>
                <a:latin typeface="Antic Didone"/>
                <a:ea typeface="Antic Didone"/>
                <a:cs typeface="Antic Didone"/>
                <a:sym typeface="Antic Didone"/>
              </a:rPr>
              <a:t>Add a main point</a:t>
            </a:r>
            <a:endParaRPr sz="700"/>
          </a:p>
        </p:txBody>
      </p:sp>
      <p:sp>
        <p:nvSpPr>
          <p:cNvPr id="264" name="Google Shape;264;p26"/>
          <p:cNvSpPr txBox="1"/>
          <p:nvPr/>
        </p:nvSpPr>
        <p:spPr>
          <a:xfrm>
            <a:off x="2659820" y="3218179"/>
            <a:ext cx="1682462" cy="24542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 sz="1400" u="none" cap="none" strike="noStrike">
                <a:solidFill>
                  <a:srgbClr val="50656D"/>
                </a:solidFill>
                <a:latin typeface="Antic Didone"/>
                <a:ea typeface="Antic Didone"/>
                <a:cs typeface="Antic Didone"/>
                <a:sym typeface="Antic Didone"/>
              </a:rPr>
              <a:t>Add a main point</a:t>
            </a:r>
            <a:endParaRPr sz="700"/>
          </a:p>
        </p:txBody>
      </p:sp>
      <p:sp>
        <p:nvSpPr>
          <p:cNvPr id="265" name="Google Shape;265;p26"/>
          <p:cNvSpPr txBox="1"/>
          <p:nvPr/>
        </p:nvSpPr>
        <p:spPr>
          <a:xfrm>
            <a:off x="4802909" y="3218179"/>
            <a:ext cx="1682463" cy="24542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 sz="1400" u="none" cap="none" strike="noStrike">
                <a:solidFill>
                  <a:srgbClr val="50656D"/>
                </a:solidFill>
                <a:latin typeface="Antic Didone"/>
                <a:ea typeface="Antic Didone"/>
                <a:cs typeface="Antic Didone"/>
                <a:sym typeface="Antic Didone"/>
              </a:rPr>
              <a:t>Add a main point</a:t>
            </a:r>
            <a:endParaRPr sz="700"/>
          </a:p>
        </p:txBody>
      </p:sp>
      <p:sp>
        <p:nvSpPr>
          <p:cNvPr id="266" name="Google Shape;266;p26"/>
          <p:cNvSpPr txBox="1"/>
          <p:nvPr/>
        </p:nvSpPr>
        <p:spPr>
          <a:xfrm>
            <a:off x="6945752" y="3218179"/>
            <a:ext cx="1682463" cy="24542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 sz="1400" u="none" cap="none" strike="noStrike">
                <a:solidFill>
                  <a:srgbClr val="50656D"/>
                </a:solidFill>
                <a:latin typeface="Antic Didone"/>
                <a:ea typeface="Antic Didone"/>
                <a:cs typeface="Antic Didone"/>
                <a:sym typeface="Antic Didone"/>
              </a:rPr>
              <a:t>Add a main point</a:t>
            </a:r>
            <a:endParaRPr sz="700"/>
          </a:p>
        </p:txBody>
      </p:sp>
      <p:pic>
        <p:nvPicPr>
          <p:cNvPr id="267" name="Google Shape;267;p26"/>
          <p:cNvPicPr preferRelativeResize="0"/>
          <p:nvPr/>
        </p:nvPicPr>
        <p:blipFill>
          <a:blip r:embed="rId3">
            <a:alphaModFix/>
          </a:blip>
          <a:stretch>
            <a:fillRect/>
          </a:stretch>
        </p:blipFill>
        <p:spPr>
          <a:xfrm>
            <a:off x="3769326" y="96574"/>
            <a:ext cx="5279777" cy="22497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271" name="Shape 271"/>
        <p:cNvGrpSpPr/>
        <p:nvPr/>
      </p:nvGrpSpPr>
      <p:grpSpPr>
        <a:xfrm>
          <a:off x="0" y="0"/>
          <a:ext cx="0" cy="0"/>
          <a:chOff x="0" y="0"/>
          <a:chExt cx="0" cy="0"/>
        </a:xfrm>
      </p:grpSpPr>
      <p:grpSp>
        <p:nvGrpSpPr>
          <p:cNvPr id="272" name="Google Shape;272;p27"/>
          <p:cNvGrpSpPr/>
          <p:nvPr/>
        </p:nvGrpSpPr>
        <p:grpSpPr>
          <a:xfrm>
            <a:off x="700088" y="-1249152"/>
            <a:ext cx="1543048" cy="7047805"/>
            <a:chOff x="0" y="-38100"/>
            <a:chExt cx="812800" cy="3712424"/>
          </a:xfrm>
        </p:grpSpPr>
        <p:sp>
          <p:nvSpPr>
            <p:cNvPr id="273" name="Google Shape;273;p27"/>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B2C9CA"/>
            </a:solidFill>
            <a:ln>
              <a:noFill/>
            </a:ln>
          </p:spPr>
        </p:sp>
        <p:sp>
          <p:nvSpPr>
            <p:cNvPr id="274" name="Google Shape;274;p2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5" name="Google Shape;275;p27"/>
          <p:cNvGrpSpPr/>
          <p:nvPr/>
        </p:nvGrpSpPr>
        <p:grpSpPr>
          <a:xfrm>
            <a:off x="88097" y="-1249152"/>
            <a:ext cx="1543048" cy="7047805"/>
            <a:chOff x="0" y="-38100"/>
            <a:chExt cx="812800" cy="3712424"/>
          </a:xfrm>
        </p:grpSpPr>
        <p:sp>
          <p:nvSpPr>
            <p:cNvPr id="276" name="Google Shape;276;p27"/>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68808A"/>
            </a:solidFill>
            <a:ln>
              <a:noFill/>
            </a:ln>
          </p:spPr>
        </p:sp>
        <p:sp>
          <p:nvSpPr>
            <p:cNvPr id="277" name="Google Shape;277;p2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8" name="Google Shape;278;p27"/>
          <p:cNvGrpSpPr/>
          <p:nvPr/>
        </p:nvGrpSpPr>
        <p:grpSpPr>
          <a:xfrm>
            <a:off x="8439150" y="-1249152"/>
            <a:ext cx="1543048" cy="7047805"/>
            <a:chOff x="0" y="-38100"/>
            <a:chExt cx="812800" cy="3712424"/>
          </a:xfrm>
        </p:grpSpPr>
        <p:sp>
          <p:nvSpPr>
            <p:cNvPr id="279" name="Google Shape;279;p27"/>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68808A"/>
            </a:solidFill>
            <a:ln>
              <a:noFill/>
            </a:ln>
          </p:spPr>
        </p:sp>
        <p:sp>
          <p:nvSpPr>
            <p:cNvPr id="280" name="Google Shape;280;p2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1" name="Google Shape;281;p27"/>
          <p:cNvGrpSpPr/>
          <p:nvPr/>
        </p:nvGrpSpPr>
        <p:grpSpPr>
          <a:xfrm>
            <a:off x="7827159" y="-1249152"/>
            <a:ext cx="1543048" cy="7047805"/>
            <a:chOff x="0" y="-38100"/>
            <a:chExt cx="812800" cy="3712424"/>
          </a:xfrm>
        </p:grpSpPr>
        <p:sp>
          <p:nvSpPr>
            <p:cNvPr id="282" name="Google Shape;282;p27"/>
            <p:cNvSpPr/>
            <p:nvPr/>
          </p:nvSpPr>
          <p:spPr>
            <a:xfrm>
              <a:off x="0" y="0"/>
              <a:ext cx="322366" cy="3674324"/>
            </a:xfrm>
            <a:custGeom>
              <a:rect b="b" l="l" r="r" t="t"/>
              <a:pathLst>
                <a:path extrusionOk="0" h="3674324" w="322366">
                  <a:moveTo>
                    <a:pt x="0" y="0"/>
                  </a:moveTo>
                  <a:lnTo>
                    <a:pt x="322366" y="0"/>
                  </a:lnTo>
                  <a:lnTo>
                    <a:pt x="322366" y="3674324"/>
                  </a:lnTo>
                  <a:lnTo>
                    <a:pt x="0" y="3674324"/>
                  </a:lnTo>
                  <a:close/>
                </a:path>
              </a:pathLst>
            </a:custGeom>
            <a:solidFill>
              <a:srgbClr val="B2C9CA"/>
            </a:solidFill>
            <a:ln>
              <a:noFill/>
            </a:ln>
          </p:spPr>
        </p:sp>
        <p:sp>
          <p:nvSpPr>
            <p:cNvPr id="283" name="Google Shape;283;p2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4" name="Google Shape;284;p27"/>
          <p:cNvGrpSpPr/>
          <p:nvPr/>
        </p:nvGrpSpPr>
        <p:grpSpPr>
          <a:xfrm>
            <a:off x="0" y="-72330"/>
            <a:ext cx="9143998" cy="5215830"/>
            <a:chOff x="0" y="-38100"/>
            <a:chExt cx="4816592" cy="2747433"/>
          </a:xfrm>
        </p:grpSpPr>
        <p:sp>
          <p:nvSpPr>
            <p:cNvPr id="285" name="Google Shape;285;p2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286" name="Google Shape;286;p2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7" name="Google Shape;287;p27"/>
          <p:cNvSpPr txBox="1"/>
          <p:nvPr/>
        </p:nvSpPr>
        <p:spPr>
          <a:xfrm>
            <a:off x="1745664" y="3718289"/>
            <a:ext cx="2292062"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Cormorant Garamond Light"/>
                <a:ea typeface="Cormorant Garamond Light"/>
                <a:cs typeface="Cormorant Garamond Light"/>
                <a:sym typeface="Cormorant Garamond Light"/>
              </a:rPr>
              <a:t>Topic One</a:t>
            </a:r>
            <a:endParaRPr sz="700"/>
          </a:p>
        </p:txBody>
      </p:sp>
      <p:sp>
        <p:nvSpPr>
          <p:cNvPr id="288" name="Google Shape;288;p27"/>
          <p:cNvSpPr txBox="1"/>
          <p:nvPr/>
        </p:nvSpPr>
        <p:spPr>
          <a:xfrm>
            <a:off x="1745664" y="4211185"/>
            <a:ext cx="2292000" cy="41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what</a:t>
            </a:r>
            <a:endParaRPr sz="700"/>
          </a:p>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you want to discuss.</a:t>
            </a:r>
            <a:endParaRPr sz="700"/>
          </a:p>
          <a:p>
            <a:pPr indent="0" lvl="0" marL="0" marR="0" rtl="0" algn="ctr">
              <a:lnSpc>
                <a:spcPct val="100000"/>
              </a:lnSpc>
              <a:spcBef>
                <a:spcPts val="0"/>
              </a:spcBef>
              <a:spcAft>
                <a:spcPts val="0"/>
              </a:spcAft>
              <a:buNone/>
            </a:pPr>
            <a:r>
              <a:t/>
            </a:r>
            <a:endParaRPr b="0" i="0" sz="900" u="none" cap="none" strike="noStrike">
              <a:solidFill>
                <a:srgbClr val="50656D"/>
              </a:solidFill>
              <a:latin typeface="Montserrat"/>
              <a:ea typeface="Montserrat"/>
              <a:cs typeface="Montserrat"/>
              <a:sym typeface="Montserrat"/>
            </a:endParaRPr>
          </a:p>
        </p:txBody>
      </p:sp>
      <p:sp>
        <p:nvSpPr>
          <p:cNvPr id="289" name="Google Shape;289;p27"/>
          <p:cNvSpPr txBox="1"/>
          <p:nvPr/>
        </p:nvSpPr>
        <p:spPr>
          <a:xfrm>
            <a:off x="5003204" y="481013"/>
            <a:ext cx="2292063"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Cormorant Garamond Light"/>
                <a:ea typeface="Cormorant Garamond Light"/>
                <a:cs typeface="Cormorant Garamond Light"/>
                <a:sym typeface="Cormorant Garamond Light"/>
              </a:rPr>
              <a:t>Topic Two</a:t>
            </a:r>
            <a:endParaRPr sz="700"/>
          </a:p>
        </p:txBody>
      </p:sp>
      <p:sp>
        <p:nvSpPr>
          <p:cNvPr id="290" name="Google Shape;290;p27"/>
          <p:cNvSpPr txBox="1"/>
          <p:nvPr/>
        </p:nvSpPr>
        <p:spPr>
          <a:xfrm>
            <a:off x="5003204" y="973908"/>
            <a:ext cx="2292000" cy="41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Elaborate on what</a:t>
            </a:r>
            <a:endParaRPr sz="700"/>
          </a:p>
          <a:p>
            <a:pPr indent="0" lvl="0" marL="0" marR="0" rtl="0" algn="ctr">
              <a:lnSpc>
                <a:spcPct val="100000"/>
              </a:lnSpc>
              <a:spcBef>
                <a:spcPts val="0"/>
              </a:spcBef>
              <a:spcAft>
                <a:spcPts val="0"/>
              </a:spcAft>
              <a:buNone/>
            </a:pPr>
            <a:r>
              <a:rPr b="0" i="0" lang="en" sz="900" u="none" cap="none" strike="noStrike">
                <a:solidFill>
                  <a:srgbClr val="50656D"/>
                </a:solidFill>
                <a:latin typeface="Montserrat"/>
                <a:ea typeface="Montserrat"/>
                <a:cs typeface="Montserrat"/>
                <a:sym typeface="Montserrat"/>
              </a:rPr>
              <a:t>you want to discuss.</a:t>
            </a:r>
            <a:endParaRPr sz="700"/>
          </a:p>
          <a:p>
            <a:pPr indent="0" lvl="0" marL="0" marR="0" rtl="0" algn="ctr">
              <a:lnSpc>
                <a:spcPct val="100000"/>
              </a:lnSpc>
              <a:spcBef>
                <a:spcPts val="0"/>
              </a:spcBef>
              <a:spcAft>
                <a:spcPts val="0"/>
              </a:spcAft>
              <a:buNone/>
            </a:pPr>
            <a:r>
              <a:t/>
            </a:r>
            <a:endParaRPr b="0" i="0" sz="900" u="none" cap="none" strike="noStrike">
              <a:solidFill>
                <a:srgbClr val="50656D"/>
              </a:solidFill>
              <a:latin typeface="Montserrat"/>
              <a:ea typeface="Montserrat"/>
              <a:cs typeface="Montserrat"/>
              <a:sym typeface="Montserrat"/>
            </a:endParaRPr>
          </a:p>
        </p:txBody>
      </p:sp>
      <p:pic>
        <p:nvPicPr>
          <p:cNvPr id="291" name="Google Shape;291;p27"/>
          <p:cNvPicPr preferRelativeResize="0"/>
          <p:nvPr/>
        </p:nvPicPr>
        <p:blipFill>
          <a:blip r:embed="rId3">
            <a:alphaModFix/>
          </a:blip>
          <a:stretch>
            <a:fillRect/>
          </a:stretch>
        </p:blipFill>
        <p:spPr>
          <a:xfrm>
            <a:off x="1312075" y="86069"/>
            <a:ext cx="3259926" cy="3284281"/>
          </a:xfrm>
          <a:prstGeom prst="rect">
            <a:avLst/>
          </a:prstGeom>
          <a:noFill/>
          <a:ln>
            <a:noFill/>
          </a:ln>
        </p:spPr>
      </p:pic>
      <p:pic>
        <p:nvPicPr>
          <p:cNvPr id="292" name="Google Shape;292;p27"/>
          <p:cNvPicPr preferRelativeResize="0"/>
          <p:nvPr/>
        </p:nvPicPr>
        <p:blipFill>
          <a:blip r:embed="rId4">
            <a:alphaModFix/>
          </a:blip>
          <a:stretch>
            <a:fillRect/>
          </a:stretch>
        </p:blipFill>
        <p:spPr>
          <a:xfrm>
            <a:off x="4571990" y="481025"/>
            <a:ext cx="3250826" cy="33330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C9CA"/>
        </a:solidFill>
      </p:bgPr>
    </p:bg>
    <p:spTree>
      <p:nvGrpSpPr>
        <p:cNvPr id="296" name="Shape 296"/>
        <p:cNvGrpSpPr/>
        <p:nvPr/>
      </p:nvGrpSpPr>
      <p:grpSpPr>
        <a:xfrm>
          <a:off x="0" y="0"/>
          <a:ext cx="0" cy="0"/>
          <a:chOff x="0" y="0"/>
          <a:chExt cx="0" cy="0"/>
        </a:xfrm>
      </p:grpSpPr>
      <p:pic>
        <p:nvPicPr>
          <p:cNvPr id="297" name="Google Shape;297;p28"/>
          <p:cNvPicPr preferRelativeResize="0"/>
          <p:nvPr/>
        </p:nvPicPr>
        <p:blipFill>
          <a:blip r:embed="rId3">
            <a:alphaModFix/>
          </a:blip>
          <a:stretch>
            <a:fillRect/>
          </a:stretch>
        </p:blipFill>
        <p:spPr>
          <a:xfrm>
            <a:off x="104775" y="0"/>
            <a:ext cx="8934451" cy="2403772"/>
          </a:xfrm>
          <a:prstGeom prst="rect">
            <a:avLst/>
          </a:prstGeom>
          <a:noFill/>
          <a:ln>
            <a:noFill/>
          </a:ln>
        </p:spPr>
      </p:pic>
      <p:pic>
        <p:nvPicPr>
          <p:cNvPr id="298" name="Google Shape;298;p28"/>
          <p:cNvPicPr preferRelativeResize="0"/>
          <p:nvPr/>
        </p:nvPicPr>
        <p:blipFill>
          <a:blip r:embed="rId4">
            <a:alphaModFix/>
          </a:blip>
          <a:stretch>
            <a:fillRect/>
          </a:stretch>
        </p:blipFill>
        <p:spPr>
          <a:xfrm>
            <a:off x="104775" y="2633675"/>
            <a:ext cx="4407751" cy="2405050"/>
          </a:xfrm>
          <a:prstGeom prst="rect">
            <a:avLst/>
          </a:prstGeom>
          <a:noFill/>
          <a:ln>
            <a:noFill/>
          </a:ln>
        </p:spPr>
      </p:pic>
      <p:pic>
        <p:nvPicPr>
          <p:cNvPr id="299" name="Google Shape;299;p28"/>
          <p:cNvPicPr preferRelativeResize="0"/>
          <p:nvPr/>
        </p:nvPicPr>
        <p:blipFill>
          <a:blip r:embed="rId5">
            <a:alphaModFix/>
          </a:blip>
          <a:stretch>
            <a:fillRect/>
          </a:stretch>
        </p:blipFill>
        <p:spPr>
          <a:xfrm>
            <a:off x="4631475" y="2633663"/>
            <a:ext cx="4407751" cy="24050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303" name="Shape 303"/>
        <p:cNvGrpSpPr/>
        <p:nvPr/>
      </p:nvGrpSpPr>
      <p:grpSpPr>
        <a:xfrm>
          <a:off x="0" y="0"/>
          <a:ext cx="0" cy="0"/>
          <a:chOff x="0" y="0"/>
          <a:chExt cx="0" cy="0"/>
        </a:xfrm>
      </p:grpSpPr>
      <p:grpSp>
        <p:nvGrpSpPr>
          <p:cNvPr id="304" name="Google Shape;304;p29"/>
          <p:cNvGrpSpPr/>
          <p:nvPr/>
        </p:nvGrpSpPr>
        <p:grpSpPr>
          <a:xfrm>
            <a:off x="0" y="-72329"/>
            <a:ext cx="9143818" cy="5215727"/>
            <a:chOff x="0" y="-38100"/>
            <a:chExt cx="4816592" cy="2747433"/>
          </a:xfrm>
        </p:grpSpPr>
        <p:sp>
          <p:nvSpPr>
            <p:cNvPr id="305" name="Google Shape;305;p2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306" name="Google Shape;306;p29"/>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7" name="Google Shape;307;p29"/>
          <p:cNvGrpSpPr/>
          <p:nvPr/>
        </p:nvGrpSpPr>
        <p:grpSpPr>
          <a:xfrm>
            <a:off x="978073" y="454182"/>
            <a:ext cx="3754568" cy="4114585"/>
            <a:chOff x="0" y="-38100"/>
            <a:chExt cx="1186629" cy="1300412"/>
          </a:xfrm>
        </p:grpSpPr>
        <p:sp>
          <p:nvSpPr>
            <p:cNvPr id="308" name="Google Shape;308;p29"/>
            <p:cNvSpPr/>
            <p:nvPr/>
          </p:nvSpPr>
          <p:spPr>
            <a:xfrm>
              <a:off x="0" y="0"/>
              <a:ext cx="1186629" cy="1262312"/>
            </a:xfrm>
            <a:custGeom>
              <a:rect b="b" l="l" r="r" t="t"/>
              <a:pathLst>
                <a:path extrusionOk="0" h="1262312" w="1186629">
                  <a:moveTo>
                    <a:pt x="0" y="0"/>
                  </a:moveTo>
                  <a:lnTo>
                    <a:pt x="1186629" y="0"/>
                  </a:lnTo>
                  <a:lnTo>
                    <a:pt x="1186629" y="1262312"/>
                  </a:lnTo>
                  <a:lnTo>
                    <a:pt x="0" y="1262312"/>
                  </a:lnTo>
                  <a:close/>
                </a:path>
              </a:pathLst>
            </a:custGeom>
            <a:solidFill>
              <a:srgbClr val="B2C9CA"/>
            </a:solidFill>
            <a:ln>
              <a:noFill/>
            </a:ln>
          </p:spPr>
        </p:sp>
        <p:sp>
          <p:nvSpPr>
            <p:cNvPr id="309" name="Google Shape;309;p29"/>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0" name="Google Shape;310;p29"/>
          <p:cNvSpPr txBox="1"/>
          <p:nvPr/>
        </p:nvSpPr>
        <p:spPr>
          <a:xfrm>
            <a:off x="1468128" y="3051446"/>
            <a:ext cx="27744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sz="700"/>
          </a:p>
        </p:txBody>
      </p:sp>
      <p:sp>
        <p:nvSpPr>
          <p:cNvPr id="311" name="Google Shape;311;p29"/>
          <p:cNvSpPr txBox="1"/>
          <p:nvPr/>
        </p:nvSpPr>
        <p:spPr>
          <a:xfrm>
            <a:off x="1388144" y="1397403"/>
            <a:ext cx="2934426" cy="632016"/>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 sz="4100" u="none" cap="none" strike="noStrike">
                <a:solidFill>
                  <a:srgbClr val="50656D"/>
                </a:solidFill>
                <a:latin typeface="Antic Didone"/>
                <a:ea typeface="Antic Didone"/>
                <a:cs typeface="Antic Didone"/>
                <a:sym typeface="Antic Didone"/>
              </a:rPr>
              <a:t>Write Your </a:t>
            </a:r>
            <a:endParaRPr sz="700"/>
          </a:p>
        </p:txBody>
      </p:sp>
      <p:sp>
        <p:nvSpPr>
          <p:cNvPr id="312" name="Google Shape;312;p29"/>
          <p:cNvSpPr txBox="1"/>
          <p:nvPr/>
        </p:nvSpPr>
        <p:spPr>
          <a:xfrm>
            <a:off x="978073" y="1823286"/>
            <a:ext cx="3754568" cy="89993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5300" u="none" cap="none" strike="noStrike">
                <a:solidFill>
                  <a:srgbClr val="FFF3F1"/>
                </a:solidFill>
                <a:latin typeface="Parisienne"/>
                <a:ea typeface="Parisienne"/>
                <a:cs typeface="Parisienne"/>
                <a:sym typeface="Parisienne"/>
              </a:rPr>
              <a:t>Topic or Idea</a:t>
            </a:r>
            <a:endParaRPr sz="700"/>
          </a:p>
        </p:txBody>
      </p:sp>
      <p:pic>
        <p:nvPicPr>
          <p:cNvPr id="313" name="Google Shape;313;p29"/>
          <p:cNvPicPr preferRelativeResize="0"/>
          <p:nvPr/>
        </p:nvPicPr>
        <p:blipFill>
          <a:blip r:embed="rId3">
            <a:alphaModFix/>
          </a:blip>
          <a:stretch>
            <a:fillRect/>
          </a:stretch>
        </p:blipFill>
        <p:spPr>
          <a:xfrm>
            <a:off x="5808119" y="94675"/>
            <a:ext cx="3335699" cy="49547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317" name="Shape 317"/>
        <p:cNvGrpSpPr/>
        <p:nvPr/>
      </p:nvGrpSpPr>
      <p:grpSpPr>
        <a:xfrm>
          <a:off x="0" y="0"/>
          <a:ext cx="0" cy="0"/>
          <a:chOff x="0" y="0"/>
          <a:chExt cx="0" cy="0"/>
        </a:xfrm>
      </p:grpSpPr>
      <p:grpSp>
        <p:nvGrpSpPr>
          <p:cNvPr id="318" name="Google Shape;318;p30"/>
          <p:cNvGrpSpPr/>
          <p:nvPr/>
        </p:nvGrpSpPr>
        <p:grpSpPr>
          <a:xfrm>
            <a:off x="1485900" y="-892076"/>
            <a:ext cx="6172200" cy="2692299"/>
            <a:chOff x="0" y="-38100"/>
            <a:chExt cx="1950720" cy="850900"/>
          </a:xfrm>
        </p:grpSpPr>
        <p:sp>
          <p:nvSpPr>
            <p:cNvPr id="319" name="Google Shape;319;p30"/>
            <p:cNvSpPr/>
            <p:nvPr/>
          </p:nvSpPr>
          <p:spPr>
            <a:xfrm>
              <a:off x="0" y="0"/>
              <a:ext cx="1950720" cy="565950"/>
            </a:xfrm>
            <a:custGeom>
              <a:rect b="b" l="l" r="r" t="t"/>
              <a:pathLst>
                <a:path extrusionOk="0" h="565950" w="1950720">
                  <a:moveTo>
                    <a:pt x="0" y="0"/>
                  </a:moveTo>
                  <a:lnTo>
                    <a:pt x="1950720" y="0"/>
                  </a:lnTo>
                  <a:lnTo>
                    <a:pt x="1950720" y="565950"/>
                  </a:lnTo>
                  <a:lnTo>
                    <a:pt x="0" y="565950"/>
                  </a:lnTo>
                  <a:close/>
                </a:path>
              </a:pathLst>
            </a:custGeom>
            <a:solidFill>
              <a:srgbClr val="68808A"/>
            </a:solidFill>
            <a:ln>
              <a:noFill/>
            </a:ln>
          </p:spPr>
        </p:sp>
        <p:sp>
          <p:nvSpPr>
            <p:cNvPr id="320" name="Google Shape;320;p30"/>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1" name="Google Shape;321;p30"/>
          <p:cNvGrpSpPr/>
          <p:nvPr/>
        </p:nvGrpSpPr>
        <p:grpSpPr>
          <a:xfrm>
            <a:off x="0" y="-72330"/>
            <a:ext cx="9143998" cy="5215830"/>
            <a:chOff x="0" y="-38100"/>
            <a:chExt cx="4816592" cy="2747433"/>
          </a:xfrm>
        </p:grpSpPr>
        <p:sp>
          <p:nvSpPr>
            <p:cNvPr id="322" name="Google Shape;322;p3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323" name="Google Shape;323;p30"/>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4" name="Google Shape;324;p30"/>
          <p:cNvGrpSpPr/>
          <p:nvPr/>
        </p:nvGrpSpPr>
        <p:grpSpPr>
          <a:xfrm>
            <a:off x="1714500" y="-892076"/>
            <a:ext cx="5715000" cy="2692301"/>
            <a:chOff x="0" y="-38100"/>
            <a:chExt cx="1806222" cy="850900"/>
          </a:xfrm>
        </p:grpSpPr>
        <p:sp>
          <p:nvSpPr>
            <p:cNvPr id="325" name="Google Shape;325;p30"/>
            <p:cNvSpPr/>
            <p:nvPr/>
          </p:nvSpPr>
          <p:spPr>
            <a:xfrm>
              <a:off x="0" y="0"/>
              <a:ext cx="1806222" cy="812800"/>
            </a:xfrm>
            <a:custGeom>
              <a:rect b="b" l="l" r="r" t="t"/>
              <a:pathLst>
                <a:path extrusionOk="0" h="812800" w="1806222">
                  <a:moveTo>
                    <a:pt x="0" y="0"/>
                  </a:moveTo>
                  <a:lnTo>
                    <a:pt x="1806222" y="0"/>
                  </a:lnTo>
                  <a:lnTo>
                    <a:pt x="1806222" y="812800"/>
                  </a:lnTo>
                  <a:lnTo>
                    <a:pt x="0" y="812800"/>
                  </a:lnTo>
                  <a:close/>
                </a:path>
              </a:pathLst>
            </a:custGeom>
            <a:solidFill>
              <a:srgbClr val="B2C9CA"/>
            </a:solidFill>
            <a:ln>
              <a:noFill/>
            </a:ln>
          </p:spPr>
        </p:sp>
        <p:sp>
          <p:nvSpPr>
            <p:cNvPr id="326" name="Google Shape;326;p30"/>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7" name="Google Shape;327;p30"/>
          <p:cNvSpPr txBox="1"/>
          <p:nvPr/>
        </p:nvSpPr>
        <p:spPr>
          <a:xfrm>
            <a:off x="1990560" y="3235349"/>
            <a:ext cx="5162881" cy="552450"/>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None/>
            </a:pPr>
            <a:r>
              <a:rPr b="0" i="0" lang="en" sz="3600" u="none" cap="none" strike="noStrike">
                <a:solidFill>
                  <a:srgbClr val="50656D"/>
                </a:solidFill>
                <a:latin typeface="Antic Didone"/>
                <a:ea typeface="Antic Didone"/>
                <a:cs typeface="Antic Didone"/>
                <a:sym typeface="Antic Didone"/>
              </a:rPr>
              <a:t>Add a </a:t>
            </a:r>
            <a:endParaRPr sz="700"/>
          </a:p>
        </p:txBody>
      </p:sp>
      <p:sp>
        <p:nvSpPr>
          <p:cNvPr id="328" name="Google Shape;328;p30"/>
          <p:cNvSpPr txBox="1"/>
          <p:nvPr/>
        </p:nvSpPr>
        <p:spPr>
          <a:xfrm>
            <a:off x="1990560" y="3973536"/>
            <a:ext cx="5162881" cy="655614"/>
          </a:xfrm>
          <a:prstGeom prst="rect">
            <a:avLst/>
          </a:prstGeom>
          <a:noFill/>
          <a:ln>
            <a:noFill/>
          </a:ln>
        </p:spPr>
        <p:txBody>
          <a:bodyPr anchorCtr="0" anchor="t" bIns="0" lIns="0" spcFirstLastPara="1" rIns="0" wrap="square" tIns="0">
            <a:spAutoFit/>
          </a:bodyPr>
          <a:lstStyle/>
          <a:p>
            <a:pPr indent="0" lvl="0" marL="0" marR="0" rtl="0" algn="ctr">
              <a:lnSpc>
                <a:spcPct val="84995"/>
              </a:lnSpc>
              <a:spcBef>
                <a:spcPts val="0"/>
              </a:spcBef>
              <a:spcAft>
                <a:spcPts val="0"/>
              </a:spcAft>
              <a:buNone/>
            </a:pPr>
            <a:r>
              <a:rPr b="0" i="0" lang="en" sz="5500" u="none" cap="none" strike="noStrike">
                <a:solidFill>
                  <a:srgbClr val="50656D"/>
                </a:solidFill>
                <a:latin typeface="Parisienne"/>
                <a:ea typeface="Parisienne"/>
                <a:cs typeface="Parisienne"/>
                <a:sym typeface="Parisienne"/>
              </a:rPr>
              <a:t>Section Header</a:t>
            </a:r>
            <a:endParaRPr sz="700"/>
          </a:p>
        </p:txBody>
      </p:sp>
      <p:pic>
        <p:nvPicPr>
          <p:cNvPr id="329" name="Google Shape;329;p30"/>
          <p:cNvPicPr preferRelativeResize="0"/>
          <p:nvPr/>
        </p:nvPicPr>
        <p:blipFill>
          <a:blip r:embed="rId3">
            <a:alphaModFix/>
          </a:blip>
          <a:stretch>
            <a:fillRect/>
          </a:stretch>
        </p:blipFill>
        <p:spPr>
          <a:xfrm>
            <a:off x="1990549" y="125031"/>
            <a:ext cx="5162901" cy="28618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1"/>
        </a:solidFill>
      </p:bgPr>
    </p:bg>
    <p:spTree>
      <p:nvGrpSpPr>
        <p:cNvPr id="333" name="Shape 333"/>
        <p:cNvGrpSpPr/>
        <p:nvPr/>
      </p:nvGrpSpPr>
      <p:grpSpPr>
        <a:xfrm>
          <a:off x="0" y="0"/>
          <a:ext cx="0" cy="0"/>
          <a:chOff x="0" y="0"/>
          <a:chExt cx="0" cy="0"/>
        </a:xfrm>
      </p:grpSpPr>
      <p:grpSp>
        <p:nvGrpSpPr>
          <p:cNvPr id="334" name="Google Shape;334;p31"/>
          <p:cNvGrpSpPr/>
          <p:nvPr/>
        </p:nvGrpSpPr>
        <p:grpSpPr>
          <a:xfrm>
            <a:off x="0" y="-72330"/>
            <a:ext cx="9143998" cy="5215830"/>
            <a:chOff x="0" y="-38100"/>
            <a:chExt cx="4816592" cy="2747433"/>
          </a:xfrm>
        </p:grpSpPr>
        <p:sp>
          <p:nvSpPr>
            <p:cNvPr id="335" name="Google Shape;335;p3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90500">
              <a:solidFill>
                <a:srgbClr val="B2C9CA"/>
              </a:solidFill>
              <a:prstDash val="solid"/>
              <a:miter lim="8000"/>
              <a:headEnd len="sm" w="sm" type="none"/>
              <a:tailEnd len="sm" w="sm" type="none"/>
            </a:ln>
          </p:spPr>
        </p:sp>
        <p:sp>
          <p:nvSpPr>
            <p:cNvPr id="336" name="Google Shape;336;p3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7" name="Google Shape;337;p31"/>
          <p:cNvGrpSpPr/>
          <p:nvPr/>
        </p:nvGrpSpPr>
        <p:grpSpPr>
          <a:xfrm>
            <a:off x="3322423" y="1502174"/>
            <a:ext cx="2499154" cy="3126976"/>
            <a:chOff x="0" y="-38100"/>
            <a:chExt cx="1316427" cy="1647131"/>
          </a:xfrm>
        </p:grpSpPr>
        <p:sp>
          <p:nvSpPr>
            <p:cNvPr id="338" name="Google Shape;338;p31"/>
            <p:cNvSpPr/>
            <p:nvPr/>
          </p:nvSpPr>
          <p:spPr>
            <a:xfrm>
              <a:off x="0" y="0"/>
              <a:ext cx="1316427" cy="1609031"/>
            </a:xfrm>
            <a:custGeom>
              <a:rect b="b" l="l" r="r" t="t"/>
              <a:pathLst>
                <a:path extrusionOk="0" h="1609031" w="1316427">
                  <a:moveTo>
                    <a:pt x="0" y="0"/>
                  </a:moveTo>
                  <a:lnTo>
                    <a:pt x="1316427" y="0"/>
                  </a:lnTo>
                  <a:lnTo>
                    <a:pt x="1316427" y="1609031"/>
                  </a:lnTo>
                  <a:lnTo>
                    <a:pt x="0" y="1609031"/>
                  </a:lnTo>
                  <a:close/>
                </a:path>
              </a:pathLst>
            </a:custGeom>
            <a:solidFill>
              <a:srgbClr val="68808A"/>
            </a:solidFill>
            <a:ln cap="sq" cmpd="sng" w="114300">
              <a:solidFill>
                <a:srgbClr val="B2C9CA"/>
              </a:solidFill>
              <a:prstDash val="solid"/>
              <a:miter lim="8000"/>
              <a:headEnd len="sm" w="sm" type="none"/>
              <a:tailEnd len="sm" w="sm" type="none"/>
            </a:ln>
          </p:spPr>
        </p:sp>
        <p:sp>
          <p:nvSpPr>
            <p:cNvPr id="339" name="Google Shape;339;p3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0" name="Google Shape;340;p31"/>
          <p:cNvGrpSpPr/>
          <p:nvPr/>
        </p:nvGrpSpPr>
        <p:grpSpPr>
          <a:xfrm>
            <a:off x="6130496" y="1502174"/>
            <a:ext cx="2499154" cy="3126976"/>
            <a:chOff x="0" y="-38100"/>
            <a:chExt cx="1316427" cy="1647131"/>
          </a:xfrm>
        </p:grpSpPr>
        <p:sp>
          <p:nvSpPr>
            <p:cNvPr id="341" name="Google Shape;341;p31"/>
            <p:cNvSpPr/>
            <p:nvPr/>
          </p:nvSpPr>
          <p:spPr>
            <a:xfrm>
              <a:off x="0" y="0"/>
              <a:ext cx="1316427" cy="1609031"/>
            </a:xfrm>
            <a:custGeom>
              <a:rect b="b" l="l" r="r" t="t"/>
              <a:pathLst>
                <a:path extrusionOk="0" h="1609031" w="1316427">
                  <a:moveTo>
                    <a:pt x="0" y="0"/>
                  </a:moveTo>
                  <a:lnTo>
                    <a:pt x="1316427" y="0"/>
                  </a:lnTo>
                  <a:lnTo>
                    <a:pt x="1316427" y="1609031"/>
                  </a:lnTo>
                  <a:lnTo>
                    <a:pt x="0" y="1609031"/>
                  </a:lnTo>
                  <a:close/>
                </a:path>
              </a:pathLst>
            </a:custGeom>
            <a:solidFill>
              <a:srgbClr val="68808A"/>
            </a:solidFill>
            <a:ln cap="sq" cmpd="sng" w="114300">
              <a:solidFill>
                <a:srgbClr val="B2C9CA"/>
              </a:solidFill>
              <a:prstDash val="solid"/>
              <a:miter lim="8000"/>
              <a:headEnd len="sm" w="sm" type="none"/>
              <a:tailEnd len="sm" w="sm" type="none"/>
            </a:ln>
          </p:spPr>
        </p:sp>
        <p:sp>
          <p:nvSpPr>
            <p:cNvPr id="342" name="Google Shape;342;p3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3" name="Google Shape;343;p31"/>
          <p:cNvGrpSpPr/>
          <p:nvPr/>
        </p:nvGrpSpPr>
        <p:grpSpPr>
          <a:xfrm>
            <a:off x="514350" y="1502174"/>
            <a:ext cx="2499154" cy="3126976"/>
            <a:chOff x="0" y="-38100"/>
            <a:chExt cx="1316427" cy="1647131"/>
          </a:xfrm>
        </p:grpSpPr>
        <p:sp>
          <p:nvSpPr>
            <p:cNvPr id="344" name="Google Shape;344;p31"/>
            <p:cNvSpPr/>
            <p:nvPr/>
          </p:nvSpPr>
          <p:spPr>
            <a:xfrm>
              <a:off x="0" y="0"/>
              <a:ext cx="1316427" cy="1609031"/>
            </a:xfrm>
            <a:custGeom>
              <a:rect b="b" l="l" r="r" t="t"/>
              <a:pathLst>
                <a:path extrusionOk="0" h="1609031" w="1316427">
                  <a:moveTo>
                    <a:pt x="0" y="0"/>
                  </a:moveTo>
                  <a:lnTo>
                    <a:pt x="1316427" y="0"/>
                  </a:lnTo>
                  <a:lnTo>
                    <a:pt x="1316427" y="1609031"/>
                  </a:lnTo>
                  <a:lnTo>
                    <a:pt x="0" y="1609031"/>
                  </a:lnTo>
                  <a:close/>
                </a:path>
              </a:pathLst>
            </a:custGeom>
            <a:solidFill>
              <a:srgbClr val="68808A"/>
            </a:solidFill>
            <a:ln cap="sq" cmpd="sng" w="114300">
              <a:solidFill>
                <a:srgbClr val="B2C9CA"/>
              </a:solidFill>
              <a:prstDash val="solid"/>
              <a:miter lim="8000"/>
              <a:headEnd len="sm" w="sm" type="none"/>
              <a:tailEnd len="sm" w="sm" type="none"/>
            </a:ln>
          </p:spPr>
        </p:sp>
        <p:sp>
          <p:nvSpPr>
            <p:cNvPr id="345" name="Google Shape;345;p3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6" name="Google Shape;346;p31"/>
          <p:cNvSpPr txBox="1"/>
          <p:nvPr/>
        </p:nvSpPr>
        <p:spPr>
          <a:xfrm>
            <a:off x="3631342" y="3913749"/>
            <a:ext cx="1881316" cy="24542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 sz="1400" u="none" cap="none" strike="noStrike">
                <a:solidFill>
                  <a:srgbClr val="FFFFFF"/>
                </a:solidFill>
                <a:latin typeface="Antic Didone"/>
                <a:ea typeface="Antic Didone"/>
                <a:cs typeface="Antic Didone"/>
                <a:sym typeface="Antic Didone"/>
              </a:rPr>
              <a:t>Name</a:t>
            </a:r>
            <a:endParaRPr sz="700"/>
          </a:p>
        </p:txBody>
      </p:sp>
      <p:sp>
        <p:nvSpPr>
          <p:cNvPr id="347" name="Google Shape;347;p31"/>
          <p:cNvSpPr txBox="1"/>
          <p:nvPr/>
        </p:nvSpPr>
        <p:spPr>
          <a:xfrm>
            <a:off x="6439415" y="3913749"/>
            <a:ext cx="1881316" cy="24542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 sz="1400" u="none" cap="none" strike="noStrike">
                <a:solidFill>
                  <a:srgbClr val="FFFFFF"/>
                </a:solidFill>
                <a:latin typeface="Antic Didone"/>
                <a:ea typeface="Antic Didone"/>
                <a:cs typeface="Antic Didone"/>
                <a:sym typeface="Antic Didone"/>
              </a:rPr>
              <a:t>Name</a:t>
            </a:r>
            <a:endParaRPr sz="700"/>
          </a:p>
        </p:txBody>
      </p:sp>
      <p:sp>
        <p:nvSpPr>
          <p:cNvPr id="348" name="Google Shape;348;p31"/>
          <p:cNvSpPr txBox="1"/>
          <p:nvPr/>
        </p:nvSpPr>
        <p:spPr>
          <a:xfrm>
            <a:off x="3322423" y="4236386"/>
            <a:ext cx="2499154"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D1E5E6"/>
                </a:solidFill>
                <a:latin typeface="Montserrat"/>
                <a:ea typeface="Montserrat"/>
                <a:cs typeface="Montserrat"/>
                <a:sym typeface="Montserrat"/>
              </a:rPr>
              <a:t>Title</a:t>
            </a:r>
            <a:endParaRPr sz="700"/>
          </a:p>
        </p:txBody>
      </p:sp>
      <p:sp>
        <p:nvSpPr>
          <p:cNvPr id="349" name="Google Shape;349;p31"/>
          <p:cNvSpPr txBox="1"/>
          <p:nvPr/>
        </p:nvSpPr>
        <p:spPr>
          <a:xfrm>
            <a:off x="6130496" y="4236386"/>
            <a:ext cx="2499154"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D1E5E6"/>
                </a:solidFill>
                <a:latin typeface="Montserrat"/>
                <a:ea typeface="Montserrat"/>
                <a:cs typeface="Montserrat"/>
                <a:sym typeface="Montserrat"/>
              </a:rPr>
              <a:t>Title</a:t>
            </a:r>
            <a:endParaRPr sz="700"/>
          </a:p>
        </p:txBody>
      </p:sp>
      <p:sp>
        <p:nvSpPr>
          <p:cNvPr id="350" name="Google Shape;350;p31"/>
          <p:cNvSpPr txBox="1"/>
          <p:nvPr/>
        </p:nvSpPr>
        <p:spPr>
          <a:xfrm>
            <a:off x="823269" y="3913749"/>
            <a:ext cx="1881316" cy="24542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 sz="1400" u="none" cap="none" strike="noStrike">
                <a:solidFill>
                  <a:srgbClr val="FFFFFF"/>
                </a:solidFill>
                <a:latin typeface="Antic Didone"/>
                <a:ea typeface="Antic Didone"/>
                <a:cs typeface="Antic Didone"/>
                <a:sym typeface="Antic Didone"/>
              </a:rPr>
              <a:t>Name</a:t>
            </a:r>
            <a:endParaRPr sz="700"/>
          </a:p>
        </p:txBody>
      </p:sp>
      <p:sp>
        <p:nvSpPr>
          <p:cNvPr id="351" name="Google Shape;351;p31"/>
          <p:cNvSpPr txBox="1"/>
          <p:nvPr/>
        </p:nvSpPr>
        <p:spPr>
          <a:xfrm>
            <a:off x="514350" y="4236386"/>
            <a:ext cx="2499154"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D1E5E6"/>
                </a:solidFill>
                <a:latin typeface="Montserrat"/>
                <a:ea typeface="Montserrat"/>
                <a:cs typeface="Montserrat"/>
                <a:sym typeface="Montserrat"/>
              </a:rPr>
              <a:t>Title</a:t>
            </a:r>
            <a:endParaRPr sz="700"/>
          </a:p>
        </p:txBody>
      </p:sp>
      <p:sp>
        <p:nvSpPr>
          <p:cNvPr id="352" name="Google Shape;352;p31"/>
          <p:cNvSpPr txBox="1"/>
          <p:nvPr/>
        </p:nvSpPr>
        <p:spPr>
          <a:xfrm>
            <a:off x="2349064" y="466725"/>
            <a:ext cx="3734830" cy="552450"/>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None/>
            </a:pPr>
            <a:r>
              <a:rPr b="0" i="0" lang="en" sz="3600" u="none" cap="none" strike="noStrike">
                <a:solidFill>
                  <a:srgbClr val="50656D"/>
                </a:solidFill>
                <a:latin typeface="Antic Didone"/>
                <a:ea typeface="Antic Didone"/>
                <a:cs typeface="Antic Didone"/>
                <a:sym typeface="Antic Didone"/>
              </a:rPr>
              <a:t>Meet The </a:t>
            </a:r>
            <a:endParaRPr sz="700"/>
          </a:p>
        </p:txBody>
      </p:sp>
      <p:sp>
        <p:nvSpPr>
          <p:cNvPr id="353" name="Google Shape;353;p31"/>
          <p:cNvSpPr txBox="1"/>
          <p:nvPr/>
        </p:nvSpPr>
        <p:spPr>
          <a:xfrm>
            <a:off x="5236929" y="225078"/>
            <a:ext cx="1558007" cy="94049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5500" u="none" cap="none" strike="noStrike">
                <a:solidFill>
                  <a:srgbClr val="50656D"/>
                </a:solidFill>
                <a:latin typeface="Parisienne"/>
                <a:ea typeface="Parisienne"/>
                <a:cs typeface="Parisienne"/>
                <a:sym typeface="Parisienne"/>
              </a:rPr>
              <a:t>Team</a:t>
            </a:r>
            <a:endParaRPr sz="700"/>
          </a:p>
        </p:txBody>
      </p:sp>
      <p:pic>
        <p:nvPicPr>
          <p:cNvPr id="354" name="Google Shape;354;p31"/>
          <p:cNvPicPr preferRelativeResize="0"/>
          <p:nvPr/>
        </p:nvPicPr>
        <p:blipFill>
          <a:blip r:embed="rId3">
            <a:alphaModFix/>
          </a:blip>
          <a:stretch>
            <a:fillRect/>
          </a:stretch>
        </p:blipFill>
        <p:spPr>
          <a:xfrm>
            <a:off x="823224" y="1940559"/>
            <a:ext cx="1881299" cy="1774582"/>
          </a:xfrm>
          <a:prstGeom prst="rect">
            <a:avLst/>
          </a:prstGeom>
          <a:noFill/>
          <a:ln>
            <a:noFill/>
          </a:ln>
        </p:spPr>
      </p:pic>
      <p:pic>
        <p:nvPicPr>
          <p:cNvPr id="355" name="Google Shape;355;p31"/>
          <p:cNvPicPr preferRelativeResize="0"/>
          <p:nvPr/>
        </p:nvPicPr>
        <p:blipFill>
          <a:blip r:embed="rId4">
            <a:alphaModFix/>
          </a:blip>
          <a:stretch>
            <a:fillRect/>
          </a:stretch>
        </p:blipFill>
        <p:spPr>
          <a:xfrm>
            <a:off x="3631325" y="1942000"/>
            <a:ext cx="1881300" cy="1771708"/>
          </a:xfrm>
          <a:prstGeom prst="rect">
            <a:avLst/>
          </a:prstGeom>
          <a:noFill/>
          <a:ln>
            <a:noFill/>
          </a:ln>
        </p:spPr>
      </p:pic>
      <p:pic>
        <p:nvPicPr>
          <p:cNvPr id="356" name="Google Shape;356;p31"/>
          <p:cNvPicPr preferRelativeResize="0"/>
          <p:nvPr/>
        </p:nvPicPr>
        <p:blipFill>
          <a:blip r:embed="rId5">
            <a:alphaModFix/>
          </a:blip>
          <a:stretch>
            <a:fillRect/>
          </a:stretch>
        </p:blipFill>
        <p:spPr>
          <a:xfrm>
            <a:off x="6439424" y="1940557"/>
            <a:ext cx="1881299" cy="177458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50656D"/>
      </a:dk1>
      <a:lt1>
        <a:srgbClr val="FFF3F1"/>
      </a:lt1>
      <a:dk2>
        <a:srgbClr val="666666"/>
      </a:dk2>
      <a:lt2>
        <a:srgbClr val="B2C9CA"/>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