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y="5143500" cx="9144000"/>
  <p:notesSz cx="6858000" cy="9144000"/>
  <p:embeddedFontLst>
    <p:embeddedFont>
      <p:font typeface="Josefin Slab"/>
      <p:regular r:id="rId22"/>
      <p:bold r:id="rId23"/>
      <p:italic r:id="rId24"/>
      <p:boldItalic r:id="rId25"/>
    </p:embeddedFont>
    <p:embeddedFont>
      <p:font typeface="Josefin Slab Medium"/>
      <p:regular r:id="rId26"/>
      <p:bold r:id="rId27"/>
      <p:italic r:id="rId28"/>
      <p:boldItalic r:id="rId29"/>
    </p:embeddedFont>
    <p:embeddedFont>
      <p:font typeface="Abril Fatface"/>
      <p:regular r:id="rId30"/>
    </p:embeddedFont>
    <p:embeddedFont>
      <p:font typeface="Archivo Black"/>
      <p:regular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font" Target="fonts/JosefinSlab-regular.fntdata"/><Relationship Id="rId21" Type="http://schemas.openxmlformats.org/officeDocument/2006/relationships/slide" Target="slides/slide15.xml"/><Relationship Id="rId24" Type="http://schemas.openxmlformats.org/officeDocument/2006/relationships/font" Target="fonts/JosefinSlab-italic.fntdata"/><Relationship Id="rId23" Type="http://schemas.openxmlformats.org/officeDocument/2006/relationships/font" Target="fonts/JosefinSlab-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JosefinSlabMedium-regular.fntdata"/><Relationship Id="rId25" Type="http://schemas.openxmlformats.org/officeDocument/2006/relationships/font" Target="fonts/JosefinSlab-boldItalic.fntdata"/><Relationship Id="rId28" Type="http://schemas.openxmlformats.org/officeDocument/2006/relationships/font" Target="fonts/JosefinSlabMedium-italic.fntdata"/><Relationship Id="rId27" Type="http://schemas.openxmlformats.org/officeDocument/2006/relationships/font" Target="fonts/JosefinSlabMedium-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JosefinSlabMedium-bold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ArchivoBlack-regular.fntdata"/><Relationship Id="rId30" Type="http://schemas.openxmlformats.org/officeDocument/2006/relationships/font" Target="fonts/AbrilFatface-regular.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7d4cda73fc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27d4cda73fc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7d4cda73fc_2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7d4cda73fc_2_2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7d4cda73fc_2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7d4cda73fc_2_29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7d4cda73fc_2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g27d4cda73fc_2_3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7d4cda73fc_2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g27d4cda73fc_2_3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7d4cda73fc_2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g27d4cda73fc_2_3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27d4cda73fc_2_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g27d4cda73fc_2_4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7d4cda73fc_2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27d4cda73fc_2_9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7d4cda73fc_2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27d4cda73fc_2_1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7d4cda73fc_2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7d4cda73fc_2_1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7d4cda73fc_2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g27d4cda73fc_2_16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7d4cda73fc_2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27d4cda73fc_2_1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7d4cda73fc_2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7d4cda73fc_2_20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7d4cda73fc_2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7d4cda73fc_2_2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7d4cda73fc_2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7d4cda73fc_2_2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3" name="Google Shape;13;p2"/>
          <p:cNvPicPr preferRelativeResize="0"/>
          <p:nvPr/>
        </p:nvPicPr>
        <p:blipFill>
          <a:blip r:embed="rId2">
            <a:alphaModFix/>
          </a:blip>
          <a:stretch>
            <a:fillRect/>
          </a:stretch>
        </p:blipFill>
        <p:spPr>
          <a:xfrm>
            <a:off x="0" y="0"/>
            <a:ext cx="9144000" cy="5143500"/>
          </a:xfrm>
          <a:prstGeom prst="rect">
            <a:avLst/>
          </a:prstGeom>
          <a:noFill/>
          <a:ln>
            <a:noFill/>
          </a:ln>
        </p:spPr>
      </p:pic>
      <p:sp>
        <p:nvSpPr>
          <p:cNvPr id="14" name="Google Shape;14;p2"/>
          <p:cNvSpPr/>
          <p:nvPr/>
        </p:nvSpPr>
        <p:spPr>
          <a:xfrm rot="-1126682">
            <a:off x="5470812" y="3901716"/>
            <a:ext cx="1307000" cy="1253086"/>
          </a:xfrm>
          <a:custGeom>
            <a:rect b="b" l="l" r="r" t="t"/>
            <a:pathLst>
              <a:path extrusionOk="0" h="1581850" w="1649909">
                <a:moveTo>
                  <a:pt x="0" y="0"/>
                </a:moveTo>
                <a:lnTo>
                  <a:pt x="1649909" y="0"/>
                </a:lnTo>
                <a:lnTo>
                  <a:pt x="1649909" y="1581850"/>
                </a:lnTo>
                <a:lnTo>
                  <a:pt x="0" y="1581850"/>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1" name="Shape 71"/>
        <p:cNvGrpSpPr/>
        <p:nvPr/>
      </p:nvGrpSpPr>
      <p:grpSpPr>
        <a:xfrm>
          <a:off x="0" y="0"/>
          <a:ext cx="0" cy="0"/>
          <a:chOff x="0" y="0"/>
          <a:chExt cx="0" cy="0"/>
        </a:xfrm>
      </p:grpSpPr>
      <p:sp>
        <p:nvSpPr>
          <p:cNvPr id="72" name="Google Shape;72;p1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3" name="Google Shape;73;p1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4" name="Google Shape;74;p1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5" name="Shape 75"/>
        <p:cNvGrpSpPr/>
        <p:nvPr/>
      </p:nvGrpSpPr>
      <p:grpSpPr>
        <a:xfrm>
          <a:off x="0" y="0"/>
          <a:ext cx="0" cy="0"/>
          <a:chOff x="0" y="0"/>
          <a:chExt cx="0" cy="0"/>
        </a:xfrm>
      </p:grpSpPr>
      <p:sp>
        <p:nvSpPr>
          <p:cNvPr id="76" name="Google Shape;76;p13"/>
          <p:cNvSpPr txBox="1"/>
          <p:nvPr>
            <p:ph type="ctrTitle"/>
          </p:nvPr>
        </p:nvSpPr>
        <p:spPr>
          <a:xfrm>
            <a:off x="342900" y="1065213"/>
            <a:ext cx="3886200" cy="735013"/>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77" name="Google Shape;77;p13"/>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78" name="Google Shape;78;p1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9" name="Google Shape;79;p1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0" name="Google Shape;80;p1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1" name="Shape 81"/>
        <p:cNvGrpSpPr/>
        <p:nvPr/>
      </p:nvGrpSpPr>
      <p:grpSpPr>
        <a:xfrm>
          <a:off x="0" y="0"/>
          <a:ext cx="0" cy="0"/>
          <a:chOff x="0" y="0"/>
          <a:chExt cx="0" cy="0"/>
        </a:xfrm>
      </p:grpSpPr>
      <p:sp>
        <p:nvSpPr>
          <p:cNvPr id="82" name="Google Shape;82;p14"/>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83" name="Google Shape;83;p14"/>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84" name="Google Shape;84;p1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5" name="Google Shape;85;p1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6" name="Google Shape;86;p1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7" name="Shape 87"/>
        <p:cNvGrpSpPr/>
        <p:nvPr/>
      </p:nvGrpSpPr>
      <p:grpSpPr>
        <a:xfrm>
          <a:off x="0" y="0"/>
          <a:ext cx="0" cy="0"/>
          <a:chOff x="0" y="0"/>
          <a:chExt cx="0" cy="0"/>
        </a:xfrm>
      </p:grpSpPr>
      <p:sp>
        <p:nvSpPr>
          <p:cNvPr id="88" name="Google Shape;88;p15"/>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89" name="Google Shape;89;p15"/>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200"/>
              </a:spcBef>
              <a:spcAft>
                <a:spcPts val="0"/>
              </a:spcAft>
              <a:buClr>
                <a:srgbClr val="888888"/>
              </a:buClr>
              <a:buSzPts val="900"/>
              <a:buNone/>
              <a:defRPr sz="900">
                <a:solidFill>
                  <a:srgbClr val="888888"/>
                </a:solidFill>
              </a:defRPr>
            </a:lvl2pPr>
            <a:lvl3pPr indent="-228600" lvl="2" marL="1371600" algn="l">
              <a:spcBef>
                <a:spcPts val="200"/>
              </a:spcBef>
              <a:spcAft>
                <a:spcPts val="0"/>
              </a:spcAft>
              <a:buClr>
                <a:srgbClr val="888888"/>
              </a:buClr>
              <a:buSzPts val="800"/>
              <a:buNone/>
              <a:defRPr sz="800">
                <a:solidFill>
                  <a:srgbClr val="888888"/>
                </a:solidFill>
              </a:defRPr>
            </a:lvl3pPr>
            <a:lvl4pPr indent="-228600" lvl="3" marL="1828800" algn="l">
              <a:spcBef>
                <a:spcPts val="100"/>
              </a:spcBef>
              <a:spcAft>
                <a:spcPts val="0"/>
              </a:spcAft>
              <a:buClr>
                <a:srgbClr val="888888"/>
              </a:buClr>
              <a:buSzPts val="700"/>
              <a:buNone/>
              <a:defRPr sz="700">
                <a:solidFill>
                  <a:srgbClr val="888888"/>
                </a:solidFill>
              </a:defRPr>
            </a:lvl4pPr>
            <a:lvl5pPr indent="-228600" lvl="4" marL="2286000" algn="l">
              <a:spcBef>
                <a:spcPts val="100"/>
              </a:spcBef>
              <a:spcAft>
                <a:spcPts val="0"/>
              </a:spcAft>
              <a:buClr>
                <a:srgbClr val="888888"/>
              </a:buClr>
              <a:buSzPts val="700"/>
              <a:buNone/>
              <a:defRPr sz="700">
                <a:solidFill>
                  <a:srgbClr val="888888"/>
                </a:solidFill>
              </a:defRPr>
            </a:lvl5pPr>
            <a:lvl6pPr indent="-228600" lvl="5" marL="2743200" algn="l">
              <a:spcBef>
                <a:spcPts val="100"/>
              </a:spcBef>
              <a:spcAft>
                <a:spcPts val="0"/>
              </a:spcAft>
              <a:buClr>
                <a:srgbClr val="888888"/>
              </a:buClr>
              <a:buSzPts val="700"/>
              <a:buNone/>
              <a:defRPr sz="700">
                <a:solidFill>
                  <a:srgbClr val="888888"/>
                </a:solidFill>
              </a:defRPr>
            </a:lvl6pPr>
            <a:lvl7pPr indent="-228600" lvl="6" marL="3200400" algn="l">
              <a:spcBef>
                <a:spcPts val="100"/>
              </a:spcBef>
              <a:spcAft>
                <a:spcPts val="0"/>
              </a:spcAft>
              <a:buClr>
                <a:srgbClr val="888888"/>
              </a:buClr>
              <a:buSzPts val="700"/>
              <a:buNone/>
              <a:defRPr sz="700">
                <a:solidFill>
                  <a:srgbClr val="888888"/>
                </a:solidFill>
              </a:defRPr>
            </a:lvl7pPr>
            <a:lvl8pPr indent="-228600" lvl="7" marL="3657600" algn="l">
              <a:spcBef>
                <a:spcPts val="100"/>
              </a:spcBef>
              <a:spcAft>
                <a:spcPts val="0"/>
              </a:spcAft>
              <a:buClr>
                <a:srgbClr val="888888"/>
              </a:buClr>
              <a:buSzPts val="700"/>
              <a:buNone/>
              <a:defRPr sz="700">
                <a:solidFill>
                  <a:srgbClr val="888888"/>
                </a:solidFill>
              </a:defRPr>
            </a:lvl8pPr>
            <a:lvl9pPr indent="-228600" lvl="8" marL="4114800" algn="l">
              <a:spcBef>
                <a:spcPts val="100"/>
              </a:spcBef>
              <a:spcAft>
                <a:spcPts val="0"/>
              </a:spcAft>
              <a:buClr>
                <a:srgbClr val="888888"/>
              </a:buClr>
              <a:buSzPts val="700"/>
              <a:buNone/>
              <a:defRPr sz="700">
                <a:solidFill>
                  <a:srgbClr val="888888"/>
                </a:solidFill>
              </a:defRPr>
            </a:lvl9pPr>
          </a:lstStyle>
          <a:p/>
        </p:txBody>
      </p:sp>
      <p:sp>
        <p:nvSpPr>
          <p:cNvPr id="90" name="Google Shape;90;p1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1" name="Google Shape;91;p1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2" name="Google Shape;92;p1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3" name="Shape 93"/>
        <p:cNvGrpSpPr/>
        <p:nvPr/>
      </p:nvGrpSpPr>
      <p:grpSpPr>
        <a:xfrm>
          <a:off x="0" y="0"/>
          <a:ext cx="0" cy="0"/>
          <a:chOff x="0" y="0"/>
          <a:chExt cx="0" cy="0"/>
        </a:xfrm>
      </p:grpSpPr>
      <p:sp>
        <p:nvSpPr>
          <p:cNvPr id="94" name="Google Shape;94;p1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95" name="Google Shape;95;p16"/>
          <p:cNvSpPr txBox="1"/>
          <p:nvPr>
            <p:ph idx="1" type="body"/>
          </p:nvPr>
        </p:nvSpPr>
        <p:spPr>
          <a:xfrm>
            <a:off x="2286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96" name="Google Shape;96;p16"/>
          <p:cNvSpPr txBox="1"/>
          <p:nvPr>
            <p:ph idx="2" type="body"/>
          </p:nvPr>
        </p:nvSpPr>
        <p:spPr>
          <a:xfrm>
            <a:off x="23241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97" name="Google Shape;97;p1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8" name="Google Shape;98;p1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9" name="Google Shape;99;p1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0" name="Shape 100"/>
        <p:cNvGrpSpPr/>
        <p:nvPr/>
      </p:nvGrpSpPr>
      <p:grpSpPr>
        <a:xfrm>
          <a:off x="0" y="0"/>
          <a:ext cx="0" cy="0"/>
          <a:chOff x="0" y="0"/>
          <a:chExt cx="0" cy="0"/>
        </a:xfrm>
      </p:grpSpPr>
      <p:sp>
        <p:nvSpPr>
          <p:cNvPr id="101" name="Google Shape;101;p17"/>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2" name="Google Shape;102;p17"/>
          <p:cNvSpPr txBox="1"/>
          <p:nvPr>
            <p:ph idx="1" type="body"/>
          </p:nvPr>
        </p:nvSpPr>
        <p:spPr>
          <a:xfrm>
            <a:off x="228600" y="767556"/>
            <a:ext cx="2020094"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03" name="Google Shape;103;p17"/>
          <p:cNvSpPr txBox="1"/>
          <p:nvPr>
            <p:ph idx="2" type="body"/>
          </p:nvPr>
        </p:nvSpPr>
        <p:spPr>
          <a:xfrm>
            <a:off x="228600" y="1087438"/>
            <a:ext cx="2020094"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04" name="Google Shape;104;p17"/>
          <p:cNvSpPr txBox="1"/>
          <p:nvPr>
            <p:ph idx="3" type="body"/>
          </p:nvPr>
        </p:nvSpPr>
        <p:spPr>
          <a:xfrm>
            <a:off x="2322513" y="767556"/>
            <a:ext cx="2020888"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05" name="Google Shape;105;p17"/>
          <p:cNvSpPr txBox="1"/>
          <p:nvPr>
            <p:ph idx="4" type="body"/>
          </p:nvPr>
        </p:nvSpPr>
        <p:spPr>
          <a:xfrm>
            <a:off x="2322513" y="1087438"/>
            <a:ext cx="2020888"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06" name="Google Shape;106;p1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7" name="Google Shape;107;p1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8" name="Google Shape;108;p1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9" name="Shape 109"/>
        <p:cNvGrpSpPr/>
        <p:nvPr/>
      </p:nvGrpSpPr>
      <p:grpSpPr>
        <a:xfrm>
          <a:off x="0" y="0"/>
          <a:ext cx="0" cy="0"/>
          <a:chOff x="0" y="0"/>
          <a:chExt cx="0" cy="0"/>
        </a:xfrm>
      </p:grpSpPr>
      <p:sp>
        <p:nvSpPr>
          <p:cNvPr id="110" name="Google Shape;110;p1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1" name="Google Shape;111;p1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2" name="Google Shape;112;p1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3" name="Google Shape;113;p1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4" name="Shape 114"/>
        <p:cNvGrpSpPr/>
        <p:nvPr/>
      </p:nvGrpSpPr>
      <p:grpSpPr>
        <a:xfrm>
          <a:off x="0" y="0"/>
          <a:ext cx="0" cy="0"/>
          <a:chOff x="0" y="0"/>
          <a:chExt cx="0" cy="0"/>
        </a:xfrm>
      </p:grpSpPr>
      <p:sp>
        <p:nvSpPr>
          <p:cNvPr id="115" name="Google Shape;115;p19"/>
          <p:cNvSpPr txBox="1"/>
          <p:nvPr>
            <p:ph type="title"/>
          </p:nvPr>
        </p:nvSpPr>
        <p:spPr>
          <a:xfrm>
            <a:off x="228600" y="136525"/>
            <a:ext cx="1504157" cy="581025"/>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6" name="Google Shape;116;p19"/>
          <p:cNvSpPr txBox="1"/>
          <p:nvPr>
            <p:ph idx="1" type="body"/>
          </p:nvPr>
        </p:nvSpPr>
        <p:spPr>
          <a:xfrm>
            <a:off x="1787525" y="136525"/>
            <a:ext cx="2555875" cy="2926557"/>
          </a:xfrm>
          <a:prstGeom prst="rect">
            <a:avLst/>
          </a:prstGeom>
          <a:noFill/>
          <a:ln>
            <a:noFill/>
          </a:ln>
        </p:spPr>
        <p:txBody>
          <a:bodyPr anchorCtr="0" anchor="t" bIns="22850" lIns="45725" spcFirstLastPara="1" rIns="45725" wrap="square" tIns="22850">
            <a:normAutofit/>
          </a:bodyPr>
          <a:lstStyle>
            <a:lvl1pPr indent="-330200" lvl="0" marL="457200" algn="l">
              <a:spcBef>
                <a:spcPts val="300"/>
              </a:spcBef>
              <a:spcAft>
                <a:spcPts val="0"/>
              </a:spcAft>
              <a:buClr>
                <a:schemeClr val="dk1"/>
              </a:buClr>
              <a:buSzPts val="1600"/>
              <a:buChar char="•"/>
              <a:defRPr sz="1600"/>
            </a:lvl1pPr>
            <a:lvl2pPr indent="-317500" lvl="1" marL="914400" algn="l">
              <a:spcBef>
                <a:spcPts val="300"/>
              </a:spcBef>
              <a:spcAft>
                <a:spcPts val="0"/>
              </a:spcAft>
              <a:buClr>
                <a:schemeClr val="dk1"/>
              </a:buClr>
              <a:buSzPts val="1400"/>
              <a:buChar char="–"/>
              <a:defRPr sz="1400"/>
            </a:lvl2pPr>
            <a:lvl3pPr indent="-304800" lvl="2" marL="1371600" algn="l">
              <a:spcBef>
                <a:spcPts val="20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117" name="Google Shape;117;p19"/>
          <p:cNvSpPr txBox="1"/>
          <p:nvPr>
            <p:ph idx="2" type="body"/>
          </p:nvPr>
        </p:nvSpPr>
        <p:spPr>
          <a:xfrm>
            <a:off x="228600" y="717550"/>
            <a:ext cx="1504157" cy="2345532"/>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18" name="Google Shape;118;p1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9" name="Google Shape;119;p1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0" name="Google Shape;120;p1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21" name="Shape 121"/>
        <p:cNvGrpSpPr/>
        <p:nvPr/>
      </p:nvGrpSpPr>
      <p:grpSpPr>
        <a:xfrm>
          <a:off x="0" y="0"/>
          <a:ext cx="0" cy="0"/>
          <a:chOff x="0" y="0"/>
          <a:chExt cx="0" cy="0"/>
        </a:xfrm>
      </p:grpSpPr>
      <p:sp>
        <p:nvSpPr>
          <p:cNvPr id="122" name="Google Shape;122;p20"/>
          <p:cNvSpPr txBox="1"/>
          <p:nvPr>
            <p:ph type="title"/>
          </p:nvPr>
        </p:nvSpPr>
        <p:spPr>
          <a:xfrm>
            <a:off x="896144" y="2400300"/>
            <a:ext cx="2743200" cy="283369"/>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3" name="Google Shape;123;p20"/>
          <p:cNvSpPr/>
          <p:nvPr>
            <p:ph idx="2" type="pic"/>
          </p:nvPr>
        </p:nvSpPr>
        <p:spPr>
          <a:xfrm>
            <a:off x="896144" y="306388"/>
            <a:ext cx="2743200" cy="2057400"/>
          </a:xfrm>
          <a:prstGeom prst="rect">
            <a:avLst/>
          </a:prstGeom>
          <a:noFill/>
          <a:ln>
            <a:noFill/>
          </a:ln>
        </p:spPr>
      </p:sp>
      <p:sp>
        <p:nvSpPr>
          <p:cNvPr id="124" name="Google Shape;124;p20"/>
          <p:cNvSpPr txBox="1"/>
          <p:nvPr>
            <p:ph idx="1" type="body"/>
          </p:nvPr>
        </p:nvSpPr>
        <p:spPr>
          <a:xfrm>
            <a:off x="896144" y="2683669"/>
            <a:ext cx="2743200" cy="402431"/>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25" name="Google Shape;125;p2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6" name="Google Shape;126;p2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7" name="Google Shape;127;p2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8" name="Shape 128"/>
        <p:cNvGrpSpPr/>
        <p:nvPr/>
      </p:nvGrpSpPr>
      <p:grpSpPr>
        <a:xfrm>
          <a:off x="0" y="0"/>
          <a:ext cx="0" cy="0"/>
          <a:chOff x="0" y="0"/>
          <a:chExt cx="0" cy="0"/>
        </a:xfrm>
      </p:grpSpPr>
      <p:sp>
        <p:nvSpPr>
          <p:cNvPr id="129" name="Google Shape;129;p2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30" name="Google Shape;130;p21"/>
          <p:cNvSpPr txBox="1"/>
          <p:nvPr>
            <p:ph idx="1" type="body"/>
          </p:nvPr>
        </p:nvSpPr>
        <p:spPr>
          <a:xfrm rot="5400000">
            <a:off x="1154509" y="-125809"/>
            <a:ext cx="2262982" cy="41148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31" name="Google Shape;131;p2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2" name="Google Shape;132;p2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3" name="Google Shape;133;p2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0" y="0"/>
            <a:ext cx="9144000" cy="5143500"/>
          </a:xfrm>
          <a:prstGeom prst="rect">
            <a:avLst/>
          </a:prstGeom>
          <a:noFill/>
          <a:ln>
            <a:noFill/>
          </a:ln>
        </p:spPr>
      </p:pic>
      <p:sp>
        <p:nvSpPr>
          <p:cNvPr id="17" name="Google Shape;17;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9" name="Google Shape;19;p3"/>
          <p:cNvSpPr/>
          <p:nvPr/>
        </p:nvSpPr>
        <p:spPr>
          <a:xfrm>
            <a:off x="-4" y="3374377"/>
            <a:ext cx="1581741" cy="1777237"/>
          </a:xfrm>
          <a:custGeom>
            <a:rect b="b" l="l" r="r" t="t"/>
            <a:pathLst>
              <a:path extrusionOk="0" h="2154227" w="1917262">
                <a:moveTo>
                  <a:pt x="0" y="0"/>
                </a:moveTo>
                <a:lnTo>
                  <a:pt x="1917262" y="0"/>
                </a:lnTo>
                <a:lnTo>
                  <a:pt x="1917262" y="2154228"/>
                </a:lnTo>
                <a:lnTo>
                  <a:pt x="0" y="2154228"/>
                </a:lnTo>
                <a:lnTo>
                  <a:pt x="0" y="0"/>
                </a:lnTo>
                <a:close/>
              </a:path>
            </a:pathLst>
          </a:custGeom>
          <a:blipFill rotWithShape="1">
            <a:blip r:embed="rId3">
              <a:alphaModFix/>
            </a:blip>
            <a:stretch>
              <a:fillRect b="0" l="0" r="0" t="0"/>
            </a:stretch>
          </a:blipFill>
          <a:ln>
            <a:noFill/>
          </a:ln>
        </p:spPr>
      </p:sp>
      <p:sp>
        <p:nvSpPr>
          <p:cNvPr id="20" name="Google Shape;20;p3"/>
          <p:cNvSpPr/>
          <p:nvPr/>
        </p:nvSpPr>
        <p:spPr>
          <a:xfrm>
            <a:off x="7286252" y="3784478"/>
            <a:ext cx="1290026" cy="1368727"/>
          </a:xfrm>
          <a:custGeom>
            <a:rect b="b" l="l" r="r" t="t"/>
            <a:pathLst>
              <a:path extrusionOk="0" h="1837218" w="1731578">
                <a:moveTo>
                  <a:pt x="0" y="0"/>
                </a:moveTo>
                <a:lnTo>
                  <a:pt x="1731578" y="0"/>
                </a:lnTo>
                <a:lnTo>
                  <a:pt x="1731578" y="1837218"/>
                </a:lnTo>
                <a:lnTo>
                  <a:pt x="0" y="1837218"/>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4" name="Shape 134"/>
        <p:cNvGrpSpPr/>
        <p:nvPr/>
      </p:nvGrpSpPr>
      <p:grpSpPr>
        <a:xfrm>
          <a:off x="0" y="0"/>
          <a:ext cx="0" cy="0"/>
          <a:chOff x="0" y="0"/>
          <a:chExt cx="0" cy="0"/>
        </a:xfrm>
      </p:grpSpPr>
      <p:sp>
        <p:nvSpPr>
          <p:cNvPr id="135" name="Google Shape;135;p22"/>
          <p:cNvSpPr txBox="1"/>
          <p:nvPr>
            <p:ph type="title"/>
          </p:nvPr>
        </p:nvSpPr>
        <p:spPr>
          <a:xfrm rot="5400000">
            <a:off x="2366169" y="1085850"/>
            <a:ext cx="2925763" cy="10287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36" name="Google Shape;136;p22"/>
          <p:cNvSpPr txBox="1"/>
          <p:nvPr>
            <p:ph idx="1" type="body"/>
          </p:nvPr>
        </p:nvSpPr>
        <p:spPr>
          <a:xfrm rot="5400000">
            <a:off x="270669" y="95250"/>
            <a:ext cx="2925763" cy="30099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37" name="Google Shape;137;p2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8" name="Google Shape;138;p2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9" name="Google Shape;139;p2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 name="Google Shape;23;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5" name="Google Shape;25;p4"/>
          <p:cNvSpPr/>
          <p:nvPr/>
        </p:nvSpPr>
        <p:spPr>
          <a:xfrm>
            <a:off x="5249369" y="1059265"/>
            <a:ext cx="3895871" cy="3749776"/>
          </a:xfrm>
          <a:custGeom>
            <a:rect b="b" l="l" r="r" t="t"/>
            <a:pathLst>
              <a:path extrusionOk="0" h="2884443" w="2996824">
                <a:moveTo>
                  <a:pt x="0" y="0"/>
                </a:moveTo>
                <a:lnTo>
                  <a:pt x="2996824" y="0"/>
                </a:lnTo>
                <a:lnTo>
                  <a:pt x="2996824" y="2884443"/>
                </a:lnTo>
                <a:lnTo>
                  <a:pt x="0" y="2884443"/>
                </a:lnTo>
                <a:lnTo>
                  <a:pt x="0" y="0"/>
                </a:lnTo>
                <a:close/>
              </a:path>
            </a:pathLst>
          </a:custGeom>
          <a:blipFill rotWithShape="1">
            <a:blip r:embed="rId2">
              <a:alphaModFix/>
            </a:blip>
            <a:stretch>
              <a:fillRect b="0" l="0" r="0" t="0"/>
            </a:stretch>
          </a:blipFill>
          <a:ln>
            <a:noFill/>
          </a:ln>
        </p:spPr>
      </p:sp>
      <p:sp>
        <p:nvSpPr>
          <p:cNvPr id="26" name="Google Shape;26;p4"/>
          <p:cNvSpPr/>
          <p:nvPr/>
        </p:nvSpPr>
        <p:spPr>
          <a:xfrm>
            <a:off x="311705" y="3556597"/>
            <a:ext cx="1005898" cy="1327918"/>
          </a:xfrm>
          <a:custGeom>
            <a:rect b="b" l="l" r="r" t="t"/>
            <a:pathLst>
              <a:path extrusionOk="0" h="1903825" w="1442147">
                <a:moveTo>
                  <a:pt x="0" y="0"/>
                </a:moveTo>
                <a:lnTo>
                  <a:pt x="1442147" y="0"/>
                </a:lnTo>
                <a:lnTo>
                  <a:pt x="1442147" y="1903825"/>
                </a:lnTo>
                <a:lnTo>
                  <a:pt x="0" y="1903825"/>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 name="Shape 27"/>
        <p:cNvGrpSpPr/>
        <p:nvPr/>
      </p:nvGrpSpPr>
      <p:grpSpPr>
        <a:xfrm>
          <a:off x="0" y="0"/>
          <a:ext cx="0" cy="0"/>
          <a:chOff x="0" y="0"/>
          <a:chExt cx="0" cy="0"/>
        </a:xfrm>
      </p:grpSpPr>
      <p:sp>
        <p:nvSpPr>
          <p:cNvPr id="28" name="Google Shape;28;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 name="Google Shape;29;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 name="Google Shape;30;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2" name="Google Shape;32;p5"/>
          <p:cNvSpPr/>
          <p:nvPr/>
        </p:nvSpPr>
        <p:spPr>
          <a:xfrm flipH="1">
            <a:off x="122554" y="3293611"/>
            <a:ext cx="1997190" cy="1849898"/>
          </a:xfrm>
          <a:custGeom>
            <a:rect b="b" l="l" r="r" t="t"/>
            <a:pathLst>
              <a:path extrusionOk="0" h="1932008" w="2085838">
                <a:moveTo>
                  <a:pt x="0" y="0"/>
                </a:moveTo>
                <a:lnTo>
                  <a:pt x="2085838" y="0"/>
                </a:lnTo>
                <a:lnTo>
                  <a:pt x="2085838" y="1932007"/>
                </a:lnTo>
                <a:lnTo>
                  <a:pt x="0" y="1932007"/>
                </a:lnTo>
                <a:lnTo>
                  <a:pt x="0" y="0"/>
                </a:lnTo>
                <a:close/>
              </a:path>
            </a:pathLst>
          </a:custGeom>
          <a:blipFill rotWithShape="1">
            <a:blip r:embed="rId2">
              <a:alphaModFix/>
            </a:blip>
            <a:stretch>
              <a:fillRect b="0" l="0" r="0" t="0"/>
            </a:stretch>
          </a:blipFill>
          <a:ln>
            <a:noFill/>
          </a:ln>
        </p:spPr>
      </p:sp>
      <p:sp>
        <p:nvSpPr>
          <p:cNvPr id="33" name="Google Shape;33;p5"/>
          <p:cNvSpPr/>
          <p:nvPr/>
        </p:nvSpPr>
        <p:spPr>
          <a:xfrm flipH="1">
            <a:off x="4832398" y="3684096"/>
            <a:ext cx="2577334" cy="1459415"/>
          </a:xfrm>
          <a:custGeom>
            <a:rect b="b" l="l" r="r" t="t"/>
            <a:pathLst>
              <a:path extrusionOk="0" h="1586321" w="2801450">
                <a:moveTo>
                  <a:pt x="2801450" y="0"/>
                </a:moveTo>
                <a:lnTo>
                  <a:pt x="0" y="0"/>
                </a:lnTo>
                <a:lnTo>
                  <a:pt x="0" y="1586321"/>
                </a:lnTo>
                <a:lnTo>
                  <a:pt x="2801450" y="1586321"/>
                </a:lnTo>
                <a:lnTo>
                  <a:pt x="280145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 name="Shape 34"/>
        <p:cNvGrpSpPr/>
        <p:nvPr/>
      </p:nvGrpSpPr>
      <p:grpSpPr>
        <a:xfrm>
          <a:off x="0" y="0"/>
          <a:ext cx="0" cy="0"/>
          <a:chOff x="0" y="0"/>
          <a:chExt cx="0" cy="0"/>
        </a:xfrm>
      </p:grpSpPr>
      <p:sp>
        <p:nvSpPr>
          <p:cNvPr id="35" name="Google Shape;35;p6"/>
          <p:cNvSpPr/>
          <p:nvPr/>
        </p:nvSpPr>
        <p:spPr>
          <a:xfrm>
            <a:off x="5214841" y="2133751"/>
            <a:ext cx="4237897" cy="3183718"/>
          </a:xfrm>
          <a:custGeom>
            <a:rect b="b" l="l" r="r" t="t"/>
            <a:pathLst>
              <a:path extrusionOk="0" h="1390270" w="1850610">
                <a:moveTo>
                  <a:pt x="0" y="0"/>
                </a:moveTo>
                <a:lnTo>
                  <a:pt x="1850610" y="0"/>
                </a:lnTo>
                <a:lnTo>
                  <a:pt x="1850610" y="1390270"/>
                </a:lnTo>
                <a:lnTo>
                  <a:pt x="0" y="1390270"/>
                </a:lnTo>
                <a:lnTo>
                  <a:pt x="0" y="0"/>
                </a:lnTo>
                <a:close/>
              </a:path>
            </a:pathLst>
          </a:custGeom>
          <a:blipFill rotWithShape="1">
            <a:blip r:embed="rId2">
              <a:alphaModFix/>
            </a:blip>
            <a:stretch>
              <a:fillRect b="0" l="0" r="0" t="0"/>
            </a:stretch>
          </a:blipFill>
          <a:ln>
            <a:noFill/>
          </a:ln>
        </p:spPr>
      </p:sp>
      <p:sp>
        <p:nvSpPr>
          <p:cNvPr id="36" name="Google Shape;3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7" name="Google Shape;3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8" name="Google Shape;38;p6"/>
          <p:cNvSpPr/>
          <p:nvPr/>
        </p:nvSpPr>
        <p:spPr>
          <a:xfrm rot="-156992">
            <a:off x="-562368" y="3912541"/>
            <a:ext cx="2100409" cy="1496542"/>
          </a:xfrm>
          <a:custGeom>
            <a:rect b="b" l="l" r="r" t="t"/>
            <a:pathLst>
              <a:path extrusionOk="0" h="1607507" w="2256150">
                <a:moveTo>
                  <a:pt x="0" y="0"/>
                </a:moveTo>
                <a:lnTo>
                  <a:pt x="2256150" y="0"/>
                </a:lnTo>
                <a:lnTo>
                  <a:pt x="2256150" y="1607507"/>
                </a:lnTo>
                <a:lnTo>
                  <a:pt x="0" y="1607507"/>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9" name="Shape 39"/>
        <p:cNvGrpSpPr/>
        <p:nvPr/>
      </p:nvGrpSpPr>
      <p:grpSpPr>
        <a:xfrm>
          <a:off x="0" y="0"/>
          <a:ext cx="0" cy="0"/>
          <a:chOff x="0" y="0"/>
          <a:chExt cx="0" cy="0"/>
        </a:xfrm>
      </p:grpSpPr>
      <p:sp>
        <p:nvSpPr>
          <p:cNvPr id="40" name="Google Shape;40;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2" name="Google Shape;42;p7"/>
          <p:cNvSpPr/>
          <p:nvPr/>
        </p:nvSpPr>
        <p:spPr>
          <a:xfrm>
            <a:off x="6652407" y="888443"/>
            <a:ext cx="2075670" cy="3934919"/>
          </a:xfrm>
          <a:custGeom>
            <a:rect b="b" l="l" r="r" t="t"/>
            <a:pathLst>
              <a:path extrusionOk="0" h="2953035" w="1557726">
                <a:moveTo>
                  <a:pt x="0" y="0"/>
                </a:moveTo>
                <a:lnTo>
                  <a:pt x="1557726" y="0"/>
                </a:lnTo>
                <a:lnTo>
                  <a:pt x="1557726" y="2953035"/>
                </a:lnTo>
                <a:lnTo>
                  <a:pt x="0" y="2953035"/>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3" name="Shape 43"/>
        <p:cNvGrpSpPr/>
        <p:nvPr/>
      </p:nvGrpSpPr>
      <p:grpSpPr>
        <a:xfrm>
          <a:off x="0" y="0"/>
          <a:ext cx="0" cy="0"/>
          <a:chOff x="0" y="0"/>
          <a:chExt cx="0" cy="0"/>
        </a:xfrm>
      </p:grpSpPr>
      <p:sp>
        <p:nvSpPr>
          <p:cNvPr id="44" name="Google Shape;44;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6" name="Google Shape;46;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7" name="Google Shape;47;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8" name="Google Shape;48;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9" name="Google Shape;49;p8"/>
          <p:cNvSpPr/>
          <p:nvPr/>
        </p:nvSpPr>
        <p:spPr>
          <a:xfrm>
            <a:off x="3294997" y="3575330"/>
            <a:ext cx="2554014" cy="3105184"/>
          </a:xfrm>
          <a:custGeom>
            <a:rect b="b" l="l" r="r" t="t"/>
            <a:pathLst>
              <a:path extrusionOk="0" h="2848793" w="2343132">
                <a:moveTo>
                  <a:pt x="0" y="0"/>
                </a:moveTo>
                <a:lnTo>
                  <a:pt x="2343132" y="0"/>
                </a:lnTo>
                <a:lnTo>
                  <a:pt x="2343132" y="2848793"/>
                </a:lnTo>
                <a:lnTo>
                  <a:pt x="0" y="2848793"/>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0" name="Shape 50"/>
        <p:cNvGrpSpPr/>
        <p:nvPr/>
      </p:nvGrpSpPr>
      <p:grpSpPr>
        <a:xfrm>
          <a:off x="0" y="0"/>
          <a:ext cx="0" cy="0"/>
          <a:chOff x="0" y="0"/>
          <a:chExt cx="0" cy="0"/>
        </a:xfrm>
      </p:grpSpPr>
      <p:sp>
        <p:nvSpPr>
          <p:cNvPr id="51" name="Google Shape;51;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2" name="Google Shape;5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3" name="Google Shape;53;p9"/>
          <p:cNvSpPr/>
          <p:nvPr/>
        </p:nvSpPr>
        <p:spPr>
          <a:xfrm rot="-1669128">
            <a:off x="93604" y="306107"/>
            <a:ext cx="1579242" cy="1079807"/>
          </a:xfrm>
          <a:custGeom>
            <a:rect b="b" l="l" r="r" t="t"/>
            <a:pathLst>
              <a:path extrusionOk="0" h="1625551" w="2377406">
                <a:moveTo>
                  <a:pt x="0" y="0"/>
                </a:moveTo>
                <a:lnTo>
                  <a:pt x="2377406" y="0"/>
                </a:lnTo>
                <a:lnTo>
                  <a:pt x="2377406" y="1625551"/>
                </a:lnTo>
                <a:lnTo>
                  <a:pt x="0" y="1625551"/>
                </a:lnTo>
                <a:lnTo>
                  <a:pt x="0" y="0"/>
                </a:lnTo>
                <a:close/>
              </a:path>
            </a:pathLst>
          </a:custGeom>
          <a:blipFill rotWithShape="1">
            <a:blip r:embed="rId2">
              <a:alphaModFix/>
            </a:blip>
            <a:stretch>
              <a:fillRect b="0" l="0" r="0" t="0"/>
            </a:stretch>
          </a:blipFill>
          <a:ln>
            <a:noFill/>
          </a:ln>
        </p:spPr>
      </p:sp>
      <p:sp>
        <p:nvSpPr>
          <p:cNvPr id="54" name="Google Shape;54;p9"/>
          <p:cNvSpPr/>
          <p:nvPr/>
        </p:nvSpPr>
        <p:spPr>
          <a:xfrm>
            <a:off x="6117029" y="2584729"/>
            <a:ext cx="2648164" cy="2250939"/>
          </a:xfrm>
          <a:custGeom>
            <a:rect b="b" l="l" r="r" t="t"/>
            <a:pathLst>
              <a:path extrusionOk="0" h="2262250" w="2661471">
                <a:moveTo>
                  <a:pt x="0" y="0"/>
                </a:moveTo>
                <a:lnTo>
                  <a:pt x="2661471" y="0"/>
                </a:lnTo>
                <a:lnTo>
                  <a:pt x="2661471" y="2262251"/>
                </a:lnTo>
                <a:lnTo>
                  <a:pt x="0" y="2262251"/>
                </a:lnTo>
                <a:lnTo>
                  <a:pt x="0" y="0"/>
                </a:lnTo>
                <a:close/>
              </a:path>
            </a:pathLst>
          </a:custGeom>
          <a:blipFill rotWithShape="1">
            <a:blip r:embed="rId3">
              <a:alphaModFix/>
            </a:blip>
            <a:stretch>
              <a:fillRect b="0" l="0" r="0" t="0"/>
            </a:stretch>
          </a:blipFill>
          <a:ln>
            <a:noFill/>
          </a:ln>
        </p:spPr>
      </p:sp>
      <p:sp>
        <p:nvSpPr>
          <p:cNvPr id="55" name="Google Shape;55;p9"/>
          <p:cNvSpPr/>
          <p:nvPr/>
        </p:nvSpPr>
        <p:spPr>
          <a:xfrm rot="-1887049">
            <a:off x="7295779" y="-395527"/>
            <a:ext cx="1190429" cy="1404636"/>
          </a:xfrm>
          <a:custGeom>
            <a:rect b="b" l="l" r="r" t="t"/>
            <a:pathLst>
              <a:path extrusionOk="0" h="1465784" w="1242252">
                <a:moveTo>
                  <a:pt x="0" y="0"/>
                </a:moveTo>
                <a:lnTo>
                  <a:pt x="1242252" y="0"/>
                </a:lnTo>
                <a:lnTo>
                  <a:pt x="1242252" y="1465784"/>
                </a:lnTo>
                <a:lnTo>
                  <a:pt x="0" y="1465784"/>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8" name="Google Shape;58;p10"/>
          <p:cNvSpPr/>
          <p:nvPr/>
        </p:nvSpPr>
        <p:spPr>
          <a:xfrm>
            <a:off x="6823148" y="3688250"/>
            <a:ext cx="1842131" cy="1741309"/>
          </a:xfrm>
          <a:custGeom>
            <a:rect b="b" l="l" r="r" t="t"/>
            <a:pathLst>
              <a:path extrusionOk="0" h="1601204" w="1705677">
                <a:moveTo>
                  <a:pt x="0" y="0"/>
                </a:moveTo>
                <a:lnTo>
                  <a:pt x="1705678" y="0"/>
                </a:lnTo>
                <a:lnTo>
                  <a:pt x="1705678" y="1601204"/>
                </a:lnTo>
                <a:lnTo>
                  <a:pt x="0" y="1601204"/>
                </a:lnTo>
                <a:lnTo>
                  <a:pt x="0" y="0"/>
                </a:lnTo>
                <a:close/>
              </a:path>
            </a:pathLst>
          </a:custGeom>
          <a:blipFill rotWithShape="1">
            <a:blip r:embed="rId2">
              <a:alphaModFix/>
            </a:blip>
            <a:stretch>
              <a:fillRect b="0" l="0" r="0" t="0"/>
            </a:stretch>
          </a:blipFill>
          <a:ln>
            <a:noFill/>
          </a:ln>
        </p:spPr>
      </p:sp>
      <p:sp>
        <p:nvSpPr>
          <p:cNvPr id="59" name="Google Shape;59;p10"/>
          <p:cNvSpPr/>
          <p:nvPr/>
        </p:nvSpPr>
        <p:spPr>
          <a:xfrm rot="2025161">
            <a:off x="-3083" y="318570"/>
            <a:ext cx="1136327" cy="1084531"/>
          </a:xfrm>
          <a:custGeom>
            <a:rect b="b" l="l" r="r" t="t"/>
            <a:pathLst>
              <a:path extrusionOk="0" h="1775402" w="1791074">
                <a:moveTo>
                  <a:pt x="0" y="0"/>
                </a:moveTo>
                <a:lnTo>
                  <a:pt x="1791074" y="0"/>
                </a:lnTo>
                <a:lnTo>
                  <a:pt x="1791074" y="1775403"/>
                </a:lnTo>
                <a:lnTo>
                  <a:pt x="0" y="1775403"/>
                </a:lnTo>
                <a:lnTo>
                  <a:pt x="0" y="0"/>
                </a:lnTo>
                <a:close/>
              </a:path>
            </a:pathLst>
          </a:custGeom>
          <a:blipFill rotWithShape="1">
            <a:blip r:embed="rId3">
              <a:alphaModFix/>
            </a:blip>
            <a:stretch>
              <a:fillRect b="0" l="0" r="0" t="0"/>
            </a:stretch>
          </a:blipFill>
          <a:ln>
            <a:noFill/>
          </a:ln>
        </p:spPr>
      </p:sp>
      <p:sp>
        <p:nvSpPr>
          <p:cNvPr id="60" name="Google Shape;60;p10"/>
          <p:cNvSpPr/>
          <p:nvPr/>
        </p:nvSpPr>
        <p:spPr>
          <a:xfrm>
            <a:off x="7196708" y="2929956"/>
            <a:ext cx="606131" cy="766042"/>
          </a:xfrm>
          <a:custGeom>
            <a:rect b="b" l="l" r="r" t="t"/>
            <a:pathLst>
              <a:path extrusionOk="0" h="1532084" w="1212261">
                <a:moveTo>
                  <a:pt x="0" y="0"/>
                </a:moveTo>
                <a:lnTo>
                  <a:pt x="1212262" y="0"/>
                </a:lnTo>
                <a:lnTo>
                  <a:pt x="1212262" y="1532084"/>
                </a:lnTo>
                <a:lnTo>
                  <a:pt x="0" y="1532084"/>
                </a:lnTo>
                <a:lnTo>
                  <a:pt x="0" y="0"/>
                </a:lnTo>
                <a:close/>
              </a:path>
            </a:pathLst>
          </a:custGeom>
          <a:blipFill rotWithShape="1">
            <a:blip r:embed="rId4">
              <a:alphaModFix/>
            </a:blip>
            <a:stretch>
              <a:fillRect b="0" l="0" r="0" t="0"/>
            </a:stretch>
          </a:blipFill>
          <a:ln>
            <a:noFill/>
          </a:ln>
        </p:spPr>
      </p:sp>
      <p:sp>
        <p:nvSpPr>
          <p:cNvPr id="61" name="Google Shape;61;p10"/>
          <p:cNvSpPr/>
          <p:nvPr/>
        </p:nvSpPr>
        <p:spPr>
          <a:xfrm rot="-1474585">
            <a:off x="7912315" y="65608"/>
            <a:ext cx="1096616" cy="1827693"/>
          </a:xfrm>
          <a:custGeom>
            <a:rect b="b" l="l" r="r" t="t"/>
            <a:pathLst>
              <a:path extrusionOk="0" h="2269103" w="1361462">
                <a:moveTo>
                  <a:pt x="0" y="0"/>
                </a:moveTo>
                <a:lnTo>
                  <a:pt x="1361462" y="0"/>
                </a:lnTo>
                <a:lnTo>
                  <a:pt x="1361462" y="2269103"/>
                </a:lnTo>
                <a:lnTo>
                  <a:pt x="0" y="2269103"/>
                </a:lnTo>
                <a:lnTo>
                  <a:pt x="0" y="0"/>
                </a:lnTo>
                <a:close/>
              </a:path>
            </a:pathLst>
          </a:custGeom>
          <a:blipFill rotWithShape="1">
            <a:blip r:embed="rId5">
              <a:alphaModFix/>
            </a:blip>
            <a:stretch>
              <a:fillRect b="0" l="0" r="0" t="0"/>
            </a:stretch>
          </a:blipFill>
          <a:ln>
            <a:noFill/>
          </a:ln>
        </p:spPr>
      </p:sp>
      <p:sp>
        <p:nvSpPr>
          <p:cNvPr id="62" name="Google Shape;62;p10"/>
          <p:cNvSpPr/>
          <p:nvPr/>
        </p:nvSpPr>
        <p:spPr>
          <a:xfrm flipH="1" rot="3290193">
            <a:off x="106037" y="2431872"/>
            <a:ext cx="1871370" cy="2469681"/>
          </a:xfrm>
          <a:custGeom>
            <a:rect b="b" l="l" r="r" t="t"/>
            <a:pathLst>
              <a:path extrusionOk="0" h="2612313" w="2102912">
                <a:moveTo>
                  <a:pt x="2102912" y="0"/>
                </a:moveTo>
                <a:lnTo>
                  <a:pt x="0" y="0"/>
                </a:lnTo>
                <a:lnTo>
                  <a:pt x="0" y="2612313"/>
                </a:lnTo>
                <a:lnTo>
                  <a:pt x="2102912" y="2612313"/>
                </a:lnTo>
                <a:lnTo>
                  <a:pt x="2102912" y="0"/>
                </a:lnTo>
                <a:close/>
              </a:path>
            </a:pathLst>
          </a:custGeom>
          <a:blipFill rotWithShape="1">
            <a:blip r:embed="rId6">
              <a:alphaModFix/>
            </a:blip>
            <a:stretch>
              <a:fillRect b="0" l="0" r="0" t="0"/>
            </a:stretch>
          </a:blipFill>
          <a:ln>
            <a:noFill/>
          </a:ln>
        </p:spPr>
      </p:sp>
      <p:sp>
        <p:nvSpPr>
          <p:cNvPr id="63" name="Google Shape;63;p10"/>
          <p:cNvSpPr/>
          <p:nvPr/>
        </p:nvSpPr>
        <p:spPr>
          <a:xfrm>
            <a:off x="1219823" y="3526670"/>
            <a:ext cx="1219034" cy="1530147"/>
          </a:xfrm>
          <a:custGeom>
            <a:rect b="b" l="l" r="r" t="t"/>
            <a:pathLst>
              <a:path extrusionOk="0" h="2033418" w="1385266">
                <a:moveTo>
                  <a:pt x="0" y="0"/>
                </a:moveTo>
                <a:lnTo>
                  <a:pt x="1385266" y="0"/>
                </a:lnTo>
                <a:lnTo>
                  <a:pt x="1385266" y="2033418"/>
                </a:lnTo>
                <a:lnTo>
                  <a:pt x="0" y="2033418"/>
                </a:lnTo>
                <a:lnTo>
                  <a:pt x="0" y="0"/>
                </a:lnTo>
                <a:close/>
              </a:path>
            </a:pathLst>
          </a:custGeom>
          <a:blipFill rotWithShape="1">
            <a:blip r:embed="rId7">
              <a:alphaModFix/>
            </a:blip>
            <a:stretch>
              <a:fillRect b="0" l="0" r="0" t="0"/>
            </a:stretch>
          </a:blipFill>
          <a:ln>
            <a:noFill/>
          </a:ln>
        </p:spPr>
      </p:sp>
      <p:sp>
        <p:nvSpPr>
          <p:cNvPr id="64" name="Google Shape;64;p10"/>
          <p:cNvSpPr/>
          <p:nvPr/>
        </p:nvSpPr>
        <p:spPr>
          <a:xfrm>
            <a:off x="5298503" y="4014379"/>
            <a:ext cx="1332031" cy="954067"/>
          </a:xfrm>
          <a:custGeom>
            <a:rect b="b" l="l" r="r" t="t"/>
            <a:pathLst>
              <a:path extrusionOk="0" h="1207680" w="1686115">
                <a:moveTo>
                  <a:pt x="0" y="0"/>
                </a:moveTo>
                <a:lnTo>
                  <a:pt x="1686115" y="0"/>
                </a:lnTo>
                <a:lnTo>
                  <a:pt x="1686115" y="1207680"/>
                </a:lnTo>
                <a:lnTo>
                  <a:pt x="0" y="1207680"/>
                </a:lnTo>
                <a:lnTo>
                  <a:pt x="0" y="0"/>
                </a:lnTo>
                <a:close/>
              </a:path>
            </a:pathLst>
          </a:custGeom>
          <a:blipFill rotWithShape="1">
            <a:blip r:embed="rId8">
              <a:alphaModFix/>
            </a:blip>
            <a:stretch>
              <a:fillRect b="0" l="0" r="0" t="0"/>
            </a:stretch>
          </a:blip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2" Type="http://schemas.openxmlformats.org/officeDocument/2006/relationships/theme" Target="../theme/theme1.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Archivo Black"/>
              <a:buNone/>
              <a:defRPr sz="2800">
                <a:solidFill>
                  <a:schemeClr val="dk1"/>
                </a:solidFill>
                <a:latin typeface="Archivo Black"/>
                <a:ea typeface="Archivo Black"/>
                <a:cs typeface="Archivo Black"/>
                <a:sym typeface="Archivo Black"/>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Archivo Black"/>
              <a:buChar char="●"/>
              <a:defRPr sz="1800">
                <a:solidFill>
                  <a:schemeClr val="dk2"/>
                </a:solidFill>
                <a:latin typeface="Archivo Black"/>
                <a:ea typeface="Archivo Black"/>
                <a:cs typeface="Archivo Black"/>
                <a:sym typeface="Archivo Black"/>
              </a:defRPr>
            </a:lvl1pPr>
            <a:lvl2pPr indent="-317500" lvl="1" marL="914400">
              <a:lnSpc>
                <a:spcPct val="115000"/>
              </a:lnSpc>
              <a:spcBef>
                <a:spcPts val="0"/>
              </a:spcBef>
              <a:spcAft>
                <a:spcPts val="0"/>
              </a:spcAft>
              <a:buClr>
                <a:schemeClr val="dk2"/>
              </a:buClr>
              <a:buSzPts val="1400"/>
              <a:buFont typeface="Josefin Slab"/>
              <a:buChar char="○"/>
              <a:defRPr b="1">
                <a:solidFill>
                  <a:schemeClr val="dk2"/>
                </a:solidFill>
                <a:latin typeface="Josefin Slab"/>
                <a:ea typeface="Josefin Slab"/>
                <a:cs typeface="Josefin Slab"/>
                <a:sym typeface="Josefin Slab"/>
              </a:defRPr>
            </a:lvl2pPr>
            <a:lvl3pPr indent="-317500" lvl="2" marL="1371600">
              <a:lnSpc>
                <a:spcPct val="115000"/>
              </a:lnSpc>
              <a:spcBef>
                <a:spcPts val="0"/>
              </a:spcBef>
              <a:spcAft>
                <a:spcPts val="0"/>
              </a:spcAft>
              <a:buClr>
                <a:schemeClr val="dk2"/>
              </a:buClr>
              <a:buSzPts val="1400"/>
              <a:buFont typeface="Josefin Slab Medium"/>
              <a:buChar char="■"/>
              <a:defRPr>
                <a:solidFill>
                  <a:schemeClr val="dk2"/>
                </a:solidFill>
                <a:latin typeface="Josefin Slab Medium"/>
                <a:ea typeface="Josefin Slab Medium"/>
                <a:cs typeface="Josefin Slab Medium"/>
                <a:sym typeface="Josefin Slab Medium"/>
              </a:defRPr>
            </a:lvl3pPr>
            <a:lvl4pPr indent="-317500" lvl="3" marL="1828800">
              <a:lnSpc>
                <a:spcPct val="115000"/>
              </a:lnSpc>
              <a:spcBef>
                <a:spcPts val="0"/>
              </a:spcBef>
              <a:spcAft>
                <a:spcPts val="0"/>
              </a:spcAft>
              <a:buClr>
                <a:schemeClr val="dk2"/>
              </a:buClr>
              <a:buSzPts val="1400"/>
              <a:buFont typeface="Josefin Slab Medium"/>
              <a:buChar char="●"/>
              <a:defRPr>
                <a:solidFill>
                  <a:schemeClr val="dk2"/>
                </a:solidFill>
                <a:latin typeface="Josefin Slab Medium"/>
                <a:ea typeface="Josefin Slab Medium"/>
                <a:cs typeface="Josefin Slab Medium"/>
                <a:sym typeface="Josefin Slab Medium"/>
              </a:defRPr>
            </a:lvl4pPr>
            <a:lvl5pPr indent="-317500" lvl="4" marL="2286000">
              <a:lnSpc>
                <a:spcPct val="115000"/>
              </a:lnSpc>
              <a:spcBef>
                <a:spcPts val="0"/>
              </a:spcBef>
              <a:spcAft>
                <a:spcPts val="0"/>
              </a:spcAft>
              <a:buClr>
                <a:schemeClr val="dk2"/>
              </a:buClr>
              <a:buSzPts val="1400"/>
              <a:buFont typeface="Josefin Slab Medium"/>
              <a:buChar char="○"/>
              <a:defRPr>
                <a:solidFill>
                  <a:schemeClr val="dk2"/>
                </a:solidFill>
                <a:latin typeface="Josefin Slab Medium"/>
                <a:ea typeface="Josefin Slab Medium"/>
                <a:cs typeface="Josefin Slab Medium"/>
                <a:sym typeface="Josefin Slab Medium"/>
              </a:defRPr>
            </a:lvl5pPr>
            <a:lvl6pPr indent="-317500" lvl="5" marL="2743200">
              <a:lnSpc>
                <a:spcPct val="115000"/>
              </a:lnSpc>
              <a:spcBef>
                <a:spcPts val="0"/>
              </a:spcBef>
              <a:spcAft>
                <a:spcPts val="0"/>
              </a:spcAft>
              <a:buClr>
                <a:schemeClr val="dk2"/>
              </a:buClr>
              <a:buSzPts val="1400"/>
              <a:buFont typeface="Josefin Slab Medium"/>
              <a:buChar char="■"/>
              <a:defRPr>
                <a:solidFill>
                  <a:schemeClr val="dk2"/>
                </a:solidFill>
                <a:latin typeface="Josefin Slab Medium"/>
                <a:ea typeface="Josefin Slab Medium"/>
                <a:cs typeface="Josefin Slab Medium"/>
                <a:sym typeface="Josefin Slab Medium"/>
              </a:defRPr>
            </a:lvl6pPr>
            <a:lvl7pPr indent="-317500" lvl="6" marL="3200400">
              <a:lnSpc>
                <a:spcPct val="115000"/>
              </a:lnSpc>
              <a:spcBef>
                <a:spcPts val="0"/>
              </a:spcBef>
              <a:spcAft>
                <a:spcPts val="0"/>
              </a:spcAft>
              <a:buClr>
                <a:schemeClr val="dk2"/>
              </a:buClr>
              <a:buSzPts val="1400"/>
              <a:buFont typeface="Josefin Slab Medium"/>
              <a:buChar char="●"/>
              <a:defRPr>
                <a:solidFill>
                  <a:schemeClr val="dk2"/>
                </a:solidFill>
                <a:latin typeface="Josefin Slab Medium"/>
                <a:ea typeface="Josefin Slab Medium"/>
                <a:cs typeface="Josefin Slab Medium"/>
                <a:sym typeface="Josefin Slab Medium"/>
              </a:defRPr>
            </a:lvl7pPr>
            <a:lvl8pPr indent="-317500" lvl="7" marL="3657600">
              <a:lnSpc>
                <a:spcPct val="115000"/>
              </a:lnSpc>
              <a:spcBef>
                <a:spcPts val="0"/>
              </a:spcBef>
              <a:spcAft>
                <a:spcPts val="0"/>
              </a:spcAft>
              <a:buClr>
                <a:schemeClr val="dk2"/>
              </a:buClr>
              <a:buSzPts val="1400"/>
              <a:buFont typeface="Josefin Slab Medium"/>
              <a:buChar char="○"/>
              <a:defRPr>
                <a:solidFill>
                  <a:schemeClr val="dk2"/>
                </a:solidFill>
                <a:latin typeface="Josefin Slab Medium"/>
                <a:ea typeface="Josefin Slab Medium"/>
                <a:cs typeface="Josefin Slab Medium"/>
                <a:sym typeface="Josefin Slab Medium"/>
              </a:defRPr>
            </a:lvl8pPr>
            <a:lvl9pPr indent="-317500" lvl="8" marL="4114800">
              <a:lnSpc>
                <a:spcPct val="115000"/>
              </a:lnSpc>
              <a:spcBef>
                <a:spcPts val="0"/>
              </a:spcBef>
              <a:spcAft>
                <a:spcPts val="0"/>
              </a:spcAft>
              <a:buClr>
                <a:schemeClr val="dk2"/>
              </a:buClr>
              <a:buSzPts val="1400"/>
              <a:buFont typeface="Josefin Slab Medium"/>
              <a:buChar char="■"/>
              <a:defRPr>
                <a:solidFill>
                  <a:schemeClr val="dk2"/>
                </a:solidFill>
                <a:latin typeface="Josefin Slab Medium"/>
                <a:ea typeface="Josefin Slab Medium"/>
                <a:cs typeface="Josefin Slab Medium"/>
                <a:sym typeface="Josefin Slab Medium"/>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 name="Shape 65"/>
        <p:cNvGrpSpPr/>
        <p:nvPr/>
      </p:nvGrpSpPr>
      <p:grpSpPr>
        <a:xfrm>
          <a:off x="0" y="0"/>
          <a:ext cx="0" cy="0"/>
          <a:chOff x="0" y="0"/>
          <a:chExt cx="0" cy="0"/>
        </a:xfrm>
      </p:grpSpPr>
      <p:sp>
        <p:nvSpPr>
          <p:cNvPr id="66" name="Google Shape;66;p1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p:txBody>
      </p:sp>
      <p:sp>
        <p:nvSpPr>
          <p:cNvPr id="67" name="Google Shape;67;p11"/>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68" name="Google Shape;68;p1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69" name="Google Shape;69;p1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70" name="Google Shape;70;p1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27.png"/><Relationship Id="rId4" Type="http://schemas.openxmlformats.org/officeDocument/2006/relationships/image" Target="../media/image30.png"/><Relationship Id="rId5" Type="http://schemas.openxmlformats.org/officeDocument/2006/relationships/image" Target="../media/image24.png"/><Relationship Id="rId6" Type="http://schemas.openxmlformats.org/officeDocument/2006/relationships/image" Target="../media/image11.png"/><Relationship Id="rId7" Type="http://schemas.openxmlformats.org/officeDocument/2006/relationships/image" Target="../media/image2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28.jpg"/><Relationship Id="rId4" Type="http://schemas.openxmlformats.org/officeDocument/2006/relationships/image" Target="../media/image72.png"/><Relationship Id="rId9" Type="http://schemas.openxmlformats.org/officeDocument/2006/relationships/image" Target="../media/image73.png"/><Relationship Id="rId5" Type="http://schemas.openxmlformats.org/officeDocument/2006/relationships/image" Target="../media/image71.png"/><Relationship Id="rId6" Type="http://schemas.openxmlformats.org/officeDocument/2006/relationships/image" Target="../media/image67.png"/><Relationship Id="rId7" Type="http://schemas.openxmlformats.org/officeDocument/2006/relationships/image" Target="../media/image69.png"/><Relationship Id="rId8" Type="http://schemas.openxmlformats.org/officeDocument/2006/relationships/image" Target="../media/image7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28.jpg"/><Relationship Id="rId4" Type="http://schemas.openxmlformats.org/officeDocument/2006/relationships/image" Target="../media/image3.png"/><Relationship Id="rId5" Type="http://schemas.openxmlformats.org/officeDocument/2006/relationships/image" Target="../media/image22.png"/><Relationship Id="rId6" Type="http://schemas.openxmlformats.org/officeDocument/2006/relationships/image" Target="../media/image9.png"/><Relationship Id="rId7"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28.jpg"/><Relationship Id="rId4" Type="http://schemas.openxmlformats.org/officeDocument/2006/relationships/image" Target="../media/image90.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8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28.jpg"/><Relationship Id="rId4" Type="http://schemas.openxmlformats.org/officeDocument/2006/relationships/image" Target="../media/image87.png"/><Relationship Id="rId5" Type="http://schemas.openxmlformats.org/officeDocument/2006/relationships/image" Target="../media/image79.png"/><Relationship Id="rId6" Type="http://schemas.openxmlformats.org/officeDocument/2006/relationships/image" Target="../media/image81.png"/><Relationship Id="rId7" Type="http://schemas.openxmlformats.org/officeDocument/2006/relationships/image" Target="../media/image13.png"/></Relationships>
</file>

<file path=ppt/slides/_rels/slide14.xml.rels><?xml version="1.0" encoding="UTF-8" standalone="yes"?><Relationships xmlns="http://schemas.openxmlformats.org/package/2006/relationships"><Relationship Id="rId20" Type="http://schemas.openxmlformats.org/officeDocument/2006/relationships/image" Target="../media/image18.png"/><Relationship Id="rId22" Type="http://schemas.openxmlformats.org/officeDocument/2006/relationships/image" Target="../media/image19.png"/><Relationship Id="rId21" Type="http://schemas.openxmlformats.org/officeDocument/2006/relationships/image" Target="../media/image7.png"/><Relationship Id="rId24" Type="http://schemas.openxmlformats.org/officeDocument/2006/relationships/image" Target="../media/image5.png"/><Relationship Id="rId23" Type="http://schemas.openxmlformats.org/officeDocument/2006/relationships/image" Target="../media/image57.png"/><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28.jpg"/><Relationship Id="rId4" Type="http://schemas.openxmlformats.org/officeDocument/2006/relationships/image" Target="../media/image41.png"/><Relationship Id="rId9" Type="http://schemas.openxmlformats.org/officeDocument/2006/relationships/image" Target="../media/image12.png"/><Relationship Id="rId26" Type="http://schemas.openxmlformats.org/officeDocument/2006/relationships/image" Target="../media/image21.png"/><Relationship Id="rId25" Type="http://schemas.openxmlformats.org/officeDocument/2006/relationships/image" Target="../media/image20.png"/><Relationship Id="rId28" Type="http://schemas.openxmlformats.org/officeDocument/2006/relationships/image" Target="../media/image69.png"/><Relationship Id="rId27" Type="http://schemas.openxmlformats.org/officeDocument/2006/relationships/image" Target="../media/image67.png"/><Relationship Id="rId5" Type="http://schemas.openxmlformats.org/officeDocument/2006/relationships/image" Target="../media/image11.png"/><Relationship Id="rId6" Type="http://schemas.openxmlformats.org/officeDocument/2006/relationships/image" Target="../media/image8.png"/><Relationship Id="rId29"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4.png"/><Relationship Id="rId31" Type="http://schemas.openxmlformats.org/officeDocument/2006/relationships/image" Target="../media/image23.png"/><Relationship Id="rId30" Type="http://schemas.openxmlformats.org/officeDocument/2006/relationships/image" Target="../media/image9.png"/><Relationship Id="rId11" Type="http://schemas.openxmlformats.org/officeDocument/2006/relationships/image" Target="../media/image10.png"/><Relationship Id="rId10" Type="http://schemas.openxmlformats.org/officeDocument/2006/relationships/image" Target="../media/image6.png"/><Relationship Id="rId32" Type="http://schemas.openxmlformats.org/officeDocument/2006/relationships/image" Target="../media/image13.png"/><Relationship Id="rId13" Type="http://schemas.openxmlformats.org/officeDocument/2006/relationships/image" Target="../media/image37.png"/><Relationship Id="rId12" Type="http://schemas.openxmlformats.org/officeDocument/2006/relationships/image" Target="../media/image17.png"/><Relationship Id="rId15" Type="http://schemas.openxmlformats.org/officeDocument/2006/relationships/image" Target="../media/image1.png"/><Relationship Id="rId14" Type="http://schemas.openxmlformats.org/officeDocument/2006/relationships/image" Target="../media/image15.png"/><Relationship Id="rId17" Type="http://schemas.openxmlformats.org/officeDocument/2006/relationships/image" Target="../media/image4.png"/><Relationship Id="rId16" Type="http://schemas.openxmlformats.org/officeDocument/2006/relationships/image" Target="../media/image42.png"/><Relationship Id="rId19" Type="http://schemas.openxmlformats.org/officeDocument/2006/relationships/image" Target="../media/image48.png"/><Relationship Id="rId18"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28.jpg"/><Relationship Id="rId4" Type="http://schemas.openxmlformats.org/officeDocument/2006/relationships/image" Target="../media/image96.png"/><Relationship Id="rId5" Type="http://schemas.openxmlformats.org/officeDocument/2006/relationships/image" Target="../media/image93.png"/><Relationship Id="rId6" Type="http://schemas.openxmlformats.org/officeDocument/2006/relationships/image" Target="../media/image94.png"/><Relationship Id="rId7" Type="http://schemas.openxmlformats.org/officeDocument/2006/relationships/image" Target="../media/image9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28.jpg"/><Relationship Id="rId4" Type="http://schemas.openxmlformats.org/officeDocument/2006/relationships/image" Target="../media/image29.png"/><Relationship Id="rId5" Type="http://schemas.openxmlformats.org/officeDocument/2006/relationships/image" Target="../media/image31.png"/><Relationship Id="rId6"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28.jpg"/><Relationship Id="rId4" Type="http://schemas.openxmlformats.org/officeDocument/2006/relationships/image" Target="../media/image12.png"/><Relationship Id="rId5" Type="http://schemas.openxmlformats.org/officeDocument/2006/relationships/image" Target="../media/image6.png"/><Relationship Id="rId6"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28.jp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17.png"/><Relationship Id="rId7"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28.jpg"/><Relationship Id="rId4" Type="http://schemas.openxmlformats.org/officeDocument/2006/relationships/image" Target="../media/image46.png"/><Relationship Id="rId5" Type="http://schemas.openxmlformats.org/officeDocument/2006/relationships/image" Target="../media/image44.png"/><Relationship Id="rId6" Type="http://schemas.openxmlformats.org/officeDocument/2006/relationships/image" Target="../media/image15.png"/><Relationship Id="rId7"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28.jpg"/><Relationship Id="rId4" Type="http://schemas.openxmlformats.org/officeDocument/2006/relationships/image" Target="../media/image49.png"/><Relationship Id="rId9" Type="http://schemas.openxmlformats.org/officeDocument/2006/relationships/image" Target="../media/image48.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png"/><Relationship Id="rId8"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28.jpg"/><Relationship Id="rId4" Type="http://schemas.openxmlformats.org/officeDocument/2006/relationships/image" Target="../media/image59.png"/><Relationship Id="rId10" Type="http://schemas.openxmlformats.org/officeDocument/2006/relationships/image" Target="../media/image54.png"/><Relationship Id="rId9" Type="http://schemas.openxmlformats.org/officeDocument/2006/relationships/image" Target="../media/image55.png"/><Relationship Id="rId5" Type="http://schemas.openxmlformats.org/officeDocument/2006/relationships/image" Target="../media/image50.png"/><Relationship Id="rId6" Type="http://schemas.openxmlformats.org/officeDocument/2006/relationships/image" Target="../media/image18.png"/><Relationship Id="rId7" Type="http://schemas.openxmlformats.org/officeDocument/2006/relationships/image" Target="../media/image7.png"/><Relationship Id="rId8" Type="http://schemas.openxmlformats.org/officeDocument/2006/relationships/image" Target="../media/image5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28.jpg"/><Relationship Id="rId4" Type="http://schemas.openxmlformats.org/officeDocument/2006/relationships/image" Target="../media/image65.png"/><Relationship Id="rId9" Type="http://schemas.openxmlformats.org/officeDocument/2006/relationships/image" Target="../media/image61.png"/><Relationship Id="rId5" Type="http://schemas.openxmlformats.org/officeDocument/2006/relationships/image" Target="../media/image19.pn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image" Target="../media/image6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28.jpg"/><Relationship Id="rId4" Type="http://schemas.openxmlformats.org/officeDocument/2006/relationships/image" Target="../media/image68.png"/><Relationship Id="rId5" Type="http://schemas.openxmlformats.org/officeDocument/2006/relationships/image" Target="../media/image5.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23"/>
          <p:cNvPicPr preferRelativeResize="0"/>
          <p:nvPr/>
        </p:nvPicPr>
        <p:blipFill>
          <a:blip r:embed="rId3">
            <a:alphaModFix/>
          </a:blip>
          <a:stretch>
            <a:fillRect/>
          </a:stretch>
        </p:blipFill>
        <p:spPr>
          <a:xfrm>
            <a:off x="0" y="0"/>
            <a:ext cx="9144003" cy="5143501"/>
          </a:xfrm>
          <a:prstGeom prst="rect">
            <a:avLst/>
          </a:prstGeom>
          <a:noFill/>
          <a:ln>
            <a:noFill/>
          </a:ln>
        </p:spPr>
      </p:pic>
      <p:pic>
        <p:nvPicPr>
          <p:cNvPr id="145" name="Google Shape;145;p23"/>
          <p:cNvPicPr preferRelativeResize="0"/>
          <p:nvPr/>
        </p:nvPicPr>
        <p:blipFill>
          <a:blip r:embed="rId4">
            <a:alphaModFix/>
          </a:blip>
          <a:stretch>
            <a:fillRect/>
          </a:stretch>
        </p:blipFill>
        <p:spPr>
          <a:xfrm>
            <a:off x="0" y="0"/>
            <a:ext cx="9144000" cy="5143500"/>
          </a:xfrm>
          <a:prstGeom prst="rect">
            <a:avLst/>
          </a:prstGeom>
          <a:noFill/>
          <a:ln>
            <a:noFill/>
          </a:ln>
        </p:spPr>
      </p:pic>
      <p:grpSp>
        <p:nvGrpSpPr>
          <p:cNvPr id="146" name="Google Shape;146;p23"/>
          <p:cNvGrpSpPr/>
          <p:nvPr/>
        </p:nvGrpSpPr>
        <p:grpSpPr>
          <a:xfrm rot="-104961">
            <a:off x="2547579" y="1569298"/>
            <a:ext cx="3753063" cy="1615382"/>
            <a:chOff x="0" y="-38100"/>
            <a:chExt cx="1976922" cy="850900"/>
          </a:xfrm>
        </p:grpSpPr>
        <p:sp>
          <p:nvSpPr>
            <p:cNvPr id="147" name="Google Shape;147;p23"/>
            <p:cNvSpPr/>
            <p:nvPr/>
          </p:nvSpPr>
          <p:spPr>
            <a:xfrm>
              <a:off x="0" y="0"/>
              <a:ext cx="1976922" cy="170564"/>
            </a:xfrm>
            <a:custGeom>
              <a:rect b="b" l="l" r="r" t="t"/>
              <a:pathLst>
                <a:path extrusionOk="0" h="170564" w="1976922">
                  <a:moveTo>
                    <a:pt x="0" y="0"/>
                  </a:moveTo>
                  <a:lnTo>
                    <a:pt x="1976922" y="0"/>
                  </a:lnTo>
                  <a:lnTo>
                    <a:pt x="1976922" y="170564"/>
                  </a:lnTo>
                  <a:lnTo>
                    <a:pt x="0" y="170564"/>
                  </a:lnTo>
                  <a:close/>
                </a:path>
              </a:pathLst>
            </a:custGeom>
            <a:solidFill>
              <a:srgbClr val="919A56"/>
            </a:solidFill>
            <a:ln>
              <a:noFill/>
            </a:ln>
          </p:spPr>
        </p:sp>
        <p:sp>
          <p:nvSpPr>
            <p:cNvPr id="148" name="Google Shape;148;p23"/>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49" name="Google Shape;149;p23"/>
          <p:cNvSpPr/>
          <p:nvPr/>
        </p:nvSpPr>
        <p:spPr>
          <a:xfrm>
            <a:off x="7218346" y="148350"/>
            <a:ext cx="1567624" cy="1436335"/>
          </a:xfrm>
          <a:custGeom>
            <a:rect b="b" l="l" r="r" t="t"/>
            <a:pathLst>
              <a:path extrusionOk="0" h="2872670" w="3135247">
                <a:moveTo>
                  <a:pt x="0" y="0"/>
                </a:moveTo>
                <a:lnTo>
                  <a:pt x="3135248" y="0"/>
                </a:lnTo>
                <a:lnTo>
                  <a:pt x="3135248" y="2872670"/>
                </a:lnTo>
                <a:lnTo>
                  <a:pt x="0" y="2872670"/>
                </a:lnTo>
                <a:lnTo>
                  <a:pt x="0" y="0"/>
                </a:lnTo>
                <a:close/>
              </a:path>
            </a:pathLst>
          </a:custGeom>
          <a:blipFill rotWithShape="1">
            <a:blip r:embed="rId5">
              <a:alphaModFix/>
            </a:blip>
            <a:stretch>
              <a:fillRect b="0" l="0" r="0" t="0"/>
            </a:stretch>
          </a:blipFill>
          <a:ln>
            <a:noFill/>
          </a:ln>
        </p:spPr>
      </p:sp>
      <p:sp>
        <p:nvSpPr>
          <p:cNvPr id="150" name="Google Shape;150;p23"/>
          <p:cNvSpPr/>
          <p:nvPr/>
        </p:nvSpPr>
        <p:spPr>
          <a:xfrm rot="-1059586">
            <a:off x="6228121" y="3855706"/>
            <a:ext cx="2171069" cy="1546887"/>
          </a:xfrm>
          <a:custGeom>
            <a:rect b="b" l="l" r="r" t="t"/>
            <a:pathLst>
              <a:path extrusionOk="0" h="3093773" w="4342138">
                <a:moveTo>
                  <a:pt x="0" y="0"/>
                </a:moveTo>
                <a:lnTo>
                  <a:pt x="4342138" y="0"/>
                </a:lnTo>
                <a:lnTo>
                  <a:pt x="4342138" y="3093774"/>
                </a:lnTo>
                <a:lnTo>
                  <a:pt x="0" y="3093774"/>
                </a:lnTo>
                <a:lnTo>
                  <a:pt x="0" y="0"/>
                </a:lnTo>
                <a:close/>
              </a:path>
            </a:pathLst>
          </a:custGeom>
          <a:blipFill rotWithShape="1">
            <a:blip r:embed="rId6">
              <a:alphaModFix/>
            </a:blip>
            <a:stretch>
              <a:fillRect b="0" l="0" r="0" t="0"/>
            </a:stretch>
          </a:blipFill>
          <a:ln>
            <a:noFill/>
          </a:ln>
        </p:spPr>
      </p:sp>
      <p:sp>
        <p:nvSpPr>
          <p:cNvPr id="151" name="Google Shape;151;p23"/>
          <p:cNvSpPr/>
          <p:nvPr/>
        </p:nvSpPr>
        <p:spPr>
          <a:xfrm>
            <a:off x="621247" y="3389684"/>
            <a:ext cx="1746237" cy="1617452"/>
          </a:xfrm>
          <a:custGeom>
            <a:rect b="b" l="l" r="r" t="t"/>
            <a:pathLst>
              <a:path extrusionOk="0" h="3234904" w="3492474">
                <a:moveTo>
                  <a:pt x="0" y="0"/>
                </a:moveTo>
                <a:lnTo>
                  <a:pt x="3492474" y="0"/>
                </a:lnTo>
                <a:lnTo>
                  <a:pt x="3492474" y="3234904"/>
                </a:lnTo>
                <a:lnTo>
                  <a:pt x="0" y="3234904"/>
                </a:lnTo>
                <a:lnTo>
                  <a:pt x="0" y="0"/>
                </a:lnTo>
                <a:close/>
              </a:path>
            </a:pathLst>
          </a:custGeom>
          <a:blipFill rotWithShape="1">
            <a:blip r:embed="rId7">
              <a:alphaModFix/>
            </a:blip>
            <a:stretch>
              <a:fillRect b="0" l="0" r="0" t="0"/>
            </a:stretch>
          </a:blipFill>
          <a:ln>
            <a:noFill/>
          </a:ln>
        </p:spPr>
      </p:sp>
      <p:sp>
        <p:nvSpPr>
          <p:cNvPr id="152" name="Google Shape;152;p23"/>
          <p:cNvSpPr txBox="1"/>
          <p:nvPr/>
        </p:nvSpPr>
        <p:spPr>
          <a:xfrm>
            <a:off x="2856797" y="1254871"/>
            <a:ext cx="3430407" cy="879218"/>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1" i="0" lang="en" sz="5100" u="none" cap="none" strike="noStrike">
                <a:solidFill>
                  <a:srgbClr val="FFFFFF"/>
                </a:solidFill>
                <a:latin typeface="Josefin Slab"/>
                <a:ea typeface="Josefin Slab"/>
                <a:cs typeface="Josefin Slab"/>
                <a:sym typeface="Josefin Slab"/>
              </a:rPr>
              <a:t>Sustainable </a:t>
            </a:r>
            <a:endParaRPr sz="700"/>
          </a:p>
        </p:txBody>
      </p:sp>
      <p:sp>
        <p:nvSpPr>
          <p:cNvPr id="153" name="Google Shape;153;p23"/>
          <p:cNvSpPr txBox="1"/>
          <p:nvPr/>
        </p:nvSpPr>
        <p:spPr>
          <a:xfrm>
            <a:off x="943814" y="1995977"/>
            <a:ext cx="7256371" cy="11382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6700" u="none" cap="none" strike="noStrike">
                <a:solidFill>
                  <a:srgbClr val="FFFFFF"/>
                </a:solidFill>
                <a:latin typeface="Archivo Black"/>
                <a:ea typeface="Archivo Black"/>
                <a:cs typeface="Archivo Black"/>
                <a:sym typeface="Archivo Black"/>
              </a:rPr>
              <a:t>AGRICULTURE</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grpSp>
        <p:nvGrpSpPr>
          <p:cNvPr id="321" name="Google Shape;321;p32"/>
          <p:cNvGrpSpPr/>
          <p:nvPr/>
        </p:nvGrpSpPr>
        <p:grpSpPr>
          <a:xfrm rot="67247">
            <a:off x="4557093" y="3176406"/>
            <a:ext cx="1691865" cy="1615382"/>
            <a:chOff x="0" y="-38100"/>
            <a:chExt cx="891188" cy="850900"/>
          </a:xfrm>
        </p:grpSpPr>
        <p:sp>
          <p:nvSpPr>
            <p:cNvPr id="322" name="Google Shape;322;p32"/>
            <p:cNvSpPr/>
            <p:nvPr/>
          </p:nvSpPr>
          <p:spPr>
            <a:xfrm>
              <a:off x="0" y="0"/>
              <a:ext cx="891188" cy="170564"/>
            </a:xfrm>
            <a:custGeom>
              <a:rect b="b" l="l" r="r" t="t"/>
              <a:pathLst>
                <a:path extrusionOk="0" h="170564" w="891188">
                  <a:moveTo>
                    <a:pt x="0" y="0"/>
                  </a:moveTo>
                  <a:lnTo>
                    <a:pt x="891188" y="0"/>
                  </a:lnTo>
                  <a:lnTo>
                    <a:pt x="891188" y="170564"/>
                  </a:lnTo>
                  <a:lnTo>
                    <a:pt x="0" y="170564"/>
                  </a:lnTo>
                  <a:close/>
                </a:path>
              </a:pathLst>
            </a:custGeom>
            <a:solidFill>
              <a:srgbClr val="DB8627"/>
            </a:solidFill>
            <a:ln>
              <a:noFill/>
            </a:ln>
          </p:spPr>
        </p:sp>
        <p:sp>
          <p:nvSpPr>
            <p:cNvPr id="323" name="Google Shape;323;p32"/>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4" name="Google Shape;324;p32"/>
          <p:cNvGrpSpPr/>
          <p:nvPr/>
        </p:nvGrpSpPr>
        <p:grpSpPr>
          <a:xfrm rot="67247">
            <a:off x="2846554" y="876720"/>
            <a:ext cx="1946372" cy="1615382"/>
            <a:chOff x="0" y="-38100"/>
            <a:chExt cx="1025249" cy="850900"/>
          </a:xfrm>
        </p:grpSpPr>
        <p:sp>
          <p:nvSpPr>
            <p:cNvPr id="325" name="Google Shape;325;p32"/>
            <p:cNvSpPr/>
            <p:nvPr/>
          </p:nvSpPr>
          <p:spPr>
            <a:xfrm>
              <a:off x="0" y="0"/>
              <a:ext cx="1025249" cy="170564"/>
            </a:xfrm>
            <a:custGeom>
              <a:rect b="b" l="l" r="r" t="t"/>
              <a:pathLst>
                <a:path extrusionOk="0" h="170564" w="1025249">
                  <a:moveTo>
                    <a:pt x="0" y="0"/>
                  </a:moveTo>
                  <a:lnTo>
                    <a:pt x="1025249" y="0"/>
                  </a:lnTo>
                  <a:lnTo>
                    <a:pt x="1025249" y="170564"/>
                  </a:lnTo>
                  <a:lnTo>
                    <a:pt x="0" y="170564"/>
                  </a:lnTo>
                  <a:close/>
                </a:path>
              </a:pathLst>
            </a:custGeom>
            <a:solidFill>
              <a:srgbClr val="DB8627"/>
            </a:solidFill>
            <a:ln>
              <a:noFill/>
            </a:ln>
          </p:spPr>
        </p:sp>
        <p:sp>
          <p:nvSpPr>
            <p:cNvPr id="326" name="Google Shape;326;p32"/>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7" name="Google Shape;327;p32"/>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67000"/>
            </a:blip>
            <a:stretch>
              <a:fillRect b="-13110" l="0" r="0" t="-13110"/>
            </a:stretch>
          </a:blipFill>
          <a:ln>
            <a:noFill/>
          </a:ln>
        </p:spPr>
      </p:sp>
      <p:pic>
        <p:nvPicPr>
          <p:cNvPr id="328" name="Google Shape;328;p32"/>
          <p:cNvPicPr preferRelativeResize="0"/>
          <p:nvPr/>
        </p:nvPicPr>
        <p:blipFill>
          <a:blip r:embed="rId4">
            <a:alphaModFix/>
          </a:blip>
          <a:stretch>
            <a:fillRect/>
          </a:stretch>
        </p:blipFill>
        <p:spPr>
          <a:xfrm>
            <a:off x="0" y="0"/>
            <a:ext cx="9144000" cy="5143500"/>
          </a:xfrm>
          <a:prstGeom prst="rect">
            <a:avLst/>
          </a:prstGeom>
          <a:noFill/>
          <a:ln>
            <a:noFill/>
          </a:ln>
        </p:spPr>
      </p:pic>
      <p:pic>
        <p:nvPicPr>
          <p:cNvPr id="329" name="Google Shape;329;p32"/>
          <p:cNvPicPr preferRelativeResize="0"/>
          <p:nvPr/>
        </p:nvPicPr>
        <p:blipFill>
          <a:blip r:embed="rId5">
            <a:alphaModFix/>
          </a:blip>
          <a:stretch>
            <a:fillRect/>
          </a:stretch>
        </p:blipFill>
        <p:spPr>
          <a:xfrm>
            <a:off x="0" y="0"/>
            <a:ext cx="9144000" cy="5143500"/>
          </a:xfrm>
          <a:prstGeom prst="rect">
            <a:avLst/>
          </a:prstGeom>
          <a:noFill/>
          <a:ln>
            <a:noFill/>
          </a:ln>
        </p:spPr>
      </p:pic>
      <p:sp>
        <p:nvSpPr>
          <p:cNvPr id="330" name="Google Shape;330;p32"/>
          <p:cNvSpPr txBox="1"/>
          <p:nvPr/>
        </p:nvSpPr>
        <p:spPr>
          <a:xfrm>
            <a:off x="3039851" y="900325"/>
            <a:ext cx="1431000" cy="4617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3000" u="none" cap="none" strike="noStrike">
                <a:solidFill>
                  <a:srgbClr val="000000"/>
                </a:solidFill>
                <a:latin typeface="Archivo Black"/>
                <a:ea typeface="Archivo Black"/>
                <a:cs typeface="Archivo Black"/>
                <a:sym typeface="Archivo Black"/>
              </a:rPr>
              <a:t>2022</a:t>
            </a:r>
            <a:endParaRPr sz="700"/>
          </a:p>
        </p:txBody>
      </p:sp>
      <p:grpSp>
        <p:nvGrpSpPr>
          <p:cNvPr id="331" name="Google Shape;331;p32"/>
          <p:cNvGrpSpPr/>
          <p:nvPr/>
        </p:nvGrpSpPr>
        <p:grpSpPr>
          <a:xfrm>
            <a:off x="1916572" y="1496494"/>
            <a:ext cx="2130412" cy="860274"/>
            <a:chOff x="0" y="-9525"/>
            <a:chExt cx="5681100" cy="2294064"/>
          </a:xfrm>
        </p:grpSpPr>
        <p:sp>
          <p:nvSpPr>
            <p:cNvPr id="332" name="Google Shape;332;p32"/>
            <p:cNvSpPr txBox="1"/>
            <p:nvPr/>
          </p:nvSpPr>
          <p:spPr>
            <a:xfrm>
              <a:off x="0" y="-9525"/>
              <a:ext cx="5681100" cy="1395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 sz="1700" u="none" cap="none" strike="noStrike">
                  <a:solidFill>
                    <a:srgbClr val="272B35"/>
                  </a:solidFill>
                  <a:latin typeface="Josefin Slab"/>
                  <a:ea typeface="Josefin Slab"/>
                  <a:cs typeface="Josefin Slab"/>
                  <a:sym typeface="Josefin Slab"/>
                </a:rPr>
                <a:t>ADD A</a:t>
              </a:r>
              <a:endParaRPr sz="700"/>
            </a:p>
            <a:p>
              <a:pPr indent="0" lvl="0" marL="0" marR="0" rtl="0" algn="r">
                <a:lnSpc>
                  <a:spcPct val="100000"/>
                </a:lnSpc>
                <a:spcBef>
                  <a:spcPts val="0"/>
                </a:spcBef>
                <a:spcAft>
                  <a:spcPts val="0"/>
                </a:spcAft>
                <a:buNone/>
              </a:pPr>
              <a:r>
                <a:rPr b="1" i="0" lang="en" sz="1700" u="none" cap="none" strike="noStrike">
                  <a:solidFill>
                    <a:srgbClr val="272B35"/>
                  </a:solidFill>
                  <a:latin typeface="Josefin Slab"/>
                  <a:ea typeface="Josefin Slab"/>
                  <a:cs typeface="Josefin Slab"/>
                  <a:sym typeface="Josefin Slab"/>
                </a:rPr>
                <a:t>MAIN POINT</a:t>
              </a:r>
              <a:endParaRPr sz="700"/>
            </a:p>
          </p:txBody>
        </p:sp>
        <p:sp>
          <p:nvSpPr>
            <p:cNvPr id="333" name="Google Shape;333;p32"/>
            <p:cNvSpPr txBox="1"/>
            <p:nvPr/>
          </p:nvSpPr>
          <p:spPr>
            <a:xfrm>
              <a:off x="0" y="1463739"/>
              <a:ext cx="5681100" cy="8208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Elaborate on what you</a:t>
              </a:r>
              <a:endParaRPr sz="700"/>
            </a:p>
            <a:p>
              <a:pPr indent="0" lvl="1" marL="0" marR="0" rtl="0" algn="r">
                <a:lnSpc>
                  <a:spcPct val="10000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want to discuss. </a:t>
              </a:r>
              <a:endParaRPr sz="700"/>
            </a:p>
          </p:txBody>
        </p:sp>
      </p:grpSp>
      <p:sp>
        <p:nvSpPr>
          <p:cNvPr id="334" name="Google Shape;334;p32"/>
          <p:cNvSpPr/>
          <p:nvPr/>
        </p:nvSpPr>
        <p:spPr>
          <a:xfrm rot="3104906">
            <a:off x="214405" y="328562"/>
            <a:ext cx="1471041" cy="2057400"/>
          </a:xfrm>
          <a:custGeom>
            <a:rect b="b" l="l" r="r" t="t"/>
            <a:pathLst>
              <a:path extrusionOk="0" h="4114800" w="2942082">
                <a:moveTo>
                  <a:pt x="0" y="0"/>
                </a:moveTo>
                <a:lnTo>
                  <a:pt x="2942082" y="0"/>
                </a:lnTo>
                <a:lnTo>
                  <a:pt x="2942082" y="4114800"/>
                </a:lnTo>
                <a:lnTo>
                  <a:pt x="0" y="4114800"/>
                </a:lnTo>
                <a:lnTo>
                  <a:pt x="0" y="0"/>
                </a:lnTo>
                <a:close/>
              </a:path>
            </a:pathLst>
          </a:custGeom>
          <a:blipFill rotWithShape="1">
            <a:blip r:embed="rId6">
              <a:alphaModFix/>
            </a:blip>
            <a:stretch>
              <a:fillRect b="0" l="0" r="0" t="0"/>
            </a:stretch>
          </a:blipFill>
          <a:ln>
            <a:noFill/>
          </a:ln>
        </p:spPr>
      </p:sp>
      <p:sp>
        <p:nvSpPr>
          <p:cNvPr id="335" name="Google Shape;335;p32"/>
          <p:cNvSpPr/>
          <p:nvPr/>
        </p:nvSpPr>
        <p:spPr>
          <a:xfrm rot="1272945">
            <a:off x="7340097" y="3000720"/>
            <a:ext cx="1567173" cy="1798764"/>
          </a:xfrm>
          <a:custGeom>
            <a:rect b="b" l="l" r="r" t="t"/>
            <a:pathLst>
              <a:path extrusionOk="0" h="3597528" w="3134346">
                <a:moveTo>
                  <a:pt x="0" y="0"/>
                </a:moveTo>
                <a:lnTo>
                  <a:pt x="3134346" y="0"/>
                </a:lnTo>
                <a:lnTo>
                  <a:pt x="3134346" y="3597528"/>
                </a:lnTo>
                <a:lnTo>
                  <a:pt x="0" y="3597528"/>
                </a:lnTo>
                <a:lnTo>
                  <a:pt x="0" y="0"/>
                </a:lnTo>
                <a:close/>
              </a:path>
            </a:pathLst>
          </a:custGeom>
          <a:blipFill rotWithShape="1">
            <a:blip r:embed="rId7">
              <a:alphaModFix/>
            </a:blip>
            <a:stretch>
              <a:fillRect b="0" l="0" r="0" t="0"/>
            </a:stretch>
          </a:blipFill>
          <a:ln>
            <a:noFill/>
          </a:ln>
        </p:spPr>
      </p:sp>
      <p:grpSp>
        <p:nvGrpSpPr>
          <p:cNvPr id="336" name="Google Shape;336;p32"/>
          <p:cNvGrpSpPr/>
          <p:nvPr/>
        </p:nvGrpSpPr>
        <p:grpSpPr>
          <a:xfrm>
            <a:off x="5097034" y="3674373"/>
            <a:ext cx="2130412" cy="860274"/>
            <a:chOff x="0" y="-9525"/>
            <a:chExt cx="5681100" cy="2294064"/>
          </a:xfrm>
        </p:grpSpPr>
        <p:sp>
          <p:nvSpPr>
            <p:cNvPr id="337" name="Google Shape;337;p32"/>
            <p:cNvSpPr txBox="1"/>
            <p:nvPr/>
          </p:nvSpPr>
          <p:spPr>
            <a:xfrm>
              <a:off x="0" y="-9525"/>
              <a:ext cx="5681100" cy="139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1700" u="none" cap="none" strike="noStrike">
                  <a:solidFill>
                    <a:srgbClr val="272B35"/>
                  </a:solidFill>
                  <a:latin typeface="Josefin Slab"/>
                  <a:ea typeface="Josefin Slab"/>
                  <a:cs typeface="Josefin Slab"/>
                  <a:sym typeface="Josefin Slab"/>
                </a:rPr>
                <a:t>ADD A</a:t>
              </a:r>
              <a:endParaRPr sz="700"/>
            </a:p>
            <a:p>
              <a:pPr indent="0" lvl="0" marL="0" marR="0" rtl="0" algn="l">
                <a:lnSpc>
                  <a:spcPct val="100000"/>
                </a:lnSpc>
                <a:spcBef>
                  <a:spcPts val="0"/>
                </a:spcBef>
                <a:spcAft>
                  <a:spcPts val="0"/>
                </a:spcAft>
                <a:buNone/>
              </a:pPr>
              <a:r>
                <a:rPr b="1" i="0" lang="en" sz="1700" u="none" cap="none" strike="noStrike">
                  <a:solidFill>
                    <a:srgbClr val="272B35"/>
                  </a:solidFill>
                  <a:latin typeface="Josefin Slab"/>
                  <a:ea typeface="Josefin Slab"/>
                  <a:cs typeface="Josefin Slab"/>
                  <a:sym typeface="Josefin Slab"/>
                </a:rPr>
                <a:t>MAIN POINT</a:t>
              </a:r>
              <a:endParaRPr sz="700"/>
            </a:p>
          </p:txBody>
        </p:sp>
        <p:sp>
          <p:nvSpPr>
            <p:cNvPr id="338" name="Google Shape;338;p32"/>
            <p:cNvSpPr txBox="1"/>
            <p:nvPr/>
          </p:nvSpPr>
          <p:spPr>
            <a:xfrm>
              <a:off x="0" y="1463739"/>
              <a:ext cx="5681100" cy="82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Elaborate on what you</a:t>
              </a:r>
              <a:endParaRPr sz="700"/>
            </a:p>
            <a:p>
              <a:pPr indent="0" lvl="1" marL="0" marR="0" rtl="0" algn="l">
                <a:lnSpc>
                  <a:spcPct val="10000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want to discuss. </a:t>
              </a:r>
              <a:endParaRPr sz="700"/>
            </a:p>
          </p:txBody>
        </p:sp>
      </p:grpSp>
      <p:sp>
        <p:nvSpPr>
          <p:cNvPr id="339" name="Google Shape;339;p32"/>
          <p:cNvSpPr txBox="1"/>
          <p:nvPr/>
        </p:nvSpPr>
        <p:spPr>
          <a:xfrm>
            <a:off x="4860775" y="3194050"/>
            <a:ext cx="1247400" cy="4617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3000" u="none" cap="none" strike="noStrike">
                <a:solidFill>
                  <a:srgbClr val="000000"/>
                </a:solidFill>
                <a:latin typeface="Archivo Black"/>
                <a:ea typeface="Archivo Black"/>
                <a:cs typeface="Archivo Black"/>
                <a:sym typeface="Archivo Black"/>
              </a:rPr>
              <a:t>2023</a:t>
            </a:r>
            <a:endParaRPr sz="700"/>
          </a:p>
        </p:txBody>
      </p:sp>
      <p:pic>
        <p:nvPicPr>
          <p:cNvPr id="340" name="Google Shape;340;p32"/>
          <p:cNvPicPr preferRelativeResize="0"/>
          <p:nvPr/>
        </p:nvPicPr>
        <p:blipFill>
          <a:blip r:embed="rId8">
            <a:alphaModFix/>
          </a:blip>
          <a:stretch>
            <a:fillRect/>
          </a:stretch>
        </p:blipFill>
        <p:spPr>
          <a:xfrm>
            <a:off x="736950" y="2706850"/>
            <a:ext cx="2037300" cy="2037300"/>
          </a:xfrm>
          <a:prstGeom prst="ellipse">
            <a:avLst/>
          </a:prstGeom>
          <a:noFill/>
          <a:ln>
            <a:noFill/>
          </a:ln>
        </p:spPr>
      </p:pic>
      <p:pic>
        <p:nvPicPr>
          <p:cNvPr id="341" name="Google Shape;341;p32"/>
          <p:cNvPicPr preferRelativeResize="0"/>
          <p:nvPr/>
        </p:nvPicPr>
        <p:blipFill>
          <a:blip r:embed="rId9">
            <a:alphaModFix/>
          </a:blip>
          <a:stretch>
            <a:fillRect/>
          </a:stretch>
        </p:blipFill>
        <p:spPr>
          <a:xfrm>
            <a:off x="6367750" y="473775"/>
            <a:ext cx="2037300" cy="2037300"/>
          </a:xfrm>
          <a:prstGeom prst="ellipse">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grpSp>
        <p:nvGrpSpPr>
          <p:cNvPr id="346" name="Google Shape;346;p33"/>
          <p:cNvGrpSpPr/>
          <p:nvPr/>
        </p:nvGrpSpPr>
        <p:grpSpPr>
          <a:xfrm rot="67247">
            <a:off x="3178056" y="1168756"/>
            <a:ext cx="2765457" cy="1615382"/>
            <a:chOff x="0" y="-38100"/>
            <a:chExt cx="1456701" cy="850900"/>
          </a:xfrm>
        </p:grpSpPr>
        <p:sp>
          <p:nvSpPr>
            <p:cNvPr id="347" name="Google Shape;347;p33"/>
            <p:cNvSpPr/>
            <p:nvPr/>
          </p:nvSpPr>
          <p:spPr>
            <a:xfrm>
              <a:off x="0" y="0"/>
              <a:ext cx="1456701" cy="170564"/>
            </a:xfrm>
            <a:custGeom>
              <a:rect b="b" l="l" r="r" t="t"/>
              <a:pathLst>
                <a:path extrusionOk="0" h="170564" w="1456701">
                  <a:moveTo>
                    <a:pt x="0" y="0"/>
                  </a:moveTo>
                  <a:lnTo>
                    <a:pt x="1456701" y="0"/>
                  </a:lnTo>
                  <a:lnTo>
                    <a:pt x="1456701" y="170564"/>
                  </a:lnTo>
                  <a:lnTo>
                    <a:pt x="0" y="170564"/>
                  </a:lnTo>
                  <a:close/>
                </a:path>
              </a:pathLst>
            </a:custGeom>
            <a:solidFill>
              <a:srgbClr val="DB8627"/>
            </a:solidFill>
            <a:ln>
              <a:noFill/>
            </a:ln>
          </p:spPr>
        </p:sp>
        <p:sp>
          <p:nvSpPr>
            <p:cNvPr id="348" name="Google Shape;348;p33"/>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49" name="Google Shape;349;p33"/>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67000"/>
            </a:blip>
            <a:stretch>
              <a:fillRect b="-13110" l="0" r="0" t="-13110"/>
            </a:stretch>
          </a:blipFill>
          <a:ln>
            <a:noFill/>
          </a:ln>
        </p:spPr>
      </p:sp>
      <p:pic>
        <p:nvPicPr>
          <p:cNvPr id="350" name="Google Shape;350;p33"/>
          <p:cNvPicPr preferRelativeResize="0"/>
          <p:nvPr/>
        </p:nvPicPr>
        <p:blipFill>
          <a:blip r:embed="rId4">
            <a:alphaModFix/>
          </a:blip>
          <a:stretch>
            <a:fillRect/>
          </a:stretch>
        </p:blipFill>
        <p:spPr>
          <a:xfrm>
            <a:off x="0" y="0"/>
            <a:ext cx="9144000" cy="5143500"/>
          </a:xfrm>
          <a:prstGeom prst="rect">
            <a:avLst/>
          </a:prstGeom>
          <a:noFill/>
          <a:ln>
            <a:noFill/>
          </a:ln>
        </p:spPr>
      </p:pic>
      <p:grpSp>
        <p:nvGrpSpPr>
          <p:cNvPr id="351" name="Google Shape;351;p33"/>
          <p:cNvGrpSpPr/>
          <p:nvPr/>
        </p:nvGrpSpPr>
        <p:grpSpPr>
          <a:xfrm>
            <a:off x="906660" y="2085301"/>
            <a:ext cx="1358778" cy="1291700"/>
            <a:chOff x="-84926" y="-2755"/>
            <a:chExt cx="3623406" cy="3444533"/>
          </a:xfrm>
        </p:grpSpPr>
        <p:sp>
          <p:nvSpPr>
            <p:cNvPr id="352" name="Google Shape;352;p33"/>
            <p:cNvSpPr txBox="1"/>
            <p:nvPr/>
          </p:nvSpPr>
          <p:spPr>
            <a:xfrm>
              <a:off x="1035306" y="1404421"/>
              <a:ext cx="1368411" cy="706380"/>
            </a:xfrm>
            <a:prstGeom prst="rect">
              <a:avLst/>
            </a:prstGeom>
            <a:noFill/>
            <a:ln>
              <a:noFill/>
            </a:ln>
          </p:spPr>
          <p:txBody>
            <a:bodyPr anchorCtr="0" anchor="t" bIns="0" lIns="0" spcFirstLastPara="1" rIns="0" wrap="square" tIns="0">
              <a:spAutoFit/>
            </a:bodyPr>
            <a:lstStyle/>
            <a:p>
              <a:pPr indent="0" lvl="0" marL="0" marR="0" rtl="0" algn="ctr">
                <a:lnSpc>
                  <a:spcPct val="98989"/>
                </a:lnSpc>
                <a:spcBef>
                  <a:spcPts val="0"/>
                </a:spcBef>
                <a:spcAft>
                  <a:spcPts val="0"/>
                </a:spcAft>
                <a:buNone/>
              </a:pPr>
              <a:r>
                <a:rPr b="0" i="0" lang="en" sz="1900" u="none" cap="none" strike="noStrike">
                  <a:solidFill>
                    <a:srgbClr val="171616"/>
                  </a:solidFill>
                  <a:latin typeface="Abril Fatface"/>
                  <a:ea typeface="Abril Fatface"/>
                  <a:cs typeface="Abril Fatface"/>
                  <a:sym typeface="Abril Fatface"/>
                </a:rPr>
                <a:t>43%</a:t>
              </a:r>
              <a:endParaRPr sz="700"/>
            </a:p>
          </p:txBody>
        </p:sp>
        <p:grpSp>
          <p:nvGrpSpPr>
            <p:cNvPr id="353" name="Google Shape;353;p33"/>
            <p:cNvGrpSpPr/>
            <p:nvPr/>
          </p:nvGrpSpPr>
          <p:grpSpPr>
            <a:xfrm>
              <a:off x="-84926" y="-2755"/>
              <a:ext cx="3623406" cy="3444533"/>
              <a:chOff x="-62725" y="-2035"/>
              <a:chExt cx="2676183" cy="2544070"/>
            </a:xfrm>
          </p:grpSpPr>
          <p:sp>
            <p:nvSpPr>
              <p:cNvPr id="354" name="Google Shape;354;p33"/>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1E4C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5" name="Google Shape;355;p33"/>
              <p:cNvSpPr/>
              <p:nvPr/>
            </p:nvSpPr>
            <p:spPr>
              <a:xfrm>
                <a:off x="1253776" y="17180"/>
                <a:ext cx="1359682" cy="2305316"/>
              </a:xfrm>
              <a:custGeom>
                <a:rect b="b" l="l" r="r" t="t"/>
                <a:pathLst>
                  <a:path extrusionOk="0" h="2305316" w="1359682">
                    <a:moveTo>
                      <a:pt x="333724" y="23148"/>
                    </a:moveTo>
                    <a:cubicBezTo>
                      <a:pt x="795530" y="142386"/>
                      <a:pt x="1151595" y="510313"/>
                      <a:pt x="1255638" y="975778"/>
                    </a:cubicBezTo>
                    <a:cubicBezTo>
                      <a:pt x="1359682" y="1441243"/>
                      <a:pt x="1194161" y="1925759"/>
                      <a:pt x="827075" y="2230276"/>
                    </a:cubicBezTo>
                    <a:cubicBezTo>
                      <a:pt x="757285" y="2288700"/>
                      <a:pt x="661569" y="2305316"/>
                      <a:pt x="576170" y="2273833"/>
                    </a:cubicBezTo>
                    <a:cubicBezTo>
                      <a:pt x="490772" y="2242349"/>
                      <a:pt x="428746" y="2167579"/>
                      <a:pt x="413580" y="2077835"/>
                    </a:cubicBezTo>
                    <a:cubicBezTo>
                      <a:pt x="398413" y="1988091"/>
                      <a:pt x="432425" y="1897091"/>
                      <a:pt x="502735" y="1839294"/>
                    </a:cubicBezTo>
                    <a:cubicBezTo>
                      <a:pt x="722986" y="1656583"/>
                      <a:pt x="822299" y="1365874"/>
                      <a:pt x="759873" y="1086595"/>
                    </a:cubicBezTo>
                    <a:cubicBezTo>
                      <a:pt x="697446" y="807316"/>
                      <a:pt x="483808" y="586559"/>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DB862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grpSp>
        <p:nvGrpSpPr>
          <p:cNvPr id="356" name="Google Shape;356;p33"/>
          <p:cNvGrpSpPr/>
          <p:nvPr/>
        </p:nvGrpSpPr>
        <p:grpSpPr>
          <a:xfrm>
            <a:off x="3666493" y="2332517"/>
            <a:ext cx="1818835" cy="1784742"/>
            <a:chOff x="-113648" y="-3687"/>
            <a:chExt cx="4850228" cy="4759311"/>
          </a:xfrm>
        </p:grpSpPr>
        <p:sp>
          <p:nvSpPr>
            <p:cNvPr id="357" name="Google Shape;357;p33"/>
            <p:cNvSpPr txBox="1"/>
            <p:nvPr/>
          </p:nvSpPr>
          <p:spPr>
            <a:xfrm>
              <a:off x="1582874" y="1987613"/>
              <a:ext cx="1436329" cy="703051"/>
            </a:xfrm>
            <a:prstGeom prst="rect">
              <a:avLst/>
            </a:prstGeom>
            <a:noFill/>
            <a:ln>
              <a:noFill/>
            </a:ln>
          </p:spPr>
          <p:txBody>
            <a:bodyPr anchorCtr="0" anchor="t" bIns="0" lIns="0" spcFirstLastPara="1" rIns="0" wrap="square" tIns="0">
              <a:spAutoFit/>
            </a:bodyPr>
            <a:lstStyle/>
            <a:p>
              <a:pPr indent="0" lvl="0" marL="0" marR="0" rtl="0" algn="ctr">
                <a:lnSpc>
                  <a:spcPct val="98989"/>
                </a:lnSpc>
                <a:spcBef>
                  <a:spcPts val="0"/>
                </a:spcBef>
                <a:spcAft>
                  <a:spcPts val="0"/>
                </a:spcAft>
                <a:buNone/>
              </a:pPr>
              <a:r>
                <a:rPr b="0" i="0" lang="en" sz="1900" u="none" cap="none" strike="noStrike">
                  <a:solidFill>
                    <a:srgbClr val="171616"/>
                  </a:solidFill>
                  <a:latin typeface="Abril Fatface"/>
                  <a:ea typeface="Abril Fatface"/>
                  <a:cs typeface="Abril Fatface"/>
                  <a:sym typeface="Abril Fatface"/>
                </a:rPr>
                <a:t>60%</a:t>
              </a:r>
              <a:endParaRPr sz="700"/>
            </a:p>
          </p:txBody>
        </p:sp>
        <p:grpSp>
          <p:nvGrpSpPr>
            <p:cNvPr id="358" name="Google Shape;358;p33"/>
            <p:cNvGrpSpPr/>
            <p:nvPr/>
          </p:nvGrpSpPr>
          <p:grpSpPr>
            <a:xfrm>
              <a:off x="-113648" y="-3687"/>
              <a:ext cx="4850228" cy="4759311"/>
              <a:chOff x="-62725" y="-2035"/>
              <a:chExt cx="2676961" cy="2626782"/>
            </a:xfrm>
          </p:grpSpPr>
          <p:sp>
            <p:nvSpPr>
              <p:cNvPr id="359" name="Google Shape;359;p33"/>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1E4C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0" name="Google Shape;360;p33"/>
              <p:cNvSpPr/>
              <p:nvPr/>
            </p:nvSpPr>
            <p:spPr>
              <a:xfrm>
                <a:off x="631484" y="17180"/>
                <a:ext cx="1982752" cy="2607567"/>
              </a:xfrm>
              <a:custGeom>
                <a:rect b="b" l="l" r="r" t="t"/>
                <a:pathLst>
                  <a:path extrusionOk="0" h="2607567" w="1982752">
                    <a:moveTo>
                      <a:pt x="956016" y="23148"/>
                    </a:moveTo>
                    <a:cubicBezTo>
                      <a:pt x="1413392" y="141242"/>
                      <a:pt x="1767432" y="503428"/>
                      <a:pt x="1875092" y="963372"/>
                    </a:cubicBezTo>
                    <a:cubicBezTo>
                      <a:pt x="1982752" y="1423316"/>
                      <a:pt x="1826241" y="1905008"/>
                      <a:pt x="1468794" y="2213830"/>
                    </a:cubicBezTo>
                    <a:cubicBezTo>
                      <a:pt x="1111347" y="2522651"/>
                      <a:pt x="612034" y="2607566"/>
                      <a:pt x="172596" y="2434267"/>
                    </a:cubicBezTo>
                    <a:cubicBezTo>
                      <a:pt x="87777" y="2401255"/>
                      <a:pt x="27104" y="2325383"/>
                      <a:pt x="13552" y="2235381"/>
                    </a:cubicBezTo>
                    <a:cubicBezTo>
                      <a:pt x="0" y="2145379"/>
                      <a:pt x="35640" y="2055005"/>
                      <a:pt x="106977" y="1998480"/>
                    </a:cubicBezTo>
                    <a:cubicBezTo>
                      <a:pt x="178315" y="1941954"/>
                      <a:pt x="274443" y="1927919"/>
                      <a:pt x="358964" y="1961689"/>
                    </a:cubicBezTo>
                    <a:cubicBezTo>
                      <a:pt x="622627" y="2065668"/>
                      <a:pt x="922214" y="2014718"/>
                      <a:pt x="1136682" y="1829426"/>
                    </a:cubicBezTo>
                    <a:cubicBezTo>
                      <a:pt x="1351150" y="1644133"/>
                      <a:pt x="1445057" y="1355117"/>
                      <a:pt x="1380461" y="1079151"/>
                    </a:cubicBezTo>
                    <a:cubicBezTo>
                      <a:pt x="1315865" y="803185"/>
                      <a:pt x="1103441" y="585873"/>
                      <a:pt x="829016" y="515017"/>
                    </a:cubicBezTo>
                    <a:cubicBezTo>
                      <a:pt x="740788" y="492657"/>
                      <a:pt x="671268" y="424799"/>
                      <a:pt x="646780" y="337138"/>
                    </a:cubicBezTo>
                    <a:cubicBezTo>
                      <a:pt x="622292" y="249478"/>
                      <a:pt x="646578" y="155414"/>
                      <a:pt x="710444" y="90567"/>
                    </a:cubicBezTo>
                    <a:cubicBezTo>
                      <a:pt x="774310" y="25719"/>
                      <a:pt x="867992" y="0"/>
                      <a:pt x="956016" y="23148"/>
                    </a:cubicBezTo>
                    <a:close/>
                  </a:path>
                </a:pathLst>
              </a:custGeom>
              <a:solidFill>
                <a:srgbClr val="DB862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grpSp>
        <p:nvGrpSpPr>
          <p:cNvPr id="361" name="Google Shape;361;p33"/>
          <p:cNvGrpSpPr/>
          <p:nvPr/>
        </p:nvGrpSpPr>
        <p:grpSpPr>
          <a:xfrm>
            <a:off x="6884012" y="2085301"/>
            <a:ext cx="1353328" cy="1291700"/>
            <a:chOff x="-84926" y="-2755"/>
            <a:chExt cx="3608873" cy="3444533"/>
          </a:xfrm>
        </p:grpSpPr>
        <p:sp>
          <p:nvSpPr>
            <p:cNvPr id="362" name="Google Shape;362;p33"/>
            <p:cNvSpPr txBox="1"/>
            <p:nvPr/>
          </p:nvSpPr>
          <p:spPr>
            <a:xfrm>
              <a:off x="1055887" y="1404421"/>
              <a:ext cx="1327248" cy="706380"/>
            </a:xfrm>
            <a:prstGeom prst="rect">
              <a:avLst/>
            </a:prstGeom>
            <a:noFill/>
            <a:ln>
              <a:noFill/>
            </a:ln>
          </p:spPr>
          <p:txBody>
            <a:bodyPr anchorCtr="0" anchor="t" bIns="0" lIns="0" spcFirstLastPara="1" rIns="0" wrap="square" tIns="0">
              <a:spAutoFit/>
            </a:bodyPr>
            <a:lstStyle/>
            <a:p>
              <a:pPr indent="0" lvl="0" marL="0" marR="0" rtl="0" algn="ctr">
                <a:lnSpc>
                  <a:spcPct val="98989"/>
                </a:lnSpc>
                <a:spcBef>
                  <a:spcPts val="0"/>
                </a:spcBef>
                <a:spcAft>
                  <a:spcPts val="0"/>
                </a:spcAft>
                <a:buNone/>
              </a:pPr>
              <a:r>
                <a:rPr b="0" i="0" lang="en" sz="1900" u="none" cap="none" strike="noStrike">
                  <a:solidFill>
                    <a:srgbClr val="171616"/>
                  </a:solidFill>
                  <a:latin typeface="Abril Fatface"/>
                  <a:ea typeface="Abril Fatface"/>
                  <a:cs typeface="Abril Fatface"/>
                  <a:sym typeface="Abril Fatface"/>
                </a:rPr>
                <a:t>35%</a:t>
              </a:r>
              <a:endParaRPr sz="700"/>
            </a:p>
          </p:txBody>
        </p:sp>
        <p:grpSp>
          <p:nvGrpSpPr>
            <p:cNvPr id="363" name="Google Shape;363;p33"/>
            <p:cNvGrpSpPr/>
            <p:nvPr/>
          </p:nvGrpSpPr>
          <p:grpSpPr>
            <a:xfrm>
              <a:off x="-84926" y="-2755"/>
              <a:ext cx="3608873" cy="3444533"/>
              <a:chOff x="-62725" y="-2035"/>
              <a:chExt cx="2665449" cy="2544070"/>
            </a:xfrm>
          </p:grpSpPr>
          <p:sp>
            <p:nvSpPr>
              <p:cNvPr id="364" name="Google Shape;364;p33"/>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1E4C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5" name="Google Shape;365;p33"/>
              <p:cNvSpPr/>
              <p:nvPr/>
            </p:nvSpPr>
            <p:spPr>
              <a:xfrm>
                <a:off x="1253776" y="17180"/>
                <a:ext cx="1331199" cy="1891336"/>
              </a:xfrm>
              <a:custGeom>
                <a:rect b="b" l="l" r="r" t="t"/>
                <a:pathLst>
                  <a:path extrusionOk="0" h="1891336" w="1331199">
                    <a:moveTo>
                      <a:pt x="333724" y="23148"/>
                    </a:moveTo>
                    <a:cubicBezTo>
                      <a:pt x="686133" y="114139"/>
                      <a:pt x="982565" y="351956"/>
                      <a:pt x="1147802" y="676252"/>
                    </a:cubicBezTo>
                    <a:cubicBezTo>
                      <a:pt x="1313039" y="1000548"/>
                      <a:pt x="1331198" y="1380152"/>
                      <a:pt x="1197671" y="1718740"/>
                    </a:cubicBezTo>
                    <a:cubicBezTo>
                      <a:pt x="1164659" y="1803560"/>
                      <a:pt x="1088787" y="1864232"/>
                      <a:pt x="998785" y="1877784"/>
                    </a:cubicBezTo>
                    <a:cubicBezTo>
                      <a:pt x="908783" y="1891336"/>
                      <a:pt x="818409" y="1855696"/>
                      <a:pt x="761883" y="1784359"/>
                    </a:cubicBezTo>
                    <a:cubicBezTo>
                      <a:pt x="705358" y="1713021"/>
                      <a:pt x="691323" y="1616893"/>
                      <a:pt x="725093" y="1532372"/>
                    </a:cubicBezTo>
                    <a:cubicBezTo>
                      <a:pt x="805209" y="1329220"/>
                      <a:pt x="794313" y="1101457"/>
                      <a:pt x="695171" y="906879"/>
                    </a:cubicBezTo>
                    <a:cubicBezTo>
                      <a:pt x="596029" y="712302"/>
                      <a:pt x="418169" y="569612"/>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DB862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sp>
        <p:nvSpPr>
          <p:cNvPr id="366" name="Google Shape;366;p33"/>
          <p:cNvSpPr/>
          <p:nvPr/>
        </p:nvSpPr>
        <p:spPr>
          <a:xfrm rot="-1545933">
            <a:off x="5916588" y="4007572"/>
            <a:ext cx="944089" cy="1385820"/>
          </a:xfrm>
          <a:custGeom>
            <a:rect b="b" l="l" r="r" t="t"/>
            <a:pathLst>
              <a:path extrusionOk="0" h="2771639" w="1888179">
                <a:moveTo>
                  <a:pt x="0" y="0"/>
                </a:moveTo>
                <a:lnTo>
                  <a:pt x="1888179" y="0"/>
                </a:lnTo>
                <a:lnTo>
                  <a:pt x="1888179" y="2771638"/>
                </a:lnTo>
                <a:lnTo>
                  <a:pt x="0" y="2771638"/>
                </a:lnTo>
                <a:lnTo>
                  <a:pt x="0" y="0"/>
                </a:lnTo>
                <a:close/>
              </a:path>
            </a:pathLst>
          </a:custGeom>
          <a:blipFill rotWithShape="1">
            <a:blip r:embed="rId5">
              <a:alphaModFix/>
            </a:blip>
            <a:stretch>
              <a:fillRect b="0" l="0" r="0" t="0"/>
            </a:stretch>
          </a:blipFill>
          <a:ln>
            <a:noFill/>
          </a:ln>
        </p:spPr>
      </p:sp>
      <p:sp>
        <p:nvSpPr>
          <p:cNvPr id="367" name="Google Shape;367;p33"/>
          <p:cNvSpPr/>
          <p:nvPr/>
        </p:nvSpPr>
        <p:spPr>
          <a:xfrm flipH="1">
            <a:off x="7033838" y="71285"/>
            <a:ext cx="2970070" cy="1681802"/>
          </a:xfrm>
          <a:custGeom>
            <a:rect b="b" l="l" r="r" t="t"/>
            <a:pathLst>
              <a:path extrusionOk="0" h="3363604" w="5940139">
                <a:moveTo>
                  <a:pt x="5940139" y="0"/>
                </a:moveTo>
                <a:lnTo>
                  <a:pt x="0" y="0"/>
                </a:lnTo>
                <a:lnTo>
                  <a:pt x="0" y="3363604"/>
                </a:lnTo>
                <a:lnTo>
                  <a:pt x="5940139" y="3363604"/>
                </a:lnTo>
                <a:lnTo>
                  <a:pt x="5940139" y="0"/>
                </a:lnTo>
                <a:close/>
              </a:path>
            </a:pathLst>
          </a:custGeom>
          <a:blipFill rotWithShape="1">
            <a:blip r:embed="rId6">
              <a:alphaModFix/>
            </a:blip>
            <a:stretch>
              <a:fillRect b="0" l="0" r="0" t="0"/>
            </a:stretch>
          </a:blipFill>
          <a:ln>
            <a:noFill/>
          </a:ln>
        </p:spPr>
      </p:sp>
      <p:sp>
        <p:nvSpPr>
          <p:cNvPr id="368" name="Google Shape;368;p33"/>
          <p:cNvSpPr/>
          <p:nvPr/>
        </p:nvSpPr>
        <p:spPr>
          <a:xfrm>
            <a:off x="-113714" y="362181"/>
            <a:ext cx="1941929" cy="1390906"/>
          </a:xfrm>
          <a:custGeom>
            <a:rect b="b" l="l" r="r" t="t"/>
            <a:pathLst>
              <a:path extrusionOk="0" h="2781812" w="3883857">
                <a:moveTo>
                  <a:pt x="0" y="0"/>
                </a:moveTo>
                <a:lnTo>
                  <a:pt x="3883856" y="0"/>
                </a:lnTo>
                <a:lnTo>
                  <a:pt x="3883856" y="2781813"/>
                </a:lnTo>
                <a:lnTo>
                  <a:pt x="0" y="2781813"/>
                </a:lnTo>
                <a:lnTo>
                  <a:pt x="0" y="0"/>
                </a:lnTo>
                <a:close/>
              </a:path>
            </a:pathLst>
          </a:custGeom>
          <a:blipFill rotWithShape="1">
            <a:blip r:embed="rId7">
              <a:alphaModFix/>
            </a:blip>
            <a:stretch>
              <a:fillRect b="0" l="0" r="0" t="0"/>
            </a:stretch>
          </a:blipFill>
          <a:ln>
            <a:noFill/>
          </a:ln>
        </p:spPr>
      </p:sp>
      <p:sp>
        <p:nvSpPr>
          <p:cNvPr id="369" name="Google Shape;369;p33"/>
          <p:cNvSpPr txBox="1"/>
          <p:nvPr/>
        </p:nvSpPr>
        <p:spPr>
          <a:xfrm>
            <a:off x="698605" y="3638562"/>
            <a:ext cx="17694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Elaborate on the</a:t>
            </a:r>
            <a:endParaRPr sz="700"/>
          </a:p>
          <a:p>
            <a:pPr indent="0" lvl="1" marL="0" marR="0" rtl="0" algn="ctr">
              <a:lnSpc>
                <a:spcPct val="10000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featured statistic.</a:t>
            </a:r>
            <a:endParaRPr sz="700"/>
          </a:p>
        </p:txBody>
      </p:sp>
      <p:sp>
        <p:nvSpPr>
          <p:cNvPr id="370" name="Google Shape;370;p33"/>
          <p:cNvSpPr txBox="1"/>
          <p:nvPr/>
        </p:nvSpPr>
        <p:spPr>
          <a:xfrm>
            <a:off x="6675957" y="3638562"/>
            <a:ext cx="17694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Elaborate on the</a:t>
            </a:r>
            <a:endParaRPr sz="700"/>
          </a:p>
          <a:p>
            <a:pPr indent="0" lvl="1" marL="0" marR="0" rtl="0" algn="ctr">
              <a:lnSpc>
                <a:spcPct val="10000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featured statistic.</a:t>
            </a:r>
            <a:endParaRPr sz="700"/>
          </a:p>
        </p:txBody>
      </p:sp>
      <p:sp>
        <p:nvSpPr>
          <p:cNvPr id="371" name="Google Shape;371;p33"/>
          <p:cNvSpPr txBox="1"/>
          <p:nvPr/>
        </p:nvSpPr>
        <p:spPr>
          <a:xfrm>
            <a:off x="3564856" y="4233060"/>
            <a:ext cx="20142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Elaborate on the</a:t>
            </a:r>
            <a:endParaRPr sz="700"/>
          </a:p>
          <a:p>
            <a:pPr indent="0" lvl="1" marL="0" marR="0" rtl="0" algn="ctr">
              <a:lnSpc>
                <a:spcPct val="10000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featured statistic.</a:t>
            </a:r>
            <a:endParaRPr sz="700"/>
          </a:p>
        </p:txBody>
      </p:sp>
      <p:sp>
        <p:nvSpPr>
          <p:cNvPr id="372" name="Google Shape;372;p33"/>
          <p:cNvSpPr txBox="1"/>
          <p:nvPr/>
        </p:nvSpPr>
        <p:spPr>
          <a:xfrm>
            <a:off x="1085842" y="613256"/>
            <a:ext cx="6972316" cy="560581"/>
          </a:xfrm>
          <a:prstGeom prst="rect">
            <a:avLst/>
          </a:prstGeom>
          <a:noFill/>
          <a:ln>
            <a:noFill/>
          </a:ln>
        </p:spPr>
        <p:txBody>
          <a:bodyPr anchorCtr="0" anchor="t" bIns="0" lIns="0" spcFirstLastPara="1" rIns="0" wrap="square" tIns="0">
            <a:spAutoFit/>
          </a:bodyPr>
          <a:lstStyle/>
          <a:p>
            <a:pPr indent="0" lvl="0" marL="0" marR="0" rtl="0" algn="ctr">
              <a:lnSpc>
                <a:spcPct val="140027"/>
              </a:lnSpc>
              <a:spcBef>
                <a:spcPts val="0"/>
              </a:spcBef>
              <a:spcAft>
                <a:spcPts val="0"/>
              </a:spcAft>
              <a:buNone/>
            </a:pPr>
            <a:r>
              <a:rPr b="1" i="0" lang="en" sz="3200" u="none" cap="none" strike="noStrike">
                <a:solidFill>
                  <a:srgbClr val="000000"/>
                </a:solidFill>
                <a:latin typeface="Josefin Slab"/>
                <a:ea typeface="Josefin Slab"/>
                <a:cs typeface="Josefin Slab"/>
                <a:sym typeface="Josefin Slab"/>
              </a:rPr>
              <a:t>Market </a:t>
            </a:r>
            <a:endParaRPr sz="700"/>
          </a:p>
        </p:txBody>
      </p:sp>
      <p:sp>
        <p:nvSpPr>
          <p:cNvPr id="373" name="Google Shape;373;p33"/>
          <p:cNvSpPr txBox="1"/>
          <p:nvPr/>
        </p:nvSpPr>
        <p:spPr>
          <a:xfrm>
            <a:off x="3162550" y="1111925"/>
            <a:ext cx="2851800" cy="4617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3000" u="none" cap="none" strike="noStrike">
                <a:solidFill>
                  <a:srgbClr val="000000"/>
                </a:solidFill>
                <a:latin typeface="Archivo Black"/>
                <a:ea typeface="Archivo Black"/>
                <a:cs typeface="Archivo Black"/>
                <a:sym typeface="Archivo Black"/>
              </a:rPr>
              <a:t>RESEARCH</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grpSp>
        <p:nvGrpSpPr>
          <p:cNvPr id="378" name="Google Shape;378;p34"/>
          <p:cNvGrpSpPr/>
          <p:nvPr/>
        </p:nvGrpSpPr>
        <p:grpSpPr>
          <a:xfrm rot="67247">
            <a:off x="3178056" y="1168756"/>
            <a:ext cx="2765457" cy="1615382"/>
            <a:chOff x="0" y="-38100"/>
            <a:chExt cx="1456701" cy="850900"/>
          </a:xfrm>
        </p:grpSpPr>
        <p:sp>
          <p:nvSpPr>
            <p:cNvPr id="379" name="Google Shape;379;p34"/>
            <p:cNvSpPr/>
            <p:nvPr/>
          </p:nvSpPr>
          <p:spPr>
            <a:xfrm>
              <a:off x="0" y="0"/>
              <a:ext cx="1456701" cy="170564"/>
            </a:xfrm>
            <a:custGeom>
              <a:rect b="b" l="l" r="r" t="t"/>
              <a:pathLst>
                <a:path extrusionOk="0" h="170564" w="1456701">
                  <a:moveTo>
                    <a:pt x="0" y="0"/>
                  </a:moveTo>
                  <a:lnTo>
                    <a:pt x="1456701" y="0"/>
                  </a:lnTo>
                  <a:lnTo>
                    <a:pt x="1456701" y="170564"/>
                  </a:lnTo>
                  <a:lnTo>
                    <a:pt x="0" y="170564"/>
                  </a:lnTo>
                  <a:close/>
                </a:path>
              </a:pathLst>
            </a:custGeom>
            <a:solidFill>
              <a:srgbClr val="DB8627"/>
            </a:solidFill>
            <a:ln>
              <a:noFill/>
            </a:ln>
          </p:spPr>
        </p:sp>
        <p:sp>
          <p:nvSpPr>
            <p:cNvPr id="380" name="Google Shape;380;p34"/>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81" name="Google Shape;381;p34"/>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67000"/>
            </a:blip>
            <a:stretch>
              <a:fillRect b="-13110" l="0" r="0" t="-13110"/>
            </a:stretch>
          </a:blipFill>
          <a:ln>
            <a:noFill/>
          </a:ln>
        </p:spPr>
      </p:sp>
      <p:pic>
        <p:nvPicPr>
          <p:cNvPr id="382" name="Google Shape;382;p34"/>
          <p:cNvPicPr preferRelativeResize="0"/>
          <p:nvPr/>
        </p:nvPicPr>
        <p:blipFill>
          <a:blip r:embed="rId4">
            <a:alphaModFix/>
          </a:blip>
          <a:stretch>
            <a:fillRect/>
          </a:stretch>
        </p:blipFill>
        <p:spPr>
          <a:xfrm>
            <a:off x="0" y="0"/>
            <a:ext cx="9144000" cy="5143500"/>
          </a:xfrm>
          <a:prstGeom prst="rect">
            <a:avLst/>
          </a:prstGeom>
          <a:noFill/>
          <a:ln>
            <a:noFill/>
          </a:ln>
        </p:spPr>
      </p:pic>
      <p:sp>
        <p:nvSpPr>
          <p:cNvPr id="383" name="Google Shape;383;p34"/>
          <p:cNvSpPr/>
          <p:nvPr/>
        </p:nvSpPr>
        <p:spPr>
          <a:xfrm>
            <a:off x="641348" y="275696"/>
            <a:ext cx="1621544" cy="1506009"/>
          </a:xfrm>
          <a:custGeom>
            <a:rect b="b" l="l" r="r" t="t"/>
            <a:pathLst>
              <a:path extrusionOk="0" h="3012018" w="3243088">
                <a:moveTo>
                  <a:pt x="0" y="0"/>
                </a:moveTo>
                <a:lnTo>
                  <a:pt x="3243088" y="0"/>
                </a:lnTo>
                <a:lnTo>
                  <a:pt x="3243088" y="3012018"/>
                </a:lnTo>
                <a:lnTo>
                  <a:pt x="0" y="3012018"/>
                </a:lnTo>
                <a:lnTo>
                  <a:pt x="0" y="0"/>
                </a:lnTo>
                <a:close/>
              </a:path>
            </a:pathLst>
          </a:custGeom>
          <a:blipFill rotWithShape="1">
            <a:blip r:embed="rId5">
              <a:alphaModFix/>
            </a:blip>
            <a:stretch>
              <a:fillRect b="0" l="0" r="0" t="0"/>
            </a:stretch>
          </a:blipFill>
          <a:ln>
            <a:noFill/>
          </a:ln>
        </p:spPr>
      </p:sp>
      <p:sp>
        <p:nvSpPr>
          <p:cNvPr id="384" name="Google Shape;384;p34"/>
          <p:cNvSpPr/>
          <p:nvPr/>
        </p:nvSpPr>
        <p:spPr>
          <a:xfrm rot="1993275">
            <a:off x="7769389" y="261750"/>
            <a:ext cx="1123931" cy="1533901"/>
          </a:xfrm>
          <a:custGeom>
            <a:rect b="b" l="l" r="r" t="t"/>
            <a:pathLst>
              <a:path extrusionOk="0" h="3067802" w="2247862">
                <a:moveTo>
                  <a:pt x="0" y="0"/>
                </a:moveTo>
                <a:lnTo>
                  <a:pt x="2247862" y="0"/>
                </a:lnTo>
                <a:lnTo>
                  <a:pt x="2247862" y="3067802"/>
                </a:lnTo>
                <a:lnTo>
                  <a:pt x="0" y="3067802"/>
                </a:lnTo>
                <a:lnTo>
                  <a:pt x="0" y="0"/>
                </a:lnTo>
                <a:close/>
              </a:path>
            </a:pathLst>
          </a:custGeom>
          <a:blipFill rotWithShape="1">
            <a:blip r:embed="rId6">
              <a:alphaModFix/>
            </a:blip>
            <a:stretch>
              <a:fillRect b="0" l="0" r="0" t="0"/>
            </a:stretch>
          </a:blipFill>
          <a:ln>
            <a:noFill/>
          </a:ln>
        </p:spPr>
      </p:sp>
      <p:sp>
        <p:nvSpPr>
          <p:cNvPr id="385" name="Google Shape;385;p34"/>
          <p:cNvSpPr txBox="1"/>
          <p:nvPr/>
        </p:nvSpPr>
        <p:spPr>
          <a:xfrm>
            <a:off x="3186371" y="613256"/>
            <a:ext cx="2771260" cy="560581"/>
          </a:xfrm>
          <a:prstGeom prst="rect">
            <a:avLst/>
          </a:prstGeom>
          <a:noFill/>
          <a:ln>
            <a:noFill/>
          </a:ln>
        </p:spPr>
        <p:txBody>
          <a:bodyPr anchorCtr="0" anchor="t" bIns="0" lIns="0" spcFirstLastPara="1" rIns="0" wrap="square" tIns="0">
            <a:spAutoFit/>
          </a:bodyPr>
          <a:lstStyle/>
          <a:p>
            <a:pPr indent="0" lvl="0" marL="0" marR="0" rtl="0" algn="ctr">
              <a:lnSpc>
                <a:spcPct val="140027"/>
              </a:lnSpc>
              <a:spcBef>
                <a:spcPts val="0"/>
              </a:spcBef>
              <a:spcAft>
                <a:spcPts val="0"/>
              </a:spcAft>
              <a:buNone/>
            </a:pPr>
            <a:r>
              <a:rPr b="1" i="0" lang="en" sz="3200" u="none" cap="none" strike="noStrike">
                <a:solidFill>
                  <a:srgbClr val="000000"/>
                </a:solidFill>
                <a:latin typeface="Josefin Slab"/>
                <a:ea typeface="Josefin Slab"/>
                <a:cs typeface="Josefin Slab"/>
                <a:sym typeface="Josefin Slab"/>
              </a:rPr>
              <a:t>Market </a:t>
            </a:r>
            <a:endParaRPr sz="700"/>
          </a:p>
        </p:txBody>
      </p:sp>
      <p:sp>
        <p:nvSpPr>
          <p:cNvPr id="386" name="Google Shape;386;p34"/>
          <p:cNvSpPr txBox="1"/>
          <p:nvPr/>
        </p:nvSpPr>
        <p:spPr>
          <a:xfrm>
            <a:off x="3186375" y="1111925"/>
            <a:ext cx="2771400" cy="4617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3000" u="none" cap="none" strike="noStrike">
                <a:solidFill>
                  <a:srgbClr val="000000"/>
                </a:solidFill>
                <a:latin typeface="Archivo Black"/>
                <a:ea typeface="Archivo Black"/>
                <a:cs typeface="Archivo Black"/>
                <a:sym typeface="Archivo Black"/>
              </a:rPr>
              <a:t>RESEARCH</a:t>
            </a:r>
            <a:endParaRPr sz="700"/>
          </a:p>
        </p:txBody>
      </p:sp>
      <p:sp>
        <p:nvSpPr>
          <p:cNvPr id="387" name="Google Shape;387;p34"/>
          <p:cNvSpPr txBox="1"/>
          <p:nvPr/>
        </p:nvSpPr>
        <p:spPr>
          <a:xfrm>
            <a:off x="641348" y="2052704"/>
            <a:ext cx="1621544" cy="7777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4600" u="none" cap="none" strike="noStrike">
                <a:solidFill>
                  <a:srgbClr val="000000"/>
                </a:solidFill>
                <a:latin typeface="Archivo Black"/>
                <a:ea typeface="Archivo Black"/>
                <a:cs typeface="Archivo Black"/>
                <a:sym typeface="Archivo Black"/>
              </a:rPr>
              <a:t>90%</a:t>
            </a:r>
            <a:endParaRPr sz="700"/>
          </a:p>
        </p:txBody>
      </p:sp>
      <p:sp>
        <p:nvSpPr>
          <p:cNvPr id="388" name="Google Shape;388;p34"/>
          <p:cNvSpPr txBox="1"/>
          <p:nvPr/>
        </p:nvSpPr>
        <p:spPr>
          <a:xfrm>
            <a:off x="4085593" y="2739916"/>
            <a:ext cx="972815" cy="7777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4600" u="none" cap="none" strike="noStrike">
                <a:solidFill>
                  <a:srgbClr val="000000"/>
                </a:solidFill>
                <a:latin typeface="Archivo Black"/>
                <a:ea typeface="Archivo Black"/>
                <a:cs typeface="Archivo Black"/>
                <a:sym typeface="Archivo Black"/>
              </a:rPr>
              <a:t>12</a:t>
            </a:r>
            <a:endParaRPr sz="700"/>
          </a:p>
        </p:txBody>
      </p:sp>
      <p:sp>
        <p:nvSpPr>
          <p:cNvPr id="389" name="Google Shape;389;p34"/>
          <p:cNvSpPr txBox="1"/>
          <p:nvPr/>
        </p:nvSpPr>
        <p:spPr>
          <a:xfrm>
            <a:off x="763216" y="2891544"/>
            <a:ext cx="13779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Elaborate on the featured statistic.</a:t>
            </a:r>
            <a:endParaRPr sz="700"/>
          </a:p>
        </p:txBody>
      </p:sp>
      <p:sp>
        <p:nvSpPr>
          <p:cNvPr id="390" name="Google Shape;390;p34"/>
          <p:cNvSpPr txBox="1"/>
          <p:nvPr/>
        </p:nvSpPr>
        <p:spPr>
          <a:xfrm>
            <a:off x="3883096" y="3990734"/>
            <a:ext cx="13779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Elaborate on the featured statistic.</a:t>
            </a:r>
            <a:endParaRPr sz="700"/>
          </a:p>
        </p:txBody>
      </p:sp>
      <p:sp>
        <p:nvSpPr>
          <p:cNvPr id="391" name="Google Shape;391;p34"/>
          <p:cNvSpPr txBox="1"/>
          <p:nvPr/>
        </p:nvSpPr>
        <p:spPr>
          <a:xfrm>
            <a:off x="3591500" y="3380300"/>
            <a:ext cx="2001900" cy="4617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3000" u="none" cap="none" strike="noStrike">
                <a:solidFill>
                  <a:srgbClr val="000000"/>
                </a:solidFill>
                <a:latin typeface="Archivo Black"/>
                <a:ea typeface="Archivo Black"/>
                <a:cs typeface="Archivo Black"/>
                <a:sym typeface="Archivo Black"/>
              </a:rPr>
              <a:t>MILLION</a:t>
            </a:r>
            <a:endParaRPr sz="700"/>
          </a:p>
        </p:txBody>
      </p:sp>
      <p:pic>
        <p:nvPicPr>
          <p:cNvPr id="392" name="Google Shape;392;p34"/>
          <p:cNvPicPr preferRelativeResize="0"/>
          <p:nvPr/>
        </p:nvPicPr>
        <p:blipFill>
          <a:blip r:embed="rId7">
            <a:alphaModFix/>
          </a:blip>
          <a:stretch>
            <a:fillRect/>
          </a:stretch>
        </p:blipFill>
        <p:spPr>
          <a:xfrm>
            <a:off x="6724924" y="1736600"/>
            <a:ext cx="2001900" cy="1998900"/>
          </a:xfrm>
          <a:prstGeom prst="ellipse">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grpSp>
        <p:nvGrpSpPr>
          <p:cNvPr id="397" name="Google Shape;397;p35"/>
          <p:cNvGrpSpPr/>
          <p:nvPr/>
        </p:nvGrpSpPr>
        <p:grpSpPr>
          <a:xfrm rot="68196">
            <a:off x="3122356" y="2152673"/>
            <a:ext cx="2876538" cy="1615382"/>
            <a:chOff x="0" y="-38100"/>
            <a:chExt cx="1515213" cy="850900"/>
          </a:xfrm>
        </p:grpSpPr>
        <p:sp>
          <p:nvSpPr>
            <p:cNvPr id="398" name="Google Shape;398;p35"/>
            <p:cNvSpPr/>
            <p:nvPr/>
          </p:nvSpPr>
          <p:spPr>
            <a:xfrm>
              <a:off x="0" y="0"/>
              <a:ext cx="1515213" cy="170564"/>
            </a:xfrm>
            <a:custGeom>
              <a:rect b="b" l="l" r="r" t="t"/>
              <a:pathLst>
                <a:path extrusionOk="0" h="170564" w="1515213">
                  <a:moveTo>
                    <a:pt x="0" y="0"/>
                  </a:moveTo>
                  <a:lnTo>
                    <a:pt x="1515213" y="0"/>
                  </a:lnTo>
                  <a:lnTo>
                    <a:pt x="1515213" y="170564"/>
                  </a:lnTo>
                  <a:lnTo>
                    <a:pt x="0" y="170564"/>
                  </a:lnTo>
                  <a:close/>
                </a:path>
              </a:pathLst>
            </a:custGeom>
            <a:solidFill>
              <a:srgbClr val="FF423B"/>
            </a:solidFill>
            <a:ln>
              <a:noFill/>
            </a:ln>
          </p:spPr>
        </p:sp>
        <p:sp>
          <p:nvSpPr>
            <p:cNvPr id="399" name="Google Shape;399;p35"/>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0" name="Google Shape;400;p35"/>
          <p:cNvGrpSpPr/>
          <p:nvPr/>
        </p:nvGrpSpPr>
        <p:grpSpPr>
          <a:xfrm rot="-167205">
            <a:off x="3524519" y="3107464"/>
            <a:ext cx="2150729" cy="1615387"/>
            <a:chOff x="0" y="-38100"/>
            <a:chExt cx="1132890" cy="850900"/>
          </a:xfrm>
        </p:grpSpPr>
        <p:sp>
          <p:nvSpPr>
            <p:cNvPr id="401" name="Google Shape;401;p35"/>
            <p:cNvSpPr/>
            <p:nvPr/>
          </p:nvSpPr>
          <p:spPr>
            <a:xfrm>
              <a:off x="0" y="0"/>
              <a:ext cx="1132890" cy="170564"/>
            </a:xfrm>
            <a:custGeom>
              <a:rect b="b" l="l" r="r" t="t"/>
              <a:pathLst>
                <a:path extrusionOk="0" h="170564" w="1132890">
                  <a:moveTo>
                    <a:pt x="0" y="0"/>
                  </a:moveTo>
                  <a:lnTo>
                    <a:pt x="1132890" y="0"/>
                  </a:lnTo>
                  <a:lnTo>
                    <a:pt x="1132890" y="170564"/>
                  </a:lnTo>
                  <a:lnTo>
                    <a:pt x="0" y="170564"/>
                  </a:lnTo>
                  <a:close/>
                </a:path>
              </a:pathLst>
            </a:custGeom>
            <a:solidFill>
              <a:srgbClr val="FF423B"/>
            </a:solidFill>
            <a:ln>
              <a:noFill/>
            </a:ln>
          </p:spPr>
        </p:sp>
        <p:sp>
          <p:nvSpPr>
            <p:cNvPr id="402" name="Google Shape;402;p35"/>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03" name="Google Shape;403;p35"/>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67000"/>
            </a:blip>
            <a:stretch>
              <a:fillRect b="-13110" l="0" r="0" t="-13110"/>
            </a:stretch>
          </a:blipFill>
          <a:ln>
            <a:noFill/>
          </a:ln>
        </p:spPr>
      </p:sp>
      <p:pic>
        <p:nvPicPr>
          <p:cNvPr id="404" name="Google Shape;404;p35"/>
          <p:cNvPicPr preferRelativeResize="0"/>
          <p:nvPr/>
        </p:nvPicPr>
        <p:blipFill>
          <a:blip r:embed="rId4">
            <a:alphaModFix/>
          </a:blip>
          <a:stretch>
            <a:fillRect/>
          </a:stretch>
        </p:blipFill>
        <p:spPr>
          <a:xfrm>
            <a:off x="0" y="0"/>
            <a:ext cx="9144000" cy="5143500"/>
          </a:xfrm>
          <a:prstGeom prst="rect">
            <a:avLst/>
          </a:prstGeom>
          <a:noFill/>
          <a:ln>
            <a:noFill/>
          </a:ln>
        </p:spPr>
      </p:pic>
      <p:sp>
        <p:nvSpPr>
          <p:cNvPr id="405" name="Google Shape;405;p35"/>
          <p:cNvSpPr txBox="1"/>
          <p:nvPr/>
        </p:nvSpPr>
        <p:spPr>
          <a:xfrm>
            <a:off x="2649301" y="913442"/>
            <a:ext cx="3845398" cy="1136843"/>
          </a:xfrm>
          <a:prstGeom prst="rect">
            <a:avLst/>
          </a:prstGeom>
          <a:noFill/>
          <a:ln>
            <a:noFill/>
          </a:ln>
        </p:spPr>
        <p:txBody>
          <a:bodyPr anchorCtr="0" anchor="t" bIns="0" lIns="0" spcFirstLastPara="1" rIns="0" wrap="square" tIns="0">
            <a:spAutoFit/>
          </a:bodyPr>
          <a:lstStyle/>
          <a:p>
            <a:pPr indent="0" lvl="0" marL="0" marR="0" rtl="0" algn="ctr">
              <a:lnSpc>
                <a:spcPct val="140027"/>
              </a:lnSpc>
              <a:spcBef>
                <a:spcPts val="0"/>
              </a:spcBef>
              <a:spcAft>
                <a:spcPts val="0"/>
              </a:spcAft>
              <a:buNone/>
            </a:pPr>
            <a:r>
              <a:rPr b="1" i="0" lang="en" sz="3200" u="none" cap="none" strike="noStrike">
                <a:solidFill>
                  <a:srgbClr val="000000"/>
                </a:solidFill>
                <a:latin typeface="Josefin Slab"/>
                <a:ea typeface="Josefin Slab"/>
                <a:cs typeface="Josefin Slab"/>
                <a:sym typeface="Josefin Slab"/>
              </a:rPr>
              <a:t>Write an</a:t>
            </a:r>
            <a:endParaRPr sz="700"/>
          </a:p>
          <a:p>
            <a:pPr indent="0" lvl="0" marL="0" marR="0" rtl="0" algn="ctr">
              <a:lnSpc>
                <a:spcPct val="140006"/>
              </a:lnSpc>
              <a:spcBef>
                <a:spcPts val="0"/>
              </a:spcBef>
              <a:spcAft>
                <a:spcPts val="0"/>
              </a:spcAft>
              <a:buNone/>
            </a:pPr>
            <a:r>
              <a:t/>
            </a:r>
            <a:endParaRPr b="1" i="0" sz="3200" u="none" cap="none" strike="noStrike">
              <a:solidFill>
                <a:srgbClr val="000000"/>
              </a:solidFill>
              <a:latin typeface="Josefin Slab"/>
              <a:ea typeface="Josefin Slab"/>
              <a:cs typeface="Josefin Slab"/>
              <a:sym typeface="Josefin Slab"/>
            </a:endParaRPr>
          </a:p>
        </p:txBody>
      </p:sp>
      <p:sp>
        <p:nvSpPr>
          <p:cNvPr id="406" name="Google Shape;406;p35"/>
          <p:cNvSpPr txBox="1"/>
          <p:nvPr/>
        </p:nvSpPr>
        <p:spPr>
          <a:xfrm>
            <a:off x="2541956" y="1703259"/>
            <a:ext cx="4060200" cy="1847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000" u="none" cap="none" strike="noStrike">
                <a:solidFill>
                  <a:srgbClr val="000000"/>
                </a:solidFill>
                <a:latin typeface="Archivo Black"/>
                <a:ea typeface="Archivo Black"/>
                <a:cs typeface="Archivo Black"/>
                <a:sym typeface="Archivo Black"/>
              </a:rPr>
              <a:t>ORIGINAL STATEMENT</a:t>
            </a:r>
            <a:endParaRPr sz="700"/>
          </a:p>
          <a:p>
            <a:pPr indent="0" lvl="0" marL="0" marR="0" rtl="0" algn="ctr">
              <a:lnSpc>
                <a:spcPct val="100000"/>
              </a:lnSpc>
              <a:spcBef>
                <a:spcPts val="0"/>
              </a:spcBef>
              <a:spcAft>
                <a:spcPts val="0"/>
              </a:spcAft>
              <a:buNone/>
            </a:pPr>
            <a:r>
              <a:rPr b="0" i="0" lang="en" sz="3000" u="none" cap="none" strike="noStrike">
                <a:solidFill>
                  <a:srgbClr val="000000"/>
                </a:solidFill>
                <a:latin typeface="Archivo Black"/>
                <a:ea typeface="Archivo Black"/>
                <a:cs typeface="Archivo Black"/>
                <a:sym typeface="Archivo Black"/>
              </a:rPr>
              <a:t>OR INSPIRING QUOTE</a:t>
            </a:r>
            <a:endParaRPr sz="700"/>
          </a:p>
        </p:txBody>
      </p:sp>
      <p:sp>
        <p:nvSpPr>
          <p:cNvPr id="407" name="Google Shape;407;p35"/>
          <p:cNvSpPr/>
          <p:nvPr/>
        </p:nvSpPr>
        <p:spPr>
          <a:xfrm>
            <a:off x="6556483" y="2658187"/>
            <a:ext cx="2478795" cy="2057400"/>
          </a:xfrm>
          <a:custGeom>
            <a:rect b="b" l="l" r="r" t="t"/>
            <a:pathLst>
              <a:path extrusionOk="0" h="4114800" w="4957590">
                <a:moveTo>
                  <a:pt x="0" y="0"/>
                </a:moveTo>
                <a:lnTo>
                  <a:pt x="4957591" y="0"/>
                </a:lnTo>
                <a:lnTo>
                  <a:pt x="4957591" y="4114800"/>
                </a:lnTo>
                <a:lnTo>
                  <a:pt x="0" y="4114800"/>
                </a:lnTo>
                <a:lnTo>
                  <a:pt x="0" y="0"/>
                </a:lnTo>
                <a:close/>
              </a:path>
            </a:pathLst>
          </a:custGeom>
          <a:blipFill rotWithShape="1">
            <a:blip r:embed="rId5">
              <a:alphaModFix/>
            </a:blip>
            <a:stretch>
              <a:fillRect b="0" l="0" r="0" t="0"/>
            </a:stretch>
          </a:blipFill>
          <a:ln>
            <a:noFill/>
          </a:ln>
        </p:spPr>
      </p:sp>
      <p:sp>
        <p:nvSpPr>
          <p:cNvPr id="408" name="Google Shape;408;p35"/>
          <p:cNvSpPr/>
          <p:nvPr/>
        </p:nvSpPr>
        <p:spPr>
          <a:xfrm>
            <a:off x="6602044" y="329619"/>
            <a:ext cx="2667618" cy="2057400"/>
          </a:xfrm>
          <a:custGeom>
            <a:rect b="b" l="l" r="r" t="t"/>
            <a:pathLst>
              <a:path extrusionOk="0" h="4114800" w="5335235">
                <a:moveTo>
                  <a:pt x="0" y="0"/>
                </a:moveTo>
                <a:lnTo>
                  <a:pt x="5335235" y="0"/>
                </a:lnTo>
                <a:lnTo>
                  <a:pt x="5335235" y="4114800"/>
                </a:lnTo>
                <a:lnTo>
                  <a:pt x="0" y="4114800"/>
                </a:lnTo>
                <a:lnTo>
                  <a:pt x="0" y="0"/>
                </a:lnTo>
                <a:close/>
              </a:path>
            </a:pathLst>
          </a:custGeom>
          <a:blipFill rotWithShape="1">
            <a:blip r:embed="rId6">
              <a:alphaModFix/>
            </a:blip>
            <a:stretch>
              <a:fillRect b="0" l="0" r="0" t="0"/>
            </a:stretch>
          </a:blipFill>
          <a:ln>
            <a:noFill/>
          </a:ln>
        </p:spPr>
      </p:sp>
      <p:sp>
        <p:nvSpPr>
          <p:cNvPr id="409" name="Google Shape;409;p35"/>
          <p:cNvSpPr/>
          <p:nvPr/>
        </p:nvSpPr>
        <p:spPr>
          <a:xfrm flipH="1">
            <a:off x="-495159" y="367518"/>
            <a:ext cx="3625962" cy="4408464"/>
          </a:xfrm>
          <a:custGeom>
            <a:rect b="b" l="l" r="r" t="t"/>
            <a:pathLst>
              <a:path extrusionOk="0" h="8816928" w="7251924">
                <a:moveTo>
                  <a:pt x="7251923" y="0"/>
                </a:moveTo>
                <a:lnTo>
                  <a:pt x="0" y="0"/>
                </a:lnTo>
                <a:lnTo>
                  <a:pt x="0" y="8816928"/>
                </a:lnTo>
                <a:lnTo>
                  <a:pt x="7251923" y="8816928"/>
                </a:lnTo>
                <a:lnTo>
                  <a:pt x="7251923" y="0"/>
                </a:lnTo>
                <a:close/>
              </a:path>
            </a:pathLst>
          </a:custGeom>
          <a:blipFill rotWithShape="1">
            <a:blip r:embed="rId7">
              <a:alphaModFix/>
            </a:blip>
            <a:stretch>
              <a:fillRect b="0" l="0" r="0" t="0"/>
            </a:stretch>
          </a:blipFill>
          <a:ln>
            <a:noFill/>
          </a:ln>
        </p:spPr>
      </p:sp>
      <p:sp>
        <p:nvSpPr>
          <p:cNvPr id="410" name="Google Shape;410;p35"/>
          <p:cNvSpPr txBox="1"/>
          <p:nvPr/>
        </p:nvSpPr>
        <p:spPr>
          <a:xfrm>
            <a:off x="2853096" y="4081434"/>
            <a:ext cx="3437809" cy="174625"/>
          </a:xfrm>
          <a:prstGeom prst="rect">
            <a:avLst/>
          </a:prstGeom>
          <a:noFill/>
          <a:ln>
            <a:noFill/>
          </a:ln>
        </p:spPr>
        <p:txBody>
          <a:bodyPr anchorCtr="0" anchor="t" bIns="0" lIns="0" spcFirstLastPara="1" rIns="0" wrap="square" tIns="0">
            <a:spAutoFit/>
          </a:bodyPr>
          <a:lstStyle/>
          <a:p>
            <a:pPr indent="0" lvl="1" marL="0" marR="0" rtl="0" algn="ctr">
              <a:lnSpc>
                <a:spcPct val="14002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 Include a credit, citation, or supporting message</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grpSp>
        <p:nvGrpSpPr>
          <p:cNvPr id="415" name="Google Shape;415;p36"/>
          <p:cNvGrpSpPr/>
          <p:nvPr/>
        </p:nvGrpSpPr>
        <p:grpSpPr>
          <a:xfrm rot="68196">
            <a:off x="3632432" y="703569"/>
            <a:ext cx="1856386" cy="1615382"/>
            <a:chOff x="0" y="-38100"/>
            <a:chExt cx="977850" cy="850900"/>
          </a:xfrm>
        </p:grpSpPr>
        <p:sp>
          <p:nvSpPr>
            <p:cNvPr id="416" name="Google Shape;416;p36"/>
            <p:cNvSpPr/>
            <p:nvPr/>
          </p:nvSpPr>
          <p:spPr>
            <a:xfrm>
              <a:off x="0" y="0"/>
              <a:ext cx="977850" cy="170564"/>
            </a:xfrm>
            <a:custGeom>
              <a:rect b="b" l="l" r="r" t="t"/>
              <a:pathLst>
                <a:path extrusionOk="0" h="170564" w="977850">
                  <a:moveTo>
                    <a:pt x="0" y="0"/>
                  </a:moveTo>
                  <a:lnTo>
                    <a:pt x="977850" y="0"/>
                  </a:lnTo>
                  <a:lnTo>
                    <a:pt x="977850" y="170564"/>
                  </a:lnTo>
                  <a:lnTo>
                    <a:pt x="0" y="170564"/>
                  </a:lnTo>
                  <a:close/>
                </a:path>
              </a:pathLst>
            </a:custGeom>
            <a:solidFill>
              <a:srgbClr val="9AB706"/>
            </a:solidFill>
            <a:ln>
              <a:noFill/>
            </a:ln>
          </p:spPr>
        </p:sp>
        <p:sp>
          <p:nvSpPr>
            <p:cNvPr id="417" name="Google Shape;417;p36"/>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18" name="Google Shape;418;p36"/>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67000"/>
            </a:blip>
            <a:stretch>
              <a:fillRect b="-13110" l="0" r="0" t="-13110"/>
            </a:stretch>
          </a:blipFill>
          <a:ln>
            <a:noFill/>
          </a:ln>
        </p:spPr>
      </p:sp>
      <p:grpSp>
        <p:nvGrpSpPr>
          <p:cNvPr id="419" name="Google Shape;419;p36"/>
          <p:cNvGrpSpPr/>
          <p:nvPr/>
        </p:nvGrpSpPr>
        <p:grpSpPr>
          <a:xfrm>
            <a:off x="3533424" y="1354939"/>
            <a:ext cx="2077200" cy="2647158"/>
            <a:chOff x="0" y="-47625"/>
            <a:chExt cx="5539200" cy="7059089"/>
          </a:xfrm>
        </p:grpSpPr>
        <p:sp>
          <p:nvSpPr>
            <p:cNvPr id="420" name="Google Shape;420;p36"/>
            <p:cNvSpPr txBox="1"/>
            <p:nvPr/>
          </p:nvSpPr>
          <p:spPr>
            <a:xfrm>
              <a:off x="0" y="-47625"/>
              <a:ext cx="5539200" cy="820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Use these design resources in your</a:t>
              </a:r>
              <a:endParaRPr sz="700"/>
            </a:p>
            <a:p>
              <a:pPr indent="0" lvl="1" marL="0" marR="0" rtl="0" algn="ctr">
                <a:lnSpc>
                  <a:spcPct val="10000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Canva Presentation.</a:t>
              </a:r>
              <a:endParaRPr sz="700"/>
            </a:p>
          </p:txBody>
        </p:sp>
        <p:sp>
          <p:nvSpPr>
            <p:cNvPr id="421" name="Google Shape;421;p36"/>
            <p:cNvSpPr txBox="1"/>
            <p:nvPr/>
          </p:nvSpPr>
          <p:spPr>
            <a:xfrm>
              <a:off x="371639" y="1490071"/>
              <a:ext cx="4795800" cy="820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This presentation template uses the following free fonts:</a:t>
              </a:r>
              <a:endParaRPr sz="700"/>
            </a:p>
          </p:txBody>
        </p:sp>
        <p:sp>
          <p:nvSpPr>
            <p:cNvPr id="422" name="Google Shape;422;p36"/>
            <p:cNvSpPr txBox="1"/>
            <p:nvPr/>
          </p:nvSpPr>
          <p:spPr>
            <a:xfrm>
              <a:off x="133382" y="3027768"/>
              <a:ext cx="5272200" cy="12315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Titles: Archivo Black</a:t>
              </a:r>
              <a:endParaRPr sz="700"/>
            </a:p>
            <a:p>
              <a:pPr indent="0" lvl="1" marL="0" marR="0" rtl="0" algn="ctr">
                <a:lnSpc>
                  <a:spcPct val="10000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Headers: Josefin Slab</a:t>
              </a:r>
              <a:endParaRPr sz="700"/>
            </a:p>
            <a:p>
              <a:pPr indent="0" lvl="1" marL="0" marR="0" rtl="0" algn="ctr">
                <a:lnSpc>
                  <a:spcPct val="10000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Body Copy: Josefin Slab</a:t>
              </a:r>
              <a:endParaRPr sz="700"/>
            </a:p>
          </p:txBody>
        </p:sp>
        <p:sp>
          <p:nvSpPr>
            <p:cNvPr id="423" name="Google Shape;423;p36"/>
            <p:cNvSpPr txBox="1"/>
            <p:nvPr/>
          </p:nvSpPr>
          <p:spPr>
            <a:xfrm>
              <a:off x="371639" y="4959164"/>
              <a:ext cx="4795800" cy="20523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You can find these fonts online too. Happy designing! </a:t>
              </a:r>
              <a:endParaRPr sz="700"/>
            </a:p>
            <a:p>
              <a:pPr indent="0" lvl="1" marL="0" marR="0" rtl="0" algn="ctr">
                <a:lnSpc>
                  <a:spcPct val="100000"/>
                </a:lnSpc>
                <a:spcBef>
                  <a:spcPts val="0"/>
                </a:spcBef>
                <a:spcAft>
                  <a:spcPts val="0"/>
                </a:spcAft>
                <a:buNone/>
              </a:pPr>
              <a:r>
                <a:t/>
              </a:r>
              <a:endParaRPr b="1" i="0" sz="1000" u="none" cap="none" strike="noStrike">
                <a:solidFill>
                  <a:srgbClr val="272B35"/>
                </a:solidFill>
                <a:latin typeface="Josefin Slab"/>
                <a:ea typeface="Josefin Slab"/>
                <a:cs typeface="Josefin Slab"/>
                <a:sym typeface="Josefin Slab"/>
              </a:endParaRPr>
            </a:p>
            <a:p>
              <a:pPr indent="0" lvl="1" marL="0" marR="0" rtl="0" algn="ctr">
                <a:lnSpc>
                  <a:spcPct val="10000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Don't forget to delete this page</a:t>
              </a:r>
              <a:endParaRPr sz="700"/>
            </a:p>
            <a:p>
              <a:pPr indent="0" lvl="1" marL="0" marR="0" rtl="0" algn="ctr">
                <a:lnSpc>
                  <a:spcPct val="10000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before presenting. </a:t>
              </a:r>
              <a:endParaRPr sz="700"/>
            </a:p>
          </p:txBody>
        </p:sp>
      </p:grpSp>
      <p:sp>
        <p:nvSpPr>
          <p:cNvPr id="424" name="Google Shape;424;p36"/>
          <p:cNvSpPr txBox="1"/>
          <p:nvPr/>
        </p:nvSpPr>
        <p:spPr>
          <a:xfrm>
            <a:off x="3483406" y="241387"/>
            <a:ext cx="2177188" cy="560581"/>
          </a:xfrm>
          <a:prstGeom prst="rect">
            <a:avLst/>
          </a:prstGeom>
          <a:noFill/>
          <a:ln>
            <a:noFill/>
          </a:ln>
        </p:spPr>
        <p:txBody>
          <a:bodyPr anchorCtr="0" anchor="t" bIns="0" lIns="0" spcFirstLastPara="1" rIns="0" wrap="square" tIns="0">
            <a:spAutoFit/>
          </a:bodyPr>
          <a:lstStyle/>
          <a:p>
            <a:pPr indent="0" lvl="0" marL="0" marR="0" rtl="0" algn="ctr">
              <a:lnSpc>
                <a:spcPct val="140027"/>
              </a:lnSpc>
              <a:spcBef>
                <a:spcPts val="0"/>
              </a:spcBef>
              <a:spcAft>
                <a:spcPts val="0"/>
              </a:spcAft>
              <a:buNone/>
            </a:pPr>
            <a:r>
              <a:rPr b="1" i="0" lang="en" sz="3200" u="none" cap="none" strike="noStrike">
                <a:solidFill>
                  <a:srgbClr val="000000"/>
                </a:solidFill>
                <a:latin typeface="Josefin Slab"/>
                <a:ea typeface="Josefin Slab"/>
                <a:cs typeface="Josefin Slab"/>
                <a:sym typeface="Josefin Slab"/>
              </a:rPr>
              <a:t>Resource </a:t>
            </a:r>
            <a:endParaRPr sz="700"/>
          </a:p>
        </p:txBody>
      </p:sp>
      <p:sp>
        <p:nvSpPr>
          <p:cNvPr id="425" name="Google Shape;425;p36"/>
          <p:cNvSpPr txBox="1"/>
          <p:nvPr/>
        </p:nvSpPr>
        <p:spPr>
          <a:xfrm>
            <a:off x="3995402" y="651815"/>
            <a:ext cx="1153195" cy="510288"/>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3000" u="none" cap="none" strike="noStrike">
                <a:solidFill>
                  <a:srgbClr val="000000"/>
                </a:solidFill>
                <a:latin typeface="Archivo Black"/>
                <a:ea typeface="Archivo Black"/>
                <a:cs typeface="Archivo Black"/>
                <a:sym typeface="Archivo Black"/>
              </a:rPr>
              <a:t>PAGE</a:t>
            </a:r>
            <a:endParaRPr sz="700"/>
          </a:p>
        </p:txBody>
      </p:sp>
      <p:sp>
        <p:nvSpPr>
          <p:cNvPr id="426" name="Google Shape;426;p36"/>
          <p:cNvSpPr/>
          <p:nvPr/>
        </p:nvSpPr>
        <p:spPr>
          <a:xfrm>
            <a:off x="1372056" y="427116"/>
            <a:ext cx="843871" cy="773197"/>
          </a:xfrm>
          <a:custGeom>
            <a:rect b="b" l="l" r="r" t="t"/>
            <a:pathLst>
              <a:path extrusionOk="0" h="1546393" w="1687742">
                <a:moveTo>
                  <a:pt x="0" y="0"/>
                </a:moveTo>
                <a:lnTo>
                  <a:pt x="1687742" y="0"/>
                </a:lnTo>
                <a:lnTo>
                  <a:pt x="1687742" y="1546393"/>
                </a:lnTo>
                <a:lnTo>
                  <a:pt x="0" y="1546393"/>
                </a:lnTo>
                <a:lnTo>
                  <a:pt x="0" y="0"/>
                </a:lnTo>
                <a:close/>
              </a:path>
            </a:pathLst>
          </a:custGeom>
          <a:blipFill rotWithShape="1">
            <a:blip r:embed="rId4">
              <a:alphaModFix/>
            </a:blip>
            <a:stretch>
              <a:fillRect b="0" l="0" r="0" t="0"/>
            </a:stretch>
          </a:blipFill>
          <a:ln>
            <a:noFill/>
          </a:ln>
        </p:spPr>
      </p:sp>
      <p:sp>
        <p:nvSpPr>
          <p:cNvPr id="427" name="Google Shape;427;p36"/>
          <p:cNvSpPr/>
          <p:nvPr/>
        </p:nvSpPr>
        <p:spPr>
          <a:xfrm rot="-146622">
            <a:off x="196453" y="1505225"/>
            <a:ext cx="1128075" cy="803753"/>
          </a:xfrm>
          <a:custGeom>
            <a:rect b="b" l="l" r="r" t="t"/>
            <a:pathLst>
              <a:path extrusionOk="0" h="1607507" w="2256150">
                <a:moveTo>
                  <a:pt x="0" y="0"/>
                </a:moveTo>
                <a:lnTo>
                  <a:pt x="2256150" y="0"/>
                </a:lnTo>
                <a:lnTo>
                  <a:pt x="2256150" y="1607507"/>
                </a:lnTo>
                <a:lnTo>
                  <a:pt x="0" y="1607507"/>
                </a:lnTo>
                <a:lnTo>
                  <a:pt x="0" y="0"/>
                </a:lnTo>
                <a:close/>
              </a:path>
            </a:pathLst>
          </a:custGeom>
          <a:blipFill rotWithShape="1">
            <a:blip r:embed="rId5">
              <a:alphaModFix/>
            </a:blip>
            <a:stretch>
              <a:fillRect b="0" l="0" r="0" t="0"/>
            </a:stretch>
          </a:blipFill>
          <a:ln>
            <a:noFill/>
          </a:ln>
        </p:spPr>
      </p:sp>
      <p:sp>
        <p:nvSpPr>
          <p:cNvPr id="428" name="Google Shape;428;p36"/>
          <p:cNvSpPr/>
          <p:nvPr/>
        </p:nvSpPr>
        <p:spPr>
          <a:xfrm>
            <a:off x="179831" y="234309"/>
            <a:ext cx="1042919" cy="966004"/>
          </a:xfrm>
          <a:custGeom>
            <a:rect b="b" l="l" r="r" t="t"/>
            <a:pathLst>
              <a:path extrusionOk="0" h="1932008" w="2085838">
                <a:moveTo>
                  <a:pt x="0" y="0"/>
                </a:moveTo>
                <a:lnTo>
                  <a:pt x="2085838" y="0"/>
                </a:lnTo>
                <a:lnTo>
                  <a:pt x="2085838" y="1932007"/>
                </a:lnTo>
                <a:lnTo>
                  <a:pt x="0" y="1932007"/>
                </a:lnTo>
                <a:lnTo>
                  <a:pt x="0" y="0"/>
                </a:lnTo>
                <a:close/>
              </a:path>
            </a:pathLst>
          </a:custGeom>
          <a:blipFill rotWithShape="1">
            <a:blip r:embed="rId6">
              <a:alphaModFix/>
            </a:blip>
            <a:stretch>
              <a:fillRect b="0" l="0" r="0" t="0"/>
            </a:stretch>
          </a:blipFill>
          <a:ln>
            <a:noFill/>
          </a:ln>
        </p:spPr>
      </p:sp>
      <p:sp>
        <p:nvSpPr>
          <p:cNvPr id="429" name="Google Shape;429;p36"/>
          <p:cNvSpPr/>
          <p:nvPr/>
        </p:nvSpPr>
        <p:spPr>
          <a:xfrm rot="-370579">
            <a:off x="2486663" y="344425"/>
            <a:ext cx="726006" cy="927803"/>
          </a:xfrm>
          <a:custGeom>
            <a:rect b="b" l="l" r="r" t="t"/>
            <a:pathLst>
              <a:path extrusionOk="0" h="1855606" w="1452012">
                <a:moveTo>
                  <a:pt x="0" y="0"/>
                </a:moveTo>
                <a:lnTo>
                  <a:pt x="1452012" y="0"/>
                </a:lnTo>
                <a:lnTo>
                  <a:pt x="1452012" y="1855606"/>
                </a:lnTo>
                <a:lnTo>
                  <a:pt x="0" y="1855606"/>
                </a:lnTo>
                <a:lnTo>
                  <a:pt x="0" y="0"/>
                </a:lnTo>
                <a:close/>
              </a:path>
            </a:pathLst>
          </a:custGeom>
          <a:blipFill rotWithShape="1">
            <a:blip r:embed="rId7">
              <a:alphaModFix/>
            </a:blip>
            <a:stretch>
              <a:fillRect b="0" l="0" r="0" t="0"/>
            </a:stretch>
          </a:blipFill>
          <a:ln>
            <a:noFill/>
          </a:ln>
        </p:spPr>
      </p:sp>
      <p:sp>
        <p:nvSpPr>
          <p:cNvPr id="430" name="Google Shape;430;p36"/>
          <p:cNvSpPr/>
          <p:nvPr/>
        </p:nvSpPr>
        <p:spPr>
          <a:xfrm>
            <a:off x="1507496" y="1481541"/>
            <a:ext cx="1188703" cy="812776"/>
          </a:xfrm>
          <a:custGeom>
            <a:rect b="b" l="l" r="r" t="t"/>
            <a:pathLst>
              <a:path extrusionOk="0" h="1625551" w="2377406">
                <a:moveTo>
                  <a:pt x="0" y="0"/>
                </a:moveTo>
                <a:lnTo>
                  <a:pt x="2377406" y="0"/>
                </a:lnTo>
                <a:lnTo>
                  <a:pt x="2377406" y="1625551"/>
                </a:lnTo>
                <a:lnTo>
                  <a:pt x="0" y="1625551"/>
                </a:lnTo>
                <a:lnTo>
                  <a:pt x="0" y="0"/>
                </a:lnTo>
                <a:close/>
              </a:path>
            </a:pathLst>
          </a:custGeom>
          <a:blipFill rotWithShape="1">
            <a:blip r:embed="rId8">
              <a:alphaModFix/>
            </a:blip>
            <a:stretch>
              <a:fillRect b="0" l="0" r="0" t="0"/>
            </a:stretch>
          </a:blipFill>
          <a:ln>
            <a:noFill/>
          </a:ln>
        </p:spPr>
      </p:sp>
      <p:sp>
        <p:nvSpPr>
          <p:cNvPr id="431" name="Google Shape;431;p36"/>
          <p:cNvSpPr/>
          <p:nvPr/>
        </p:nvSpPr>
        <p:spPr>
          <a:xfrm>
            <a:off x="297446" y="2542496"/>
            <a:ext cx="778863" cy="1476518"/>
          </a:xfrm>
          <a:custGeom>
            <a:rect b="b" l="l" r="r" t="t"/>
            <a:pathLst>
              <a:path extrusionOk="0" h="2953035" w="1557726">
                <a:moveTo>
                  <a:pt x="0" y="0"/>
                </a:moveTo>
                <a:lnTo>
                  <a:pt x="1557726" y="0"/>
                </a:lnTo>
                <a:lnTo>
                  <a:pt x="1557726" y="2953035"/>
                </a:lnTo>
                <a:lnTo>
                  <a:pt x="0" y="2953035"/>
                </a:lnTo>
                <a:lnTo>
                  <a:pt x="0" y="0"/>
                </a:lnTo>
                <a:close/>
              </a:path>
            </a:pathLst>
          </a:custGeom>
          <a:blipFill rotWithShape="1">
            <a:blip r:embed="rId9">
              <a:alphaModFix/>
            </a:blip>
            <a:stretch>
              <a:fillRect b="0" l="0" r="0" t="0"/>
            </a:stretch>
          </a:blipFill>
          <a:ln>
            <a:noFill/>
          </a:ln>
        </p:spPr>
      </p:sp>
      <p:sp>
        <p:nvSpPr>
          <p:cNvPr id="432" name="Google Shape;432;p36"/>
          <p:cNvSpPr/>
          <p:nvPr/>
        </p:nvSpPr>
        <p:spPr>
          <a:xfrm>
            <a:off x="948254" y="2576793"/>
            <a:ext cx="1498412" cy="1442222"/>
          </a:xfrm>
          <a:custGeom>
            <a:rect b="b" l="l" r="r" t="t"/>
            <a:pathLst>
              <a:path extrusionOk="0" h="2884443" w="2996824">
                <a:moveTo>
                  <a:pt x="0" y="0"/>
                </a:moveTo>
                <a:lnTo>
                  <a:pt x="2996824" y="0"/>
                </a:lnTo>
                <a:lnTo>
                  <a:pt x="2996824" y="2884443"/>
                </a:lnTo>
                <a:lnTo>
                  <a:pt x="0" y="2884443"/>
                </a:lnTo>
                <a:lnTo>
                  <a:pt x="0" y="0"/>
                </a:lnTo>
                <a:close/>
              </a:path>
            </a:pathLst>
          </a:custGeom>
          <a:blipFill rotWithShape="1">
            <a:blip r:embed="rId10">
              <a:alphaModFix/>
            </a:blip>
            <a:stretch>
              <a:fillRect b="0" l="0" r="0" t="0"/>
            </a:stretch>
          </a:blipFill>
          <a:ln>
            <a:noFill/>
          </a:ln>
        </p:spPr>
      </p:sp>
      <p:sp>
        <p:nvSpPr>
          <p:cNvPr id="433" name="Google Shape;433;p36"/>
          <p:cNvSpPr/>
          <p:nvPr/>
        </p:nvSpPr>
        <p:spPr>
          <a:xfrm>
            <a:off x="297446" y="4281583"/>
            <a:ext cx="925305" cy="695135"/>
          </a:xfrm>
          <a:custGeom>
            <a:rect b="b" l="l" r="r" t="t"/>
            <a:pathLst>
              <a:path extrusionOk="0" h="1390270" w="1850610">
                <a:moveTo>
                  <a:pt x="0" y="0"/>
                </a:moveTo>
                <a:lnTo>
                  <a:pt x="1850610" y="0"/>
                </a:lnTo>
                <a:lnTo>
                  <a:pt x="1850610" y="1390270"/>
                </a:lnTo>
                <a:lnTo>
                  <a:pt x="0" y="1390270"/>
                </a:lnTo>
                <a:lnTo>
                  <a:pt x="0" y="0"/>
                </a:lnTo>
                <a:close/>
              </a:path>
            </a:pathLst>
          </a:custGeom>
          <a:blipFill rotWithShape="1">
            <a:blip r:embed="rId11">
              <a:alphaModFix/>
            </a:blip>
            <a:stretch>
              <a:fillRect b="0" l="0" r="0" t="0"/>
            </a:stretch>
          </a:blipFill>
          <a:ln>
            <a:noFill/>
          </a:ln>
        </p:spPr>
      </p:sp>
      <p:sp>
        <p:nvSpPr>
          <p:cNvPr id="434" name="Google Shape;434;p36"/>
          <p:cNvSpPr/>
          <p:nvPr/>
        </p:nvSpPr>
        <p:spPr>
          <a:xfrm>
            <a:off x="1460130" y="4228849"/>
            <a:ext cx="852838" cy="800602"/>
          </a:xfrm>
          <a:custGeom>
            <a:rect b="b" l="l" r="r" t="t"/>
            <a:pathLst>
              <a:path extrusionOk="0" h="1601204" w="1705677">
                <a:moveTo>
                  <a:pt x="0" y="0"/>
                </a:moveTo>
                <a:lnTo>
                  <a:pt x="1705678" y="0"/>
                </a:lnTo>
                <a:lnTo>
                  <a:pt x="1705678" y="1601204"/>
                </a:lnTo>
                <a:lnTo>
                  <a:pt x="0" y="1601204"/>
                </a:lnTo>
                <a:lnTo>
                  <a:pt x="0" y="0"/>
                </a:lnTo>
                <a:close/>
              </a:path>
            </a:pathLst>
          </a:custGeom>
          <a:blipFill rotWithShape="1">
            <a:blip r:embed="rId12">
              <a:alphaModFix/>
            </a:blip>
            <a:stretch>
              <a:fillRect b="0" l="0" r="0" t="0"/>
            </a:stretch>
          </a:blipFill>
          <a:ln>
            <a:noFill/>
          </a:ln>
        </p:spPr>
      </p:sp>
      <p:sp>
        <p:nvSpPr>
          <p:cNvPr id="435" name="Google Shape;435;p36"/>
          <p:cNvSpPr/>
          <p:nvPr/>
        </p:nvSpPr>
        <p:spPr>
          <a:xfrm>
            <a:off x="2381327" y="4224145"/>
            <a:ext cx="917049" cy="804710"/>
          </a:xfrm>
          <a:custGeom>
            <a:rect b="b" l="l" r="r" t="t"/>
            <a:pathLst>
              <a:path extrusionOk="0" h="1609420" w="1834097">
                <a:moveTo>
                  <a:pt x="0" y="0"/>
                </a:moveTo>
                <a:lnTo>
                  <a:pt x="1834097" y="0"/>
                </a:lnTo>
                <a:lnTo>
                  <a:pt x="1834097" y="1609420"/>
                </a:lnTo>
                <a:lnTo>
                  <a:pt x="0" y="1609420"/>
                </a:lnTo>
                <a:lnTo>
                  <a:pt x="0" y="0"/>
                </a:lnTo>
                <a:close/>
              </a:path>
            </a:pathLst>
          </a:custGeom>
          <a:blipFill rotWithShape="1">
            <a:blip r:embed="rId13">
              <a:alphaModFix/>
            </a:blip>
            <a:stretch>
              <a:fillRect b="0" l="0" r="0" t="0"/>
            </a:stretch>
          </a:blipFill>
          <a:ln>
            <a:noFill/>
          </a:ln>
        </p:spPr>
      </p:sp>
      <p:sp>
        <p:nvSpPr>
          <p:cNvPr id="436" name="Google Shape;436;p36"/>
          <p:cNvSpPr/>
          <p:nvPr/>
        </p:nvSpPr>
        <p:spPr>
          <a:xfrm>
            <a:off x="2353896" y="2643684"/>
            <a:ext cx="1330736" cy="1131125"/>
          </a:xfrm>
          <a:custGeom>
            <a:rect b="b" l="l" r="r" t="t"/>
            <a:pathLst>
              <a:path extrusionOk="0" h="2262250" w="2661471">
                <a:moveTo>
                  <a:pt x="0" y="0"/>
                </a:moveTo>
                <a:lnTo>
                  <a:pt x="2661471" y="0"/>
                </a:lnTo>
                <a:lnTo>
                  <a:pt x="2661471" y="2262251"/>
                </a:lnTo>
                <a:lnTo>
                  <a:pt x="0" y="2262251"/>
                </a:lnTo>
                <a:lnTo>
                  <a:pt x="0" y="0"/>
                </a:lnTo>
                <a:close/>
              </a:path>
            </a:pathLst>
          </a:custGeom>
          <a:blipFill rotWithShape="1">
            <a:blip r:embed="rId14">
              <a:alphaModFix/>
            </a:blip>
            <a:stretch>
              <a:fillRect b="0" l="0" r="0" t="0"/>
            </a:stretch>
          </a:blipFill>
          <a:ln>
            <a:noFill/>
          </a:ln>
        </p:spPr>
      </p:sp>
      <p:sp>
        <p:nvSpPr>
          <p:cNvPr id="437" name="Google Shape;437;p36"/>
          <p:cNvSpPr/>
          <p:nvPr/>
        </p:nvSpPr>
        <p:spPr>
          <a:xfrm>
            <a:off x="3536500" y="4228849"/>
            <a:ext cx="824954" cy="790925"/>
          </a:xfrm>
          <a:custGeom>
            <a:rect b="b" l="l" r="r" t="t"/>
            <a:pathLst>
              <a:path extrusionOk="0" h="1581850" w="1649909">
                <a:moveTo>
                  <a:pt x="0" y="0"/>
                </a:moveTo>
                <a:lnTo>
                  <a:pt x="1649909" y="0"/>
                </a:lnTo>
                <a:lnTo>
                  <a:pt x="1649909" y="1581850"/>
                </a:lnTo>
                <a:lnTo>
                  <a:pt x="0" y="1581850"/>
                </a:lnTo>
                <a:lnTo>
                  <a:pt x="0" y="0"/>
                </a:lnTo>
                <a:close/>
              </a:path>
            </a:pathLst>
          </a:custGeom>
          <a:blipFill rotWithShape="1">
            <a:blip r:embed="rId15">
              <a:alphaModFix/>
            </a:blip>
            <a:stretch>
              <a:fillRect b="0" l="0" r="0" t="0"/>
            </a:stretch>
          </a:blipFill>
          <a:ln>
            <a:noFill/>
          </a:ln>
        </p:spPr>
      </p:sp>
      <p:sp>
        <p:nvSpPr>
          <p:cNvPr id="438" name="Google Shape;438;p36"/>
          <p:cNvSpPr/>
          <p:nvPr/>
        </p:nvSpPr>
        <p:spPr>
          <a:xfrm>
            <a:off x="6465087" y="4262704"/>
            <a:ext cx="789474" cy="789474"/>
          </a:xfrm>
          <a:custGeom>
            <a:rect b="b" l="l" r="r" t="t"/>
            <a:pathLst>
              <a:path extrusionOk="0" h="1578948" w="1578948">
                <a:moveTo>
                  <a:pt x="0" y="0"/>
                </a:moveTo>
                <a:lnTo>
                  <a:pt x="1578948" y="0"/>
                </a:lnTo>
                <a:lnTo>
                  <a:pt x="1578948" y="1578948"/>
                </a:lnTo>
                <a:lnTo>
                  <a:pt x="0" y="1578948"/>
                </a:lnTo>
                <a:lnTo>
                  <a:pt x="0" y="0"/>
                </a:lnTo>
                <a:close/>
              </a:path>
            </a:pathLst>
          </a:custGeom>
          <a:blipFill rotWithShape="1">
            <a:blip r:embed="rId16">
              <a:alphaModFix/>
            </a:blip>
            <a:stretch>
              <a:fillRect b="0" l="0" r="0" t="0"/>
            </a:stretch>
          </a:blipFill>
          <a:ln>
            <a:noFill/>
          </a:ln>
        </p:spPr>
      </p:sp>
      <p:sp>
        <p:nvSpPr>
          <p:cNvPr id="439" name="Google Shape;439;p36"/>
          <p:cNvSpPr/>
          <p:nvPr/>
        </p:nvSpPr>
        <p:spPr>
          <a:xfrm>
            <a:off x="5363581" y="3889308"/>
            <a:ext cx="958631" cy="1077114"/>
          </a:xfrm>
          <a:custGeom>
            <a:rect b="b" l="l" r="r" t="t"/>
            <a:pathLst>
              <a:path extrusionOk="0" h="2154227" w="1917262">
                <a:moveTo>
                  <a:pt x="0" y="0"/>
                </a:moveTo>
                <a:lnTo>
                  <a:pt x="1917262" y="0"/>
                </a:lnTo>
                <a:lnTo>
                  <a:pt x="1917262" y="2154228"/>
                </a:lnTo>
                <a:lnTo>
                  <a:pt x="0" y="2154228"/>
                </a:lnTo>
                <a:lnTo>
                  <a:pt x="0" y="0"/>
                </a:lnTo>
                <a:close/>
              </a:path>
            </a:pathLst>
          </a:custGeom>
          <a:blipFill rotWithShape="1">
            <a:blip r:embed="rId17">
              <a:alphaModFix/>
            </a:blip>
            <a:stretch>
              <a:fillRect b="0" l="0" r="0" t="0"/>
            </a:stretch>
          </a:blipFill>
          <a:ln>
            <a:noFill/>
          </a:ln>
        </p:spPr>
      </p:sp>
      <p:sp>
        <p:nvSpPr>
          <p:cNvPr id="440" name="Google Shape;440;p36"/>
          <p:cNvSpPr/>
          <p:nvPr/>
        </p:nvSpPr>
        <p:spPr>
          <a:xfrm>
            <a:off x="4599580" y="4262704"/>
            <a:ext cx="621126" cy="732892"/>
          </a:xfrm>
          <a:custGeom>
            <a:rect b="b" l="l" r="r" t="t"/>
            <a:pathLst>
              <a:path extrusionOk="0" h="1465784" w="1242252">
                <a:moveTo>
                  <a:pt x="0" y="0"/>
                </a:moveTo>
                <a:lnTo>
                  <a:pt x="1242252" y="0"/>
                </a:lnTo>
                <a:lnTo>
                  <a:pt x="1242252" y="1465784"/>
                </a:lnTo>
                <a:lnTo>
                  <a:pt x="0" y="1465784"/>
                </a:lnTo>
                <a:lnTo>
                  <a:pt x="0" y="0"/>
                </a:lnTo>
                <a:close/>
              </a:path>
            </a:pathLst>
          </a:custGeom>
          <a:blipFill rotWithShape="1">
            <a:blip r:embed="rId18">
              <a:alphaModFix/>
            </a:blip>
            <a:stretch>
              <a:fillRect b="0" l="0" r="0" t="0"/>
            </a:stretch>
          </a:blipFill>
          <a:ln>
            <a:noFill/>
          </a:ln>
        </p:spPr>
      </p:sp>
      <p:sp>
        <p:nvSpPr>
          <p:cNvPr id="441" name="Google Shape;441;p36"/>
          <p:cNvSpPr/>
          <p:nvPr/>
        </p:nvSpPr>
        <p:spPr>
          <a:xfrm rot="-1021214">
            <a:off x="2897677" y="1438277"/>
            <a:ext cx="434271" cy="849429"/>
          </a:xfrm>
          <a:custGeom>
            <a:rect b="b" l="l" r="r" t="t"/>
            <a:pathLst>
              <a:path extrusionOk="0" h="1698859" w="868542">
                <a:moveTo>
                  <a:pt x="0" y="0"/>
                </a:moveTo>
                <a:lnTo>
                  <a:pt x="868542" y="0"/>
                </a:lnTo>
                <a:lnTo>
                  <a:pt x="868542" y="1698859"/>
                </a:lnTo>
                <a:lnTo>
                  <a:pt x="0" y="1698859"/>
                </a:lnTo>
                <a:lnTo>
                  <a:pt x="0" y="0"/>
                </a:lnTo>
                <a:close/>
              </a:path>
            </a:pathLst>
          </a:custGeom>
          <a:blipFill rotWithShape="1">
            <a:blip r:embed="rId19">
              <a:alphaModFix/>
            </a:blip>
            <a:stretch>
              <a:fillRect b="0" l="0" r="0" t="0"/>
            </a:stretch>
          </a:blipFill>
          <a:ln>
            <a:noFill/>
          </a:ln>
        </p:spPr>
      </p:sp>
      <p:sp>
        <p:nvSpPr>
          <p:cNvPr id="442" name="Google Shape;442;p36"/>
          <p:cNvSpPr/>
          <p:nvPr/>
        </p:nvSpPr>
        <p:spPr>
          <a:xfrm rot="3539365">
            <a:off x="5472472" y="3098551"/>
            <a:ext cx="895537" cy="887701"/>
          </a:xfrm>
          <a:custGeom>
            <a:rect b="b" l="l" r="r" t="t"/>
            <a:pathLst>
              <a:path extrusionOk="0" h="1775402" w="1791074">
                <a:moveTo>
                  <a:pt x="0" y="0"/>
                </a:moveTo>
                <a:lnTo>
                  <a:pt x="1791074" y="0"/>
                </a:lnTo>
                <a:lnTo>
                  <a:pt x="1791074" y="1775403"/>
                </a:lnTo>
                <a:lnTo>
                  <a:pt x="0" y="1775403"/>
                </a:lnTo>
                <a:lnTo>
                  <a:pt x="0" y="0"/>
                </a:lnTo>
                <a:close/>
              </a:path>
            </a:pathLst>
          </a:custGeom>
          <a:blipFill rotWithShape="1">
            <a:blip r:embed="rId20">
              <a:alphaModFix/>
            </a:blip>
            <a:stretch>
              <a:fillRect b="0" l="0" r="0" t="0"/>
            </a:stretch>
          </a:blipFill>
          <a:ln>
            <a:noFill/>
          </a:ln>
        </p:spPr>
      </p:sp>
      <p:sp>
        <p:nvSpPr>
          <p:cNvPr id="443" name="Google Shape;443;p36"/>
          <p:cNvSpPr/>
          <p:nvPr/>
        </p:nvSpPr>
        <p:spPr>
          <a:xfrm>
            <a:off x="5744013" y="284346"/>
            <a:ext cx="721074" cy="951913"/>
          </a:xfrm>
          <a:custGeom>
            <a:rect b="b" l="l" r="r" t="t"/>
            <a:pathLst>
              <a:path extrusionOk="0" h="1903825" w="1442147">
                <a:moveTo>
                  <a:pt x="0" y="0"/>
                </a:moveTo>
                <a:lnTo>
                  <a:pt x="1442147" y="0"/>
                </a:lnTo>
                <a:lnTo>
                  <a:pt x="1442147" y="1903825"/>
                </a:lnTo>
                <a:lnTo>
                  <a:pt x="0" y="1903825"/>
                </a:lnTo>
                <a:lnTo>
                  <a:pt x="0" y="0"/>
                </a:lnTo>
                <a:close/>
              </a:path>
            </a:pathLst>
          </a:custGeom>
          <a:blipFill rotWithShape="1">
            <a:blip r:embed="rId21">
              <a:alphaModFix/>
            </a:blip>
            <a:stretch>
              <a:fillRect b="0" l="0" r="0" t="0"/>
            </a:stretch>
          </a:blipFill>
          <a:ln>
            <a:noFill/>
          </a:ln>
        </p:spPr>
      </p:sp>
      <p:sp>
        <p:nvSpPr>
          <p:cNvPr id="444" name="Google Shape;444;p36"/>
          <p:cNvSpPr/>
          <p:nvPr/>
        </p:nvSpPr>
        <p:spPr>
          <a:xfrm>
            <a:off x="6556758" y="352156"/>
            <a:ext cx="606131" cy="766042"/>
          </a:xfrm>
          <a:custGeom>
            <a:rect b="b" l="l" r="r" t="t"/>
            <a:pathLst>
              <a:path extrusionOk="0" h="1532084" w="1212261">
                <a:moveTo>
                  <a:pt x="0" y="0"/>
                </a:moveTo>
                <a:lnTo>
                  <a:pt x="1212262" y="0"/>
                </a:lnTo>
                <a:lnTo>
                  <a:pt x="1212262" y="1532084"/>
                </a:lnTo>
                <a:lnTo>
                  <a:pt x="0" y="1532084"/>
                </a:lnTo>
                <a:lnTo>
                  <a:pt x="0" y="0"/>
                </a:lnTo>
                <a:close/>
              </a:path>
            </a:pathLst>
          </a:custGeom>
          <a:blipFill rotWithShape="1">
            <a:blip r:embed="rId22">
              <a:alphaModFix/>
            </a:blip>
            <a:stretch>
              <a:fillRect b="0" l="0" r="0" t="0"/>
            </a:stretch>
          </a:blipFill>
          <a:ln>
            <a:noFill/>
          </a:ln>
        </p:spPr>
      </p:sp>
      <p:sp>
        <p:nvSpPr>
          <p:cNvPr id="445" name="Google Shape;445;p36"/>
          <p:cNvSpPr/>
          <p:nvPr/>
        </p:nvSpPr>
        <p:spPr>
          <a:xfrm rot="-4596334">
            <a:off x="7320253" y="213550"/>
            <a:ext cx="834650" cy="943107"/>
          </a:xfrm>
          <a:custGeom>
            <a:rect b="b" l="l" r="r" t="t"/>
            <a:pathLst>
              <a:path extrusionOk="0" h="1886215" w="1669300">
                <a:moveTo>
                  <a:pt x="0" y="0"/>
                </a:moveTo>
                <a:lnTo>
                  <a:pt x="1669300" y="0"/>
                </a:lnTo>
                <a:lnTo>
                  <a:pt x="1669300" y="1886215"/>
                </a:lnTo>
                <a:lnTo>
                  <a:pt x="0" y="1886215"/>
                </a:lnTo>
                <a:lnTo>
                  <a:pt x="0" y="0"/>
                </a:lnTo>
                <a:close/>
              </a:path>
            </a:pathLst>
          </a:custGeom>
          <a:blipFill rotWithShape="1">
            <a:blip r:embed="rId23">
              <a:alphaModFix/>
            </a:blip>
            <a:stretch>
              <a:fillRect b="0" l="0" r="0" t="0"/>
            </a:stretch>
          </a:blipFill>
          <a:ln>
            <a:noFill/>
          </a:ln>
        </p:spPr>
      </p:sp>
      <p:sp>
        <p:nvSpPr>
          <p:cNvPr id="446" name="Google Shape;446;p36"/>
          <p:cNvSpPr/>
          <p:nvPr/>
        </p:nvSpPr>
        <p:spPr>
          <a:xfrm>
            <a:off x="8142381" y="4076987"/>
            <a:ext cx="865789" cy="918609"/>
          </a:xfrm>
          <a:custGeom>
            <a:rect b="b" l="l" r="r" t="t"/>
            <a:pathLst>
              <a:path extrusionOk="0" h="1837218" w="1731578">
                <a:moveTo>
                  <a:pt x="0" y="0"/>
                </a:moveTo>
                <a:lnTo>
                  <a:pt x="1731578" y="0"/>
                </a:lnTo>
                <a:lnTo>
                  <a:pt x="1731578" y="1837218"/>
                </a:lnTo>
                <a:lnTo>
                  <a:pt x="0" y="1837218"/>
                </a:lnTo>
                <a:lnTo>
                  <a:pt x="0" y="0"/>
                </a:lnTo>
                <a:close/>
              </a:path>
            </a:pathLst>
          </a:custGeom>
          <a:blipFill rotWithShape="1">
            <a:blip r:embed="rId24">
              <a:alphaModFix/>
            </a:blip>
            <a:stretch>
              <a:fillRect b="0" l="0" r="0" t="0"/>
            </a:stretch>
          </a:blipFill>
          <a:ln>
            <a:noFill/>
          </a:ln>
        </p:spPr>
      </p:sp>
      <p:sp>
        <p:nvSpPr>
          <p:cNvPr id="447" name="Google Shape;447;p36"/>
          <p:cNvSpPr/>
          <p:nvPr/>
        </p:nvSpPr>
        <p:spPr>
          <a:xfrm>
            <a:off x="8327439" y="65761"/>
            <a:ext cx="680731" cy="1134552"/>
          </a:xfrm>
          <a:custGeom>
            <a:rect b="b" l="l" r="r" t="t"/>
            <a:pathLst>
              <a:path extrusionOk="0" h="2269103" w="1361462">
                <a:moveTo>
                  <a:pt x="0" y="0"/>
                </a:moveTo>
                <a:lnTo>
                  <a:pt x="1361462" y="0"/>
                </a:lnTo>
                <a:lnTo>
                  <a:pt x="1361462" y="2269103"/>
                </a:lnTo>
                <a:lnTo>
                  <a:pt x="0" y="2269103"/>
                </a:lnTo>
                <a:lnTo>
                  <a:pt x="0" y="0"/>
                </a:lnTo>
                <a:close/>
              </a:path>
            </a:pathLst>
          </a:custGeom>
          <a:blipFill rotWithShape="1">
            <a:blip r:embed="rId25">
              <a:alphaModFix/>
            </a:blip>
            <a:stretch>
              <a:fillRect b="0" l="0" r="0" t="0"/>
            </a:stretch>
          </a:blipFill>
          <a:ln>
            <a:noFill/>
          </a:ln>
        </p:spPr>
      </p:sp>
      <p:sp>
        <p:nvSpPr>
          <p:cNvPr id="448" name="Google Shape;448;p36"/>
          <p:cNvSpPr/>
          <p:nvPr/>
        </p:nvSpPr>
        <p:spPr>
          <a:xfrm flipH="1" rot="3284321">
            <a:off x="5650283" y="1389477"/>
            <a:ext cx="1051456" cy="1306157"/>
          </a:xfrm>
          <a:custGeom>
            <a:rect b="b" l="l" r="r" t="t"/>
            <a:pathLst>
              <a:path extrusionOk="0" h="2612313" w="2102912">
                <a:moveTo>
                  <a:pt x="2102912" y="0"/>
                </a:moveTo>
                <a:lnTo>
                  <a:pt x="0" y="0"/>
                </a:lnTo>
                <a:lnTo>
                  <a:pt x="0" y="2612313"/>
                </a:lnTo>
                <a:lnTo>
                  <a:pt x="2102912" y="2612313"/>
                </a:lnTo>
                <a:lnTo>
                  <a:pt x="2102912" y="0"/>
                </a:lnTo>
                <a:close/>
              </a:path>
            </a:pathLst>
          </a:custGeom>
          <a:blipFill rotWithShape="1">
            <a:blip r:embed="rId26">
              <a:alphaModFix/>
            </a:blip>
            <a:stretch>
              <a:fillRect b="0" l="0" r="0" t="0"/>
            </a:stretch>
          </a:blipFill>
          <a:ln>
            <a:noFill/>
          </a:ln>
        </p:spPr>
      </p:sp>
      <p:sp>
        <p:nvSpPr>
          <p:cNvPr id="449" name="Google Shape;449;p36"/>
          <p:cNvSpPr/>
          <p:nvPr/>
        </p:nvSpPr>
        <p:spPr>
          <a:xfrm rot="5472791">
            <a:off x="6791838" y="1144097"/>
            <a:ext cx="772610" cy="1080572"/>
          </a:xfrm>
          <a:custGeom>
            <a:rect b="b" l="l" r="r" t="t"/>
            <a:pathLst>
              <a:path extrusionOk="0" h="2161145" w="1545219">
                <a:moveTo>
                  <a:pt x="0" y="0"/>
                </a:moveTo>
                <a:lnTo>
                  <a:pt x="1545218" y="0"/>
                </a:lnTo>
                <a:lnTo>
                  <a:pt x="1545218" y="2161145"/>
                </a:lnTo>
                <a:lnTo>
                  <a:pt x="0" y="2161145"/>
                </a:lnTo>
                <a:lnTo>
                  <a:pt x="0" y="0"/>
                </a:lnTo>
                <a:close/>
              </a:path>
            </a:pathLst>
          </a:custGeom>
          <a:blipFill rotWithShape="1">
            <a:blip r:embed="rId27">
              <a:alphaModFix/>
            </a:blip>
            <a:stretch>
              <a:fillRect b="0" l="0" r="0" t="0"/>
            </a:stretch>
          </a:blipFill>
          <a:ln>
            <a:noFill/>
          </a:ln>
        </p:spPr>
      </p:sp>
      <p:sp>
        <p:nvSpPr>
          <p:cNvPr id="450" name="Google Shape;450;p36"/>
          <p:cNvSpPr/>
          <p:nvPr/>
        </p:nvSpPr>
        <p:spPr>
          <a:xfrm rot="132351">
            <a:off x="7310191" y="4026543"/>
            <a:ext cx="854775" cy="981090"/>
          </a:xfrm>
          <a:custGeom>
            <a:rect b="b" l="l" r="r" t="t"/>
            <a:pathLst>
              <a:path extrusionOk="0" h="1962180" w="1709549">
                <a:moveTo>
                  <a:pt x="0" y="0"/>
                </a:moveTo>
                <a:lnTo>
                  <a:pt x="1709549" y="0"/>
                </a:lnTo>
                <a:lnTo>
                  <a:pt x="1709549" y="1962180"/>
                </a:lnTo>
                <a:lnTo>
                  <a:pt x="0" y="1962180"/>
                </a:lnTo>
                <a:lnTo>
                  <a:pt x="0" y="0"/>
                </a:lnTo>
                <a:close/>
              </a:path>
            </a:pathLst>
          </a:custGeom>
          <a:blipFill rotWithShape="1">
            <a:blip r:embed="rId28">
              <a:alphaModFix/>
            </a:blip>
            <a:stretch>
              <a:fillRect b="0" l="0" r="0" t="0"/>
            </a:stretch>
          </a:blipFill>
          <a:ln>
            <a:noFill/>
          </a:ln>
        </p:spPr>
      </p:sp>
      <p:sp>
        <p:nvSpPr>
          <p:cNvPr id="451" name="Google Shape;451;p36"/>
          <p:cNvSpPr/>
          <p:nvPr/>
        </p:nvSpPr>
        <p:spPr>
          <a:xfrm>
            <a:off x="6513507" y="2944014"/>
            <a:ext cx="692633" cy="1016709"/>
          </a:xfrm>
          <a:custGeom>
            <a:rect b="b" l="l" r="r" t="t"/>
            <a:pathLst>
              <a:path extrusionOk="0" h="2033418" w="1385266">
                <a:moveTo>
                  <a:pt x="0" y="0"/>
                </a:moveTo>
                <a:lnTo>
                  <a:pt x="1385266" y="0"/>
                </a:lnTo>
                <a:lnTo>
                  <a:pt x="1385266" y="2033418"/>
                </a:lnTo>
                <a:lnTo>
                  <a:pt x="0" y="2033418"/>
                </a:lnTo>
                <a:lnTo>
                  <a:pt x="0" y="0"/>
                </a:lnTo>
                <a:close/>
              </a:path>
            </a:pathLst>
          </a:custGeom>
          <a:blipFill rotWithShape="1">
            <a:blip r:embed="rId29">
              <a:alphaModFix/>
            </a:blip>
            <a:stretch>
              <a:fillRect b="0" l="0" r="0" t="0"/>
            </a:stretch>
          </a:blipFill>
          <a:ln>
            <a:noFill/>
          </a:ln>
        </p:spPr>
      </p:sp>
      <p:sp>
        <p:nvSpPr>
          <p:cNvPr id="452" name="Google Shape;452;p36"/>
          <p:cNvSpPr/>
          <p:nvPr/>
        </p:nvSpPr>
        <p:spPr>
          <a:xfrm flipH="1">
            <a:off x="7483167" y="3020144"/>
            <a:ext cx="1400725" cy="793161"/>
          </a:xfrm>
          <a:custGeom>
            <a:rect b="b" l="l" r="r" t="t"/>
            <a:pathLst>
              <a:path extrusionOk="0" h="1586321" w="2801450">
                <a:moveTo>
                  <a:pt x="2801450" y="0"/>
                </a:moveTo>
                <a:lnTo>
                  <a:pt x="0" y="0"/>
                </a:lnTo>
                <a:lnTo>
                  <a:pt x="0" y="1586321"/>
                </a:lnTo>
                <a:lnTo>
                  <a:pt x="2801450" y="1586321"/>
                </a:lnTo>
                <a:lnTo>
                  <a:pt x="2801450" y="0"/>
                </a:lnTo>
                <a:close/>
              </a:path>
            </a:pathLst>
          </a:custGeom>
          <a:blipFill rotWithShape="1">
            <a:blip r:embed="rId30">
              <a:alphaModFix/>
            </a:blip>
            <a:stretch>
              <a:fillRect b="0" l="0" r="0" t="0"/>
            </a:stretch>
          </a:blipFill>
          <a:ln>
            <a:noFill/>
          </a:ln>
        </p:spPr>
      </p:sp>
      <p:sp>
        <p:nvSpPr>
          <p:cNvPr id="453" name="Google Shape;453;p36"/>
          <p:cNvSpPr/>
          <p:nvPr/>
        </p:nvSpPr>
        <p:spPr>
          <a:xfrm>
            <a:off x="6894521" y="2248728"/>
            <a:ext cx="843057" cy="603840"/>
          </a:xfrm>
          <a:custGeom>
            <a:rect b="b" l="l" r="r" t="t"/>
            <a:pathLst>
              <a:path extrusionOk="0" h="1207680" w="1686115">
                <a:moveTo>
                  <a:pt x="0" y="0"/>
                </a:moveTo>
                <a:lnTo>
                  <a:pt x="1686115" y="0"/>
                </a:lnTo>
                <a:lnTo>
                  <a:pt x="1686115" y="1207680"/>
                </a:lnTo>
                <a:lnTo>
                  <a:pt x="0" y="1207680"/>
                </a:lnTo>
                <a:lnTo>
                  <a:pt x="0" y="0"/>
                </a:lnTo>
                <a:close/>
              </a:path>
            </a:pathLst>
          </a:custGeom>
          <a:blipFill rotWithShape="1">
            <a:blip r:embed="rId31">
              <a:alphaModFix/>
            </a:blip>
            <a:stretch>
              <a:fillRect b="0" l="0" r="0" t="0"/>
            </a:stretch>
          </a:blipFill>
          <a:ln>
            <a:noFill/>
          </a:ln>
        </p:spPr>
      </p:sp>
      <p:sp>
        <p:nvSpPr>
          <p:cNvPr id="454" name="Google Shape;454;p36"/>
          <p:cNvSpPr/>
          <p:nvPr/>
        </p:nvSpPr>
        <p:spPr>
          <a:xfrm>
            <a:off x="7838742" y="1333810"/>
            <a:ext cx="1171566" cy="1424397"/>
          </a:xfrm>
          <a:custGeom>
            <a:rect b="b" l="l" r="r" t="t"/>
            <a:pathLst>
              <a:path extrusionOk="0" h="2848793" w="2343132">
                <a:moveTo>
                  <a:pt x="0" y="0"/>
                </a:moveTo>
                <a:lnTo>
                  <a:pt x="2343132" y="0"/>
                </a:lnTo>
                <a:lnTo>
                  <a:pt x="2343132" y="2848793"/>
                </a:lnTo>
                <a:lnTo>
                  <a:pt x="0" y="2848793"/>
                </a:lnTo>
                <a:lnTo>
                  <a:pt x="0" y="0"/>
                </a:lnTo>
                <a:close/>
              </a:path>
            </a:pathLst>
          </a:custGeom>
          <a:blipFill rotWithShape="1">
            <a:blip r:embed="rId32">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37"/>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67000"/>
            </a:blip>
            <a:stretch>
              <a:fillRect b="-13110" l="0" r="0" t="-13110"/>
            </a:stretch>
          </a:blipFill>
          <a:ln>
            <a:noFill/>
          </a:ln>
        </p:spPr>
      </p:sp>
      <p:pic>
        <p:nvPicPr>
          <p:cNvPr id="460" name="Google Shape;460;p37"/>
          <p:cNvPicPr preferRelativeResize="0"/>
          <p:nvPr/>
        </p:nvPicPr>
        <p:blipFill>
          <a:blip r:embed="rId4">
            <a:alphaModFix/>
          </a:blip>
          <a:stretch>
            <a:fillRect/>
          </a:stretch>
        </p:blipFill>
        <p:spPr>
          <a:xfrm>
            <a:off x="0" y="0"/>
            <a:ext cx="9144000" cy="5143500"/>
          </a:xfrm>
          <a:prstGeom prst="rect">
            <a:avLst/>
          </a:prstGeom>
          <a:noFill/>
          <a:ln>
            <a:noFill/>
          </a:ln>
        </p:spPr>
      </p:pic>
      <p:sp>
        <p:nvSpPr>
          <p:cNvPr id="461" name="Google Shape;461;p37"/>
          <p:cNvSpPr/>
          <p:nvPr/>
        </p:nvSpPr>
        <p:spPr>
          <a:xfrm>
            <a:off x="7248794" y="166918"/>
            <a:ext cx="1566196" cy="2057400"/>
          </a:xfrm>
          <a:custGeom>
            <a:rect b="b" l="l" r="r" t="t"/>
            <a:pathLst>
              <a:path extrusionOk="0" h="4114800" w="3132392">
                <a:moveTo>
                  <a:pt x="0" y="0"/>
                </a:moveTo>
                <a:lnTo>
                  <a:pt x="3132392" y="0"/>
                </a:lnTo>
                <a:lnTo>
                  <a:pt x="3132392" y="4114800"/>
                </a:lnTo>
                <a:lnTo>
                  <a:pt x="0" y="4114800"/>
                </a:lnTo>
                <a:lnTo>
                  <a:pt x="0" y="0"/>
                </a:lnTo>
                <a:close/>
              </a:path>
            </a:pathLst>
          </a:custGeom>
          <a:blipFill rotWithShape="1">
            <a:blip r:embed="rId5">
              <a:alphaModFix/>
            </a:blip>
            <a:stretch>
              <a:fillRect b="0" l="0" r="0" t="0"/>
            </a:stretch>
          </a:blipFill>
          <a:ln>
            <a:noFill/>
          </a:ln>
        </p:spPr>
      </p:sp>
      <p:sp>
        <p:nvSpPr>
          <p:cNvPr id="462" name="Google Shape;462;p37"/>
          <p:cNvSpPr/>
          <p:nvPr/>
        </p:nvSpPr>
        <p:spPr>
          <a:xfrm rot="-868531">
            <a:off x="322705" y="3327430"/>
            <a:ext cx="1825943" cy="2057400"/>
          </a:xfrm>
          <a:custGeom>
            <a:rect b="b" l="l" r="r" t="t"/>
            <a:pathLst>
              <a:path extrusionOk="0" h="4114800" w="3651885">
                <a:moveTo>
                  <a:pt x="0" y="0"/>
                </a:moveTo>
                <a:lnTo>
                  <a:pt x="3651885" y="0"/>
                </a:lnTo>
                <a:lnTo>
                  <a:pt x="3651885" y="4114800"/>
                </a:lnTo>
                <a:lnTo>
                  <a:pt x="0" y="4114800"/>
                </a:lnTo>
                <a:lnTo>
                  <a:pt x="0" y="0"/>
                </a:lnTo>
                <a:close/>
              </a:path>
            </a:pathLst>
          </a:custGeom>
          <a:blipFill rotWithShape="1">
            <a:blip r:embed="rId6">
              <a:alphaModFix/>
            </a:blip>
            <a:stretch>
              <a:fillRect b="0" l="0" r="0" t="0"/>
            </a:stretch>
          </a:blipFill>
          <a:ln>
            <a:noFill/>
          </a:ln>
        </p:spPr>
      </p:sp>
      <p:sp>
        <p:nvSpPr>
          <p:cNvPr id="463" name="Google Shape;463;p37"/>
          <p:cNvSpPr txBox="1"/>
          <p:nvPr/>
        </p:nvSpPr>
        <p:spPr>
          <a:xfrm>
            <a:off x="1163996" y="1662343"/>
            <a:ext cx="68160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3000" u="none" cap="none" strike="noStrike">
                <a:solidFill>
                  <a:srgbClr val="000000"/>
                </a:solidFill>
                <a:latin typeface="Josefin Slab"/>
                <a:ea typeface="Josefin Slab"/>
                <a:cs typeface="Josefin Slab"/>
                <a:sym typeface="Josefin Slab"/>
              </a:rPr>
              <a:t>This presentation template is free for everyone to use thanks to the following:</a:t>
            </a:r>
            <a:endParaRPr sz="700"/>
          </a:p>
        </p:txBody>
      </p:sp>
      <p:sp>
        <p:nvSpPr>
          <p:cNvPr id="464" name="Google Shape;464;p37"/>
          <p:cNvSpPr txBox="1"/>
          <p:nvPr/>
        </p:nvSpPr>
        <p:spPr>
          <a:xfrm>
            <a:off x="2864345" y="3138806"/>
            <a:ext cx="34674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SlidesCarnival for the presentation template</a:t>
            </a:r>
            <a:endParaRPr sz="700"/>
          </a:p>
          <a:p>
            <a:pPr indent="0" lvl="1" marL="0" marR="0" rtl="0" algn="ctr">
              <a:lnSpc>
                <a:spcPct val="10000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Pexels for the photos</a:t>
            </a:r>
            <a:endParaRPr sz="700"/>
          </a:p>
        </p:txBody>
      </p:sp>
      <p:sp>
        <p:nvSpPr>
          <p:cNvPr id="465" name="Google Shape;465;p37"/>
          <p:cNvSpPr txBox="1"/>
          <p:nvPr/>
        </p:nvSpPr>
        <p:spPr>
          <a:xfrm>
            <a:off x="2864345" y="3834561"/>
            <a:ext cx="3467444" cy="5238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3000" u="none" cap="none" strike="noStrike">
                <a:solidFill>
                  <a:srgbClr val="000000"/>
                </a:solidFill>
                <a:latin typeface="Josefin Slab"/>
                <a:ea typeface="Josefin Slab"/>
                <a:cs typeface="Josefin Slab"/>
                <a:sym typeface="Josefin Slab"/>
              </a:rPr>
              <a:t>Happy designing! </a:t>
            </a:r>
            <a:endParaRPr sz="700"/>
          </a:p>
        </p:txBody>
      </p:sp>
      <p:sp>
        <p:nvSpPr>
          <p:cNvPr id="466" name="Google Shape;466;p37"/>
          <p:cNvSpPr/>
          <p:nvPr/>
        </p:nvSpPr>
        <p:spPr>
          <a:xfrm>
            <a:off x="3449751" y="725000"/>
            <a:ext cx="2244494" cy="561124"/>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4"/>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67000"/>
            </a:blip>
            <a:stretch>
              <a:fillRect b="-13110" l="0" r="0" t="-13110"/>
            </a:stretch>
          </a:blipFill>
          <a:ln>
            <a:noFill/>
          </a:ln>
        </p:spPr>
      </p:sp>
      <p:pic>
        <p:nvPicPr>
          <p:cNvPr id="159" name="Google Shape;159;p24"/>
          <p:cNvPicPr preferRelativeResize="0"/>
          <p:nvPr/>
        </p:nvPicPr>
        <p:blipFill>
          <a:blip r:embed="rId4">
            <a:alphaModFix/>
          </a:blip>
          <a:stretch>
            <a:fillRect/>
          </a:stretch>
        </p:blipFill>
        <p:spPr>
          <a:xfrm>
            <a:off x="-1143588" y="-205574"/>
            <a:ext cx="11115827" cy="5554650"/>
          </a:xfrm>
          <a:prstGeom prst="rect">
            <a:avLst/>
          </a:prstGeom>
          <a:noFill/>
          <a:ln>
            <a:noFill/>
          </a:ln>
        </p:spPr>
      </p:pic>
      <p:grpSp>
        <p:nvGrpSpPr>
          <p:cNvPr id="160" name="Google Shape;160;p24"/>
          <p:cNvGrpSpPr/>
          <p:nvPr/>
        </p:nvGrpSpPr>
        <p:grpSpPr>
          <a:xfrm rot="-104961">
            <a:off x="2712975" y="1019236"/>
            <a:ext cx="3753063" cy="1615382"/>
            <a:chOff x="0" y="-38100"/>
            <a:chExt cx="1976922" cy="850900"/>
          </a:xfrm>
        </p:grpSpPr>
        <p:sp>
          <p:nvSpPr>
            <p:cNvPr id="161" name="Google Shape;161;p24"/>
            <p:cNvSpPr/>
            <p:nvPr/>
          </p:nvSpPr>
          <p:spPr>
            <a:xfrm>
              <a:off x="0" y="0"/>
              <a:ext cx="1976922" cy="170564"/>
            </a:xfrm>
            <a:custGeom>
              <a:rect b="b" l="l" r="r" t="t"/>
              <a:pathLst>
                <a:path extrusionOk="0" h="170564" w="1976922">
                  <a:moveTo>
                    <a:pt x="0" y="0"/>
                  </a:moveTo>
                  <a:lnTo>
                    <a:pt x="1976922" y="0"/>
                  </a:lnTo>
                  <a:lnTo>
                    <a:pt x="1976922" y="170564"/>
                  </a:lnTo>
                  <a:lnTo>
                    <a:pt x="0" y="170564"/>
                  </a:lnTo>
                  <a:close/>
                </a:path>
              </a:pathLst>
            </a:custGeom>
            <a:solidFill>
              <a:srgbClr val="FFC901"/>
            </a:solidFill>
            <a:ln>
              <a:noFill/>
            </a:ln>
          </p:spPr>
        </p:sp>
        <p:sp>
          <p:nvSpPr>
            <p:cNvPr id="162" name="Google Shape;162;p24"/>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63" name="Google Shape;163;p24"/>
          <p:cNvSpPr/>
          <p:nvPr/>
        </p:nvSpPr>
        <p:spPr>
          <a:xfrm rot="-1601577">
            <a:off x="1379882" y="-126332"/>
            <a:ext cx="1063554" cy="1359175"/>
          </a:xfrm>
          <a:custGeom>
            <a:rect b="b" l="l" r="r" t="t"/>
            <a:pathLst>
              <a:path extrusionOk="0" h="2713571" w="2123369">
                <a:moveTo>
                  <a:pt x="0" y="0"/>
                </a:moveTo>
                <a:lnTo>
                  <a:pt x="2123369" y="0"/>
                </a:lnTo>
                <a:lnTo>
                  <a:pt x="2123369" y="2713571"/>
                </a:lnTo>
                <a:lnTo>
                  <a:pt x="0" y="2713571"/>
                </a:lnTo>
                <a:lnTo>
                  <a:pt x="0" y="0"/>
                </a:lnTo>
                <a:close/>
              </a:path>
            </a:pathLst>
          </a:custGeom>
          <a:blipFill rotWithShape="1">
            <a:blip r:embed="rId5">
              <a:alphaModFix/>
            </a:blip>
            <a:stretch>
              <a:fillRect b="0" l="0" r="0" t="0"/>
            </a:stretch>
          </a:blipFill>
          <a:ln>
            <a:noFill/>
          </a:ln>
        </p:spPr>
      </p:sp>
      <p:sp>
        <p:nvSpPr>
          <p:cNvPr id="164" name="Google Shape;164;p24"/>
          <p:cNvSpPr/>
          <p:nvPr/>
        </p:nvSpPr>
        <p:spPr>
          <a:xfrm>
            <a:off x="6576191" y="3739447"/>
            <a:ext cx="2053459" cy="1404053"/>
          </a:xfrm>
          <a:custGeom>
            <a:rect b="b" l="l" r="r" t="t"/>
            <a:pathLst>
              <a:path extrusionOk="0" h="2808105" w="4106917">
                <a:moveTo>
                  <a:pt x="0" y="0"/>
                </a:moveTo>
                <a:lnTo>
                  <a:pt x="4106917" y="0"/>
                </a:lnTo>
                <a:lnTo>
                  <a:pt x="4106917" y="2808105"/>
                </a:lnTo>
                <a:lnTo>
                  <a:pt x="0" y="2808105"/>
                </a:lnTo>
                <a:lnTo>
                  <a:pt x="0" y="0"/>
                </a:lnTo>
                <a:close/>
              </a:path>
            </a:pathLst>
          </a:custGeom>
          <a:blipFill rotWithShape="1">
            <a:blip r:embed="rId6">
              <a:alphaModFix/>
            </a:blip>
            <a:stretch>
              <a:fillRect b="0" l="0" r="0" t="0"/>
            </a:stretch>
          </a:blipFill>
          <a:ln>
            <a:noFill/>
          </a:ln>
        </p:spPr>
      </p:sp>
      <p:sp>
        <p:nvSpPr>
          <p:cNvPr id="165" name="Google Shape;165;p24"/>
          <p:cNvSpPr txBox="1"/>
          <p:nvPr/>
        </p:nvSpPr>
        <p:spPr>
          <a:xfrm>
            <a:off x="1958926" y="447675"/>
            <a:ext cx="5226149" cy="559746"/>
          </a:xfrm>
          <a:prstGeom prst="rect">
            <a:avLst/>
          </a:prstGeom>
          <a:noFill/>
          <a:ln>
            <a:noFill/>
          </a:ln>
        </p:spPr>
        <p:txBody>
          <a:bodyPr anchorCtr="0" anchor="t" bIns="0" lIns="0" spcFirstLastPara="1" rIns="0" wrap="square" tIns="0">
            <a:spAutoFit/>
          </a:bodyPr>
          <a:lstStyle/>
          <a:p>
            <a:pPr indent="0" lvl="0" marL="0" marR="0" rtl="0" algn="ctr">
              <a:lnSpc>
                <a:spcPct val="140027"/>
              </a:lnSpc>
              <a:spcBef>
                <a:spcPts val="0"/>
              </a:spcBef>
              <a:spcAft>
                <a:spcPts val="0"/>
              </a:spcAft>
              <a:buNone/>
            </a:pPr>
            <a:r>
              <a:rPr b="1" i="0" lang="en" sz="3200" u="none" cap="none" strike="noStrike">
                <a:solidFill>
                  <a:srgbClr val="000000"/>
                </a:solidFill>
                <a:latin typeface="Josefin Slab"/>
                <a:ea typeface="Josefin Slab"/>
                <a:cs typeface="Josefin Slab"/>
                <a:sym typeface="Josefin Slab"/>
              </a:rPr>
              <a:t>How to Use This</a:t>
            </a:r>
            <a:endParaRPr sz="700"/>
          </a:p>
        </p:txBody>
      </p:sp>
      <p:sp>
        <p:nvSpPr>
          <p:cNvPr id="166" name="Google Shape;166;p24"/>
          <p:cNvSpPr txBox="1"/>
          <p:nvPr/>
        </p:nvSpPr>
        <p:spPr>
          <a:xfrm>
            <a:off x="451069" y="2568575"/>
            <a:ext cx="2615400" cy="1693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Click on the "Google Slides" button below this presentation preview. Make sure to sign in to your Google account. Click on "Make a copy." Start editing your presentation.</a:t>
            </a:r>
            <a:endParaRPr sz="700"/>
          </a:p>
          <a:p>
            <a:pPr indent="0" lvl="1" marL="0" marR="0" rtl="0" algn="ctr">
              <a:lnSpc>
                <a:spcPct val="100000"/>
              </a:lnSpc>
              <a:spcBef>
                <a:spcPts val="0"/>
              </a:spcBef>
              <a:spcAft>
                <a:spcPts val="0"/>
              </a:spcAft>
              <a:buNone/>
            </a:pPr>
            <a:r>
              <a:t/>
            </a:r>
            <a:endParaRPr b="1" i="0" sz="1000" u="none" cap="none" strike="noStrike">
              <a:solidFill>
                <a:srgbClr val="272B35"/>
              </a:solidFill>
              <a:latin typeface="Josefin Slab"/>
              <a:ea typeface="Josefin Slab"/>
              <a:cs typeface="Josefin Slab"/>
              <a:sym typeface="Josefin Slab"/>
            </a:endParaRPr>
          </a:p>
          <a:p>
            <a:pPr indent="0" lvl="1" marL="0" marR="0" rtl="0" algn="ctr">
              <a:lnSpc>
                <a:spcPct val="10000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Alternative: Click on the "Share" button on the top right corner in Canva and click on "More" at the bottom of the menu. Enter "Google Drive" in the search bar and click on the GDrive icon to add this design as a Google slide in your GDrive.</a:t>
            </a:r>
            <a:endParaRPr sz="700"/>
          </a:p>
        </p:txBody>
      </p:sp>
      <p:sp>
        <p:nvSpPr>
          <p:cNvPr id="167" name="Google Shape;167;p24"/>
          <p:cNvSpPr txBox="1"/>
          <p:nvPr/>
        </p:nvSpPr>
        <p:spPr>
          <a:xfrm>
            <a:off x="674364" y="2067810"/>
            <a:ext cx="2168828" cy="25241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1700" u="none" cap="none" strike="noStrike">
                <a:solidFill>
                  <a:srgbClr val="272B35"/>
                </a:solidFill>
                <a:latin typeface="Josefin Slab"/>
                <a:ea typeface="Josefin Slab"/>
                <a:cs typeface="Josefin Slab"/>
                <a:sym typeface="Josefin Slab"/>
              </a:rPr>
              <a:t>GOOGLE SLIDES</a:t>
            </a:r>
            <a:endParaRPr sz="700"/>
          </a:p>
        </p:txBody>
      </p:sp>
      <p:sp>
        <p:nvSpPr>
          <p:cNvPr id="168" name="Google Shape;168;p24"/>
          <p:cNvSpPr txBox="1"/>
          <p:nvPr/>
        </p:nvSpPr>
        <p:spPr>
          <a:xfrm>
            <a:off x="3567875" y="2568575"/>
            <a:ext cx="2302500" cy="15393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Click on the "PowerPoint" button below this presentation preview. Start editing</a:t>
            </a:r>
            <a:endParaRPr sz="700"/>
          </a:p>
          <a:p>
            <a:pPr indent="0" lvl="1" marL="0" marR="0" rtl="0" algn="ctr">
              <a:lnSpc>
                <a:spcPct val="10000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your presentation.</a:t>
            </a:r>
            <a:endParaRPr sz="700"/>
          </a:p>
          <a:p>
            <a:pPr indent="0" lvl="1" marL="0" marR="0" rtl="0" algn="ctr">
              <a:lnSpc>
                <a:spcPct val="100000"/>
              </a:lnSpc>
              <a:spcBef>
                <a:spcPts val="0"/>
              </a:spcBef>
              <a:spcAft>
                <a:spcPts val="0"/>
              </a:spcAft>
              <a:buNone/>
            </a:pPr>
            <a:r>
              <a:t/>
            </a:r>
            <a:endParaRPr b="1" i="0" sz="1000" u="none" cap="none" strike="noStrike">
              <a:solidFill>
                <a:srgbClr val="272B35"/>
              </a:solidFill>
              <a:latin typeface="Josefin Slab"/>
              <a:ea typeface="Josefin Slab"/>
              <a:cs typeface="Josefin Slab"/>
              <a:sym typeface="Josefin Slab"/>
            </a:endParaRPr>
          </a:p>
          <a:p>
            <a:pPr indent="0" lvl="1" marL="0" marR="0" rtl="0" algn="ctr">
              <a:lnSpc>
                <a:spcPct val="10000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Alternative: From Canva template file, Click on the "Share" button on the top right corner in Canva and click on "More" at the bottom of the menu. Enter "PowerPoint" in the search bar and click on the PowerPoint icon to download.</a:t>
            </a:r>
            <a:endParaRPr sz="700"/>
          </a:p>
        </p:txBody>
      </p:sp>
      <p:sp>
        <p:nvSpPr>
          <p:cNvPr id="169" name="Google Shape;169;p24"/>
          <p:cNvSpPr txBox="1"/>
          <p:nvPr/>
        </p:nvSpPr>
        <p:spPr>
          <a:xfrm>
            <a:off x="3567875" y="2067810"/>
            <a:ext cx="2302586" cy="25241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1700" u="none" cap="none" strike="noStrike">
                <a:solidFill>
                  <a:srgbClr val="272B35"/>
                </a:solidFill>
                <a:latin typeface="Josefin Slab"/>
                <a:ea typeface="Josefin Slab"/>
                <a:cs typeface="Josefin Slab"/>
                <a:sym typeface="Josefin Slab"/>
              </a:rPr>
              <a:t>POWERPOINT</a:t>
            </a:r>
            <a:endParaRPr sz="700"/>
          </a:p>
        </p:txBody>
      </p:sp>
      <p:sp>
        <p:nvSpPr>
          <p:cNvPr id="170" name="Google Shape;170;p24"/>
          <p:cNvSpPr txBox="1"/>
          <p:nvPr/>
        </p:nvSpPr>
        <p:spPr>
          <a:xfrm>
            <a:off x="6659557" y="2568575"/>
            <a:ext cx="1810200" cy="7695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Click on the "Canva" button under this presentation preview. Start editing your presentation. You need to sign in to your Canva account.</a:t>
            </a:r>
            <a:endParaRPr sz="700"/>
          </a:p>
        </p:txBody>
      </p:sp>
      <p:sp>
        <p:nvSpPr>
          <p:cNvPr id="171" name="Google Shape;171;p24"/>
          <p:cNvSpPr txBox="1"/>
          <p:nvPr/>
        </p:nvSpPr>
        <p:spPr>
          <a:xfrm>
            <a:off x="6659557" y="2067810"/>
            <a:ext cx="1810079" cy="25241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1700" u="none" cap="none" strike="noStrike">
                <a:solidFill>
                  <a:srgbClr val="272B35"/>
                </a:solidFill>
                <a:latin typeface="Josefin Slab"/>
                <a:ea typeface="Josefin Slab"/>
                <a:cs typeface="Josefin Slab"/>
                <a:sym typeface="Josefin Slab"/>
              </a:rPr>
              <a:t>CANVA</a:t>
            </a:r>
            <a:endParaRPr sz="700"/>
          </a:p>
        </p:txBody>
      </p:sp>
      <p:sp>
        <p:nvSpPr>
          <p:cNvPr id="172" name="Google Shape;172;p24"/>
          <p:cNvSpPr txBox="1"/>
          <p:nvPr/>
        </p:nvSpPr>
        <p:spPr>
          <a:xfrm>
            <a:off x="2567800" y="945500"/>
            <a:ext cx="4008300" cy="4617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3000" u="none" cap="none" strike="noStrike">
                <a:solidFill>
                  <a:srgbClr val="000000"/>
                </a:solidFill>
                <a:latin typeface="Archivo Black"/>
                <a:ea typeface="Archivo Black"/>
                <a:cs typeface="Archivo Black"/>
                <a:sym typeface="Archivo Black"/>
              </a:rPr>
              <a:t>PRESENTATION</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grpSp>
        <p:nvGrpSpPr>
          <p:cNvPr id="177" name="Google Shape;177;p25"/>
          <p:cNvGrpSpPr/>
          <p:nvPr/>
        </p:nvGrpSpPr>
        <p:grpSpPr>
          <a:xfrm rot="-104961">
            <a:off x="2712975" y="2049345"/>
            <a:ext cx="3753063" cy="1615382"/>
            <a:chOff x="0" y="-38100"/>
            <a:chExt cx="1976922" cy="850900"/>
          </a:xfrm>
        </p:grpSpPr>
        <p:sp>
          <p:nvSpPr>
            <p:cNvPr id="178" name="Google Shape;178;p25"/>
            <p:cNvSpPr/>
            <p:nvPr/>
          </p:nvSpPr>
          <p:spPr>
            <a:xfrm>
              <a:off x="0" y="0"/>
              <a:ext cx="1976922" cy="170564"/>
            </a:xfrm>
            <a:custGeom>
              <a:rect b="b" l="l" r="r" t="t"/>
              <a:pathLst>
                <a:path extrusionOk="0" h="170564" w="1976922">
                  <a:moveTo>
                    <a:pt x="0" y="0"/>
                  </a:moveTo>
                  <a:lnTo>
                    <a:pt x="1976922" y="0"/>
                  </a:lnTo>
                  <a:lnTo>
                    <a:pt x="1976922" y="170564"/>
                  </a:lnTo>
                  <a:lnTo>
                    <a:pt x="0" y="170564"/>
                  </a:lnTo>
                  <a:close/>
                </a:path>
              </a:pathLst>
            </a:custGeom>
            <a:solidFill>
              <a:srgbClr val="919A56"/>
            </a:solidFill>
            <a:ln>
              <a:noFill/>
            </a:ln>
          </p:spPr>
        </p:sp>
        <p:sp>
          <p:nvSpPr>
            <p:cNvPr id="179" name="Google Shape;179;p25"/>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0" name="Google Shape;180;p25"/>
          <p:cNvGrpSpPr/>
          <p:nvPr/>
        </p:nvGrpSpPr>
        <p:grpSpPr>
          <a:xfrm rot="-71999">
            <a:off x="2707478" y="3312870"/>
            <a:ext cx="3753063" cy="1615382"/>
            <a:chOff x="0" y="-38100"/>
            <a:chExt cx="1976922" cy="850900"/>
          </a:xfrm>
        </p:grpSpPr>
        <p:sp>
          <p:nvSpPr>
            <p:cNvPr id="181" name="Google Shape;181;p25"/>
            <p:cNvSpPr/>
            <p:nvPr/>
          </p:nvSpPr>
          <p:spPr>
            <a:xfrm>
              <a:off x="0" y="0"/>
              <a:ext cx="1976922" cy="170564"/>
            </a:xfrm>
            <a:custGeom>
              <a:rect b="b" l="l" r="r" t="t"/>
              <a:pathLst>
                <a:path extrusionOk="0" h="170564" w="1976922">
                  <a:moveTo>
                    <a:pt x="0" y="0"/>
                  </a:moveTo>
                  <a:lnTo>
                    <a:pt x="1976922" y="0"/>
                  </a:lnTo>
                  <a:lnTo>
                    <a:pt x="1976922" y="170564"/>
                  </a:lnTo>
                  <a:lnTo>
                    <a:pt x="0" y="170564"/>
                  </a:lnTo>
                  <a:close/>
                </a:path>
              </a:pathLst>
            </a:custGeom>
            <a:solidFill>
              <a:srgbClr val="919A56"/>
            </a:solidFill>
            <a:ln>
              <a:noFill/>
            </a:ln>
          </p:spPr>
        </p:sp>
        <p:sp>
          <p:nvSpPr>
            <p:cNvPr id="182" name="Google Shape;182;p25"/>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3" name="Google Shape;183;p25"/>
          <p:cNvGrpSpPr/>
          <p:nvPr/>
        </p:nvGrpSpPr>
        <p:grpSpPr>
          <a:xfrm>
            <a:off x="2695468" y="2449678"/>
            <a:ext cx="3753063" cy="1615382"/>
            <a:chOff x="0" y="-38100"/>
            <a:chExt cx="1976922" cy="850900"/>
          </a:xfrm>
        </p:grpSpPr>
        <p:sp>
          <p:nvSpPr>
            <p:cNvPr id="184" name="Google Shape;184;p25"/>
            <p:cNvSpPr/>
            <p:nvPr/>
          </p:nvSpPr>
          <p:spPr>
            <a:xfrm>
              <a:off x="0" y="0"/>
              <a:ext cx="1976922" cy="170564"/>
            </a:xfrm>
            <a:custGeom>
              <a:rect b="b" l="l" r="r" t="t"/>
              <a:pathLst>
                <a:path extrusionOk="0" h="170564" w="1976922">
                  <a:moveTo>
                    <a:pt x="0" y="0"/>
                  </a:moveTo>
                  <a:lnTo>
                    <a:pt x="1976922" y="0"/>
                  </a:lnTo>
                  <a:lnTo>
                    <a:pt x="1976922" y="170564"/>
                  </a:lnTo>
                  <a:lnTo>
                    <a:pt x="0" y="170564"/>
                  </a:lnTo>
                  <a:close/>
                </a:path>
              </a:pathLst>
            </a:custGeom>
            <a:solidFill>
              <a:srgbClr val="919A56"/>
            </a:solidFill>
            <a:ln>
              <a:noFill/>
            </a:ln>
          </p:spPr>
        </p:sp>
        <p:sp>
          <p:nvSpPr>
            <p:cNvPr id="185" name="Google Shape;185;p25"/>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6" name="Google Shape;186;p25"/>
          <p:cNvGrpSpPr/>
          <p:nvPr/>
        </p:nvGrpSpPr>
        <p:grpSpPr>
          <a:xfrm rot="-60000">
            <a:off x="2705477" y="3737464"/>
            <a:ext cx="3753063" cy="1615382"/>
            <a:chOff x="0" y="-38100"/>
            <a:chExt cx="1976922" cy="850900"/>
          </a:xfrm>
        </p:grpSpPr>
        <p:sp>
          <p:nvSpPr>
            <p:cNvPr id="187" name="Google Shape;187;p25"/>
            <p:cNvSpPr/>
            <p:nvPr/>
          </p:nvSpPr>
          <p:spPr>
            <a:xfrm>
              <a:off x="0" y="0"/>
              <a:ext cx="1976922" cy="170564"/>
            </a:xfrm>
            <a:custGeom>
              <a:rect b="b" l="l" r="r" t="t"/>
              <a:pathLst>
                <a:path extrusionOk="0" h="170564" w="1976922">
                  <a:moveTo>
                    <a:pt x="0" y="0"/>
                  </a:moveTo>
                  <a:lnTo>
                    <a:pt x="1976922" y="0"/>
                  </a:lnTo>
                  <a:lnTo>
                    <a:pt x="1976922" y="170564"/>
                  </a:lnTo>
                  <a:lnTo>
                    <a:pt x="0" y="170564"/>
                  </a:lnTo>
                  <a:close/>
                </a:path>
              </a:pathLst>
            </a:custGeom>
            <a:solidFill>
              <a:srgbClr val="919A56"/>
            </a:solidFill>
            <a:ln>
              <a:noFill/>
            </a:ln>
          </p:spPr>
        </p:sp>
        <p:sp>
          <p:nvSpPr>
            <p:cNvPr id="188" name="Google Shape;188;p25"/>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9" name="Google Shape;189;p25"/>
          <p:cNvGrpSpPr/>
          <p:nvPr/>
        </p:nvGrpSpPr>
        <p:grpSpPr>
          <a:xfrm rot="78000">
            <a:off x="2682458" y="2879427"/>
            <a:ext cx="3753063" cy="1615382"/>
            <a:chOff x="0" y="-38100"/>
            <a:chExt cx="1976922" cy="850900"/>
          </a:xfrm>
        </p:grpSpPr>
        <p:sp>
          <p:nvSpPr>
            <p:cNvPr id="190" name="Google Shape;190;p25"/>
            <p:cNvSpPr/>
            <p:nvPr/>
          </p:nvSpPr>
          <p:spPr>
            <a:xfrm>
              <a:off x="0" y="0"/>
              <a:ext cx="1976922" cy="170564"/>
            </a:xfrm>
            <a:custGeom>
              <a:rect b="b" l="l" r="r" t="t"/>
              <a:pathLst>
                <a:path extrusionOk="0" h="170564" w="1976922">
                  <a:moveTo>
                    <a:pt x="0" y="0"/>
                  </a:moveTo>
                  <a:lnTo>
                    <a:pt x="1976922" y="0"/>
                  </a:lnTo>
                  <a:lnTo>
                    <a:pt x="1976922" y="170564"/>
                  </a:lnTo>
                  <a:lnTo>
                    <a:pt x="0" y="170564"/>
                  </a:lnTo>
                  <a:close/>
                </a:path>
              </a:pathLst>
            </a:custGeom>
            <a:solidFill>
              <a:srgbClr val="919A56"/>
            </a:solidFill>
            <a:ln>
              <a:noFill/>
            </a:ln>
          </p:spPr>
        </p:sp>
        <p:sp>
          <p:nvSpPr>
            <p:cNvPr id="191" name="Google Shape;191;p25"/>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92" name="Google Shape;192;p25"/>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67000"/>
            </a:blip>
            <a:stretch>
              <a:fillRect b="-13110" l="0" r="0" t="-13110"/>
            </a:stretch>
          </a:blipFill>
          <a:ln>
            <a:noFill/>
          </a:ln>
        </p:spPr>
      </p:sp>
      <p:sp>
        <p:nvSpPr>
          <p:cNvPr id="193" name="Google Shape;193;p25"/>
          <p:cNvSpPr/>
          <p:nvPr/>
        </p:nvSpPr>
        <p:spPr>
          <a:xfrm>
            <a:off x="305085" y="353949"/>
            <a:ext cx="2390383" cy="4531531"/>
          </a:xfrm>
          <a:custGeom>
            <a:rect b="b" l="l" r="r" t="t"/>
            <a:pathLst>
              <a:path extrusionOk="0" h="9063062" w="4780765">
                <a:moveTo>
                  <a:pt x="0" y="0"/>
                </a:moveTo>
                <a:lnTo>
                  <a:pt x="4780766" y="0"/>
                </a:lnTo>
                <a:lnTo>
                  <a:pt x="4780766" y="9063062"/>
                </a:lnTo>
                <a:lnTo>
                  <a:pt x="0" y="9063062"/>
                </a:lnTo>
                <a:lnTo>
                  <a:pt x="0" y="0"/>
                </a:lnTo>
                <a:close/>
              </a:path>
            </a:pathLst>
          </a:custGeom>
          <a:blipFill rotWithShape="1">
            <a:blip r:embed="rId4">
              <a:alphaModFix/>
            </a:blip>
            <a:stretch>
              <a:fillRect b="0" l="0" r="0" t="0"/>
            </a:stretch>
          </a:blipFill>
          <a:ln>
            <a:noFill/>
          </a:ln>
        </p:spPr>
      </p:sp>
      <p:sp>
        <p:nvSpPr>
          <p:cNvPr id="194" name="Google Shape;194;p25"/>
          <p:cNvSpPr/>
          <p:nvPr/>
        </p:nvSpPr>
        <p:spPr>
          <a:xfrm>
            <a:off x="5406624" y="514350"/>
            <a:ext cx="4807751" cy="4627460"/>
          </a:xfrm>
          <a:custGeom>
            <a:rect b="b" l="l" r="r" t="t"/>
            <a:pathLst>
              <a:path extrusionOk="0" h="9254920" w="9615501">
                <a:moveTo>
                  <a:pt x="0" y="0"/>
                </a:moveTo>
                <a:lnTo>
                  <a:pt x="9615502" y="0"/>
                </a:lnTo>
                <a:lnTo>
                  <a:pt x="9615502" y="9254920"/>
                </a:lnTo>
                <a:lnTo>
                  <a:pt x="0" y="9254920"/>
                </a:lnTo>
                <a:lnTo>
                  <a:pt x="0" y="0"/>
                </a:lnTo>
                <a:close/>
              </a:path>
            </a:pathLst>
          </a:custGeom>
          <a:blipFill rotWithShape="1">
            <a:blip r:embed="rId5">
              <a:alphaModFix/>
            </a:blip>
            <a:stretch>
              <a:fillRect b="0" l="0" r="0" t="0"/>
            </a:stretch>
          </a:blipFill>
          <a:ln>
            <a:noFill/>
          </a:ln>
        </p:spPr>
      </p:sp>
      <p:sp>
        <p:nvSpPr>
          <p:cNvPr id="195" name="Google Shape;195;p25"/>
          <p:cNvSpPr txBox="1"/>
          <p:nvPr/>
        </p:nvSpPr>
        <p:spPr>
          <a:xfrm>
            <a:off x="3152775" y="695325"/>
            <a:ext cx="2838450" cy="560581"/>
          </a:xfrm>
          <a:prstGeom prst="rect">
            <a:avLst/>
          </a:prstGeom>
          <a:noFill/>
          <a:ln>
            <a:noFill/>
          </a:ln>
        </p:spPr>
        <p:txBody>
          <a:bodyPr anchorCtr="0" anchor="t" bIns="0" lIns="0" spcFirstLastPara="1" rIns="0" wrap="square" tIns="0">
            <a:spAutoFit/>
          </a:bodyPr>
          <a:lstStyle/>
          <a:p>
            <a:pPr indent="0" lvl="0" marL="0" marR="0" rtl="0" algn="ctr">
              <a:lnSpc>
                <a:spcPct val="140027"/>
              </a:lnSpc>
              <a:spcBef>
                <a:spcPts val="0"/>
              </a:spcBef>
              <a:spcAft>
                <a:spcPts val="0"/>
              </a:spcAft>
              <a:buNone/>
            </a:pPr>
            <a:r>
              <a:rPr b="1" i="0" lang="en" sz="3200" u="none" cap="none" strike="noStrike">
                <a:solidFill>
                  <a:srgbClr val="000000"/>
                </a:solidFill>
                <a:latin typeface="Josefin Slab"/>
                <a:ea typeface="Josefin Slab"/>
                <a:cs typeface="Josefin Slab"/>
                <a:sym typeface="Josefin Slab"/>
              </a:rPr>
              <a:t>Add an </a:t>
            </a:r>
            <a:endParaRPr sz="700"/>
          </a:p>
        </p:txBody>
      </p:sp>
      <p:sp>
        <p:nvSpPr>
          <p:cNvPr id="196" name="Google Shape;196;p25"/>
          <p:cNvSpPr txBox="1"/>
          <p:nvPr/>
        </p:nvSpPr>
        <p:spPr>
          <a:xfrm>
            <a:off x="2282851" y="2212386"/>
            <a:ext cx="4578298" cy="25241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1700" u="none" cap="none" strike="noStrike">
                <a:solidFill>
                  <a:srgbClr val="272B35"/>
                </a:solidFill>
                <a:latin typeface="Josefin Slab"/>
                <a:ea typeface="Josefin Slab"/>
                <a:cs typeface="Josefin Slab"/>
                <a:sym typeface="Josefin Slab"/>
              </a:rPr>
              <a:t>WRITE AN AGENDA HERE.</a:t>
            </a:r>
            <a:endParaRPr sz="700"/>
          </a:p>
        </p:txBody>
      </p:sp>
      <p:sp>
        <p:nvSpPr>
          <p:cNvPr id="197" name="Google Shape;197;p25"/>
          <p:cNvSpPr txBox="1"/>
          <p:nvPr/>
        </p:nvSpPr>
        <p:spPr>
          <a:xfrm>
            <a:off x="2282851" y="3442443"/>
            <a:ext cx="4578298" cy="25241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1700" u="none" cap="none" strike="noStrike">
                <a:solidFill>
                  <a:srgbClr val="272B35"/>
                </a:solidFill>
                <a:latin typeface="Josefin Slab"/>
                <a:ea typeface="Josefin Slab"/>
                <a:cs typeface="Josefin Slab"/>
                <a:sym typeface="Josefin Slab"/>
              </a:rPr>
              <a:t>WRITE AN AGENDA HERE.</a:t>
            </a:r>
            <a:endParaRPr sz="700"/>
          </a:p>
        </p:txBody>
      </p:sp>
      <p:sp>
        <p:nvSpPr>
          <p:cNvPr id="198" name="Google Shape;198;p25"/>
          <p:cNvSpPr txBox="1"/>
          <p:nvPr/>
        </p:nvSpPr>
        <p:spPr>
          <a:xfrm>
            <a:off x="2282851" y="2623293"/>
            <a:ext cx="4578298" cy="25241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1700" u="none" cap="none" strike="noStrike">
                <a:solidFill>
                  <a:srgbClr val="272B35"/>
                </a:solidFill>
                <a:latin typeface="Josefin Slab"/>
                <a:ea typeface="Josefin Slab"/>
                <a:cs typeface="Josefin Slab"/>
                <a:sym typeface="Josefin Slab"/>
              </a:rPr>
              <a:t>WRITE AN AGENDA HERE.</a:t>
            </a:r>
            <a:endParaRPr sz="700"/>
          </a:p>
        </p:txBody>
      </p:sp>
      <p:sp>
        <p:nvSpPr>
          <p:cNvPr id="199" name="Google Shape;199;p25"/>
          <p:cNvSpPr txBox="1"/>
          <p:nvPr/>
        </p:nvSpPr>
        <p:spPr>
          <a:xfrm>
            <a:off x="2282851" y="3032867"/>
            <a:ext cx="4578298" cy="25241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1700" u="none" cap="none" strike="noStrike">
                <a:solidFill>
                  <a:srgbClr val="272B35"/>
                </a:solidFill>
                <a:latin typeface="Josefin Slab"/>
                <a:ea typeface="Josefin Slab"/>
                <a:cs typeface="Josefin Slab"/>
                <a:sym typeface="Josefin Slab"/>
              </a:rPr>
              <a:t>WRITE AN AGENDA HERE.</a:t>
            </a:r>
            <a:endParaRPr sz="700"/>
          </a:p>
        </p:txBody>
      </p:sp>
      <p:sp>
        <p:nvSpPr>
          <p:cNvPr id="200" name="Google Shape;200;p25"/>
          <p:cNvSpPr txBox="1"/>
          <p:nvPr/>
        </p:nvSpPr>
        <p:spPr>
          <a:xfrm>
            <a:off x="2282851" y="3852018"/>
            <a:ext cx="4578298" cy="25241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1700" u="none" cap="none" strike="noStrike">
                <a:solidFill>
                  <a:srgbClr val="272B35"/>
                </a:solidFill>
                <a:latin typeface="Josefin Slab"/>
                <a:ea typeface="Josefin Slab"/>
                <a:cs typeface="Josefin Slab"/>
                <a:sym typeface="Josefin Slab"/>
              </a:rPr>
              <a:t>WRITE AN AGENDA HERE.</a:t>
            </a:r>
            <a:endParaRPr sz="700"/>
          </a:p>
        </p:txBody>
      </p:sp>
      <p:pic>
        <p:nvPicPr>
          <p:cNvPr id="201" name="Google Shape;201;p25"/>
          <p:cNvPicPr preferRelativeResize="0"/>
          <p:nvPr/>
        </p:nvPicPr>
        <p:blipFill>
          <a:blip r:embed="rId6">
            <a:alphaModFix/>
          </a:blip>
          <a:stretch>
            <a:fillRect/>
          </a:stretch>
        </p:blipFill>
        <p:spPr>
          <a:xfrm>
            <a:off x="0" y="0"/>
            <a:ext cx="9144000" cy="5143500"/>
          </a:xfrm>
          <a:prstGeom prst="rect">
            <a:avLst/>
          </a:prstGeom>
          <a:noFill/>
          <a:ln>
            <a:noFill/>
          </a:ln>
        </p:spPr>
      </p:pic>
      <p:sp>
        <p:nvSpPr>
          <p:cNvPr id="202" name="Google Shape;202;p25"/>
          <p:cNvSpPr txBox="1"/>
          <p:nvPr/>
        </p:nvSpPr>
        <p:spPr>
          <a:xfrm>
            <a:off x="2695550" y="1194000"/>
            <a:ext cx="3753000" cy="4617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3000" u="none" cap="none" strike="noStrike">
                <a:solidFill>
                  <a:srgbClr val="000000"/>
                </a:solidFill>
                <a:latin typeface="Archivo Black"/>
                <a:ea typeface="Archivo Black"/>
                <a:cs typeface="Archivo Black"/>
                <a:sym typeface="Archivo Black"/>
              </a:rPr>
              <a:t>AGENDA PAGE</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grpSp>
        <p:nvGrpSpPr>
          <p:cNvPr id="207" name="Google Shape;207;p26"/>
          <p:cNvGrpSpPr/>
          <p:nvPr/>
        </p:nvGrpSpPr>
        <p:grpSpPr>
          <a:xfrm rot="68271">
            <a:off x="2797885" y="1061442"/>
            <a:ext cx="3525514" cy="1615412"/>
            <a:chOff x="0" y="-38100"/>
            <a:chExt cx="1857025" cy="850900"/>
          </a:xfrm>
        </p:grpSpPr>
        <p:sp>
          <p:nvSpPr>
            <p:cNvPr id="208" name="Google Shape;208;p26"/>
            <p:cNvSpPr/>
            <p:nvPr/>
          </p:nvSpPr>
          <p:spPr>
            <a:xfrm>
              <a:off x="0" y="0"/>
              <a:ext cx="1857025" cy="170564"/>
            </a:xfrm>
            <a:custGeom>
              <a:rect b="b" l="l" r="r" t="t"/>
              <a:pathLst>
                <a:path extrusionOk="0" h="170564" w="1857025">
                  <a:moveTo>
                    <a:pt x="0" y="0"/>
                  </a:moveTo>
                  <a:lnTo>
                    <a:pt x="1857025" y="0"/>
                  </a:lnTo>
                  <a:lnTo>
                    <a:pt x="1857025" y="170564"/>
                  </a:lnTo>
                  <a:lnTo>
                    <a:pt x="0" y="170564"/>
                  </a:lnTo>
                  <a:close/>
                </a:path>
              </a:pathLst>
            </a:custGeom>
            <a:solidFill>
              <a:srgbClr val="FF423B"/>
            </a:solidFill>
            <a:ln>
              <a:noFill/>
            </a:ln>
          </p:spPr>
        </p:sp>
        <p:sp>
          <p:nvSpPr>
            <p:cNvPr id="209" name="Google Shape;209;p26"/>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10" name="Google Shape;210;p26"/>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67000"/>
            </a:blip>
            <a:stretch>
              <a:fillRect b="-13110" l="0" r="0" t="-13110"/>
            </a:stretch>
          </a:blipFill>
          <a:ln>
            <a:noFill/>
          </a:ln>
        </p:spPr>
      </p:sp>
      <p:pic>
        <p:nvPicPr>
          <p:cNvPr id="211" name="Google Shape;211;p26"/>
          <p:cNvPicPr preferRelativeResize="0"/>
          <p:nvPr/>
        </p:nvPicPr>
        <p:blipFill>
          <a:blip r:embed="rId4">
            <a:alphaModFix/>
          </a:blip>
          <a:stretch>
            <a:fillRect/>
          </a:stretch>
        </p:blipFill>
        <p:spPr>
          <a:xfrm>
            <a:off x="0" y="0"/>
            <a:ext cx="9144000" cy="5143500"/>
          </a:xfrm>
          <a:prstGeom prst="rect">
            <a:avLst/>
          </a:prstGeom>
          <a:noFill/>
          <a:ln>
            <a:noFill/>
          </a:ln>
        </p:spPr>
      </p:pic>
      <p:sp>
        <p:nvSpPr>
          <p:cNvPr id="212" name="Google Shape;212;p26"/>
          <p:cNvSpPr/>
          <p:nvPr/>
        </p:nvSpPr>
        <p:spPr>
          <a:xfrm>
            <a:off x="874302" y="2063162"/>
            <a:ext cx="1584145" cy="1190088"/>
          </a:xfrm>
          <a:custGeom>
            <a:rect b="b" l="l" r="r" t="t"/>
            <a:pathLst>
              <a:path extrusionOk="0" h="2380177" w="3168289">
                <a:moveTo>
                  <a:pt x="0" y="0"/>
                </a:moveTo>
                <a:lnTo>
                  <a:pt x="3168289" y="0"/>
                </a:lnTo>
                <a:lnTo>
                  <a:pt x="3168289" y="2380177"/>
                </a:lnTo>
                <a:lnTo>
                  <a:pt x="0" y="2380177"/>
                </a:lnTo>
                <a:lnTo>
                  <a:pt x="0" y="0"/>
                </a:lnTo>
                <a:close/>
              </a:path>
            </a:pathLst>
          </a:custGeom>
          <a:blipFill rotWithShape="1">
            <a:blip r:embed="rId5">
              <a:alphaModFix/>
            </a:blip>
            <a:stretch>
              <a:fillRect b="0" l="0" r="0" t="0"/>
            </a:stretch>
          </a:blipFill>
          <a:ln>
            <a:noFill/>
          </a:ln>
        </p:spPr>
      </p:sp>
      <p:sp>
        <p:nvSpPr>
          <p:cNvPr id="213" name="Google Shape;213;p26"/>
          <p:cNvSpPr/>
          <p:nvPr/>
        </p:nvSpPr>
        <p:spPr>
          <a:xfrm>
            <a:off x="3841960" y="1972881"/>
            <a:ext cx="1460081" cy="1370651"/>
          </a:xfrm>
          <a:custGeom>
            <a:rect b="b" l="l" r="r" t="t"/>
            <a:pathLst>
              <a:path extrusionOk="0" h="2741301" w="2920161">
                <a:moveTo>
                  <a:pt x="0" y="0"/>
                </a:moveTo>
                <a:lnTo>
                  <a:pt x="2920160" y="0"/>
                </a:lnTo>
                <a:lnTo>
                  <a:pt x="2920160" y="2741301"/>
                </a:lnTo>
                <a:lnTo>
                  <a:pt x="0" y="2741301"/>
                </a:lnTo>
                <a:lnTo>
                  <a:pt x="0" y="0"/>
                </a:lnTo>
                <a:close/>
              </a:path>
            </a:pathLst>
          </a:custGeom>
          <a:blipFill rotWithShape="1">
            <a:blip r:embed="rId6">
              <a:alphaModFix/>
            </a:blip>
            <a:stretch>
              <a:fillRect b="0" l="0" r="0" t="0"/>
            </a:stretch>
          </a:blipFill>
          <a:ln>
            <a:noFill/>
          </a:ln>
        </p:spPr>
      </p:sp>
      <p:sp>
        <p:nvSpPr>
          <p:cNvPr id="214" name="Google Shape;214;p26"/>
          <p:cNvSpPr/>
          <p:nvPr/>
        </p:nvSpPr>
        <p:spPr>
          <a:xfrm>
            <a:off x="6623338" y="2063162"/>
            <a:ext cx="1440230" cy="1263802"/>
          </a:xfrm>
          <a:custGeom>
            <a:rect b="b" l="l" r="r" t="t"/>
            <a:pathLst>
              <a:path extrusionOk="0" h="2527604" w="2880460">
                <a:moveTo>
                  <a:pt x="0" y="0"/>
                </a:moveTo>
                <a:lnTo>
                  <a:pt x="2880461" y="0"/>
                </a:lnTo>
                <a:lnTo>
                  <a:pt x="2880461" y="2527604"/>
                </a:lnTo>
                <a:lnTo>
                  <a:pt x="0" y="2527604"/>
                </a:lnTo>
                <a:lnTo>
                  <a:pt x="0" y="0"/>
                </a:lnTo>
                <a:close/>
              </a:path>
            </a:pathLst>
          </a:custGeom>
          <a:blipFill rotWithShape="1">
            <a:blip r:embed="rId7">
              <a:alphaModFix/>
            </a:blip>
            <a:stretch>
              <a:fillRect b="0" l="0" r="0" t="0"/>
            </a:stretch>
          </a:blipFill>
          <a:ln>
            <a:noFill/>
          </a:ln>
        </p:spPr>
      </p:sp>
      <p:sp>
        <p:nvSpPr>
          <p:cNvPr id="215" name="Google Shape;215;p26"/>
          <p:cNvSpPr txBox="1"/>
          <p:nvPr/>
        </p:nvSpPr>
        <p:spPr>
          <a:xfrm>
            <a:off x="1269753" y="447675"/>
            <a:ext cx="6604493" cy="560581"/>
          </a:xfrm>
          <a:prstGeom prst="rect">
            <a:avLst/>
          </a:prstGeom>
          <a:noFill/>
          <a:ln>
            <a:noFill/>
          </a:ln>
        </p:spPr>
        <p:txBody>
          <a:bodyPr anchorCtr="0" anchor="t" bIns="0" lIns="0" spcFirstLastPara="1" rIns="0" wrap="square" tIns="0">
            <a:spAutoFit/>
          </a:bodyPr>
          <a:lstStyle/>
          <a:p>
            <a:pPr indent="0" lvl="0" marL="0" marR="0" rtl="0" algn="ctr">
              <a:lnSpc>
                <a:spcPct val="140027"/>
              </a:lnSpc>
              <a:spcBef>
                <a:spcPts val="0"/>
              </a:spcBef>
              <a:spcAft>
                <a:spcPts val="0"/>
              </a:spcAft>
              <a:buNone/>
            </a:pPr>
            <a:r>
              <a:rPr b="1" i="0" lang="en" sz="3200" u="none" cap="none" strike="noStrike">
                <a:solidFill>
                  <a:srgbClr val="000000"/>
                </a:solidFill>
                <a:latin typeface="Josefin Slab"/>
                <a:ea typeface="Josefin Slab"/>
                <a:cs typeface="Josefin Slab"/>
                <a:sym typeface="Josefin Slab"/>
              </a:rPr>
              <a:t>Write your </a:t>
            </a:r>
            <a:endParaRPr sz="700"/>
          </a:p>
        </p:txBody>
      </p:sp>
      <p:sp>
        <p:nvSpPr>
          <p:cNvPr id="216" name="Google Shape;216;p26"/>
          <p:cNvSpPr txBox="1"/>
          <p:nvPr/>
        </p:nvSpPr>
        <p:spPr>
          <a:xfrm>
            <a:off x="514350" y="3543820"/>
            <a:ext cx="2292063" cy="50006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1700" u="none" cap="none" strike="noStrike">
                <a:solidFill>
                  <a:srgbClr val="272B35"/>
                </a:solidFill>
                <a:latin typeface="Josefin Slab"/>
                <a:ea typeface="Josefin Slab"/>
                <a:cs typeface="Josefin Slab"/>
                <a:sym typeface="Josefin Slab"/>
              </a:rPr>
              <a:t>ADD A MAIN POINT</a:t>
            </a:r>
            <a:endParaRPr sz="700"/>
          </a:p>
        </p:txBody>
      </p:sp>
      <p:sp>
        <p:nvSpPr>
          <p:cNvPr id="217" name="Google Shape;217;p26"/>
          <p:cNvSpPr txBox="1"/>
          <p:nvPr/>
        </p:nvSpPr>
        <p:spPr>
          <a:xfrm>
            <a:off x="3425969" y="3543820"/>
            <a:ext cx="2292063" cy="50006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1700" u="none" cap="none" strike="noStrike">
                <a:solidFill>
                  <a:srgbClr val="272B35"/>
                </a:solidFill>
                <a:latin typeface="Josefin Slab"/>
                <a:ea typeface="Josefin Slab"/>
                <a:cs typeface="Josefin Slab"/>
                <a:sym typeface="Josefin Slab"/>
              </a:rPr>
              <a:t>ADD A MAIN POINT</a:t>
            </a:r>
            <a:endParaRPr sz="700"/>
          </a:p>
        </p:txBody>
      </p:sp>
      <p:sp>
        <p:nvSpPr>
          <p:cNvPr id="218" name="Google Shape;218;p26"/>
          <p:cNvSpPr txBox="1"/>
          <p:nvPr/>
        </p:nvSpPr>
        <p:spPr>
          <a:xfrm>
            <a:off x="6337588" y="3543820"/>
            <a:ext cx="2292063" cy="50006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1700" u="none" cap="none" strike="noStrike">
                <a:solidFill>
                  <a:srgbClr val="272B35"/>
                </a:solidFill>
                <a:latin typeface="Josefin Slab"/>
                <a:ea typeface="Josefin Slab"/>
                <a:cs typeface="Josefin Slab"/>
                <a:sym typeface="Josefin Slab"/>
              </a:rPr>
              <a:t>ADD A MAIN POINT</a:t>
            </a:r>
            <a:endParaRPr sz="700"/>
          </a:p>
        </p:txBody>
      </p:sp>
      <p:sp>
        <p:nvSpPr>
          <p:cNvPr id="219" name="Google Shape;219;p26"/>
          <p:cNvSpPr txBox="1"/>
          <p:nvPr/>
        </p:nvSpPr>
        <p:spPr>
          <a:xfrm>
            <a:off x="790575" y="4177496"/>
            <a:ext cx="17397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Briefly elaborate on what you want to discuss. </a:t>
            </a:r>
            <a:endParaRPr sz="700"/>
          </a:p>
        </p:txBody>
      </p:sp>
      <p:sp>
        <p:nvSpPr>
          <p:cNvPr id="220" name="Google Shape;220;p26"/>
          <p:cNvSpPr txBox="1"/>
          <p:nvPr/>
        </p:nvSpPr>
        <p:spPr>
          <a:xfrm>
            <a:off x="3625994" y="4177496"/>
            <a:ext cx="18921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Briefly elaborate on what you want to discuss. </a:t>
            </a:r>
            <a:endParaRPr sz="700"/>
          </a:p>
        </p:txBody>
      </p:sp>
      <p:sp>
        <p:nvSpPr>
          <p:cNvPr id="221" name="Google Shape;221;p26"/>
          <p:cNvSpPr txBox="1"/>
          <p:nvPr/>
        </p:nvSpPr>
        <p:spPr>
          <a:xfrm>
            <a:off x="6623338" y="4177496"/>
            <a:ext cx="17205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Briefly elaborate on what you want to discuss. </a:t>
            </a:r>
            <a:endParaRPr sz="700"/>
          </a:p>
        </p:txBody>
      </p:sp>
      <p:sp>
        <p:nvSpPr>
          <p:cNvPr id="222" name="Google Shape;222;p26"/>
          <p:cNvSpPr txBox="1"/>
          <p:nvPr/>
        </p:nvSpPr>
        <p:spPr>
          <a:xfrm>
            <a:off x="2782200" y="1004900"/>
            <a:ext cx="3556800" cy="4617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3000" u="none" cap="none" strike="noStrike">
                <a:solidFill>
                  <a:srgbClr val="000000"/>
                </a:solidFill>
                <a:latin typeface="Archivo Black"/>
                <a:ea typeface="Archivo Black"/>
                <a:cs typeface="Archivo Black"/>
                <a:sym typeface="Archivo Black"/>
              </a:rPr>
              <a:t>TOPIC OR IDEA</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27"/>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67000"/>
            </a:blip>
            <a:stretch>
              <a:fillRect b="-13110" l="0" r="0" t="-13110"/>
            </a:stretch>
          </a:blipFill>
          <a:ln>
            <a:noFill/>
          </a:ln>
        </p:spPr>
      </p:sp>
      <p:pic>
        <p:nvPicPr>
          <p:cNvPr id="228" name="Google Shape;228;p27"/>
          <p:cNvPicPr preferRelativeResize="0"/>
          <p:nvPr/>
        </p:nvPicPr>
        <p:blipFill>
          <a:blip r:embed="rId4">
            <a:alphaModFix/>
          </a:blip>
          <a:stretch>
            <a:fillRect/>
          </a:stretch>
        </p:blipFill>
        <p:spPr>
          <a:xfrm>
            <a:off x="0" y="0"/>
            <a:ext cx="9144000" cy="5143500"/>
          </a:xfrm>
          <a:prstGeom prst="rect">
            <a:avLst/>
          </a:prstGeom>
          <a:noFill/>
          <a:ln>
            <a:noFill/>
          </a:ln>
        </p:spPr>
      </p:pic>
      <p:pic>
        <p:nvPicPr>
          <p:cNvPr id="229" name="Google Shape;229;p27"/>
          <p:cNvPicPr preferRelativeResize="0"/>
          <p:nvPr/>
        </p:nvPicPr>
        <p:blipFill>
          <a:blip r:embed="rId5">
            <a:alphaModFix/>
          </a:blip>
          <a:stretch>
            <a:fillRect/>
          </a:stretch>
        </p:blipFill>
        <p:spPr>
          <a:xfrm>
            <a:off x="3943200" y="420175"/>
            <a:ext cx="4254749" cy="4285201"/>
          </a:xfrm>
          <a:prstGeom prst="rect">
            <a:avLst/>
          </a:prstGeom>
          <a:noFill/>
          <a:ln>
            <a:noFill/>
          </a:ln>
        </p:spPr>
      </p:pic>
      <p:grpSp>
        <p:nvGrpSpPr>
          <p:cNvPr id="230" name="Google Shape;230;p27"/>
          <p:cNvGrpSpPr/>
          <p:nvPr/>
        </p:nvGrpSpPr>
        <p:grpSpPr>
          <a:xfrm rot="68196">
            <a:off x="1573208" y="1020166"/>
            <a:ext cx="1680860" cy="1615382"/>
            <a:chOff x="0" y="-38100"/>
            <a:chExt cx="885392" cy="850900"/>
          </a:xfrm>
        </p:grpSpPr>
        <p:sp>
          <p:nvSpPr>
            <p:cNvPr id="231" name="Google Shape;231;p27"/>
            <p:cNvSpPr/>
            <p:nvPr/>
          </p:nvSpPr>
          <p:spPr>
            <a:xfrm>
              <a:off x="0" y="0"/>
              <a:ext cx="885392" cy="170564"/>
            </a:xfrm>
            <a:custGeom>
              <a:rect b="b" l="l" r="r" t="t"/>
              <a:pathLst>
                <a:path extrusionOk="0" h="170564" w="885392">
                  <a:moveTo>
                    <a:pt x="0" y="0"/>
                  </a:moveTo>
                  <a:lnTo>
                    <a:pt x="885392" y="0"/>
                  </a:lnTo>
                  <a:lnTo>
                    <a:pt x="885392" y="170564"/>
                  </a:lnTo>
                  <a:lnTo>
                    <a:pt x="0" y="170564"/>
                  </a:lnTo>
                  <a:close/>
                </a:path>
              </a:pathLst>
            </a:custGeom>
            <a:solidFill>
              <a:srgbClr val="FEB24F"/>
            </a:solidFill>
            <a:ln>
              <a:noFill/>
            </a:ln>
          </p:spPr>
        </p:sp>
        <p:sp>
          <p:nvSpPr>
            <p:cNvPr id="232" name="Google Shape;232;p27"/>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33" name="Google Shape;233;p27"/>
          <p:cNvSpPr/>
          <p:nvPr/>
        </p:nvSpPr>
        <p:spPr>
          <a:xfrm>
            <a:off x="203069" y="2994969"/>
            <a:ext cx="2420471" cy="2057400"/>
          </a:xfrm>
          <a:custGeom>
            <a:rect b="b" l="l" r="r" t="t"/>
            <a:pathLst>
              <a:path extrusionOk="0" h="4114800" w="4840941">
                <a:moveTo>
                  <a:pt x="0" y="0"/>
                </a:moveTo>
                <a:lnTo>
                  <a:pt x="4840941" y="0"/>
                </a:lnTo>
                <a:lnTo>
                  <a:pt x="4840941" y="4114800"/>
                </a:lnTo>
                <a:lnTo>
                  <a:pt x="0" y="4114800"/>
                </a:lnTo>
                <a:lnTo>
                  <a:pt x="0" y="0"/>
                </a:lnTo>
                <a:close/>
              </a:path>
            </a:pathLst>
          </a:custGeom>
          <a:blipFill rotWithShape="1">
            <a:blip r:embed="rId6">
              <a:alphaModFix/>
            </a:blip>
            <a:stretch>
              <a:fillRect b="0" l="0" r="0" t="0"/>
            </a:stretch>
          </a:blipFill>
          <a:ln>
            <a:noFill/>
          </a:ln>
        </p:spPr>
      </p:sp>
      <p:sp>
        <p:nvSpPr>
          <p:cNvPr id="234" name="Google Shape;234;p27"/>
          <p:cNvSpPr/>
          <p:nvPr/>
        </p:nvSpPr>
        <p:spPr>
          <a:xfrm>
            <a:off x="7352804" y="149959"/>
            <a:ext cx="1343477" cy="1288059"/>
          </a:xfrm>
          <a:custGeom>
            <a:rect b="b" l="l" r="r" t="t"/>
            <a:pathLst>
              <a:path extrusionOk="0" h="2576118" w="2686955">
                <a:moveTo>
                  <a:pt x="0" y="0"/>
                </a:moveTo>
                <a:lnTo>
                  <a:pt x="2686954" y="0"/>
                </a:lnTo>
                <a:lnTo>
                  <a:pt x="2686954" y="2576118"/>
                </a:lnTo>
                <a:lnTo>
                  <a:pt x="0" y="2576118"/>
                </a:lnTo>
                <a:lnTo>
                  <a:pt x="0" y="0"/>
                </a:lnTo>
                <a:close/>
              </a:path>
            </a:pathLst>
          </a:custGeom>
          <a:blipFill rotWithShape="1">
            <a:blip r:embed="rId7">
              <a:alphaModFix/>
            </a:blip>
            <a:stretch>
              <a:fillRect b="0" l="0" r="0" t="0"/>
            </a:stretch>
          </a:blipFill>
          <a:ln>
            <a:noFill/>
          </a:ln>
        </p:spPr>
      </p:sp>
      <p:sp>
        <p:nvSpPr>
          <p:cNvPr id="235" name="Google Shape;235;p27"/>
          <p:cNvSpPr txBox="1"/>
          <p:nvPr/>
        </p:nvSpPr>
        <p:spPr>
          <a:xfrm>
            <a:off x="1565704" y="969310"/>
            <a:ext cx="1854113" cy="560581"/>
          </a:xfrm>
          <a:prstGeom prst="rect">
            <a:avLst/>
          </a:prstGeom>
          <a:noFill/>
          <a:ln>
            <a:noFill/>
          </a:ln>
        </p:spPr>
        <p:txBody>
          <a:bodyPr anchorCtr="0" anchor="t" bIns="0" lIns="0" spcFirstLastPara="1" rIns="0" wrap="square" tIns="0">
            <a:spAutoFit/>
          </a:bodyPr>
          <a:lstStyle/>
          <a:p>
            <a:pPr indent="0" lvl="0" marL="0" marR="0" rtl="0" algn="ctr">
              <a:lnSpc>
                <a:spcPct val="140027"/>
              </a:lnSpc>
              <a:spcBef>
                <a:spcPts val="0"/>
              </a:spcBef>
              <a:spcAft>
                <a:spcPts val="0"/>
              </a:spcAft>
              <a:buNone/>
            </a:pPr>
            <a:r>
              <a:rPr b="1" i="0" lang="en" sz="3200" u="none" cap="none" strike="noStrike">
                <a:solidFill>
                  <a:srgbClr val="000000"/>
                </a:solidFill>
                <a:latin typeface="Josefin Slab"/>
                <a:ea typeface="Josefin Slab"/>
                <a:cs typeface="Josefin Slab"/>
                <a:sym typeface="Josefin Slab"/>
              </a:rPr>
              <a:t>Hello </a:t>
            </a:r>
            <a:endParaRPr sz="700"/>
          </a:p>
        </p:txBody>
      </p:sp>
      <p:sp>
        <p:nvSpPr>
          <p:cNvPr id="236" name="Google Shape;236;p27"/>
          <p:cNvSpPr txBox="1"/>
          <p:nvPr/>
        </p:nvSpPr>
        <p:spPr>
          <a:xfrm>
            <a:off x="1413304" y="2236668"/>
            <a:ext cx="2158800" cy="461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I'm Rain, and I'll be sharing with you my beautiful ideas. Follow me at @reallygreatsite to learn more. </a:t>
            </a:r>
            <a:endParaRPr sz="700"/>
          </a:p>
        </p:txBody>
      </p:sp>
      <p:sp>
        <p:nvSpPr>
          <p:cNvPr id="237" name="Google Shape;237;p27"/>
          <p:cNvSpPr txBox="1"/>
          <p:nvPr/>
        </p:nvSpPr>
        <p:spPr>
          <a:xfrm>
            <a:off x="1555876" y="1438025"/>
            <a:ext cx="1712700" cy="4617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3000" u="none" cap="none" strike="noStrike">
                <a:solidFill>
                  <a:srgbClr val="000000"/>
                </a:solidFill>
                <a:latin typeface="Archivo Black"/>
                <a:ea typeface="Archivo Black"/>
                <a:cs typeface="Archivo Black"/>
                <a:sym typeface="Archivo Black"/>
              </a:rPr>
              <a:t>THERE!</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28"/>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67000"/>
            </a:blip>
            <a:stretch>
              <a:fillRect b="-13110" l="0" r="0" t="-13110"/>
            </a:stretch>
          </a:blipFill>
          <a:ln>
            <a:noFill/>
          </a:ln>
        </p:spPr>
      </p:sp>
      <p:pic>
        <p:nvPicPr>
          <p:cNvPr id="243" name="Google Shape;243;p28"/>
          <p:cNvPicPr preferRelativeResize="0"/>
          <p:nvPr/>
        </p:nvPicPr>
        <p:blipFill>
          <a:blip r:embed="rId4">
            <a:alphaModFix/>
          </a:blip>
          <a:stretch>
            <a:fillRect/>
          </a:stretch>
        </p:blipFill>
        <p:spPr>
          <a:xfrm>
            <a:off x="0" y="0"/>
            <a:ext cx="9144000" cy="5143500"/>
          </a:xfrm>
          <a:prstGeom prst="rect">
            <a:avLst/>
          </a:prstGeom>
          <a:noFill/>
          <a:ln>
            <a:noFill/>
          </a:ln>
        </p:spPr>
      </p:pic>
      <p:grpSp>
        <p:nvGrpSpPr>
          <p:cNvPr id="244" name="Google Shape;244;p28"/>
          <p:cNvGrpSpPr/>
          <p:nvPr/>
        </p:nvGrpSpPr>
        <p:grpSpPr>
          <a:xfrm>
            <a:off x="340383" y="1534253"/>
            <a:ext cx="2130412" cy="860274"/>
            <a:chOff x="0" y="-9525"/>
            <a:chExt cx="5681100" cy="2294064"/>
          </a:xfrm>
        </p:grpSpPr>
        <p:sp>
          <p:nvSpPr>
            <p:cNvPr id="245" name="Google Shape;245;p28"/>
            <p:cNvSpPr txBox="1"/>
            <p:nvPr/>
          </p:nvSpPr>
          <p:spPr>
            <a:xfrm>
              <a:off x="0" y="-9525"/>
              <a:ext cx="5681100" cy="69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1700" u="none" cap="none" strike="noStrike">
                  <a:solidFill>
                    <a:srgbClr val="272B35"/>
                  </a:solidFill>
                  <a:latin typeface="Josefin Slab"/>
                  <a:ea typeface="Josefin Slab"/>
                  <a:cs typeface="Josefin Slab"/>
                  <a:sym typeface="Josefin Slab"/>
                </a:rPr>
                <a:t>ADD A MAIN POINT</a:t>
              </a:r>
              <a:endParaRPr sz="700"/>
            </a:p>
          </p:txBody>
        </p:sp>
        <p:sp>
          <p:nvSpPr>
            <p:cNvPr id="246" name="Google Shape;246;p28"/>
            <p:cNvSpPr txBox="1"/>
            <p:nvPr/>
          </p:nvSpPr>
          <p:spPr>
            <a:xfrm>
              <a:off x="0" y="1463739"/>
              <a:ext cx="5681100" cy="820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Elaborate on what you</a:t>
              </a:r>
              <a:endParaRPr sz="700"/>
            </a:p>
            <a:p>
              <a:pPr indent="0" lvl="1" marL="0" marR="0" rtl="0" algn="ctr">
                <a:lnSpc>
                  <a:spcPct val="10000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want to discuss. </a:t>
              </a:r>
              <a:endParaRPr sz="700"/>
            </a:p>
          </p:txBody>
        </p:sp>
      </p:grpSp>
      <p:grpSp>
        <p:nvGrpSpPr>
          <p:cNvPr id="247" name="Google Shape;247;p28"/>
          <p:cNvGrpSpPr/>
          <p:nvPr/>
        </p:nvGrpSpPr>
        <p:grpSpPr>
          <a:xfrm>
            <a:off x="2333484" y="3405125"/>
            <a:ext cx="2145825" cy="860274"/>
            <a:chOff x="0" y="-9525"/>
            <a:chExt cx="5722200" cy="2294064"/>
          </a:xfrm>
        </p:grpSpPr>
        <p:sp>
          <p:nvSpPr>
            <p:cNvPr id="248" name="Google Shape;248;p28"/>
            <p:cNvSpPr txBox="1"/>
            <p:nvPr/>
          </p:nvSpPr>
          <p:spPr>
            <a:xfrm>
              <a:off x="0" y="-9525"/>
              <a:ext cx="5722200" cy="69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1700" u="none" cap="none" strike="noStrike">
                  <a:solidFill>
                    <a:srgbClr val="272B35"/>
                  </a:solidFill>
                  <a:latin typeface="Josefin Slab"/>
                  <a:ea typeface="Josefin Slab"/>
                  <a:cs typeface="Josefin Slab"/>
                  <a:sym typeface="Josefin Slab"/>
                </a:rPr>
                <a:t>ADD A MAIN POINT</a:t>
              </a:r>
              <a:endParaRPr sz="700"/>
            </a:p>
          </p:txBody>
        </p:sp>
        <p:sp>
          <p:nvSpPr>
            <p:cNvPr id="249" name="Google Shape;249;p28"/>
            <p:cNvSpPr txBox="1"/>
            <p:nvPr/>
          </p:nvSpPr>
          <p:spPr>
            <a:xfrm>
              <a:off x="0" y="1463739"/>
              <a:ext cx="5722200" cy="820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Elaborate on what you</a:t>
              </a:r>
              <a:endParaRPr sz="700"/>
            </a:p>
            <a:p>
              <a:pPr indent="0" lvl="1" marL="0" marR="0" rtl="0" algn="ctr">
                <a:lnSpc>
                  <a:spcPct val="10000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want to discuss. </a:t>
              </a:r>
              <a:endParaRPr sz="700"/>
            </a:p>
          </p:txBody>
        </p:sp>
      </p:grpSp>
      <p:grpSp>
        <p:nvGrpSpPr>
          <p:cNvPr id="250" name="Google Shape;250;p28"/>
          <p:cNvGrpSpPr/>
          <p:nvPr/>
        </p:nvGrpSpPr>
        <p:grpSpPr>
          <a:xfrm>
            <a:off x="4417140" y="1797251"/>
            <a:ext cx="2115000" cy="860274"/>
            <a:chOff x="0" y="-9525"/>
            <a:chExt cx="5640000" cy="2294064"/>
          </a:xfrm>
        </p:grpSpPr>
        <p:sp>
          <p:nvSpPr>
            <p:cNvPr id="251" name="Google Shape;251;p28"/>
            <p:cNvSpPr txBox="1"/>
            <p:nvPr/>
          </p:nvSpPr>
          <p:spPr>
            <a:xfrm>
              <a:off x="0" y="-9525"/>
              <a:ext cx="5640000" cy="69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1700" u="none" cap="none" strike="noStrike">
                  <a:solidFill>
                    <a:srgbClr val="272B35"/>
                  </a:solidFill>
                  <a:latin typeface="Josefin Slab"/>
                  <a:ea typeface="Josefin Slab"/>
                  <a:cs typeface="Josefin Slab"/>
                  <a:sym typeface="Josefin Slab"/>
                </a:rPr>
                <a:t>ADD A MAIN POINT</a:t>
              </a:r>
              <a:endParaRPr sz="700"/>
            </a:p>
          </p:txBody>
        </p:sp>
        <p:sp>
          <p:nvSpPr>
            <p:cNvPr id="252" name="Google Shape;252;p28"/>
            <p:cNvSpPr txBox="1"/>
            <p:nvPr/>
          </p:nvSpPr>
          <p:spPr>
            <a:xfrm>
              <a:off x="0" y="1463739"/>
              <a:ext cx="5640000" cy="820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Elaborate on what you</a:t>
              </a:r>
              <a:endParaRPr sz="700"/>
            </a:p>
            <a:p>
              <a:pPr indent="0" lvl="1" marL="0" marR="0" rtl="0" algn="ctr">
                <a:lnSpc>
                  <a:spcPct val="10000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want to discuss. </a:t>
              </a:r>
              <a:endParaRPr sz="700"/>
            </a:p>
          </p:txBody>
        </p:sp>
      </p:grpSp>
      <p:grpSp>
        <p:nvGrpSpPr>
          <p:cNvPr id="253" name="Google Shape;253;p28"/>
          <p:cNvGrpSpPr/>
          <p:nvPr/>
        </p:nvGrpSpPr>
        <p:grpSpPr>
          <a:xfrm>
            <a:off x="6610292" y="3636211"/>
            <a:ext cx="2099475" cy="860274"/>
            <a:chOff x="0" y="-9525"/>
            <a:chExt cx="5598600" cy="2294064"/>
          </a:xfrm>
        </p:grpSpPr>
        <p:sp>
          <p:nvSpPr>
            <p:cNvPr id="254" name="Google Shape;254;p28"/>
            <p:cNvSpPr txBox="1"/>
            <p:nvPr/>
          </p:nvSpPr>
          <p:spPr>
            <a:xfrm>
              <a:off x="0" y="-9525"/>
              <a:ext cx="5598600" cy="139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1700" u="none" cap="none" strike="noStrike">
                  <a:solidFill>
                    <a:srgbClr val="272B35"/>
                  </a:solidFill>
                  <a:latin typeface="Josefin Slab"/>
                  <a:ea typeface="Josefin Slab"/>
                  <a:cs typeface="Josefin Slab"/>
                  <a:sym typeface="Josefin Slab"/>
                </a:rPr>
                <a:t>ADD A MAIN POINT</a:t>
              </a:r>
              <a:endParaRPr sz="700"/>
            </a:p>
          </p:txBody>
        </p:sp>
        <p:sp>
          <p:nvSpPr>
            <p:cNvPr id="255" name="Google Shape;255;p28"/>
            <p:cNvSpPr txBox="1"/>
            <p:nvPr/>
          </p:nvSpPr>
          <p:spPr>
            <a:xfrm>
              <a:off x="0" y="1463739"/>
              <a:ext cx="5598600" cy="820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Elaborate on what you</a:t>
              </a:r>
              <a:endParaRPr sz="700"/>
            </a:p>
            <a:p>
              <a:pPr indent="0" lvl="1" marL="0" marR="0" rtl="0" algn="ctr">
                <a:lnSpc>
                  <a:spcPct val="10000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want to discuss. </a:t>
              </a:r>
              <a:endParaRPr sz="700"/>
            </a:p>
          </p:txBody>
        </p:sp>
      </p:grpSp>
      <p:sp>
        <p:nvSpPr>
          <p:cNvPr id="256" name="Google Shape;256;p28"/>
          <p:cNvSpPr/>
          <p:nvPr/>
        </p:nvSpPr>
        <p:spPr>
          <a:xfrm>
            <a:off x="545165" y="3298319"/>
            <a:ext cx="1720833" cy="1576713"/>
          </a:xfrm>
          <a:custGeom>
            <a:rect b="b" l="l" r="r" t="t"/>
            <a:pathLst>
              <a:path extrusionOk="0" h="3153426" w="3441666">
                <a:moveTo>
                  <a:pt x="0" y="0"/>
                </a:moveTo>
                <a:lnTo>
                  <a:pt x="3441666" y="0"/>
                </a:lnTo>
                <a:lnTo>
                  <a:pt x="3441666" y="3153427"/>
                </a:lnTo>
                <a:lnTo>
                  <a:pt x="0" y="3153427"/>
                </a:lnTo>
                <a:lnTo>
                  <a:pt x="0" y="0"/>
                </a:lnTo>
                <a:close/>
              </a:path>
            </a:pathLst>
          </a:custGeom>
          <a:blipFill rotWithShape="1">
            <a:blip r:embed="rId5">
              <a:alphaModFix/>
            </a:blip>
            <a:stretch>
              <a:fillRect b="0" l="0" r="0" t="0"/>
            </a:stretch>
          </a:blipFill>
          <a:ln>
            <a:noFill/>
          </a:ln>
        </p:spPr>
      </p:sp>
      <p:sp>
        <p:nvSpPr>
          <p:cNvPr id="257" name="Google Shape;257;p28"/>
          <p:cNvSpPr/>
          <p:nvPr/>
        </p:nvSpPr>
        <p:spPr>
          <a:xfrm rot="1022662">
            <a:off x="1534309" y="128727"/>
            <a:ext cx="1033164" cy="1033164"/>
          </a:xfrm>
          <a:custGeom>
            <a:rect b="b" l="l" r="r" t="t"/>
            <a:pathLst>
              <a:path extrusionOk="0" h="2066328" w="2066328">
                <a:moveTo>
                  <a:pt x="0" y="0"/>
                </a:moveTo>
                <a:lnTo>
                  <a:pt x="2066328" y="0"/>
                </a:lnTo>
                <a:lnTo>
                  <a:pt x="2066328" y="2066329"/>
                </a:lnTo>
                <a:lnTo>
                  <a:pt x="0" y="2066329"/>
                </a:lnTo>
                <a:lnTo>
                  <a:pt x="0" y="0"/>
                </a:lnTo>
                <a:close/>
              </a:path>
            </a:pathLst>
          </a:custGeom>
          <a:blipFill rotWithShape="1">
            <a:blip r:embed="rId6">
              <a:alphaModFix/>
            </a:blip>
            <a:stretch>
              <a:fillRect b="0" l="0" r="0" t="0"/>
            </a:stretch>
          </a:blipFill>
          <a:ln>
            <a:noFill/>
          </a:ln>
        </p:spPr>
      </p:sp>
      <p:sp>
        <p:nvSpPr>
          <p:cNvPr id="258" name="Google Shape;258;p28"/>
          <p:cNvSpPr/>
          <p:nvPr/>
        </p:nvSpPr>
        <p:spPr>
          <a:xfrm>
            <a:off x="6650718" y="190317"/>
            <a:ext cx="1831086" cy="2057400"/>
          </a:xfrm>
          <a:custGeom>
            <a:rect b="b" l="l" r="r" t="t"/>
            <a:pathLst>
              <a:path extrusionOk="0" h="4114800" w="3662172">
                <a:moveTo>
                  <a:pt x="0" y="0"/>
                </a:moveTo>
                <a:lnTo>
                  <a:pt x="3662172" y="0"/>
                </a:lnTo>
                <a:lnTo>
                  <a:pt x="3662172" y="4114800"/>
                </a:lnTo>
                <a:lnTo>
                  <a:pt x="0" y="4114800"/>
                </a:lnTo>
                <a:lnTo>
                  <a:pt x="0" y="0"/>
                </a:lnTo>
                <a:close/>
              </a:path>
            </a:pathLst>
          </a:custGeom>
          <a:blipFill rotWithShape="1">
            <a:blip r:embed="rId7">
              <a:alphaModFix/>
            </a:blip>
            <a:stretch>
              <a:fillRect b="0" l="0" r="0" t="0"/>
            </a:stretch>
          </a:blipFill>
          <a:ln>
            <a:noFill/>
          </a:ln>
        </p:spPr>
      </p:sp>
      <p:sp>
        <p:nvSpPr>
          <p:cNvPr id="259" name="Google Shape;259;p28"/>
          <p:cNvSpPr/>
          <p:nvPr/>
        </p:nvSpPr>
        <p:spPr>
          <a:xfrm>
            <a:off x="5113481" y="4222939"/>
            <a:ext cx="1105297" cy="1304186"/>
          </a:xfrm>
          <a:custGeom>
            <a:rect b="b" l="l" r="r" t="t"/>
            <a:pathLst>
              <a:path extrusionOk="0" h="2608371" w="2210594">
                <a:moveTo>
                  <a:pt x="0" y="0"/>
                </a:moveTo>
                <a:lnTo>
                  <a:pt x="2210594" y="0"/>
                </a:lnTo>
                <a:lnTo>
                  <a:pt x="2210594" y="2608371"/>
                </a:lnTo>
                <a:lnTo>
                  <a:pt x="0" y="2608371"/>
                </a:lnTo>
                <a:lnTo>
                  <a:pt x="0" y="0"/>
                </a:lnTo>
                <a:close/>
              </a:path>
            </a:pathLst>
          </a:custGeom>
          <a:blipFill rotWithShape="1">
            <a:blip r:embed="rId8">
              <a:alphaModFix/>
            </a:blip>
            <a:stretch>
              <a:fillRect b="0" l="0" r="0" t="0"/>
            </a:stretch>
          </a:blipFill>
          <a:ln>
            <a:noFill/>
          </a:ln>
        </p:spPr>
      </p:sp>
      <p:sp>
        <p:nvSpPr>
          <p:cNvPr id="260" name="Google Shape;260;p28"/>
          <p:cNvSpPr/>
          <p:nvPr/>
        </p:nvSpPr>
        <p:spPr>
          <a:xfrm rot="2181002">
            <a:off x="3953402" y="-356704"/>
            <a:ext cx="1051846" cy="2057400"/>
          </a:xfrm>
          <a:custGeom>
            <a:rect b="b" l="l" r="r" t="t"/>
            <a:pathLst>
              <a:path extrusionOk="0" h="4114800" w="2103692">
                <a:moveTo>
                  <a:pt x="0" y="0"/>
                </a:moveTo>
                <a:lnTo>
                  <a:pt x="2103691" y="0"/>
                </a:lnTo>
                <a:lnTo>
                  <a:pt x="2103691" y="4114800"/>
                </a:lnTo>
                <a:lnTo>
                  <a:pt x="0" y="4114800"/>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grpSp>
        <p:nvGrpSpPr>
          <p:cNvPr id="265" name="Google Shape;265;p29"/>
          <p:cNvGrpSpPr/>
          <p:nvPr/>
        </p:nvGrpSpPr>
        <p:grpSpPr>
          <a:xfrm rot="68196">
            <a:off x="3405634" y="680535"/>
            <a:ext cx="1680860" cy="1615382"/>
            <a:chOff x="0" y="-38100"/>
            <a:chExt cx="885392" cy="850900"/>
          </a:xfrm>
        </p:grpSpPr>
        <p:sp>
          <p:nvSpPr>
            <p:cNvPr id="266" name="Google Shape;266;p29"/>
            <p:cNvSpPr/>
            <p:nvPr/>
          </p:nvSpPr>
          <p:spPr>
            <a:xfrm>
              <a:off x="0" y="0"/>
              <a:ext cx="885392" cy="170564"/>
            </a:xfrm>
            <a:custGeom>
              <a:rect b="b" l="l" r="r" t="t"/>
              <a:pathLst>
                <a:path extrusionOk="0" h="170564" w="885392">
                  <a:moveTo>
                    <a:pt x="0" y="0"/>
                  </a:moveTo>
                  <a:lnTo>
                    <a:pt x="885392" y="0"/>
                  </a:lnTo>
                  <a:lnTo>
                    <a:pt x="885392" y="170564"/>
                  </a:lnTo>
                  <a:lnTo>
                    <a:pt x="0" y="170564"/>
                  </a:lnTo>
                  <a:close/>
                </a:path>
              </a:pathLst>
            </a:custGeom>
            <a:solidFill>
              <a:srgbClr val="FEB24F"/>
            </a:solidFill>
            <a:ln>
              <a:noFill/>
            </a:ln>
          </p:spPr>
        </p:sp>
        <p:sp>
          <p:nvSpPr>
            <p:cNvPr id="267" name="Google Shape;267;p29"/>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68" name="Google Shape;268;p29"/>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67000"/>
            </a:blip>
            <a:stretch>
              <a:fillRect b="-13110" l="0" r="0" t="-13110"/>
            </a:stretch>
          </a:blipFill>
          <a:ln>
            <a:noFill/>
          </a:ln>
        </p:spPr>
      </p:sp>
      <p:pic>
        <p:nvPicPr>
          <p:cNvPr id="269" name="Google Shape;269;p29"/>
          <p:cNvPicPr preferRelativeResize="0"/>
          <p:nvPr/>
        </p:nvPicPr>
        <p:blipFill>
          <a:blip r:embed="rId4">
            <a:alphaModFix/>
          </a:blip>
          <a:stretch>
            <a:fillRect/>
          </a:stretch>
        </p:blipFill>
        <p:spPr>
          <a:xfrm>
            <a:off x="0" y="0"/>
            <a:ext cx="9144000" cy="5143500"/>
          </a:xfrm>
          <a:prstGeom prst="rect">
            <a:avLst/>
          </a:prstGeom>
          <a:noFill/>
          <a:ln>
            <a:noFill/>
          </a:ln>
        </p:spPr>
      </p:pic>
      <p:sp>
        <p:nvSpPr>
          <p:cNvPr id="270" name="Google Shape;270;p29"/>
          <p:cNvSpPr/>
          <p:nvPr/>
        </p:nvSpPr>
        <p:spPr>
          <a:xfrm rot="508055">
            <a:off x="-74973" y="396564"/>
            <a:ext cx="2805778" cy="2805778"/>
          </a:xfrm>
          <a:custGeom>
            <a:rect b="b" l="l" r="r" t="t"/>
            <a:pathLst>
              <a:path extrusionOk="0" h="5611555" w="5611555">
                <a:moveTo>
                  <a:pt x="0" y="0"/>
                </a:moveTo>
                <a:lnTo>
                  <a:pt x="5611555" y="0"/>
                </a:lnTo>
                <a:lnTo>
                  <a:pt x="5611555" y="5611555"/>
                </a:lnTo>
                <a:lnTo>
                  <a:pt x="0" y="5611555"/>
                </a:lnTo>
                <a:lnTo>
                  <a:pt x="0" y="0"/>
                </a:lnTo>
                <a:close/>
              </a:path>
            </a:pathLst>
          </a:custGeom>
          <a:blipFill rotWithShape="1">
            <a:blip r:embed="rId5">
              <a:alphaModFix/>
            </a:blip>
            <a:stretch>
              <a:fillRect b="0" l="0" r="0" t="0"/>
            </a:stretch>
          </a:blipFill>
          <a:ln>
            <a:noFill/>
          </a:ln>
        </p:spPr>
      </p:sp>
      <p:sp>
        <p:nvSpPr>
          <p:cNvPr id="271" name="Google Shape;271;p29"/>
          <p:cNvSpPr/>
          <p:nvPr/>
        </p:nvSpPr>
        <p:spPr>
          <a:xfrm>
            <a:off x="-64686" y="2855956"/>
            <a:ext cx="2075561" cy="2057400"/>
          </a:xfrm>
          <a:custGeom>
            <a:rect b="b" l="l" r="r" t="t"/>
            <a:pathLst>
              <a:path extrusionOk="0" h="4114800" w="4151122">
                <a:moveTo>
                  <a:pt x="0" y="0"/>
                </a:moveTo>
                <a:lnTo>
                  <a:pt x="4151122" y="0"/>
                </a:lnTo>
                <a:lnTo>
                  <a:pt x="4151122" y="4114800"/>
                </a:lnTo>
                <a:lnTo>
                  <a:pt x="0" y="4114800"/>
                </a:lnTo>
                <a:lnTo>
                  <a:pt x="0" y="0"/>
                </a:lnTo>
                <a:close/>
              </a:path>
            </a:pathLst>
          </a:custGeom>
          <a:blipFill rotWithShape="1">
            <a:blip r:embed="rId6">
              <a:alphaModFix/>
            </a:blip>
            <a:stretch>
              <a:fillRect b="0" l="0" r="0" t="0"/>
            </a:stretch>
          </a:blipFill>
          <a:ln>
            <a:noFill/>
          </a:ln>
        </p:spPr>
      </p:sp>
      <p:sp>
        <p:nvSpPr>
          <p:cNvPr id="272" name="Google Shape;272;p29"/>
          <p:cNvSpPr/>
          <p:nvPr/>
        </p:nvSpPr>
        <p:spPr>
          <a:xfrm>
            <a:off x="6712044" y="3195394"/>
            <a:ext cx="1453163" cy="1918367"/>
          </a:xfrm>
          <a:custGeom>
            <a:rect b="b" l="l" r="r" t="t"/>
            <a:pathLst>
              <a:path extrusionOk="0" h="3836734" w="2906326">
                <a:moveTo>
                  <a:pt x="0" y="0"/>
                </a:moveTo>
                <a:lnTo>
                  <a:pt x="2906326" y="0"/>
                </a:lnTo>
                <a:lnTo>
                  <a:pt x="2906326" y="3836734"/>
                </a:lnTo>
                <a:lnTo>
                  <a:pt x="0" y="3836734"/>
                </a:lnTo>
                <a:lnTo>
                  <a:pt x="0" y="0"/>
                </a:lnTo>
                <a:close/>
              </a:path>
            </a:pathLst>
          </a:custGeom>
          <a:blipFill rotWithShape="1">
            <a:blip r:embed="rId7">
              <a:alphaModFix/>
            </a:blip>
            <a:stretch>
              <a:fillRect b="0" l="0" r="0" t="0"/>
            </a:stretch>
          </a:blipFill>
          <a:ln>
            <a:noFill/>
          </a:ln>
        </p:spPr>
      </p:sp>
      <p:sp>
        <p:nvSpPr>
          <p:cNvPr id="273" name="Google Shape;273;p29"/>
          <p:cNvSpPr txBox="1"/>
          <p:nvPr/>
        </p:nvSpPr>
        <p:spPr>
          <a:xfrm>
            <a:off x="3320850" y="664026"/>
            <a:ext cx="1854000" cy="492600"/>
          </a:xfrm>
          <a:prstGeom prst="rect">
            <a:avLst/>
          </a:prstGeom>
          <a:noFill/>
          <a:ln>
            <a:noFill/>
          </a:ln>
        </p:spPr>
        <p:txBody>
          <a:bodyPr anchorCtr="0" anchor="t" bIns="0" lIns="0" spcFirstLastPara="1" rIns="0" wrap="square" tIns="0">
            <a:spAutoFit/>
          </a:bodyPr>
          <a:lstStyle/>
          <a:p>
            <a:pPr indent="0" lvl="0" marL="0" marR="0" rtl="0" algn="ctr">
              <a:lnSpc>
                <a:spcPct val="140027"/>
              </a:lnSpc>
              <a:spcBef>
                <a:spcPts val="0"/>
              </a:spcBef>
              <a:spcAft>
                <a:spcPts val="0"/>
              </a:spcAft>
              <a:buNone/>
            </a:pPr>
            <a:r>
              <a:rPr b="1" i="0" lang="en" sz="3200" u="none" cap="none" strike="noStrike">
                <a:solidFill>
                  <a:srgbClr val="000000"/>
                </a:solidFill>
                <a:latin typeface="Josefin Slab"/>
                <a:ea typeface="Josefin Slab"/>
                <a:cs typeface="Josefin Slab"/>
                <a:sym typeface="Josefin Slab"/>
              </a:rPr>
              <a:t>Image</a:t>
            </a:r>
            <a:endParaRPr sz="700"/>
          </a:p>
        </p:txBody>
      </p:sp>
      <p:sp>
        <p:nvSpPr>
          <p:cNvPr id="274" name="Google Shape;274;p29"/>
          <p:cNvSpPr txBox="1"/>
          <p:nvPr/>
        </p:nvSpPr>
        <p:spPr>
          <a:xfrm>
            <a:off x="3262125" y="1065200"/>
            <a:ext cx="2075400" cy="4617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3000" u="none" cap="none" strike="noStrike">
                <a:solidFill>
                  <a:srgbClr val="000000"/>
                </a:solidFill>
                <a:latin typeface="Archivo Black"/>
                <a:ea typeface="Archivo Black"/>
                <a:cs typeface="Archivo Black"/>
                <a:sym typeface="Archivo Black"/>
              </a:rPr>
              <a:t>GALLERY</a:t>
            </a:r>
            <a:endParaRPr sz="700"/>
          </a:p>
        </p:txBody>
      </p:sp>
      <p:pic>
        <p:nvPicPr>
          <p:cNvPr id="275" name="Google Shape;275;p29"/>
          <p:cNvPicPr preferRelativeResize="0"/>
          <p:nvPr/>
        </p:nvPicPr>
        <p:blipFill>
          <a:blip r:embed="rId8">
            <a:alphaModFix/>
          </a:blip>
          <a:stretch>
            <a:fillRect/>
          </a:stretch>
        </p:blipFill>
        <p:spPr>
          <a:xfrm>
            <a:off x="-152405" y="326200"/>
            <a:ext cx="2922624" cy="2943954"/>
          </a:xfrm>
          <a:prstGeom prst="rect">
            <a:avLst/>
          </a:prstGeom>
          <a:noFill/>
          <a:ln>
            <a:noFill/>
          </a:ln>
        </p:spPr>
      </p:pic>
      <p:pic>
        <p:nvPicPr>
          <p:cNvPr id="276" name="Google Shape;276;p29"/>
          <p:cNvPicPr preferRelativeResize="0"/>
          <p:nvPr/>
        </p:nvPicPr>
        <p:blipFill>
          <a:blip r:embed="rId9">
            <a:alphaModFix/>
          </a:blip>
          <a:stretch>
            <a:fillRect/>
          </a:stretch>
        </p:blipFill>
        <p:spPr>
          <a:xfrm>
            <a:off x="2935324" y="2113678"/>
            <a:ext cx="2975725" cy="3000071"/>
          </a:xfrm>
          <a:prstGeom prst="rect">
            <a:avLst/>
          </a:prstGeom>
          <a:noFill/>
          <a:ln>
            <a:noFill/>
          </a:ln>
        </p:spPr>
      </p:pic>
      <p:pic>
        <p:nvPicPr>
          <p:cNvPr id="277" name="Google Shape;277;p29"/>
          <p:cNvPicPr preferRelativeResize="0"/>
          <p:nvPr/>
        </p:nvPicPr>
        <p:blipFill>
          <a:blip r:embed="rId10">
            <a:alphaModFix/>
          </a:blip>
          <a:stretch>
            <a:fillRect/>
          </a:stretch>
        </p:blipFill>
        <p:spPr>
          <a:xfrm>
            <a:off x="6111629" y="32650"/>
            <a:ext cx="3019099" cy="30431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grpSp>
        <p:nvGrpSpPr>
          <p:cNvPr id="282" name="Google Shape;282;p30"/>
          <p:cNvGrpSpPr/>
          <p:nvPr/>
        </p:nvGrpSpPr>
        <p:grpSpPr>
          <a:xfrm rot="-104961">
            <a:off x="3367235" y="923786"/>
            <a:ext cx="2444542" cy="1615382"/>
            <a:chOff x="0" y="-38100"/>
            <a:chExt cx="1287660" cy="850900"/>
          </a:xfrm>
        </p:grpSpPr>
        <p:sp>
          <p:nvSpPr>
            <p:cNvPr id="283" name="Google Shape;283;p30"/>
            <p:cNvSpPr/>
            <p:nvPr/>
          </p:nvSpPr>
          <p:spPr>
            <a:xfrm>
              <a:off x="0" y="0"/>
              <a:ext cx="1287660" cy="170564"/>
            </a:xfrm>
            <a:custGeom>
              <a:rect b="b" l="l" r="r" t="t"/>
              <a:pathLst>
                <a:path extrusionOk="0" h="170564" w="1287660">
                  <a:moveTo>
                    <a:pt x="0" y="0"/>
                  </a:moveTo>
                  <a:lnTo>
                    <a:pt x="1287660" y="0"/>
                  </a:lnTo>
                  <a:lnTo>
                    <a:pt x="1287660" y="170564"/>
                  </a:lnTo>
                  <a:lnTo>
                    <a:pt x="0" y="170564"/>
                  </a:lnTo>
                  <a:close/>
                </a:path>
              </a:pathLst>
            </a:custGeom>
            <a:solidFill>
              <a:srgbClr val="919A56"/>
            </a:solidFill>
            <a:ln>
              <a:noFill/>
            </a:ln>
          </p:spPr>
        </p:sp>
        <p:sp>
          <p:nvSpPr>
            <p:cNvPr id="284" name="Google Shape;284;p30"/>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85" name="Google Shape;285;p30"/>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67000"/>
            </a:blip>
            <a:stretch>
              <a:fillRect b="-13110" l="0" r="0" t="-13110"/>
            </a:stretch>
          </a:blipFill>
          <a:ln>
            <a:noFill/>
          </a:ln>
        </p:spPr>
      </p:sp>
      <p:pic>
        <p:nvPicPr>
          <p:cNvPr id="286" name="Google Shape;286;p30"/>
          <p:cNvPicPr preferRelativeResize="0"/>
          <p:nvPr/>
        </p:nvPicPr>
        <p:blipFill>
          <a:blip r:embed="rId4">
            <a:alphaModFix/>
          </a:blip>
          <a:stretch>
            <a:fillRect/>
          </a:stretch>
        </p:blipFill>
        <p:spPr>
          <a:xfrm>
            <a:off x="0" y="0"/>
            <a:ext cx="9144000" cy="5143500"/>
          </a:xfrm>
          <a:prstGeom prst="rect">
            <a:avLst/>
          </a:prstGeom>
          <a:noFill/>
          <a:ln>
            <a:noFill/>
          </a:ln>
        </p:spPr>
      </p:pic>
      <p:sp>
        <p:nvSpPr>
          <p:cNvPr id="287" name="Google Shape;287;p30"/>
          <p:cNvSpPr/>
          <p:nvPr/>
        </p:nvSpPr>
        <p:spPr>
          <a:xfrm>
            <a:off x="74162" y="831229"/>
            <a:ext cx="880376" cy="1112640"/>
          </a:xfrm>
          <a:custGeom>
            <a:rect b="b" l="l" r="r" t="t"/>
            <a:pathLst>
              <a:path extrusionOk="0" h="2225280" w="1760753">
                <a:moveTo>
                  <a:pt x="0" y="0"/>
                </a:moveTo>
                <a:lnTo>
                  <a:pt x="1760752" y="0"/>
                </a:lnTo>
                <a:lnTo>
                  <a:pt x="1760752" y="2225280"/>
                </a:lnTo>
                <a:lnTo>
                  <a:pt x="0" y="2225280"/>
                </a:lnTo>
                <a:lnTo>
                  <a:pt x="0" y="0"/>
                </a:lnTo>
                <a:close/>
              </a:path>
            </a:pathLst>
          </a:custGeom>
          <a:blipFill rotWithShape="1">
            <a:blip r:embed="rId5">
              <a:alphaModFix/>
            </a:blip>
            <a:stretch>
              <a:fillRect b="0" l="0" r="0" t="0"/>
            </a:stretch>
          </a:blipFill>
          <a:ln>
            <a:noFill/>
          </a:ln>
        </p:spPr>
      </p:sp>
      <p:sp>
        <p:nvSpPr>
          <p:cNvPr id="288" name="Google Shape;288;p30"/>
          <p:cNvSpPr/>
          <p:nvPr/>
        </p:nvSpPr>
        <p:spPr>
          <a:xfrm rot="-8705505">
            <a:off x="6937898" y="-336479"/>
            <a:ext cx="1820799" cy="2057400"/>
          </a:xfrm>
          <a:custGeom>
            <a:rect b="b" l="l" r="r" t="t"/>
            <a:pathLst>
              <a:path extrusionOk="0" h="4114800" w="3641598">
                <a:moveTo>
                  <a:pt x="0" y="0"/>
                </a:moveTo>
                <a:lnTo>
                  <a:pt x="3641598" y="0"/>
                </a:lnTo>
                <a:lnTo>
                  <a:pt x="3641598" y="4114800"/>
                </a:lnTo>
                <a:lnTo>
                  <a:pt x="0" y="4114800"/>
                </a:lnTo>
                <a:lnTo>
                  <a:pt x="0" y="0"/>
                </a:lnTo>
                <a:close/>
              </a:path>
            </a:pathLst>
          </a:custGeom>
          <a:blipFill rotWithShape="1">
            <a:blip r:embed="rId6">
              <a:alphaModFix/>
            </a:blip>
            <a:stretch>
              <a:fillRect b="0" l="0" r="0" t="0"/>
            </a:stretch>
          </a:blipFill>
          <a:ln>
            <a:noFill/>
          </a:ln>
        </p:spPr>
      </p:sp>
      <p:sp>
        <p:nvSpPr>
          <p:cNvPr id="289" name="Google Shape;289;p30"/>
          <p:cNvSpPr txBox="1"/>
          <p:nvPr/>
        </p:nvSpPr>
        <p:spPr>
          <a:xfrm>
            <a:off x="1661324" y="378593"/>
            <a:ext cx="5821354" cy="560581"/>
          </a:xfrm>
          <a:prstGeom prst="rect">
            <a:avLst/>
          </a:prstGeom>
          <a:noFill/>
          <a:ln>
            <a:noFill/>
          </a:ln>
        </p:spPr>
        <p:txBody>
          <a:bodyPr anchorCtr="0" anchor="t" bIns="0" lIns="0" spcFirstLastPara="1" rIns="0" wrap="square" tIns="0">
            <a:spAutoFit/>
          </a:bodyPr>
          <a:lstStyle/>
          <a:p>
            <a:pPr indent="0" lvl="0" marL="0" marR="0" rtl="0" algn="ctr">
              <a:lnSpc>
                <a:spcPct val="140027"/>
              </a:lnSpc>
              <a:spcBef>
                <a:spcPts val="0"/>
              </a:spcBef>
              <a:spcAft>
                <a:spcPts val="0"/>
              </a:spcAft>
              <a:buNone/>
            </a:pPr>
            <a:r>
              <a:rPr b="1" i="0" lang="en" sz="3200" u="none" cap="none" strike="noStrike">
                <a:solidFill>
                  <a:srgbClr val="000000"/>
                </a:solidFill>
                <a:latin typeface="Josefin Slab"/>
                <a:ea typeface="Josefin Slab"/>
                <a:cs typeface="Josefin Slab"/>
                <a:sym typeface="Josefin Slab"/>
              </a:rPr>
              <a:t>Meet </a:t>
            </a:r>
            <a:endParaRPr sz="700"/>
          </a:p>
        </p:txBody>
      </p:sp>
      <p:sp>
        <p:nvSpPr>
          <p:cNvPr id="290" name="Google Shape;290;p30"/>
          <p:cNvSpPr txBox="1"/>
          <p:nvPr/>
        </p:nvSpPr>
        <p:spPr>
          <a:xfrm>
            <a:off x="782485" y="4100123"/>
            <a:ext cx="2062325" cy="25241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1700" u="none" cap="none" strike="noStrike">
                <a:solidFill>
                  <a:srgbClr val="272B35"/>
                </a:solidFill>
                <a:latin typeface="Josefin Slab"/>
                <a:ea typeface="Josefin Slab"/>
                <a:cs typeface="Josefin Slab"/>
                <a:sym typeface="Josefin Slab"/>
              </a:rPr>
              <a:t>NAME</a:t>
            </a:r>
            <a:endParaRPr sz="700"/>
          </a:p>
        </p:txBody>
      </p:sp>
      <p:sp>
        <p:nvSpPr>
          <p:cNvPr id="291" name="Google Shape;291;p30"/>
          <p:cNvSpPr txBox="1"/>
          <p:nvPr/>
        </p:nvSpPr>
        <p:spPr>
          <a:xfrm>
            <a:off x="3540838" y="4100123"/>
            <a:ext cx="2062325" cy="25241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1700" u="none" cap="none" strike="noStrike">
                <a:solidFill>
                  <a:srgbClr val="272B35"/>
                </a:solidFill>
                <a:latin typeface="Josefin Slab"/>
                <a:ea typeface="Josefin Slab"/>
                <a:cs typeface="Josefin Slab"/>
                <a:sym typeface="Josefin Slab"/>
              </a:rPr>
              <a:t>NAME</a:t>
            </a:r>
            <a:endParaRPr sz="700"/>
          </a:p>
        </p:txBody>
      </p:sp>
      <p:sp>
        <p:nvSpPr>
          <p:cNvPr id="292" name="Google Shape;292;p30"/>
          <p:cNvSpPr txBox="1"/>
          <p:nvPr/>
        </p:nvSpPr>
        <p:spPr>
          <a:xfrm>
            <a:off x="6312775" y="4100123"/>
            <a:ext cx="2062325" cy="25241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1700" u="none" cap="none" strike="noStrike">
                <a:solidFill>
                  <a:srgbClr val="272B35"/>
                </a:solidFill>
                <a:latin typeface="Josefin Slab"/>
                <a:ea typeface="Josefin Slab"/>
                <a:cs typeface="Josefin Slab"/>
                <a:sym typeface="Josefin Slab"/>
              </a:rPr>
              <a:t>NAME</a:t>
            </a:r>
            <a:endParaRPr sz="700"/>
          </a:p>
        </p:txBody>
      </p:sp>
      <p:sp>
        <p:nvSpPr>
          <p:cNvPr id="293" name="Google Shape;293;p30"/>
          <p:cNvSpPr txBox="1"/>
          <p:nvPr/>
        </p:nvSpPr>
        <p:spPr>
          <a:xfrm>
            <a:off x="782485" y="4408187"/>
            <a:ext cx="2062325" cy="174625"/>
          </a:xfrm>
          <a:prstGeom prst="rect">
            <a:avLst/>
          </a:prstGeom>
          <a:noFill/>
          <a:ln>
            <a:noFill/>
          </a:ln>
        </p:spPr>
        <p:txBody>
          <a:bodyPr anchorCtr="0" anchor="t" bIns="0" lIns="0" spcFirstLastPara="1" rIns="0" wrap="square" tIns="0">
            <a:spAutoFit/>
          </a:bodyPr>
          <a:lstStyle/>
          <a:p>
            <a:pPr indent="0" lvl="1" marL="0" marR="0" rtl="0" algn="ctr">
              <a:lnSpc>
                <a:spcPct val="14002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Title</a:t>
            </a:r>
            <a:endParaRPr sz="700"/>
          </a:p>
        </p:txBody>
      </p:sp>
      <p:sp>
        <p:nvSpPr>
          <p:cNvPr id="294" name="Google Shape;294;p30"/>
          <p:cNvSpPr txBox="1"/>
          <p:nvPr/>
        </p:nvSpPr>
        <p:spPr>
          <a:xfrm>
            <a:off x="3540838" y="4408187"/>
            <a:ext cx="2062325" cy="174625"/>
          </a:xfrm>
          <a:prstGeom prst="rect">
            <a:avLst/>
          </a:prstGeom>
          <a:noFill/>
          <a:ln>
            <a:noFill/>
          </a:ln>
        </p:spPr>
        <p:txBody>
          <a:bodyPr anchorCtr="0" anchor="t" bIns="0" lIns="0" spcFirstLastPara="1" rIns="0" wrap="square" tIns="0">
            <a:spAutoFit/>
          </a:bodyPr>
          <a:lstStyle/>
          <a:p>
            <a:pPr indent="0" lvl="1" marL="0" marR="0" rtl="0" algn="ctr">
              <a:lnSpc>
                <a:spcPct val="14002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Title</a:t>
            </a:r>
            <a:endParaRPr sz="700"/>
          </a:p>
        </p:txBody>
      </p:sp>
      <p:sp>
        <p:nvSpPr>
          <p:cNvPr id="295" name="Google Shape;295;p30"/>
          <p:cNvSpPr txBox="1"/>
          <p:nvPr/>
        </p:nvSpPr>
        <p:spPr>
          <a:xfrm>
            <a:off x="6312775" y="4408187"/>
            <a:ext cx="2062325" cy="174625"/>
          </a:xfrm>
          <a:prstGeom prst="rect">
            <a:avLst/>
          </a:prstGeom>
          <a:noFill/>
          <a:ln>
            <a:noFill/>
          </a:ln>
        </p:spPr>
        <p:txBody>
          <a:bodyPr anchorCtr="0" anchor="t" bIns="0" lIns="0" spcFirstLastPara="1" rIns="0" wrap="square" tIns="0">
            <a:spAutoFit/>
          </a:bodyPr>
          <a:lstStyle/>
          <a:p>
            <a:pPr indent="0" lvl="1" marL="0" marR="0" rtl="0" algn="ctr">
              <a:lnSpc>
                <a:spcPct val="14002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Title</a:t>
            </a:r>
            <a:endParaRPr sz="700"/>
          </a:p>
        </p:txBody>
      </p:sp>
      <p:sp>
        <p:nvSpPr>
          <p:cNvPr id="296" name="Google Shape;296;p30"/>
          <p:cNvSpPr txBox="1"/>
          <p:nvPr/>
        </p:nvSpPr>
        <p:spPr>
          <a:xfrm>
            <a:off x="3077175" y="877250"/>
            <a:ext cx="2996100" cy="46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000" u="none" cap="none" strike="noStrike">
                <a:solidFill>
                  <a:srgbClr val="000000"/>
                </a:solidFill>
                <a:latin typeface="Archivo Black"/>
                <a:ea typeface="Archivo Black"/>
                <a:cs typeface="Archivo Black"/>
                <a:sym typeface="Archivo Black"/>
              </a:rPr>
              <a:t>OUR TEAM</a:t>
            </a:r>
            <a:endParaRPr sz="700"/>
          </a:p>
        </p:txBody>
      </p:sp>
      <p:pic>
        <p:nvPicPr>
          <p:cNvPr id="297" name="Google Shape;297;p30"/>
          <p:cNvPicPr preferRelativeResize="0"/>
          <p:nvPr/>
        </p:nvPicPr>
        <p:blipFill>
          <a:blip r:embed="rId7">
            <a:alphaModFix/>
          </a:blip>
          <a:stretch>
            <a:fillRect/>
          </a:stretch>
        </p:blipFill>
        <p:spPr>
          <a:xfrm>
            <a:off x="913950" y="1943875"/>
            <a:ext cx="1841100" cy="1841100"/>
          </a:xfrm>
          <a:prstGeom prst="rect">
            <a:avLst/>
          </a:prstGeom>
          <a:noFill/>
          <a:ln>
            <a:noFill/>
          </a:ln>
        </p:spPr>
      </p:pic>
      <p:pic>
        <p:nvPicPr>
          <p:cNvPr id="298" name="Google Shape;298;p30"/>
          <p:cNvPicPr preferRelativeResize="0"/>
          <p:nvPr/>
        </p:nvPicPr>
        <p:blipFill>
          <a:blip r:embed="rId8">
            <a:alphaModFix/>
          </a:blip>
          <a:stretch>
            <a:fillRect/>
          </a:stretch>
        </p:blipFill>
        <p:spPr>
          <a:xfrm>
            <a:off x="3669000" y="1938850"/>
            <a:ext cx="1841100" cy="1841100"/>
          </a:xfrm>
          <a:prstGeom prst="rect">
            <a:avLst/>
          </a:prstGeom>
          <a:noFill/>
          <a:ln>
            <a:noFill/>
          </a:ln>
        </p:spPr>
      </p:pic>
      <p:pic>
        <p:nvPicPr>
          <p:cNvPr id="299" name="Google Shape;299;p30"/>
          <p:cNvPicPr preferRelativeResize="0"/>
          <p:nvPr/>
        </p:nvPicPr>
        <p:blipFill>
          <a:blip r:embed="rId9">
            <a:alphaModFix/>
          </a:blip>
          <a:stretch>
            <a:fillRect/>
          </a:stretch>
        </p:blipFill>
        <p:spPr>
          <a:xfrm>
            <a:off x="6424050" y="1938850"/>
            <a:ext cx="1841100" cy="1841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grpSp>
        <p:nvGrpSpPr>
          <p:cNvPr id="304" name="Google Shape;304;p31"/>
          <p:cNvGrpSpPr/>
          <p:nvPr/>
        </p:nvGrpSpPr>
        <p:grpSpPr>
          <a:xfrm rot="68196">
            <a:off x="5253994" y="1564422"/>
            <a:ext cx="2304843" cy="1615382"/>
            <a:chOff x="0" y="-38100"/>
            <a:chExt cx="1214074" cy="850900"/>
          </a:xfrm>
        </p:grpSpPr>
        <p:sp>
          <p:nvSpPr>
            <p:cNvPr id="305" name="Google Shape;305;p31"/>
            <p:cNvSpPr/>
            <p:nvPr/>
          </p:nvSpPr>
          <p:spPr>
            <a:xfrm>
              <a:off x="0" y="0"/>
              <a:ext cx="1214074" cy="170564"/>
            </a:xfrm>
            <a:custGeom>
              <a:rect b="b" l="l" r="r" t="t"/>
              <a:pathLst>
                <a:path extrusionOk="0" h="170564" w="1214074">
                  <a:moveTo>
                    <a:pt x="0" y="0"/>
                  </a:moveTo>
                  <a:lnTo>
                    <a:pt x="1214074" y="0"/>
                  </a:lnTo>
                  <a:lnTo>
                    <a:pt x="1214074" y="170564"/>
                  </a:lnTo>
                  <a:lnTo>
                    <a:pt x="0" y="170564"/>
                  </a:lnTo>
                  <a:close/>
                </a:path>
              </a:pathLst>
            </a:custGeom>
            <a:solidFill>
              <a:srgbClr val="FF423B"/>
            </a:solidFill>
            <a:ln>
              <a:noFill/>
            </a:ln>
          </p:spPr>
        </p:sp>
        <p:sp>
          <p:nvSpPr>
            <p:cNvPr id="306" name="Google Shape;306;p31"/>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07" name="Google Shape;307;p31"/>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67000"/>
            </a:blip>
            <a:stretch>
              <a:fillRect b="-13110" l="0" r="0" t="-13110"/>
            </a:stretch>
          </a:blipFill>
          <a:ln>
            <a:noFill/>
          </a:ln>
        </p:spPr>
      </p:sp>
      <p:pic>
        <p:nvPicPr>
          <p:cNvPr id="308" name="Google Shape;308;p31"/>
          <p:cNvPicPr preferRelativeResize="0"/>
          <p:nvPr/>
        </p:nvPicPr>
        <p:blipFill>
          <a:blip r:embed="rId4">
            <a:alphaModFix/>
          </a:blip>
          <a:stretch>
            <a:fillRect/>
          </a:stretch>
        </p:blipFill>
        <p:spPr>
          <a:xfrm>
            <a:off x="0" y="0"/>
            <a:ext cx="9144000" cy="5143500"/>
          </a:xfrm>
          <a:prstGeom prst="rect">
            <a:avLst/>
          </a:prstGeom>
          <a:noFill/>
          <a:ln>
            <a:noFill/>
          </a:ln>
        </p:spPr>
      </p:pic>
      <p:sp>
        <p:nvSpPr>
          <p:cNvPr id="309" name="Google Shape;309;p31"/>
          <p:cNvSpPr/>
          <p:nvPr/>
        </p:nvSpPr>
        <p:spPr>
          <a:xfrm>
            <a:off x="7409876" y="3292450"/>
            <a:ext cx="1641804" cy="1741967"/>
          </a:xfrm>
          <a:custGeom>
            <a:rect b="b" l="l" r="r" t="t"/>
            <a:pathLst>
              <a:path extrusionOk="0" h="3483934" w="3283608">
                <a:moveTo>
                  <a:pt x="0" y="0"/>
                </a:moveTo>
                <a:lnTo>
                  <a:pt x="3283607" y="0"/>
                </a:lnTo>
                <a:lnTo>
                  <a:pt x="3283607" y="3483934"/>
                </a:lnTo>
                <a:lnTo>
                  <a:pt x="0" y="3483934"/>
                </a:lnTo>
                <a:lnTo>
                  <a:pt x="0" y="0"/>
                </a:lnTo>
                <a:close/>
              </a:path>
            </a:pathLst>
          </a:custGeom>
          <a:blipFill rotWithShape="1">
            <a:blip r:embed="rId5">
              <a:alphaModFix/>
            </a:blip>
            <a:stretch>
              <a:fillRect b="0" l="0" r="0" t="0"/>
            </a:stretch>
          </a:blipFill>
          <a:ln>
            <a:noFill/>
          </a:ln>
        </p:spPr>
      </p:sp>
      <p:sp>
        <p:nvSpPr>
          <p:cNvPr id="310" name="Google Shape;310;p31"/>
          <p:cNvSpPr/>
          <p:nvPr/>
        </p:nvSpPr>
        <p:spPr>
          <a:xfrm>
            <a:off x="3961844" y="-50784"/>
            <a:ext cx="1072257" cy="1787096"/>
          </a:xfrm>
          <a:custGeom>
            <a:rect b="b" l="l" r="r" t="t"/>
            <a:pathLst>
              <a:path extrusionOk="0" h="3574192" w="2144515">
                <a:moveTo>
                  <a:pt x="0" y="0"/>
                </a:moveTo>
                <a:lnTo>
                  <a:pt x="2144515" y="0"/>
                </a:lnTo>
                <a:lnTo>
                  <a:pt x="2144515" y="3574191"/>
                </a:lnTo>
                <a:lnTo>
                  <a:pt x="0" y="3574191"/>
                </a:lnTo>
                <a:lnTo>
                  <a:pt x="0" y="0"/>
                </a:lnTo>
                <a:close/>
              </a:path>
            </a:pathLst>
          </a:custGeom>
          <a:blipFill rotWithShape="1">
            <a:blip r:embed="rId6">
              <a:alphaModFix/>
            </a:blip>
            <a:stretch>
              <a:fillRect b="0" l="0" r="0" t="0"/>
            </a:stretch>
          </a:blipFill>
          <a:ln>
            <a:noFill/>
          </a:ln>
        </p:spPr>
      </p:sp>
      <p:sp>
        <p:nvSpPr>
          <p:cNvPr id="311" name="Google Shape;311;p31"/>
          <p:cNvSpPr/>
          <p:nvPr/>
        </p:nvSpPr>
        <p:spPr>
          <a:xfrm flipH="1">
            <a:off x="-133036" y="2946256"/>
            <a:ext cx="1656207" cy="2057400"/>
          </a:xfrm>
          <a:custGeom>
            <a:rect b="b" l="l" r="r" t="t"/>
            <a:pathLst>
              <a:path extrusionOk="0" h="4114800" w="3312414">
                <a:moveTo>
                  <a:pt x="3312414" y="0"/>
                </a:moveTo>
                <a:lnTo>
                  <a:pt x="0" y="0"/>
                </a:lnTo>
                <a:lnTo>
                  <a:pt x="0" y="4114800"/>
                </a:lnTo>
                <a:lnTo>
                  <a:pt x="3312414" y="4114800"/>
                </a:lnTo>
                <a:lnTo>
                  <a:pt x="3312414" y="0"/>
                </a:lnTo>
                <a:close/>
              </a:path>
            </a:pathLst>
          </a:custGeom>
          <a:blipFill rotWithShape="1">
            <a:blip r:embed="rId7">
              <a:alphaModFix/>
            </a:blip>
            <a:stretch>
              <a:fillRect b="0" l="0" r="0" t="0"/>
            </a:stretch>
          </a:blipFill>
          <a:ln>
            <a:noFill/>
          </a:ln>
        </p:spPr>
      </p:sp>
      <p:sp>
        <p:nvSpPr>
          <p:cNvPr id="312" name="Google Shape;312;p31"/>
          <p:cNvSpPr txBox="1"/>
          <p:nvPr/>
        </p:nvSpPr>
        <p:spPr>
          <a:xfrm>
            <a:off x="4776817" y="1053458"/>
            <a:ext cx="3396287" cy="560581"/>
          </a:xfrm>
          <a:prstGeom prst="rect">
            <a:avLst/>
          </a:prstGeom>
          <a:noFill/>
          <a:ln>
            <a:noFill/>
          </a:ln>
        </p:spPr>
        <p:txBody>
          <a:bodyPr anchorCtr="0" anchor="t" bIns="0" lIns="0" spcFirstLastPara="1" rIns="0" wrap="square" tIns="0">
            <a:spAutoFit/>
          </a:bodyPr>
          <a:lstStyle/>
          <a:p>
            <a:pPr indent="0" lvl="0" marL="0" marR="0" rtl="0" algn="ctr">
              <a:lnSpc>
                <a:spcPct val="140027"/>
              </a:lnSpc>
              <a:spcBef>
                <a:spcPts val="0"/>
              </a:spcBef>
              <a:spcAft>
                <a:spcPts val="0"/>
              </a:spcAft>
              <a:buNone/>
            </a:pPr>
            <a:r>
              <a:rPr b="1" i="0" lang="en" sz="3200" u="none" cap="none" strike="noStrike">
                <a:solidFill>
                  <a:srgbClr val="000000"/>
                </a:solidFill>
                <a:latin typeface="Josefin Slab"/>
                <a:ea typeface="Josefin Slab"/>
                <a:cs typeface="Josefin Slab"/>
                <a:sym typeface="Josefin Slab"/>
              </a:rPr>
              <a:t>Your </a:t>
            </a:r>
            <a:endParaRPr sz="700"/>
          </a:p>
        </p:txBody>
      </p:sp>
      <p:sp>
        <p:nvSpPr>
          <p:cNvPr id="313" name="Google Shape;313;p31"/>
          <p:cNvSpPr txBox="1"/>
          <p:nvPr/>
        </p:nvSpPr>
        <p:spPr>
          <a:xfrm>
            <a:off x="5691831" y="3818393"/>
            <a:ext cx="15663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Year 2022</a:t>
            </a:r>
            <a:endParaRPr sz="700"/>
          </a:p>
          <a:p>
            <a:pPr indent="0" lvl="1" marL="0" marR="0" rtl="0" algn="ctr">
              <a:lnSpc>
                <a:spcPct val="10000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Role: Write your role</a:t>
            </a:r>
            <a:endParaRPr sz="700"/>
          </a:p>
        </p:txBody>
      </p:sp>
      <p:sp>
        <p:nvSpPr>
          <p:cNvPr id="314" name="Google Shape;314;p31"/>
          <p:cNvSpPr txBox="1"/>
          <p:nvPr/>
        </p:nvSpPr>
        <p:spPr>
          <a:xfrm>
            <a:off x="5157669" y="2406506"/>
            <a:ext cx="2690400" cy="9234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 sz="1000" u="none" cap="none" strike="noStrike">
                <a:solidFill>
                  <a:srgbClr val="272B35"/>
                </a:solidFill>
                <a:latin typeface="Josefin Slab"/>
                <a:ea typeface="Josefin Slab"/>
                <a:cs typeface="Josefin Slab"/>
                <a:sym typeface="Josefin Slab"/>
              </a:rPr>
              <a:t>Presentations are communication tools that can be used as demonstrations, lectures, speeches, reports, and more. It is mostly presented before an audience. It serves a variety of purposes, making presentations powerful tools for convincing and teaching.</a:t>
            </a:r>
            <a:endParaRPr sz="700"/>
          </a:p>
        </p:txBody>
      </p:sp>
      <p:sp>
        <p:nvSpPr>
          <p:cNvPr id="315" name="Google Shape;315;p31"/>
          <p:cNvSpPr txBox="1"/>
          <p:nvPr/>
        </p:nvSpPr>
        <p:spPr>
          <a:xfrm>
            <a:off x="5267800" y="1540025"/>
            <a:ext cx="2307000" cy="4617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3000" u="none" cap="none" strike="noStrike">
                <a:solidFill>
                  <a:srgbClr val="000000"/>
                </a:solidFill>
                <a:latin typeface="Archivo Black"/>
                <a:ea typeface="Archivo Black"/>
                <a:cs typeface="Archivo Black"/>
                <a:sym typeface="Archivo Black"/>
              </a:rPr>
              <a:t>PROJECT</a:t>
            </a:r>
            <a:endParaRPr sz="700"/>
          </a:p>
        </p:txBody>
      </p:sp>
      <p:pic>
        <p:nvPicPr>
          <p:cNvPr id="316" name="Google Shape;316;p31"/>
          <p:cNvPicPr preferRelativeResize="0"/>
          <p:nvPr/>
        </p:nvPicPr>
        <p:blipFill>
          <a:blip r:embed="rId8">
            <a:alphaModFix/>
          </a:blip>
          <a:stretch>
            <a:fillRect/>
          </a:stretch>
        </p:blipFill>
        <p:spPr>
          <a:xfrm>
            <a:off x="559475" y="566450"/>
            <a:ext cx="3871101" cy="39046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1E4CA"/>
      </a:lt1>
      <a:dk2>
        <a:srgbClr val="595959"/>
      </a:dk2>
      <a:lt2>
        <a:srgbClr val="9AB706"/>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