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Teko"/>
      <p:bold r:id="rId21"/>
    </p:embeddedFont>
    <p:embeddedFont>
      <p:font typeface="Maven Pro"/>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avenPro-regular.fntdata"/><Relationship Id="rId21" Type="http://schemas.openxmlformats.org/officeDocument/2006/relationships/font" Target="fonts/Teko-bold.fntdata"/><Relationship Id="rId23" Type="http://schemas.openxmlformats.org/officeDocument/2006/relationships/font" Target="fonts/MavenPr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6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2" name="Shape 102"/>
        <p:cNvGrpSpPr/>
        <p:nvPr/>
      </p:nvGrpSpPr>
      <p:grpSpPr>
        <a:xfrm>
          <a:off x="0" y="0"/>
          <a:ext cx="0" cy="0"/>
          <a:chOff x="0" y="0"/>
          <a:chExt cx="0" cy="0"/>
        </a:xfrm>
      </p:grpSpPr>
      <p:sp>
        <p:nvSpPr>
          <p:cNvPr id="103" name="Google Shape;10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 name="Google Shape;10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8" name="Shape 108"/>
        <p:cNvGrpSpPr/>
        <p:nvPr/>
      </p:nvGrpSpPr>
      <p:grpSpPr>
        <a:xfrm>
          <a:off x="0" y="0"/>
          <a:ext cx="0" cy="0"/>
          <a:chOff x="0" y="0"/>
          <a:chExt cx="0" cy="0"/>
        </a:xfrm>
      </p:grpSpPr>
      <p:sp>
        <p:nvSpPr>
          <p:cNvPr id="109" name="Google Shape;10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 name="Google Shape;11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63" y="0"/>
            <a:ext cx="18288000" cy="10287000"/>
          </a:xfrm>
          <a:prstGeom prst="rect">
            <a:avLst/>
          </a:prstGeom>
          <a:noFill/>
          <a:ln>
            <a:noFill/>
          </a:ln>
        </p:spPr>
      </p:pic>
      <p:pic>
        <p:nvPicPr>
          <p:cNvPr id="17" name="Google Shape;17;p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8" name="Google Shape;18;p3"/>
          <p:cNvPicPr preferRelativeResize="0"/>
          <p:nvPr/>
        </p:nvPicPr>
        <p:blipFill>
          <a:blip r:embed="rId4">
            <a:alphaModFix/>
          </a:blip>
          <a:stretch>
            <a:fillRect/>
          </a:stretch>
        </p:blipFill>
        <p:spPr>
          <a:xfrm>
            <a:off x="75" y="0"/>
            <a:ext cx="18288000" cy="10287000"/>
          </a:xfrm>
          <a:prstGeom prst="rect">
            <a:avLst/>
          </a:prstGeom>
          <a:noFill/>
          <a:ln>
            <a:noFill/>
          </a:ln>
        </p:spPr>
      </p:pic>
      <p:pic>
        <p:nvPicPr>
          <p:cNvPr id="19" name="Google Shape;19;p3"/>
          <p:cNvPicPr preferRelativeResize="0"/>
          <p:nvPr/>
        </p:nvPicPr>
        <p:blipFill>
          <a:blip r:embed="rId5">
            <a:alphaModFix/>
          </a:blip>
          <a:stretch>
            <a:fillRect/>
          </a:stretch>
        </p:blipFill>
        <p:spPr>
          <a:xfrm>
            <a:off x="0" y="0"/>
            <a:ext cx="18288000" cy="10287000"/>
          </a:xfrm>
          <a:prstGeom prst="rect">
            <a:avLst/>
          </a:prstGeom>
          <a:noFill/>
          <a:ln>
            <a:noFill/>
          </a:ln>
        </p:spPr>
      </p:pic>
      <p:pic>
        <p:nvPicPr>
          <p:cNvPr id="20" name="Google Shape;20;p3"/>
          <p:cNvPicPr preferRelativeResize="0"/>
          <p:nvPr/>
        </p:nvPicPr>
        <p:blipFill>
          <a:blip r:embed="rId3">
            <a:alphaModFix/>
          </a:blip>
          <a:stretch>
            <a:fillRect/>
          </a:stretch>
        </p:blipFill>
        <p:spPr>
          <a:xfrm>
            <a:off x="75" y="0"/>
            <a:ext cx="18288000" cy="10287000"/>
          </a:xfrm>
          <a:prstGeom prst="rect">
            <a:avLst/>
          </a:prstGeom>
          <a:noFill/>
          <a:ln>
            <a:noFill/>
          </a:ln>
        </p:spPr>
      </p:pic>
      <p:sp>
        <p:nvSpPr>
          <p:cNvPr id="21" name="Google Shape;21;p3"/>
          <p:cNvSpPr txBox="1"/>
          <p:nvPr/>
        </p:nvSpPr>
        <p:spPr>
          <a:xfrm>
            <a:off x="1720649" y="301625"/>
            <a:ext cx="16047300" cy="43098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lang="en-US" sz="35000">
                <a:solidFill>
                  <a:srgbClr val="D33C36"/>
                </a:solidFill>
                <a:latin typeface="Teko"/>
                <a:ea typeface="Teko"/>
                <a:cs typeface="Teko"/>
                <a:sym typeface="Teko"/>
              </a:rPr>
              <a:t>CLICK TO</a:t>
            </a:r>
            <a:endParaRPr/>
          </a:p>
        </p:txBody>
      </p:sp>
      <p:sp>
        <p:nvSpPr>
          <p:cNvPr id="22" name="Google Shape;22;p3"/>
          <p:cNvSpPr txBox="1"/>
          <p:nvPr/>
        </p:nvSpPr>
        <p:spPr>
          <a:xfrm>
            <a:off x="5238378" y="3475621"/>
            <a:ext cx="12529500" cy="43098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lang="en-US" sz="35000">
                <a:solidFill>
                  <a:srgbClr val="FFF7EF"/>
                </a:solidFill>
                <a:latin typeface="Teko"/>
                <a:ea typeface="Teko"/>
                <a:cs typeface="Teko"/>
                <a:sym typeface="Teko"/>
              </a:rPr>
              <a:t>EDIT</a:t>
            </a:r>
            <a:endParaRPr/>
          </a:p>
        </p:txBody>
      </p:sp>
      <p:grpSp>
        <p:nvGrpSpPr>
          <p:cNvPr id="23" name="Google Shape;23;p3"/>
          <p:cNvGrpSpPr/>
          <p:nvPr/>
        </p:nvGrpSpPr>
        <p:grpSpPr>
          <a:xfrm>
            <a:off x="0" y="7420955"/>
            <a:ext cx="18288118" cy="1057110"/>
            <a:chOff x="0" y="-38100"/>
            <a:chExt cx="4816592" cy="278414"/>
          </a:xfrm>
        </p:grpSpPr>
        <p:sp>
          <p:nvSpPr>
            <p:cNvPr id="24" name="Google Shape;24;p3"/>
            <p:cNvSpPr/>
            <p:nvPr/>
          </p:nvSpPr>
          <p:spPr>
            <a:xfrm>
              <a:off x="0" y="0"/>
              <a:ext cx="4816592" cy="240314"/>
            </a:xfrm>
            <a:custGeom>
              <a:rect b="b" l="l" r="r" t="t"/>
              <a:pathLst>
                <a:path extrusionOk="0" h="240314" w="4816592">
                  <a:moveTo>
                    <a:pt x="0" y="0"/>
                  </a:moveTo>
                  <a:lnTo>
                    <a:pt x="4816592" y="0"/>
                  </a:lnTo>
                  <a:lnTo>
                    <a:pt x="4816592" y="240314"/>
                  </a:lnTo>
                  <a:lnTo>
                    <a:pt x="0" y="240314"/>
                  </a:lnTo>
                  <a:close/>
                </a:path>
              </a:pathLst>
            </a:custGeom>
            <a:solidFill>
              <a:srgbClr val="212121"/>
            </a:solidFill>
            <a:ln>
              <a:noFill/>
            </a:ln>
          </p:spPr>
        </p:sp>
        <p:sp>
          <p:nvSpPr>
            <p:cNvPr id="25" name="Google Shape;25;p3"/>
            <p:cNvSpPr txBox="1"/>
            <p:nvPr/>
          </p:nvSpPr>
          <p:spPr>
            <a:xfrm>
              <a:off x="0" y="-38100"/>
              <a:ext cx="4816500" cy="27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 name="Google Shape;26;p3"/>
          <p:cNvSpPr txBox="1"/>
          <p:nvPr/>
        </p:nvSpPr>
        <p:spPr>
          <a:xfrm>
            <a:off x="10476756" y="7777364"/>
            <a:ext cx="67824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500">
                <a:solidFill>
                  <a:srgbClr val="FFFFFF"/>
                </a:solidFill>
                <a:latin typeface="Maven Pro"/>
                <a:ea typeface="Maven Pro"/>
                <a:cs typeface="Maven Pro"/>
                <a:sym typeface="Maven Pro"/>
              </a:rPr>
              <a:t>CLICK TO EDIT THEME STYLE</a:t>
            </a:r>
            <a:endParaRPr/>
          </a:p>
        </p:txBody>
      </p:sp>
      <p:sp>
        <p:nvSpPr>
          <p:cNvPr id="27" name="Google Shape;27;p3"/>
          <p:cNvSpPr/>
          <p:nvPr/>
        </p:nvSpPr>
        <p:spPr>
          <a:xfrm>
            <a:off x="0" y="0"/>
            <a:ext cx="10476756" cy="10287000"/>
          </a:xfrm>
          <a:custGeom>
            <a:rect b="b" l="l" r="r" t="t"/>
            <a:pathLst>
              <a:path extrusionOk="0" h="10287000" w="10476756">
                <a:moveTo>
                  <a:pt x="0" y="0"/>
                </a:moveTo>
                <a:lnTo>
                  <a:pt x="10476756" y="0"/>
                </a:lnTo>
                <a:lnTo>
                  <a:pt x="10476756" y="10287000"/>
                </a:lnTo>
                <a:lnTo>
                  <a:pt x="0" y="10287000"/>
                </a:lnTo>
                <a:lnTo>
                  <a:pt x="0" y="0"/>
                </a:lnTo>
                <a:close/>
              </a:path>
            </a:pathLst>
          </a:custGeom>
          <a:blipFill rotWithShape="1">
            <a:blip r:embed="rId6">
              <a:alphaModFix/>
            </a:blip>
            <a:stretch>
              <a:fillRect b="-50429" l="-17767" r="-74547" t="-5289"/>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pic>
        <p:nvPicPr>
          <p:cNvPr id="29" name="Google Shape;29;p4"/>
          <p:cNvPicPr preferRelativeResize="0"/>
          <p:nvPr/>
        </p:nvPicPr>
        <p:blipFill>
          <a:blip r:embed="rId2">
            <a:alphaModFix/>
          </a:blip>
          <a:stretch>
            <a:fillRect/>
          </a:stretch>
        </p:blipFill>
        <p:spPr>
          <a:xfrm>
            <a:off x="-28492" y="4"/>
            <a:ext cx="18288000" cy="10287012"/>
          </a:xfrm>
          <a:prstGeom prst="rect">
            <a:avLst/>
          </a:prstGeom>
          <a:noFill/>
          <a:ln>
            <a:noFill/>
          </a:ln>
        </p:spPr>
      </p:pic>
      <p:sp>
        <p:nvSpPr>
          <p:cNvPr id="30" name="Google Shape;30;p4"/>
          <p:cNvSpPr txBox="1"/>
          <p:nvPr/>
        </p:nvSpPr>
        <p:spPr>
          <a:xfrm>
            <a:off x="11371105" y="885825"/>
            <a:ext cx="1210200" cy="11310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01</a:t>
            </a:r>
            <a:endParaRPr/>
          </a:p>
        </p:txBody>
      </p:sp>
      <p:sp>
        <p:nvSpPr>
          <p:cNvPr id="31" name="Google Shape;31;p4"/>
          <p:cNvSpPr txBox="1"/>
          <p:nvPr/>
        </p:nvSpPr>
        <p:spPr>
          <a:xfrm>
            <a:off x="11371105" y="2099853"/>
            <a:ext cx="1210200" cy="11310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02</a:t>
            </a:r>
            <a:endParaRPr/>
          </a:p>
        </p:txBody>
      </p:sp>
      <p:sp>
        <p:nvSpPr>
          <p:cNvPr id="32" name="Google Shape;32;p4"/>
          <p:cNvSpPr txBox="1"/>
          <p:nvPr/>
        </p:nvSpPr>
        <p:spPr>
          <a:xfrm>
            <a:off x="11371105" y="3349676"/>
            <a:ext cx="1210200" cy="11310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03</a:t>
            </a:r>
            <a:endParaRPr/>
          </a:p>
        </p:txBody>
      </p:sp>
      <p:sp>
        <p:nvSpPr>
          <p:cNvPr id="33" name="Google Shape;33;p4"/>
          <p:cNvSpPr txBox="1"/>
          <p:nvPr/>
        </p:nvSpPr>
        <p:spPr>
          <a:xfrm>
            <a:off x="11371105" y="4538952"/>
            <a:ext cx="1210200" cy="11310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04</a:t>
            </a:r>
            <a:endParaRPr/>
          </a:p>
        </p:txBody>
      </p:sp>
      <p:sp>
        <p:nvSpPr>
          <p:cNvPr id="34" name="Google Shape;34;p4"/>
          <p:cNvSpPr txBox="1"/>
          <p:nvPr/>
        </p:nvSpPr>
        <p:spPr>
          <a:xfrm>
            <a:off x="11405721" y="5694888"/>
            <a:ext cx="1175400" cy="11310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05</a:t>
            </a:r>
            <a:endParaRPr/>
          </a:p>
        </p:txBody>
      </p:sp>
      <p:sp>
        <p:nvSpPr>
          <p:cNvPr id="35" name="Google Shape;35;p4"/>
          <p:cNvSpPr txBox="1"/>
          <p:nvPr/>
        </p:nvSpPr>
        <p:spPr>
          <a:xfrm>
            <a:off x="11405721" y="6809220"/>
            <a:ext cx="1175400" cy="11310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06</a:t>
            </a:r>
            <a:endParaRPr/>
          </a:p>
        </p:txBody>
      </p:sp>
      <p:sp>
        <p:nvSpPr>
          <p:cNvPr id="36" name="Google Shape;36;p4"/>
          <p:cNvSpPr txBox="1"/>
          <p:nvPr/>
        </p:nvSpPr>
        <p:spPr>
          <a:xfrm>
            <a:off x="11405721" y="8001093"/>
            <a:ext cx="1175400" cy="11310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07</a:t>
            </a:r>
            <a:endParaRPr/>
          </a:p>
        </p:txBody>
      </p:sp>
      <p:sp>
        <p:nvSpPr>
          <p:cNvPr id="37" name="Google Shape;37;p4"/>
          <p:cNvSpPr txBox="1"/>
          <p:nvPr/>
        </p:nvSpPr>
        <p:spPr>
          <a:xfrm>
            <a:off x="13164845" y="1294483"/>
            <a:ext cx="3057300" cy="4617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3000">
                <a:solidFill>
                  <a:srgbClr val="FFFFFF"/>
                </a:solidFill>
                <a:latin typeface="Maven Pro"/>
                <a:ea typeface="Maven Pro"/>
                <a:cs typeface="Maven Pro"/>
                <a:sym typeface="Maven Pro"/>
              </a:rPr>
              <a:t>CLICK TO EDIT</a:t>
            </a:r>
            <a:endParaRPr/>
          </a:p>
        </p:txBody>
      </p:sp>
      <p:sp>
        <p:nvSpPr>
          <p:cNvPr id="38" name="Google Shape;38;p4"/>
          <p:cNvSpPr txBox="1"/>
          <p:nvPr/>
        </p:nvSpPr>
        <p:spPr>
          <a:xfrm>
            <a:off x="13115407" y="2444007"/>
            <a:ext cx="3830700" cy="461700"/>
          </a:xfrm>
          <a:prstGeom prst="rect">
            <a:avLst/>
          </a:prstGeom>
          <a:noFill/>
          <a:ln>
            <a:noFill/>
          </a:ln>
        </p:spPr>
        <p:txBody>
          <a:bodyPr anchorCtr="0" anchor="t" bIns="0" lIns="0" spcFirstLastPara="1" rIns="0" wrap="square" tIns="0">
            <a:spAutoFit/>
          </a:bodyPr>
          <a:lstStyle/>
          <a:p>
            <a:pPr indent="0" lvl="0" marL="0" rtl="0" algn="just">
              <a:lnSpc>
                <a:spcPct val="120000"/>
              </a:lnSpc>
              <a:spcBef>
                <a:spcPts val="0"/>
              </a:spcBef>
              <a:spcAft>
                <a:spcPts val="0"/>
              </a:spcAft>
              <a:buNone/>
            </a:pPr>
            <a:r>
              <a:rPr lang="en-US" sz="3000">
                <a:solidFill>
                  <a:schemeClr val="lt1"/>
                </a:solidFill>
                <a:latin typeface="Maven Pro"/>
                <a:ea typeface="Maven Pro"/>
                <a:cs typeface="Maven Pro"/>
                <a:sym typeface="Maven Pro"/>
              </a:rPr>
              <a:t>CLICK TO EDIT</a:t>
            </a:r>
            <a:endParaRPr sz="3000">
              <a:solidFill>
                <a:srgbClr val="FFFFFF"/>
              </a:solidFill>
              <a:latin typeface="Maven Pro"/>
              <a:ea typeface="Maven Pro"/>
              <a:cs typeface="Maven Pro"/>
              <a:sym typeface="Maven Pro"/>
            </a:endParaRPr>
          </a:p>
        </p:txBody>
      </p:sp>
      <p:sp>
        <p:nvSpPr>
          <p:cNvPr id="39" name="Google Shape;39;p4"/>
          <p:cNvSpPr txBox="1"/>
          <p:nvPr/>
        </p:nvSpPr>
        <p:spPr>
          <a:xfrm>
            <a:off x="13164845" y="3815886"/>
            <a:ext cx="3275400" cy="461700"/>
          </a:xfrm>
          <a:prstGeom prst="rect">
            <a:avLst/>
          </a:prstGeom>
          <a:noFill/>
          <a:ln>
            <a:noFill/>
          </a:ln>
        </p:spPr>
        <p:txBody>
          <a:bodyPr anchorCtr="0" anchor="t" bIns="0" lIns="0" spcFirstLastPara="1" rIns="0" wrap="square" tIns="0">
            <a:spAutoFit/>
          </a:bodyPr>
          <a:lstStyle/>
          <a:p>
            <a:pPr indent="0" lvl="0" marL="0" rtl="0" algn="just">
              <a:lnSpc>
                <a:spcPct val="120000"/>
              </a:lnSpc>
              <a:spcBef>
                <a:spcPts val="0"/>
              </a:spcBef>
              <a:spcAft>
                <a:spcPts val="0"/>
              </a:spcAft>
              <a:buNone/>
            </a:pPr>
            <a:r>
              <a:rPr lang="en-US" sz="3000">
                <a:solidFill>
                  <a:schemeClr val="lt1"/>
                </a:solidFill>
                <a:latin typeface="Maven Pro"/>
                <a:ea typeface="Maven Pro"/>
                <a:cs typeface="Maven Pro"/>
                <a:sym typeface="Maven Pro"/>
              </a:rPr>
              <a:t>CLICK TO EDIT</a:t>
            </a:r>
            <a:endParaRPr sz="3000">
              <a:solidFill>
                <a:srgbClr val="FFFFFF"/>
              </a:solidFill>
              <a:latin typeface="Maven Pro"/>
              <a:ea typeface="Maven Pro"/>
              <a:cs typeface="Maven Pro"/>
              <a:sym typeface="Maven Pro"/>
            </a:endParaRPr>
          </a:p>
        </p:txBody>
      </p:sp>
      <p:sp>
        <p:nvSpPr>
          <p:cNvPr id="40" name="Google Shape;40;p4"/>
          <p:cNvSpPr txBox="1"/>
          <p:nvPr/>
        </p:nvSpPr>
        <p:spPr>
          <a:xfrm>
            <a:off x="13164852" y="4983525"/>
            <a:ext cx="3577800" cy="461700"/>
          </a:xfrm>
          <a:prstGeom prst="rect">
            <a:avLst/>
          </a:prstGeom>
          <a:noFill/>
          <a:ln>
            <a:noFill/>
          </a:ln>
        </p:spPr>
        <p:txBody>
          <a:bodyPr anchorCtr="0" anchor="t" bIns="0" lIns="0" spcFirstLastPara="1" rIns="0" wrap="square" tIns="0">
            <a:spAutoFit/>
          </a:bodyPr>
          <a:lstStyle/>
          <a:p>
            <a:pPr indent="0" lvl="0" marL="0" rtl="0" algn="just">
              <a:lnSpc>
                <a:spcPct val="120000"/>
              </a:lnSpc>
              <a:spcBef>
                <a:spcPts val="0"/>
              </a:spcBef>
              <a:spcAft>
                <a:spcPts val="0"/>
              </a:spcAft>
              <a:buNone/>
            </a:pPr>
            <a:r>
              <a:rPr lang="en-US" sz="3000">
                <a:solidFill>
                  <a:schemeClr val="lt1"/>
                </a:solidFill>
                <a:latin typeface="Maven Pro"/>
                <a:ea typeface="Maven Pro"/>
                <a:cs typeface="Maven Pro"/>
                <a:sym typeface="Maven Pro"/>
              </a:rPr>
              <a:t>CLICK TO EDIT</a:t>
            </a:r>
            <a:endParaRPr sz="3000">
              <a:solidFill>
                <a:srgbClr val="FFFFFF"/>
              </a:solidFill>
              <a:latin typeface="Maven Pro"/>
              <a:ea typeface="Maven Pro"/>
              <a:cs typeface="Maven Pro"/>
              <a:sym typeface="Maven Pro"/>
            </a:endParaRPr>
          </a:p>
        </p:txBody>
      </p:sp>
      <p:sp>
        <p:nvSpPr>
          <p:cNvPr id="41" name="Google Shape;41;p4"/>
          <p:cNvSpPr txBox="1"/>
          <p:nvPr/>
        </p:nvSpPr>
        <p:spPr>
          <a:xfrm>
            <a:off x="13164845" y="6120108"/>
            <a:ext cx="3057300" cy="461700"/>
          </a:xfrm>
          <a:prstGeom prst="rect">
            <a:avLst/>
          </a:prstGeom>
          <a:noFill/>
          <a:ln>
            <a:noFill/>
          </a:ln>
        </p:spPr>
        <p:txBody>
          <a:bodyPr anchorCtr="0" anchor="t" bIns="0" lIns="0" spcFirstLastPara="1" rIns="0" wrap="square" tIns="0">
            <a:spAutoFit/>
          </a:bodyPr>
          <a:lstStyle/>
          <a:p>
            <a:pPr indent="0" lvl="0" marL="0" rtl="0" algn="just">
              <a:lnSpc>
                <a:spcPct val="120000"/>
              </a:lnSpc>
              <a:spcBef>
                <a:spcPts val="0"/>
              </a:spcBef>
              <a:spcAft>
                <a:spcPts val="0"/>
              </a:spcAft>
              <a:buNone/>
            </a:pPr>
            <a:r>
              <a:rPr lang="en-US" sz="3000">
                <a:solidFill>
                  <a:schemeClr val="lt1"/>
                </a:solidFill>
                <a:latin typeface="Maven Pro"/>
                <a:ea typeface="Maven Pro"/>
                <a:cs typeface="Maven Pro"/>
                <a:sym typeface="Maven Pro"/>
              </a:rPr>
              <a:t>CLICK TO EDIT</a:t>
            </a:r>
            <a:endParaRPr sz="3000">
              <a:solidFill>
                <a:srgbClr val="FFFFFF"/>
              </a:solidFill>
              <a:latin typeface="Maven Pro"/>
              <a:ea typeface="Maven Pro"/>
              <a:cs typeface="Maven Pro"/>
              <a:sym typeface="Maven Pro"/>
            </a:endParaRPr>
          </a:p>
        </p:txBody>
      </p:sp>
      <p:sp>
        <p:nvSpPr>
          <p:cNvPr id="42" name="Google Shape;42;p4"/>
          <p:cNvSpPr txBox="1"/>
          <p:nvPr/>
        </p:nvSpPr>
        <p:spPr>
          <a:xfrm>
            <a:off x="13164845" y="7234440"/>
            <a:ext cx="3577800" cy="461700"/>
          </a:xfrm>
          <a:prstGeom prst="rect">
            <a:avLst/>
          </a:prstGeom>
          <a:noFill/>
          <a:ln>
            <a:noFill/>
          </a:ln>
        </p:spPr>
        <p:txBody>
          <a:bodyPr anchorCtr="0" anchor="t" bIns="0" lIns="0" spcFirstLastPara="1" rIns="0" wrap="square" tIns="0">
            <a:spAutoFit/>
          </a:bodyPr>
          <a:lstStyle/>
          <a:p>
            <a:pPr indent="0" lvl="0" marL="0" rtl="0" algn="just">
              <a:lnSpc>
                <a:spcPct val="120000"/>
              </a:lnSpc>
              <a:spcBef>
                <a:spcPts val="0"/>
              </a:spcBef>
              <a:spcAft>
                <a:spcPts val="0"/>
              </a:spcAft>
              <a:buNone/>
            </a:pPr>
            <a:r>
              <a:rPr lang="en-US" sz="3000">
                <a:solidFill>
                  <a:schemeClr val="lt1"/>
                </a:solidFill>
                <a:latin typeface="Maven Pro"/>
                <a:ea typeface="Maven Pro"/>
                <a:cs typeface="Maven Pro"/>
                <a:sym typeface="Maven Pro"/>
              </a:rPr>
              <a:t>CLICK TO EDIT</a:t>
            </a:r>
            <a:endParaRPr sz="3000">
              <a:solidFill>
                <a:srgbClr val="FFFFFF"/>
              </a:solidFill>
              <a:latin typeface="Maven Pro"/>
              <a:ea typeface="Maven Pro"/>
              <a:cs typeface="Maven Pro"/>
              <a:sym typeface="Maven Pro"/>
            </a:endParaRPr>
          </a:p>
        </p:txBody>
      </p:sp>
      <p:sp>
        <p:nvSpPr>
          <p:cNvPr id="43" name="Google Shape;43;p4"/>
          <p:cNvSpPr txBox="1"/>
          <p:nvPr/>
        </p:nvSpPr>
        <p:spPr>
          <a:xfrm>
            <a:off x="13164845" y="8367915"/>
            <a:ext cx="3577800" cy="461700"/>
          </a:xfrm>
          <a:prstGeom prst="rect">
            <a:avLst/>
          </a:prstGeom>
          <a:noFill/>
          <a:ln>
            <a:noFill/>
          </a:ln>
        </p:spPr>
        <p:txBody>
          <a:bodyPr anchorCtr="0" anchor="t" bIns="0" lIns="0" spcFirstLastPara="1" rIns="0" wrap="square" tIns="0">
            <a:spAutoFit/>
          </a:bodyPr>
          <a:lstStyle/>
          <a:p>
            <a:pPr indent="0" lvl="0" marL="0" rtl="0" algn="just">
              <a:lnSpc>
                <a:spcPct val="120000"/>
              </a:lnSpc>
              <a:spcBef>
                <a:spcPts val="0"/>
              </a:spcBef>
              <a:spcAft>
                <a:spcPts val="0"/>
              </a:spcAft>
              <a:buNone/>
            </a:pPr>
            <a:r>
              <a:rPr lang="en-US" sz="3000">
                <a:solidFill>
                  <a:schemeClr val="lt1"/>
                </a:solidFill>
                <a:latin typeface="Maven Pro"/>
                <a:ea typeface="Maven Pro"/>
                <a:cs typeface="Maven Pro"/>
                <a:sym typeface="Maven Pro"/>
              </a:rPr>
              <a:t>CLICK TO EDIT</a:t>
            </a:r>
            <a:endParaRPr sz="3000">
              <a:solidFill>
                <a:srgbClr val="FFFFFF"/>
              </a:solidFill>
              <a:latin typeface="Maven Pro"/>
              <a:ea typeface="Maven Pro"/>
              <a:cs typeface="Maven Pro"/>
              <a:sym typeface="Maven Pro"/>
            </a:endParaRPr>
          </a:p>
        </p:txBody>
      </p:sp>
      <p:sp>
        <p:nvSpPr>
          <p:cNvPr id="44" name="Google Shape;44;p4"/>
          <p:cNvSpPr txBox="1"/>
          <p:nvPr/>
        </p:nvSpPr>
        <p:spPr>
          <a:xfrm>
            <a:off x="1028700" y="885819"/>
            <a:ext cx="8952000" cy="4433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8000">
                <a:solidFill>
                  <a:srgbClr val="D33C36"/>
                </a:solidFill>
                <a:latin typeface="Teko"/>
                <a:ea typeface="Teko"/>
                <a:cs typeface="Teko"/>
                <a:sym typeface="Teko"/>
              </a:rPr>
              <a:t>CLICK TO</a:t>
            </a:r>
            <a:endParaRPr b="1" sz="18000">
              <a:solidFill>
                <a:srgbClr val="D33C36"/>
              </a:solidFill>
              <a:latin typeface="Teko"/>
              <a:ea typeface="Teko"/>
              <a:cs typeface="Teko"/>
              <a:sym typeface="Teko"/>
            </a:endParaRPr>
          </a:p>
          <a:p>
            <a:pPr indent="0" lvl="0" marL="0" marR="0" rtl="0" algn="l">
              <a:lnSpc>
                <a:spcPct val="80000"/>
              </a:lnSpc>
              <a:spcBef>
                <a:spcPts val="0"/>
              </a:spcBef>
              <a:spcAft>
                <a:spcPts val="0"/>
              </a:spcAft>
              <a:buNone/>
            </a:pPr>
            <a:r>
              <a:rPr b="1" lang="en-US" sz="18000">
                <a:solidFill>
                  <a:srgbClr val="D33C36"/>
                </a:solidFill>
                <a:latin typeface="Teko"/>
                <a:ea typeface="Teko"/>
                <a:cs typeface="Teko"/>
                <a:sym typeface="Teko"/>
              </a:rPr>
              <a:t>EDIT</a:t>
            </a:r>
            <a:endParaRPr b="1" sz="18000">
              <a:solidFill>
                <a:srgbClr val="D33C36"/>
              </a:solidFill>
              <a:latin typeface="Teko"/>
              <a:ea typeface="Teko"/>
              <a:cs typeface="Teko"/>
              <a:sym typeface="Tek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212121"/>
        </a:solidFill>
      </p:bgPr>
    </p:bg>
    <p:spTree>
      <p:nvGrpSpPr>
        <p:cNvPr id="45" name="Shape 45"/>
        <p:cNvGrpSpPr/>
        <p:nvPr/>
      </p:nvGrpSpPr>
      <p:grpSpPr>
        <a:xfrm>
          <a:off x="0" y="0"/>
          <a:ext cx="0" cy="0"/>
          <a:chOff x="0" y="0"/>
          <a:chExt cx="0" cy="0"/>
        </a:xfrm>
      </p:grpSpPr>
      <p:sp>
        <p:nvSpPr>
          <p:cNvPr id="46" name="Google Shape;46;p5"/>
          <p:cNvSpPr/>
          <p:nvPr/>
        </p:nvSpPr>
        <p:spPr>
          <a:xfrm>
            <a:off x="7329633" y="2822972"/>
            <a:ext cx="10958367" cy="5596328"/>
          </a:xfrm>
          <a:custGeom>
            <a:rect b="b" l="l" r="r" t="t"/>
            <a:pathLst>
              <a:path extrusionOk="0" h="5596328" w="10958367">
                <a:moveTo>
                  <a:pt x="0" y="0"/>
                </a:moveTo>
                <a:lnTo>
                  <a:pt x="10958367" y="0"/>
                </a:lnTo>
                <a:lnTo>
                  <a:pt x="10958367" y="5596328"/>
                </a:lnTo>
                <a:lnTo>
                  <a:pt x="0" y="5596328"/>
                </a:lnTo>
                <a:lnTo>
                  <a:pt x="0" y="0"/>
                </a:lnTo>
                <a:close/>
              </a:path>
            </a:pathLst>
          </a:custGeom>
          <a:blipFill rotWithShape="1">
            <a:blip r:embed="rId2">
              <a:alphaModFix/>
            </a:blip>
            <a:stretch>
              <a:fillRect b="0" l="-5669" r="-5669" t="-50439"/>
            </a:stretch>
          </a:blipFill>
          <a:ln>
            <a:noFill/>
          </a:ln>
        </p:spPr>
      </p:sp>
      <p:grpSp>
        <p:nvGrpSpPr>
          <p:cNvPr id="47" name="Google Shape;47;p5"/>
          <p:cNvGrpSpPr/>
          <p:nvPr/>
        </p:nvGrpSpPr>
        <p:grpSpPr>
          <a:xfrm>
            <a:off x="7329633" y="8275743"/>
            <a:ext cx="10958263" cy="2011237"/>
            <a:chOff x="0" y="-38100"/>
            <a:chExt cx="2908321" cy="533782"/>
          </a:xfrm>
        </p:grpSpPr>
        <p:sp>
          <p:nvSpPr>
            <p:cNvPr id="48" name="Google Shape;48;p5"/>
            <p:cNvSpPr/>
            <p:nvPr/>
          </p:nvSpPr>
          <p:spPr>
            <a:xfrm>
              <a:off x="0" y="0"/>
              <a:ext cx="2908321" cy="495682"/>
            </a:xfrm>
            <a:custGeom>
              <a:rect b="b" l="l" r="r" t="t"/>
              <a:pathLst>
                <a:path extrusionOk="0" h="495682" w="2908321">
                  <a:moveTo>
                    <a:pt x="0" y="0"/>
                  </a:moveTo>
                  <a:lnTo>
                    <a:pt x="2908321" y="0"/>
                  </a:lnTo>
                  <a:lnTo>
                    <a:pt x="2908321" y="495682"/>
                  </a:lnTo>
                  <a:lnTo>
                    <a:pt x="0" y="495682"/>
                  </a:lnTo>
                  <a:close/>
                </a:path>
              </a:pathLst>
            </a:custGeom>
            <a:solidFill>
              <a:srgbClr val="D33C36"/>
            </a:solidFill>
            <a:ln>
              <a:noFill/>
            </a:ln>
          </p:spPr>
        </p:sp>
        <p:sp>
          <p:nvSpPr>
            <p:cNvPr id="49" name="Google Shape;49;p5"/>
            <p:cNvSpPr txBox="1"/>
            <p:nvPr/>
          </p:nvSpPr>
          <p:spPr>
            <a:xfrm>
              <a:off x="0" y="-38100"/>
              <a:ext cx="2908200" cy="533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 name="Google Shape;50;p5"/>
          <p:cNvSpPr txBox="1"/>
          <p:nvPr/>
        </p:nvSpPr>
        <p:spPr>
          <a:xfrm>
            <a:off x="1028700" y="638244"/>
            <a:ext cx="16230600" cy="1847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5000">
                <a:solidFill>
                  <a:srgbClr val="FFFFFF"/>
                </a:solidFill>
                <a:latin typeface="Teko"/>
                <a:ea typeface="Teko"/>
                <a:cs typeface="Teko"/>
                <a:sym typeface="Teko"/>
              </a:rPr>
              <a:t>CLICK TO EDIT THEME</a:t>
            </a:r>
            <a:endParaRPr/>
          </a:p>
        </p:txBody>
      </p:sp>
      <p:sp>
        <p:nvSpPr>
          <p:cNvPr id="51" name="Google Shape;51;p5"/>
          <p:cNvSpPr txBox="1"/>
          <p:nvPr/>
        </p:nvSpPr>
        <p:spPr>
          <a:xfrm>
            <a:off x="1028700" y="2832497"/>
            <a:ext cx="5157900" cy="399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2599">
                <a:solidFill>
                  <a:srgbClr val="FFF7EF"/>
                </a:solidFill>
                <a:latin typeface="Maven Pro"/>
                <a:ea typeface="Maven Pro"/>
                <a:cs typeface="Maven Pro"/>
                <a:sym typeface="Maven Pro"/>
              </a:rPr>
              <a:t>Click to edit theme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212121"/>
        </a:solidFill>
      </p:bgPr>
    </p:bg>
    <p:spTree>
      <p:nvGrpSpPr>
        <p:cNvPr id="52" name="Shape 52"/>
        <p:cNvGrpSpPr/>
        <p:nvPr/>
      </p:nvGrpSpPr>
      <p:grpSpPr>
        <a:xfrm>
          <a:off x="0" y="0"/>
          <a:ext cx="0" cy="0"/>
          <a:chOff x="0" y="0"/>
          <a:chExt cx="0" cy="0"/>
        </a:xfrm>
      </p:grpSpPr>
      <p:cxnSp>
        <p:nvCxnSpPr>
          <p:cNvPr id="53" name="Google Shape;53;p6"/>
          <p:cNvCxnSpPr/>
          <p:nvPr/>
        </p:nvCxnSpPr>
        <p:spPr>
          <a:xfrm>
            <a:off x="1123950" y="3032522"/>
            <a:ext cx="16230600" cy="0"/>
          </a:xfrm>
          <a:prstGeom prst="straightConnector1">
            <a:avLst/>
          </a:prstGeom>
          <a:noFill/>
          <a:ln cap="flat" cmpd="sng" w="19050">
            <a:solidFill>
              <a:srgbClr val="FFFFFF"/>
            </a:solidFill>
            <a:prstDash val="solid"/>
            <a:round/>
            <a:headEnd len="sm" w="sm" type="none"/>
            <a:tailEnd len="sm" w="sm" type="none"/>
          </a:ln>
        </p:spPr>
      </p:cxnSp>
      <p:cxnSp>
        <p:nvCxnSpPr>
          <p:cNvPr id="54" name="Google Shape;54;p6"/>
          <p:cNvCxnSpPr/>
          <p:nvPr/>
        </p:nvCxnSpPr>
        <p:spPr>
          <a:xfrm>
            <a:off x="1123950" y="4251722"/>
            <a:ext cx="16230600" cy="0"/>
          </a:xfrm>
          <a:prstGeom prst="straightConnector1">
            <a:avLst/>
          </a:prstGeom>
          <a:noFill/>
          <a:ln cap="flat" cmpd="sng" w="19050">
            <a:solidFill>
              <a:srgbClr val="FFFFFF"/>
            </a:solidFill>
            <a:prstDash val="solid"/>
            <a:round/>
            <a:headEnd len="sm" w="sm" type="none"/>
            <a:tailEnd len="sm" w="sm" type="none"/>
          </a:ln>
        </p:spPr>
      </p:cxnSp>
      <p:cxnSp>
        <p:nvCxnSpPr>
          <p:cNvPr id="55" name="Google Shape;55;p6"/>
          <p:cNvCxnSpPr/>
          <p:nvPr/>
        </p:nvCxnSpPr>
        <p:spPr>
          <a:xfrm>
            <a:off x="1123950" y="5489972"/>
            <a:ext cx="16230600" cy="0"/>
          </a:xfrm>
          <a:prstGeom prst="straightConnector1">
            <a:avLst/>
          </a:prstGeom>
          <a:noFill/>
          <a:ln cap="flat" cmpd="sng" w="19050">
            <a:solidFill>
              <a:srgbClr val="FFFFFF"/>
            </a:solidFill>
            <a:prstDash val="solid"/>
            <a:round/>
            <a:headEnd len="sm" w="sm" type="none"/>
            <a:tailEnd len="sm" w="sm" type="none"/>
          </a:ln>
        </p:spPr>
      </p:cxnSp>
      <p:cxnSp>
        <p:nvCxnSpPr>
          <p:cNvPr id="56" name="Google Shape;56;p6"/>
          <p:cNvCxnSpPr/>
          <p:nvPr/>
        </p:nvCxnSpPr>
        <p:spPr>
          <a:xfrm>
            <a:off x="1123950" y="6737747"/>
            <a:ext cx="16230600" cy="0"/>
          </a:xfrm>
          <a:prstGeom prst="straightConnector1">
            <a:avLst/>
          </a:prstGeom>
          <a:noFill/>
          <a:ln cap="flat" cmpd="sng" w="19050">
            <a:solidFill>
              <a:srgbClr val="FFFFFF"/>
            </a:solidFill>
            <a:prstDash val="solid"/>
            <a:round/>
            <a:headEnd len="sm" w="sm" type="none"/>
            <a:tailEnd len="sm" w="sm" type="none"/>
          </a:ln>
        </p:spPr>
      </p:cxnSp>
      <p:cxnSp>
        <p:nvCxnSpPr>
          <p:cNvPr id="57" name="Google Shape;57;p6"/>
          <p:cNvCxnSpPr/>
          <p:nvPr/>
        </p:nvCxnSpPr>
        <p:spPr>
          <a:xfrm>
            <a:off x="1123950" y="7985522"/>
            <a:ext cx="16230600" cy="0"/>
          </a:xfrm>
          <a:prstGeom prst="straightConnector1">
            <a:avLst/>
          </a:prstGeom>
          <a:noFill/>
          <a:ln cap="flat" cmpd="sng" w="19050">
            <a:solidFill>
              <a:srgbClr val="FFFFFF"/>
            </a:solidFill>
            <a:prstDash val="solid"/>
            <a:round/>
            <a:headEnd len="sm" w="sm" type="none"/>
            <a:tailEnd len="sm" w="sm" type="none"/>
          </a:ln>
        </p:spPr>
      </p:cxnSp>
      <p:cxnSp>
        <p:nvCxnSpPr>
          <p:cNvPr id="58" name="Google Shape;58;p6"/>
          <p:cNvCxnSpPr/>
          <p:nvPr/>
        </p:nvCxnSpPr>
        <p:spPr>
          <a:xfrm>
            <a:off x="1123950" y="9233297"/>
            <a:ext cx="16230600" cy="0"/>
          </a:xfrm>
          <a:prstGeom prst="straightConnector1">
            <a:avLst/>
          </a:prstGeom>
          <a:noFill/>
          <a:ln cap="flat" cmpd="sng" w="19050">
            <a:solidFill>
              <a:srgbClr val="FFFFFF"/>
            </a:solidFill>
            <a:prstDash val="solid"/>
            <a:round/>
            <a:headEnd len="sm" w="sm" type="none"/>
            <a:tailEnd len="sm" w="sm" type="none"/>
          </a:ln>
        </p:spPr>
      </p:cxnSp>
      <p:sp>
        <p:nvSpPr>
          <p:cNvPr id="59" name="Google Shape;59;p6"/>
          <p:cNvSpPr txBox="1"/>
          <p:nvPr/>
        </p:nvSpPr>
        <p:spPr>
          <a:xfrm>
            <a:off x="4482727" y="3321447"/>
            <a:ext cx="8037600" cy="307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2000">
                <a:solidFill>
                  <a:srgbClr val="E7E7E9"/>
                </a:solidFill>
                <a:latin typeface="Maven Pro"/>
                <a:ea typeface="Maven Pro"/>
                <a:cs typeface="Maven Pro"/>
                <a:sym typeface="Maven Pro"/>
              </a:rPr>
              <a:t>Click to edit theme style</a:t>
            </a:r>
            <a:endParaRPr/>
          </a:p>
        </p:txBody>
      </p:sp>
      <p:sp>
        <p:nvSpPr>
          <p:cNvPr id="60" name="Google Shape;60;p6"/>
          <p:cNvSpPr txBox="1"/>
          <p:nvPr/>
        </p:nvSpPr>
        <p:spPr>
          <a:xfrm>
            <a:off x="1331487" y="3462735"/>
            <a:ext cx="3151200" cy="3846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61" name="Google Shape;61;p6"/>
          <p:cNvSpPr txBox="1"/>
          <p:nvPr/>
        </p:nvSpPr>
        <p:spPr>
          <a:xfrm>
            <a:off x="4482727" y="4537472"/>
            <a:ext cx="8037600" cy="615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000">
                <a:solidFill>
                  <a:srgbClr val="E7E7E9"/>
                </a:solidFill>
                <a:latin typeface="Maven Pro"/>
                <a:ea typeface="Maven Pro"/>
                <a:cs typeface="Maven Pro"/>
                <a:sym typeface="Maven Pro"/>
              </a:rPr>
              <a:t>Click to edit theme style</a:t>
            </a:r>
            <a:endParaRPr>
              <a:solidFill>
                <a:schemeClr val="dk1"/>
              </a:solidFill>
            </a:endParaRPr>
          </a:p>
          <a:p>
            <a:pPr indent="0" lvl="0" marL="0" marR="0" rtl="0" algn="just">
              <a:lnSpc>
                <a:spcPct val="100000"/>
              </a:lnSpc>
              <a:spcBef>
                <a:spcPts val="0"/>
              </a:spcBef>
              <a:spcAft>
                <a:spcPts val="0"/>
              </a:spcAft>
              <a:buNone/>
            </a:pPr>
            <a:r>
              <a:t/>
            </a:r>
            <a:endParaRPr sz="2000">
              <a:solidFill>
                <a:srgbClr val="E7E7E9"/>
              </a:solidFill>
              <a:latin typeface="Maven Pro"/>
              <a:ea typeface="Maven Pro"/>
              <a:cs typeface="Maven Pro"/>
              <a:sym typeface="Maven Pro"/>
            </a:endParaRPr>
          </a:p>
        </p:txBody>
      </p:sp>
      <p:sp>
        <p:nvSpPr>
          <p:cNvPr id="62" name="Google Shape;62;p6"/>
          <p:cNvSpPr txBox="1"/>
          <p:nvPr/>
        </p:nvSpPr>
        <p:spPr>
          <a:xfrm>
            <a:off x="1331487" y="4678760"/>
            <a:ext cx="3151200" cy="3846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63" name="Google Shape;63;p6"/>
          <p:cNvSpPr txBox="1"/>
          <p:nvPr/>
        </p:nvSpPr>
        <p:spPr>
          <a:xfrm>
            <a:off x="4482727" y="5775722"/>
            <a:ext cx="8037600" cy="615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000">
                <a:solidFill>
                  <a:srgbClr val="E7E7E9"/>
                </a:solidFill>
                <a:latin typeface="Maven Pro"/>
                <a:ea typeface="Maven Pro"/>
                <a:cs typeface="Maven Pro"/>
                <a:sym typeface="Maven Pro"/>
              </a:rPr>
              <a:t>Click to edit theme style</a:t>
            </a:r>
            <a:endParaRPr>
              <a:solidFill>
                <a:schemeClr val="dk1"/>
              </a:solidFill>
            </a:endParaRPr>
          </a:p>
          <a:p>
            <a:pPr indent="0" lvl="0" marL="0" marR="0" rtl="0" algn="just">
              <a:lnSpc>
                <a:spcPct val="100000"/>
              </a:lnSpc>
              <a:spcBef>
                <a:spcPts val="0"/>
              </a:spcBef>
              <a:spcAft>
                <a:spcPts val="0"/>
              </a:spcAft>
              <a:buNone/>
            </a:pPr>
            <a:r>
              <a:t/>
            </a:r>
            <a:endParaRPr sz="2000">
              <a:solidFill>
                <a:srgbClr val="E7E7E9"/>
              </a:solidFill>
              <a:latin typeface="Maven Pro"/>
              <a:ea typeface="Maven Pro"/>
              <a:cs typeface="Maven Pro"/>
              <a:sym typeface="Maven Pro"/>
            </a:endParaRPr>
          </a:p>
        </p:txBody>
      </p:sp>
      <p:sp>
        <p:nvSpPr>
          <p:cNvPr id="64" name="Google Shape;64;p6"/>
          <p:cNvSpPr txBox="1"/>
          <p:nvPr/>
        </p:nvSpPr>
        <p:spPr>
          <a:xfrm>
            <a:off x="1331487" y="5917010"/>
            <a:ext cx="3151200" cy="3846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65" name="Google Shape;65;p6"/>
          <p:cNvSpPr txBox="1"/>
          <p:nvPr/>
        </p:nvSpPr>
        <p:spPr>
          <a:xfrm>
            <a:off x="4482727" y="7023497"/>
            <a:ext cx="8037600" cy="615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000">
                <a:solidFill>
                  <a:srgbClr val="E7E7E9"/>
                </a:solidFill>
                <a:latin typeface="Maven Pro"/>
                <a:ea typeface="Maven Pro"/>
                <a:cs typeface="Maven Pro"/>
                <a:sym typeface="Maven Pro"/>
              </a:rPr>
              <a:t>Click to edit theme style</a:t>
            </a:r>
            <a:endParaRPr>
              <a:solidFill>
                <a:schemeClr val="dk1"/>
              </a:solidFill>
            </a:endParaRPr>
          </a:p>
          <a:p>
            <a:pPr indent="0" lvl="0" marL="0" marR="0" rtl="0" algn="just">
              <a:lnSpc>
                <a:spcPct val="100000"/>
              </a:lnSpc>
              <a:spcBef>
                <a:spcPts val="0"/>
              </a:spcBef>
              <a:spcAft>
                <a:spcPts val="0"/>
              </a:spcAft>
              <a:buNone/>
            </a:pPr>
            <a:r>
              <a:t/>
            </a:r>
            <a:endParaRPr sz="2000">
              <a:solidFill>
                <a:srgbClr val="E7E7E9"/>
              </a:solidFill>
              <a:latin typeface="Maven Pro"/>
              <a:ea typeface="Maven Pro"/>
              <a:cs typeface="Maven Pro"/>
              <a:sym typeface="Maven Pro"/>
            </a:endParaRPr>
          </a:p>
        </p:txBody>
      </p:sp>
      <p:sp>
        <p:nvSpPr>
          <p:cNvPr id="66" name="Google Shape;66;p6"/>
          <p:cNvSpPr txBox="1"/>
          <p:nvPr/>
        </p:nvSpPr>
        <p:spPr>
          <a:xfrm>
            <a:off x="1331487" y="7164785"/>
            <a:ext cx="3151200" cy="3846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67" name="Google Shape;67;p6"/>
          <p:cNvSpPr txBox="1"/>
          <p:nvPr/>
        </p:nvSpPr>
        <p:spPr>
          <a:xfrm>
            <a:off x="4482727" y="8288735"/>
            <a:ext cx="8037600" cy="615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000">
                <a:solidFill>
                  <a:srgbClr val="E7E7E9"/>
                </a:solidFill>
                <a:latin typeface="Maven Pro"/>
                <a:ea typeface="Maven Pro"/>
                <a:cs typeface="Maven Pro"/>
                <a:sym typeface="Maven Pro"/>
              </a:rPr>
              <a:t>Click to edit theme style</a:t>
            </a:r>
            <a:endParaRPr>
              <a:solidFill>
                <a:schemeClr val="dk1"/>
              </a:solidFill>
            </a:endParaRPr>
          </a:p>
          <a:p>
            <a:pPr indent="0" lvl="0" marL="0" marR="0" rtl="0" algn="just">
              <a:lnSpc>
                <a:spcPct val="100000"/>
              </a:lnSpc>
              <a:spcBef>
                <a:spcPts val="0"/>
              </a:spcBef>
              <a:spcAft>
                <a:spcPts val="0"/>
              </a:spcAft>
              <a:buNone/>
            </a:pPr>
            <a:r>
              <a:t/>
            </a:r>
            <a:endParaRPr sz="2000">
              <a:solidFill>
                <a:srgbClr val="E7E7E9"/>
              </a:solidFill>
              <a:latin typeface="Maven Pro"/>
              <a:ea typeface="Maven Pro"/>
              <a:cs typeface="Maven Pro"/>
              <a:sym typeface="Maven Pro"/>
            </a:endParaRPr>
          </a:p>
        </p:txBody>
      </p:sp>
      <p:sp>
        <p:nvSpPr>
          <p:cNvPr id="68" name="Google Shape;68;p6"/>
          <p:cNvSpPr txBox="1"/>
          <p:nvPr/>
        </p:nvSpPr>
        <p:spPr>
          <a:xfrm>
            <a:off x="1331487" y="8430022"/>
            <a:ext cx="3151200" cy="3846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69" name="Google Shape;69;p6"/>
          <p:cNvSpPr/>
          <p:nvPr/>
        </p:nvSpPr>
        <p:spPr>
          <a:xfrm flipH="1">
            <a:off x="13550191" y="0"/>
            <a:ext cx="4737809" cy="10287000"/>
          </a:xfrm>
          <a:custGeom>
            <a:rect b="b" l="l" r="r" t="t"/>
            <a:pathLst>
              <a:path extrusionOk="0" h="10287000" w="4737809">
                <a:moveTo>
                  <a:pt x="4737809" y="0"/>
                </a:moveTo>
                <a:lnTo>
                  <a:pt x="0" y="0"/>
                </a:lnTo>
                <a:lnTo>
                  <a:pt x="0" y="10287000"/>
                </a:lnTo>
                <a:lnTo>
                  <a:pt x="4737809" y="10287000"/>
                </a:lnTo>
                <a:lnTo>
                  <a:pt x="4737809" y="0"/>
                </a:lnTo>
                <a:close/>
              </a:path>
            </a:pathLst>
          </a:custGeom>
          <a:blipFill rotWithShape="1">
            <a:blip r:embed="rId2">
              <a:alphaModFix/>
            </a:blip>
            <a:stretch>
              <a:fillRect b="0" l="-114820" r="-111040" t="0"/>
            </a:stretch>
          </a:blipFill>
          <a:ln>
            <a:noFill/>
          </a:ln>
        </p:spPr>
      </p:sp>
      <p:grpSp>
        <p:nvGrpSpPr>
          <p:cNvPr id="70" name="Google Shape;70;p6"/>
          <p:cNvGrpSpPr/>
          <p:nvPr/>
        </p:nvGrpSpPr>
        <p:grpSpPr>
          <a:xfrm>
            <a:off x="0" y="-143557"/>
            <a:ext cx="707612" cy="10430459"/>
            <a:chOff x="0" y="-38100"/>
            <a:chExt cx="187800" cy="2768242"/>
          </a:xfrm>
        </p:grpSpPr>
        <p:sp>
          <p:nvSpPr>
            <p:cNvPr id="71" name="Google Shape;71;p6"/>
            <p:cNvSpPr/>
            <p:nvPr/>
          </p:nvSpPr>
          <p:spPr>
            <a:xfrm>
              <a:off x="0" y="0"/>
              <a:ext cx="187781" cy="2730142"/>
            </a:xfrm>
            <a:custGeom>
              <a:rect b="b" l="l" r="r" t="t"/>
              <a:pathLst>
                <a:path extrusionOk="0" h="2730142" w="187781">
                  <a:moveTo>
                    <a:pt x="0" y="0"/>
                  </a:moveTo>
                  <a:lnTo>
                    <a:pt x="187781" y="0"/>
                  </a:lnTo>
                  <a:lnTo>
                    <a:pt x="187781" y="2730142"/>
                  </a:lnTo>
                  <a:lnTo>
                    <a:pt x="0" y="2730142"/>
                  </a:lnTo>
                  <a:close/>
                </a:path>
              </a:pathLst>
            </a:custGeom>
            <a:solidFill>
              <a:srgbClr val="D33C36"/>
            </a:solidFill>
            <a:ln>
              <a:noFill/>
            </a:ln>
          </p:spPr>
        </p:sp>
        <p:sp>
          <p:nvSpPr>
            <p:cNvPr id="72" name="Google Shape;72;p6"/>
            <p:cNvSpPr txBox="1"/>
            <p:nvPr/>
          </p:nvSpPr>
          <p:spPr>
            <a:xfrm>
              <a:off x="0" y="-38100"/>
              <a:ext cx="187800" cy="2768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 name="Google Shape;73;p6"/>
          <p:cNvSpPr txBox="1"/>
          <p:nvPr/>
        </p:nvSpPr>
        <p:spPr>
          <a:xfrm>
            <a:off x="1331475" y="638250"/>
            <a:ext cx="11573700" cy="1847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5000">
                <a:solidFill>
                  <a:srgbClr val="FFFFFF"/>
                </a:solidFill>
                <a:latin typeface="Teko"/>
                <a:ea typeface="Teko"/>
                <a:cs typeface="Teko"/>
                <a:sym typeface="Teko"/>
              </a:rPr>
              <a:t>	CLICK TO EDIT</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4" name="Shape 74"/>
        <p:cNvGrpSpPr/>
        <p:nvPr/>
      </p:nvGrpSpPr>
      <p:grpSpPr>
        <a:xfrm>
          <a:off x="0" y="0"/>
          <a:ext cx="0" cy="0"/>
          <a:chOff x="0" y="0"/>
          <a:chExt cx="0" cy="0"/>
        </a:xfrm>
      </p:grpSpPr>
      <p:sp>
        <p:nvSpPr>
          <p:cNvPr id="75" name="Google Shape;7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7" name="Google Shape;7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8" name="Google Shape;7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9" name="Google Shape;7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0" name="Google Shape;8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sp>
        <p:nvSpPr>
          <p:cNvPr id="84" name="Google Shape;8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91" name="Google Shape;9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92" name="Google Shape;9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5" name="Shape 95"/>
        <p:cNvGrpSpPr/>
        <p:nvPr/>
      </p:nvGrpSpPr>
      <p:grpSpPr>
        <a:xfrm>
          <a:off x="0" y="0"/>
          <a:ext cx="0" cy="0"/>
          <a:chOff x="0" y="0"/>
          <a:chExt cx="0" cy="0"/>
        </a:xfrm>
      </p:grpSpPr>
      <p:sp>
        <p:nvSpPr>
          <p:cNvPr id="96" name="Google Shape;9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0"/>
          <p:cNvSpPr/>
          <p:nvPr>
            <p:ph idx="2" type="pic"/>
          </p:nvPr>
        </p:nvSpPr>
        <p:spPr>
          <a:xfrm>
            <a:off x="1792288" y="612775"/>
            <a:ext cx="5486400" cy="4114800"/>
          </a:xfrm>
          <a:prstGeom prst="rect">
            <a:avLst/>
          </a:prstGeom>
          <a:noFill/>
          <a:ln>
            <a:noFill/>
          </a:ln>
        </p:spPr>
      </p:sp>
      <p:sp>
        <p:nvSpPr>
          <p:cNvPr id="98" name="Google Shape;9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99" name="Google Shape;9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26.jpg"/><Relationship Id="rId5" Type="http://schemas.openxmlformats.org/officeDocument/2006/relationships/image" Target="../media/image19.jpg"/><Relationship Id="rId6" Type="http://schemas.openxmlformats.org/officeDocument/2006/relationships/image" Target="../media/image23.jpg"/><Relationship Id="rId7" Type="http://schemas.openxmlformats.org/officeDocument/2006/relationships/image" Target="../media/image22.jpg"/><Relationship Id="rId8"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40" Type="http://schemas.openxmlformats.org/officeDocument/2006/relationships/image" Target="../media/image67.png"/><Relationship Id="rId20" Type="http://schemas.openxmlformats.org/officeDocument/2006/relationships/image" Target="../media/image42.png"/><Relationship Id="rId41" Type="http://schemas.openxmlformats.org/officeDocument/2006/relationships/image" Target="../media/image63.png"/><Relationship Id="rId22" Type="http://schemas.openxmlformats.org/officeDocument/2006/relationships/image" Target="../media/image54.png"/><Relationship Id="rId21" Type="http://schemas.openxmlformats.org/officeDocument/2006/relationships/image" Target="../media/image44.png"/><Relationship Id="rId24" Type="http://schemas.openxmlformats.org/officeDocument/2006/relationships/image" Target="../media/image49.png"/><Relationship Id="rId23"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28.png"/><Relationship Id="rId26" Type="http://schemas.openxmlformats.org/officeDocument/2006/relationships/image" Target="../media/image51.png"/><Relationship Id="rId25" Type="http://schemas.openxmlformats.org/officeDocument/2006/relationships/image" Target="../media/image50.png"/><Relationship Id="rId28" Type="http://schemas.openxmlformats.org/officeDocument/2006/relationships/image" Target="../media/image47.png"/><Relationship Id="rId27" Type="http://schemas.openxmlformats.org/officeDocument/2006/relationships/image" Target="../media/image48.png"/><Relationship Id="rId5" Type="http://schemas.openxmlformats.org/officeDocument/2006/relationships/image" Target="../media/image20.png"/><Relationship Id="rId6" Type="http://schemas.openxmlformats.org/officeDocument/2006/relationships/image" Target="../media/image66.png"/><Relationship Id="rId29" Type="http://schemas.openxmlformats.org/officeDocument/2006/relationships/image" Target="../media/image62.png"/><Relationship Id="rId7" Type="http://schemas.openxmlformats.org/officeDocument/2006/relationships/image" Target="../media/image27.png"/><Relationship Id="rId8" Type="http://schemas.openxmlformats.org/officeDocument/2006/relationships/image" Target="../media/image25.png"/><Relationship Id="rId31" Type="http://schemas.openxmlformats.org/officeDocument/2006/relationships/image" Target="../media/image57.png"/><Relationship Id="rId30" Type="http://schemas.openxmlformats.org/officeDocument/2006/relationships/image" Target="../media/image52.png"/><Relationship Id="rId11" Type="http://schemas.openxmlformats.org/officeDocument/2006/relationships/image" Target="../media/image31.png"/><Relationship Id="rId33" Type="http://schemas.openxmlformats.org/officeDocument/2006/relationships/image" Target="../media/image55.png"/><Relationship Id="rId10" Type="http://schemas.openxmlformats.org/officeDocument/2006/relationships/image" Target="../media/image32.png"/><Relationship Id="rId32" Type="http://schemas.openxmlformats.org/officeDocument/2006/relationships/image" Target="../media/image56.png"/><Relationship Id="rId13" Type="http://schemas.openxmlformats.org/officeDocument/2006/relationships/image" Target="../media/image34.png"/><Relationship Id="rId35" Type="http://schemas.openxmlformats.org/officeDocument/2006/relationships/image" Target="../media/image61.png"/><Relationship Id="rId12" Type="http://schemas.openxmlformats.org/officeDocument/2006/relationships/image" Target="../media/image35.png"/><Relationship Id="rId34" Type="http://schemas.openxmlformats.org/officeDocument/2006/relationships/image" Target="../media/image58.png"/><Relationship Id="rId15" Type="http://schemas.openxmlformats.org/officeDocument/2006/relationships/image" Target="../media/image40.png"/><Relationship Id="rId37" Type="http://schemas.openxmlformats.org/officeDocument/2006/relationships/image" Target="../media/image60.png"/><Relationship Id="rId14" Type="http://schemas.openxmlformats.org/officeDocument/2006/relationships/image" Target="../media/image39.png"/><Relationship Id="rId36" Type="http://schemas.openxmlformats.org/officeDocument/2006/relationships/image" Target="../media/image59.png"/><Relationship Id="rId17" Type="http://schemas.openxmlformats.org/officeDocument/2006/relationships/image" Target="../media/image43.png"/><Relationship Id="rId39" Type="http://schemas.openxmlformats.org/officeDocument/2006/relationships/image" Target="../media/image64.png"/><Relationship Id="rId16" Type="http://schemas.openxmlformats.org/officeDocument/2006/relationships/image" Target="../media/image41.png"/><Relationship Id="rId38" Type="http://schemas.openxmlformats.org/officeDocument/2006/relationships/image" Target="../media/image68.png"/><Relationship Id="rId19" Type="http://schemas.openxmlformats.org/officeDocument/2006/relationships/image" Target="../media/image53.png"/><Relationship Id="rId18"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3"/>
          <p:cNvPicPr preferRelativeResize="0"/>
          <p:nvPr/>
        </p:nvPicPr>
        <p:blipFill>
          <a:blip r:embed="rId3">
            <a:alphaModFix/>
          </a:blip>
          <a:stretch>
            <a:fillRect/>
          </a:stretch>
        </p:blipFill>
        <p:spPr>
          <a:xfrm>
            <a:off x="63" y="0"/>
            <a:ext cx="18288000" cy="10287000"/>
          </a:xfrm>
          <a:prstGeom prst="rect">
            <a:avLst/>
          </a:prstGeom>
          <a:noFill/>
          <a:ln>
            <a:noFill/>
          </a:ln>
        </p:spPr>
      </p:pic>
      <p:pic>
        <p:nvPicPr>
          <p:cNvPr id="119" name="Google Shape;119;p13"/>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120" name="Google Shape;120;p13"/>
          <p:cNvPicPr preferRelativeResize="0"/>
          <p:nvPr/>
        </p:nvPicPr>
        <p:blipFill>
          <a:blip r:embed="rId5">
            <a:alphaModFix/>
          </a:blip>
          <a:stretch>
            <a:fillRect/>
          </a:stretch>
        </p:blipFill>
        <p:spPr>
          <a:xfrm>
            <a:off x="75" y="0"/>
            <a:ext cx="18288000" cy="10287000"/>
          </a:xfrm>
          <a:prstGeom prst="rect">
            <a:avLst/>
          </a:prstGeom>
          <a:noFill/>
          <a:ln>
            <a:noFill/>
          </a:ln>
        </p:spPr>
      </p:pic>
      <p:pic>
        <p:nvPicPr>
          <p:cNvPr id="121" name="Google Shape;121;p13"/>
          <p:cNvPicPr preferRelativeResize="0"/>
          <p:nvPr/>
        </p:nvPicPr>
        <p:blipFill>
          <a:blip r:embed="rId6">
            <a:alphaModFix/>
          </a:blip>
          <a:stretch>
            <a:fillRect/>
          </a:stretch>
        </p:blipFill>
        <p:spPr>
          <a:xfrm>
            <a:off x="0" y="0"/>
            <a:ext cx="18288000" cy="10287000"/>
          </a:xfrm>
          <a:prstGeom prst="rect">
            <a:avLst/>
          </a:prstGeom>
          <a:noFill/>
          <a:ln>
            <a:noFill/>
          </a:ln>
        </p:spPr>
      </p:pic>
      <p:pic>
        <p:nvPicPr>
          <p:cNvPr id="122" name="Google Shape;122;p13"/>
          <p:cNvPicPr preferRelativeResize="0"/>
          <p:nvPr/>
        </p:nvPicPr>
        <p:blipFill>
          <a:blip r:embed="rId4">
            <a:alphaModFix/>
          </a:blip>
          <a:stretch>
            <a:fillRect/>
          </a:stretch>
        </p:blipFill>
        <p:spPr>
          <a:xfrm>
            <a:off x="75" y="0"/>
            <a:ext cx="18288000" cy="10287000"/>
          </a:xfrm>
          <a:prstGeom prst="rect">
            <a:avLst/>
          </a:prstGeom>
          <a:noFill/>
          <a:ln>
            <a:noFill/>
          </a:ln>
        </p:spPr>
      </p:pic>
      <p:sp>
        <p:nvSpPr>
          <p:cNvPr id="123" name="Google Shape;123;p13"/>
          <p:cNvSpPr txBox="1"/>
          <p:nvPr/>
        </p:nvSpPr>
        <p:spPr>
          <a:xfrm>
            <a:off x="5238378" y="301625"/>
            <a:ext cx="12529500" cy="43098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35000" u="none" cap="none" strike="noStrike">
                <a:solidFill>
                  <a:srgbClr val="D33C36"/>
                </a:solidFill>
                <a:latin typeface="Teko"/>
                <a:ea typeface="Teko"/>
                <a:cs typeface="Teko"/>
                <a:sym typeface="Teko"/>
              </a:rPr>
              <a:t>WORLD </a:t>
            </a:r>
            <a:endParaRPr/>
          </a:p>
        </p:txBody>
      </p:sp>
      <p:sp>
        <p:nvSpPr>
          <p:cNvPr id="124" name="Google Shape;124;p13"/>
          <p:cNvSpPr txBox="1"/>
          <p:nvPr/>
        </p:nvSpPr>
        <p:spPr>
          <a:xfrm>
            <a:off x="5238378" y="3475621"/>
            <a:ext cx="12529500" cy="43098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35000" u="none" cap="none" strike="noStrike">
                <a:solidFill>
                  <a:srgbClr val="FFF7EF"/>
                </a:solidFill>
                <a:latin typeface="Teko"/>
                <a:ea typeface="Teko"/>
                <a:cs typeface="Teko"/>
                <a:sym typeface="Teko"/>
              </a:rPr>
              <a:t>WAR</a:t>
            </a:r>
            <a:endParaRPr/>
          </a:p>
        </p:txBody>
      </p:sp>
      <p:grpSp>
        <p:nvGrpSpPr>
          <p:cNvPr id="125" name="Google Shape;125;p13"/>
          <p:cNvGrpSpPr/>
          <p:nvPr/>
        </p:nvGrpSpPr>
        <p:grpSpPr>
          <a:xfrm>
            <a:off x="0" y="7420956"/>
            <a:ext cx="18288000" cy="1057105"/>
            <a:chOff x="0" y="-38100"/>
            <a:chExt cx="4816593" cy="278414"/>
          </a:xfrm>
        </p:grpSpPr>
        <p:sp>
          <p:nvSpPr>
            <p:cNvPr id="126" name="Google Shape;126;p13"/>
            <p:cNvSpPr/>
            <p:nvPr/>
          </p:nvSpPr>
          <p:spPr>
            <a:xfrm>
              <a:off x="0" y="0"/>
              <a:ext cx="4816592" cy="240314"/>
            </a:xfrm>
            <a:custGeom>
              <a:rect b="b" l="l" r="r" t="t"/>
              <a:pathLst>
                <a:path extrusionOk="0" h="240314" w="4816592">
                  <a:moveTo>
                    <a:pt x="0" y="0"/>
                  </a:moveTo>
                  <a:lnTo>
                    <a:pt x="4816592" y="0"/>
                  </a:lnTo>
                  <a:lnTo>
                    <a:pt x="4816592" y="240314"/>
                  </a:lnTo>
                  <a:lnTo>
                    <a:pt x="0" y="240314"/>
                  </a:lnTo>
                  <a:close/>
                </a:path>
              </a:pathLst>
            </a:custGeom>
            <a:solidFill>
              <a:srgbClr val="212121"/>
            </a:solidFill>
            <a:ln>
              <a:noFill/>
            </a:ln>
          </p:spPr>
        </p:sp>
        <p:sp>
          <p:nvSpPr>
            <p:cNvPr id="127" name="Google Shape;127;p13"/>
            <p:cNvSpPr txBox="1"/>
            <p:nvPr/>
          </p:nvSpPr>
          <p:spPr>
            <a:xfrm>
              <a:off x="0" y="-38100"/>
              <a:ext cx="4816593" cy="27841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3"/>
          <p:cNvSpPr txBox="1"/>
          <p:nvPr/>
        </p:nvSpPr>
        <p:spPr>
          <a:xfrm>
            <a:off x="10476756" y="7777364"/>
            <a:ext cx="6782544"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FFFFFF"/>
                </a:solidFill>
                <a:latin typeface="Maven Pro"/>
                <a:ea typeface="Maven Pro"/>
                <a:cs typeface="Maven Pro"/>
                <a:sym typeface="Maven Pro"/>
              </a:rPr>
              <a:t>WW1 AND WW2 HISTORY PRESENTATION</a:t>
            </a:r>
            <a:endParaRPr/>
          </a:p>
        </p:txBody>
      </p:sp>
      <p:sp>
        <p:nvSpPr>
          <p:cNvPr id="129" name="Google Shape;129;p13"/>
          <p:cNvSpPr/>
          <p:nvPr/>
        </p:nvSpPr>
        <p:spPr>
          <a:xfrm>
            <a:off x="0" y="0"/>
            <a:ext cx="10476756" cy="10287000"/>
          </a:xfrm>
          <a:custGeom>
            <a:rect b="b" l="l" r="r" t="t"/>
            <a:pathLst>
              <a:path extrusionOk="0" h="10287000" w="10476756">
                <a:moveTo>
                  <a:pt x="0" y="0"/>
                </a:moveTo>
                <a:lnTo>
                  <a:pt x="10476756" y="0"/>
                </a:lnTo>
                <a:lnTo>
                  <a:pt x="10476756" y="10287000"/>
                </a:lnTo>
                <a:lnTo>
                  <a:pt x="0" y="10287000"/>
                </a:lnTo>
                <a:lnTo>
                  <a:pt x="0" y="0"/>
                </a:lnTo>
                <a:close/>
              </a:path>
            </a:pathLst>
          </a:custGeom>
          <a:blipFill rotWithShape="1">
            <a:blip r:embed="rId7">
              <a:alphaModFix/>
            </a:blip>
            <a:stretch>
              <a:fillRect b="-50429" l="-17767" r="-74547" t="-5289"/>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79" name="Shape 279"/>
        <p:cNvGrpSpPr/>
        <p:nvPr/>
      </p:nvGrpSpPr>
      <p:grpSpPr>
        <a:xfrm>
          <a:off x="0" y="0"/>
          <a:ext cx="0" cy="0"/>
          <a:chOff x="0" y="0"/>
          <a:chExt cx="0" cy="0"/>
        </a:xfrm>
      </p:grpSpPr>
      <p:sp>
        <p:nvSpPr>
          <p:cNvPr id="280" name="Google Shape;280;p22"/>
          <p:cNvSpPr/>
          <p:nvPr/>
        </p:nvSpPr>
        <p:spPr>
          <a:xfrm>
            <a:off x="12192000" y="562985"/>
            <a:ext cx="6096000" cy="3463005"/>
          </a:xfrm>
          <a:custGeom>
            <a:rect b="b" l="l" r="r" t="t"/>
            <a:pathLst>
              <a:path extrusionOk="0" h="3463005" w="6096000">
                <a:moveTo>
                  <a:pt x="0" y="0"/>
                </a:moveTo>
                <a:lnTo>
                  <a:pt x="6096000" y="0"/>
                </a:lnTo>
                <a:lnTo>
                  <a:pt x="6096000" y="3463005"/>
                </a:lnTo>
                <a:lnTo>
                  <a:pt x="0" y="3463005"/>
                </a:lnTo>
                <a:lnTo>
                  <a:pt x="0" y="0"/>
                </a:lnTo>
                <a:close/>
              </a:path>
            </a:pathLst>
          </a:custGeom>
          <a:blipFill rotWithShape="1">
            <a:blip r:embed="rId3">
              <a:alphaModFix/>
            </a:blip>
            <a:stretch>
              <a:fillRect b="-8308" l="0" r="0" t="-8307"/>
            </a:stretch>
          </a:blipFill>
          <a:ln>
            <a:noFill/>
          </a:ln>
        </p:spPr>
      </p:sp>
      <p:sp>
        <p:nvSpPr>
          <p:cNvPr id="281" name="Google Shape;281;p22"/>
          <p:cNvSpPr/>
          <p:nvPr/>
        </p:nvSpPr>
        <p:spPr>
          <a:xfrm>
            <a:off x="6096000" y="562985"/>
            <a:ext cx="6096000" cy="3463005"/>
          </a:xfrm>
          <a:custGeom>
            <a:rect b="b" l="l" r="r" t="t"/>
            <a:pathLst>
              <a:path extrusionOk="0" h="3463005" w="6096000">
                <a:moveTo>
                  <a:pt x="0" y="0"/>
                </a:moveTo>
                <a:lnTo>
                  <a:pt x="6096000" y="0"/>
                </a:lnTo>
                <a:lnTo>
                  <a:pt x="6096000" y="3463005"/>
                </a:lnTo>
                <a:lnTo>
                  <a:pt x="0" y="3463005"/>
                </a:lnTo>
                <a:lnTo>
                  <a:pt x="0" y="0"/>
                </a:lnTo>
                <a:close/>
              </a:path>
            </a:pathLst>
          </a:custGeom>
          <a:blipFill rotWithShape="1">
            <a:blip r:embed="rId4">
              <a:alphaModFix/>
            </a:blip>
            <a:stretch>
              <a:fillRect b="-8638" l="0" r="0" t="-8638"/>
            </a:stretch>
          </a:blipFill>
          <a:ln>
            <a:noFill/>
          </a:ln>
        </p:spPr>
      </p:sp>
      <p:sp>
        <p:nvSpPr>
          <p:cNvPr id="282" name="Google Shape;282;p22"/>
          <p:cNvSpPr/>
          <p:nvPr/>
        </p:nvSpPr>
        <p:spPr>
          <a:xfrm>
            <a:off x="0" y="562985"/>
            <a:ext cx="6096000" cy="3463005"/>
          </a:xfrm>
          <a:custGeom>
            <a:rect b="b" l="l" r="r" t="t"/>
            <a:pathLst>
              <a:path extrusionOk="0" h="3463005" w="6096000">
                <a:moveTo>
                  <a:pt x="0" y="0"/>
                </a:moveTo>
                <a:lnTo>
                  <a:pt x="6096000" y="0"/>
                </a:lnTo>
                <a:lnTo>
                  <a:pt x="6096000" y="3463005"/>
                </a:lnTo>
                <a:lnTo>
                  <a:pt x="0" y="3463005"/>
                </a:lnTo>
                <a:lnTo>
                  <a:pt x="0" y="0"/>
                </a:lnTo>
                <a:close/>
              </a:path>
            </a:pathLst>
          </a:custGeom>
          <a:blipFill rotWithShape="1">
            <a:blip r:embed="rId5">
              <a:alphaModFix/>
            </a:blip>
            <a:stretch>
              <a:fillRect b="-8025" l="0" r="0" t="-31254"/>
            </a:stretch>
          </a:blipFill>
          <a:ln>
            <a:noFill/>
          </a:ln>
        </p:spPr>
      </p:sp>
      <p:sp>
        <p:nvSpPr>
          <p:cNvPr id="283" name="Google Shape;283;p22"/>
          <p:cNvSpPr/>
          <p:nvPr/>
        </p:nvSpPr>
        <p:spPr>
          <a:xfrm>
            <a:off x="0" y="4293905"/>
            <a:ext cx="6096000" cy="3463005"/>
          </a:xfrm>
          <a:custGeom>
            <a:rect b="b" l="l" r="r" t="t"/>
            <a:pathLst>
              <a:path extrusionOk="0" h="3463005" w="6096000">
                <a:moveTo>
                  <a:pt x="0" y="0"/>
                </a:moveTo>
                <a:lnTo>
                  <a:pt x="6096000" y="0"/>
                </a:lnTo>
                <a:lnTo>
                  <a:pt x="6096000" y="3463005"/>
                </a:lnTo>
                <a:lnTo>
                  <a:pt x="0" y="3463005"/>
                </a:lnTo>
                <a:lnTo>
                  <a:pt x="0" y="0"/>
                </a:lnTo>
                <a:close/>
              </a:path>
            </a:pathLst>
          </a:custGeom>
          <a:blipFill rotWithShape="1">
            <a:blip r:embed="rId6">
              <a:alphaModFix/>
            </a:blip>
            <a:stretch>
              <a:fillRect b="0" l="-493" r="-494" t="0"/>
            </a:stretch>
          </a:blipFill>
          <a:ln>
            <a:noFill/>
          </a:ln>
        </p:spPr>
      </p:sp>
      <p:sp>
        <p:nvSpPr>
          <p:cNvPr id="284" name="Google Shape;284;p22"/>
          <p:cNvSpPr/>
          <p:nvPr/>
        </p:nvSpPr>
        <p:spPr>
          <a:xfrm>
            <a:off x="6096000" y="4293905"/>
            <a:ext cx="6096000" cy="3463005"/>
          </a:xfrm>
          <a:custGeom>
            <a:rect b="b" l="l" r="r" t="t"/>
            <a:pathLst>
              <a:path extrusionOk="0" h="3463005" w="6096000">
                <a:moveTo>
                  <a:pt x="0" y="0"/>
                </a:moveTo>
                <a:lnTo>
                  <a:pt x="6096000" y="0"/>
                </a:lnTo>
                <a:lnTo>
                  <a:pt x="6096000" y="3463005"/>
                </a:lnTo>
                <a:lnTo>
                  <a:pt x="0" y="3463005"/>
                </a:lnTo>
                <a:lnTo>
                  <a:pt x="0" y="0"/>
                </a:lnTo>
                <a:close/>
              </a:path>
            </a:pathLst>
          </a:custGeom>
          <a:blipFill rotWithShape="1">
            <a:blip r:embed="rId7">
              <a:alphaModFix/>
            </a:blip>
            <a:stretch>
              <a:fillRect b="-16011" l="0" r="0" t="-16010"/>
            </a:stretch>
          </a:blipFill>
          <a:ln>
            <a:noFill/>
          </a:ln>
        </p:spPr>
      </p:sp>
      <p:sp>
        <p:nvSpPr>
          <p:cNvPr id="285" name="Google Shape;285;p22"/>
          <p:cNvSpPr/>
          <p:nvPr/>
        </p:nvSpPr>
        <p:spPr>
          <a:xfrm>
            <a:off x="12192000" y="4293905"/>
            <a:ext cx="6096000" cy="3463005"/>
          </a:xfrm>
          <a:custGeom>
            <a:rect b="b" l="l" r="r" t="t"/>
            <a:pathLst>
              <a:path extrusionOk="0" h="3463005" w="6096000">
                <a:moveTo>
                  <a:pt x="0" y="0"/>
                </a:moveTo>
                <a:lnTo>
                  <a:pt x="6096000" y="0"/>
                </a:lnTo>
                <a:lnTo>
                  <a:pt x="6096000" y="3463005"/>
                </a:lnTo>
                <a:lnTo>
                  <a:pt x="0" y="3463005"/>
                </a:lnTo>
                <a:lnTo>
                  <a:pt x="0" y="0"/>
                </a:lnTo>
                <a:close/>
              </a:path>
            </a:pathLst>
          </a:custGeom>
          <a:blipFill rotWithShape="1">
            <a:blip r:embed="rId8">
              <a:alphaModFix/>
            </a:blip>
            <a:stretch>
              <a:fillRect b="-99138" l="0" r="0" t="-35559"/>
            </a:stretch>
          </a:blipFill>
          <a:ln>
            <a:noFill/>
          </a:ln>
        </p:spPr>
      </p:sp>
      <p:sp>
        <p:nvSpPr>
          <p:cNvPr id="286" name="Google Shape;286;p22"/>
          <p:cNvSpPr txBox="1"/>
          <p:nvPr/>
        </p:nvSpPr>
        <p:spPr>
          <a:xfrm>
            <a:off x="1028700" y="8508875"/>
            <a:ext cx="16230600" cy="749935"/>
          </a:xfrm>
          <a:prstGeom prst="rect">
            <a:avLst/>
          </a:prstGeom>
          <a:noFill/>
          <a:ln>
            <a:noFill/>
          </a:ln>
        </p:spPr>
        <p:txBody>
          <a:bodyPr anchorCtr="0" anchor="t" bIns="0" lIns="0" spcFirstLastPara="1" rIns="0" wrap="square" tIns="0">
            <a:spAutoFit/>
          </a:bodyPr>
          <a:lstStyle/>
          <a:p>
            <a:pPr indent="0" lvl="0" marL="0" marR="0" rtl="0" algn="just">
              <a:lnSpc>
                <a:spcPct val="115005"/>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 consectetur adipiscing elit, sed do eiusmod tempor incididunt ut labore et dolore magna aliqua. Ut enim ad minim veniam, quis nostrud exercitation ullamco laboris nisi ut aliquip.</a:t>
            </a:r>
            <a:endParaRPr/>
          </a:p>
        </p:txBody>
      </p:sp>
      <p:grpSp>
        <p:nvGrpSpPr>
          <p:cNvPr id="287" name="Google Shape;287;p22"/>
          <p:cNvGrpSpPr/>
          <p:nvPr/>
        </p:nvGrpSpPr>
        <p:grpSpPr>
          <a:xfrm>
            <a:off x="0" y="9857691"/>
            <a:ext cx="18288000" cy="451691"/>
            <a:chOff x="0" y="-38100"/>
            <a:chExt cx="4853586" cy="119877"/>
          </a:xfrm>
        </p:grpSpPr>
        <p:sp>
          <p:nvSpPr>
            <p:cNvPr id="288" name="Google Shape;288;p22"/>
            <p:cNvSpPr/>
            <p:nvPr/>
          </p:nvSpPr>
          <p:spPr>
            <a:xfrm>
              <a:off x="0" y="0"/>
              <a:ext cx="4853586" cy="81777"/>
            </a:xfrm>
            <a:custGeom>
              <a:rect b="b" l="l" r="r" t="t"/>
              <a:pathLst>
                <a:path extrusionOk="0" h="81777" w="4853586">
                  <a:moveTo>
                    <a:pt x="0" y="0"/>
                  </a:moveTo>
                  <a:lnTo>
                    <a:pt x="4853586" y="0"/>
                  </a:lnTo>
                  <a:lnTo>
                    <a:pt x="4853586" y="81777"/>
                  </a:lnTo>
                  <a:lnTo>
                    <a:pt x="0" y="81777"/>
                  </a:lnTo>
                  <a:close/>
                </a:path>
              </a:pathLst>
            </a:custGeom>
            <a:solidFill>
              <a:srgbClr val="D33C36"/>
            </a:solidFill>
            <a:ln>
              <a:noFill/>
            </a:ln>
          </p:spPr>
        </p:sp>
        <p:sp>
          <p:nvSpPr>
            <p:cNvPr id="289" name="Google Shape;289;p22"/>
            <p:cNvSpPr txBox="1"/>
            <p:nvPr/>
          </p:nvSpPr>
          <p:spPr>
            <a:xfrm>
              <a:off x="0" y="-38100"/>
              <a:ext cx="4853586" cy="1198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93" name="Shape 293"/>
        <p:cNvGrpSpPr/>
        <p:nvPr/>
      </p:nvGrpSpPr>
      <p:grpSpPr>
        <a:xfrm>
          <a:off x="0" y="0"/>
          <a:ext cx="0" cy="0"/>
          <a:chOff x="0" y="0"/>
          <a:chExt cx="0" cy="0"/>
        </a:xfrm>
      </p:grpSpPr>
      <p:grpSp>
        <p:nvGrpSpPr>
          <p:cNvPr id="294" name="Google Shape;294;p23"/>
          <p:cNvGrpSpPr/>
          <p:nvPr/>
        </p:nvGrpSpPr>
        <p:grpSpPr>
          <a:xfrm>
            <a:off x="9144000" y="2679414"/>
            <a:ext cx="9144000" cy="7607586"/>
            <a:chOff x="0" y="-38100"/>
            <a:chExt cx="2426793" cy="2019033"/>
          </a:xfrm>
        </p:grpSpPr>
        <p:sp>
          <p:nvSpPr>
            <p:cNvPr id="295" name="Google Shape;295;p23"/>
            <p:cNvSpPr/>
            <p:nvPr/>
          </p:nvSpPr>
          <p:spPr>
            <a:xfrm>
              <a:off x="0" y="0"/>
              <a:ext cx="2426793" cy="1980933"/>
            </a:xfrm>
            <a:custGeom>
              <a:rect b="b" l="l" r="r" t="t"/>
              <a:pathLst>
                <a:path extrusionOk="0" h="1980933" w="2426793">
                  <a:moveTo>
                    <a:pt x="0" y="0"/>
                  </a:moveTo>
                  <a:lnTo>
                    <a:pt x="2426793" y="0"/>
                  </a:lnTo>
                  <a:lnTo>
                    <a:pt x="2426793" y="1980933"/>
                  </a:lnTo>
                  <a:lnTo>
                    <a:pt x="0" y="1980933"/>
                  </a:lnTo>
                  <a:close/>
                </a:path>
              </a:pathLst>
            </a:custGeom>
            <a:solidFill>
              <a:srgbClr val="D33C36"/>
            </a:solidFill>
            <a:ln>
              <a:noFill/>
            </a:ln>
          </p:spPr>
        </p:sp>
        <p:sp>
          <p:nvSpPr>
            <p:cNvPr id="296" name="Google Shape;296;p23"/>
            <p:cNvSpPr txBox="1"/>
            <p:nvPr/>
          </p:nvSpPr>
          <p:spPr>
            <a:xfrm>
              <a:off x="0" y="-38100"/>
              <a:ext cx="2426793" cy="201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23"/>
          <p:cNvSpPr/>
          <p:nvPr/>
        </p:nvSpPr>
        <p:spPr>
          <a:xfrm>
            <a:off x="0" y="2822972"/>
            <a:ext cx="11203044" cy="7464028"/>
          </a:xfrm>
          <a:custGeom>
            <a:rect b="b" l="l" r="r" t="t"/>
            <a:pathLst>
              <a:path extrusionOk="0" h="7464028" w="11203044">
                <a:moveTo>
                  <a:pt x="0" y="0"/>
                </a:moveTo>
                <a:lnTo>
                  <a:pt x="11203044" y="0"/>
                </a:lnTo>
                <a:lnTo>
                  <a:pt x="11203044" y="7464028"/>
                </a:lnTo>
                <a:lnTo>
                  <a:pt x="0" y="7464028"/>
                </a:lnTo>
                <a:lnTo>
                  <a:pt x="0" y="0"/>
                </a:lnTo>
                <a:close/>
              </a:path>
            </a:pathLst>
          </a:custGeom>
          <a:blipFill rotWithShape="1">
            <a:blip r:embed="rId3">
              <a:alphaModFix/>
            </a:blip>
            <a:stretch>
              <a:fillRect b="0" l="0" r="0" t="0"/>
            </a:stretch>
          </a:blipFill>
          <a:ln>
            <a:noFill/>
          </a:ln>
        </p:spPr>
      </p:sp>
      <p:sp>
        <p:nvSpPr>
          <p:cNvPr id="298" name="Google Shape;298;p23"/>
          <p:cNvSpPr txBox="1"/>
          <p:nvPr/>
        </p:nvSpPr>
        <p:spPr>
          <a:xfrm>
            <a:off x="1028700" y="556022"/>
            <a:ext cx="16230600" cy="1847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5000" u="none" cap="none" strike="noStrike">
                <a:solidFill>
                  <a:srgbClr val="FFFFFF"/>
                </a:solidFill>
                <a:latin typeface="Teko"/>
                <a:ea typeface="Teko"/>
                <a:cs typeface="Teko"/>
                <a:sym typeface="Teko"/>
              </a:rPr>
              <a:t>WAR AFTERMATH</a:t>
            </a:r>
            <a:endParaRPr/>
          </a:p>
        </p:txBody>
      </p:sp>
      <p:sp>
        <p:nvSpPr>
          <p:cNvPr id="299" name="Google Shape;299;p23"/>
          <p:cNvSpPr txBox="1"/>
          <p:nvPr/>
        </p:nvSpPr>
        <p:spPr>
          <a:xfrm>
            <a:off x="12101334" y="3322519"/>
            <a:ext cx="5157900" cy="6400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0" i="0" sz="2599" u="none" cap="none" strike="noStrike">
              <a:solidFill>
                <a:srgbClr val="FFF7EF"/>
              </a:solidFill>
              <a:latin typeface="Maven Pro"/>
              <a:ea typeface="Maven Pro"/>
              <a:cs typeface="Maven Pro"/>
              <a:sym typeface="Maven Pro"/>
            </a:endParaRPr>
          </a:p>
          <a:p>
            <a:pPr indent="0" lvl="0" marL="0" marR="0" rtl="0" algn="just">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 consectetur adipiscing elit, sed do eiusmod tempor incididunt ut labore et dolore magna aliqua.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03" name="Shape 303"/>
        <p:cNvGrpSpPr/>
        <p:nvPr/>
      </p:nvGrpSpPr>
      <p:grpSpPr>
        <a:xfrm>
          <a:off x="0" y="0"/>
          <a:ext cx="0" cy="0"/>
          <a:chOff x="0" y="0"/>
          <a:chExt cx="0" cy="0"/>
        </a:xfrm>
      </p:grpSpPr>
      <p:grpSp>
        <p:nvGrpSpPr>
          <p:cNvPr id="304" name="Google Shape;304;p24"/>
          <p:cNvGrpSpPr/>
          <p:nvPr/>
        </p:nvGrpSpPr>
        <p:grpSpPr>
          <a:xfrm>
            <a:off x="0" y="-143558"/>
            <a:ext cx="707547" cy="10430558"/>
            <a:chOff x="0" y="-38100"/>
            <a:chExt cx="187781" cy="2768242"/>
          </a:xfrm>
        </p:grpSpPr>
        <p:sp>
          <p:nvSpPr>
            <p:cNvPr id="305" name="Google Shape;305;p24"/>
            <p:cNvSpPr/>
            <p:nvPr/>
          </p:nvSpPr>
          <p:spPr>
            <a:xfrm>
              <a:off x="0" y="0"/>
              <a:ext cx="187781" cy="2730142"/>
            </a:xfrm>
            <a:custGeom>
              <a:rect b="b" l="l" r="r" t="t"/>
              <a:pathLst>
                <a:path extrusionOk="0" h="2730142" w="187781">
                  <a:moveTo>
                    <a:pt x="0" y="0"/>
                  </a:moveTo>
                  <a:lnTo>
                    <a:pt x="187781" y="0"/>
                  </a:lnTo>
                  <a:lnTo>
                    <a:pt x="187781" y="2730142"/>
                  </a:lnTo>
                  <a:lnTo>
                    <a:pt x="0" y="2730142"/>
                  </a:lnTo>
                  <a:close/>
                </a:path>
              </a:pathLst>
            </a:custGeom>
            <a:solidFill>
              <a:srgbClr val="D33C36"/>
            </a:solidFill>
            <a:ln>
              <a:noFill/>
            </a:ln>
          </p:spPr>
        </p:sp>
        <p:sp>
          <p:nvSpPr>
            <p:cNvPr id="306" name="Google Shape;306;p24"/>
            <p:cNvSpPr txBox="1"/>
            <p:nvPr/>
          </p:nvSpPr>
          <p:spPr>
            <a:xfrm>
              <a:off x="0" y="-38100"/>
              <a:ext cx="187781" cy="27682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4"/>
          <p:cNvGrpSpPr/>
          <p:nvPr/>
        </p:nvGrpSpPr>
        <p:grpSpPr>
          <a:xfrm>
            <a:off x="17583150" y="-143558"/>
            <a:ext cx="707547" cy="10430558"/>
            <a:chOff x="0" y="-38100"/>
            <a:chExt cx="187781" cy="2768242"/>
          </a:xfrm>
        </p:grpSpPr>
        <p:sp>
          <p:nvSpPr>
            <p:cNvPr id="308" name="Google Shape;308;p24"/>
            <p:cNvSpPr/>
            <p:nvPr/>
          </p:nvSpPr>
          <p:spPr>
            <a:xfrm>
              <a:off x="0" y="0"/>
              <a:ext cx="187781" cy="2730142"/>
            </a:xfrm>
            <a:custGeom>
              <a:rect b="b" l="l" r="r" t="t"/>
              <a:pathLst>
                <a:path extrusionOk="0" h="2730142" w="187781">
                  <a:moveTo>
                    <a:pt x="0" y="0"/>
                  </a:moveTo>
                  <a:lnTo>
                    <a:pt x="187781" y="0"/>
                  </a:lnTo>
                  <a:lnTo>
                    <a:pt x="187781" y="2730142"/>
                  </a:lnTo>
                  <a:lnTo>
                    <a:pt x="0" y="2730142"/>
                  </a:lnTo>
                  <a:close/>
                </a:path>
              </a:pathLst>
            </a:custGeom>
            <a:solidFill>
              <a:srgbClr val="D33C36"/>
            </a:solidFill>
            <a:ln>
              <a:noFill/>
            </a:ln>
          </p:spPr>
        </p:sp>
        <p:sp>
          <p:nvSpPr>
            <p:cNvPr id="309" name="Google Shape;309;p24"/>
            <p:cNvSpPr txBox="1"/>
            <p:nvPr/>
          </p:nvSpPr>
          <p:spPr>
            <a:xfrm>
              <a:off x="0" y="-38100"/>
              <a:ext cx="187781" cy="27682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24"/>
          <p:cNvSpPr/>
          <p:nvPr/>
        </p:nvSpPr>
        <p:spPr>
          <a:xfrm>
            <a:off x="706198" y="2822972"/>
            <a:ext cx="16875603" cy="4054318"/>
          </a:xfrm>
          <a:custGeom>
            <a:rect b="b" l="l" r="r" t="t"/>
            <a:pathLst>
              <a:path extrusionOk="0" h="4054318" w="16875603">
                <a:moveTo>
                  <a:pt x="0" y="0"/>
                </a:moveTo>
                <a:lnTo>
                  <a:pt x="16875604" y="0"/>
                </a:lnTo>
                <a:lnTo>
                  <a:pt x="16875604" y="4054319"/>
                </a:lnTo>
                <a:lnTo>
                  <a:pt x="0" y="4054319"/>
                </a:lnTo>
                <a:lnTo>
                  <a:pt x="0" y="0"/>
                </a:lnTo>
                <a:close/>
              </a:path>
            </a:pathLst>
          </a:custGeom>
          <a:blipFill rotWithShape="1">
            <a:blip r:embed="rId3">
              <a:alphaModFix/>
            </a:blip>
            <a:stretch>
              <a:fillRect b="-86936" l="0" r="0" t="-90355"/>
            </a:stretch>
          </a:blipFill>
          <a:ln>
            <a:noFill/>
          </a:ln>
        </p:spPr>
      </p:sp>
      <p:sp>
        <p:nvSpPr>
          <p:cNvPr id="311" name="Google Shape;311;p24"/>
          <p:cNvSpPr txBox="1"/>
          <p:nvPr/>
        </p:nvSpPr>
        <p:spPr>
          <a:xfrm>
            <a:off x="1453199" y="7544340"/>
            <a:ext cx="15384300" cy="2000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a:t>
            </a:r>
            <a:endParaRPr/>
          </a:p>
        </p:txBody>
      </p:sp>
      <p:sp>
        <p:nvSpPr>
          <p:cNvPr id="312" name="Google Shape;312;p24"/>
          <p:cNvSpPr txBox="1"/>
          <p:nvPr/>
        </p:nvSpPr>
        <p:spPr>
          <a:xfrm>
            <a:off x="1028700" y="556022"/>
            <a:ext cx="16230600" cy="1847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5000">
                <a:solidFill>
                  <a:srgbClr val="FFFFFF"/>
                </a:solidFill>
                <a:latin typeface="Teko"/>
                <a:ea typeface="Teko"/>
                <a:cs typeface="Teko"/>
                <a:sym typeface="Teko"/>
              </a:rPr>
              <a:t>CONCLUSION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18" name="Google Shape;318;p25"/>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319" name="Google Shape;319;p25"/>
          <p:cNvSpPr txBox="1"/>
          <p:nvPr/>
        </p:nvSpPr>
        <p:spPr>
          <a:xfrm>
            <a:off x="1028700" y="4002088"/>
            <a:ext cx="16230600" cy="246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0000" u="none" cap="none" strike="noStrike">
                <a:solidFill>
                  <a:srgbClr val="D33C36"/>
                </a:solidFill>
                <a:latin typeface="Teko"/>
                <a:ea typeface="Teko"/>
                <a:cs typeface="Teko"/>
                <a:sym typeface="Teko"/>
              </a:rPr>
              <a:t>THANK YOU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23" name="Shape 323"/>
        <p:cNvGrpSpPr/>
        <p:nvPr/>
      </p:nvGrpSpPr>
      <p:grpSpPr>
        <a:xfrm>
          <a:off x="0" y="0"/>
          <a:ext cx="0" cy="0"/>
          <a:chOff x="0" y="0"/>
          <a:chExt cx="0" cy="0"/>
        </a:xfrm>
      </p:grpSpPr>
      <p:grpSp>
        <p:nvGrpSpPr>
          <p:cNvPr id="324" name="Google Shape;324;p26"/>
          <p:cNvGrpSpPr/>
          <p:nvPr/>
        </p:nvGrpSpPr>
        <p:grpSpPr>
          <a:xfrm>
            <a:off x="774218" y="2213566"/>
            <a:ext cx="5097641" cy="7472652"/>
            <a:chOff x="0" y="-19050"/>
            <a:chExt cx="1342589" cy="1968106"/>
          </a:xfrm>
        </p:grpSpPr>
        <p:sp>
          <p:nvSpPr>
            <p:cNvPr id="325" name="Google Shape;325;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6"/>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6"/>
          <p:cNvGrpSpPr/>
          <p:nvPr/>
        </p:nvGrpSpPr>
        <p:grpSpPr>
          <a:xfrm>
            <a:off x="6109984" y="2213566"/>
            <a:ext cx="11512980" cy="7472652"/>
            <a:chOff x="0" y="-19050"/>
            <a:chExt cx="3032225" cy="1968106"/>
          </a:xfrm>
        </p:grpSpPr>
        <p:sp>
          <p:nvSpPr>
            <p:cNvPr id="328" name="Google Shape;328;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6"/>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26"/>
          <p:cNvGrpSpPr/>
          <p:nvPr/>
        </p:nvGrpSpPr>
        <p:grpSpPr>
          <a:xfrm>
            <a:off x="1139005" y="2494284"/>
            <a:ext cx="4368067" cy="719567"/>
            <a:chOff x="0" y="-19050"/>
            <a:chExt cx="1150437" cy="189516"/>
          </a:xfrm>
        </p:grpSpPr>
        <p:sp>
          <p:nvSpPr>
            <p:cNvPr id="331" name="Google Shape;33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26"/>
          <p:cNvGrpSpPr/>
          <p:nvPr/>
        </p:nvGrpSpPr>
        <p:grpSpPr>
          <a:xfrm>
            <a:off x="9682440" y="2494284"/>
            <a:ext cx="4368067" cy="719567"/>
            <a:chOff x="0" y="-19050"/>
            <a:chExt cx="1150437" cy="189516"/>
          </a:xfrm>
        </p:grpSpPr>
        <p:sp>
          <p:nvSpPr>
            <p:cNvPr id="334" name="Google Shape;33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6"/>
          <p:cNvGrpSpPr/>
          <p:nvPr/>
        </p:nvGrpSpPr>
        <p:grpSpPr>
          <a:xfrm>
            <a:off x="1139005" y="7128683"/>
            <a:ext cx="4368067" cy="719567"/>
            <a:chOff x="0" y="-19050"/>
            <a:chExt cx="1150437" cy="189516"/>
          </a:xfrm>
        </p:grpSpPr>
        <p:sp>
          <p:nvSpPr>
            <p:cNvPr id="337" name="Google Shape;337;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26"/>
          <p:cNvGrpSpPr/>
          <p:nvPr/>
        </p:nvGrpSpPr>
        <p:grpSpPr>
          <a:xfrm>
            <a:off x="2513988" y="8097273"/>
            <a:ext cx="754204" cy="771881"/>
            <a:chOff x="0" y="-19050"/>
            <a:chExt cx="812800" cy="831850"/>
          </a:xfrm>
        </p:grpSpPr>
        <p:sp>
          <p:nvSpPr>
            <p:cNvPr id="340" name="Google Shape;34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121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6"/>
          <p:cNvSpPr txBox="1"/>
          <p:nvPr/>
        </p:nvSpPr>
        <p:spPr>
          <a:xfrm>
            <a:off x="1232396" y="34997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43" name="Google Shape;343;p26"/>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44" name="Google Shape;344;p26"/>
          <p:cNvSpPr txBox="1"/>
          <p:nvPr/>
        </p:nvSpPr>
        <p:spPr>
          <a:xfrm>
            <a:off x="1747770" y="4552525"/>
            <a:ext cx="3150536" cy="12010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TEKO</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MAVEN PRO</a:t>
            </a:r>
            <a:endParaRPr/>
          </a:p>
        </p:txBody>
      </p:sp>
      <p:sp>
        <p:nvSpPr>
          <p:cNvPr id="345" name="Google Shape;345;p26"/>
          <p:cNvSpPr txBox="1"/>
          <p:nvPr/>
        </p:nvSpPr>
        <p:spPr>
          <a:xfrm>
            <a:off x="228040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#212121</a:t>
            </a:r>
            <a:endParaRPr/>
          </a:p>
        </p:txBody>
      </p:sp>
      <p:sp>
        <p:nvSpPr>
          <p:cNvPr id="346" name="Google Shape;346;p26"/>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347" name="Google Shape;347;p26"/>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FFF"/>
                </a:solidFill>
                <a:latin typeface="Arial"/>
                <a:ea typeface="Arial"/>
                <a:cs typeface="Arial"/>
                <a:sym typeface="Arial"/>
              </a:rPr>
              <a:t>DON'T FORGET TO DELETE THIS PAGE BEFORE PRESENTING. </a:t>
            </a:r>
            <a:endParaRPr/>
          </a:p>
        </p:txBody>
      </p:sp>
      <p:sp>
        <p:nvSpPr>
          <p:cNvPr id="348" name="Google Shape;348;p26"/>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sp>
        <p:nvSpPr>
          <p:cNvPr id="349" name="Google Shape;349;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350" name="Google Shape;350;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351" name="Google Shape;351;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352" name="Google Shape;352;p26"/>
          <p:cNvGrpSpPr/>
          <p:nvPr/>
        </p:nvGrpSpPr>
        <p:grpSpPr>
          <a:xfrm>
            <a:off x="3449167" y="8097273"/>
            <a:ext cx="754204" cy="771881"/>
            <a:chOff x="0" y="-19050"/>
            <a:chExt cx="812800" cy="831850"/>
          </a:xfrm>
        </p:grpSpPr>
        <p:sp>
          <p:nvSpPr>
            <p:cNvPr id="353" name="Google Shape;35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33C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26"/>
          <p:cNvSpPr txBox="1"/>
          <p:nvPr/>
        </p:nvSpPr>
        <p:spPr>
          <a:xfrm>
            <a:off x="3215582"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#D33C36</a:t>
            </a:r>
            <a:endParaRPr/>
          </a:p>
        </p:txBody>
      </p:sp>
      <p:grpSp>
        <p:nvGrpSpPr>
          <p:cNvPr id="356" name="Google Shape;356;p26"/>
          <p:cNvGrpSpPr/>
          <p:nvPr/>
        </p:nvGrpSpPr>
        <p:grpSpPr>
          <a:xfrm>
            <a:off x="6865491" y="4147301"/>
            <a:ext cx="10001965" cy="4580579"/>
            <a:chOff x="0" y="0"/>
            <a:chExt cx="13335954" cy="6107439"/>
          </a:xfrm>
        </p:grpSpPr>
        <p:sp>
          <p:nvSpPr>
            <p:cNvPr id="357" name="Google Shape;357;p26"/>
            <p:cNvSpPr/>
            <p:nvPr/>
          </p:nvSpPr>
          <p:spPr>
            <a:xfrm>
              <a:off x="10881529" y="1776120"/>
              <a:ext cx="937691" cy="806414"/>
            </a:xfrm>
            <a:custGeom>
              <a:rect b="b" l="l" r="r" t="t"/>
              <a:pathLst>
                <a:path extrusionOk="0" h="806414" w="937691">
                  <a:moveTo>
                    <a:pt x="0" y="0"/>
                  </a:moveTo>
                  <a:lnTo>
                    <a:pt x="937691" y="0"/>
                  </a:lnTo>
                  <a:lnTo>
                    <a:pt x="937691" y="806414"/>
                  </a:lnTo>
                  <a:lnTo>
                    <a:pt x="0" y="806414"/>
                  </a:lnTo>
                  <a:lnTo>
                    <a:pt x="0" y="0"/>
                  </a:lnTo>
                  <a:close/>
                </a:path>
              </a:pathLst>
            </a:custGeom>
            <a:blipFill rotWithShape="1">
              <a:blip r:embed="rId3">
                <a:alphaModFix/>
              </a:blip>
              <a:stretch>
                <a:fillRect b="0" l="0" r="0" t="0"/>
              </a:stretch>
            </a:blipFill>
            <a:ln>
              <a:noFill/>
            </a:ln>
          </p:spPr>
        </p:sp>
        <p:sp>
          <p:nvSpPr>
            <p:cNvPr id="358" name="Google Shape;358;p26"/>
            <p:cNvSpPr/>
            <p:nvPr/>
          </p:nvSpPr>
          <p:spPr>
            <a:xfrm>
              <a:off x="12596063" y="3334454"/>
              <a:ext cx="666455" cy="920981"/>
            </a:xfrm>
            <a:custGeom>
              <a:rect b="b" l="l" r="r" t="t"/>
              <a:pathLst>
                <a:path extrusionOk="0" h="920981" w="666455">
                  <a:moveTo>
                    <a:pt x="0" y="0"/>
                  </a:moveTo>
                  <a:lnTo>
                    <a:pt x="666455" y="0"/>
                  </a:lnTo>
                  <a:lnTo>
                    <a:pt x="666455" y="920980"/>
                  </a:lnTo>
                  <a:lnTo>
                    <a:pt x="0" y="920980"/>
                  </a:lnTo>
                  <a:lnTo>
                    <a:pt x="0" y="0"/>
                  </a:lnTo>
                  <a:close/>
                </a:path>
              </a:pathLst>
            </a:custGeom>
            <a:blipFill rotWithShape="1">
              <a:blip r:embed="rId4">
                <a:alphaModFix/>
              </a:blip>
              <a:stretch>
                <a:fillRect b="0" l="0" r="0" t="0"/>
              </a:stretch>
            </a:blipFill>
            <a:ln>
              <a:noFill/>
            </a:ln>
          </p:spPr>
        </p:sp>
        <p:sp>
          <p:nvSpPr>
            <p:cNvPr id="359" name="Google Shape;359;p26"/>
            <p:cNvSpPr/>
            <p:nvPr/>
          </p:nvSpPr>
          <p:spPr>
            <a:xfrm>
              <a:off x="11076270" y="3432575"/>
              <a:ext cx="549072" cy="822860"/>
            </a:xfrm>
            <a:custGeom>
              <a:rect b="b" l="l" r="r" t="t"/>
              <a:pathLst>
                <a:path extrusionOk="0" h="822860" w="549072">
                  <a:moveTo>
                    <a:pt x="0" y="0"/>
                  </a:moveTo>
                  <a:lnTo>
                    <a:pt x="549072" y="0"/>
                  </a:lnTo>
                  <a:lnTo>
                    <a:pt x="549072" y="822859"/>
                  </a:lnTo>
                  <a:lnTo>
                    <a:pt x="0" y="822859"/>
                  </a:lnTo>
                  <a:lnTo>
                    <a:pt x="0" y="0"/>
                  </a:lnTo>
                  <a:close/>
                </a:path>
              </a:pathLst>
            </a:custGeom>
            <a:blipFill rotWithShape="1">
              <a:blip r:embed="rId5">
                <a:alphaModFix/>
              </a:blip>
              <a:stretch>
                <a:fillRect b="0" l="0" r="0" t="0"/>
              </a:stretch>
            </a:blipFill>
            <a:ln>
              <a:noFill/>
            </a:ln>
          </p:spPr>
        </p:sp>
        <p:sp>
          <p:nvSpPr>
            <p:cNvPr id="360" name="Google Shape;360;p26"/>
            <p:cNvSpPr/>
            <p:nvPr/>
          </p:nvSpPr>
          <p:spPr>
            <a:xfrm>
              <a:off x="12425345" y="5085049"/>
              <a:ext cx="910609" cy="822860"/>
            </a:xfrm>
            <a:custGeom>
              <a:rect b="b" l="l" r="r" t="t"/>
              <a:pathLst>
                <a:path extrusionOk="0" h="822860" w="910609">
                  <a:moveTo>
                    <a:pt x="0" y="0"/>
                  </a:moveTo>
                  <a:lnTo>
                    <a:pt x="910609" y="0"/>
                  </a:lnTo>
                  <a:lnTo>
                    <a:pt x="910609" y="822859"/>
                  </a:lnTo>
                  <a:lnTo>
                    <a:pt x="0" y="822859"/>
                  </a:lnTo>
                  <a:lnTo>
                    <a:pt x="0" y="0"/>
                  </a:lnTo>
                  <a:close/>
                </a:path>
              </a:pathLst>
            </a:custGeom>
            <a:blipFill rotWithShape="1">
              <a:blip r:embed="rId6">
                <a:alphaModFix/>
              </a:blip>
              <a:stretch>
                <a:fillRect b="0" l="0" r="0" t="0"/>
              </a:stretch>
            </a:blipFill>
            <a:ln>
              <a:noFill/>
            </a:ln>
          </p:spPr>
        </p:sp>
        <p:sp>
          <p:nvSpPr>
            <p:cNvPr id="361" name="Google Shape;361;p26"/>
            <p:cNvSpPr/>
            <p:nvPr/>
          </p:nvSpPr>
          <p:spPr>
            <a:xfrm>
              <a:off x="12425345" y="49061"/>
              <a:ext cx="822860" cy="822860"/>
            </a:xfrm>
            <a:custGeom>
              <a:rect b="b" l="l" r="r" t="t"/>
              <a:pathLst>
                <a:path extrusionOk="0" h="822860" w="822860">
                  <a:moveTo>
                    <a:pt x="0" y="0"/>
                  </a:moveTo>
                  <a:lnTo>
                    <a:pt x="822859" y="0"/>
                  </a:lnTo>
                  <a:lnTo>
                    <a:pt x="822859" y="822859"/>
                  </a:lnTo>
                  <a:lnTo>
                    <a:pt x="0" y="822859"/>
                  </a:lnTo>
                  <a:lnTo>
                    <a:pt x="0" y="0"/>
                  </a:lnTo>
                  <a:close/>
                </a:path>
              </a:pathLst>
            </a:custGeom>
            <a:blipFill rotWithShape="1">
              <a:blip r:embed="rId7">
                <a:alphaModFix/>
              </a:blip>
              <a:stretch>
                <a:fillRect b="0" l="0" r="0" t="0"/>
              </a:stretch>
            </a:blipFill>
            <a:ln>
              <a:noFill/>
            </a:ln>
          </p:spPr>
        </p:sp>
        <p:sp>
          <p:nvSpPr>
            <p:cNvPr id="362" name="Google Shape;362;p26"/>
            <p:cNvSpPr/>
            <p:nvPr/>
          </p:nvSpPr>
          <p:spPr>
            <a:xfrm>
              <a:off x="10777241" y="57283"/>
              <a:ext cx="1125787" cy="691847"/>
            </a:xfrm>
            <a:custGeom>
              <a:rect b="b" l="l" r="r" t="t"/>
              <a:pathLst>
                <a:path extrusionOk="0" h="691847" w="1125787">
                  <a:moveTo>
                    <a:pt x="0" y="0"/>
                  </a:moveTo>
                  <a:lnTo>
                    <a:pt x="1125787" y="0"/>
                  </a:lnTo>
                  <a:lnTo>
                    <a:pt x="1125787" y="691848"/>
                  </a:lnTo>
                  <a:lnTo>
                    <a:pt x="0" y="691848"/>
                  </a:lnTo>
                  <a:lnTo>
                    <a:pt x="0" y="0"/>
                  </a:lnTo>
                  <a:close/>
                </a:path>
              </a:pathLst>
            </a:custGeom>
            <a:blipFill rotWithShape="1">
              <a:blip r:embed="rId8">
                <a:alphaModFix/>
              </a:blip>
              <a:stretch>
                <a:fillRect b="0" l="0" r="0" t="0"/>
              </a:stretch>
            </a:blipFill>
            <a:ln>
              <a:noFill/>
            </a:ln>
          </p:spPr>
        </p:sp>
        <p:sp>
          <p:nvSpPr>
            <p:cNvPr id="363" name="Google Shape;363;p26"/>
            <p:cNvSpPr/>
            <p:nvPr/>
          </p:nvSpPr>
          <p:spPr>
            <a:xfrm>
              <a:off x="12341537" y="1776120"/>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9">
                <a:alphaModFix/>
              </a:blip>
              <a:stretch>
                <a:fillRect b="0" l="0" r="0" t="0"/>
              </a:stretch>
            </a:blipFill>
            <a:ln>
              <a:noFill/>
            </a:ln>
          </p:spPr>
        </p:sp>
        <p:sp>
          <p:nvSpPr>
            <p:cNvPr id="364" name="Google Shape;364;p26"/>
            <p:cNvSpPr/>
            <p:nvPr/>
          </p:nvSpPr>
          <p:spPr>
            <a:xfrm>
              <a:off x="10984004" y="5105475"/>
              <a:ext cx="641337" cy="920981"/>
            </a:xfrm>
            <a:custGeom>
              <a:rect b="b" l="l" r="r" t="t"/>
              <a:pathLst>
                <a:path extrusionOk="0" h="920981" w="641337">
                  <a:moveTo>
                    <a:pt x="0" y="0"/>
                  </a:moveTo>
                  <a:lnTo>
                    <a:pt x="641338" y="0"/>
                  </a:lnTo>
                  <a:lnTo>
                    <a:pt x="641338" y="920981"/>
                  </a:lnTo>
                  <a:lnTo>
                    <a:pt x="0" y="920981"/>
                  </a:lnTo>
                  <a:lnTo>
                    <a:pt x="0" y="0"/>
                  </a:lnTo>
                  <a:close/>
                </a:path>
              </a:pathLst>
            </a:custGeom>
            <a:blipFill rotWithShape="1">
              <a:blip r:embed="rId10">
                <a:alphaModFix/>
              </a:blip>
              <a:stretch>
                <a:fillRect b="0" l="0" r="0" t="0"/>
              </a:stretch>
            </a:blipFill>
            <a:ln>
              <a:noFill/>
            </a:ln>
          </p:spPr>
        </p:sp>
        <p:sp>
          <p:nvSpPr>
            <p:cNvPr id="365" name="Google Shape;365;p26"/>
            <p:cNvSpPr/>
            <p:nvPr/>
          </p:nvSpPr>
          <p:spPr>
            <a:xfrm>
              <a:off x="6590713" y="9049"/>
              <a:ext cx="808788" cy="920981"/>
            </a:xfrm>
            <a:custGeom>
              <a:rect b="b" l="l" r="r" t="t"/>
              <a:pathLst>
                <a:path extrusionOk="0" h="920981" w="808788">
                  <a:moveTo>
                    <a:pt x="0" y="0"/>
                  </a:moveTo>
                  <a:lnTo>
                    <a:pt x="808789" y="0"/>
                  </a:lnTo>
                  <a:lnTo>
                    <a:pt x="808789" y="920980"/>
                  </a:lnTo>
                  <a:lnTo>
                    <a:pt x="0" y="920980"/>
                  </a:lnTo>
                  <a:lnTo>
                    <a:pt x="0" y="0"/>
                  </a:lnTo>
                  <a:close/>
                </a:path>
              </a:pathLst>
            </a:custGeom>
            <a:blipFill rotWithShape="1">
              <a:blip r:embed="rId11">
                <a:alphaModFix/>
              </a:blip>
              <a:stretch>
                <a:fillRect b="0" l="0" r="0" t="0"/>
              </a:stretch>
            </a:blipFill>
            <a:ln>
              <a:noFill/>
            </a:ln>
          </p:spPr>
        </p:sp>
        <p:sp>
          <p:nvSpPr>
            <p:cNvPr id="366" name="Google Shape;366;p26"/>
            <p:cNvSpPr/>
            <p:nvPr/>
          </p:nvSpPr>
          <p:spPr>
            <a:xfrm>
              <a:off x="9262525" y="176145"/>
              <a:ext cx="1067814" cy="634864"/>
            </a:xfrm>
            <a:custGeom>
              <a:rect b="b" l="l" r="r" t="t"/>
              <a:pathLst>
                <a:path extrusionOk="0" h="634864" w="1067814">
                  <a:moveTo>
                    <a:pt x="0" y="0"/>
                  </a:moveTo>
                  <a:lnTo>
                    <a:pt x="1067815" y="0"/>
                  </a:lnTo>
                  <a:lnTo>
                    <a:pt x="1067815" y="634864"/>
                  </a:lnTo>
                  <a:lnTo>
                    <a:pt x="0" y="634864"/>
                  </a:lnTo>
                  <a:lnTo>
                    <a:pt x="0" y="0"/>
                  </a:lnTo>
                  <a:close/>
                </a:path>
              </a:pathLst>
            </a:custGeom>
            <a:blipFill rotWithShape="1">
              <a:blip r:embed="rId12">
                <a:alphaModFix/>
              </a:blip>
              <a:stretch>
                <a:fillRect b="0" l="0" r="0" t="0"/>
              </a:stretch>
            </a:blipFill>
            <a:ln>
              <a:noFill/>
            </a:ln>
          </p:spPr>
        </p:sp>
        <p:sp>
          <p:nvSpPr>
            <p:cNvPr id="367" name="Google Shape;367;p26"/>
            <p:cNvSpPr/>
            <p:nvPr/>
          </p:nvSpPr>
          <p:spPr>
            <a:xfrm>
              <a:off x="1281036" y="58109"/>
              <a:ext cx="822860" cy="822860"/>
            </a:xfrm>
            <a:custGeom>
              <a:rect b="b" l="l" r="r" t="t"/>
              <a:pathLst>
                <a:path extrusionOk="0" h="822860" w="822860">
                  <a:moveTo>
                    <a:pt x="0" y="0"/>
                  </a:moveTo>
                  <a:lnTo>
                    <a:pt x="822859" y="0"/>
                  </a:lnTo>
                  <a:lnTo>
                    <a:pt x="822859" y="822860"/>
                  </a:lnTo>
                  <a:lnTo>
                    <a:pt x="0" y="822860"/>
                  </a:lnTo>
                  <a:lnTo>
                    <a:pt x="0" y="0"/>
                  </a:lnTo>
                  <a:close/>
                </a:path>
              </a:pathLst>
            </a:custGeom>
            <a:blipFill rotWithShape="1">
              <a:blip r:embed="rId13">
                <a:alphaModFix/>
              </a:blip>
              <a:stretch>
                <a:fillRect b="0" l="0" r="0" t="0"/>
              </a:stretch>
            </a:blipFill>
            <a:ln>
              <a:noFill/>
            </a:ln>
          </p:spPr>
        </p:sp>
        <p:sp>
          <p:nvSpPr>
            <p:cNvPr id="368" name="Google Shape;368;p26"/>
            <p:cNvSpPr/>
            <p:nvPr/>
          </p:nvSpPr>
          <p:spPr>
            <a:xfrm>
              <a:off x="6684" y="58109"/>
              <a:ext cx="822860" cy="822860"/>
            </a:xfrm>
            <a:custGeom>
              <a:rect b="b" l="l" r="r" t="t"/>
              <a:pathLst>
                <a:path extrusionOk="0" h="822860" w="822860">
                  <a:moveTo>
                    <a:pt x="0" y="0"/>
                  </a:moveTo>
                  <a:lnTo>
                    <a:pt x="822860" y="0"/>
                  </a:lnTo>
                  <a:lnTo>
                    <a:pt x="822860" y="822860"/>
                  </a:lnTo>
                  <a:lnTo>
                    <a:pt x="0" y="822860"/>
                  </a:lnTo>
                  <a:lnTo>
                    <a:pt x="0" y="0"/>
                  </a:lnTo>
                  <a:close/>
                </a:path>
              </a:pathLst>
            </a:custGeom>
            <a:blipFill rotWithShape="1">
              <a:blip r:embed="rId14">
                <a:alphaModFix/>
              </a:blip>
              <a:stretch>
                <a:fillRect b="0" l="0" r="0" t="0"/>
              </a:stretch>
            </a:blipFill>
            <a:ln>
              <a:noFill/>
            </a:ln>
          </p:spPr>
        </p:sp>
        <p:sp>
          <p:nvSpPr>
            <p:cNvPr id="369" name="Google Shape;369;p26"/>
            <p:cNvSpPr/>
            <p:nvPr/>
          </p:nvSpPr>
          <p:spPr>
            <a:xfrm>
              <a:off x="5186166" y="33707"/>
              <a:ext cx="913171" cy="871663"/>
            </a:xfrm>
            <a:custGeom>
              <a:rect b="b" l="l" r="r" t="t"/>
              <a:pathLst>
                <a:path extrusionOk="0" h="871663" w="913171">
                  <a:moveTo>
                    <a:pt x="0" y="0"/>
                  </a:moveTo>
                  <a:lnTo>
                    <a:pt x="913172" y="0"/>
                  </a:lnTo>
                  <a:lnTo>
                    <a:pt x="913172" y="871664"/>
                  </a:lnTo>
                  <a:lnTo>
                    <a:pt x="0" y="871664"/>
                  </a:lnTo>
                  <a:lnTo>
                    <a:pt x="0" y="0"/>
                  </a:lnTo>
                  <a:close/>
                </a:path>
              </a:pathLst>
            </a:custGeom>
            <a:blipFill rotWithShape="1">
              <a:blip r:embed="rId15">
                <a:alphaModFix/>
              </a:blip>
              <a:stretch>
                <a:fillRect b="0" l="0" r="0" t="0"/>
              </a:stretch>
            </a:blipFill>
            <a:ln>
              <a:noFill/>
            </a:ln>
          </p:spPr>
        </p:sp>
        <p:sp>
          <p:nvSpPr>
            <p:cNvPr id="370" name="Google Shape;370;p26"/>
            <p:cNvSpPr/>
            <p:nvPr/>
          </p:nvSpPr>
          <p:spPr>
            <a:xfrm>
              <a:off x="2573998" y="9049"/>
              <a:ext cx="914283" cy="920981"/>
            </a:xfrm>
            <a:custGeom>
              <a:rect b="b" l="l" r="r" t="t"/>
              <a:pathLst>
                <a:path extrusionOk="0" h="920981" w="914283">
                  <a:moveTo>
                    <a:pt x="0" y="0"/>
                  </a:moveTo>
                  <a:lnTo>
                    <a:pt x="914283" y="0"/>
                  </a:lnTo>
                  <a:lnTo>
                    <a:pt x="914283" y="920980"/>
                  </a:lnTo>
                  <a:lnTo>
                    <a:pt x="0" y="920980"/>
                  </a:lnTo>
                  <a:lnTo>
                    <a:pt x="0" y="0"/>
                  </a:lnTo>
                  <a:close/>
                </a:path>
              </a:pathLst>
            </a:custGeom>
            <a:blipFill rotWithShape="1">
              <a:blip r:embed="rId16">
                <a:alphaModFix/>
              </a:blip>
              <a:stretch>
                <a:fillRect b="0" l="0" r="0" t="0"/>
              </a:stretch>
            </a:blipFill>
            <a:ln>
              <a:noFill/>
            </a:ln>
          </p:spPr>
        </p:sp>
        <p:sp>
          <p:nvSpPr>
            <p:cNvPr id="371" name="Google Shape;371;p26"/>
            <p:cNvSpPr/>
            <p:nvPr/>
          </p:nvSpPr>
          <p:spPr>
            <a:xfrm>
              <a:off x="3949078" y="0"/>
              <a:ext cx="762624" cy="930029"/>
            </a:xfrm>
            <a:custGeom>
              <a:rect b="b" l="l" r="r" t="t"/>
              <a:pathLst>
                <a:path extrusionOk="0" h="930029" w="762624">
                  <a:moveTo>
                    <a:pt x="0" y="0"/>
                  </a:moveTo>
                  <a:lnTo>
                    <a:pt x="762624" y="0"/>
                  </a:lnTo>
                  <a:lnTo>
                    <a:pt x="762624" y="930029"/>
                  </a:lnTo>
                  <a:lnTo>
                    <a:pt x="0" y="930029"/>
                  </a:lnTo>
                  <a:lnTo>
                    <a:pt x="0" y="0"/>
                  </a:lnTo>
                  <a:close/>
                </a:path>
              </a:pathLst>
            </a:custGeom>
            <a:blipFill rotWithShape="1">
              <a:blip r:embed="rId17">
                <a:alphaModFix/>
              </a:blip>
              <a:stretch>
                <a:fillRect b="0" l="0" r="0" t="0"/>
              </a:stretch>
            </a:blipFill>
            <a:ln>
              <a:noFill/>
            </a:ln>
          </p:spPr>
        </p:sp>
        <p:sp>
          <p:nvSpPr>
            <p:cNvPr id="372" name="Google Shape;372;p26"/>
            <p:cNvSpPr/>
            <p:nvPr/>
          </p:nvSpPr>
          <p:spPr>
            <a:xfrm>
              <a:off x="7912536" y="58109"/>
              <a:ext cx="866185" cy="870935"/>
            </a:xfrm>
            <a:custGeom>
              <a:rect b="b" l="l" r="r" t="t"/>
              <a:pathLst>
                <a:path extrusionOk="0" h="870935" w="866185">
                  <a:moveTo>
                    <a:pt x="0" y="0"/>
                  </a:moveTo>
                  <a:lnTo>
                    <a:pt x="866185" y="0"/>
                  </a:lnTo>
                  <a:lnTo>
                    <a:pt x="866185" y="870935"/>
                  </a:lnTo>
                  <a:lnTo>
                    <a:pt x="0" y="870935"/>
                  </a:lnTo>
                  <a:lnTo>
                    <a:pt x="0" y="0"/>
                  </a:lnTo>
                  <a:close/>
                </a:path>
              </a:pathLst>
            </a:custGeom>
            <a:blipFill rotWithShape="1">
              <a:blip r:embed="rId18">
                <a:alphaModFix/>
              </a:blip>
              <a:stretch>
                <a:fillRect b="0" l="0" r="0" t="0"/>
              </a:stretch>
            </a:blipFill>
            <a:ln>
              <a:noFill/>
            </a:ln>
          </p:spPr>
        </p:sp>
        <p:sp>
          <p:nvSpPr>
            <p:cNvPr id="373" name="Google Shape;373;p26"/>
            <p:cNvSpPr/>
            <p:nvPr/>
          </p:nvSpPr>
          <p:spPr>
            <a:xfrm>
              <a:off x="7819952" y="1701607"/>
              <a:ext cx="743483" cy="920981"/>
            </a:xfrm>
            <a:custGeom>
              <a:rect b="b" l="l" r="r" t="t"/>
              <a:pathLst>
                <a:path extrusionOk="0" h="920981" w="743483">
                  <a:moveTo>
                    <a:pt x="0" y="0"/>
                  </a:moveTo>
                  <a:lnTo>
                    <a:pt x="743482" y="0"/>
                  </a:lnTo>
                  <a:lnTo>
                    <a:pt x="743482" y="920980"/>
                  </a:lnTo>
                  <a:lnTo>
                    <a:pt x="0" y="920980"/>
                  </a:lnTo>
                  <a:lnTo>
                    <a:pt x="0" y="0"/>
                  </a:lnTo>
                  <a:close/>
                </a:path>
              </a:pathLst>
            </a:custGeom>
            <a:blipFill rotWithShape="1">
              <a:blip r:embed="rId19">
                <a:alphaModFix/>
              </a:blip>
              <a:stretch>
                <a:fillRect b="0" l="0" r="0" t="0"/>
              </a:stretch>
            </a:blipFill>
            <a:ln>
              <a:noFill/>
            </a:ln>
          </p:spPr>
        </p:sp>
        <p:sp>
          <p:nvSpPr>
            <p:cNvPr id="374" name="Google Shape;374;p26"/>
            <p:cNvSpPr/>
            <p:nvPr/>
          </p:nvSpPr>
          <p:spPr>
            <a:xfrm>
              <a:off x="6217897" y="1701607"/>
              <a:ext cx="1001066" cy="920981"/>
            </a:xfrm>
            <a:custGeom>
              <a:rect b="b" l="l" r="r" t="t"/>
              <a:pathLst>
                <a:path extrusionOk="0" h="920981" w="1001066">
                  <a:moveTo>
                    <a:pt x="0" y="0"/>
                  </a:moveTo>
                  <a:lnTo>
                    <a:pt x="1001066" y="0"/>
                  </a:lnTo>
                  <a:lnTo>
                    <a:pt x="1001066" y="920980"/>
                  </a:lnTo>
                  <a:lnTo>
                    <a:pt x="0" y="920980"/>
                  </a:lnTo>
                  <a:lnTo>
                    <a:pt x="0" y="0"/>
                  </a:lnTo>
                  <a:close/>
                </a:path>
              </a:pathLst>
            </a:custGeom>
            <a:blipFill rotWithShape="1">
              <a:blip r:embed="rId20">
                <a:alphaModFix/>
              </a:blip>
              <a:stretch>
                <a:fillRect b="0" l="0" r="0" t="0"/>
              </a:stretch>
            </a:blipFill>
            <a:ln>
              <a:noFill/>
            </a:ln>
          </p:spPr>
        </p:sp>
        <p:sp>
          <p:nvSpPr>
            <p:cNvPr id="375" name="Google Shape;375;p26"/>
            <p:cNvSpPr/>
            <p:nvPr/>
          </p:nvSpPr>
          <p:spPr>
            <a:xfrm>
              <a:off x="9226252" y="1910463"/>
              <a:ext cx="1052480" cy="604698"/>
            </a:xfrm>
            <a:custGeom>
              <a:rect b="b" l="l" r="r" t="t"/>
              <a:pathLst>
                <a:path extrusionOk="0" h="604698" w="1052480">
                  <a:moveTo>
                    <a:pt x="0" y="0"/>
                  </a:moveTo>
                  <a:lnTo>
                    <a:pt x="1052481" y="0"/>
                  </a:lnTo>
                  <a:lnTo>
                    <a:pt x="1052481" y="604698"/>
                  </a:lnTo>
                  <a:lnTo>
                    <a:pt x="0" y="604698"/>
                  </a:lnTo>
                  <a:lnTo>
                    <a:pt x="0" y="0"/>
                  </a:lnTo>
                  <a:close/>
                </a:path>
              </a:pathLst>
            </a:custGeom>
            <a:blipFill rotWithShape="1">
              <a:blip r:embed="rId21">
                <a:alphaModFix/>
              </a:blip>
              <a:stretch>
                <a:fillRect b="0" l="0" r="0" t="0"/>
              </a:stretch>
            </a:blipFill>
            <a:ln>
              <a:noFill/>
            </a:ln>
          </p:spPr>
        </p:sp>
        <p:sp>
          <p:nvSpPr>
            <p:cNvPr id="376" name="Google Shape;376;p26"/>
            <p:cNvSpPr/>
            <p:nvPr/>
          </p:nvSpPr>
          <p:spPr>
            <a:xfrm>
              <a:off x="3194195" y="1701607"/>
              <a:ext cx="920981" cy="920981"/>
            </a:xfrm>
            <a:custGeom>
              <a:rect b="b" l="l" r="r" t="t"/>
              <a:pathLst>
                <a:path extrusionOk="0" h="920981" w="920981">
                  <a:moveTo>
                    <a:pt x="0" y="0"/>
                  </a:moveTo>
                  <a:lnTo>
                    <a:pt x="920980" y="0"/>
                  </a:lnTo>
                  <a:lnTo>
                    <a:pt x="920980" y="920980"/>
                  </a:lnTo>
                  <a:lnTo>
                    <a:pt x="0" y="920980"/>
                  </a:lnTo>
                  <a:lnTo>
                    <a:pt x="0" y="0"/>
                  </a:lnTo>
                  <a:close/>
                </a:path>
              </a:pathLst>
            </a:custGeom>
            <a:blipFill rotWithShape="1">
              <a:blip r:embed="rId22">
                <a:alphaModFix/>
              </a:blip>
              <a:stretch>
                <a:fillRect b="0" l="0" r="0" t="0"/>
              </a:stretch>
            </a:blipFill>
            <a:ln>
              <a:noFill/>
            </a:ln>
          </p:spPr>
        </p:sp>
        <p:sp>
          <p:nvSpPr>
            <p:cNvPr id="377" name="Google Shape;377;p26"/>
            <p:cNvSpPr/>
            <p:nvPr/>
          </p:nvSpPr>
          <p:spPr>
            <a:xfrm>
              <a:off x="6684" y="1701607"/>
              <a:ext cx="1070908" cy="920981"/>
            </a:xfrm>
            <a:custGeom>
              <a:rect b="b" l="l" r="r" t="t"/>
              <a:pathLst>
                <a:path extrusionOk="0" h="920981" w="1070908">
                  <a:moveTo>
                    <a:pt x="0" y="0"/>
                  </a:moveTo>
                  <a:lnTo>
                    <a:pt x="1070908" y="0"/>
                  </a:lnTo>
                  <a:lnTo>
                    <a:pt x="1070908" y="920980"/>
                  </a:lnTo>
                  <a:lnTo>
                    <a:pt x="0" y="920980"/>
                  </a:lnTo>
                  <a:lnTo>
                    <a:pt x="0" y="0"/>
                  </a:lnTo>
                  <a:close/>
                </a:path>
              </a:pathLst>
            </a:custGeom>
            <a:blipFill rotWithShape="1">
              <a:blip r:embed="rId23">
                <a:alphaModFix/>
              </a:blip>
              <a:stretch>
                <a:fillRect b="0" l="0" r="0" t="0"/>
              </a:stretch>
            </a:blipFill>
            <a:ln>
              <a:noFill/>
            </a:ln>
          </p:spPr>
        </p:sp>
        <p:sp>
          <p:nvSpPr>
            <p:cNvPr id="378" name="Google Shape;378;p26"/>
            <p:cNvSpPr/>
            <p:nvPr/>
          </p:nvSpPr>
          <p:spPr>
            <a:xfrm>
              <a:off x="4607290" y="1701607"/>
              <a:ext cx="919306" cy="920981"/>
            </a:xfrm>
            <a:custGeom>
              <a:rect b="b" l="l" r="r" t="t"/>
              <a:pathLst>
                <a:path extrusionOk="0" h="920981" w="919306">
                  <a:moveTo>
                    <a:pt x="0" y="0"/>
                  </a:moveTo>
                  <a:lnTo>
                    <a:pt x="919306" y="0"/>
                  </a:lnTo>
                  <a:lnTo>
                    <a:pt x="919306" y="920980"/>
                  </a:lnTo>
                  <a:lnTo>
                    <a:pt x="0" y="920980"/>
                  </a:lnTo>
                  <a:lnTo>
                    <a:pt x="0" y="0"/>
                  </a:lnTo>
                  <a:close/>
                </a:path>
              </a:pathLst>
            </a:custGeom>
            <a:blipFill rotWithShape="1">
              <a:blip r:embed="rId24">
                <a:alphaModFix/>
              </a:blip>
              <a:stretch>
                <a:fillRect b="0" l="0" r="0" t="0"/>
              </a:stretch>
            </a:blipFill>
            <a:ln>
              <a:noFill/>
            </a:ln>
          </p:spPr>
        </p:sp>
        <p:sp>
          <p:nvSpPr>
            <p:cNvPr id="379" name="Google Shape;379;p26"/>
            <p:cNvSpPr/>
            <p:nvPr/>
          </p:nvSpPr>
          <p:spPr>
            <a:xfrm>
              <a:off x="1675403" y="1701607"/>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25">
                <a:alphaModFix/>
              </a:blip>
              <a:stretch>
                <a:fillRect b="0" l="0" r="0" t="0"/>
              </a:stretch>
            </a:blipFill>
            <a:ln>
              <a:noFill/>
            </a:ln>
          </p:spPr>
        </p:sp>
        <p:sp>
          <p:nvSpPr>
            <p:cNvPr id="380" name="Google Shape;380;p26"/>
            <p:cNvSpPr/>
            <p:nvPr/>
          </p:nvSpPr>
          <p:spPr>
            <a:xfrm>
              <a:off x="6718038" y="3419482"/>
              <a:ext cx="1009347" cy="796467"/>
            </a:xfrm>
            <a:custGeom>
              <a:rect b="b" l="l" r="r" t="t"/>
              <a:pathLst>
                <a:path extrusionOk="0" h="796467" w="1009347">
                  <a:moveTo>
                    <a:pt x="0" y="0"/>
                  </a:moveTo>
                  <a:lnTo>
                    <a:pt x="1009347" y="0"/>
                  </a:lnTo>
                  <a:lnTo>
                    <a:pt x="1009347" y="796467"/>
                  </a:lnTo>
                  <a:lnTo>
                    <a:pt x="0" y="796467"/>
                  </a:lnTo>
                  <a:lnTo>
                    <a:pt x="0" y="0"/>
                  </a:lnTo>
                  <a:close/>
                </a:path>
              </a:pathLst>
            </a:custGeom>
            <a:blipFill rotWithShape="1">
              <a:blip r:embed="rId26">
                <a:alphaModFix/>
              </a:blip>
              <a:stretch>
                <a:fillRect b="0" l="0" r="0" t="0"/>
              </a:stretch>
            </a:blipFill>
            <a:ln>
              <a:noFill/>
            </a:ln>
          </p:spPr>
        </p:sp>
        <p:sp>
          <p:nvSpPr>
            <p:cNvPr id="381" name="Google Shape;381;p26"/>
            <p:cNvSpPr/>
            <p:nvPr/>
          </p:nvSpPr>
          <p:spPr>
            <a:xfrm>
              <a:off x="5170987" y="3456913"/>
              <a:ext cx="1040955" cy="626466"/>
            </a:xfrm>
            <a:custGeom>
              <a:rect b="b" l="l" r="r" t="t"/>
              <a:pathLst>
                <a:path extrusionOk="0" h="626466" w="1040955">
                  <a:moveTo>
                    <a:pt x="0" y="0"/>
                  </a:moveTo>
                  <a:lnTo>
                    <a:pt x="1040955" y="0"/>
                  </a:lnTo>
                  <a:lnTo>
                    <a:pt x="1040955" y="626466"/>
                  </a:lnTo>
                  <a:lnTo>
                    <a:pt x="0" y="626466"/>
                  </a:lnTo>
                  <a:lnTo>
                    <a:pt x="0" y="0"/>
                  </a:lnTo>
                  <a:close/>
                </a:path>
              </a:pathLst>
            </a:custGeom>
            <a:blipFill rotWithShape="1">
              <a:blip r:embed="rId27">
                <a:alphaModFix/>
              </a:blip>
              <a:stretch>
                <a:fillRect b="0" l="0" r="0" t="0"/>
              </a:stretch>
            </a:blipFill>
            <a:ln>
              <a:noFill/>
            </a:ln>
          </p:spPr>
        </p:sp>
        <p:sp>
          <p:nvSpPr>
            <p:cNvPr id="382" name="Google Shape;382;p26"/>
            <p:cNvSpPr/>
            <p:nvPr/>
          </p:nvSpPr>
          <p:spPr>
            <a:xfrm>
              <a:off x="2720093" y="3361217"/>
              <a:ext cx="856557" cy="912997"/>
            </a:xfrm>
            <a:custGeom>
              <a:rect b="b" l="l" r="r" t="t"/>
              <a:pathLst>
                <a:path extrusionOk="0" h="912997" w="856557">
                  <a:moveTo>
                    <a:pt x="0" y="0"/>
                  </a:moveTo>
                  <a:lnTo>
                    <a:pt x="856557" y="0"/>
                  </a:lnTo>
                  <a:lnTo>
                    <a:pt x="856557" y="912997"/>
                  </a:lnTo>
                  <a:lnTo>
                    <a:pt x="0" y="912997"/>
                  </a:lnTo>
                  <a:lnTo>
                    <a:pt x="0" y="0"/>
                  </a:lnTo>
                  <a:close/>
                </a:path>
              </a:pathLst>
            </a:custGeom>
            <a:blipFill rotWithShape="1">
              <a:blip r:embed="rId28">
                <a:alphaModFix/>
              </a:blip>
              <a:stretch>
                <a:fillRect b="0" l="0" r="0" t="0"/>
              </a:stretch>
            </a:blipFill>
            <a:ln>
              <a:noFill/>
            </a:ln>
          </p:spPr>
        </p:sp>
        <p:sp>
          <p:nvSpPr>
            <p:cNvPr id="383" name="Google Shape;383;p26"/>
            <p:cNvSpPr/>
            <p:nvPr/>
          </p:nvSpPr>
          <p:spPr>
            <a:xfrm>
              <a:off x="4082746" y="3371912"/>
              <a:ext cx="582145" cy="796467"/>
            </a:xfrm>
            <a:custGeom>
              <a:rect b="b" l="l" r="r" t="t"/>
              <a:pathLst>
                <a:path extrusionOk="0" h="796467" w="582145">
                  <a:moveTo>
                    <a:pt x="0" y="0"/>
                  </a:moveTo>
                  <a:lnTo>
                    <a:pt x="582145" y="0"/>
                  </a:lnTo>
                  <a:lnTo>
                    <a:pt x="582145" y="796467"/>
                  </a:lnTo>
                  <a:lnTo>
                    <a:pt x="0" y="796467"/>
                  </a:lnTo>
                  <a:lnTo>
                    <a:pt x="0" y="0"/>
                  </a:lnTo>
                  <a:close/>
                </a:path>
              </a:pathLst>
            </a:custGeom>
            <a:blipFill rotWithShape="1">
              <a:blip r:embed="rId29">
                <a:alphaModFix/>
              </a:blip>
              <a:stretch>
                <a:fillRect b="0" l="0" r="0" t="0"/>
              </a:stretch>
            </a:blipFill>
            <a:ln>
              <a:noFill/>
            </a:ln>
          </p:spPr>
        </p:sp>
        <p:sp>
          <p:nvSpPr>
            <p:cNvPr id="384" name="Google Shape;384;p26"/>
            <p:cNvSpPr/>
            <p:nvPr/>
          </p:nvSpPr>
          <p:spPr>
            <a:xfrm>
              <a:off x="1545732" y="3361217"/>
              <a:ext cx="665658" cy="912997"/>
            </a:xfrm>
            <a:custGeom>
              <a:rect b="b" l="l" r="r" t="t"/>
              <a:pathLst>
                <a:path extrusionOk="0" h="912997" w="665658">
                  <a:moveTo>
                    <a:pt x="0" y="0"/>
                  </a:moveTo>
                  <a:lnTo>
                    <a:pt x="665658" y="0"/>
                  </a:lnTo>
                  <a:lnTo>
                    <a:pt x="665658" y="912997"/>
                  </a:lnTo>
                  <a:lnTo>
                    <a:pt x="0" y="912997"/>
                  </a:lnTo>
                  <a:lnTo>
                    <a:pt x="0" y="0"/>
                  </a:lnTo>
                  <a:close/>
                </a:path>
              </a:pathLst>
            </a:custGeom>
            <a:blipFill rotWithShape="1">
              <a:blip r:embed="rId30">
                <a:alphaModFix/>
              </a:blip>
              <a:stretch>
                <a:fillRect b="0" l="0" r="0" t="0"/>
              </a:stretch>
            </a:blipFill>
            <a:ln>
              <a:noFill/>
            </a:ln>
          </p:spPr>
        </p:sp>
        <p:sp>
          <p:nvSpPr>
            <p:cNvPr id="385" name="Google Shape;385;p26"/>
            <p:cNvSpPr/>
            <p:nvPr/>
          </p:nvSpPr>
          <p:spPr>
            <a:xfrm>
              <a:off x="9541258"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1">
                <a:alphaModFix/>
              </a:blip>
              <a:stretch>
                <a:fillRect b="0" l="0" r="0" t="0"/>
              </a:stretch>
            </a:blipFill>
            <a:ln>
              <a:noFill/>
            </a:ln>
          </p:spPr>
        </p:sp>
        <p:sp>
          <p:nvSpPr>
            <p:cNvPr id="386" name="Google Shape;386;p26"/>
            <p:cNvSpPr/>
            <p:nvPr/>
          </p:nvSpPr>
          <p:spPr>
            <a:xfrm>
              <a:off x="8237392"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2">
                <a:alphaModFix/>
              </a:blip>
              <a:stretch>
                <a:fillRect b="0" l="0" r="0" t="0"/>
              </a:stretch>
            </a:blipFill>
            <a:ln>
              <a:noFill/>
            </a:ln>
          </p:spPr>
        </p:sp>
        <p:sp>
          <p:nvSpPr>
            <p:cNvPr id="387" name="Google Shape;387;p26"/>
            <p:cNvSpPr/>
            <p:nvPr/>
          </p:nvSpPr>
          <p:spPr>
            <a:xfrm>
              <a:off x="6684" y="3309656"/>
              <a:ext cx="1031648" cy="920981"/>
            </a:xfrm>
            <a:custGeom>
              <a:rect b="b" l="l" r="r" t="t"/>
              <a:pathLst>
                <a:path extrusionOk="0" h="920981" w="1031648">
                  <a:moveTo>
                    <a:pt x="0" y="0"/>
                  </a:moveTo>
                  <a:lnTo>
                    <a:pt x="1031649" y="0"/>
                  </a:lnTo>
                  <a:lnTo>
                    <a:pt x="1031649" y="920980"/>
                  </a:lnTo>
                  <a:lnTo>
                    <a:pt x="0" y="920980"/>
                  </a:lnTo>
                  <a:lnTo>
                    <a:pt x="0" y="0"/>
                  </a:lnTo>
                  <a:close/>
                </a:path>
              </a:pathLst>
            </a:custGeom>
            <a:blipFill rotWithShape="1">
              <a:blip r:embed="rId33">
                <a:alphaModFix/>
              </a:blip>
              <a:stretch>
                <a:fillRect b="0" l="0" r="0" t="0"/>
              </a:stretch>
            </a:blipFill>
            <a:ln>
              <a:noFill/>
            </a:ln>
          </p:spPr>
        </p:sp>
        <p:sp>
          <p:nvSpPr>
            <p:cNvPr id="388" name="Google Shape;388;p26"/>
            <p:cNvSpPr/>
            <p:nvPr/>
          </p:nvSpPr>
          <p:spPr>
            <a:xfrm>
              <a:off x="9345421" y="5124884"/>
              <a:ext cx="788465" cy="901571"/>
            </a:xfrm>
            <a:custGeom>
              <a:rect b="b" l="l" r="r" t="t"/>
              <a:pathLst>
                <a:path extrusionOk="0" h="901571" w="788465">
                  <a:moveTo>
                    <a:pt x="0" y="0"/>
                  </a:moveTo>
                  <a:lnTo>
                    <a:pt x="788465" y="0"/>
                  </a:lnTo>
                  <a:lnTo>
                    <a:pt x="788465" y="901572"/>
                  </a:lnTo>
                  <a:lnTo>
                    <a:pt x="0" y="901572"/>
                  </a:lnTo>
                  <a:lnTo>
                    <a:pt x="0" y="0"/>
                  </a:lnTo>
                  <a:close/>
                </a:path>
              </a:pathLst>
            </a:custGeom>
            <a:blipFill rotWithShape="1">
              <a:blip r:embed="rId34">
                <a:alphaModFix/>
              </a:blip>
              <a:stretch>
                <a:fillRect b="0" l="0" r="0" t="0"/>
              </a:stretch>
            </a:blipFill>
            <a:ln>
              <a:noFill/>
            </a:ln>
          </p:spPr>
        </p:sp>
        <p:sp>
          <p:nvSpPr>
            <p:cNvPr id="389" name="Google Shape;389;p26"/>
            <p:cNvSpPr/>
            <p:nvPr/>
          </p:nvSpPr>
          <p:spPr>
            <a:xfrm>
              <a:off x="7784637" y="5243432"/>
              <a:ext cx="949252" cy="664476"/>
            </a:xfrm>
            <a:custGeom>
              <a:rect b="b" l="l" r="r" t="t"/>
              <a:pathLst>
                <a:path extrusionOk="0" h="664476" w="949252">
                  <a:moveTo>
                    <a:pt x="0" y="0"/>
                  </a:moveTo>
                  <a:lnTo>
                    <a:pt x="949251" y="0"/>
                  </a:lnTo>
                  <a:lnTo>
                    <a:pt x="949251" y="664476"/>
                  </a:lnTo>
                  <a:lnTo>
                    <a:pt x="0" y="664476"/>
                  </a:lnTo>
                  <a:lnTo>
                    <a:pt x="0" y="0"/>
                  </a:lnTo>
                  <a:close/>
                </a:path>
              </a:pathLst>
            </a:custGeom>
            <a:blipFill rotWithShape="1">
              <a:blip r:embed="rId35">
                <a:alphaModFix/>
              </a:blip>
              <a:stretch>
                <a:fillRect b="0" l="0" r="0" t="0"/>
              </a:stretch>
            </a:blipFill>
            <a:ln>
              <a:noFill/>
            </a:ln>
          </p:spPr>
        </p:sp>
        <p:sp>
          <p:nvSpPr>
            <p:cNvPr id="390" name="Google Shape;390;p26"/>
            <p:cNvSpPr/>
            <p:nvPr/>
          </p:nvSpPr>
          <p:spPr>
            <a:xfrm>
              <a:off x="6352633" y="5243432"/>
              <a:ext cx="812137" cy="664476"/>
            </a:xfrm>
            <a:custGeom>
              <a:rect b="b" l="l" r="r" t="t"/>
              <a:pathLst>
                <a:path extrusionOk="0" h="664476" w="812137">
                  <a:moveTo>
                    <a:pt x="0" y="0"/>
                  </a:moveTo>
                  <a:lnTo>
                    <a:pt x="812138" y="0"/>
                  </a:lnTo>
                  <a:lnTo>
                    <a:pt x="812138" y="664476"/>
                  </a:lnTo>
                  <a:lnTo>
                    <a:pt x="0" y="664476"/>
                  </a:lnTo>
                  <a:lnTo>
                    <a:pt x="0" y="0"/>
                  </a:lnTo>
                  <a:close/>
                </a:path>
              </a:pathLst>
            </a:custGeom>
            <a:blipFill rotWithShape="1">
              <a:blip r:embed="rId36">
                <a:alphaModFix/>
              </a:blip>
              <a:stretch>
                <a:fillRect b="0" l="0" r="0" t="0"/>
              </a:stretch>
            </a:blipFill>
            <a:ln>
              <a:noFill/>
            </a:ln>
          </p:spPr>
        </p:sp>
        <p:sp>
          <p:nvSpPr>
            <p:cNvPr id="391" name="Google Shape;391;p26"/>
            <p:cNvSpPr/>
            <p:nvPr/>
          </p:nvSpPr>
          <p:spPr>
            <a:xfrm>
              <a:off x="4011028" y="5124884"/>
              <a:ext cx="454064" cy="901571"/>
            </a:xfrm>
            <a:custGeom>
              <a:rect b="b" l="l" r="r" t="t"/>
              <a:pathLst>
                <a:path extrusionOk="0" h="901571" w="454064">
                  <a:moveTo>
                    <a:pt x="0" y="0"/>
                  </a:moveTo>
                  <a:lnTo>
                    <a:pt x="454064" y="0"/>
                  </a:lnTo>
                  <a:lnTo>
                    <a:pt x="454064" y="901572"/>
                  </a:lnTo>
                  <a:lnTo>
                    <a:pt x="0" y="901572"/>
                  </a:lnTo>
                  <a:lnTo>
                    <a:pt x="0" y="0"/>
                  </a:lnTo>
                  <a:close/>
                </a:path>
              </a:pathLst>
            </a:custGeom>
            <a:blipFill rotWithShape="1">
              <a:blip r:embed="rId37">
                <a:alphaModFix/>
              </a:blip>
              <a:stretch>
                <a:fillRect b="0" l="0" r="0" t="0"/>
              </a:stretch>
            </a:blipFill>
            <a:ln>
              <a:noFill/>
            </a:ln>
          </p:spPr>
        </p:sp>
        <p:sp>
          <p:nvSpPr>
            <p:cNvPr id="392" name="Google Shape;392;p26"/>
            <p:cNvSpPr/>
            <p:nvPr/>
          </p:nvSpPr>
          <p:spPr>
            <a:xfrm>
              <a:off x="5076625" y="5243432"/>
              <a:ext cx="664476" cy="664476"/>
            </a:xfrm>
            <a:custGeom>
              <a:rect b="b" l="l" r="r" t="t"/>
              <a:pathLst>
                <a:path extrusionOk="0" h="664476" w="664476">
                  <a:moveTo>
                    <a:pt x="0" y="0"/>
                  </a:moveTo>
                  <a:lnTo>
                    <a:pt x="664476" y="0"/>
                  </a:lnTo>
                  <a:lnTo>
                    <a:pt x="664476" y="664476"/>
                  </a:lnTo>
                  <a:lnTo>
                    <a:pt x="0" y="664476"/>
                  </a:lnTo>
                  <a:lnTo>
                    <a:pt x="0" y="0"/>
                  </a:lnTo>
                  <a:close/>
                </a:path>
              </a:pathLst>
            </a:custGeom>
            <a:blipFill rotWithShape="1">
              <a:blip r:embed="rId38">
                <a:alphaModFix/>
              </a:blip>
              <a:stretch>
                <a:fillRect b="0" l="0" r="0" t="0"/>
              </a:stretch>
            </a:blipFill>
            <a:ln>
              <a:noFill/>
            </a:ln>
          </p:spPr>
        </p:sp>
        <p:sp>
          <p:nvSpPr>
            <p:cNvPr id="393" name="Google Shape;393;p26"/>
            <p:cNvSpPr/>
            <p:nvPr/>
          </p:nvSpPr>
          <p:spPr>
            <a:xfrm>
              <a:off x="0" y="5043901"/>
              <a:ext cx="572377" cy="1063538"/>
            </a:xfrm>
            <a:custGeom>
              <a:rect b="b" l="l" r="r" t="t"/>
              <a:pathLst>
                <a:path extrusionOk="0" h="1063538" w="572377">
                  <a:moveTo>
                    <a:pt x="0" y="0"/>
                  </a:moveTo>
                  <a:lnTo>
                    <a:pt x="572377" y="0"/>
                  </a:lnTo>
                  <a:lnTo>
                    <a:pt x="572377" y="1063538"/>
                  </a:lnTo>
                  <a:lnTo>
                    <a:pt x="0" y="1063538"/>
                  </a:lnTo>
                  <a:lnTo>
                    <a:pt x="0" y="0"/>
                  </a:lnTo>
                  <a:close/>
                </a:path>
              </a:pathLst>
            </a:custGeom>
            <a:blipFill rotWithShape="1">
              <a:blip r:embed="rId39">
                <a:alphaModFix/>
              </a:blip>
              <a:stretch>
                <a:fillRect b="0" l="0" r="0" t="0"/>
              </a:stretch>
            </a:blipFill>
            <a:ln>
              <a:noFill/>
            </a:ln>
          </p:spPr>
        </p:sp>
        <p:sp>
          <p:nvSpPr>
            <p:cNvPr id="394" name="Google Shape;394;p26"/>
            <p:cNvSpPr/>
            <p:nvPr/>
          </p:nvSpPr>
          <p:spPr>
            <a:xfrm>
              <a:off x="1185576" y="5043901"/>
              <a:ext cx="823758" cy="1063538"/>
            </a:xfrm>
            <a:custGeom>
              <a:rect b="b" l="l" r="r" t="t"/>
              <a:pathLst>
                <a:path extrusionOk="0" h="1063538" w="823758">
                  <a:moveTo>
                    <a:pt x="0" y="0"/>
                  </a:moveTo>
                  <a:lnTo>
                    <a:pt x="823758" y="0"/>
                  </a:lnTo>
                  <a:lnTo>
                    <a:pt x="823758" y="1063538"/>
                  </a:lnTo>
                  <a:lnTo>
                    <a:pt x="0" y="1063538"/>
                  </a:lnTo>
                  <a:lnTo>
                    <a:pt x="0" y="0"/>
                  </a:lnTo>
                  <a:close/>
                </a:path>
              </a:pathLst>
            </a:custGeom>
            <a:blipFill rotWithShape="1">
              <a:blip r:embed="rId40">
                <a:alphaModFix/>
              </a:blip>
              <a:stretch>
                <a:fillRect b="0" l="0" r="0" t="0"/>
              </a:stretch>
            </a:blipFill>
            <a:ln>
              <a:noFill/>
            </a:ln>
          </p:spPr>
        </p:sp>
        <p:sp>
          <p:nvSpPr>
            <p:cNvPr id="395" name="Google Shape;395;p26"/>
            <p:cNvSpPr/>
            <p:nvPr/>
          </p:nvSpPr>
          <p:spPr>
            <a:xfrm>
              <a:off x="2620866" y="5124884"/>
              <a:ext cx="778630" cy="901571"/>
            </a:xfrm>
            <a:custGeom>
              <a:rect b="b" l="l" r="r" t="t"/>
              <a:pathLst>
                <a:path extrusionOk="0" h="901571" w="778630">
                  <a:moveTo>
                    <a:pt x="0" y="0"/>
                  </a:moveTo>
                  <a:lnTo>
                    <a:pt x="778630" y="0"/>
                  </a:lnTo>
                  <a:lnTo>
                    <a:pt x="778630" y="901572"/>
                  </a:lnTo>
                  <a:lnTo>
                    <a:pt x="0" y="901572"/>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99" name="Shape 399"/>
        <p:cNvGrpSpPr/>
        <p:nvPr/>
      </p:nvGrpSpPr>
      <p:grpSpPr>
        <a:xfrm>
          <a:off x="0" y="0"/>
          <a:ext cx="0" cy="0"/>
          <a:chOff x="0" y="0"/>
          <a:chExt cx="0" cy="0"/>
        </a:xfrm>
      </p:grpSpPr>
      <p:sp>
        <p:nvSpPr>
          <p:cNvPr id="400" name="Google Shape;400;p27"/>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401" name="Google Shape;401;p27"/>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402" name="Google Shape;402;p27"/>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403" name="Google Shape;403;p27"/>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404" name="Google Shape;404;p27"/>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405" name="Google Shape;405;p27"/>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406" name="Google Shape;406;p27"/>
          <p:cNvPicPr preferRelativeResize="0"/>
          <p:nvPr/>
        </p:nvPicPr>
        <p:blipFill>
          <a:blip r:embed="rId3">
            <a:alphaModFix/>
          </a:blip>
          <a:stretch>
            <a:fillRect/>
          </a:stretch>
        </p:blipFill>
        <p:spPr>
          <a:xfrm>
            <a:off x="6731775" y="3840946"/>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4"/>
          <p:cNvPicPr preferRelativeResize="0"/>
          <p:nvPr/>
        </p:nvPicPr>
        <p:blipFill>
          <a:blip r:embed="rId3">
            <a:alphaModFix/>
          </a:blip>
          <a:stretch>
            <a:fillRect/>
          </a:stretch>
        </p:blipFill>
        <p:spPr>
          <a:xfrm>
            <a:off x="-28492" y="4"/>
            <a:ext cx="18288000" cy="10287012"/>
          </a:xfrm>
          <a:prstGeom prst="rect">
            <a:avLst/>
          </a:prstGeom>
          <a:noFill/>
          <a:ln>
            <a:noFill/>
          </a:ln>
        </p:spPr>
      </p:pic>
      <p:sp>
        <p:nvSpPr>
          <p:cNvPr id="135" name="Google Shape;135;p14"/>
          <p:cNvSpPr txBox="1"/>
          <p:nvPr/>
        </p:nvSpPr>
        <p:spPr>
          <a:xfrm>
            <a:off x="11371105" y="885825"/>
            <a:ext cx="1210112" cy="1261155"/>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01</a:t>
            </a:r>
            <a:endParaRPr/>
          </a:p>
        </p:txBody>
      </p:sp>
      <p:sp>
        <p:nvSpPr>
          <p:cNvPr id="136" name="Google Shape;136;p14"/>
          <p:cNvSpPr txBox="1"/>
          <p:nvPr/>
        </p:nvSpPr>
        <p:spPr>
          <a:xfrm>
            <a:off x="11371105" y="2099853"/>
            <a:ext cx="1210112" cy="1261155"/>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02</a:t>
            </a:r>
            <a:endParaRPr/>
          </a:p>
        </p:txBody>
      </p:sp>
      <p:sp>
        <p:nvSpPr>
          <p:cNvPr id="137" name="Google Shape;137;p14"/>
          <p:cNvSpPr txBox="1"/>
          <p:nvPr/>
        </p:nvSpPr>
        <p:spPr>
          <a:xfrm>
            <a:off x="11371105" y="3349676"/>
            <a:ext cx="1210112" cy="1261155"/>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03</a:t>
            </a:r>
            <a:endParaRPr/>
          </a:p>
        </p:txBody>
      </p:sp>
      <p:sp>
        <p:nvSpPr>
          <p:cNvPr id="138" name="Google Shape;138;p14"/>
          <p:cNvSpPr txBox="1"/>
          <p:nvPr/>
        </p:nvSpPr>
        <p:spPr>
          <a:xfrm>
            <a:off x="11371105" y="4538952"/>
            <a:ext cx="1210112" cy="1261155"/>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04</a:t>
            </a:r>
            <a:endParaRPr/>
          </a:p>
        </p:txBody>
      </p:sp>
      <p:sp>
        <p:nvSpPr>
          <p:cNvPr id="139" name="Google Shape;139;p14"/>
          <p:cNvSpPr txBox="1"/>
          <p:nvPr/>
        </p:nvSpPr>
        <p:spPr>
          <a:xfrm>
            <a:off x="11405721" y="5694888"/>
            <a:ext cx="1175496" cy="1261155"/>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05</a:t>
            </a:r>
            <a:endParaRPr/>
          </a:p>
        </p:txBody>
      </p:sp>
      <p:sp>
        <p:nvSpPr>
          <p:cNvPr id="140" name="Google Shape;140;p14"/>
          <p:cNvSpPr txBox="1"/>
          <p:nvPr/>
        </p:nvSpPr>
        <p:spPr>
          <a:xfrm>
            <a:off x="11405721" y="6809220"/>
            <a:ext cx="1175496" cy="1261155"/>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06</a:t>
            </a:r>
            <a:endParaRPr/>
          </a:p>
        </p:txBody>
      </p:sp>
      <p:sp>
        <p:nvSpPr>
          <p:cNvPr id="141" name="Google Shape;141;p14"/>
          <p:cNvSpPr txBox="1"/>
          <p:nvPr/>
        </p:nvSpPr>
        <p:spPr>
          <a:xfrm>
            <a:off x="11405721" y="8001093"/>
            <a:ext cx="1175496" cy="1261155"/>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US" sz="7348" u="none" cap="none" strike="noStrike">
                <a:solidFill>
                  <a:srgbClr val="FFF7EF"/>
                </a:solidFill>
                <a:latin typeface="Teko"/>
                <a:ea typeface="Teko"/>
                <a:cs typeface="Teko"/>
                <a:sym typeface="Teko"/>
              </a:rPr>
              <a:t>07</a:t>
            </a:r>
            <a:endParaRPr/>
          </a:p>
        </p:txBody>
      </p:sp>
      <p:sp>
        <p:nvSpPr>
          <p:cNvPr id="142" name="Google Shape;142;p14"/>
          <p:cNvSpPr txBox="1"/>
          <p:nvPr/>
        </p:nvSpPr>
        <p:spPr>
          <a:xfrm>
            <a:off x="13164845" y="1294483"/>
            <a:ext cx="3057300" cy="4617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INTRODUCTION</a:t>
            </a:r>
            <a:endParaRPr/>
          </a:p>
        </p:txBody>
      </p:sp>
      <p:sp>
        <p:nvSpPr>
          <p:cNvPr id="143" name="Google Shape;143;p14"/>
          <p:cNvSpPr txBox="1"/>
          <p:nvPr/>
        </p:nvSpPr>
        <p:spPr>
          <a:xfrm>
            <a:off x="13115407" y="2444007"/>
            <a:ext cx="3830700" cy="4617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WORLD WAR I &amp; II</a:t>
            </a:r>
            <a:endParaRPr/>
          </a:p>
        </p:txBody>
      </p:sp>
      <p:sp>
        <p:nvSpPr>
          <p:cNvPr id="144" name="Google Shape;144;p14"/>
          <p:cNvSpPr txBox="1"/>
          <p:nvPr/>
        </p:nvSpPr>
        <p:spPr>
          <a:xfrm>
            <a:off x="13164845" y="3815886"/>
            <a:ext cx="3275400" cy="3693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MAJOR CRISIS</a:t>
            </a:r>
            <a:endParaRPr/>
          </a:p>
        </p:txBody>
      </p:sp>
      <p:sp>
        <p:nvSpPr>
          <p:cNvPr id="145" name="Google Shape;145;p14"/>
          <p:cNvSpPr txBox="1"/>
          <p:nvPr/>
        </p:nvSpPr>
        <p:spPr>
          <a:xfrm>
            <a:off x="13164845" y="4983519"/>
            <a:ext cx="2420100" cy="3693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STATISTICS</a:t>
            </a:r>
            <a:endParaRPr/>
          </a:p>
        </p:txBody>
      </p:sp>
      <p:sp>
        <p:nvSpPr>
          <p:cNvPr id="146" name="Google Shape;146;p14"/>
          <p:cNvSpPr txBox="1"/>
          <p:nvPr/>
        </p:nvSpPr>
        <p:spPr>
          <a:xfrm>
            <a:off x="13164845" y="6120108"/>
            <a:ext cx="3057300" cy="3693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WAR TIMELINE</a:t>
            </a:r>
            <a:endParaRPr/>
          </a:p>
        </p:txBody>
      </p:sp>
      <p:sp>
        <p:nvSpPr>
          <p:cNvPr id="147" name="Google Shape;147;p14"/>
          <p:cNvSpPr txBox="1"/>
          <p:nvPr/>
        </p:nvSpPr>
        <p:spPr>
          <a:xfrm>
            <a:off x="13164845" y="7234440"/>
            <a:ext cx="3577800" cy="3693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LEADERS</a:t>
            </a:r>
            <a:endParaRPr/>
          </a:p>
        </p:txBody>
      </p:sp>
      <p:sp>
        <p:nvSpPr>
          <p:cNvPr id="148" name="Google Shape;148;p14"/>
          <p:cNvSpPr txBox="1"/>
          <p:nvPr/>
        </p:nvSpPr>
        <p:spPr>
          <a:xfrm>
            <a:off x="13164845" y="8367915"/>
            <a:ext cx="3577800" cy="3693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WAR AFTERMATH</a:t>
            </a:r>
            <a:endParaRPr/>
          </a:p>
        </p:txBody>
      </p:sp>
      <p:sp>
        <p:nvSpPr>
          <p:cNvPr id="149" name="Google Shape;149;p14"/>
          <p:cNvSpPr txBox="1"/>
          <p:nvPr/>
        </p:nvSpPr>
        <p:spPr>
          <a:xfrm>
            <a:off x="1028700" y="885819"/>
            <a:ext cx="89520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8000" u="none" cap="none" strike="noStrike">
                <a:solidFill>
                  <a:srgbClr val="D33C36"/>
                </a:solidFill>
                <a:latin typeface="Teko"/>
                <a:ea typeface="Teko"/>
                <a:cs typeface="Teko"/>
                <a:sym typeface="Teko"/>
              </a:rPr>
              <a:t>CONTENTS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53" name="Shape 153"/>
        <p:cNvGrpSpPr/>
        <p:nvPr/>
      </p:nvGrpSpPr>
      <p:grpSpPr>
        <a:xfrm>
          <a:off x="0" y="0"/>
          <a:ext cx="0" cy="0"/>
          <a:chOff x="0" y="0"/>
          <a:chExt cx="0" cy="0"/>
        </a:xfrm>
      </p:grpSpPr>
      <p:pic>
        <p:nvPicPr>
          <p:cNvPr id="154" name="Google Shape;154;p15"/>
          <p:cNvPicPr preferRelativeResize="0"/>
          <p:nvPr/>
        </p:nvPicPr>
        <p:blipFill>
          <a:blip r:embed="rId3">
            <a:alphaModFix/>
          </a:blip>
          <a:stretch>
            <a:fillRect/>
          </a:stretch>
        </p:blipFill>
        <p:spPr>
          <a:xfrm>
            <a:off x="7931" y="0"/>
            <a:ext cx="18272138" cy="10287000"/>
          </a:xfrm>
          <a:prstGeom prst="rect">
            <a:avLst/>
          </a:prstGeom>
          <a:noFill/>
          <a:ln>
            <a:noFill/>
          </a:ln>
        </p:spPr>
      </p:pic>
      <p:pic>
        <p:nvPicPr>
          <p:cNvPr id="155" name="Google Shape;155;p15"/>
          <p:cNvPicPr preferRelativeResize="0"/>
          <p:nvPr/>
        </p:nvPicPr>
        <p:blipFill>
          <a:blip r:embed="rId4">
            <a:alphaModFix/>
          </a:blip>
          <a:stretch>
            <a:fillRect/>
          </a:stretch>
        </p:blipFill>
        <p:spPr>
          <a:xfrm>
            <a:off x="9" y="-16"/>
            <a:ext cx="18288000" cy="10626385"/>
          </a:xfrm>
          <a:prstGeom prst="rect">
            <a:avLst/>
          </a:prstGeom>
          <a:noFill/>
          <a:ln>
            <a:noFill/>
          </a:ln>
        </p:spPr>
      </p:pic>
      <p:sp>
        <p:nvSpPr>
          <p:cNvPr id="156" name="Google Shape;156;p15"/>
          <p:cNvSpPr txBox="1"/>
          <p:nvPr/>
        </p:nvSpPr>
        <p:spPr>
          <a:xfrm>
            <a:off x="260052" y="471113"/>
            <a:ext cx="17767800" cy="2216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8000" u="none" cap="none" strike="noStrike">
                <a:solidFill>
                  <a:srgbClr val="D33C36"/>
                </a:solidFill>
                <a:latin typeface="Teko"/>
                <a:ea typeface="Teko"/>
                <a:cs typeface="Teko"/>
                <a:sym typeface="Teko"/>
              </a:rPr>
              <a:t>WORLD </a:t>
            </a:r>
            <a:r>
              <a:rPr b="1" i="0" lang="en-US" sz="18000" u="none" cap="none" strike="noStrike">
                <a:solidFill>
                  <a:srgbClr val="FFF7EF"/>
                </a:solidFill>
                <a:latin typeface="Teko"/>
                <a:ea typeface="Teko"/>
                <a:cs typeface="Teko"/>
                <a:sym typeface="Teko"/>
              </a:rPr>
              <a:t>WAR I &amp; II</a:t>
            </a:r>
            <a:endParaRPr/>
          </a:p>
        </p:txBody>
      </p:sp>
      <p:sp>
        <p:nvSpPr>
          <p:cNvPr id="157" name="Google Shape;157;p15"/>
          <p:cNvSpPr txBox="1"/>
          <p:nvPr/>
        </p:nvSpPr>
        <p:spPr>
          <a:xfrm>
            <a:off x="723432" y="2835445"/>
            <a:ext cx="4871100" cy="6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 consectetur adipiscing elit, sed do eiusmod tempor incididunt ut labore et dolore magna aliqua. Ut enim ad minim veniam,</a:t>
            </a:r>
            <a:r>
              <a:rPr lang="en-US"/>
              <a:t> </a:t>
            </a:r>
            <a:r>
              <a:rPr b="0" i="0" lang="en-US" sz="2599" u="none" cap="none" strike="noStrike">
                <a:solidFill>
                  <a:srgbClr val="FFF7EF"/>
                </a:solidFill>
                <a:latin typeface="Maven Pro"/>
                <a:ea typeface="Maven Pro"/>
                <a:cs typeface="Maven Pro"/>
                <a:sym typeface="Maven Pro"/>
              </a:rPr>
              <a:t>quis nostrud eu exercitation ullamco</a:t>
            </a:r>
            <a:endParaRPr sz="2599">
              <a:solidFill>
                <a:srgbClr val="FFF7EF"/>
              </a:solidFill>
              <a:latin typeface="Maven Pro"/>
              <a:ea typeface="Maven Pro"/>
              <a:cs typeface="Maven Pro"/>
              <a:sym typeface="Maven Pro"/>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laboris</a:t>
            </a:r>
            <a:r>
              <a:rPr lang="en-US" sz="2599">
                <a:solidFill>
                  <a:srgbClr val="FFF7EF"/>
                </a:solidFill>
                <a:latin typeface="Maven Pro"/>
                <a:ea typeface="Maven Pro"/>
                <a:cs typeface="Maven Pro"/>
                <a:sym typeface="Maven Pro"/>
              </a:rPr>
              <a:t> </a:t>
            </a:r>
            <a:r>
              <a:rPr b="0" i="0" lang="en-US" sz="2599" u="none" cap="none" strike="noStrike">
                <a:solidFill>
                  <a:srgbClr val="FFF7EF"/>
                </a:solidFill>
                <a:latin typeface="Maven Pro"/>
                <a:ea typeface="Maven Pro"/>
                <a:cs typeface="Maven Pro"/>
                <a:sym typeface="Maven Pro"/>
              </a:rPr>
              <a:t>nisi ut</a:t>
            </a:r>
            <a:r>
              <a:rPr lang="en-US"/>
              <a:t> </a:t>
            </a:r>
            <a:r>
              <a:rPr b="0" i="0" lang="en-US" sz="2599" u="none" cap="none" strike="noStrike">
                <a:solidFill>
                  <a:srgbClr val="FFF7EF"/>
                </a:solidFill>
                <a:latin typeface="Maven Pro"/>
                <a:ea typeface="Maven Pro"/>
                <a:cs typeface="Maven Pro"/>
                <a:sym typeface="Maven Pro"/>
              </a:rPr>
              <a:t>aliquip ex</a:t>
            </a:r>
            <a:endParaRPr sz="2599">
              <a:solidFill>
                <a:srgbClr val="FFF7EF"/>
              </a:solidFill>
              <a:latin typeface="Maven Pro"/>
              <a:ea typeface="Maven Pro"/>
              <a:cs typeface="Maven Pro"/>
              <a:sym typeface="Maven Pro"/>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commodo</a:t>
            </a:r>
            <a:r>
              <a:rPr lang="en-US"/>
              <a:t> </a:t>
            </a:r>
            <a:r>
              <a:rPr b="0" i="0" lang="en-US" sz="2599" u="none" cap="none" strike="noStrike">
                <a:solidFill>
                  <a:srgbClr val="FFF7EF"/>
                </a:solidFill>
                <a:latin typeface="Maven Pro"/>
                <a:ea typeface="Maven Pro"/>
                <a:cs typeface="Maven Pro"/>
                <a:sym typeface="Maven Pro"/>
              </a:rPr>
              <a:t>ut consequat.</a:t>
            </a:r>
            <a:endParaRPr sz="2599">
              <a:solidFill>
                <a:srgbClr val="FFF7EF"/>
              </a:solidFill>
              <a:latin typeface="Maven Pro"/>
              <a:ea typeface="Maven Pro"/>
              <a:cs typeface="Maven Pro"/>
              <a:sym typeface="Maven Pro"/>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Duis eu</a:t>
            </a:r>
            <a:r>
              <a:rPr lang="en-US"/>
              <a:t> </a:t>
            </a:r>
            <a:r>
              <a:rPr b="0" i="0" lang="en-US" sz="2599" u="none" cap="none" strike="noStrike">
                <a:solidFill>
                  <a:srgbClr val="FFF7EF"/>
                </a:solidFill>
                <a:latin typeface="Maven Pro"/>
                <a:ea typeface="Maven Pro"/>
                <a:cs typeface="Maven Pro"/>
                <a:sym typeface="Maven Pro"/>
              </a:rPr>
              <a:t>aute irure dolor</a:t>
            </a:r>
            <a:endParaRPr sz="2599">
              <a:solidFill>
                <a:srgbClr val="FFF7EF"/>
              </a:solidFill>
              <a:latin typeface="Maven Pro"/>
              <a:ea typeface="Maven Pro"/>
              <a:cs typeface="Maven Pro"/>
              <a:sym typeface="Maven Pro"/>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in ut</a:t>
            </a:r>
            <a:r>
              <a:rPr lang="en-US"/>
              <a:t> </a:t>
            </a:r>
            <a:r>
              <a:rPr b="0" i="0" lang="en-US" sz="2599" u="none" cap="none" strike="noStrike">
                <a:solidFill>
                  <a:srgbClr val="FFF7EF"/>
                </a:solidFill>
                <a:latin typeface="Maven Pro"/>
                <a:ea typeface="Maven Pro"/>
                <a:cs typeface="Maven Pro"/>
                <a:sym typeface="Maven Pro"/>
              </a:rPr>
              <a:t>reprehenderit in</a:t>
            </a:r>
            <a:endParaRPr sz="2599">
              <a:solidFill>
                <a:srgbClr val="FFF7EF"/>
              </a:solidFill>
              <a:latin typeface="Maven Pro"/>
              <a:ea typeface="Maven Pro"/>
              <a:cs typeface="Maven Pro"/>
              <a:sym typeface="Maven Pro"/>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tate velit esse cillum</a:t>
            </a:r>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dolore eu fugiat nulla</a:t>
            </a:r>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pariatur. </a:t>
            </a:r>
            <a:endParaRPr/>
          </a:p>
          <a:p>
            <a:pPr indent="0" lvl="0" marL="0" marR="0" rtl="0" algn="l">
              <a:lnSpc>
                <a:spcPct val="100000"/>
              </a:lnSpc>
              <a:spcBef>
                <a:spcPts val="0"/>
              </a:spcBef>
              <a:spcAft>
                <a:spcPts val="0"/>
              </a:spcAft>
              <a:buNone/>
            </a:pPr>
            <a:r>
              <a:t/>
            </a:r>
            <a:endParaRPr b="0" i="0" sz="2599" u="none" cap="none" strike="noStrike">
              <a:solidFill>
                <a:srgbClr val="FFF7EF"/>
              </a:solidFill>
              <a:latin typeface="Maven Pro"/>
              <a:ea typeface="Maven Pro"/>
              <a:cs typeface="Maven Pro"/>
              <a:sym typeface="Maven Pro"/>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a:t>
            </a:r>
            <a:endParaRPr/>
          </a:p>
          <a:p>
            <a:pPr indent="0" lvl="0" marL="0" marR="0" rtl="0" algn="l">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eu amet, consectetur</a:t>
            </a:r>
            <a:endParaRPr/>
          </a:p>
        </p:txBody>
      </p:sp>
      <p:sp>
        <p:nvSpPr>
          <p:cNvPr id="158" name="Google Shape;158;p15"/>
          <p:cNvSpPr txBox="1"/>
          <p:nvPr/>
        </p:nvSpPr>
        <p:spPr>
          <a:xfrm>
            <a:off x="11590382" y="2835445"/>
            <a:ext cx="6101400" cy="6800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 consectetur adipiscing elit, sed do eiusmod tempor incididunt ut labore et dolore magna aliqua. Ut enim minim veniam, quis nostrud exercitation ullamco dolor laboris nisi aliquip ex ea commodo</a:t>
            </a:r>
            <a:endParaRPr/>
          </a:p>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ut consequat. Duis aute dolor in reprehenderit in voluptate cillum</a:t>
            </a:r>
            <a:endParaRPr/>
          </a:p>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dolore eu fugiat nulla pariatur.</a:t>
            </a:r>
            <a:endParaRPr/>
          </a:p>
          <a:p>
            <a:pPr indent="0" lvl="0" marL="0" marR="0" rtl="0" algn="r">
              <a:lnSpc>
                <a:spcPct val="100000"/>
              </a:lnSpc>
              <a:spcBef>
                <a:spcPts val="0"/>
              </a:spcBef>
              <a:spcAft>
                <a:spcPts val="0"/>
              </a:spcAft>
              <a:buNone/>
            </a:pPr>
            <a:r>
              <a:t/>
            </a:r>
            <a:endParaRPr b="0" i="0" sz="2599" u="none" cap="none" strike="noStrike">
              <a:solidFill>
                <a:srgbClr val="FFF7EF"/>
              </a:solidFill>
              <a:latin typeface="Maven Pro"/>
              <a:ea typeface="Maven Pro"/>
              <a:cs typeface="Maven Pro"/>
              <a:sym typeface="Maven Pro"/>
            </a:endParaRPr>
          </a:p>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a:t>
            </a:r>
            <a:endParaRPr/>
          </a:p>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consectetur adipis cing, sed</a:t>
            </a:r>
            <a:endParaRPr/>
          </a:p>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do eiusmod incididunt ut</a:t>
            </a:r>
            <a:endParaRPr/>
          </a:p>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labore dolor dolore magna</a:t>
            </a:r>
            <a:endParaRPr/>
          </a:p>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aliqua. Ut enim ad minim</a:t>
            </a:r>
            <a:endParaRPr/>
          </a:p>
          <a:p>
            <a:pPr indent="0" lvl="0" marL="0" marR="0" rtl="0" algn="r">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veniam, dolor quinostrud</a:t>
            </a:r>
            <a:endParaRPr/>
          </a:p>
          <a:p>
            <a:pPr indent="0" lvl="0" marL="0" marR="0" rtl="0" algn="r">
              <a:lnSpc>
                <a:spcPct val="100000"/>
              </a:lnSpc>
              <a:spcBef>
                <a:spcPts val="0"/>
              </a:spcBef>
              <a:spcAft>
                <a:spcPts val="0"/>
              </a:spcAft>
              <a:buNone/>
            </a:pPr>
            <a:r>
              <a:rPr lang="en-US" sz="2599">
                <a:solidFill>
                  <a:srgbClr val="FFF7EF"/>
                </a:solidFill>
                <a:latin typeface="Maven Pro"/>
                <a:ea typeface="Maven Pro"/>
                <a:cs typeface="Maven Pro"/>
                <a:sym typeface="Maven Pro"/>
              </a:rPr>
              <a:t>lorem </a:t>
            </a:r>
            <a:r>
              <a:rPr b="0" i="0" lang="en-US" sz="2599" u="none" cap="none" strike="noStrike">
                <a:solidFill>
                  <a:srgbClr val="FFF7EF"/>
                </a:solidFill>
                <a:latin typeface="Maven Pro"/>
                <a:ea typeface="Maven Pro"/>
                <a:cs typeface="Maven Pro"/>
                <a:sym typeface="Maven Pro"/>
              </a:rPr>
              <a:t>exercitation..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62" name="Shape 162"/>
        <p:cNvGrpSpPr/>
        <p:nvPr/>
      </p:nvGrpSpPr>
      <p:grpSpPr>
        <a:xfrm>
          <a:off x="0" y="0"/>
          <a:ext cx="0" cy="0"/>
          <a:chOff x="0" y="0"/>
          <a:chExt cx="0" cy="0"/>
        </a:xfrm>
      </p:grpSpPr>
      <p:sp>
        <p:nvSpPr>
          <p:cNvPr id="163" name="Google Shape;163;p16"/>
          <p:cNvSpPr/>
          <p:nvPr/>
        </p:nvSpPr>
        <p:spPr>
          <a:xfrm>
            <a:off x="7329633" y="2822972"/>
            <a:ext cx="10958367" cy="5596328"/>
          </a:xfrm>
          <a:custGeom>
            <a:rect b="b" l="l" r="r" t="t"/>
            <a:pathLst>
              <a:path extrusionOk="0" h="5596328" w="10958367">
                <a:moveTo>
                  <a:pt x="0" y="0"/>
                </a:moveTo>
                <a:lnTo>
                  <a:pt x="10958367" y="0"/>
                </a:lnTo>
                <a:lnTo>
                  <a:pt x="10958367" y="5596328"/>
                </a:lnTo>
                <a:lnTo>
                  <a:pt x="0" y="5596328"/>
                </a:lnTo>
                <a:lnTo>
                  <a:pt x="0" y="0"/>
                </a:lnTo>
                <a:close/>
              </a:path>
            </a:pathLst>
          </a:custGeom>
          <a:blipFill rotWithShape="1">
            <a:blip r:embed="rId3">
              <a:alphaModFix/>
            </a:blip>
            <a:stretch>
              <a:fillRect b="0" l="-5671" r="-5670" t="-50441"/>
            </a:stretch>
          </a:blipFill>
          <a:ln>
            <a:noFill/>
          </a:ln>
        </p:spPr>
      </p:sp>
      <p:grpSp>
        <p:nvGrpSpPr>
          <p:cNvPr id="164" name="Google Shape;164;p16"/>
          <p:cNvGrpSpPr/>
          <p:nvPr/>
        </p:nvGrpSpPr>
        <p:grpSpPr>
          <a:xfrm>
            <a:off x="7329633" y="8275741"/>
            <a:ext cx="10958367" cy="2011259"/>
            <a:chOff x="0" y="-38100"/>
            <a:chExt cx="2908321" cy="533782"/>
          </a:xfrm>
        </p:grpSpPr>
        <p:sp>
          <p:nvSpPr>
            <p:cNvPr id="165" name="Google Shape;165;p16"/>
            <p:cNvSpPr/>
            <p:nvPr/>
          </p:nvSpPr>
          <p:spPr>
            <a:xfrm>
              <a:off x="0" y="0"/>
              <a:ext cx="2908321" cy="495682"/>
            </a:xfrm>
            <a:custGeom>
              <a:rect b="b" l="l" r="r" t="t"/>
              <a:pathLst>
                <a:path extrusionOk="0" h="495682" w="2908321">
                  <a:moveTo>
                    <a:pt x="0" y="0"/>
                  </a:moveTo>
                  <a:lnTo>
                    <a:pt x="2908321" y="0"/>
                  </a:lnTo>
                  <a:lnTo>
                    <a:pt x="2908321" y="495682"/>
                  </a:lnTo>
                  <a:lnTo>
                    <a:pt x="0" y="495682"/>
                  </a:lnTo>
                  <a:close/>
                </a:path>
              </a:pathLst>
            </a:custGeom>
            <a:solidFill>
              <a:srgbClr val="D33C36"/>
            </a:solidFill>
            <a:ln>
              <a:noFill/>
            </a:ln>
          </p:spPr>
        </p:sp>
        <p:sp>
          <p:nvSpPr>
            <p:cNvPr id="166" name="Google Shape;166;p16"/>
            <p:cNvSpPr txBox="1"/>
            <p:nvPr/>
          </p:nvSpPr>
          <p:spPr>
            <a:xfrm>
              <a:off x="0" y="-38100"/>
              <a:ext cx="2908321" cy="5337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6"/>
          <p:cNvSpPr txBox="1"/>
          <p:nvPr/>
        </p:nvSpPr>
        <p:spPr>
          <a:xfrm>
            <a:off x="1028700" y="638244"/>
            <a:ext cx="16230600" cy="1847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5000" u="none" cap="none" strike="noStrike">
                <a:solidFill>
                  <a:srgbClr val="FFFFFF"/>
                </a:solidFill>
                <a:latin typeface="Teko"/>
                <a:ea typeface="Teko"/>
                <a:cs typeface="Teko"/>
                <a:sym typeface="Teko"/>
              </a:rPr>
              <a:t>MAJOR CRISIS</a:t>
            </a:r>
            <a:endParaRPr/>
          </a:p>
        </p:txBody>
      </p:sp>
      <p:sp>
        <p:nvSpPr>
          <p:cNvPr id="168" name="Google Shape;168;p16"/>
          <p:cNvSpPr txBox="1"/>
          <p:nvPr/>
        </p:nvSpPr>
        <p:spPr>
          <a:xfrm>
            <a:off x="1028700" y="2832497"/>
            <a:ext cx="5157900" cy="6800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0" i="0" sz="2599" u="none" cap="none" strike="noStrike">
              <a:solidFill>
                <a:srgbClr val="FFF7EF"/>
              </a:solidFill>
              <a:latin typeface="Maven Pro"/>
              <a:ea typeface="Maven Pro"/>
              <a:cs typeface="Maven Pro"/>
              <a:sym typeface="Maven Pro"/>
            </a:endParaRPr>
          </a:p>
          <a:p>
            <a:pPr indent="0" lvl="0" marL="0" marR="0" rtl="0" algn="just">
              <a:lnSpc>
                <a:spcPct val="100000"/>
              </a:lnSpc>
              <a:spcBef>
                <a:spcPts val="0"/>
              </a:spcBef>
              <a:spcAft>
                <a:spcPts val="0"/>
              </a:spcAft>
              <a:buNone/>
            </a:pPr>
            <a:r>
              <a:rPr b="0" i="0" lang="en-US" sz="2599" u="none" cap="none" strike="noStrike">
                <a:solidFill>
                  <a:srgbClr val="FFF7EF"/>
                </a:solidFill>
                <a:latin typeface="Maven Pro"/>
                <a:ea typeface="Maven Pro"/>
                <a:cs typeface="Maven Pro"/>
                <a:sym typeface="Maven Pro"/>
              </a:rPr>
              <a:t>Lorem ipsum dolor sit amet, consectetur adipiscing elit, sed do eiusmod tempor incididunt ut labore et dolore magna aliqua. Ut enim ad minim veniam</a:t>
            </a:r>
            <a:r>
              <a:rPr lang="en-US" sz="2599">
                <a:solidFill>
                  <a:srgbClr val="FFF7EF"/>
                </a:solidFill>
                <a:latin typeface="Maven Pro"/>
                <a:ea typeface="Maven Pro"/>
                <a:cs typeface="Maven Pro"/>
                <a:sym typeface="Maven Pro"/>
              </a:rPr>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7"/>
          <p:cNvPicPr preferRelativeResize="0"/>
          <p:nvPr/>
        </p:nvPicPr>
        <p:blipFill>
          <a:blip r:embed="rId3">
            <a:alphaModFix/>
          </a:blip>
          <a:stretch>
            <a:fillRect/>
          </a:stretch>
        </p:blipFill>
        <p:spPr>
          <a:xfrm>
            <a:off x="15" y="0"/>
            <a:ext cx="18288000" cy="10287006"/>
          </a:xfrm>
          <a:prstGeom prst="rect">
            <a:avLst/>
          </a:prstGeom>
          <a:noFill/>
          <a:ln>
            <a:noFill/>
          </a:ln>
        </p:spPr>
      </p:pic>
      <p:sp>
        <p:nvSpPr>
          <p:cNvPr id="174" name="Google Shape;174;p17"/>
          <p:cNvSpPr txBox="1"/>
          <p:nvPr/>
        </p:nvSpPr>
        <p:spPr>
          <a:xfrm>
            <a:off x="1028700" y="4358927"/>
            <a:ext cx="16230600" cy="4848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5000" u="none" cap="none" strike="noStrike">
                <a:solidFill>
                  <a:srgbClr val="FFFFFF"/>
                </a:solidFill>
                <a:latin typeface="Teko"/>
                <a:ea typeface="Teko"/>
                <a:cs typeface="Teko"/>
                <a:sym typeface="Teko"/>
              </a:rPr>
              <a:t>“THIS IS A QUOTE</a:t>
            </a:r>
            <a:endParaRPr/>
          </a:p>
          <a:p>
            <a:pPr indent="0" lvl="0" marL="0" marR="0" rtl="0" algn="l">
              <a:lnSpc>
                <a:spcPct val="70000"/>
              </a:lnSpc>
              <a:spcBef>
                <a:spcPts val="0"/>
              </a:spcBef>
              <a:spcAft>
                <a:spcPts val="0"/>
              </a:spcAft>
              <a:buNone/>
            </a:pPr>
            <a:r>
              <a:rPr b="1" i="0" lang="en-US" sz="15000" u="none" cap="none" strike="noStrike">
                <a:solidFill>
                  <a:srgbClr val="FFFFFF"/>
                </a:solidFill>
                <a:latin typeface="Teko"/>
                <a:ea typeface="Teko"/>
                <a:cs typeface="Teko"/>
                <a:sym typeface="Teko"/>
              </a:rPr>
              <a:t>WORDS FULL OF</a:t>
            </a:r>
            <a:endParaRPr/>
          </a:p>
          <a:p>
            <a:pPr indent="0" lvl="0" marL="0" marR="0" rtl="0" algn="l">
              <a:lnSpc>
                <a:spcPct val="70000"/>
              </a:lnSpc>
              <a:spcBef>
                <a:spcPts val="0"/>
              </a:spcBef>
              <a:spcAft>
                <a:spcPts val="0"/>
              </a:spcAft>
              <a:buNone/>
            </a:pPr>
            <a:r>
              <a:rPr b="1" i="0" lang="en-US" sz="15000" u="none" cap="none" strike="noStrike">
                <a:solidFill>
                  <a:srgbClr val="FFFFFF"/>
                </a:solidFill>
                <a:latin typeface="Teko"/>
                <a:ea typeface="Teko"/>
                <a:cs typeface="Teko"/>
                <a:sym typeface="Teko"/>
              </a:rPr>
              <a:t>WISDOM.”</a:t>
            </a:r>
            <a:endParaRPr/>
          </a:p>
        </p:txBody>
      </p:sp>
      <p:grpSp>
        <p:nvGrpSpPr>
          <p:cNvPr id="175" name="Google Shape;175;p17"/>
          <p:cNvGrpSpPr/>
          <p:nvPr/>
        </p:nvGrpSpPr>
        <p:grpSpPr>
          <a:xfrm>
            <a:off x="9148150" y="7763976"/>
            <a:ext cx="9139793" cy="1183965"/>
            <a:chOff x="0" y="-38100"/>
            <a:chExt cx="2552088" cy="314224"/>
          </a:xfrm>
        </p:grpSpPr>
        <p:sp>
          <p:nvSpPr>
            <p:cNvPr id="176" name="Google Shape;176;p17"/>
            <p:cNvSpPr/>
            <p:nvPr/>
          </p:nvSpPr>
          <p:spPr>
            <a:xfrm>
              <a:off x="0" y="0"/>
              <a:ext cx="2552088" cy="276124"/>
            </a:xfrm>
            <a:custGeom>
              <a:rect b="b" l="l" r="r" t="t"/>
              <a:pathLst>
                <a:path extrusionOk="0" h="276124" w="2552088">
                  <a:moveTo>
                    <a:pt x="0" y="0"/>
                  </a:moveTo>
                  <a:lnTo>
                    <a:pt x="2552088" y="0"/>
                  </a:lnTo>
                  <a:lnTo>
                    <a:pt x="2552088" y="276124"/>
                  </a:lnTo>
                  <a:lnTo>
                    <a:pt x="0" y="276124"/>
                  </a:lnTo>
                  <a:close/>
                </a:path>
              </a:pathLst>
            </a:custGeom>
            <a:solidFill>
              <a:srgbClr val="212121"/>
            </a:solidFill>
            <a:ln>
              <a:noFill/>
            </a:ln>
          </p:spPr>
        </p:sp>
        <p:sp>
          <p:nvSpPr>
            <p:cNvPr id="177" name="Google Shape;177;p17"/>
            <p:cNvSpPr txBox="1"/>
            <p:nvPr/>
          </p:nvSpPr>
          <p:spPr>
            <a:xfrm>
              <a:off x="0" y="-38100"/>
              <a:ext cx="2552088" cy="3142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8" name="Google Shape;178;p17"/>
          <p:cNvSpPr txBox="1"/>
          <p:nvPr/>
        </p:nvSpPr>
        <p:spPr>
          <a:xfrm>
            <a:off x="9620250" y="8175329"/>
            <a:ext cx="38487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FFF7EF"/>
                </a:solidFill>
                <a:latin typeface="Maven Pro"/>
                <a:ea typeface="Maven Pro"/>
                <a:cs typeface="Maven Pro"/>
                <a:sym typeface="Maven Pro"/>
              </a:rPr>
              <a:t>SOMEONE FAMOUS</a:t>
            </a:r>
            <a:endParaRPr/>
          </a:p>
        </p:txBody>
      </p:sp>
      <p:grpSp>
        <p:nvGrpSpPr>
          <p:cNvPr id="179" name="Google Shape;179;p17"/>
          <p:cNvGrpSpPr/>
          <p:nvPr/>
        </p:nvGrpSpPr>
        <p:grpSpPr>
          <a:xfrm>
            <a:off x="15698459" y="7763975"/>
            <a:ext cx="2589541" cy="1183975"/>
            <a:chOff x="0" y="-38100"/>
            <a:chExt cx="687257" cy="314224"/>
          </a:xfrm>
        </p:grpSpPr>
        <p:sp>
          <p:nvSpPr>
            <p:cNvPr id="180" name="Google Shape;180;p17"/>
            <p:cNvSpPr/>
            <p:nvPr/>
          </p:nvSpPr>
          <p:spPr>
            <a:xfrm>
              <a:off x="0" y="0"/>
              <a:ext cx="687257" cy="276124"/>
            </a:xfrm>
            <a:custGeom>
              <a:rect b="b" l="l" r="r" t="t"/>
              <a:pathLst>
                <a:path extrusionOk="0" h="276124" w="687257">
                  <a:moveTo>
                    <a:pt x="0" y="0"/>
                  </a:moveTo>
                  <a:lnTo>
                    <a:pt x="687257" y="0"/>
                  </a:lnTo>
                  <a:lnTo>
                    <a:pt x="687257" y="276124"/>
                  </a:lnTo>
                  <a:lnTo>
                    <a:pt x="0" y="276124"/>
                  </a:lnTo>
                  <a:close/>
                </a:path>
              </a:pathLst>
            </a:custGeom>
            <a:solidFill>
              <a:srgbClr val="D33C36"/>
            </a:solidFill>
            <a:ln>
              <a:noFill/>
            </a:ln>
          </p:spPr>
        </p:sp>
        <p:sp>
          <p:nvSpPr>
            <p:cNvPr id="181" name="Google Shape;181;p17"/>
            <p:cNvSpPr txBox="1"/>
            <p:nvPr/>
          </p:nvSpPr>
          <p:spPr>
            <a:xfrm>
              <a:off x="0" y="-38100"/>
              <a:ext cx="687257" cy="3142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85" name="Shape 185"/>
        <p:cNvGrpSpPr/>
        <p:nvPr/>
      </p:nvGrpSpPr>
      <p:grpSpPr>
        <a:xfrm>
          <a:off x="0" y="0"/>
          <a:ext cx="0" cy="0"/>
          <a:chOff x="0" y="0"/>
          <a:chExt cx="0" cy="0"/>
        </a:xfrm>
      </p:grpSpPr>
      <p:sp>
        <p:nvSpPr>
          <p:cNvPr id="186" name="Google Shape;186;p18"/>
          <p:cNvSpPr txBox="1"/>
          <p:nvPr/>
        </p:nvSpPr>
        <p:spPr>
          <a:xfrm>
            <a:off x="1028700" y="361950"/>
            <a:ext cx="11175900" cy="3078300"/>
          </a:xfrm>
          <a:prstGeom prst="rect">
            <a:avLst/>
          </a:prstGeom>
          <a:noFill/>
          <a:ln>
            <a:noFill/>
          </a:ln>
        </p:spPr>
        <p:txBody>
          <a:bodyPr anchorCtr="0" anchor="t" bIns="0" lIns="0" spcFirstLastPara="1" rIns="0" wrap="square" tIns="0">
            <a:spAutoFit/>
          </a:bodyPr>
          <a:lstStyle/>
          <a:p>
            <a:pPr indent="0" lvl="0" marL="0" marR="0" rtl="0" algn="l">
              <a:lnSpc>
                <a:spcPct val="79999"/>
              </a:lnSpc>
              <a:spcBef>
                <a:spcPts val="0"/>
              </a:spcBef>
              <a:spcAft>
                <a:spcPts val="0"/>
              </a:spcAft>
              <a:buNone/>
            </a:pPr>
            <a:r>
              <a:rPr b="1" i="0" lang="en-US" sz="24999" u="none" cap="none" strike="noStrike">
                <a:solidFill>
                  <a:srgbClr val="FFF7EF"/>
                </a:solidFill>
                <a:latin typeface="Teko"/>
                <a:ea typeface="Teko"/>
                <a:cs typeface="Teko"/>
                <a:sym typeface="Teko"/>
              </a:rPr>
              <a:t>123,456</a:t>
            </a:r>
            <a:endParaRPr/>
          </a:p>
        </p:txBody>
      </p:sp>
      <p:sp>
        <p:nvSpPr>
          <p:cNvPr id="187" name="Google Shape;187;p18"/>
          <p:cNvSpPr txBox="1"/>
          <p:nvPr/>
        </p:nvSpPr>
        <p:spPr>
          <a:xfrm>
            <a:off x="6707390" y="3468547"/>
            <a:ext cx="10551900" cy="3078300"/>
          </a:xfrm>
          <a:prstGeom prst="rect">
            <a:avLst/>
          </a:prstGeom>
          <a:noFill/>
          <a:ln>
            <a:noFill/>
          </a:ln>
        </p:spPr>
        <p:txBody>
          <a:bodyPr anchorCtr="0" anchor="t" bIns="0" lIns="0" spcFirstLastPara="1" rIns="0" wrap="square" tIns="0">
            <a:spAutoFit/>
          </a:bodyPr>
          <a:lstStyle/>
          <a:p>
            <a:pPr indent="0" lvl="0" marL="0" marR="0" rtl="0" algn="r">
              <a:lnSpc>
                <a:spcPct val="79999"/>
              </a:lnSpc>
              <a:spcBef>
                <a:spcPts val="0"/>
              </a:spcBef>
              <a:spcAft>
                <a:spcPts val="0"/>
              </a:spcAft>
              <a:buNone/>
            </a:pPr>
            <a:r>
              <a:rPr b="1" i="0" lang="en-US" sz="24999" u="none" cap="none" strike="noStrike">
                <a:solidFill>
                  <a:srgbClr val="FFF7EF"/>
                </a:solidFill>
                <a:latin typeface="Teko"/>
                <a:ea typeface="Teko"/>
                <a:cs typeface="Teko"/>
                <a:sym typeface="Teko"/>
              </a:rPr>
              <a:t>654,321</a:t>
            </a:r>
            <a:endParaRPr/>
          </a:p>
        </p:txBody>
      </p:sp>
      <p:grpSp>
        <p:nvGrpSpPr>
          <p:cNvPr id="188" name="Google Shape;188;p18"/>
          <p:cNvGrpSpPr/>
          <p:nvPr/>
        </p:nvGrpSpPr>
        <p:grpSpPr>
          <a:xfrm>
            <a:off x="10891239" y="369079"/>
            <a:ext cx="7396761" cy="2409062"/>
            <a:chOff x="0" y="0"/>
            <a:chExt cx="9862347" cy="3212082"/>
          </a:xfrm>
        </p:grpSpPr>
        <p:grpSp>
          <p:nvGrpSpPr>
            <p:cNvPr id="189" name="Google Shape;189;p18"/>
            <p:cNvGrpSpPr/>
            <p:nvPr/>
          </p:nvGrpSpPr>
          <p:grpSpPr>
            <a:xfrm>
              <a:off x="0" y="1633448"/>
              <a:ext cx="9862347" cy="1578634"/>
              <a:chOff x="0" y="-38100"/>
              <a:chExt cx="1963080" cy="314224"/>
            </a:xfrm>
          </p:grpSpPr>
          <p:sp>
            <p:nvSpPr>
              <p:cNvPr id="190" name="Google Shape;190;p18"/>
              <p:cNvSpPr/>
              <p:nvPr/>
            </p:nvSpPr>
            <p:spPr>
              <a:xfrm>
                <a:off x="0" y="0"/>
                <a:ext cx="1963080" cy="276124"/>
              </a:xfrm>
              <a:custGeom>
                <a:rect b="b" l="l" r="r" t="t"/>
                <a:pathLst>
                  <a:path extrusionOk="0" h="276124" w="1963080">
                    <a:moveTo>
                      <a:pt x="0" y="0"/>
                    </a:moveTo>
                    <a:lnTo>
                      <a:pt x="1963080" y="0"/>
                    </a:lnTo>
                    <a:lnTo>
                      <a:pt x="1963080" y="276124"/>
                    </a:lnTo>
                    <a:lnTo>
                      <a:pt x="0" y="276124"/>
                    </a:lnTo>
                    <a:close/>
                  </a:path>
                </a:pathLst>
              </a:custGeom>
              <a:solidFill>
                <a:srgbClr val="D33C36"/>
              </a:solidFill>
              <a:ln>
                <a:noFill/>
              </a:ln>
            </p:spPr>
          </p:sp>
          <p:sp>
            <p:nvSpPr>
              <p:cNvPr id="191" name="Google Shape;191;p18"/>
              <p:cNvSpPr txBox="1"/>
              <p:nvPr/>
            </p:nvSpPr>
            <p:spPr>
              <a:xfrm>
                <a:off x="0" y="-38100"/>
                <a:ext cx="1963080" cy="3142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8"/>
            <p:cNvSpPr/>
            <p:nvPr/>
          </p:nvSpPr>
          <p:spPr>
            <a:xfrm>
              <a:off x="0" y="0"/>
              <a:ext cx="4088410" cy="1837559"/>
            </a:xfrm>
            <a:custGeom>
              <a:rect b="b" l="l" r="r" t="t"/>
              <a:pathLst>
                <a:path extrusionOk="0" h="1837559" w="4088410">
                  <a:moveTo>
                    <a:pt x="0" y="0"/>
                  </a:moveTo>
                  <a:lnTo>
                    <a:pt x="4088410" y="0"/>
                  </a:lnTo>
                  <a:lnTo>
                    <a:pt x="4088410" y="1837559"/>
                  </a:lnTo>
                  <a:lnTo>
                    <a:pt x="0" y="1837559"/>
                  </a:lnTo>
                  <a:lnTo>
                    <a:pt x="0" y="0"/>
                  </a:lnTo>
                  <a:close/>
                </a:path>
              </a:pathLst>
            </a:custGeom>
            <a:blipFill rotWithShape="1">
              <a:blip r:embed="rId3">
                <a:alphaModFix/>
              </a:blip>
              <a:stretch>
                <a:fillRect b="0" l="0" r="0" t="0"/>
              </a:stretch>
            </a:blipFill>
            <a:ln>
              <a:noFill/>
            </a:ln>
          </p:spPr>
        </p:sp>
      </p:grpSp>
      <p:sp>
        <p:nvSpPr>
          <p:cNvPr id="193" name="Google Shape;193;p18"/>
          <p:cNvSpPr txBox="1"/>
          <p:nvPr/>
        </p:nvSpPr>
        <p:spPr>
          <a:xfrm>
            <a:off x="11248561" y="1920874"/>
            <a:ext cx="1683767" cy="60642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FFF7EF"/>
                </a:solidFill>
                <a:latin typeface="Maven Pro"/>
                <a:ea typeface="Maven Pro"/>
                <a:cs typeface="Maven Pro"/>
                <a:sym typeface="Maven Pro"/>
              </a:rPr>
              <a:t>MISSING</a:t>
            </a:r>
            <a:endParaRPr/>
          </a:p>
        </p:txBody>
      </p:sp>
      <p:grpSp>
        <p:nvGrpSpPr>
          <p:cNvPr id="194" name="Google Shape;194;p18"/>
          <p:cNvGrpSpPr/>
          <p:nvPr/>
        </p:nvGrpSpPr>
        <p:grpSpPr>
          <a:xfrm>
            <a:off x="0" y="3472152"/>
            <a:ext cx="7396762" cy="2409062"/>
            <a:chOff x="0" y="0"/>
            <a:chExt cx="9862348" cy="3212082"/>
          </a:xfrm>
        </p:grpSpPr>
        <p:grpSp>
          <p:nvGrpSpPr>
            <p:cNvPr id="195" name="Google Shape;195;p18"/>
            <p:cNvGrpSpPr/>
            <p:nvPr/>
          </p:nvGrpSpPr>
          <p:grpSpPr>
            <a:xfrm>
              <a:off x="0" y="1633448"/>
              <a:ext cx="9862347" cy="1578634"/>
              <a:chOff x="0" y="-38100"/>
              <a:chExt cx="1963080" cy="314224"/>
            </a:xfrm>
          </p:grpSpPr>
          <p:sp>
            <p:nvSpPr>
              <p:cNvPr id="196" name="Google Shape;196;p18"/>
              <p:cNvSpPr/>
              <p:nvPr/>
            </p:nvSpPr>
            <p:spPr>
              <a:xfrm>
                <a:off x="0" y="0"/>
                <a:ext cx="1963080" cy="276124"/>
              </a:xfrm>
              <a:custGeom>
                <a:rect b="b" l="l" r="r" t="t"/>
                <a:pathLst>
                  <a:path extrusionOk="0" h="276124" w="1963080">
                    <a:moveTo>
                      <a:pt x="0" y="0"/>
                    </a:moveTo>
                    <a:lnTo>
                      <a:pt x="1963080" y="0"/>
                    </a:lnTo>
                    <a:lnTo>
                      <a:pt x="1963080" y="276124"/>
                    </a:lnTo>
                    <a:lnTo>
                      <a:pt x="0" y="276124"/>
                    </a:lnTo>
                    <a:close/>
                  </a:path>
                </a:pathLst>
              </a:custGeom>
              <a:solidFill>
                <a:srgbClr val="D33C36"/>
              </a:solidFill>
              <a:ln>
                <a:noFill/>
              </a:ln>
            </p:spPr>
          </p:sp>
          <p:sp>
            <p:nvSpPr>
              <p:cNvPr id="197" name="Google Shape;197;p18"/>
              <p:cNvSpPr txBox="1"/>
              <p:nvPr/>
            </p:nvSpPr>
            <p:spPr>
              <a:xfrm>
                <a:off x="0" y="-38100"/>
                <a:ext cx="1963080" cy="3142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8"/>
            <p:cNvSpPr/>
            <p:nvPr/>
          </p:nvSpPr>
          <p:spPr>
            <a:xfrm>
              <a:off x="5773938" y="0"/>
              <a:ext cx="4088410" cy="1837559"/>
            </a:xfrm>
            <a:custGeom>
              <a:rect b="b" l="l" r="r" t="t"/>
              <a:pathLst>
                <a:path extrusionOk="0" h="1837559" w="4088410">
                  <a:moveTo>
                    <a:pt x="0" y="0"/>
                  </a:moveTo>
                  <a:lnTo>
                    <a:pt x="4088409" y="0"/>
                  </a:lnTo>
                  <a:lnTo>
                    <a:pt x="4088409" y="1837559"/>
                  </a:lnTo>
                  <a:lnTo>
                    <a:pt x="0" y="1837559"/>
                  </a:lnTo>
                  <a:lnTo>
                    <a:pt x="0" y="0"/>
                  </a:lnTo>
                  <a:close/>
                </a:path>
              </a:pathLst>
            </a:custGeom>
            <a:blipFill rotWithShape="1">
              <a:blip r:embed="rId3">
                <a:alphaModFix/>
              </a:blip>
              <a:stretch>
                <a:fillRect b="0" l="0" r="0" t="0"/>
              </a:stretch>
            </a:blipFill>
            <a:ln>
              <a:noFill/>
            </a:ln>
          </p:spPr>
        </p:sp>
      </p:grpSp>
      <p:sp>
        <p:nvSpPr>
          <p:cNvPr id="199" name="Google Shape;199;p18"/>
          <p:cNvSpPr txBox="1"/>
          <p:nvPr/>
        </p:nvSpPr>
        <p:spPr>
          <a:xfrm>
            <a:off x="4850885" y="5067300"/>
            <a:ext cx="2233092" cy="606425"/>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FFF7EF"/>
                </a:solidFill>
                <a:latin typeface="Maven Pro"/>
                <a:ea typeface="Maven Pro"/>
                <a:cs typeface="Maven Pro"/>
                <a:sym typeface="Maven Pro"/>
              </a:rPr>
              <a:t>WOUNDED</a:t>
            </a:r>
            <a:endParaRPr/>
          </a:p>
        </p:txBody>
      </p:sp>
      <p:sp>
        <p:nvSpPr>
          <p:cNvPr id="200" name="Google Shape;200;p18"/>
          <p:cNvSpPr txBox="1"/>
          <p:nvPr/>
        </p:nvSpPr>
        <p:spPr>
          <a:xfrm>
            <a:off x="1028700" y="6843239"/>
            <a:ext cx="11175900" cy="3078300"/>
          </a:xfrm>
          <a:prstGeom prst="rect">
            <a:avLst/>
          </a:prstGeom>
          <a:noFill/>
          <a:ln>
            <a:noFill/>
          </a:ln>
        </p:spPr>
        <p:txBody>
          <a:bodyPr anchorCtr="0" anchor="t" bIns="0" lIns="0" spcFirstLastPara="1" rIns="0" wrap="square" tIns="0">
            <a:spAutoFit/>
          </a:bodyPr>
          <a:lstStyle/>
          <a:p>
            <a:pPr indent="0" lvl="0" marL="0" marR="0" rtl="0" algn="l">
              <a:lnSpc>
                <a:spcPct val="79999"/>
              </a:lnSpc>
              <a:spcBef>
                <a:spcPts val="0"/>
              </a:spcBef>
              <a:spcAft>
                <a:spcPts val="0"/>
              </a:spcAft>
              <a:buNone/>
            </a:pPr>
            <a:r>
              <a:rPr b="1" i="0" lang="en-US" sz="24999" u="none" cap="none" strike="noStrike">
                <a:solidFill>
                  <a:srgbClr val="FFF7EF"/>
                </a:solidFill>
                <a:latin typeface="Teko"/>
                <a:ea typeface="Teko"/>
                <a:cs typeface="Teko"/>
                <a:sym typeface="Teko"/>
              </a:rPr>
              <a:t>123,456</a:t>
            </a:r>
            <a:endParaRPr/>
          </a:p>
        </p:txBody>
      </p:sp>
      <p:grpSp>
        <p:nvGrpSpPr>
          <p:cNvPr id="201" name="Google Shape;201;p18"/>
          <p:cNvGrpSpPr/>
          <p:nvPr/>
        </p:nvGrpSpPr>
        <p:grpSpPr>
          <a:xfrm>
            <a:off x="10891239" y="6850368"/>
            <a:ext cx="7396761" cy="2409062"/>
            <a:chOff x="0" y="0"/>
            <a:chExt cx="9862347" cy="3212082"/>
          </a:xfrm>
        </p:grpSpPr>
        <p:grpSp>
          <p:nvGrpSpPr>
            <p:cNvPr id="202" name="Google Shape;202;p18"/>
            <p:cNvGrpSpPr/>
            <p:nvPr/>
          </p:nvGrpSpPr>
          <p:grpSpPr>
            <a:xfrm>
              <a:off x="0" y="1633448"/>
              <a:ext cx="9862347" cy="1578634"/>
              <a:chOff x="0" y="-38100"/>
              <a:chExt cx="1963080" cy="314224"/>
            </a:xfrm>
          </p:grpSpPr>
          <p:sp>
            <p:nvSpPr>
              <p:cNvPr id="203" name="Google Shape;203;p18"/>
              <p:cNvSpPr/>
              <p:nvPr/>
            </p:nvSpPr>
            <p:spPr>
              <a:xfrm>
                <a:off x="0" y="0"/>
                <a:ext cx="1963080" cy="276124"/>
              </a:xfrm>
              <a:custGeom>
                <a:rect b="b" l="l" r="r" t="t"/>
                <a:pathLst>
                  <a:path extrusionOk="0" h="276124" w="1963080">
                    <a:moveTo>
                      <a:pt x="0" y="0"/>
                    </a:moveTo>
                    <a:lnTo>
                      <a:pt x="1963080" y="0"/>
                    </a:lnTo>
                    <a:lnTo>
                      <a:pt x="1963080" y="276124"/>
                    </a:lnTo>
                    <a:lnTo>
                      <a:pt x="0" y="276124"/>
                    </a:lnTo>
                    <a:close/>
                  </a:path>
                </a:pathLst>
              </a:custGeom>
              <a:solidFill>
                <a:srgbClr val="D33C36"/>
              </a:solidFill>
              <a:ln>
                <a:noFill/>
              </a:ln>
            </p:spPr>
          </p:sp>
          <p:sp>
            <p:nvSpPr>
              <p:cNvPr id="204" name="Google Shape;204;p18"/>
              <p:cNvSpPr txBox="1"/>
              <p:nvPr/>
            </p:nvSpPr>
            <p:spPr>
              <a:xfrm>
                <a:off x="0" y="-38100"/>
                <a:ext cx="1963080" cy="3142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18"/>
            <p:cNvSpPr/>
            <p:nvPr/>
          </p:nvSpPr>
          <p:spPr>
            <a:xfrm>
              <a:off x="0" y="0"/>
              <a:ext cx="4088410" cy="1837559"/>
            </a:xfrm>
            <a:custGeom>
              <a:rect b="b" l="l" r="r" t="t"/>
              <a:pathLst>
                <a:path extrusionOk="0" h="1837559" w="4088410">
                  <a:moveTo>
                    <a:pt x="0" y="0"/>
                  </a:moveTo>
                  <a:lnTo>
                    <a:pt x="4088410" y="0"/>
                  </a:lnTo>
                  <a:lnTo>
                    <a:pt x="4088410" y="1837559"/>
                  </a:lnTo>
                  <a:lnTo>
                    <a:pt x="0" y="1837559"/>
                  </a:lnTo>
                  <a:lnTo>
                    <a:pt x="0" y="0"/>
                  </a:lnTo>
                  <a:close/>
                </a:path>
              </a:pathLst>
            </a:custGeom>
            <a:blipFill rotWithShape="1">
              <a:blip r:embed="rId3">
                <a:alphaModFix/>
              </a:blip>
              <a:stretch>
                <a:fillRect b="0" l="0" r="0" t="0"/>
              </a:stretch>
            </a:blipFill>
            <a:ln>
              <a:noFill/>
            </a:ln>
          </p:spPr>
        </p:sp>
      </p:grpSp>
      <p:sp>
        <p:nvSpPr>
          <p:cNvPr id="206" name="Google Shape;206;p18"/>
          <p:cNvSpPr txBox="1"/>
          <p:nvPr/>
        </p:nvSpPr>
        <p:spPr>
          <a:xfrm>
            <a:off x="11248561" y="8402163"/>
            <a:ext cx="958825" cy="60642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FFF7EF"/>
                </a:solidFill>
                <a:latin typeface="Maven Pro"/>
                <a:ea typeface="Maven Pro"/>
                <a:cs typeface="Maven Pro"/>
                <a:sym typeface="Maven Pro"/>
              </a:rPr>
              <a:t>DIED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10" name="Shape 210"/>
        <p:cNvGrpSpPr/>
        <p:nvPr/>
      </p:nvGrpSpPr>
      <p:grpSpPr>
        <a:xfrm>
          <a:off x="0" y="0"/>
          <a:ext cx="0" cy="0"/>
          <a:chOff x="0" y="0"/>
          <a:chExt cx="0" cy="0"/>
        </a:xfrm>
      </p:grpSpPr>
      <p:cxnSp>
        <p:nvCxnSpPr>
          <p:cNvPr id="211" name="Google Shape;211;p19"/>
          <p:cNvCxnSpPr/>
          <p:nvPr/>
        </p:nvCxnSpPr>
        <p:spPr>
          <a:xfrm>
            <a:off x="1123950" y="3032522"/>
            <a:ext cx="16230600" cy="0"/>
          </a:xfrm>
          <a:prstGeom prst="straightConnector1">
            <a:avLst/>
          </a:prstGeom>
          <a:noFill/>
          <a:ln cap="flat" cmpd="sng" w="19050">
            <a:solidFill>
              <a:srgbClr val="FFFFFF"/>
            </a:solidFill>
            <a:prstDash val="solid"/>
            <a:round/>
            <a:headEnd len="sm" w="sm" type="none"/>
            <a:tailEnd len="sm" w="sm" type="none"/>
          </a:ln>
        </p:spPr>
      </p:cxnSp>
      <p:cxnSp>
        <p:nvCxnSpPr>
          <p:cNvPr id="212" name="Google Shape;212;p19"/>
          <p:cNvCxnSpPr/>
          <p:nvPr/>
        </p:nvCxnSpPr>
        <p:spPr>
          <a:xfrm>
            <a:off x="1123950" y="4251722"/>
            <a:ext cx="16230600" cy="0"/>
          </a:xfrm>
          <a:prstGeom prst="straightConnector1">
            <a:avLst/>
          </a:prstGeom>
          <a:noFill/>
          <a:ln cap="flat" cmpd="sng" w="19050">
            <a:solidFill>
              <a:srgbClr val="FFFFFF"/>
            </a:solidFill>
            <a:prstDash val="solid"/>
            <a:round/>
            <a:headEnd len="sm" w="sm" type="none"/>
            <a:tailEnd len="sm" w="sm" type="none"/>
          </a:ln>
        </p:spPr>
      </p:cxnSp>
      <p:cxnSp>
        <p:nvCxnSpPr>
          <p:cNvPr id="213" name="Google Shape;213;p19"/>
          <p:cNvCxnSpPr/>
          <p:nvPr/>
        </p:nvCxnSpPr>
        <p:spPr>
          <a:xfrm>
            <a:off x="1123950" y="5489972"/>
            <a:ext cx="16230600" cy="0"/>
          </a:xfrm>
          <a:prstGeom prst="straightConnector1">
            <a:avLst/>
          </a:prstGeom>
          <a:noFill/>
          <a:ln cap="flat" cmpd="sng" w="19050">
            <a:solidFill>
              <a:srgbClr val="FFFFFF"/>
            </a:solidFill>
            <a:prstDash val="solid"/>
            <a:round/>
            <a:headEnd len="sm" w="sm" type="none"/>
            <a:tailEnd len="sm" w="sm" type="none"/>
          </a:ln>
        </p:spPr>
      </p:cxnSp>
      <p:cxnSp>
        <p:nvCxnSpPr>
          <p:cNvPr id="214" name="Google Shape;214;p19"/>
          <p:cNvCxnSpPr/>
          <p:nvPr/>
        </p:nvCxnSpPr>
        <p:spPr>
          <a:xfrm>
            <a:off x="1123950" y="6737747"/>
            <a:ext cx="16230600" cy="0"/>
          </a:xfrm>
          <a:prstGeom prst="straightConnector1">
            <a:avLst/>
          </a:prstGeom>
          <a:noFill/>
          <a:ln cap="flat" cmpd="sng" w="19050">
            <a:solidFill>
              <a:srgbClr val="FFFFFF"/>
            </a:solidFill>
            <a:prstDash val="solid"/>
            <a:round/>
            <a:headEnd len="sm" w="sm" type="none"/>
            <a:tailEnd len="sm" w="sm" type="none"/>
          </a:ln>
        </p:spPr>
      </p:cxnSp>
      <p:cxnSp>
        <p:nvCxnSpPr>
          <p:cNvPr id="215" name="Google Shape;215;p19"/>
          <p:cNvCxnSpPr/>
          <p:nvPr/>
        </p:nvCxnSpPr>
        <p:spPr>
          <a:xfrm>
            <a:off x="1123950" y="7985522"/>
            <a:ext cx="16230600" cy="0"/>
          </a:xfrm>
          <a:prstGeom prst="straightConnector1">
            <a:avLst/>
          </a:prstGeom>
          <a:noFill/>
          <a:ln cap="flat" cmpd="sng" w="19050">
            <a:solidFill>
              <a:srgbClr val="FFFFFF"/>
            </a:solidFill>
            <a:prstDash val="solid"/>
            <a:round/>
            <a:headEnd len="sm" w="sm" type="none"/>
            <a:tailEnd len="sm" w="sm" type="none"/>
          </a:ln>
        </p:spPr>
      </p:cxnSp>
      <p:cxnSp>
        <p:nvCxnSpPr>
          <p:cNvPr id="216" name="Google Shape;216;p19"/>
          <p:cNvCxnSpPr/>
          <p:nvPr/>
        </p:nvCxnSpPr>
        <p:spPr>
          <a:xfrm>
            <a:off x="1123950" y="9233297"/>
            <a:ext cx="16230600" cy="0"/>
          </a:xfrm>
          <a:prstGeom prst="straightConnector1">
            <a:avLst/>
          </a:prstGeom>
          <a:noFill/>
          <a:ln cap="flat" cmpd="sng" w="19050">
            <a:solidFill>
              <a:srgbClr val="FFFFFF"/>
            </a:solidFill>
            <a:prstDash val="solid"/>
            <a:round/>
            <a:headEnd len="sm" w="sm" type="none"/>
            <a:tailEnd len="sm" w="sm" type="none"/>
          </a:ln>
        </p:spPr>
      </p:cxnSp>
      <p:sp>
        <p:nvSpPr>
          <p:cNvPr id="217" name="Google Shape;217;p19"/>
          <p:cNvSpPr txBox="1"/>
          <p:nvPr/>
        </p:nvSpPr>
        <p:spPr>
          <a:xfrm>
            <a:off x="4482727" y="3321447"/>
            <a:ext cx="8037600" cy="615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000" u="none" cap="none" strike="noStrike">
                <a:solidFill>
                  <a:srgbClr val="E7E7E9"/>
                </a:solidFill>
                <a:latin typeface="Maven Pro"/>
                <a:ea typeface="Maven Pro"/>
                <a:cs typeface="Maven Pro"/>
                <a:sym typeface="Maven Pro"/>
              </a:rPr>
              <a:t>Lorem ipsum dolor sit amet, consectetur adipiscing elit, sed do eiusmod tempor incididunt ut labore et dolore magna aliqua. </a:t>
            </a:r>
            <a:endParaRPr/>
          </a:p>
        </p:txBody>
      </p:sp>
      <p:sp>
        <p:nvSpPr>
          <p:cNvPr id="218" name="Google Shape;218;p19"/>
          <p:cNvSpPr txBox="1"/>
          <p:nvPr/>
        </p:nvSpPr>
        <p:spPr>
          <a:xfrm>
            <a:off x="1331487" y="3462735"/>
            <a:ext cx="3151240" cy="3683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219" name="Google Shape;219;p19"/>
          <p:cNvSpPr txBox="1"/>
          <p:nvPr/>
        </p:nvSpPr>
        <p:spPr>
          <a:xfrm>
            <a:off x="4482727" y="4537472"/>
            <a:ext cx="8037600" cy="615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000" u="none" cap="none" strike="noStrike">
                <a:solidFill>
                  <a:srgbClr val="E7E7E9"/>
                </a:solidFill>
                <a:latin typeface="Maven Pro"/>
                <a:ea typeface="Maven Pro"/>
                <a:cs typeface="Maven Pro"/>
                <a:sym typeface="Maven Pro"/>
              </a:rPr>
              <a:t>Lorem ipsum dolor sit amet, consectetur adipiscing elit, sed do eiusmod tempor incididunt ut labore et dolore magna aliqua. </a:t>
            </a:r>
            <a:endParaRPr/>
          </a:p>
        </p:txBody>
      </p:sp>
      <p:sp>
        <p:nvSpPr>
          <p:cNvPr id="220" name="Google Shape;220;p19"/>
          <p:cNvSpPr txBox="1"/>
          <p:nvPr/>
        </p:nvSpPr>
        <p:spPr>
          <a:xfrm>
            <a:off x="1331487" y="4678760"/>
            <a:ext cx="3151240" cy="3683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221" name="Google Shape;221;p19"/>
          <p:cNvSpPr txBox="1"/>
          <p:nvPr/>
        </p:nvSpPr>
        <p:spPr>
          <a:xfrm>
            <a:off x="4482727" y="5775722"/>
            <a:ext cx="8037600" cy="615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000" u="none" cap="none" strike="noStrike">
                <a:solidFill>
                  <a:srgbClr val="E7E7E9"/>
                </a:solidFill>
                <a:latin typeface="Maven Pro"/>
                <a:ea typeface="Maven Pro"/>
                <a:cs typeface="Maven Pro"/>
                <a:sym typeface="Maven Pro"/>
              </a:rPr>
              <a:t>Lorem ipsum dolor sit amet, consectetur adipiscing elit, sed do eiusmod tempor incididunt ut labore et dolore magna aliqua. </a:t>
            </a:r>
            <a:endParaRPr/>
          </a:p>
        </p:txBody>
      </p:sp>
      <p:sp>
        <p:nvSpPr>
          <p:cNvPr id="222" name="Google Shape;222;p19"/>
          <p:cNvSpPr txBox="1"/>
          <p:nvPr/>
        </p:nvSpPr>
        <p:spPr>
          <a:xfrm>
            <a:off x="1331487" y="5917010"/>
            <a:ext cx="3151240" cy="3683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223" name="Google Shape;223;p19"/>
          <p:cNvSpPr txBox="1"/>
          <p:nvPr/>
        </p:nvSpPr>
        <p:spPr>
          <a:xfrm>
            <a:off x="4482727" y="7023497"/>
            <a:ext cx="8037600" cy="615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000" u="none" cap="none" strike="noStrike">
                <a:solidFill>
                  <a:srgbClr val="E7E7E9"/>
                </a:solidFill>
                <a:latin typeface="Maven Pro"/>
                <a:ea typeface="Maven Pro"/>
                <a:cs typeface="Maven Pro"/>
                <a:sym typeface="Maven Pro"/>
              </a:rPr>
              <a:t>Lorem ipsum dolor sit amet, consectetur adipiscing elit, sed do eiusmod tempor incididunt ut labore et dolore magna aliqua. </a:t>
            </a:r>
            <a:endParaRPr/>
          </a:p>
        </p:txBody>
      </p:sp>
      <p:sp>
        <p:nvSpPr>
          <p:cNvPr id="224" name="Google Shape;224;p19"/>
          <p:cNvSpPr txBox="1"/>
          <p:nvPr/>
        </p:nvSpPr>
        <p:spPr>
          <a:xfrm>
            <a:off x="1331487" y="7164785"/>
            <a:ext cx="3151240" cy="3683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225" name="Google Shape;225;p19"/>
          <p:cNvSpPr txBox="1"/>
          <p:nvPr/>
        </p:nvSpPr>
        <p:spPr>
          <a:xfrm>
            <a:off x="4482727" y="8288735"/>
            <a:ext cx="8037600" cy="615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000" u="none" cap="none" strike="noStrike">
                <a:solidFill>
                  <a:srgbClr val="E7E7E9"/>
                </a:solidFill>
                <a:latin typeface="Maven Pro"/>
                <a:ea typeface="Maven Pro"/>
                <a:cs typeface="Maven Pro"/>
                <a:sym typeface="Maven Pro"/>
              </a:rPr>
              <a:t>Lorem ipsum dolor sit amet, consectetur adipiscing elit, sed do eiusmod tempor incididunt ut labore et dolore magna aliqua. </a:t>
            </a:r>
            <a:endParaRPr/>
          </a:p>
        </p:txBody>
      </p:sp>
      <p:sp>
        <p:nvSpPr>
          <p:cNvPr id="226" name="Google Shape;226;p19"/>
          <p:cNvSpPr txBox="1"/>
          <p:nvPr/>
        </p:nvSpPr>
        <p:spPr>
          <a:xfrm>
            <a:off x="1331487" y="8430022"/>
            <a:ext cx="3151240" cy="3683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499" u="none" cap="none" strike="noStrike">
                <a:solidFill>
                  <a:srgbClr val="E7E7E9"/>
                </a:solidFill>
                <a:latin typeface="Maven Pro"/>
                <a:ea typeface="Maven Pro"/>
                <a:cs typeface="Maven Pro"/>
                <a:sym typeface="Maven Pro"/>
              </a:rPr>
              <a:t>Year 0000</a:t>
            </a:r>
            <a:endParaRPr/>
          </a:p>
        </p:txBody>
      </p:sp>
      <p:sp>
        <p:nvSpPr>
          <p:cNvPr id="227" name="Google Shape;227;p19"/>
          <p:cNvSpPr/>
          <p:nvPr/>
        </p:nvSpPr>
        <p:spPr>
          <a:xfrm flipH="1">
            <a:off x="13550191" y="0"/>
            <a:ext cx="4737809" cy="10287000"/>
          </a:xfrm>
          <a:custGeom>
            <a:rect b="b" l="l" r="r" t="t"/>
            <a:pathLst>
              <a:path extrusionOk="0" h="10287000" w="4737809">
                <a:moveTo>
                  <a:pt x="4737809" y="0"/>
                </a:moveTo>
                <a:lnTo>
                  <a:pt x="0" y="0"/>
                </a:lnTo>
                <a:lnTo>
                  <a:pt x="0" y="10287000"/>
                </a:lnTo>
                <a:lnTo>
                  <a:pt x="4737809" y="10287000"/>
                </a:lnTo>
                <a:lnTo>
                  <a:pt x="4737809" y="0"/>
                </a:lnTo>
                <a:close/>
              </a:path>
            </a:pathLst>
          </a:custGeom>
          <a:blipFill rotWithShape="1">
            <a:blip r:embed="rId3">
              <a:alphaModFix/>
            </a:blip>
            <a:stretch>
              <a:fillRect b="0" l="-114820" r="-111050" t="0"/>
            </a:stretch>
          </a:blipFill>
          <a:ln>
            <a:noFill/>
          </a:ln>
        </p:spPr>
      </p:sp>
      <p:grpSp>
        <p:nvGrpSpPr>
          <p:cNvPr id="228" name="Google Shape;228;p19"/>
          <p:cNvGrpSpPr/>
          <p:nvPr/>
        </p:nvGrpSpPr>
        <p:grpSpPr>
          <a:xfrm>
            <a:off x="0" y="-143558"/>
            <a:ext cx="707547" cy="10430558"/>
            <a:chOff x="0" y="-38100"/>
            <a:chExt cx="187781" cy="2768242"/>
          </a:xfrm>
        </p:grpSpPr>
        <p:sp>
          <p:nvSpPr>
            <p:cNvPr id="229" name="Google Shape;229;p19"/>
            <p:cNvSpPr/>
            <p:nvPr/>
          </p:nvSpPr>
          <p:spPr>
            <a:xfrm>
              <a:off x="0" y="0"/>
              <a:ext cx="187781" cy="2730142"/>
            </a:xfrm>
            <a:custGeom>
              <a:rect b="b" l="l" r="r" t="t"/>
              <a:pathLst>
                <a:path extrusionOk="0" h="2730142" w="187781">
                  <a:moveTo>
                    <a:pt x="0" y="0"/>
                  </a:moveTo>
                  <a:lnTo>
                    <a:pt x="187781" y="0"/>
                  </a:lnTo>
                  <a:lnTo>
                    <a:pt x="187781" y="2730142"/>
                  </a:lnTo>
                  <a:lnTo>
                    <a:pt x="0" y="2730142"/>
                  </a:lnTo>
                  <a:close/>
                </a:path>
              </a:pathLst>
            </a:custGeom>
            <a:solidFill>
              <a:srgbClr val="D33C36"/>
            </a:solidFill>
            <a:ln>
              <a:noFill/>
            </a:ln>
          </p:spPr>
        </p:sp>
        <p:sp>
          <p:nvSpPr>
            <p:cNvPr id="230" name="Google Shape;230;p19"/>
            <p:cNvSpPr txBox="1"/>
            <p:nvPr/>
          </p:nvSpPr>
          <p:spPr>
            <a:xfrm>
              <a:off x="0" y="-38100"/>
              <a:ext cx="187781" cy="27682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19"/>
          <p:cNvSpPr txBox="1"/>
          <p:nvPr/>
        </p:nvSpPr>
        <p:spPr>
          <a:xfrm>
            <a:off x="1331475" y="638250"/>
            <a:ext cx="11573700" cy="1847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5000">
                <a:solidFill>
                  <a:srgbClr val="FFFFFF"/>
                </a:solidFill>
                <a:latin typeface="Teko"/>
                <a:ea typeface="Teko"/>
                <a:cs typeface="Teko"/>
                <a:sym typeface="Teko"/>
              </a:rPr>
              <a:t>WAR TIMELINE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35" name="Shape 235"/>
        <p:cNvGrpSpPr/>
        <p:nvPr/>
      </p:nvGrpSpPr>
      <p:grpSpPr>
        <a:xfrm>
          <a:off x="0" y="0"/>
          <a:ext cx="0" cy="0"/>
          <a:chOff x="0" y="0"/>
          <a:chExt cx="0" cy="0"/>
        </a:xfrm>
      </p:grpSpPr>
      <p:pic>
        <p:nvPicPr>
          <p:cNvPr id="236" name="Google Shape;236;p20"/>
          <p:cNvPicPr preferRelativeResize="0"/>
          <p:nvPr/>
        </p:nvPicPr>
        <p:blipFill>
          <a:blip r:embed="rId3">
            <a:alphaModFix/>
          </a:blip>
          <a:stretch>
            <a:fillRect/>
          </a:stretch>
        </p:blipFill>
        <p:spPr>
          <a:xfrm>
            <a:off x="0" y="1"/>
            <a:ext cx="18288000" cy="4330898"/>
          </a:xfrm>
          <a:prstGeom prst="rect">
            <a:avLst/>
          </a:prstGeom>
          <a:noFill/>
          <a:ln>
            <a:noFill/>
          </a:ln>
        </p:spPr>
      </p:pic>
      <p:pic>
        <p:nvPicPr>
          <p:cNvPr id="237" name="Google Shape;237;p20"/>
          <p:cNvPicPr preferRelativeResize="0"/>
          <p:nvPr/>
        </p:nvPicPr>
        <p:blipFill>
          <a:blip r:embed="rId4">
            <a:alphaModFix/>
          </a:blip>
          <a:stretch>
            <a:fillRect/>
          </a:stretch>
        </p:blipFill>
        <p:spPr>
          <a:xfrm>
            <a:off x="63" y="1"/>
            <a:ext cx="18288000" cy="4330898"/>
          </a:xfrm>
          <a:prstGeom prst="rect">
            <a:avLst/>
          </a:prstGeom>
          <a:noFill/>
          <a:ln>
            <a:noFill/>
          </a:ln>
        </p:spPr>
      </p:pic>
      <p:sp>
        <p:nvSpPr>
          <p:cNvPr id="238" name="Google Shape;238;p20"/>
          <p:cNvSpPr txBox="1"/>
          <p:nvPr/>
        </p:nvSpPr>
        <p:spPr>
          <a:xfrm>
            <a:off x="260052" y="917694"/>
            <a:ext cx="17767800" cy="246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0000" u="none" cap="none" strike="noStrike">
                <a:solidFill>
                  <a:srgbClr val="FFF7EF"/>
                </a:solidFill>
                <a:latin typeface="Teko"/>
                <a:ea typeface="Teko"/>
                <a:cs typeface="Teko"/>
                <a:sym typeface="Teko"/>
              </a:rPr>
              <a:t>WAR LEADERS</a:t>
            </a:r>
            <a:endParaRPr/>
          </a:p>
        </p:txBody>
      </p:sp>
      <p:grpSp>
        <p:nvGrpSpPr>
          <p:cNvPr id="239" name="Google Shape;239;p20"/>
          <p:cNvGrpSpPr/>
          <p:nvPr/>
        </p:nvGrpSpPr>
        <p:grpSpPr>
          <a:xfrm>
            <a:off x="0" y="3758983"/>
            <a:ext cx="18288000" cy="562673"/>
            <a:chOff x="0" y="-57150"/>
            <a:chExt cx="4816593" cy="148194"/>
          </a:xfrm>
        </p:grpSpPr>
        <p:sp>
          <p:nvSpPr>
            <p:cNvPr id="240" name="Google Shape;240;p20"/>
            <p:cNvSpPr/>
            <p:nvPr/>
          </p:nvSpPr>
          <p:spPr>
            <a:xfrm>
              <a:off x="0" y="0"/>
              <a:ext cx="4816592" cy="91044"/>
            </a:xfrm>
            <a:custGeom>
              <a:rect b="b" l="l" r="r" t="t"/>
              <a:pathLst>
                <a:path extrusionOk="0" h="91044" w="4816592">
                  <a:moveTo>
                    <a:pt x="0" y="0"/>
                  </a:moveTo>
                  <a:lnTo>
                    <a:pt x="4816592" y="0"/>
                  </a:lnTo>
                  <a:lnTo>
                    <a:pt x="4816592" y="91044"/>
                  </a:lnTo>
                  <a:lnTo>
                    <a:pt x="0" y="91044"/>
                  </a:lnTo>
                  <a:close/>
                </a:path>
              </a:pathLst>
            </a:custGeom>
            <a:solidFill>
              <a:srgbClr val="D33C36"/>
            </a:solidFill>
            <a:ln>
              <a:noFill/>
            </a:ln>
          </p:spPr>
        </p:sp>
        <p:sp>
          <p:nvSpPr>
            <p:cNvPr id="241" name="Google Shape;241;p20"/>
            <p:cNvSpPr txBox="1"/>
            <p:nvPr/>
          </p:nvSpPr>
          <p:spPr>
            <a:xfrm>
              <a:off x="0" y="-57150"/>
              <a:ext cx="4816593" cy="148194"/>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20"/>
          <p:cNvSpPr txBox="1"/>
          <p:nvPr/>
        </p:nvSpPr>
        <p:spPr>
          <a:xfrm>
            <a:off x="1028700" y="5241131"/>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43" name="Google Shape;243;p20"/>
          <p:cNvSpPr txBox="1"/>
          <p:nvPr/>
        </p:nvSpPr>
        <p:spPr>
          <a:xfrm>
            <a:off x="1054828" y="6088856"/>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44" name="Google Shape;244;p20"/>
          <p:cNvSpPr txBox="1"/>
          <p:nvPr/>
        </p:nvSpPr>
        <p:spPr>
          <a:xfrm>
            <a:off x="1028700" y="6936581"/>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45" name="Google Shape;245;p20"/>
          <p:cNvSpPr txBox="1"/>
          <p:nvPr/>
        </p:nvSpPr>
        <p:spPr>
          <a:xfrm>
            <a:off x="1028700" y="7786688"/>
            <a:ext cx="3833913"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46" name="Google Shape;246;p20"/>
          <p:cNvSpPr txBox="1"/>
          <p:nvPr/>
        </p:nvSpPr>
        <p:spPr>
          <a:xfrm>
            <a:off x="1054828" y="8634412"/>
            <a:ext cx="3833913"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47" name="Google Shape;247;p20"/>
          <p:cNvSpPr txBox="1"/>
          <p:nvPr/>
        </p:nvSpPr>
        <p:spPr>
          <a:xfrm>
            <a:off x="5115367" y="5239941"/>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48" name="Google Shape;248;p20"/>
          <p:cNvSpPr txBox="1"/>
          <p:nvPr/>
        </p:nvSpPr>
        <p:spPr>
          <a:xfrm>
            <a:off x="5141495" y="6087666"/>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49" name="Google Shape;249;p20"/>
          <p:cNvSpPr txBox="1"/>
          <p:nvPr/>
        </p:nvSpPr>
        <p:spPr>
          <a:xfrm>
            <a:off x="5115367" y="6935391"/>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0" name="Google Shape;250;p20"/>
          <p:cNvSpPr txBox="1"/>
          <p:nvPr/>
        </p:nvSpPr>
        <p:spPr>
          <a:xfrm>
            <a:off x="5115367" y="7785497"/>
            <a:ext cx="3833913"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1" name="Google Shape;251;p20"/>
          <p:cNvSpPr txBox="1"/>
          <p:nvPr/>
        </p:nvSpPr>
        <p:spPr>
          <a:xfrm>
            <a:off x="5141495" y="8633222"/>
            <a:ext cx="3833913"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2" name="Google Shape;252;p20"/>
          <p:cNvSpPr txBox="1"/>
          <p:nvPr/>
        </p:nvSpPr>
        <p:spPr>
          <a:xfrm>
            <a:off x="9206973" y="5241131"/>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3" name="Google Shape;253;p20"/>
          <p:cNvSpPr txBox="1"/>
          <p:nvPr/>
        </p:nvSpPr>
        <p:spPr>
          <a:xfrm>
            <a:off x="9233101" y="6088856"/>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4" name="Google Shape;254;p20"/>
          <p:cNvSpPr txBox="1"/>
          <p:nvPr/>
        </p:nvSpPr>
        <p:spPr>
          <a:xfrm>
            <a:off x="9206973" y="6936581"/>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5" name="Google Shape;255;p20"/>
          <p:cNvSpPr txBox="1"/>
          <p:nvPr/>
        </p:nvSpPr>
        <p:spPr>
          <a:xfrm>
            <a:off x="9206973" y="7786688"/>
            <a:ext cx="3833913"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6" name="Google Shape;256;p20"/>
          <p:cNvSpPr txBox="1"/>
          <p:nvPr/>
        </p:nvSpPr>
        <p:spPr>
          <a:xfrm>
            <a:off x="9233101" y="8634412"/>
            <a:ext cx="3833913"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7" name="Google Shape;257;p20"/>
          <p:cNvSpPr txBox="1"/>
          <p:nvPr/>
        </p:nvSpPr>
        <p:spPr>
          <a:xfrm>
            <a:off x="13399259" y="5238750"/>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8" name="Google Shape;258;p20"/>
          <p:cNvSpPr txBox="1"/>
          <p:nvPr/>
        </p:nvSpPr>
        <p:spPr>
          <a:xfrm>
            <a:off x="13425387" y="6086475"/>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59" name="Google Shape;259;p20"/>
          <p:cNvSpPr txBox="1"/>
          <p:nvPr/>
        </p:nvSpPr>
        <p:spPr>
          <a:xfrm>
            <a:off x="13399259" y="6934200"/>
            <a:ext cx="3781656"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60" name="Google Shape;260;p20"/>
          <p:cNvSpPr txBox="1"/>
          <p:nvPr/>
        </p:nvSpPr>
        <p:spPr>
          <a:xfrm>
            <a:off x="13399259" y="7784306"/>
            <a:ext cx="3833913"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
        <p:nvSpPr>
          <p:cNvPr id="261" name="Google Shape;261;p20"/>
          <p:cNvSpPr txBox="1"/>
          <p:nvPr/>
        </p:nvSpPr>
        <p:spPr>
          <a:xfrm>
            <a:off x="13425387" y="8632031"/>
            <a:ext cx="3833913" cy="3619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Leader Name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65" name="Shape 265"/>
        <p:cNvGrpSpPr/>
        <p:nvPr/>
      </p:nvGrpSpPr>
      <p:grpSpPr>
        <a:xfrm>
          <a:off x="0" y="0"/>
          <a:ext cx="0" cy="0"/>
          <a:chOff x="0" y="0"/>
          <a:chExt cx="0" cy="0"/>
        </a:xfrm>
      </p:grpSpPr>
      <p:sp>
        <p:nvSpPr>
          <p:cNvPr id="266" name="Google Shape;266;p21"/>
          <p:cNvSpPr/>
          <p:nvPr/>
        </p:nvSpPr>
        <p:spPr>
          <a:xfrm>
            <a:off x="1028700" y="3118878"/>
            <a:ext cx="11785038" cy="6330710"/>
          </a:xfrm>
          <a:custGeom>
            <a:rect b="b" l="l" r="r" t="t"/>
            <a:pathLst>
              <a:path extrusionOk="0" h="6330710" w="11785038">
                <a:moveTo>
                  <a:pt x="0" y="0"/>
                </a:moveTo>
                <a:lnTo>
                  <a:pt x="11785038" y="0"/>
                </a:lnTo>
                <a:lnTo>
                  <a:pt x="11785038" y="6330711"/>
                </a:lnTo>
                <a:lnTo>
                  <a:pt x="0" y="6330711"/>
                </a:lnTo>
                <a:lnTo>
                  <a:pt x="0" y="0"/>
                </a:lnTo>
                <a:close/>
              </a:path>
            </a:pathLst>
          </a:custGeom>
          <a:blipFill rotWithShape="1">
            <a:blip r:embed="rId3">
              <a:alphaModFix/>
            </a:blip>
            <a:stretch>
              <a:fillRect b="0" l="0" r="0" t="0"/>
            </a:stretch>
          </a:blipFill>
          <a:ln>
            <a:noFill/>
          </a:ln>
        </p:spPr>
      </p:sp>
      <p:sp>
        <p:nvSpPr>
          <p:cNvPr id="267" name="Google Shape;267;p21"/>
          <p:cNvSpPr/>
          <p:nvPr/>
        </p:nvSpPr>
        <p:spPr>
          <a:xfrm>
            <a:off x="2759816" y="4596090"/>
            <a:ext cx="277555" cy="621839"/>
          </a:xfrm>
          <a:custGeom>
            <a:rect b="b" l="l" r="r" t="t"/>
            <a:pathLst>
              <a:path extrusionOk="0" h="621839" w="277555">
                <a:moveTo>
                  <a:pt x="0" y="0"/>
                </a:moveTo>
                <a:lnTo>
                  <a:pt x="277555" y="0"/>
                </a:lnTo>
                <a:lnTo>
                  <a:pt x="277555" y="621838"/>
                </a:lnTo>
                <a:lnTo>
                  <a:pt x="0" y="621838"/>
                </a:lnTo>
                <a:lnTo>
                  <a:pt x="0" y="0"/>
                </a:lnTo>
                <a:close/>
              </a:path>
            </a:pathLst>
          </a:custGeom>
          <a:blipFill rotWithShape="1">
            <a:blip r:embed="rId4">
              <a:alphaModFix/>
            </a:blip>
            <a:stretch>
              <a:fillRect b="0" l="0" r="0" t="0"/>
            </a:stretch>
          </a:blipFill>
          <a:ln>
            <a:noFill/>
          </a:ln>
        </p:spPr>
      </p:sp>
      <p:sp>
        <p:nvSpPr>
          <p:cNvPr id="268" name="Google Shape;268;p21"/>
          <p:cNvSpPr/>
          <p:nvPr/>
        </p:nvSpPr>
        <p:spPr>
          <a:xfrm>
            <a:off x="8306348" y="4098935"/>
            <a:ext cx="277555" cy="621839"/>
          </a:xfrm>
          <a:custGeom>
            <a:rect b="b" l="l" r="r" t="t"/>
            <a:pathLst>
              <a:path extrusionOk="0" h="621839" w="277555">
                <a:moveTo>
                  <a:pt x="0" y="0"/>
                </a:moveTo>
                <a:lnTo>
                  <a:pt x="277555" y="0"/>
                </a:lnTo>
                <a:lnTo>
                  <a:pt x="277555" y="621839"/>
                </a:lnTo>
                <a:lnTo>
                  <a:pt x="0" y="621839"/>
                </a:lnTo>
                <a:lnTo>
                  <a:pt x="0" y="0"/>
                </a:lnTo>
                <a:close/>
              </a:path>
            </a:pathLst>
          </a:custGeom>
          <a:blipFill rotWithShape="1">
            <a:blip r:embed="rId4">
              <a:alphaModFix/>
            </a:blip>
            <a:stretch>
              <a:fillRect b="0" l="0" r="0" t="0"/>
            </a:stretch>
          </a:blipFill>
          <a:ln>
            <a:noFill/>
          </a:ln>
        </p:spPr>
      </p:sp>
      <p:sp>
        <p:nvSpPr>
          <p:cNvPr id="269" name="Google Shape;269;p21"/>
          <p:cNvSpPr/>
          <p:nvPr/>
        </p:nvSpPr>
        <p:spPr>
          <a:xfrm>
            <a:off x="11100501" y="3788016"/>
            <a:ext cx="277555" cy="621839"/>
          </a:xfrm>
          <a:custGeom>
            <a:rect b="b" l="l" r="r" t="t"/>
            <a:pathLst>
              <a:path extrusionOk="0" h="621839" w="277555">
                <a:moveTo>
                  <a:pt x="0" y="0"/>
                </a:moveTo>
                <a:lnTo>
                  <a:pt x="277554" y="0"/>
                </a:lnTo>
                <a:lnTo>
                  <a:pt x="277554" y="621839"/>
                </a:lnTo>
                <a:lnTo>
                  <a:pt x="0" y="621839"/>
                </a:lnTo>
                <a:lnTo>
                  <a:pt x="0" y="0"/>
                </a:lnTo>
                <a:close/>
              </a:path>
            </a:pathLst>
          </a:custGeom>
          <a:blipFill rotWithShape="1">
            <a:blip r:embed="rId4">
              <a:alphaModFix/>
            </a:blip>
            <a:stretch>
              <a:fillRect b="0" l="0" r="0" t="0"/>
            </a:stretch>
          </a:blipFill>
          <a:ln>
            <a:noFill/>
          </a:ln>
        </p:spPr>
      </p:sp>
      <p:sp>
        <p:nvSpPr>
          <p:cNvPr id="270" name="Google Shape;270;p21"/>
          <p:cNvSpPr/>
          <p:nvPr/>
        </p:nvSpPr>
        <p:spPr>
          <a:xfrm>
            <a:off x="10822946" y="7486797"/>
            <a:ext cx="277555" cy="621839"/>
          </a:xfrm>
          <a:custGeom>
            <a:rect b="b" l="l" r="r" t="t"/>
            <a:pathLst>
              <a:path extrusionOk="0" h="621839" w="277555">
                <a:moveTo>
                  <a:pt x="0" y="0"/>
                </a:moveTo>
                <a:lnTo>
                  <a:pt x="277555" y="0"/>
                </a:lnTo>
                <a:lnTo>
                  <a:pt x="277555" y="621838"/>
                </a:lnTo>
                <a:lnTo>
                  <a:pt x="0" y="621838"/>
                </a:lnTo>
                <a:lnTo>
                  <a:pt x="0" y="0"/>
                </a:lnTo>
                <a:close/>
              </a:path>
            </a:pathLst>
          </a:custGeom>
          <a:blipFill rotWithShape="1">
            <a:blip r:embed="rId4">
              <a:alphaModFix/>
            </a:blip>
            <a:stretch>
              <a:fillRect b="0" l="0" r="0" t="0"/>
            </a:stretch>
          </a:blipFill>
          <a:ln>
            <a:noFill/>
          </a:ln>
        </p:spPr>
      </p:sp>
      <p:sp>
        <p:nvSpPr>
          <p:cNvPr id="271" name="Google Shape;271;p21"/>
          <p:cNvSpPr/>
          <p:nvPr/>
        </p:nvSpPr>
        <p:spPr>
          <a:xfrm>
            <a:off x="7188464" y="7175877"/>
            <a:ext cx="277555" cy="621839"/>
          </a:xfrm>
          <a:custGeom>
            <a:rect b="b" l="l" r="r" t="t"/>
            <a:pathLst>
              <a:path extrusionOk="0" h="621839" w="277555">
                <a:moveTo>
                  <a:pt x="0" y="0"/>
                </a:moveTo>
                <a:lnTo>
                  <a:pt x="277554" y="0"/>
                </a:lnTo>
                <a:lnTo>
                  <a:pt x="277554" y="621839"/>
                </a:lnTo>
                <a:lnTo>
                  <a:pt x="0" y="621839"/>
                </a:lnTo>
                <a:lnTo>
                  <a:pt x="0" y="0"/>
                </a:lnTo>
                <a:close/>
              </a:path>
            </a:pathLst>
          </a:custGeom>
          <a:blipFill rotWithShape="1">
            <a:blip r:embed="rId4">
              <a:alphaModFix/>
            </a:blip>
            <a:stretch>
              <a:fillRect b="0" l="0" r="0" t="0"/>
            </a:stretch>
          </a:blipFill>
          <a:ln>
            <a:noFill/>
          </a:ln>
        </p:spPr>
      </p:sp>
      <p:sp>
        <p:nvSpPr>
          <p:cNvPr id="272" name="Google Shape;272;p21"/>
          <p:cNvSpPr/>
          <p:nvPr/>
        </p:nvSpPr>
        <p:spPr>
          <a:xfrm>
            <a:off x="4997537" y="3788016"/>
            <a:ext cx="277555" cy="621839"/>
          </a:xfrm>
          <a:custGeom>
            <a:rect b="b" l="l" r="r" t="t"/>
            <a:pathLst>
              <a:path extrusionOk="0" h="621839" w="277555">
                <a:moveTo>
                  <a:pt x="0" y="0"/>
                </a:moveTo>
                <a:lnTo>
                  <a:pt x="277555" y="0"/>
                </a:lnTo>
                <a:lnTo>
                  <a:pt x="277555" y="621839"/>
                </a:lnTo>
                <a:lnTo>
                  <a:pt x="0" y="621839"/>
                </a:lnTo>
                <a:lnTo>
                  <a:pt x="0" y="0"/>
                </a:lnTo>
                <a:close/>
              </a:path>
            </a:pathLst>
          </a:custGeom>
          <a:blipFill rotWithShape="1">
            <a:blip r:embed="rId4">
              <a:alphaModFix/>
            </a:blip>
            <a:stretch>
              <a:fillRect b="0" l="0" r="0" t="0"/>
            </a:stretch>
          </a:blipFill>
          <a:ln>
            <a:noFill/>
          </a:ln>
        </p:spPr>
      </p:sp>
      <p:sp>
        <p:nvSpPr>
          <p:cNvPr id="273" name="Google Shape;273;p21"/>
          <p:cNvSpPr txBox="1"/>
          <p:nvPr/>
        </p:nvSpPr>
        <p:spPr>
          <a:xfrm>
            <a:off x="13681566" y="1680153"/>
            <a:ext cx="3577800" cy="6926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000" u="none" cap="none" strike="noStrike">
                <a:solidFill>
                  <a:srgbClr val="FFFFFF"/>
                </a:solidFill>
                <a:latin typeface="Maven Pro"/>
                <a:ea typeface="Maven Pro"/>
                <a:cs typeface="Maven Pro"/>
                <a:sym typeface="Maven Pro"/>
              </a:rPr>
              <a:t>Country Name</a:t>
            </a:r>
            <a:endParaRPr b="0" i="0" sz="3000" u="none" cap="none" strike="noStrike">
              <a:solidFill>
                <a:srgbClr val="FFFFFF"/>
              </a:solidFill>
              <a:latin typeface="Maven Pro"/>
              <a:ea typeface="Maven Pro"/>
              <a:cs typeface="Maven Pro"/>
              <a:sym typeface="Maven Pro"/>
            </a:endParaRPr>
          </a:p>
          <a:p>
            <a:pPr indent="0" lvl="0" marL="0" marR="0" rtl="0" algn="just">
              <a:lnSpc>
                <a:spcPct val="100000"/>
              </a:lnSpc>
              <a:spcBef>
                <a:spcPts val="0"/>
              </a:spcBef>
              <a:spcAft>
                <a:spcPts val="0"/>
              </a:spcAft>
              <a:buNone/>
            </a:pPr>
            <a:r>
              <a:t/>
            </a:r>
            <a:endParaRPr sz="3000">
              <a:solidFill>
                <a:srgbClr val="FFFFFF"/>
              </a:solidFill>
              <a:latin typeface="Maven Pro"/>
              <a:ea typeface="Maven Pro"/>
              <a:cs typeface="Maven Pro"/>
              <a:sym typeface="Maven Pro"/>
            </a:endParaRPr>
          </a:p>
          <a:p>
            <a:pPr indent="0" lvl="0" marL="0" rtl="0" algn="just">
              <a:lnSpc>
                <a:spcPct val="100000"/>
              </a:lnSpc>
              <a:spcBef>
                <a:spcPts val="0"/>
              </a:spcBef>
              <a:spcAft>
                <a:spcPts val="0"/>
              </a:spcAft>
              <a:buNone/>
            </a:pPr>
            <a:r>
              <a:rPr lang="en-US" sz="3000">
                <a:solidFill>
                  <a:schemeClr val="lt1"/>
                </a:solidFill>
                <a:latin typeface="Maven Pro"/>
                <a:ea typeface="Maven Pro"/>
                <a:cs typeface="Maven Pro"/>
                <a:sym typeface="Maven Pro"/>
              </a:rPr>
              <a:t>Country Name</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rPr lang="en-US" sz="3000">
                <a:solidFill>
                  <a:schemeClr val="lt1"/>
                </a:solidFill>
                <a:latin typeface="Maven Pro"/>
                <a:ea typeface="Maven Pro"/>
                <a:cs typeface="Maven Pro"/>
                <a:sym typeface="Maven Pro"/>
              </a:rPr>
              <a:t>Country Name</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rPr lang="en-US" sz="3000">
                <a:solidFill>
                  <a:schemeClr val="lt1"/>
                </a:solidFill>
                <a:latin typeface="Maven Pro"/>
                <a:ea typeface="Maven Pro"/>
                <a:cs typeface="Maven Pro"/>
                <a:sym typeface="Maven Pro"/>
              </a:rPr>
              <a:t>Country Name</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rPr lang="en-US" sz="3000">
                <a:solidFill>
                  <a:schemeClr val="lt1"/>
                </a:solidFill>
                <a:latin typeface="Maven Pro"/>
                <a:ea typeface="Maven Pro"/>
                <a:cs typeface="Maven Pro"/>
                <a:sym typeface="Maven Pro"/>
              </a:rPr>
              <a:t>Country Name</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rPr lang="en-US" sz="3000">
                <a:solidFill>
                  <a:schemeClr val="lt1"/>
                </a:solidFill>
                <a:latin typeface="Maven Pro"/>
                <a:ea typeface="Maven Pro"/>
                <a:cs typeface="Maven Pro"/>
                <a:sym typeface="Maven Pro"/>
              </a:rPr>
              <a:t>Country Name</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rPr lang="en-US" sz="3000">
                <a:solidFill>
                  <a:schemeClr val="lt1"/>
                </a:solidFill>
                <a:latin typeface="Maven Pro"/>
                <a:ea typeface="Maven Pro"/>
                <a:cs typeface="Maven Pro"/>
                <a:sym typeface="Maven Pro"/>
              </a:rPr>
              <a:t>Country Name</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None/>
            </a:pPr>
            <a:r>
              <a:t/>
            </a:r>
            <a:endParaRPr sz="3000">
              <a:solidFill>
                <a:schemeClr val="lt1"/>
              </a:solidFill>
              <a:latin typeface="Maven Pro"/>
              <a:ea typeface="Maven Pro"/>
              <a:cs typeface="Maven Pro"/>
              <a:sym typeface="Maven Pro"/>
            </a:endParaRPr>
          </a:p>
          <a:p>
            <a:pPr indent="0" lvl="0" marL="0" rtl="0" algn="just">
              <a:lnSpc>
                <a:spcPct val="100000"/>
              </a:lnSpc>
              <a:spcBef>
                <a:spcPts val="0"/>
              </a:spcBef>
              <a:spcAft>
                <a:spcPts val="0"/>
              </a:spcAft>
              <a:buClr>
                <a:schemeClr val="dk1"/>
              </a:buClr>
              <a:buFont typeface="Arial"/>
              <a:buNone/>
            </a:pPr>
            <a:r>
              <a:rPr lang="en-US" sz="3000">
                <a:solidFill>
                  <a:schemeClr val="lt1"/>
                </a:solidFill>
                <a:latin typeface="Maven Pro"/>
                <a:ea typeface="Maven Pro"/>
                <a:cs typeface="Maven Pro"/>
                <a:sym typeface="Maven Pro"/>
              </a:rPr>
              <a:t>Country Name</a:t>
            </a:r>
            <a:endParaRPr sz="3000">
              <a:solidFill>
                <a:schemeClr val="lt1"/>
              </a:solidFill>
              <a:latin typeface="Maven Pro"/>
              <a:ea typeface="Maven Pro"/>
              <a:cs typeface="Maven Pro"/>
              <a:sym typeface="Maven Pro"/>
            </a:endParaRPr>
          </a:p>
        </p:txBody>
      </p:sp>
      <p:sp>
        <p:nvSpPr>
          <p:cNvPr id="274" name="Google Shape;274;p21"/>
          <p:cNvSpPr txBox="1"/>
          <p:nvPr/>
        </p:nvSpPr>
        <p:spPr>
          <a:xfrm>
            <a:off x="13656966" y="2234159"/>
            <a:ext cx="3627000" cy="21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t/>
            </a:r>
            <a:endParaRPr/>
          </a:p>
        </p:txBody>
      </p:sp>
      <p:sp>
        <p:nvSpPr>
          <p:cNvPr id="275" name="Google Shape;275;p21"/>
          <p:cNvSpPr txBox="1"/>
          <p:nvPr/>
        </p:nvSpPr>
        <p:spPr>
          <a:xfrm>
            <a:off x="2410400" y="638250"/>
            <a:ext cx="10403400" cy="1847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5000">
                <a:solidFill>
                  <a:srgbClr val="FFFFFF"/>
                </a:solidFill>
                <a:latin typeface="Teko"/>
                <a:ea typeface="Teko"/>
                <a:cs typeface="Teko"/>
                <a:sym typeface="Teko"/>
              </a:rPr>
              <a:t>WAR AREAS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