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Lato"/>
      <p:regular r:id="rId24"/>
      <p:bold r:id="rId25"/>
      <p:italic r:id="rId26"/>
      <p:boldItalic r:id="rId27"/>
    </p:embeddedFont>
    <p:embeddedFont>
      <p:font typeface="Open Sans Light"/>
      <p:regular r:id="rId28"/>
      <p:bold r:id="rId29"/>
      <p:italic r:id="rId30"/>
      <p:boldItalic r:id="rId31"/>
    </p:embeddedFon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Lato-regular.fntdata"/><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Lato-italic.fntdata"/><Relationship Id="rId25" Type="http://schemas.openxmlformats.org/officeDocument/2006/relationships/font" Target="fonts/Lato-bold.fntdata"/><Relationship Id="rId28" Type="http://schemas.openxmlformats.org/officeDocument/2006/relationships/font" Target="fonts/OpenSansLight-regular.fntdata"/><Relationship Id="rId27" Type="http://schemas.openxmlformats.org/officeDocument/2006/relationships/font" Target="fonts/Lato-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OpenSansLight-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Light-boldItalic.fntdata"/><Relationship Id="rId30" Type="http://schemas.openxmlformats.org/officeDocument/2006/relationships/font" Target="fonts/OpenSansLight-italic.fntdata"/><Relationship Id="rId11" Type="http://schemas.openxmlformats.org/officeDocument/2006/relationships/slide" Target="slides/slide5.xml"/><Relationship Id="rId33" Type="http://schemas.openxmlformats.org/officeDocument/2006/relationships/font" Target="fonts/OpenSans-bold.fntdata"/><Relationship Id="rId10" Type="http://schemas.openxmlformats.org/officeDocument/2006/relationships/slide" Target="slides/slide4.xml"/><Relationship Id="rId32" Type="http://schemas.openxmlformats.org/officeDocument/2006/relationships/font" Target="fonts/OpenSans-regular.fntdata"/><Relationship Id="rId13" Type="http://schemas.openxmlformats.org/officeDocument/2006/relationships/slide" Target="slides/slide7.xml"/><Relationship Id="rId35" Type="http://schemas.openxmlformats.org/officeDocument/2006/relationships/font" Target="fonts/OpenSans-boldItalic.fntdata"/><Relationship Id="rId12" Type="http://schemas.openxmlformats.org/officeDocument/2006/relationships/slide" Target="slides/slide6.xml"/><Relationship Id="rId34" Type="http://schemas.openxmlformats.org/officeDocument/2006/relationships/font" Target="fonts/OpenSans-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579526aad0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g2579526aad0_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579526aad0_2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g2579526aad0_2_2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579526aad0_2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g2579526aad0_2_27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2579526aad0_2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g2579526aad0_2_29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579526aad0_2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g2579526aad0_2_30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2579526aad0_2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g2579526aad0_2_3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2579526aad0_2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g2579526aad0_2_37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2579526aad0_2_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g2579526aad0_2_38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2579526aad0_2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g2579526aad0_2_4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579526aad0_2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2579526aad0_2_9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579526aad0_2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2579526aad0_2_1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579526aad0_2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g2579526aad0_2_1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579526aad0_2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g2579526aad0_2_15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579526aad0_2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2579526aad0_2_17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579526aad0_2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2579526aad0_2_18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579526aad0_2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g2579526aad0_2_2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579526aad0_2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g2579526aad0_2_2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3" name="Google Shape;13;p2"/>
          <p:cNvSpPr/>
          <p:nvPr/>
        </p:nvSpPr>
        <p:spPr>
          <a:xfrm flipH="1">
            <a:off x="7928338" y="9"/>
            <a:ext cx="1215656" cy="1215656"/>
          </a:xfrm>
          <a:custGeom>
            <a:rect b="b" l="l" r="r" t="t"/>
            <a:pathLst>
              <a:path extrusionOk="0" h="1023710" w="1023710">
                <a:moveTo>
                  <a:pt x="0" y="0"/>
                </a:moveTo>
                <a:lnTo>
                  <a:pt x="1023710" y="0"/>
                </a:lnTo>
                <a:lnTo>
                  <a:pt x="1023710" y="1023711"/>
                </a:lnTo>
                <a:lnTo>
                  <a:pt x="0" y="1023711"/>
                </a:lnTo>
                <a:lnTo>
                  <a:pt x="0" y="0"/>
                </a:lnTo>
                <a:close/>
              </a:path>
            </a:pathLst>
          </a:custGeom>
          <a:blipFill rotWithShape="1">
            <a:blip r:embed="rId2">
              <a:alphaModFix/>
            </a:blip>
            <a:stretch>
              <a:fillRect b="0" l="0" r="0" t="0"/>
            </a:stretch>
          </a:blipFill>
          <a:ln>
            <a:noFill/>
          </a:ln>
        </p:spPr>
      </p:sp>
      <p:sp>
        <p:nvSpPr>
          <p:cNvPr id="14" name="Google Shape;14;p2"/>
          <p:cNvSpPr/>
          <p:nvPr/>
        </p:nvSpPr>
        <p:spPr>
          <a:xfrm>
            <a:off x="-5" y="2491944"/>
            <a:ext cx="1323145" cy="2652923"/>
          </a:xfrm>
          <a:custGeom>
            <a:rect b="b" l="l" r="r" t="t"/>
            <a:pathLst>
              <a:path extrusionOk="0" h="2052552" w="1023710">
                <a:moveTo>
                  <a:pt x="0" y="0"/>
                </a:moveTo>
                <a:lnTo>
                  <a:pt x="1023710" y="0"/>
                </a:lnTo>
                <a:lnTo>
                  <a:pt x="1023710" y="2052553"/>
                </a:lnTo>
                <a:lnTo>
                  <a:pt x="0" y="2052553"/>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1" name="Google Shape;81;p1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2" name="Google Shape;82;p1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3" name="Shape 83"/>
        <p:cNvGrpSpPr/>
        <p:nvPr/>
      </p:nvGrpSpPr>
      <p:grpSpPr>
        <a:xfrm>
          <a:off x="0" y="0"/>
          <a:ext cx="0" cy="0"/>
          <a:chOff x="0" y="0"/>
          <a:chExt cx="0" cy="0"/>
        </a:xfrm>
      </p:grpSpPr>
      <p:sp>
        <p:nvSpPr>
          <p:cNvPr id="84" name="Google Shape;84;p13"/>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5" name="Google Shape;85;p13"/>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86" name="Google Shape;86;p1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7" name="Google Shape;87;p1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8" name="Google Shape;88;p1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9" name="Shape 89"/>
        <p:cNvGrpSpPr/>
        <p:nvPr/>
      </p:nvGrpSpPr>
      <p:grpSpPr>
        <a:xfrm>
          <a:off x="0" y="0"/>
          <a:ext cx="0" cy="0"/>
          <a:chOff x="0" y="0"/>
          <a:chExt cx="0" cy="0"/>
        </a:xfrm>
      </p:grpSpPr>
      <p:sp>
        <p:nvSpPr>
          <p:cNvPr id="90" name="Google Shape;90;p14"/>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91" name="Google Shape;91;p14"/>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92" name="Google Shape;92;p1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3" name="Google Shape;93;p1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4" name="Google Shape;94;p1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5" name="Shape 95"/>
        <p:cNvGrpSpPr/>
        <p:nvPr/>
      </p:nvGrpSpPr>
      <p:grpSpPr>
        <a:xfrm>
          <a:off x="0" y="0"/>
          <a:ext cx="0" cy="0"/>
          <a:chOff x="0" y="0"/>
          <a:chExt cx="0" cy="0"/>
        </a:xfrm>
      </p:grpSpPr>
      <p:sp>
        <p:nvSpPr>
          <p:cNvPr id="96" name="Google Shape;96;p15"/>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97" name="Google Shape;97;p15"/>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200"/>
              </a:spcBef>
              <a:spcAft>
                <a:spcPts val="0"/>
              </a:spcAft>
              <a:buClr>
                <a:srgbClr val="888888"/>
              </a:buClr>
              <a:buSzPts val="900"/>
              <a:buNone/>
              <a:defRPr sz="900">
                <a:solidFill>
                  <a:srgbClr val="888888"/>
                </a:solidFill>
              </a:defRPr>
            </a:lvl2pPr>
            <a:lvl3pPr indent="-228600" lvl="2" marL="1371600" algn="l">
              <a:spcBef>
                <a:spcPts val="200"/>
              </a:spcBef>
              <a:spcAft>
                <a:spcPts val="0"/>
              </a:spcAft>
              <a:buClr>
                <a:srgbClr val="888888"/>
              </a:buClr>
              <a:buSzPts val="800"/>
              <a:buNone/>
              <a:defRPr sz="800">
                <a:solidFill>
                  <a:srgbClr val="888888"/>
                </a:solidFill>
              </a:defRPr>
            </a:lvl3pPr>
            <a:lvl4pPr indent="-228600" lvl="3" marL="1828800" algn="l">
              <a:spcBef>
                <a:spcPts val="100"/>
              </a:spcBef>
              <a:spcAft>
                <a:spcPts val="0"/>
              </a:spcAft>
              <a:buClr>
                <a:srgbClr val="888888"/>
              </a:buClr>
              <a:buSzPts val="700"/>
              <a:buNone/>
              <a:defRPr sz="700">
                <a:solidFill>
                  <a:srgbClr val="888888"/>
                </a:solidFill>
              </a:defRPr>
            </a:lvl4pPr>
            <a:lvl5pPr indent="-228600" lvl="4" marL="2286000" algn="l">
              <a:spcBef>
                <a:spcPts val="100"/>
              </a:spcBef>
              <a:spcAft>
                <a:spcPts val="0"/>
              </a:spcAft>
              <a:buClr>
                <a:srgbClr val="888888"/>
              </a:buClr>
              <a:buSzPts val="700"/>
              <a:buNone/>
              <a:defRPr sz="700">
                <a:solidFill>
                  <a:srgbClr val="888888"/>
                </a:solidFill>
              </a:defRPr>
            </a:lvl5pPr>
            <a:lvl6pPr indent="-228600" lvl="5" marL="2743200" algn="l">
              <a:spcBef>
                <a:spcPts val="100"/>
              </a:spcBef>
              <a:spcAft>
                <a:spcPts val="0"/>
              </a:spcAft>
              <a:buClr>
                <a:srgbClr val="888888"/>
              </a:buClr>
              <a:buSzPts val="700"/>
              <a:buNone/>
              <a:defRPr sz="700">
                <a:solidFill>
                  <a:srgbClr val="888888"/>
                </a:solidFill>
              </a:defRPr>
            </a:lvl6pPr>
            <a:lvl7pPr indent="-228600" lvl="6" marL="3200400" algn="l">
              <a:spcBef>
                <a:spcPts val="100"/>
              </a:spcBef>
              <a:spcAft>
                <a:spcPts val="0"/>
              </a:spcAft>
              <a:buClr>
                <a:srgbClr val="888888"/>
              </a:buClr>
              <a:buSzPts val="700"/>
              <a:buNone/>
              <a:defRPr sz="700">
                <a:solidFill>
                  <a:srgbClr val="888888"/>
                </a:solidFill>
              </a:defRPr>
            </a:lvl7pPr>
            <a:lvl8pPr indent="-228600" lvl="7" marL="3657600" algn="l">
              <a:spcBef>
                <a:spcPts val="100"/>
              </a:spcBef>
              <a:spcAft>
                <a:spcPts val="0"/>
              </a:spcAft>
              <a:buClr>
                <a:srgbClr val="888888"/>
              </a:buClr>
              <a:buSzPts val="700"/>
              <a:buNone/>
              <a:defRPr sz="700">
                <a:solidFill>
                  <a:srgbClr val="888888"/>
                </a:solidFill>
              </a:defRPr>
            </a:lvl8pPr>
            <a:lvl9pPr indent="-228600" lvl="8" marL="4114800" algn="l">
              <a:spcBef>
                <a:spcPts val="100"/>
              </a:spcBef>
              <a:spcAft>
                <a:spcPts val="0"/>
              </a:spcAft>
              <a:buClr>
                <a:srgbClr val="888888"/>
              </a:buClr>
              <a:buSzPts val="700"/>
              <a:buNone/>
              <a:defRPr sz="700">
                <a:solidFill>
                  <a:srgbClr val="888888"/>
                </a:solidFill>
              </a:defRPr>
            </a:lvl9pPr>
          </a:lstStyle>
          <a:p/>
        </p:txBody>
      </p:sp>
      <p:sp>
        <p:nvSpPr>
          <p:cNvPr id="98" name="Google Shape;98;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9" name="Google Shape;99;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0" name="Google Shape;100;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1" name="Shape 101"/>
        <p:cNvGrpSpPr/>
        <p:nvPr/>
      </p:nvGrpSpPr>
      <p:grpSpPr>
        <a:xfrm>
          <a:off x="0" y="0"/>
          <a:ext cx="0" cy="0"/>
          <a:chOff x="0" y="0"/>
          <a:chExt cx="0" cy="0"/>
        </a:xfrm>
      </p:grpSpPr>
      <p:sp>
        <p:nvSpPr>
          <p:cNvPr id="102" name="Google Shape;102;p1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3" name="Google Shape;103;p16"/>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104" name="Google Shape;104;p16"/>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105" name="Google Shape;105;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6" name="Google Shape;106;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7" name="Google Shape;107;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8" name="Shape 108"/>
        <p:cNvGrpSpPr/>
        <p:nvPr/>
      </p:nvGrpSpPr>
      <p:grpSpPr>
        <a:xfrm>
          <a:off x="0" y="0"/>
          <a:ext cx="0" cy="0"/>
          <a:chOff x="0" y="0"/>
          <a:chExt cx="0" cy="0"/>
        </a:xfrm>
      </p:grpSpPr>
      <p:sp>
        <p:nvSpPr>
          <p:cNvPr id="109" name="Google Shape;109;p17"/>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0" name="Google Shape;110;p17"/>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111" name="Google Shape;111;p17"/>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112" name="Google Shape;112;p17"/>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113" name="Google Shape;113;p17"/>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114" name="Google Shape;114;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5" name="Google Shape;115;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6" name="Google Shape;116;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7" name="Shape 117"/>
        <p:cNvGrpSpPr/>
        <p:nvPr/>
      </p:nvGrpSpPr>
      <p:grpSpPr>
        <a:xfrm>
          <a:off x="0" y="0"/>
          <a:ext cx="0" cy="0"/>
          <a:chOff x="0" y="0"/>
          <a:chExt cx="0" cy="0"/>
        </a:xfrm>
      </p:grpSpPr>
      <p:sp>
        <p:nvSpPr>
          <p:cNvPr id="118" name="Google Shape;118;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9" name="Google Shape;119;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0" name="Google Shape;120;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1" name="Google Shape;121;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2" name="Shape 122"/>
        <p:cNvGrpSpPr/>
        <p:nvPr/>
      </p:nvGrpSpPr>
      <p:grpSpPr>
        <a:xfrm>
          <a:off x="0" y="0"/>
          <a:ext cx="0" cy="0"/>
          <a:chOff x="0" y="0"/>
          <a:chExt cx="0" cy="0"/>
        </a:xfrm>
      </p:grpSpPr>
      <p:sp>
        <p:nvSpPr>
          <p:cNvPr id="123" name="Google Shape;123;p19"/>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4" name="Google Shape;124;p19"/>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spcBef>
                <a:spcPts val="300"/>
              </a:spcBef>
              <a:spcAft>
                <a:spcPts val="0"/>
              </a:spcAft>
              <a:buClr>
                <a:schemeClr val="dk1"/>
              </a:buClr>
              <a:buSzPts val="1600"/>
              <a:buChar char="•"/>
              <a:defRPr sz="1600"/>
            </a:lvl1pPr>
            <a:lvl2pPr indent="-317500" lvl="1" marL="914400" algn="l">
              <a:spcBef>
                <a:spcPts val="300"/>
              </a:spcBef>
              <a:spcAft>
                <a:spcPts val="0"/>
              </a:spcAft>
              <a:buClr>
                <a:schemeClr val="dk1"/>
              </a:buClr>
              <a:buSzPts val="1400"/>
              <a:buChar char="–"/>
              <a:defRPr sz="1400"/>
            </a:lvl2pPr>
            <a:lvl3pPr indent="-304800" lvl="2" marL="1371600" algn="l">
              <a:spcBef>
                <a:spcPts val="20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125" name="Google Shape;125;p19"/>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26" name="Google Shape;126;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7" name="Google Shape;127;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8" name="Google Shape;128;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9" name="Shape 129"/>
        <p:cNvGrpSpPr/>
        <p:nvPr/>
      </p:nvGrpSpPr>
      <p:grpSpPr>
        <a:xfrm>
          <a:off x="0" y="0"/>
          <a:ext cx="0" cy="0"/>
          <a:chOff x="0" y="0"/>
          <a:chExt cx="0" cy="0"/>
        </a:xfrm>
      </p:grpSpPr>
      <p:sp>
        <p:nvSpPr>
          <p:cNvPr id="130" name="Google Shape;130;p20"/>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31" name="Google Shape;131;p20"/>
          <p:cNvSpPr/>
          <p:nvPr>
            <p:ph idx="2" type="pic"/>
          </p:nvPr>
        </p:nvSpPr>
        <p:spPr>
          <a:xfrm>
            <a:off x="896144" y="306388"/>
            <a:ext cx="2743200" cy="2057400"/>
          </a:xfrm>
          <a:prstGeom prst="rect">
            <a:avLst/>
          </a:prstGeom>
          <a:noFill/>
          <a:ln>
            <a:noFill/>
          </a:ln>
        </p:spPr>
      </p:sp>
      <p:sp>
        <p:nvSpPr>
          <p:cNvPr id="132" name="Google Shape;132;p20"/>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33" name="Google Shape;133;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4" name="Google Shape;134;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5" name="Google Shape;135;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6" name="Shape 136"/>
        <p:cNvGrpSpPr/>
        <p:nvPr/>
      </p:nvGrpSpPr>
      <p:grpSpPr>
        <a:xfrm>
          <a:off x="0" y="0"/>
          <a:ext cx="0" cy="0"/>
          <a:chOff x="0" y="0"/>
          <a:chExt cx="0" cy="0"/>
        </a:xfrm>
      </p:grpSpPr>
      <p:sp>
        <p:nvSpPr>
          <p:cNvPr id="137" name="Google Shape;137;p2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38" name="Google Shape;138;p21"/>
          <p:cNvSpPr txBox="1"/>
          <p:nvPr>
            <p:ph idx="1" type="body"/>
          </p:nvPr>
        </p:nvSpPr>
        <p:spPr>
          <a:xfrm rot="5400000">
            <a:off x="1154509" y="-125809"/>
            <a:ext cx="2262982" cy="41148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39" name="Google Shape;139;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0" name="Google Shape;140;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1" name="Google Shape;141;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grpSp>
        <p:nvGrpSpPr>
          <p:cNvPr id="16" name="Google Shape;16;p3"/>
          <p:cNvGrpSpPr/>
          <p:nvPr/>
        </p:nvGrpSpPr>
        <p:grpSpPr>
          <a:xfrm>
            <a:off x="-161152" y="3745772"/>
            <a:ext cx="9466303" cy="3400640"/>
            <a:chOff x="-12" y="3745772"/>
            <a:chExt cx="9466303" cy="3400640"/>
          </a:xfrm>
        </p:grpSpPr>
        <p:sp>
          <p:nvSpPr>
            <p:cNvPr id="17" name="Google Shape;17;p3"/>
            <p:cNvSpPr/>
            <p:nvPr/>
          </p:nvSpPr>
          <p:spPr>
            <a:xfrm rot="-5400000">
              <a:off x="703720" y="3042041"/>
              <a:ext cx="3400640" cy="4808103"/>
            </a:xfrm>
            <a:custGeom>
              <a:rect b="b" l="l" r="r" t="t"/>
              <a:pathLst>
                <a:path extrusionOk="0" h="2052552" w="1451714">
                  <a:moveTo>
                    <a:pt x="0" y="0"/>
                  </a:moveTo>
                  <a:lnTo>
                    <a:pt x="1451715" y="0"/>
                  </a:lnTo>
                  <a:lnTo>
                    <a:pt x="1451715" y="2052553"/>
                  </a:lnTo>
                  <a:lnTo>
                    <a:pt x="0" y="2052553"/>
                  </a:lnTo>
                  <a:lnTo>
                    <a:pt x="0" y="0"/>
                  </a:lnTo>
                  <a:close/>
                </a:path>
              </a:pathLst>
            </a:custGeom>
            <a:blipFill rotWithShape="1">
              <a:blip r:embed="rId2">
                <a:alphaModFix/>
              </a:blip>
              <a:stretch>
                <a:fillRect b="0" l="0" r="0" t="0"/>
              </a:stretch>
            </a:blipFill>
            <a:ln>
              <a:noFill/>
            </a:ln>
          </p:spPr>
        </p:sp>
        <p:sp>
          <p:nvSpPr>
            <p:cNvPr id="18" name="Google Shape;18;p3"/>
            <p:cNvSpPr/>
            <p:nvPr/>
          </p:nvSpPr>
          <p:spPr>
            <a:xfrm rot="-5400000">
              <a:off x="5361920" y="3042041"/>
              <a:ext cx="3400640" cy="4808103"/>
            </a:xfrm>
            <a:custGeom>
              <a:rect b="b" l="l" r="r" t="t"/>
              <a:pathLst>
                <a:path extrusionOk="0" h="2052552" w="1451714">
                  <a:moveTo>
                    <a:pt x="0" y="0"/>
                  </a:moveTo>
                  <a:lnTo>
                    <a:pt x="1451715" y="0"/>
                  </a:lnTo>
                  <a:lnTo>
                    <a:pt x="1451715" y="2052553"/>
                  </a:lnTo>
                  <a:lnTo>
                    <a:pt x="0" y="2052553"/>
                  </a:lnTo>
                  <a:lnTo>
                    <a:pt x="0" y="0"/>
                  </a:lnTo>
                  <a:close/>
                </a:path>
              </a:pathLst>
            </a:custGeom>
            <a:blipFill rotWithShape="1">
              <a:blip r:embed="rId2">
                <a:alphaModFix/>
              </a:blip>
              <a:stretch>
                <a:fillRect b="0" l="0" r="0" t="0"/>
              </a:stretch>
            </a:blipFill>
            <a:ln>
              <a:noFill/>
            </a:ln>
          </p:spPr>
        </p:sp>
      </p:grpSp>
      <p:sp>
        <p:nvSpPr>
          <p:cNvPr id="19" name="Google Shape;19;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2" name="Shape 142"/>
        <p:cNvGrpSpPr/>
        <p:nvPr/>
      </p:nvGrpSpPr>
      <p:grpSpPr>
        <a:xfrm>
          <a:off x="0" y="0"/>
          <a:ext cx="0" cy="0"/>
          <a:chOff x="0" y="0"/>
          <a:chExt cx="0" cy="0"/>
        </a:xfrm>
      </p:grpSpPr>
      <p:sp>
        <p:nvSpPr>
          <p:cNvPr id="143" name="Google Shape;143;p22"/>
          <p:cNvSpPr txBox="1"/>
          <p:nvPr>
            <p:ph type="title"/>
          </p:nvPr>
        </p:nvSpPr>
        <p:spPr>
          <a:xfrm rot="5400000">
            <a:off x="2366169" y="1085850"/>
            <a:ext cx="2925763" cy="10287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44" name="Google Shape;144;p22"/>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45" name="Google Shape;145;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6" name="Google Shape;146;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7" name="Google Shape;147;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5" name="Google Shape;25;p4"/>
          <p:cNvSpPr/>
          <p:nvPr/>
        </p:nvSpPr>
        <p:spPr>
          <a:xfrm>
            <a:off x="4984275" y="1442600"/>
            <a:ext cx="3488178" cy="3126279"/>
          </a:xfrm>
          <a:custGeom>
            <a:rect b="b" l="l" r="r" t="t"/>
            <a:pathLst>
              <a:path extrusionOk="0" h="2112351" w="2356877">
                <a:moveTo>
                  <a:pt x="0" y="0"/>
                </a:moveTo>
                <a:lnTo>
                  <a:pt x="2356877" y="0"/>
                </a:lnTo>
                <a:lnTo>
                  <a:pt x="2356877" y="2112351"/>
                </a:lnTo>
                <a:lnTo>
                  <a:pt x="0" y="2112351"/>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1" name="Google Shape;31;p5"/>
          <p:cNvSpPr/>
          <p:nvPr/>
        </p:nvSpPr>
        <p:spPr>
          <a:xfrm rot="-5400000">
            <a:off x="211153" y="4446412"/>
            <a:ext cx="511855" cy="1026276"/>
          </a:xfrm>
          <a:custGeom>
            <a:rect b="b" l="l" r="r" t="t"/>
            <a:pathLst>
              <a:path extrusionOk="0" h="2052552" w="1023710">
                <a:moveTo>
                  <a:pt x="0" y="0"/>
                </a:moveTo>
                <a:lnTo>
                  <a:pt x="1023710" y="0"/>
                </a:lnTo>
                <a:lnTo>
                  <a:pt x="1023710" y="2052553"/>
                </a:lnTo>
                <a:lnTo>
                  <a:pt x="0" y="2052553"/>
                </a:lnTo>
                <a:lnTo>
                  <a:pt x="0" y="0"/>
                </a:lnTo>
                <a:close/>
              </a:path>
            </a:pathLst>
          </a:custGeom>
          <a:blipFill rotWithShape="1">
            <a:blip r:embed="rId2">
              <a:alphaModFix/>
            </a:blip>
            <a:stretch>
              <a:fillRect b="0" l="0" r="0" t="0"/>
            </a:stretch>
          </a:blipFill>
          <a:ln>
            <a:noFill/>
          </a:ln>
        </p:spPr>
      </p:sp>
      <p:sp>
        <p:nvSpPr>
          <p:cNvPr id="32" name="Google Shape;32;p5"/>
          <p:cNvSpPr/>
          <p:nvPr/>
        </p:nvSpPr>
        <p:spPr>
          <a:xfrm rot="-5400000">
            <a:off x="1231625" y="4446412"/>
            <a:ext cx="511855" cy="1026276"/>
          </a:xfrm>
          <a:custGeom>
            <a:rect b="b" l="l" r="r" t="t"/>
            <a:pathLst>
              <a:path extrusionOk="0" h="2052552" w="1023710">
                <a:moveTo>
                  <a:pt x="0" y="0"/>
                </a:moveTo>
                <a:lnTo>
                  <a:pt x="1023710" y="0"/>
                </a:lnTo>
                <a:lnTo>
                  <a:pt x="1023710" y="2052553"/>
                </a:lnTo>
                <a:lnTo>
                  <a:pt x="0" y="2052553"/>
                </a:lnTo>
                <a:lnTo>
                  <a:pt x="0" y="0"/>
                </a:lnTo>
                <a:close/>
              </a:path>
            </a:pathLst>
          </a:custGeom>
          <a:blipFill rotWithShape="1">
            <a:blip r:embed="rId2">
              <a:alphaModFix/>
            </a:blip>
            <a:stretch>
              <a:fillRect b="0" l="0" r="0" t="0"/>
            </a:stretch>
          </a:blipFill>
          <a:ln>
            <a:noFill/>
          </a:ln>
        </p:spPr>
      </p:sp>
      <p:sp>
        <p:nvSpPr>
          <p:cNvPr id="33" name="Google Shape;33;p5"/>
          <p:cNvSpPr/>
          <p:nvPr/>
        </p:nvSpPr>
        <p:spPr>
          <a:xfrm rot="-5400000">
            <a:off x="2252097" y="4446412"/>
            <a:ext cx="511855" cy="1026276"/>
          </a:xfrm>
          <a:custGeom>
            <a:rect b="b" l="l" r="r" t="t"/>
            <a:pathLst>
              <a:path extrusionOk="0" h="2052552" w="1023710">
                <a:moveTo>
                  <a:pt x="0" y="0"/>
                </a:moveTo>
                <a:lnTo>
                  <a:pt x="1023710" y="0"/>
                </a:lnTo>
                <a:lnTo>
                  <a:pt x="1023710" y="2052553"/>
                </a:lnTo>
                <a:lnTo>
                  <a:pt x="0" y="2052553"/>
                </a:lnTo>
                <a:lnTo>
                  <a:pt x="0" y="0"/>
                </a:lnTo>
                <a:close/>
              </a:path>
            </a:pathLst>
          </a:custGeom>
          <a:blipFill rotWithShape="1">
            <a:blip r:embed="rId2">
              <a:alphaModFix/>
            </a:blip>
            <a:stretch>
              <a:fillRect b="0" l="0" r="0" t="0"/>
            </a:stretch>
          </a:blipFill>
          <a:ln>
            <a:noFill/>
          </a:ln>
        </p:spPr>
      </p:sp>
      <p:sp>
        <p:nvSpPr>
          <p:cNvPr id="34" name="Google Shape;34;p5"/>
          <p:cNvSpPr/>
          <p:nvPr/>
        </p:nvSpPr>
        <p:spPr>
          <a:xfrm rot="-5400000">
            <a:off x="3272569" y="4446412"/>
            <a:ext cx="511855" cy="1026276"/>
          </a:xfrm>
          <a:custGeom>
            <a:rect b="b" l="l" r="r" t="t"/>
            <a:pathLst>
              <a:path extrusionOk="0" h="2052552" w="1023710">
                <a:moveTo>
                  <a:pt x="0" y="0"/>
                </a:moveTo>
                <a:lnTo>
                  <a:pt x="1023710" y="0"/>
                </a:lnTo>
                <a:lnTo>
                  <a:pt x="1023710" y="2052553"/>
                </a:lnTo>
                <a:lnTo>
                  <a:pt x="0" y="2052553"/>
                </a:lnTo>
                <a:lnTo>
                  <a:pt x="0" y="0"/>
                </a:lnTo>
                <a:close/>
              </a:path>
            </a:pathLst>
          </a:custGeom>
          <a:blipFill rotWithShape="1">
            <a:blip r:embed="rId2">
              <a:alphaModFix/>
            </a:blip>
            <a:stretch>
              <a:fillRect b="0" l="0" r="0" t="0"/>
            </a:stretch>
          </a:blipFill>
          <a:ln>
            <a:noFill/>
          </a:ln>
        </p:spPr>
      </p:sp>
      <p:sp>
        <p:nvSpPr>
          <p:cNvPr id="35" name="Google Shape;35;p5"/>
          <p:cNvSpPr/>
          <p:nvPr/>
        </p:nvSpPr>
        <p:spPr>
          <a:xfrm rot="-5400000">
            <a:off x="4293041" y="4446412"/>
            <a:ext cx="511855" cy="1026276"/>
          </a:xfrm>
          <a:custGeom>
            <a:rect b="b" l="l" r="r" t="t"/>
            <a:pathLst>
              <a:path extrusionOk="0" h="2052552" w="1023710">
                <a:moveTo>
                  <a:pt x="0" y="0"/>
                </a:moveTo>
                <a:lnTo>
                  <a:pt x="1023710" y="0"/>
                </a:lnTo>
                <a:lnTo>
                  <a:pt x="1023710" y="2052553"/>
                </a:lnTo>
                <a:lnTo>
                  <a:pt x="0" y="2052553"/>
                </a:lnTo>
                <a:lnTo>
                  <a:pt x="0" y="0"/>
                </a:lnTo>
                <a:close/>
              </a:path>
            </a:pathLst>
          </a:custGeom>
          <a:blipFill rotWithShape="1">
            <a:blip r:embed="rId2">
              <a:alphaModFix/>
            </a:blip>
            <a:stretch>
              <a:fillRect b="0" l="0" r="0" t="0"/>
            </a:stretch>
          </a:blipFill>
          <a:ln>
            <a:noFill/>
          </a:ln>
        </p:spPr>
      </p:sp>
      <p:sp>
        <p:nvSpPr>
          <p:cNvPr id="36" name="Google Shape;36;p5"/>
          <p:cNvSpPr/>
          <p:nvPr/>
        </p:nvSpPr>
        <p:spPr>
          <a:xfrm rot="-5400000">
            <a:off x="5313512" y="4446412"/>
            <a:ext cx="511855" cy="1026276"/>
          </a:xfrm>
          <a:custGeom>
            <a:rect b="b" l="l" r="r" t="t"/>
            <a:pathLst>
              <a:path extrusionOk="0" h="2052552" w="1023710">
                <a:moveTo>
                  <a:pt x="0" y="0"/>
                </a:moveTo>
                <a:lnTo>
                  <a:pt x="1023710" y="0"/>
                </a:lnTo>
                <a:lnTo>
                  <a:pt x="1023710" y="2052553"/>
                </a:lnTo>
                <a:lnTo>
                  <a:pt x="0" y="2052553"/>
                </a:lnTo>
                <a:lnTo>
                  <a:pt x="0" y="0"/>
                </a:lnTo>
                <a:close/>
              </a:path>
            </a:pathLst>
          </a:custGeom>
          <a:blipFill rotWithShape="1">
            <a:blip r:embed="rId2">
              <a:alphaModFix/>
            </a:blip>
            <a:stretch>
              <a:fillRect b="0" l="0" r="0" t="0"/>
            </a:stretch>
          </a:blipFill>
          <a:ln>
            <a:noFill/>
          </a:ln>
        </p:spPr>
      </p:sp>
      <p:sp>
        <p:nvSpPr>
          <p:cNvPr id="37" name="Google Shape;37;p5"/>
          <p:cNvSpPr/>
          <p:nvPr/>
        </p:nvSpPr>
        <p:spPr>
          <a:xfrm rot="-5400000">
            <a:off x="6333984" y="4446412"/>
            <a:ext cx="511855" cy="1026276"/>
          </a:xfrm>
          <a:custGeom>
            <a:rect b="b" l="l" r="r" t="t"/>
            <a:pathLst>
              <a:path extrusionOk="0" h="2052552" w="1023710">
                <a:moveTo>
                  <a:pt x="0" y="0"/>
                </a:moveTo>
                <a:lnTo>
                  <a:pt x="1023710" y="0"/>
                </a:lnTo>
                <a:lnTo>
                  <a:pt x="1023710" y="2052553"/>
                </a:lnTo>
                <a:lnTo>
                  <a:pt x="0" y="2052553"/>
                </a:lnTo>
                <a:lnTo>
                  <a:pt x="0" y="0"/>
                </a:lnTo>
                <a:close/>
              </a:path>
            </a:pathLst>
          </a:custGeom>
          <a:blipFill rotWithShape="1">
            <a:blip r:embed="rId2">
              <a:alphaModFix/>
            </a:blip>
            <a:stretch>
              <a:fillRect b="0" l="0" r="0" t="0"/>
            </a:stretch>
          </a:blipFill>
          <a:ln>
            <a:noFill/>
          </a:ln>
        </p:spPr>
      </p:sp>
      <p:sp>
        <p:nvSpPr>
          <p:cNvPr id="38" name="Google Shape;38;p5"/>
          <p:cNvSpPr/>
          <p:nvPr/>
        </p:nvSpPr>
        <p:spPr>
          <a:xfrm rot="-5400000">
            <a:off x="7354456" y="4446412"/>
            <a:ext cx="511855" cy="1026276"/>
          </a:xfrm>
          <a:custGeom>
            <a:rect b="b" l="l" r="r" t="t"/>
            <a:pathLst>
              <a:path extrusionOk="0" h="2052552" w="1023710">
                <a:moveTo>
                  <a:pt x="0" y="0"/>
                </a:moveTo>
                <a:lnTo>
                  <a:pt x="1023710" y="0"/>
                </a:lnTo>
                <a:lnTo>
                  <a:pt x="1023710" y="2052553"/>
                </a:lnTo>
                <a:lnTo>
                  <a:pt x="0" y="2052553"/>
                </a:lnTo>
                <a:lnTo>
                  <a:pt x="0" y="0"/>
                </a:lnTo>
                <a:close/>
              </a:path>
            </a:pathLst>
          </a:custGeom>
          <a:blipFill rotWithShape="1">
            <a:blip r:embed="rId2">
              <a:alphaModFix/>
            </a:blip>
            <a:stretch>
              <a:fillRect b="0" l="0" r="0" t="0"/>
            </a:stretch>
          </a:blipFill>
          <a:ln>
            <a:noFill/>
          </a:ln>
        </p:spPr>
      </p:sp>
      <p:sp>
        <p:nvSpPr>
          <p:cNvPr id="39" name="Google Shape;39;p5"/>
          <p:cNvSpPr/>
          <p:nvPr/>
        </p:nvSpPr>
        <p:spPr>
          <a:xfrm rot="-5400000">
            <a:off x="8374928" y="4446412"/>
            <a:ext cx="511855" cy="1026276"/>
          </a:xfrm>
          <a:custGeom>
            <a:rect b="b" l="l" r="r" t="t"/>
            <a:pathLst>
              <a:path extrusionOk="0" h="2052552" w="1023710">
                <a:moveTo>
                  <a:pt x="0" y="0"/>
                </a:moveTo>
                <a:lnTo>
                  <a:pt x="1023710" y="0"/>
                </a:lnTo>
                <a:lnTo>
                  <a:pt x="1023710" y="2052553"/>
                </a:lnTo>
                <a:lnTo>
                  <a:pt x="0" y="2052553"/>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2" name="Google Shape;4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3" name="Google Shape;43;p6"/>
          <p:cNvSpPr/>
          <p:nvPr/>
        </p:nvSpPr>
        <p:spPr>
          <a:xfrm>
            <a:off x="6006396" y="2298984"/>
            <a:ext cx="2782699" cy="2546170"/>
          </a:xfrm>
          <a:custGeom>
            <a:rect b="b" l="l" r="r" t="t"/>
            <a:pathLst>
              <a:path extrusionOk="0" h="2078506" w="2271591">
                <a:moveTo>
                  <a:pt x="0" y="0"/>
                </a:moveTo>
                <a:lnTo>
                  <a:pt x="2271591" y="0"/>
                </a:lnTo>
                <a:lnTo>
                  <a:pt x="2271591" y="2078506"/>
                </a:lnTo>
                <a:lnTo>
                  <a:pt x="0" y="2078506"/>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4" name="Shape 44"/>
        <p:cNvGrpSpPr/>
        <p:nvPr/>
      </p:nvGrpSpPr>
      <p:grpSpPr>
        <a:xfrm>
          <a:off x="0" y="0"/>
          <a:ext cx="0" cy="0"/>
          <a:chOff x="0" y="0"/>
          <a:chExt cx="0" cy="0"/>
        </a:xfrm>
      </p:grpSpPr>
      <p:sp>
        <p:nvSpPr>
          <p:cNvPr id="45" name="Google Shape;45;p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6" name="Google Shape;46;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7" name="Google Shape;47;p7"/>
          <p:cNvSpPr/>
          <p:nvPr/>
        </p:nvSpPr>
        <p:spPr>
          <a:xfrm>
            <a:off x="5627059" y="2668291"/>
            <a:ext cx="2983236" cy="2267259"/>
          </a:xfrm>
          <a:custGeom>
            <a:rect b="b" l="l" r="r" t="t"/>
            <a:pathLst>
              <a:path extrusionOk="0" h="1929582" w="2538924">
                <a:moveTo>
                  <a:pt x="0" y="0"/>
                </a:moveTo>
                <a:lnTo>
                  <a:pt x="2538923" y="0"/>
                </a:lnTo>
                <a:lnTo>
                  <a:pt x="2538923" y="1929582"/>
                </a:lnTo>
                <a:lnTo>
                  <a:pt x="0" y="1929582"/>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1" name="Google Shape;51;p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2" name="Google Shape;52;p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3" name="Google Shape;5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4" name="Google Shape;54;p8"/>
          <p:cNvSpPr/>
          <p:nvPr/>
        </p:nvSpPr>
        <p:spPr>
          <a:xfrm>
            <a:off x="3522764" y="4125778"/>
            <a:ext cx="2098465" cy="2103725"/>
          </a:xfrm>
          <a:custGeom>
            <a:rect b="b" l="l" r="r" t="t"/>
            <a:pathLst>
              <a:path extrusionOk="0" h="2047421" w="2042302">
                <a:moveTo>
                  <a:pt x="0" y="0"/>
                </a:moveTo>
                <a:lnTo>
                  <a:pt x="2042302" y="0"/>
                </a:lnTo>
                <a:lnTo>
                  <a:pt x="2042302" y="2047421"/>
                </a:lnTo>
                <a:lnTo>
                  <a:pt x="0" y="2047421"/>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sp>
        <p:nvSpPr>
          <p:cNvPr id="56" name="Google Shape;56;p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7" name="Google Shape;5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58" name="Google Shape;58;p9"/>
          <p:cNvGrpSpPr/>
          <p:nvPr/>
        </p:nvGrpSpPr>
        <p:grpSpPr>
          <a:xfrm>
            <a:off x="-1121055" y="-605111"/>
            <a:ext cx="11386110" cy="1274724"/>
            <a:chOff x="11" y="-345288"/>
            <a:chExt cx="9144001" cy="1023711"/>
          </a:xfrm>
        </p:grpSpPr>
        <p:sp>
          <p:nvSpPr>
            <p:cNvPr id="59" name="Google Shape;59;p9"/>
            <p:cNvSpPr/>
            <p:nvPr/>
          </p:nvSpPr>
          <p:spPr>
            <a:xfrm>
              <a:off x="10" y="-345288"/>
              <a:ext cx="1021151" cy="1023711"/>
            </a:xfrm>
            <a:custGeom>
              <a:rect b="b" l="l" r="r" t="t"/>
              <a:pathLst>
                <a:path extrusionOk="0" h="2047421" w="2042302">
                  <a:moveTo>
                    <a:pt x="0" y="0"/>
                  </a:moveTo>
                  <a:lnTo>
                    <a:pt x="2042302" y="0"/>
                  </a:lnTo>
                  <a:lnTo>
                    <a:pt x="2042302" y="2047421"/>
                  </a:lnTo>
                  <a:lnTo>
                    <a:pt x="0" y="2047421"/>
                  </a:lnTo>
                  <a:lnTo>
                    <a:pt x="0" y="0"/>
                  </a:lnTo>
                  <a:close/>
                </a:path>
              </a:pathLst>
            </a:custGeom>
            <a:blipFill rotWithShape="1">
              <a:blip r:embed="rId2">
                <a:alphaModFix/>
              </a:blip>
              <a:stretch>
                <a:fillRect b="0" l="0" r="0" t="0"/>
              </a:stretch>
            </a:blipFill>
            <a:ln>
              <a:noFill/>
            </a:ln>
          </p:spPr>
        </p:sp>
        <p:sp>
          <p:nvSpPr>
            <p:cNvPr id="60" name="Google Shape;60;p9"/>
            <p:cNvSpPr/>
            <p:nvPr/>
          </p:nvSpPr>
          <p:spPr>
            <a:xfrm>
              <a:off x="1015367" y="-345288"/>
              <a:ext cx="1021151" cy="1023711"/>
            </a:xfrm>
            <a:custGeom>
              <a:rect b="b" l="l" r="r" t="t"/>
              <a:pathLst>
                <a:path extrusionOk="0" h="2047421" w="2042302">
                  <a:moveTo>
                    <a:pt x="0" y="0"/>
                  </a:moveTo>
                  <a:lnTo>
                    <a:pt x="2042302" y="0"/>
                  </a:lnTo>
                  <a:lnTo>
                    <a:pt x="2042302" y="2047421"/>
                  </a:lnTo>
                  <a:lnTo>
                    <a:pt x="0" y="2047421"/>
                  </a:lnTo>
                  <a:lnTo>
                    <a:pt x="0" y="0"/>
                  </a:lnTo>
                  <a:close/>
                </a:path>
              </a:pathLst>
            </a:custGeom>
            <a:blipFill rotWithShape="1">
              <a:blip r:embed="rId2">
                <a:alphaModFix/>
              </a:blip>
              <a:stretch>
                <a:fillRect b="0" l="0" r="0" t="0"/>
              </a:stretch>
            </a:blipFill>
            <a:ln>
              <a:noFill/>
            </a:ln>
          </p:spPr>
        </p:sp>
        <p:sp>
          <p:nvSpPr>
            <p:cNvPr id="61" name="Google Shape;61;p9"/>
            <p:cNvSpPr/>
            <p:nvPr/>
          </p:nvSpPr>
          <p:spPr>
            <a:xfrm>
              <a:off x="2030723" y="-345288"/>
              <a:ext cx="1021151" cy="1023711"/>
            </a:xfrm>
            <a:custGeom>
              <a:rect b="b" l="l" r="r" t="t"/>
              <a:pathLst>
                <a:path extrusionOk="0" h="2047421" w="2042302">
                  <a:moveTo>
                    <a:pt x="0" y="0"/>
                  </a:moveTo>
                  <a:lnTo>
                    <a:pt x="2042302" y="0"/>
                  </a:lnTo>
                  <a:lnTo>
                    <a:pt x="2042302" y="2047421"/>
                  </a:lnTo>
                  <a:lnTo>
                    <a:pt x="0" y="2047421"/>
                  </a:lnTo>
                  <a:lnTo>
                    <a:pt x="0" y="0"/>
                  </a:lnTo>
                  <a:close/>
                </a:path>
              </a:pathLst>
            </a:custGeom>
            <a:blipFill rotWithShape="1">
              <a:blip r:embed="rId2">
                <a:alphaModFix/>
              </a:blip>
              <a:stretch>
                <a:fillRect b="0" l="0" r="0" t="0"/>
              </a:stretch>
            </a:blipFill>
            <a:ln>
              <a:noFill/>
            </a:ln>
          </p:spPr>
        </p:sp>
        <p:sp>
          <p:nvSpPr>
            <p:cNvPr id="62" name="Google Shape;62;p9"/>
            <p:cNvSpPr/>
            <p:nvPr/>
          </p:nvSpPr>
          <p:spPr>
            <a:xfrm>
              <a:off x="3046079" y="-345288"/>
              <a:ext cx="1021151" cy="1023711"/>
            </a:xfrm>
            <a:custGeom>
              <a:rect b="b" l="l" r="r" t="t"/>
              <a:pathLst>
                <a:path extrusionOk="0" h="2047421" w="2042302">
                  <a:moveTo>
                    <a:pt x="0" y="0"/>
                  </a:moveTo>
                  <a:lnTo>
                    <a:pt x="2042302" y="0"/>
                  </a:lnTo>
                  <a:lnTo>
                    <a:pt x="2042302" y="2047421"/>
                  </a:lnTo>
                  <a:lnTo>
                    <a:pt x="0" y="2047421"/>
                  </a:lnTo>
                  <a:lnTo>
                    <a:pt x="0" y="0"/>
                  </a:lnTo>
                  <a:close/>
                </a:path>
              </a:pathLst>
            </a:custGeom>
            <a:blipFill rotWithShape="1">
              <a:blip r:embed="rId2">
                <a:alphaModFix/>
              </a:blip>
              <a:stretch>
                <a:fillRect b="0" l="0" r="0" t="0"/>
              </a:stretch>
            </a:blipFill>
            <a:ln>
              <a:noFill/>
            </a:ln>
          </p:spPr>
        </p:sp>
        <p:sp>
          <p:nvSpPr>
            <p:cNvPr id="63" name="Google Shape;63;p9"/>
            <p:cNvSpPr/>
            <p:nvPr/>
          </p:nvSpPr>
          <p:spPr>
            <a:xfrm>
              <a:off x="4061436" y="-345288"/>
              <a:ext cx="1021151" cy="1023711"/>
            </a:xfrm>
            <a:custGeom>
              <a:rect b="b" l="l" r="r" t="t"/>
              <a:pathLst>
                <a:path extrusionOk="0" h="2047421" w="2042302">
                  <a:moveTo>
                    <a:pt x="0" y="0"/>
                  </a:moveTo>
                  <a:lnTo>
                    <a:pt x="2042302" y="0"/>
                  </a:lnTo>
                  <a:lnTo>
                    <a:pt x="2042302" y="2047421"/>
                  </a:lnTo>
                  <a:lnTo>
                    <a:pt x="0" y="2047421"/>
                  </a:lnTo>
                  <a:lnTo>
                    <a:pt x="0" y="0"/>
                  </a:lnTo>
                  <a:close/>
                </a:path>
              </a:pathLst>
            </a:custGeom>
            <a:blipFill rotWithShape="1">
              <a:blip r:embed="rId2">
                <a:alphaModFix/>
              </a:blip>
              <a:stretch>
                <a:fillRect b="0" l="0" r="0" t="0"/>
              </a:stretch>
            </a:blipFill>
            <a:ln>
              <a:noFill/>
            </a:ln>
          </p:spPr>
        </p:sp>
        <p:sp>
          <p:nvSpPr>
            <p:cNvPr id="64" name="Google Shape;64;p9"/>
            <p:cNvSpPr/>
            <p:nvPr/>
          </p:nvSpPr>
          <p:spPr>
            <a:xfrm>
              <a:off x="5076792" y="-345288"/>
              <a:ext cx="1021151" cy="1023711"/>
            </a:xfrm>
            <a:custGeom>
              <a:rect b="b" l="l" r="r" t="t"/>
              <a:pathLst>
                <a:path extrusionOk="0" h="2047421" w="2042302">
                  <a:moveTo>
                    <a:pt x="0" y="0"/>
                  </a:moveTo>
                  <a:lnTo>
                    <a:pt x="2042302" y="0"/>
                  </a:lnTo>
                  <a:lnTo>
                    <a:pt x="2042302" y="2047421"/>
                  </a:lnTo>
                  <a:lnTo>
                    <a:pt x="0" y="2047421"/>
                  </a:lnTo>
                  <a:lnTo>
                    <a:pt x="0" y="0"/>
                  </a:lnTo>
                  <a:close/>
                </a:path>
              </a:pathLst>
            </a:custGeom>
            <a:blipFill rotWithShape="1">
              <a:blip r:embed="rId2">
                <a:alphaModFix/>
              </a:blip>
              <a:stretch>
                <a:fillRect b="0" l="0" r="0" t="0"/>
              </a:stretch>
            </a:blipFill>
            <a:ln>
              <a:noFill/>
            </a:ln>
          </p:spPr>
        </p:sp>
        <p:sp>
          <p:nvSpPr>
            <p:cNvPr id="65" name="Google Shape;65;p9"/>
            <p:cNvSpPr/>
            <p:nvPr/>
          </p:nvSpPr>
          <p:spPr>
            <a:xfrm>
              <a:off x="6092148" y="-345288"/>
              <a:ext cx="1021151" cy="1023711"/>
            </a:xfrm>
            <a:custGeom>
              <a:rect b="b" l="l" r="r" t="t"/>
              <a:pathLst>
                <a:path extrusionOk="0" h="2047421" w="2042302">
                  <a:moveTo>
                    <a:pt x="0" y="0"/>
                  </a:moveTo>
                  <a:lnTo>
                    <a:pt x="2042302" y="0"/>
                  </a:lnTo>
                  <a:lnTo>
                    <a:pt x="2042302" y="2047421"/>
                  </a:lnTo>
                  <a:lnTo>
                    <a:pt x="0" y="2047421"/>
                  </a:lnTo>
                  <a:lnTo>
                    <a:pt x="0" y="0"/>
                  </a:lnTo>
                  <a:close/>
                </a:path>
              </a:pathLst>
            </a:custGeom>
            <a:blipFill rotWithShape="1">
              <a:blip r:embed="rId2">
                <a:alphaModFix/>
              </a:blip>
              <a:stretch>
                <a:fillRect b="0" l="0" r="0" t="0"/>
              </a:stretch>
            </a:blipFill>
            <a:ln>
              <a:noFill/>
            </a:ln>
          </p:spPr>
        </p:sp>
        <p:sp>
          <p:nvSpPr>
            <p:cNvPr id="66" name="Google Shape;66;p9"/>
            <p:cNvSpPr/>
            <p:nvPr/>
          </p:nvSpPr>
          <p:spPr>
            <a:xfrm>
              <a:off x="7107504" y="-345288"/>
              <a:ext cx="1021151" cy="1023711"/>
            </a:xfrm>
            <a:custGeom>
              <a:rect b="b" l="l" r="r" t="t"/>
              <a:pathLst>
                <a:path extrusionOk="0" h="2047421" w="2042302">
                  <a:moveTo>
                    <a:pt x="0" y="0"/>
                  </a:moveTo>
                  <a:lnTo>
                    <a:pt x="2042302" y="0"/>
                  </a:lnTo>
                  <a:lnTo>
                    <a:pt x="2042302" y="2047421"/>
                  </a:lnTo>
                  <a:lnTo>
                    <a:pt x="0" y="2047421"/>
                  </a:lnTo>
                  <a:lnTo>
                    <a:pt x="0" y="0"/>
                  </a:lnTo>
                  <a:close/>
                </a:path>
              </a:pathLst>
            </a:custGeom>
            <a:blipFill rotWithShape="1">
              <a:blip r:embed="rId2">
                <a:alphaModFix/>
              </a:blip>
              <a:stretch>
                <a:fillRect b="0" l="0" r="0" t="0"/>
              </a:stretch>
            </a:blipFill>
            <a:ln>
              <a:noFill/>
            </a:ln>
          </p:spPr>
        </p:sp>
        <p:sp>
          <p:nvSpPr>
            <p:cNvPr id="67" name="Google Shape;67;p9"/>
            <p:cNvSpPr/>
            <p:nvPr/>
          </p:nvSpPr>
          <p:spPr>
            <a:xfrm>
              <a:off x="8122861" y="-345288"/>
              <a:ext cx="1021151" cy="1023711"/>
            </a:xfrm>
            <a:custGeom>
              <a:rect b="b" l="l" r="r" t="t"/>
              <a:pathLst>
                <a:path extrusionOk="0" h="2047421" w="2042302">
                  <a:moveTo>
                    <a:pt x="0" y="0"/>
                  </a:moveTo>
                  <a:lnTo>
                    <a:pt x="2042302" y="0"/>
                  </a:lnTo>
                  <a:lnTo>
                    <a:pt x="2042302" y="2047421"/>
                  </a:lnTo>
                  <a:lnTo>
                    <a:pt x="0" y="2047421"/>
                  </a:lnTo>
                  <a:lnTo>
                    <a:pt x="0" y="0"/>
                  </a:lnTo>
                  <a:close/>
                </a:path>
              </a:pathLst>
            </a:custGeom>
            <a:blipFill rotWithShape="1">
              <a:blip r:embed="rId2">
                <a:alphaModFix/>
              </a:blip>
              <a:stretch>
                <a:fillRect b="0" l="0" r="0" t="0"/>
              </a:stretch>
            </a:blipFill>
            <a:ln>
              <a:noFill/>
            </a:ln>
          </p:spPr>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 name="Shape 68"/>
        <p:cNvGrpSpPr/>
        <p:nvPr/>
      </p:nvGrpSpPr>
      <p:grpSpPr>
        <a:xfrm>
          <a:off x="0" y="0"/>
          <a:ext cx="0" cy="0"/>
          <a:chOff x="0" y="0"/>
          <a:chExt cx="0" cy="0"/>
        </a:xfrm>
      </p:grpSpPr>
      <p:sp>
        <p:nvSpPr>
          <p:cNvPr id="69" name="Google Shape;69;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0" name="Google Shape;70;p10"/>
          <p:cNvSpPr/>
          <p:nvPr/>
        </p:nvSpPr>
        <p:spPr>
          <a:xfrm flipH="1">
            <a:off x="7353031" y="-75508"/>
            <a:ext cx="1919456" cy="1919456"/>
          </a:xfrm>
          <a:custGeom>
            <a:rect b="b" l="l" r="r" t="t"/>
            <a:pathLst>
              <a:path extrusionOk="0" h="1023710" w="1023710">
                <a:moveTo>
                  <a:pt x="0" y="0"/>
                </a:moveTo>
                <a:lnTo>
                  <a:pt x="1023710" y="0"/>
                </a:lnTo>
                <a:lnTo>
                  <a:pt x="1023710" y="1023711"/>
                </a:lnTo>
                <a:lnTo>
                  <a:pt x="0" y="1023711"/>
                </a:lnTo>
                <a:lnTo>
                  <a:pt x="0" y="0"/>
                </a:lnTo>
                <a:close/>
              </a:path>
            </a:pathLst>
          </a:custGeom>
          <a:blipFill rotWithShape="1">
            <a:blip r:embed="rId2">
              <a:alphaModFix/>
            </a:blip>
            <a:stretch>
              <a:fillRect b="0" l="0" r="0" t="0"/>
            </a:stretch>
          </a:blipFill>
          <a:ln>
            <a:noFill/>
          </a:ln>
        </p:spPr>
      </p:sp>
      <p:sp>
        <p:nvSpPr>
          <p:cNvPr id="71" name="Google Shape;71;p10"/>
          <p:cNvSpPr/>
          <p:nvPr/>
        </p:nvSpPr>
        <p:spPr>
          <a:xfrm>
            <a:off x="-2920750" y="0"/>
            <a:ext cx="3636544" cy="5141643"/>
          </a:xfrm>
          <a:custGeom>
            <a:rect b="b" l="l" r="r" t="t"/>
            <a:pathLst>
              <a:path extrusionOk="0" h="2052552" w="1451714">
                <a:moveTo>
                  <a:pt x="0" y="0"/>
                </a:moveTo>
                <a:lnTo>
                  <a:pt x="1451715" y="0"/>
                </a:lnTo>
                <a:lnTo>
                  <a:pt x="1451715" y="2052553"/>
                </a:lnTo>
                <a:lnTo>
                  <a:pt x="0" y="2052553"/>
                </a:lnTo>
                <a:lnTo>
                  <a:pt x="0" y="0"/>
                </a:lnTo>
                <a:close/>
              </a:path>
            </a:pathLst>
          </a:custGeom>
          <a:blipFill rotWithShape="1">
            <a:blip r:embed="rId3">
              <a:alphaModFix/>
            </a:blip>
            <a:stretch>
              <a:fillRect b="0" l="0" r="0" t="0"/>
            </a:stretch>
          </a:blipFill>
          <a:ln>
            <a:noFill/>
          </a:ln>
        </p:spPr>
      </p:sp>
      <p:sp>
        <p:nvSpPr>
          <p:cNvPr id="72" name="Google Shape;72;p10"/>
          <p:cNvSpPr/>
          <p:nvPr/>
        </p:nvSpPr>
        <p:spPr>
          <a:xfrm>
            <a:off x="408929" y="2212665"/>
            <a:ext cx="2577524" cy="2844164"/>
          </a:xfrm>
          <a:custGeom>
            <a:rect b="b" l="l" r="r" t="t"/>
            <a:pathLst>
              <a:path extrusionOk="0" h="2053548" w="1861028">
                <a:moveTo>
                  <a:pt x="0" y="0"/>
                </a:moveTo>
                <a:lnTo>
                  <a:pt x="1861028" y="0"/>
                </a:lnTo>
                <a:lnTo>
                  <a:pt x="1861028" y="2053549"/>
                </a:lnTo>
                <a:lnTo>
                  <a:pt x="0" y="2053549"/>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2" Type="http://schemas.openxmlformats.org/officeDocument/2006/relationships/theme" Target="../theme/theme3.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1pPr>
            <a:lvl2pPr lvl="1">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2pPr>
            <a:lvl3pPr lvl="2">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3pPr>
            <a:lvl4pPr lvl="3">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4pPr>
            <a:lvl5pPr lvl="4">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5pPr>
            <a:lvl6pPr lvl="5">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6pPr>
            <a:lvl7pPr lvl="6">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7pPr>
            <a:lvl8pPr lvl="7">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8pPr>
            <a:lvl9pPr lvl="8">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b="1"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Light"/>
              <a:buChar char="○"/>
              <a:defRPr>
                <a:solidFill>
                  <a:schemeClr val="dk2"/>
                </a:solidFill>
                <a:latin typeface="Open Sans Light"/>
                <a:ea typeface="Open Sans Light"/>
                <a:cs typeface="Open Sans Light"/>
                <a:sym typeface="Open Sans Light"/>
              </a:defRPr>
            </a:lvl2pPr>
            <a:lvl3pPr indent="-317500" lvl="2" marL="1371600">
              <a:lnSpc>
                <a:spcPct val="115000"/>
              </a:lnSpc>
              <a:spcBef>
                <a:spcPts val="0"/>
              </a:spcBef>
              <a:spcAft>
                <a:spcPts val="0"/>
              </a:spcAft>
              <a:buClr>
                <a:schemeClr val="dk2"/>
              </a:buClr>
              <a:buSzPts val="1400"/>
              <a:buFont typeface="Open Sans Light"/>
              <a:buChar char="■"/>
              <a:defRPr>
                <a:solidFill>
                  <a:schemeClr val="dk2"/>
                </a:solidFill>
                <a:latin typeface="Open Sans Light"/>
                <a:ea typeface="Open Sans Light"/>
                <a:cs typeface="Open Sans Light"/>
                <a:sym typeface="Open Sans Light"/>
              </a:defRPr>
            </a:lvl3pPr>
            <a:lvl4pPr indent="-317500" lvl="3" marL="1828800">
              <a:lnSpc>
                <a:spcPct val="115000"/>
              </a:lnSpc>
              <a:spcBef>
                <a:spcPts val="0"/>
              </a:spcBef>
              <a:spcAft>
                <a:spcPts val="0"/>
              </a:spcAft>
              <a:buClr>
                <a:schemeClr val="dk2"/>
              </a:buClr>
              <a:buSzPts val="1400"/>
              <a:buFont typeface="Open Sans Light"/>
              <a:buChar char="●"/>
              <a:defRPr>
                <a:solidFill>
                  <a:schemeClr val="dk2"/>
                </a:solidFill>
                <a:latin typeface="Open Sans Light"/>
                <a:ea typeface="Open Sans Light"/>
                <a:cs typeface="Open Sans Light"/>
                <a:sym typeface="Open Sans Light"/>
              </a:defRPr>
            </a:lvl4pPr>
            <a:lvl5pPr indent="-317500" lvl="4" marL="2286000">
              <a:lnSpc>
                <a:spcPct val="115000"/>
              </a:lnSpc>
              <a:spcBef>
                <a:spcPts val="0"/>
              </a:spcBef>
              <a:spcAft>
                <a:spcPts val="0"/>
              </a:spcAft>
              <a:buClr>
                <a:schemeClr val="dk2"/>
              </a:buClr>
              <a:buSzPts val="1400"/>
              <a:buFont typeface="Open Sans Light"/>
              <a:buChar char="○"/>
              <a:defRPr>
                <a:solidFill>
                  <a:schemeClr val="dk2"/>
                </a:solidFill>
                <a:latin typeface="Open Sans Light"/>
                <a:ea typeface="Open Sans Light"/>
                <a:cs typeface="Open Sans Light"/>
                <a:sym typeface="Open Sans Light"/>
              </a:defRPr>
            </a:lvl5pPr>
            <a:lvl6pPr indent="-317500" lvl="5" marL="2743200">
              <a:lnSpc>
                <a:spcPct val="115000"/>
              </a:lnSpc>
              <a:spcBef>
                <a:spcPts val="0"/>
              </a:spcBef>
              <a:spcAft>
                <a:spcPts val="0"/>
              </a:spcAft>
              <a:buClr>
                <a:schemeClr val="dk2"/>
              </a:buClr>
              <a:buSzPts val="1400"/>
              <a:buFont typeface="Open Sans Light"/>
              <a:buChar char="■"/>
              <a:defRPr>
                <a:solidFill>
                  <a:schemeClr val="dk2"/>
                </a:solidFill>
                <a:latin typeface="Open Sans Light"/>
                <a:ea typeface="Open Sans Light"/>
                <a:cs typeface="Open Sans Light"/>
                <a:sym typeface="Open Sans Light"/>
              </a:defRPr>
            </a:lvl6pPr>
            <a:lvl7pPr indent="-317500" lvl="6" marL="3200400">
              <a:lnSpc>
                <a:spcPct val="115000"/>
              </a:lnSpc>
              <a:spcBef>
                <a:spcPts val="0"/>
              </a:spcBef>
              <a:spcAft>
                <a:spcPts val="0"/>
              </a:spcAft>
              <a:buClr>
                <a:schemeClr val="dk2"/>
              </a:buClr>
              <a:buSzPts val="1400"/>
              <a:buFont typeface="Open Sans Light"/>
              <a:buChar char="●"/>
              <a:defRPr>
                <a:solidFill>
                  <a:schemeClr val="dk2"/>
                </a:solidFill>
                <a:latin typeface="Open Sans Light"/>
                <a:ea typeface="Open Sans Light"/>
                <a:cs typeface="Open Sans Light"/>
                <a:sym typeface="Open Sans Light"/>
              </a:defRPr>
            </a:lvl7pPr>
            <a:lvl8pPr indent="-317500" lvl="7" marL="3657600">
              <a:lnSpc>
                <a:spcPct val="115000"/>
              </a:lnSpc>
              <a:spcBef>
                <a:spcPts val="0"/>
              </a:spcBef>
              <a:spcAft>
                <a:spcPts val="0"/>
              </a:spcAft>
              <a:buClr>
                <a:schemeClr val="dk2"/>
              </a:buClr>
              <a:buSzPts val="1400"/>
              <a:buFont typeface="Open Sans Light"/>
              <a:buChar char="○"/>
              <a:defRPr>
                <a:solidFill>
                  <a:schemeClr val="dk2"/>
                </a:solidFill>
                <a:latin typeface="Open Sans Light"/>
                <a:ea typeface="Open Sans Light"/>
                <a:cs typeface="Open Sans Light"/>
                <a:sym typeface="Open Sans Light"/>
              </a:defRPr>
            </a:lvl8pPr>
            <a:lvl9pPr indent="-317500" lvl="8" marL="4114800">
              <a:lnSpc>
                <a:spcPct val="115000"/>
              </a:lnSpc>
              <a:spcBef>
                <a:spcPts val="0"/>
              </a:spcBef>
              <a:spcAft>
                <a:spcPts val="0"/>
              </a:spcAft>
              <a:buClr>
                <a:schemeClr val="dk2"/>
              </a:buClr>
              <a:buSzPts val="1400"/>
              <a:buFont typeface="Open Sans Light"/>
              <a:buChar char="■"/>
              <a:defRPr>
                <a:solidFill>
                  <a:schemeClr val="dk2"/>
                </a:solidFill>
                <a:latin typeface="Open Sans Light"/>
                <a:ea typeface="Open Sans Light"/>
                <a:cs typeface="Open Sans Light"/>
                <a:sym typeface="Open Sans Ligh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 name="Shape 73"/>
        <p:cNvGrpSpPr/>
        <p:nvPr/>
      </p:nvGrpSpPr>
      <p:grpSpPr>
        <a:xfrm>
          <a:off x="0" y="0"/>
          <a:ext cx="0" cy="0"/>
          <a:chOff x="0" y="0"/>
          <a:chExt cx="0" cy="0"/>
        </a:xfrm>
      </p:grpSpPr>
      <p:sp>
        <p:nvSpPr>
          <p:cNvPr id="74" name="Google Shape;74;p1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75" name="Google Shape;75;p11"/>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76" name="Google Shape;76;p1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77" name="Google Shape;77;p1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78" name="Google Shape;78;p1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spcBef>
                <a:spcPts val="0"/>
              </a:spcBef>
              <a:buNone/>
              <a:defRPr b="0" i="0" sz="600" u="none" cap="none" strike="noStrike">
                <a:solidFill>
                  <a:srgbClr val="888888"/>
                </a:solidFill>
                <a:latin typeface="Calibri"/>
                <a:ea typeface="Calibri"/>
                <a:cs typeface="Calibri"/>
                <a:sym typeface="Calibri"/>
              </a:defRPr>
            </a:lvl1pPr>
            <a:lvl2pPr indent="0" lvl="1" marL="0" marR="0" rtl="0" algn="r">
              <a:spcBef>
                <a:spcPts val="0"/>
              </a:spcBef>
              <a:buNone/>
              <a:defRPr b="0" i="0" sz="600" u="none" cap="none" strike="noStrike">
                <a:solidFill>
                  <a:srgbClr val="888888"/>
                </a:solidFill>
                <a:latin typeface="Calibri"/>
                <a:ea typeface="Calibri"/>
                <a:cs typeface="Calibri"/>
                <a:sym typeface="Calibri"/>
              </a:defRPr>
            </a:lvl2pPr>
            <a:lvl3pPr indent="0" lvl="2" marL="0" marR="0" rtl="0" algn="r">
              <a:spcBef>
                <a:spcPts val="0"/>
              </a:spcBef>
              <a:buNone/>
              <a:defRPr b="0" i="0" sz="600" u="none" cap="none" strike="noStrike">
                <a:solidFill>
                  <a:srgbClr val="888888"/>
                </a:solidFill>
                <a:latin typeface="Calibri"/>
                <a:ea typeface="Calibri"/>
                <a:cs typeface="Calibri"/>
                <a:sym typeface="Calibri"/>
              </a:defRPr>
            </a:lvl3pPr>
            <a:lvl4pPr indent="0" lvl="3" marL="0" marR="0" rtl="0" algn="r">
              <a:spcBef>
                <a:spcPts val="0"/>
              </a:spcBef>
              <a:buNone/>
              <a:defRPr b="0" i="0" sz="600" u="none" cap="none" strike="noStrike">
                <a:solidFill>
                  <a:srgbClr val="888888"/>
                </a:solidFill>
                <a:latin typeface="Calibri"/>
                <a:ea typeface="Calibri"/>
                <a:cs typeface="Calibri"/>
                <a:sym typeface="Calibri"/>
              </a:defRPr>
            </a:lvl4pPr>
            <a:lvl5pPr indent="0" lvl="4" marL="0" marR="0" rtl="0" algn="r">
              <a:spcBef>
                <a:spcPts val="0"/>
              </a:spcBef>
              <a:buNone/>
              <a:defRPr b="0" i="0" sz="600" u="none" cap="none" strike="noStrike">
                <a:solidFill>
                  <a:srgbClr val="888888"/>
                </a:solidFill>
                <a:latin typeface="Calibri"/>
                <a:ea typeface="Calibri"/>
                <a:cs typeface="Calibri"/>
                <a:sym typeface="Calibri"/>
              </a:defRPr>
            </a:lvl5pPr>
            <a:lvl6pPr indent="0" lvl="5" marL="0" marR="0" rtl="0" algn="r">
              <a:spcBef>
                <a:spcPts val="0"/>
              </a:spcBef>
              <a:buNone/>
              <a:defRPr b="0" i="0" sz="600" u="none" cap="none" strike="noStrike">
                <a:solidFill>
                  <a:srgbClr val="888888"/>
                </a:solidFill>
                <a:latin typeface="Calibri"/>
                <a:ea typeface="Calibri"/>
                <a:cs typeface="Calibri"/>
                <a:sym typeface="Calibri"/>
              </a:defRPr>
            </a:lvl6pPr>
            <a:lvl7pPr indent="0" lvl="6" marL="0" marR="0" rtl="0" algn="r">
              <a:spcBef>
                <a:spcPts val="0"/>
              </a:spcBef>
              <a:buNone/>
              <a:defRPr b="0" i="0" sz="600" u="none" cap="none" strike="noStrike">
                <a:solidFill>
                  <a:srgbClr val="888888"/>
                </a:solidFill>
                <a:latin typeface="Calibri"/>
                <a:ea typeface="Calibri"/>
                <a:cs typeface="Calibri"/>
                <a:sym typeface="Calibri"/>
              </a:defRPr>
            </a:lvl7pPr>
            <a:lvl8pPr indent="0" lvl="7" marL="0" marR="0" rtl="0" algn="r">
              <a:spcBef>
                <a:spcPts val="0"/>
              </a:spcBef>
              <a:buNone/>
              <a:defRPr b="0" i="0" sz="600" u="none" cap="none" strike="noStrike">
                <a:solidFill>
                  <a:srgbClr val="888888"/>
                </a:solidFill>
                <a:latin typeface="Calibri"/>
                <a:ea typeface="Calibri"/>
                <a:cs typeface="Calibri"/>
                <a:sym typeface="Calibri"/>
              </a:defRPr>
            </a:lvl8pPr>
            <a:lvl9pPr indent="0" lvl="8" marL="0" marR="0" rtl="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5.png"/><Relationship Id="rId7" Type="http://schemas.openxmlformats.org/officeDocument/2006/relationships/image" Target="../media/image11.png"/><Relationship Id="rId8"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40.jpg"/><Relationship Id="rId9" Type="http://schemas.openxmlformats.org/officeDocument/2006/relationships/image" Target="../media/image2.png"/><Relationship Id="rId5" Type="http://schemas.openxmlformats.org/officeDocument/2006/relationships/image" Target="../media/image37.jpg"/><Relationship Id="rId6" Type="http://schemas.openxmlformats.org/officeDocument/2006/relationships/image" Target="../media/image36.jpg"/><Relationship Id="rId7" Type="http://schemas.openxmlformats.org/officeDocument/2006/relationships/image" Target="../media/image11.png"/><Relationship Id="rId8"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8.png"/><Relationship Id="rId6"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42.png"/><Relationship Id="rId6"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8.png"/><Relationship Id="rId6" Type="http://schemas.openxmlformats.org/officeDocument/2006/relationships/image" Target="../media/image5.png"/><Relationship Id="rId7" Type="http://schemas.openxmlformats.org/officeDocument/2006/relationships/image" Target="../media/image2.png"/><Relationship Id="rId8" Type="http://schemas.openxmlformats.org/officeDocument/2006/relationships/image" Target="../media/image25.png"/></Relationships>
</file>

<file path=ppt/slides/_rels/slide16.xml.rels><?xml version="1.0" encoding="UTF-8" standalone="yes"?><Relationships xmlns="http://schemas.openxmlformats.org/package/2006/relationships"><Relationship Id="rId11" Type="http://schemas.openxmlformats.org/officeDocument/2006/relationships/image" Target="../media/image21.png"/><Relationship Id="rId10" Type="http://schemas.openxmlformats.org/officeDocument/2006/relationships/image" Target="../media/image28.png"/><Relationship Id="rId13" Type="http://schemas.openxmlformats.org/officeDocument/2006/relationships/image" Target="../media/image4.png"/><Relationship Id="rId12" Type="http://schemas.openxmlformats.org/officeDocument/2006/relationships/image" Target="../media/image1.png"/><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38.png"/><Relationship Id="rId15" Type="http://schemas.openxmlformats.org/officeDocument/2006/relationships/image" Target="../media/image42.png"/><Relationship Id="rId14" Type="http://schemas.openxmlformats.org/officeDocument/2006/relationships/image" Target="../media/image6.png"/><Relationship Id="rId17" Type="http://schemas.openxmlformats.org/officeDocument/2006/relationships/image" Target="../media/image26.png"/><Relationship Id="rId16" Type="http://schemas.openxmlformats.org/officeDocument/2006/relationships/image" Target="../media/image25.png"/><Relationship Id="rId5" Type="http://schemas.openxmlformats.org/officeDocument/2006/relationships/image" Target="../media/image5.png"/><Relationship Id="rId19" Type="http://schemas.openxmlformats.org/officeDocument/2006/relationships/image" Target="../media/image20.png"/><Relationship Id="rId6" Type="http://schemas.openxmlformats.org/officeDocument/2006/relationships/image" Target="../media/image11.png"/><Relationship Id="rId18" Type="http://schemas.openxmlformats.org/officeDocument/2006/relationships/image" Target="../media/image18.png"/><Relationship Id="rId7" Type="http://schemas.openxmlformats.org/officeDocument/2006/relationships/image" Target="../media/image3.png"/><Relationship Id="rId8"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35.png"/><Relationship Id="rId5" Type="http://schemas.openxmlformats.org/officeDocument/2006/relationships/image" Target="../media/image11.png"/><Relationship Id="rId6" Type="http://schemas.openxmlformats.org/officeDocument/2006/relationships/image" Target="../media/image8.png"/><Relationship Id="rId7" Type="http://schemas.openxmlformats.org/officeDocument/2006/relationships/image" Target="../media/image2.png"/><Relationship Id="rId8"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23.png"/><Relationship Id="rId5" Type="http://schemas.openxmlformats.org/officeDocument/2006/relationships/image" Target="../media/image8.png"/><Relationship Id="rId6" Type="http://schemas.openxmlformats.org/officeDocument/2006/relationships/image" Target="../media/image11.png"/><Relationship Id="rId7"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8.png"/><Relationship Id="rId10" Type="http://schemas.openxmlformats.org/officeDocument/2006/relationships/image" Target="../media/image38.png"/><Relationship Id="rId9"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26.png"/><Relationship Id="rId7" Type="http://schemas.openxmlformats.org/officeDocument/2006/relationships/image" Target="../media/image18.png"/><Relationship Id="rId8"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44.jpg"/><Relationship Id="rId5" Type="http://schemas.openxmlformats.org/officeDocument/2006/relationships/image" Target="../media/image5.png"/><Relationship Id="rId6" Type="http://schemas.openxmlformats.org/officeDocument/2006/relationships/image" Target="../media/image11.png"/><Relationship Id="rId7"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3.png"/><Relationship Id="rId5" Type="http://schemas.openxmlformats.org/officeDocument/2006/relationships/image" Target="../media/image24.jpg"/><Relationship Id="rId6" Type="http://schemas.openxmlformats.org/officeDocument/2006/relationships/image" Target="../media/image2.png"/><Relationship Id="rId7"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8.png"/><Relationship Id="rId6"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8.png"/><Relationship Id="rId6"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1.png"/><Relationship Id="rId6"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23"/>
          <p:cNvPicPr preferRelativeResize="0"/>
          <p:nvPr/>
        </p:nvPicPr>
        <p:blipFill rotWithShape="1">
          <a:blip r:embed="rId3">
            <a:alphaModFix/>
          </a:blip>
          <a:srcRect b="24890" l="-21174" r="-21174" t="18858"/>
          <a:stretch/>
        </p:blipFill>
        <p:spPr>
          <a:xfrm>
            <a:off x="0" y="0"/>
            <a:ext cx="9144000" cy="5143500"/>
          </a:xfrm>
          <a:prstGeom prst="rect">
            <a:avLst/>
          </a:prstGeom>
          <a:noFill/>
          <a:ln>
            <a:noFill/>
          </a:ln>
        </p:spPr>
      </p:pic>
      <p:sp>
        <p:nvSpPr>
          <p:cNvPr id="153" name="Google Shape;153;p23"/>
          <p:cNvSpPr/>
          <p:nvPr/>
        </p:nvSpPr>
        <p:spPr>
          <a:xfrm>
            <a:off x="-111979" y="-790575"/>
            <a:ext cx="1589566" cy="1589566"/>
          </a:xfrm>
          <a:custGeom>
            <a:rect b="b" l="l" r="r" t="t"/>
            <a:pathLst>
              <a:path extrusionOk="0" h="3179131" w="3179131">
                <a:moveTo>
                  <a:pt x="0" y="0"/>
                </a:moveTo>
                <a:lnTo>
                  <a:pt x="3179131" y="0"/>
                </a:lnTo>
                <a:lnTo>
                  <a:pt x="3179131" y="3179131"/>
                </a:lnTo>
                <a:lnTo>
                  <a:pt x="0" y="3179131"/>
                </a:lnTo>
                <a:lnTo>
                  <a:pt x="0" y="0"/>
                </a:lnTo>
                <a:close/>
              </a:path>
            </a:pathLst>
          </a:custGeom>
          <a:blipFill rotWithShape="1">
            <a:blip r:embed="rId4">
              <a:alphaModFix/>
            </a:blip>
            <a:stretch>
              <a:fillRect b="0" l="0" r="0" t="0"/>
            </a:stretch>
          </a:blipFill>
          <a:ln>
            <a:noFill/>
          </a:ln>
        </p:spPr>
      </p:sp>
      <p:sp>
        <p:nvSpPr>
          <p:cNvPr id="154" name="Google Shape;154;p23"/>
          <p:cNvSpPr/>
          <p:nvPr/>
        </p:nvSpPr>
        <p:spPr>
          <a:xfrm>
            <a:off x="7563289" y="-592486"/>
            <a:ext cx="2377257" cy="2383215"/>
          </a:xfrm>
          <a:custGeom>
            <a:rect b="b" l="l" r="r" t="t"/>
            <a:pathLst>
              <a:path extrusionOk="0" h="4766429" w="4754513">
                <a:moveTo>
                  <a:pt x="0" y="0"/>
                </a:moveTo>
                <a:lnTo>
                  <a:pt x="4754513" y="0"/>
                </a:lnTo>
                <a:lnTo>
                  <a:pt x="4754513" y="4766430"/>
                </a:lnTo>
                <a:lnTo>
                  <a:pt x="0" y="4766430"/>
                </a:lnTo>
                <a:lnTo>
                  <a:pt x="0" y="0"/>
                </a:lnTo>
                <a:close/>
              </a:path>
            </a:pathLst>
          </a:custGeom>
          <a:blipFill rotWithShape="1">
            <a:blip r:embed="rId5">
              <a:alphaModFix/>
            </a:blip>
            <a:stretch>
              <a:fillRect b="0" l="0" r="0" t="0"/>
            </a:stretch>
          </a:blipFill>
          <a:ln>
            <a:noFill/>
          </a:ln>
        </p:spPr>
      </p:sp>
      <p:sp>
        <p:nvSpPr>
          <p:cNvPr id="155" name="Google Shape;155;p23"/>
          <p:cNvSpPr/>
          <p:nvPr/>
        </p:nvSpPr>
        <p:spPr>
          <a:xfrm rot="5400000">
            <a:off x="6038228" y="-726674"/>
            <a:ext cx="1446100" cy="2899448"/>
          </a:xfrm>
          <a:custGeom>
            <a:rect b="b" l="l" r="r" t="t"/>
            <a:pathLst>
              <a:path extrusionOk="0" h="5798895" w="2892199">
                <a:moveTo>
                  <a:pt x="0" y="0"/>
                </a:moveTo>
                <a:lnTo>
                  <a:pt x="2892199" y="0"/>
                </a:lnTo>
                <a:lnTo>
                  <a:pt x="2892199" y="5798895"/>
                </a:lnTo>
                <a:lnTo>
                  <a:pt x="0" y="5798895"/>
                </a:lnTo>
                <a:lnTo>
                  <a:pt x="0" y="0"/>
                </a:lnTo>
                <a:close/>
              </a:path>
            </a:pathLst>
          </a:custGeom>
          <a:blipFill rotWithShape="1">
            <a:blip r:embed="rId6">
              <a:alphaModFix/>
            </a:blip>
            <a:stretch>
              <a:fillRect b="0" l="0" r="0" t="0"/>
            </a:stretch>
          </a:blipFill>
          <a:ln>
            <a:noFill/>
          </a:ln>
        </p:spPr>
      </p:sp>
      <p:sp>
        <p:nvSpPr>
          <p:cNvPr id="156" name="Google Shape;156;p23"/>
          <p:cNvSpPr txBox="1"/>
          <p:nvPr/>
        </p:nvSpPr>
        <p:spPr>
          <a:xfrm>
            <a:off x="329105" y="1114082"/>
            <a:ext cx="6176400" cy="1600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5200" u="none" cap="none" strike="noStrike">
                <a:solidFill>
                  <a:srgbClr val="0F52FB"/>
                </a:solidFill>
                <a:latin typeface="Open Sans"/>
                <a:ea typeface="Open Sans"/>
                <a:cs typeface="Open Sans"/>
                <a:sym typeface="Open Sans"/>
              </a:rPr>
              <a:t>Business Career Advice Webinar</a:t>
            </a:r>
            <a:endParaRPr sz="700"/>
          </a:p>
        </p:txBody>
      </p:sp>
      <p:grpSp>
        <p:nvGrpSpPr>
          <p:cNvPr id="157" name="Google Shape;157;p23"/>
          <p:cNvGrpSpPr/>
          <p:nvPr/>
        </p:nvGrpSpPr>
        <p:grpSpPr>
          <a:xfrm>
            <a:off x="0" y="3931565"/>
            <a:ext cx="9143998" cy="1615380"/>
            <a:chOff x="0" y="-38100"/>
            <a:chExt cx="4816592" cy="850900"/>
          </a:xfrm>
        </p:grpSpPr>
        <p:sp>
          <p:nvSpPr>
            <p:cNvPr id="158" name="Google Shape;158;p23"/>
            <p:cNvSpPr/>
            <p:nvPr/>
          </p:nvSpPr>
          <p:spPr>
            <a:xfrm>
              <a:off x="0" y="0"/>
              <a:ext cx="4816592" cy="600286"/>
            </a:xfrm>
            <a:custGeom>
              <a:rect b="b" l="l" r="r" t="t"/>
              <a:pathLst>
                <a:path extrusionOk="0" h="600286" w="4816592">
                  <a:moveTo>
                    <a:pt x="0" y="0"/>
                  </a:moveTo>
                  <a:lnTo>
                    <a:pt x="4816592" y="0"/>
                  </a:lnTo>
                  <a:lnTo>
                    <a:pt x="4816592" y="600286"/>
                  </a:lnTo>
                  <a:lnTo>
                    <a:pt x="0" y="600286"/>
                  </a:lnTo>
                  <a:close/>
                </a:path>
              </a:pathLst>
            </a:custGeom>
            <a:solidFill>
              <a:srgbClr val="0F52FB"/>
            </a:solidFill>
            <a:ln>
              <a:noFill/>
            </a:ln>
          </p:spPr>
        </p:sp>
        <p:sp>
          <p:nvSpPr>
            <p:cNvPr id="159" name="Google Shape;159;p23"/>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60" name="Google Shape;160;p23"/>
          <p:cNvSpPr/>
          <p:nvPr/>
        </p:nvSpPr>
        <p:spPr>
          <a:xfrm>
            <a:off x="0" y="4561699"/>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7">
              <a:alphaModFix/>
            </a:blip>
            <a:stretch>
              <a:fillRect b="0" l="0" r="0" t="0"/>
            </a:stretch>
          </a:blipFill>
          <a:ln>
            <a:noFill/>
          </a:ln>
        </p:spPr>
      </p:sp>
      <p:sp>
        <p:nvSpPr>
          <p:cNvPr id="161" name="Google Shape;161;p23"/>
          <p:cNvSpPr/>
          <p:nvPr/>
        </p:nvSpPr>
        <p:spPr>
          <a:xfrm rot="-5400000">
            <a:off x="163498" y="2696348"/>
            <a:ext cx="1628714" cy="3265591"/>
          </a:xfrm>
          <a:custGeom>
            <a:rect b="b" l="l" r="r" t="t"/>
            <a:pathLst>
              <a:path extrusionOk="0" h="6531181" w="3257427">
                <a:moveTo>
                  <a:pt x="0" y="0"/>
                </a:moveTo>
                <a:lnTo>
                  <a:pt x="3257427" y="0"/>
                </a:lnTo>
                <a:lnTo>
                  <a:pt x="3257427" y="6531181"/>
                </a:lnTo>
                <a:lnTo>
                  <a:pt x="0" y="6531181"/>
                </a:lnTo>
                <a:lnTo>
                  <a:pt x="0" y="0"/>
                </a:lnTo>
                <a:close/>
              </a:path>
            </a:pathLst>
          </a:custGeom>
          <a:blipFill rotWithShape="1">
            <a:blip r:embed="rId6">
              <a:alphaModFix/>
            </a:blip>
            <a:stretch>
              <a:fillRect b="0" l="0" r="0" t="0"/>
            </a:stretch>
          </a:blipFill>
          <a:ln>
            <a:noFill/>
          </a:ln>
        </p:spPr>
      </p:sp>
      <p:sp>
        <p:nvSpPr>
          <p:cNvPr id="162" name="Google Shape;162;p23"/>
          <p:cNvSpPr/>
          <p:nvPr/>
        </p:nvSpPr>
        <p:spPr>
          <a:xfrm>
            <a:off x="5088299" y="1412331"/>
            <a:ext cx="5312715" cy="4037664"/>
          </a:xfrm>
          <a:custGeom>
            <a:rect b="b" l="l" r="r" t="t"/>
            <a:pathLst>
              <a:path extrusionOk="0" h="8075327" w="10625431">
                <a:moveTo>
                  <a:pt x="0" y="0"/>
                </a:moveTo>
                <a:lnTo>
                  <a:pt x="10625431" y="0"/>
                </a:lnTo>
                <a:lnTo>
                  <a:pt x="10625431" y="8075327"/>
                </a:lnTo>
                <a:lnTo>
                  <a:pt x="0" y="8075327"/>
                </a:lnTo>
                <a:lnTo>
                  <a:pt x="0" y="0"/>
                </a:lnTo>
                <a:close/>
              </a:path>
            </a:pathLst>
          </a:custGeom>
          <a:blipFill rotWithShape="1">
            <a:blip r:embed="rId8">
              <a:alphaModFix/>
            </a:blip>
            <a:stretch>
              <a:fillRect b="0" l="0" r="0" t="0"/>
            </a:stretch>
          </a:blipFill>
          <a:ln>
            <a:noFill/>
          </a:ln>
        </p:spPr>
      </p:sp>
      <p:grpSp>
        <p:nvGrpSpPr>
          <p:cNvPr id="163" name="Google Shape;163;p23"/>
          <p:cNvGrpSpPr/>
          <p:nvPr/>
        </p:nvGrpSpPr>
        <p:grpSpPr>
          <a:xfrm>
            <a:off x="329100" y="2735826"/>
            <a:ext cx="3384802" cy="511615"/>
            <a:chOff x="-2" y="-87"/>
            <a:chExt cx="1415146" cy="213900"/>
          </a:xfrm>
        </p:grpSpPr>
        <p:sp>
          <p:nvSpPr>
            <p:cNvPr id="164" name="Google Shape;164;p23"/>
            <p:cNvSpPr/>
            <p:nvPr/>
          </p:nvSpPr>
          <p:spPr>
            <a:xfrm>
              <a:off x="0" y="0"/>
              <a:ext cx="1415144" cy="213762"/>
            </a:xfrm>
            <a:custGeom>
              <a:rect b="b" l="l" r="r" t="t"/>
              <a:pathLst>
                <a:path extrusionOk="0" h="213762" w="1415144">
                  <a:moveTo>
                    <a:pt x="106881" y="0"/>
                  </a:moveTo>
                  <a:lnTo>
                    <a:pt x="1308263" y="0"/>
                  </a:lnTo>
                  <a:cubicBezTo>
                    <a:pt x="1336610" y="0"/>
                    <a:pt x="1363795" y="11261"/>
                    <a:pt x="1383839" y="31305"/>
                  </a:cubicBezTo>
                  <a:cubicBezTo>
                    <a:pt x="1403883" y="51349"/>
                    <a:pt x="1415144" y="78534"/>
                    <a:pt x="1415144" y="106881"/>
                  </a:cubicBezTo>
                  <a:lnTo>
                    <a:pt x="1415144" y="106881"/>
                  </a:lnTo>
                  <a:cubicBezTo>
                    <a:pt x="1415144" y="135228"/>
                    <a:pt x="1403883" y="162413"/>
                    <a:pt x="1383839" y="182457"/>
                  </a:cubicBezTo>
                  <a:cubicBezTo>
                    <a:pt x="1363795" y="202501"/>
                    <a:pt x="1336610" y="213762"/>
                    <a:pt x="1308263" y="213762"/>
                  </a:cubicBezTo>
                  <a:lnTo>
                    <a:pt x="106881" y="213762"/>
                  </a:lnTo>
                  <a:cubicBezTo>
                    <a:pt x="78534" y="213762"/>
                    <a:pt x="51349" y="202501"/>
                    <a:pt x="31305" y="182457"/>
                  </a:cubicBezTo>
                  <a:cubicBezTo>
                    <a:pt x="11261" y="162413"/>
                    <a:pt x="0" y="135228"/>
                    <a:pt x="0" y="106881"/>
                  </a:cubicBezTo>
                  <a:lnTo>
                    <a:pt x="0" y="106881"/>
                  </a:lnTo>
                  <a:cubicBezTo>
                    <a:pt x="0" y="78534"/>
                    <a:pt x="11261" y="51349"/>
                    <a:pt x="31305" y="31305"/>
                  </a:cubicBezTo>
                  <a:cubicBezTo>
                    <a:pt x="51349" y="11261"/>
                    <a:pt x="78534" y="0"/>
                    <a:pt x="106881" y="0"/>
                  </a:cubicBezTo>
                  <a:close/>
                </a:path>
              </a:pathLst>
            </a:custGeom>
            <a:solidFill>
              <a:srgbClr val="CB6CE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65" name="Google Shape;165;p23"/>
            <p:cNvSpPr txBox="1"/>
            <p:nvPr/>
          </p:nvSpPr>
          <p:spPr>
            <a:xfrm>
              <a:off x="-2" y="-87"/>
              <a:ext cx="1415100" cy="213900"/>
            </a:xfrm>
            <a:prstGeom prst="rect">
              <a:avLst/>
            </a:prstGeom>
            <a:noFill/>
            <a:ln>
              <a:noFill/>
            </a:ln>
          </p:spPr>
          <p:txBody>
            <a:bodyPr anchorCtr="0" anchor="ctr" bIns="25400" lIns="25400" spcFirstLastPara="1" rIns="25400" wrap="square" tIns="25400">
              <a:noAutofit/>
            </a:bodyPr>
            <a:lstStyle/>
            <a:p>
              <a:pPr indent="0" lvl="0" marL="0" marR="0" rtl="0" algn="l">
                <a:lnSpc>
                  <a:spcPct val="100000"/>
                </a:lnSpc>
                <a:spcBef>
                  <a:spcPts val="0"/>
                </a:spcBef>
                <a:spcAft>
                  <a:spcPts val="0"/>
                </a:spcAft>
                <a:buNone/>
              </a:pPr>
              <a:r>
                <a:rPr b="0" i="0" lang="en" sz="2400" u="none" cap="none" strike="noStrike">
                  <a:solidFill>
                    <a:srgbClr val="FFFFFF"/>
                  </a:solidFill>
                  <a:latin typeface="Open Sans Light"/>
                  <a:ea typeface="Open Sans Light"/>
                  <a:cs typeface="Open Sans Light"/>
                  <a:sym typeface="Open Sans Light"/>
                </a:rPr>
                <a:t>  Webinar Presentation</a:t>
              </a:r>
              <a:endParaRPr sz="700"/>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32"/>
          <p:cNvPicPr preferRelativeResize="0"/>
          <p:nvPr/>
        </p:nvPicPr>
        <p:blipFill rotWithShape="1">
          <a:blip r:embed="rId3">
            <a:alphaModFix/>
          </a:blip>
          <a:srcRect b="24890" l="-21174" r="-21174" t="18858"/>
          <a:stretch/>
        </p:blipFill>
        <p:spPr>
          <a:xfrm>
            <a:off x="0" y="0"/>
            <a:ext cx="9144000" cy="5143500"/>
          </a:xfrm>
          <a:prstGeom prst="rect">
            <a:avLst/>
          </a:prstGeom>
          <a:noFill/>
          <a:ln>
            <a:noFill/>
          </a:ln>
        </p:spPr>
      </p:pic>
      <p:sp>
        <p:nvSpPr>
          <p:cNvPr id="331" name="Google Shape;331;p32"/>
          <p:cNvSpPr txBox="1"/>
          <p:nvPr/>
        </p:nvSpPr>
        <p:spPr>
          <a:xfrm>
            <a:off x="3141997" y="3720334"/>
            <a:ext cx="19902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Open Sans Light"/>
                <a:ea typeface="Open Sans Light"/>
                <a:cs typeface="Open Sans Light"/>
                <a:sym typeface="Open Sans Light"/>
              </a:rPr>
              <a:t>Elaborate on what you want to discuss. </a:t>
            </a:r>
            <a:endParaRPr sz="700"/>
          </a:p>
        </p:txBody>
      </p:sp>
      <p:grpSp>
        <p:nvGrpSpPr>
          <p:cNvPr id="332" name="Google Shape;332;p32"/>
          <p:cNvGrpSpPr/>
          <p:nvPr/>
        </p:nvGrpSpPr>
        <p:grpSpPr>
          <a:xfrm>
            <a:off x="3141997" y="3302918"/>
            <a:ext cx="1509013" cy="351968"/>
            <a:chOff x="0" y="0"/>
            <a:chExt cx="630901" cy="147154"/>
          </a:xfrm>
        </p:grpSpPr>
        <p:sp>
          <p:nvSpPr>
            <p:cNvPr id="333" name="Google Shape;333;p32"/>
            <p:cNvSpPr/>
            <p:nvPr/>
          </p:nvSpPr>
          <p:spPr>
            <a:xfrm>
              <a:off x="0" y="0"/>
              <a:ext cx="630793" cy="147154"/>
            </a:xfrm>
            <a:custGeom>
              <a:rect b="b" l="l" r="r" t="t"/>
              <a:pathLst>
                <a:path extrusionOk="0" h="147154" w="630793">
                  <a:moveTo>
                    <a:pt x="73577" y="0"/>
                  </a:moveTo>
                  <a:lnTo>
                    <a:pt x="557216" y="0"/>
                  </a:lnTo>
                  <a:cubicBezTo>
                    <a:pt x="576729" y="0"/>
                    <a:pt x="595444" y="7752"/>
                    <a:pt x="609242" y="21550"/>
                  </a:cubicBezTo>
                  <a:cubicBezTo>
                    <a:pt x="623041" y="35349"/>
                    <a:pt x="630793" y="54063"/>
                    <a:pt x="630793" y="73577"/>
                  </a:cubicBezTo>
                  <a:lnTo>
                    <a:pt x="630793" y="73577"/>
                  </a:lnTo>
                  <a:cubicBezTo>
                    <a:pt x="630793" y="114212"/>
                    <a:pt x="597851" y="147154"/>
                    <a:pt x="557216" y="147154"/>
                  </a:cubicBezTo>
                  <a:lnTo>
                    <a:pt x="73577" y="147154"/>
                  </a:lnTo>
                  <a:cubicBezTo>
                    <a:pt x="32942" y="147154"/>
                    <a:pt x="0" y="114212"/>
                    <a:pt x="0" y="73577"/>
                  </a:cubicBezTo>
                  <a:lnTo>
                    <a:pt x="0" y="73577"/>
                  </a:lnTo>
                  <a:cubicBezTo>
                    <a:pt x="0" y="32942"/>
                    <a:pt x="32942" y="0"/>
                    <a:pt x="73577" y="0"/>
                  </a:cubicBezTo>
                  <a:close/>
                </a:path>
              </a:pathLst>
            </a:custGeom>
            <a:solidFill>
              <a:srgbClr val="CB6CE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34" name="Google Shape;334;p32"/>
            <p:cNvSpPr txBox="1"/>
            <p:nvPr/>
          </p:nvSpPr>
          <p:spPr>
            <a:xfrm>
              <a:off x="1" y="3"/>
              <a:ext cx="630900" cy="1470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0" i="0" lang="en" sz="1600" u="none" cap="none" strike="noStrike">
                  <a:solidFill>
                    <a:srgbClr val="FFFFFF"/>
                  </a:solidFill>
                  <a:latin typeface="Open Sans Light"/>
                  <a:ea typeface="Open Sans Light"/>
                  <a:cs typeface="Open Sans Light"/>
                  <a:sym typeface="Open Sans Light"/>
                </a:rPr>
                <a:t>Topic Four</a:t>
              </a:r>
              <a:endParaRPr sz="700"/>
            </a:p>
          </p:txBody>
        </p:sp>
      </p:grpSp>
      <p:grpSp>
        <p:nvGrpSpPr>
          <p:cNvPr id="335" name="Google Shape;335;p32"/>
          <p:cNvGrpSpPr/>
          <p:nvPr/>
        </p:nvGrpSpPr>
        <p:grpSpPr>
          <a:xfrm>
            <a:off x="548646" y="3298146"/>
            <a:ext cx="1508991" cy="351963"/>
            <a:chOff x="0" y="0"/>
            <a:chExt cx="630902" cy="147154"/>
          </a:xfrm>
        </p:grpSpPr>
        <p:sp>
          <p:nvSpPr>
            <p:cNvPr id="336" name="Google Shape;336;p32"/>
            <p:cNvSpPr/>
            <p:nvPr/>
          </p:nvSpPr>
          <p:spPr>
            <a:xfrm>
              <a:off x="0" y="0"/>
              <a:ext cx="630793" cy="147154"/>
            </a:xfrm>
            <a:custGeom>
              <a:rect b="b" l="l" r="r" t="t"/>
              <a:pathLst>
                <a:path extrusionOk="0" h="147154" w="630793">
                  <a:moveTo>
                    <a:pt x="73577" y="0"/>
                  </a:moveTo>
                  <a:lnTo>
                    <a:pt x="557216" y="0"/>
                  </a:lnTo>
                  <a:cubicBezTo>
                    <a:pt x="576729" y="0"/>
                    <a:pt x="595444" y="7752"/>
                    <a:pt x="609242" y="21550"/>
                  </a:cubicBezTo>
                  <a:cubicBezTo>
                    <a:pt x="623041" y="35349"/>
                    <a:pt x="630793" y="54063"/>
                    <a:pt x="630793" y="73577"/>
                  </a:cubicBezTo>
                  <a:lnTo>
                    <a:pt x="630793" y="73577"/>
                  </a:lnTo>
                  <a:cubicBezTo>
                    <a:pt x="630793" y="114212"/>
                    <a:pt x="597851" y="147154"/>
                    <a:pt x="557216" y="147154"/>
                  </a:cubicBezTo>
                  <a:lnTo>
                    <a:pt x="73577" y="147154"/>
                  </a:lnTo>
                  <a:cubicBezTo>
                    <a:pt x="32942" y="147154"/>
                    <a:pt x="0" y="114212"/>
                    <a:pt x="0" y="73577"/>
                  </a:cubicBezTo>
                  <a:lnTo>
                    <a:pt x="0" y="73577"/>
                  </a:lnTo>
                  <a:cubicBezTo>
                    <a:pt x="0" y="32942"/>
                    <a:pt x="32942" y="0"/>
                    <a:pt x="73577" y="0"/>
                  </a:cubicBezTo>
                  <a:close/>
                </a:path>
              </a:pathLst>
            </a:custGeom>
            <a:solidFill>
              <a:srgbClr val="CB6CE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37" name="Google Shape;337;p32"/>
            <p:cNvSpPr txBox="1"/>
            <p:nvPr/>
          </p:nvSpPr>
          <p:spPr>
            <a:xfrm>
              <a:off x="2" y="1"/>
              <a:ext cx="630900" cy="1470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0" i="0" lang="en" sz="1600" u="none" cap="none" strike="noStrike">
                  <a:solidFill>
                    <a:srgbClr val="FFFFFF"/>
                  </a:solidFill>
                  <a:latin typeface="Open Sans Light"/>
                  <a:ea typeface="Open Sans Light"/>
                  <a:cs typeface="Open Sans Light"/>
                  <a:sym typeface="Open Sans Light"/>
                </a:rPr>
                <a:t>Topic Three</a:t>
              </a:r>
              <a:endParaRPr sz="700"/>
            </a:p>
          </p:txBody>
        </p:sp>
      </p:grpSp>
      <p:sp>
        <p:nvSpPr>
          <p:cNvPr id="338" name="Google Shape;338;p32"/>
          <p:cNvSpPr txBox="1"/>
          <p:nvPr/>
        </p:nvSpPr>
        <p:spPr>
          <a:xfrm>
            <a:off x="514350" y="3720334"/>
            <a:ext cx="19902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Open Sans Light"/>
                <a:ea typeface="Open Sans Light"/>
                <a:cs typeface="Open Sans Light"/>
                <a:sym typeface="Open Sans Light"/>
              </a:rPr>
              <a:t>Elaborate on what you want to discuss. </a:t>
            </a:r>
            <a:endParaRPr sz="700"/>
          </a:p>
        </p:txBody>
      </p:sp>
      <p:sp>
        <p:nvSpPr>
          <p:cNvPr id="339" name="Google Shape;339;p32"/>
          <p:cNvSpPr txBox="1"/>
          <p:nvPr/>
        </p:nvSpPr>
        <p:spPr>
          <a:xfrm>
            <a:off x="514350" y="2461861"/>
            <a:ext cx="19353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Open Sans Light"/>
                <a:ea typeface="Open Sans Light"/>
                <a:cs typeface="Open Sans Light"/>
                <a:sym typeface="Open Sans Light"/>
              </a:rPr>
              <a:t>Elaborate on what you want to discuss. </a:t>
            </a:r>
            <a:endParaRPr sz="700"/>
          </a:p>
        </p:txBody>
      </p:sp>
      <p:sp>
        <p:nvSpPr>
          <p:cNvPr id="340" name="Google Shape;340;p32"/>
          <p:cNvSpPr txBox="1"/>
          <p:nvPr/>
        </p:nvSpPr>
        <p:spPr>
          <a:xfrm>
            <a:off x="3141997" y="2461861"/>
            <a:ext cx="19353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Open Sans Light"/>
                <a:ea typeface="Open Sans Light"/>
                <a:cs typeface="Open Sans Light"/>
                <a:sym typeface="Open Sans Light"/>
              </a:rPr>
              <a:t>Elaborate on what you want to discuss. </a:t>
            </a:r>
            <a:endParaRPr sz="700"/>
          </a:p>
        </p:txBody>
      </p:sp>
      <p:grpSp>
        <p:nvGrpSpPr>
          <p:cNvPr id="341" name="Google Shape;341;p32"/>
          <p:cNvGrpSpPr/>
          <p:nvPr/>
        </p:nvGrpSpPr>
        <p:grpSpPr>
          <a:xfrm>
            <a:off x="0" y="4489369"/>
            <a:ext cx="9143998" cy="1615381"/>
            <a:chOff x="0" y="-38100"/>
            <a:chExt cx="4816592" cy="850900"/>
          </a:xfrm>
        </p:grpSpPr>
        <p:sp>
          <p:nvSpPr>
            <p:cNvPr id="342" name="Google Shape;342;p32"/>
            <p:cNvSpPr/>
            <p:nvPr/>
          </p:nvSpPr>
          <p:spPr>
            <a:xfrm>
              <a:off x="0" y="0"/>
              <a:ext cx="4816592" cy="306463"/>
            </a:xfrm>
            <a:custGeom>
              <a:rect b="b" l="l" r="r" t="t"/>
              <a:pathLst>
                <a:path extrusionOk="0" h="306463" w="4816592">
                  <a:moveTo>
                    <a:pt x="0" y="0"/>
                  </a:moveTo>
                  <a:lnTo>
                    <a:pt x="4816592" y="0"/>
                  </a:lnTo>
                  <a:lnTo>
                    <a:pt x="4816592" y="306463"/>
                  </a:lnTo>
                  <a:lnTo>
                    <a:pt x="0" y="306463"/>
                  </a:lnTo>
                  <a:close/>
                </a:path>
              </a:pathLst>
            </a:custGeom>
            <a:solidFill>
              <a:srgbClr val="0F52FB"/>
            </a:solidFill>
            <a:ln>
              <a:noFill/>
            </a:ln>
          </p:spPr>
        </p:sp>
        <p:sp>
          <p:nvSpPr>
            <p:cNvPr id="343" name="Google Shape;343;p32"/>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44" name="Google Shape;344;p32"/>
          <p:cNvSpPr/>
          <p:nvPr/>
        </p:nvSpPr>
        <p:spPr>
          <a:xfrm>
            <a:off x="0" y="4561699"/>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4">
              <a:alphaModFix/>
            </a:blip>
            <a:stretch>
              <a:fillRect b="0" l="0" r="0" t="0"/>
            </a:stretch>
          </a:blipFill>
          <a:ln>
            <a:noFill/>
          </a:ln>
        </p:spPr>
      </p:sp>
      <p:grpSp>
        <p:nvGrpSpPr>
          <p:cNvPr id="345" name="Google Shape;345;p32"/>
          <p:cNvGrpSpPr/>
          <p:nvPr/>
        </p:nvGrpSpPr>
        <p:grpSpPr>
          <a:xfrm>
            <a:off x="488938" y="810403"/>
            <a:ext cx="3137149" cy="764944"/>
            <a:chOff x="0" y="-82"/>
            <a:chExt cx="1311605" cy="319814"/>
          </a:xfrm>
        </p:grpSpPr>
        <p:sp>
          <p:nvSpPr>
            <p:cNvPr id="346" name="Google Shape;346;p32"/>
            <p:cNvSpPr/>
            <p:nvPr/>
          </p:nvSpPr>
          <p:spPr>
            <a:xfrm>
              <a:off x="0" y="0"/>
              <a:ext cx="1311511" cy="319732"/>
            </a:xfrm>
            <a:custGeom>
              <a:rect b="b" l="l" r="r" t="t"/>
              <a:pathLst>
                <a:path extrusionOk="0" h="319732" w="1311511">
                  <a:moveTo>
                    <a:pt x="115996" y="0"/>
                  </a:moveTo>
                  <a:lnTo>
                    <a:pt x="1195515" y="0"/>
                  </a:lnTo>
                  <a:cubicBezTo>
                    <a:pt x="1259578" y="0"/>
                    <a:pt x="1311511" y="51933"/>
                    <a:pt x="1311511" y="115996"/>
                  </a:cubicBezTo>
                  <a:lnTo>
                    <a:pt x="1311511" y="203736"/>
                  </a:lnTo>
                  <a:cubicBezTo>
                    <a:pt x="1311511" y="267799"/>
                    <a:pt x="1259578" y="319732"/>
                    <a:pt x="1195515" y="319732"/>
                  </a:cubicBezTo>
                  <a:lnTo>
                    <a:pt x="115996" y="319732"/>
                  </a:lnTo>
                  <a:cubicBezTo>
                    <a:pt x="51933" y="319732"/>
                    <a:pt x="0" y="267799"/>
                    <a:pt x="0" y="203736"/>
                  </a:cubicBezTo>
                  <a:lnTo>
                    <a:pt x="0" y="115996"/>
                  </a:lnTo>
                  <a:cubicBezTo>
                    <a:pt x="0" y="51933"/>
                    <a:pt x="51933" y="0"/>
                    <a:pt x="115996" y="0"/>
                  </a:cubicBezTo>
                  <a:close/>
                </a:path>
              </a:pathLst>
            </a:custGeom>
            <a:solidFill>
              <a:srgbClr val="FBC04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7" name="Google Shape;347;p32"/>
            <p:cNvSpPr txBox="1"/>
            <p:nvPr/>
          </p:nvSpPr>
          <p:spPr>
            <a:xfrm>
              <a:off x="5" y="-82"/>
              <a:ext cx="1311600" cy="319800"/>
            </a:xfrm>
            <a:prstGeom prst="rect">
              <a:avLst/>
            </a:prstGeom>
            <a:noFill/>
            <a:ln>
              <a:noFill/>
            </a:ln>
          </p:spPr>
          <p:txBody>
            <a:bodyPr anchorCtr="0" anchor="ctr" bIns="25400" lIns="25400" spcFirstLastPara="1" rIns="25400" wrap="square" tIns="25400">
              <a:noAutofit/>
            </a:bodyPr>
            <a:lstStyle/>
            <a:p>
              <a:pPr indent="0" lvl="0" marL="0" marR="0" rtl="0" algn="ctr">
                <a:lnSpc>
                  <a:spcPct val="140005"/>
                </a:lnSpc>
                <a:spcBef>
                  <a:spcPts val="0"/>
                </a:spcBef>
                <a:spcAft>
                  <a:spcPts val="0"/>
                </a:spcAft>
                <a:buNone/>
              </a:pPr>
              <a:r>
                <a:rPr b="1" i="0" lang="en" sz="3500" u="none" cap="none" strike="noStrike">
                  <a:solidFill>
                    <a:srgbClr val="FFFFFF"/>
                  </a:solidFill>
                  <a:latin typeface="Open Sans"/>
                  <a:ea typeface="Open Sans"/>
                  <a:cs typeface="Open Sans"/>
                  <a:sym typeface="Open Sans"/>
                </a:rPr>
                <a:t>Learnings</a:t>
              </a:r>
              <a:endParaRPr sz="700"/>
            </a:p>
          </p:txBody>
        </p:sp>
      </p:grpSp>
      <p:sp>
        <p:nvSpPr>
          <p:cNvPr id="348" name="Google Shape;348;p32"/>
          <p:cNvSpPr/>
          <p:nvPr/>
        </p:nvSpPr>
        <p:spPr>
          <a:xfrm rot="5400000">
            <a:off x="8272235" y="-831692"/>
            <a:ext cx="1655088" cy="3318471"/>
          </a:xfrm>
          <a:custGeom>
            <a:rect b="b" l="l" r="r" t="t"/>
            <a:pathLst>
              <a:path extrusionOk="0" h="6636943" w="3310175">
                <a:moveTo>
                  <a:pt x="0" y="0"/>
                </a:moveTo>
                <a:lnTo>
                  <a:pt x="3310175" y="0"/>
                </a:lnTo>
                <a:lnTo>
                  <a:pt x="3310175" y="6636943"/>
                </a:lnTo>
                <a:lnTo>
                  <a:pt x="0" y="6636943"/>
                </a:lnTo>
                <a:lnTo>
                  <a:pt x="0" y="0"/>
                </a:lnTo>
                <a:close/>
              </a:path>
            </a:pathLst>
          </a:custGeom>
          <a:blipFill rotWithShape="1">
            <a:blip r:embed="rId5">
              <a:alphaModFix/>
            </a:blip>
            <a:stretch>
              <a:fillRect b="0" l="0" r="0" t="0"/>
            </a:stretch>
          </a:blipFill>
          <a:ln>
            <a:noFill/>
          </a:ln>
        </p:spPr>
      </p:sp>
      <p:sp>
        <p:nvSpPr>
          <p:cNvPr id="349" name="Google Shape;349;p32"/>
          <p:cNvSpPr/>
          <p:nvPr/>
        </p:nvSpPr>
        <p:spPr>
          <a:xfrm rot="-269720">
            <a:off x="5288135" y="1425899"/>
            <a:ext cx="3780931" cy="3459552"/>
          </a:xfrm>
          <a:custGeom>
            <a:rect b="b" l="l" r="r" t="t"/>
            <a:pathLst>
              <a:path extrusionOk="0" h="6919104" w="7561862">
                <a:moveTo>
                  <a:pt x="0" y="0"/>
                </a:moveTo>
                <a:lnTo>
                  <a:pt x="7561862" y="0"/>
                </a:lnTo>
                <a:lnTo>
                  <a:pt x="7561862" y="6919104"/>
                </a:lnTo>
                <a:lnTo>
                  <a:pt x="0" y="6919104"/>
                </a:lnTo>
                <a:lnTo>
                  <a:pt x="0" y="0"/>
                </a:lnTo>
                <a:close/>
              </a:path>
            </a:pathLst>
          </a:custGeom>
          <a:blipFill rotWithShape="1">
            <a:blip r:embed="rId6">
              <a:alphaModFix/>
            </a:blip>
            <a:stretch>
              <a:fillRect b="0" l="0" r="0" t="0"/>
            </a:stretch>
          </a:blipFill>
          <a:ln>
            <a:noFill/>
          </a:ln>
        </p:spPr>
      </p:sp>
      <p:grpSp>
        <p:nvGrpSpPr>
          <p:cNvPr id="350" name="Google Shape;350;p32"/>
          <p:cNvGrpSpPr/>
          <p:nvPr/>
        </p:nvGrpSpPr>
        <p:grpSpPr>
          <a:xfrm>
            <a:off x="514350" y="2007239"/>
            <a:ext cx="1509010" cy="351969"/>
            <a:chOff x="0" y="0"/>
            <a:chExt cx="630900" cy="147154"/>
          </a:xfrm>
        </p:grpSpPr>
        <p:sp>
          <p:nvSpPr>
            <p:cNvPr id="351" name="Google Shape;351;p32"/>
            <p:cNvSpPr/>
            <p:nvPr/>
          </p:nvSpPr>
          <p:spPr>
            <a:xfrm>
              <a:off x="0" y="0"/>
              <a:ext cx="630793" cy="147154"/>
            </a:xfrm>
            <a:custGeom>
              <a:rect b="b" l="l" r="r" t="t"/>
              <a:pathLst>
                <a:path extrusionOk="0" h="147154" w="630793">
                  <a:moveTo>
                    <a:pt x="73577" y="0"/>
                  </a:moveTo>
                  <a:lnTo>
                    <a:pt x="557216" y="0"/>
                  </a:lnTo>
                  <a:cubicBezTo>
                    <a:pt x="576729" y="0"/>
                    <a:pt x="595444" y="7752"/>
                    <a:pt x="609242" y="21550"/>
                  </a:cubicBezTo>
                  <a:cubicBezTo>
                    <a:pt x="623041" y="35349"/>
                    <a:pt x="630793" y="54063"/>
                    <a:pt x="630793" y="73577"/>
                  </a:cubicBezTo>
                  <a:lnTo>
                    <a:pt x="630793" y="73577"/>
                  </a:lnTo>
                  <a:cubicBezTo>
                    <a:pt x="630793" y="114212"/>
                    <a:pt x="597851" y="147154"/>
                    <a:pt x="557216" y="147154"/>
                  </a:cubicBezTo>
                  <a:lnTo>
                    <a:pt x="73577" y="147154"/>
                  </a:lnTo>
                  <a:cubicBezTo>
                    <a:pt x="32942" y="147154"/>
                    <a:pt x="0" y="114212"/>
                    <a:pt x="0" y="73577"/>
                  </a:cubicBezTo>
                  <a:lnTo>
                    <a:pt x="0" y="73577"/>
                  </a:lnTo>
                  <a:cubicBezTo>
                    <a:pt x="0" y="32942"/>
                    <a:pt x="32942" y="0"/>
                    <a:pt x="73577" y="0"/>
                  </a:cubicBezTo>
                  <a:close/>
                </a:path>
              </a:pathLst>
            </a:custGeom>
            <a:solidFill>
              <a:srgbClr val="CB6CE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52" name="Google Shape;352;p32"/>
            <p:cNvSpPr txBox="1"/>
            <p:nvPr/>
          </p:nvSpPr>
          <p:spPr>
            <a:xfrm>
              <a:off x="0" y="5"/>
              <a:ext cx="630900" cy="1470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0" i="0" lang="en" sz="1600" u="none" cap="none" strike="noStrike">
                  <a:solidFill>
                    <a:srgbClr val="FFFFFF"/>
                  </a:solidFill>
                  <a:latin typeface="Open Sans Light"/>
                  <a:ea typeface="Open Sans Light"/>
                  <a:cs typeface="Open Sans Light"/>
                  <a:sym typeface="Open Sans Light"/>
                </a:rPr>
                <a:t>Topic One</a:t>
              </a:r>
              <a:endParaRPr sz="700"/>
            </a:p>
          </p:txBody>
        </p:sp>
      </p:grpSp>
      <p:grpSp>
        <p:nvGrpSpPr>
          <p:cNvPr id="353" name="Google Shape;353;p32"/>
          <p:cNvGrpSpPr/>
          <p:nvPr/>
        </p:nvGrpSpPr>
        <p:grpSpPr>
          <a:xfrm>
            <a:off x="3141997" y="2007239"/>
            <a:ext cx="1509013" cy="351969"/>
            <a:chOff x="0" y="0"/>
            <a:chExt cx="630901" cy="147154"/>
          </a:xfrm>
        </p:grpSpPr>
        <p:sp>
          <p:nvSpPr>
            <p:cNvPr id="354" name="Google Shape;354;p32"/>
            <p:cNvSpPr/>
            <p:nvPr/>
          </p:nvSpPr>
          <p:spPr>
            <a:xfrm>
              <a:off x="0" y="0"/>
              <a:ext cx="630793" cy="147154"/>
            </a:xfrm>
            <a:custGeom>
              <a:rect b="b" l="l" r="r" t="t"/>
              <a:pathLst>
                <a:path extrusionOk="0" h="147154" w="630793">
                  <a:moveTo>
                    <a:pt x="73577" y="0"/>
                  </a:moveTo>
                  <a:lnTo>
                    <a:pt x="557216" y="0"/>
                  </a:lnTo>
                  <a:cubicBezTo>
                    <a:pt x="576729" y="0"/>
                    <a:pt x="595444" y="7752"/>
                    <a:pt x="609242" y="21550"/>
                  </a:cubicBezTo>
                  <a:cubicBezTo>
                    <a:pt x="623041" y="35349"/>
                    <a:pt x="630793" y="54063"/>
                    <a:pt x="630793" y="73577"/>
                  </a:cubicBezTo>
                  <a:lnTo>
                    <a:pt x="630793" y="73577"/>
                  </a:lnTo>
                  <a:cubicBezTo>
                    <a:pt x="630793" y="114212"/>
                    <a:pt x="597851" y="147154"/>
                    <a:pt x="557216" y="147154"/>
                  </a:cubicBezTo>
                  <a:lnTo>
                    <a:pt x="73577" y="147154"/>
                  </a:lnTo>
                  <a:cubicBezTo>
                    <a:pt x="32942" y="147154"/>
                    <a:pt x="0" y="114212"/>
                    <a:pt x="0" y="73577"/>
                  </a:cubicBezTo>
                  <a:lnTo>
                    <a:pt x="0" y="73577"/>
                  </a:lnTo>
                  <a:cubicBezTo>
                    <a:pt x="0" y="32942"/>
                    <a:pt x="32942" y="0"/>
                    <a:pt x="73577" y="0"/>
                  </a:cubicBezTo>
                  <a:close/>
                </a:path>
              </a:pathLst>
            </a:custGeom>
            <a:solidFill>
              <a:srgbClr val="CB6CE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55" name="Google Shape;355;p32"/>
            <p:cNvSpPr txBox="1"/>
            <p:nvPr/>
          </p:nvSpPr>
          <p:spPr>
            <a:xfrm>
              <a:off x="1" y="5"/>
              <a:ext cx="630900" cy="1470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0" i="0" lang="en" sz="1600" u="none" cap="none" strike="noStrike">
                  <a:solidFill>
                    <a:srgbClr val="FFFFFF"/>
                  </a:solidFill>
                  <a:latin typeface="Open Sans Light"/>
                  <a:ea typeface="Open Sans Light"/>
                  <a:cs typeface="Open Sans Light"/>
                  <a:sym typeface="Open Sans Light"/>
                </a:rPr>
                <a:t>Topic Two</a:t>
              </a:r>
              <a:endParaRPr sz="700"/>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pic>
        <p:nvPicPr>
          <p:cNvPr id="360" name="Google Shape;360;p33"/>
          <p:cNvPicPr preferRelativeResize="0"/>
          <p:nvPr/>
        </p:nvPicPr>
        <p:blipFill rotWithShape="1">
          <a:blip r:embed="rId3">
            <a:alphaModFix/>
          </a:blip>
          <a:srcRect b="24890" l="-21174" r="-21174" t="18858"/>
          <a:stretch/>
        </p:blipFill>
        <p:spPr>
          <a:xfrm>
            <a:off x="0" y="0"/>
            <a:ext cx="9144000" cy="5143500"/>
          </a:xfrm>
          <a:prstGeom prst="rect">
            <a:avLst/>
          </a:prstGeom>
          <a:noFill/>
          <a:ln>
            <a:noFill/>
          </a:ln>
        </p:spPr>
      </p:pic>
      <p:pic>
        <p:nvPicPr>
          <p:cNvPr id="361" name="Google Shape;361;p33"/>
          <p:cNvPicPr preferRelativeResize="0"/>
          <p:nvPr/>
        </p:nvPicPr>
        <p:blipFill rotWithShape="1">
          <a:blip r:embed="rId4">
            <a:alphaModFix/>
          </a:blip>
          <a:srcRect b="9811" l="0" r="0" t="9811"/>
          <a:stretch/>
        </p:blipFill>
        <p:spPr>
          <a:xfrm>
            <a:off x="0" y="1511504"/>
            <a:ext cx="3016250" cy="3631996"/>
          </a:xfrm>
          <a:prstGeom prst="rect">
            <a:avLst/>
          </a:prstGeom>
          <a:noFill/>
          <a:ln>
            <a:noFill/>
          </a:ln>
        </p:spPr>
      </p:pic>
      <p:pic>
        <p:nvPicPr>
          <p:cNvPr id="362" name="Google Shape;362;p33"/>
          <p:cNvPicPr preferRelativeResize="0"/>
          <p:nvPr/>
        </p:nvPicPr>
        <p:blipFill rotWithShape="1">
          <a:blip r:embed="rId5">
            <a:alphaModFix/>
          </a:blip>
          <a:srcRect b="0" l="22283" r="22283" t="0"/>
          <a:stretch/>
        </p:blipFill>
        <p:spPr>
          <a:xfrm>
            <a:off x="3063875" y="1511504"/>
            <a:ext cx="3016250" cy="3631996"/>
          </a:xfrm>
          <a:prstGeom prst="rect">
            <a:avLst/>
          </a:prstGeom>
          <a:noFill/>
          <a:ln>
            <a:noFill/>
          </a:ln>
        </p:spPr>
      </p:pic>
      <p:pic>
        <p:nvPicPr>
          <p:cNvPr id="363" name="Google Shape;363;p33"/>
          <p:cNvPicPr preferRelativeResize="0"/>
          <p:nvPr/>
        </p:nvPicPr>
        <p:blipFill rotWithShape="1">
          <a:blip r:embed="rId6">
            <a:alphaModFix/>
          </a:blip>
          <a:srcRect b="0" l="22438" r="22438" t="0"/>
          <a:stretch/>
        </p:blipFill>
        <p:spPr>
          <a:xfrm>
            <a:off x="6127750" y="1511504"/>
            <a:ext cx="3016250" cy="3631996"/>
          </a:xfrm>
          <a:prstGeom prst="rect">
            <a:avLst/>
          </a:prstGeom>
          <a:noFill/>
          <a:ln>
            <a:noFill/>
          </a:ln>
        </p:spPr>
      </p:pic>
      <p:grpSp>
        <p:nvGrpSpPr>
          <p:cNvPr id="364" name="Google Shape;364;p33"/>
          <p:cNvGrpSpPr/>
          <p:nvPr/>
        </p:nvGrpSpPr>
        <p:grpSpPr>
          <a:xfrm>
            <a:off x="0" y="4489369"/>
            <a:ext cx="9143998" cy="1615381"/>
            <a:chOff x="0" y="-38100"/>
            <a:chExt cx="4816592" cy="850900"/>
          </a:xfrm>
        </p:grpSpPr>
        <p:sp>
          <p:nvSpPr>
            <p:cNvPr id="365" name="Google Shape;365;p33"/>
            <p:cNvSpPr/>
            <p:nvPr/>
          </p:nvSpPr>
          <p:spPr>
            <a:xfrm>
              <a:off x="0" y="0"/>
              <a:ext cx="4816592" cy="306463"/>
            </a:xfrm>
            <a:custGeom>
              <a:rect b="b" l="l" r="r" t="t"/>
              <a:pathLst>
                <a:path extrusionOk="0" h="306463" w="4816592">
                  <a:moveTo>
                    <a:pt x="0" y="0"/>
                  </a:moveTo>
                  <a:lnTo>
                    <a:pt x="4816592" y="0"/>
                  </a:lnTo>
                  <a:lnTo>
                    <a:pt x="4816592" y="306463"/>
                  </a:lnTo>
                  <a:lnTo>
                    <a:pt x="0" y="306463"/>
                  </a:lnTo>
                  <a:close/>
                </a:path>
              </a:pathLst>
            </a:custGeom>
            <a:solidFill>
              <a:srgbClr val="0F52FB"/>
            </a:solidFill>
            <a:ln>
              <a:noFill/>
            </a:ln>
          </p:spPr>
        </p:sp>
        <p:sp>
          <p:nvSpPr>
            <p:cNvPr id="366" name="Google Shape;366;p33"/>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67" name="Google Shape;367;p33"/>
          <p:cNvSpPr/>
          <p:nvPr/>
        </p:nvSpPr>
        <p:spPr>
          <a:xfrm>
            <a:off x="0" y="4561699"/>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7">
              <a:alphaModFix/>
            </a:blip>
            <a:stretch>
              <a:fillRect b="0" l="0" r="0" t="0"/>
            </a:stretch>
          </a:blipFill>
          <a:ln>
            <a:noFill/>
          </a:ln>
        </p:spPr>
      </p:sp>
      <p:sp>
        <p:nvSpPr>
          <p:cNvPr id="368" name="Google Shape;368;p33"/>
          <p:cNvSpPr/>
          <p:nvPr/>
        </p:nvSpPr>
        <p:spPr>
          <a:xfrm>
            <a:off x="-851330" y="-1318327"/>
            <a:ext cx="2630064" cy="2636655"/>
          </a:xfrm>
          <a:custGeom>
            <a:rect b="b" l="l" r="r" t="t"/>
            <a:pathLst>
              <a:path extrusionOk="0" h="5273310" w="5260127">
                <a:moveTo>
                  <a:pt x="0" y="0"/>
                </a:moveTo>
                <a:lnTo>
                  <a:pt x="5260126" y="0"/>
                </a:lnTo>
                <a:lnTo>
                  <a:pt x="5260126" y="5273310"/>
                </a:lnTo>
                <a:lnTo>
                  <a:pt x="0" y="5273310"/>
                </a:lnTo>
                <a:lnTo>
                  <a:pt x="0" y="0"/>
                </a:lnTo>
                <a:close/>
              </a:path>
            </a:pathLst>
          </a:custGeom>
          <a:blipFill rotWithShape="1">
            <a:blip r:embed="rId8">
              <a:alphaModFix/>
            </a:blip>
            <a:stretch>
              <a:fillRect b="0" l="0" r="0" t="0"/>
            </a:stretch>
          </a:blipFill>
          <a:ln>
            <a:noFill/>
          </a:ln>
        </p:spPr>
      </p:sp>
      <p:grpSp>
        <p:nvGrpSpPr>
          <p:cNvPr id="369" name="Google Shape;369;p33"/>
          <p:cNvGrpSpPr/>
          <p:nvPr/>
        </p:nvGrpSpPr>
        <p:grpSpPr>
          <a:xfrm>
            <a:off x="2274025" y="435627"/>
            <a:ext cx="4595942" cy="394233"/>
            <a:chOff x="-3" y="0"/>
            <a:chExt cx="1921509" cy="164824"/>
          </a:xfrm>
        </p:grpSpPr>
        <p:sp>
          <p:nvSpPr>
            <p:cNvPr id="370" name="Google Shape;370;p33"/>
            <p:cNvSpPr/>
            <p:nvPr/>
          </p:nvSpPr>
          <p:spPr>
            <a:xfrm>
              <a:off x="0" y="0"/>
              <a:ext cx="1921506" cy="164801"/>
            </a:xfrm>
            <a:custGeom>
              <a:rect b="b" l="l" r="r" t="t"/>
              <a:pathLst>
                <a:path extrusionOk="0" h="164801" w="1921506">
                  <a:moveTo>
                    <a:pt x="79172" y="0"/>
                  </a:moveTo>
                  <a:lnTo>
                    <a:pt x="1842333" y="0"/>
                  </a:lnTo>
                  <a:cubicBezTo>
                    <a:pt x="1863331" y="0"/>
                    <a:pt x="1883469" y="8341"/>
                    <a:pt x="1898317" y="23189"/>
                  </a:cubicBezTo>
                  <a:cubicBezTo>
                    <a:pt x="1913164" y="38037"/>
                    <a:pt x="1921506" y="58174"/>
                    <a:pt x="1921506" y="79172"/>
                  </a:cubicBezTo>
                  <a:lnTo>
                    <a:pt x="1921506" y="85629"/>
                  </a:lnTo>
                  <a:cubicBezTo>
                    <a:pt x="1921506" y="106627"/>
                    <a:pt x="1913164" y="126765"/>
                    <a:pt x="1898317" y="141612"/>
                  </a:cubicBezTo>
                  <a:cubicBezTo>
                    <a:pt x="1883469" y="156460"/>
                    <a:pt x="1863331" y="164801"/>
                    <a:pt x="1842333" y="164801"/>
                  </a:cubicBezTo>
                  <a:lnTo>
                    <a:pt x="79172" y="164801"/>
                  </a:lnTo>
                  <a:cubicBezTo>
                    <a:pt x="58174" y="164801"/>
                    <a:pt x="38037" y="156460"/>
                    <a:pt x="23189" y="141612"/>
                  </a:cubicBezTo>
                  <a:cubicBezTo>
                    <a:pt x="8341" y="126765"/>
                    <a:pt x="0" y="106627"/>
                    <a:pt x="0" y="85629"/>
                  </a:cubicBezTo>
                  <a:lnTo>
                    <a:pt x="0" y="79172"/>
                  </a:lnTo>
                  <a:cubicBezTo>
                    <a:pt x="0" y="58174"/>
                    <a:pt x="8341" y="38037"/>
                    <a:pt x="23189" y="23189"/>
                  </a:cubicBezTo>
                  <a:cubicBezTo>
                    <a:pt x="38037" y="8341"/>
                    <a:pt x="58174" y="0"/>
                    <a:pt x="79172" y="0"/>
                  </a:cubicBezTo>
                  <a:close/>
                </a:path>
              </a:pathLst>
            </a:custGeom>
            <a:solidFill>
              <a:srgbClr val="FBC04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71" name="Google Shape;371;p33"/>
            <p:cNvSpPr txBox="1"/>
            <p:nvPr/>
          </p:nvSpPr>
          <p:spPr>
            <a:xfrm>
              <a:off x="-3" y="124"/>
              <a:ext cx="1921500" cy="164700"/>
            </a:xfrm>
            <a:prstGeom prst="rect">
              <a:avLst/>
            </a:prstGeom>
            <a:noFill/>
            <a:ln>
              <a:noFill/>
            </a:ln>
          </p:spPr>
          <p:txBody>
            <a:bodyPr anchorCtr="0" anchor="ctr" bIns="25400" lIns="25400" spcFirstLastPara="1" rIns="25400" wrap="square" tIns="25400">
              <a:noAutofit/>
            </a:bodyPr>
            <a:lstStyle/>
            <a:p>
              <a:pPr indent="0" lvl="0" marL="0" marR="0" rtl="0" algn="ctr">
                <a:lnSpc>
                  <a:spcPct val="140011"/>
                </a:lnSpc>
                <a:spcBef>
                  <a:spcPts val="0"/>
                </a:spcBef>
                <a:spcAft>
                  <a:spcPts val="0"/>
                </a:spcAft>
                <a:buNone/>
              </a:pPr>
              <a:r>
                <a:rPr b="0" i="0" lang="en" sz="1800" u="none" cap="none" strike="noStrike">
                  <a:solidFill>
                    <a:srgbClr val="FFFFFF"/>
                  </a:solidFill>
                  <a:latin typeface="Open Sans Light"/>
                  <a:ea typeface="Open Sans Light"/>
                  <a:cs typeface="Open Sans Light"/>
                  <a:sym typeface="Open Sans Light"/>
                </a:rPr>
                <a:t>Write a caption for the photos.</a:t>
              </a:r>
              <a:endParaRPr sz="700"/>
            </a:p>
          </p:txBody>
        </p:sp>
      </p:grpSp>
      <p:sp>
        <p:nvSpPr>
          <p:cNvPr id="372" name="Google Shape;372;p33"/>
          <p:cNvSpPr/>
          <p:nvPr/>
        </p:nvSpPr>
        <p:spPr>
          <a:xfrm flipH="1">
            <a:off x="7363084" y="-462588"/>
            <a:ext cx="1780916" cy="1780916"/>
          </a:xfrm>
          <a:custGeom>
            <a:rect b="b" l="l" r="r" t="t"/>
            <a:pathLst>
              <a:path extrusionOk="0" h="3561832" w="3561832">
                <a:moveTo>
                  <a:pt x="3561832" y="0"/>
                </a:moveTo>
                <a:lnTo>
                  <a:pt x="0" y="0"/>
                </a:lnTo>
                <a:lnTo>
                  <a:pt x="0" y="3561832"/>
                </a:lnTo>
                <a:lnTo>
                  <a:pt x="3561832" y="3561832"/>
                </a:lnTo>
                <a:lnTo>
                  <a:pt x="3561832" y="0"/>
                </a:lnTo>
                <a:close/>
              </a:path>
            </a:pathLst>
          </a:custGeom>
          <a:blipFill rotWithShape="1">
            <a:blip r:embed="rId9">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pic>
        <p:nvPicPr>
          <p:cNvPr id="377" name="Google Shape;377;p34"/>
          <p:cNvPicPr preferRelativeResize="0"/>
          <p:nvPr/>
        </p:nvPicPr>
        <p:blipFill rotWithShape="1">
          <a:blip r:embed="rId3">
            <a:alphaModFix/>
          </a:blip>
          <a:srcRect b="24890" l="-21174" r="-21174" t="18858"/>
          <a:stretch/>
        </p:blipFill>
        <p:spPr>
          <a:xfrm>
            <a:off x="0" y="0"/>
            <a:ext cx="9144000" cy="5143500"/>
          </a:xfrm>
          <a:prstGeom prst="rect">
            <a:avLst/>
          </a:prstGeom>
          <a:noFill/>
          <a:ln>
            <a:noFill/>
          </a:ln>
        </p:spPr>
      </p:pic>
      <p:grpSp>
        <p:nvGrpSpPr>
          <p:cNvPr id="378" name="Google Shape;378;p34"/>
          <p:cNvGrpSpPr/>
          <p:nvPr/>
        </p:nvGrpSpPr>
        <p:grpSpPr>
          <a:xfrm>
            <a:off x="0" y="4489369"/>
            <a:ext cx="9143998" cy="1615381"/>
            <a:chOff x="0" y="-38100"/>
            <a:chExt cx="4816592" cy="850900"/>
          </a:xfrm>
        </p:grpSpPr>
        <p:sp>
          <p:nvSpPr>
            <p:cNvPr id="379" name="Google Shape;379;p34"/>
            <p:cNvSpPr/>
            <p:nvPr/>
          </p:nvSpPr>
          <p:spPr>
            <a:xfrm>
              <a:off x="0" y="0"/>
              <a:ext cx="4816592" cy="306463"/>
            </a:xfrm>
            <a:custGeom>
              <a:rect b="b" l="l" r="r" t="t"/>
              <a:pathLst>
                <a:path extrusionOk="0" h="306463" w="4816592">
                  <a:moveTo>
                    <a:pt x="0" y="0"/>
                  </a:moveTo>
                  <a:lnTo>
                    <a:pt x="4816592" y="0"/>
                  </a:lnTo>
                  <a:lnTo>
                    <a:pt x="4816592" y="306463"/>
                  </a:lnTo>
                  <a:lnTo>
                    <a:pt x="0" y="306463"/>
                  </a:lnTo>
                  <a:close/>
                </a:path>
              </a:pathLst>
            </a:custGeom>
            <a:solidFill>
              <a:srgbClr val="0F52FB"/>
            </a:solidFill>
            <a:ln>
              <a:noFill/>
            </a:ln>
          </p:spPr>
        </p:sp>
        <p:sp>
          <p:nvSpPr>
            <p:cNvPr id="380" name="Google Shape;380;p34"/>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81" name="Google Shape;381;p34"/>
          <p:cNvSpPr/>
          <p:nvPr/>
        </p:nvSpPr>
        <p:spPr>
          <a:xfrm>
            <a:off x="0" y="4561699"/>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4">
              <a:alphaModFix/>
            </a:blip>
            <a:stretch>
              <a:fillRect b="0" l="0" r="0" t="0"/>
            </a:stretch>
          </a:blipFill>
          <a:ln>
            <a:noFill/>
          </a:ln>
        </p:spPr>
      </p:sp>
      <p:sp>
        <p:nvSpPr>
          <p:cNvPr id="382" name="Google Shape;382;p34"/>
          <p:cNvSpPr txBox="1"/>
          <p:nvPr/>
        </p:nvSpPr>
        <p:spPr>
          <a:xfrm>
            <a:off x="891718" y="2576513"/>
            <a:ext cx="3118800" cy="969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2100" u="none" cap="none" strike="noStrike">
                <a:solidFill>
                  <a:srgbClr val="0F52FB"/>
                </a:solidFill>
                <a:latin typeface="Open Sans"/>
                <a:ea typeface="Open Sans"/>
                <a:cs typeface="Open Sans"/>
                <a:sym typeface="Open Sans"/>
              </a:rPr>
              <a:t>Write an original statement or inspiring quote</a:t>
            </a:r>
            <a:endParaRPr sz="700"/>
          </a:p>
        </p:txBody>
      </p:sp>
      <p:grpSp>
        <p:nvGrpSpPr>
          <p:cNvPr id="383" name="Google Shape;383;p34"/>
          <p:cNvGrpSpPr/>
          <p:nvPr/>
        </p:nvGrpSpPr>
        <p:grpSpPr>
          <a:xfrm>
            <a:off x="710846" y="3829545"/>
            <a:ext cx="3480849" cy="351968"/>
            <a:chOff x="0" y="0"/>
            <a:chExt cx="1455302" cy="147154"/>
          </a:xfrm>
        </p:grpSpPr>
        <p:sp>
          <p:nvSpPr>
            <p:cNvPr id="384" name="Google Shape;384;p34"/>
            <p:cNvSpPr/>
            <p:nvPr/>
          </p:nvSpPr>
          <p:spPr>
            <a:xfrm>
              <a:off x="0" y="0"/>
              <a:ext cx="1455169" cy="147154"/>
            </a:xfrm>
            <a:custGeom>
              <a:rect b="b" l="l" r="r" t="t"/>
              <a:pathLst>
                <a:path extrusionOk="0" h="147154" w="1455169">
                  <a:moveTo>
                    <a:pt x="73577" y="0"/>
                  </a:moveTo>
                  <a:lnTo>
                    <a:pt x="1381592" y="0"/>
                  </a:lnTo>
                  <a:cubicBezTo>
                    <a:pt x="1422228" y="0"/>
                    <a:pt x="1455169" y="32942"/>
                    <a:pt x="1455169" y="73577"/>
                  </a:cubicBezTo>
                  <a:lnTo>
                    <a:pt x="1455169" y="73577"/>
                  </a:lnTo>
                  <a:cubicBezTo>
                    <a:pt x="1455169" y="93091"/>
                    <a:pt x="1447417" y="111805"/>
                    <a:pt x="1433619" y="125604"/>
                  </a:cubicBezTo>
                  <a:cubicBezTo>
                    <a:pt x="1419821" y="139402"/>
                    <a:pt x="1401106" y="147154"/>
                    <a:pt x="1381592" y="147154"/>
                  </a:cubicBezTo>
                  <a:lnTo>
                    <a:pt x="73577" y="147154"/>
                  </a:lnTo>
                  <a:cubicBezTo>
                    <a:pt x="32942" y="147154"/>
                    <a:pt x="0" y="114212"/>
                    <a:pt x="0" y="73577"/>
                  </a:cubicBezTo>
                  <a:lnTo>
                    <a:pt x="0" y="73577"/>
                  </a:lnTo>
                  <a:cubicBezTo>
                    <a:pt x="0" y="32942"/>
                    <a:pt x="32942" y="0"/>
                    <a:pt x="73577" y="0"/>
                  </a:cubicBezTo>
                  <a:close/>
                </a:path>
              </a:pathLst>
            </a:custGeom>
            <a:solidFill>
              <a:srgbClr val="CB6CE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85" name="Google Shape;385;p34"/>
            <p:cNvSpPr txBox="1"/>
            <p:nvPr/>
          </p:nvSpPr>
          <p:spPr>
            <a:xfrm>
              <a:off x="2" y="2"/>
              <a:ext cx="1455300" cy="1470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0" i="0" lang="en" sz="1600" u="none" cap="none" strike="noStrike">
                  <a:solidFill>
                    <a:srgbClr val="FFFFFF"/>
                  </a:solidFill>
                  <a:latin typeface="Open Sans Light"/>
                  <a:ea typeface="Open Sans Light"/>
                  <a:cs typeface="Open Sans Light"/>
                  <a:sym typeface="Open Sans Light"/>
                </a:rPr>
                <a:t>Enter your grand vision statement!</a:t>
              </a:r>
              <a:endParaRPr sz="700"/>
            </a:p>
          </p:txBody>
        </p:sp>
      </p:grpSp>
      <p:sp>
        <p:nvSpPr>
          <p:cNvPr id="386" name="Google Shape;386;p34"/>
          <p:cNvSpPr txBox="1"/>
          <p:nvPr/>
        </p:nvSpPr>
        <p:spPr>
          <a:xfrm>
            <a:off x="5133495" y="434142"/>
            <a:ext cx="3118800" cy="969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2100" u="none" cap="none" strike="noStrike">
                <a:solidFill>
                  <a:srgbClr val="0F52FB"/>
                </a:solidFill>
                <a:latin typeface="Open Sans"/>
                <a:ea typeface="Open Sans"/>
                <a:cs typeface="Open Sans"/>
                <a:sym typeface="Open Sans"/>
              </a:rPr>
              <a:t>Write an original statement or inspiring quote</a:t>
            </a:r>
            <a:endParaRPr sz="700"/>
          </a:p>
        </p:txBody>
      </p:sp>
      <p:grpSp>
        <p:nvGrpSpPr>
          <p:cNvPr id="387" name="Google Shape;387;p34"/>
          <p:cNvGrpSpPr/>
          <p:nvPr/>
        </p:nvGrpSpPr>
        <p:grpSpPr>
          <a:xfrm>
            <a:off x="4952622" y="1687175"/>
            <a:ext cx="3480847" cy="351969"/>
            <a:chOff x="0" y="0"/>
            <a:chExt cx="1455301" cy="147154"/>
          </a:xfrm>
        </p:grpSpPr>
        <p:sp>
          <p:nvSpPr>
            <p:cNvPr id="388" name="Google Shape;388;p34"/>
            <p:cNvSpPr/>
            <p:nvPr/>
          </p:nvSpPr>
          <p:spPr>
            <a:xfrm>
              <a:off x="0" y="0"/>
              <a:ext cx="1455169" cy="147154"/>
            </a:xfrm>
            <a:custGeom>
              <a:rect b="b" l="l" r="r" t="t"/>
              <a:pathLst>
                <a:path extrusionOk="0" h="147154" w="1455169">
                  <a:moveTo>
                    <a:pt x="73577" y="0"/>
                  </a:moveTo>
                  <a:lnTo>
                    <a:pt x="1381592" y="0"/>
                  </a:lnTo>
                  <a:cubicBezTo>
                    <a:pt x="1422228" y="0"/>
                    <a:pt x="1455169" y="32942"/>
                    <a:pt x="1455169" y="73577"/>
                  </a:cubicBezTo>
                  <a:lnTo>
                    <a:pt x="1455169" y="73577"/>
                  </a:lnTo>
                  <a:cubicBezTo>
                    <a:pt x="1455169" y="93091"/>
                    <a:pt x="1447417" y="111805"/>
                    <a:pt x="1433619" y="125604"/>
                  </a:cubicBezTo>
                  <a:cubicBezTo>
                    <a:pt x="1419821" y="139402"/>
                    <a:pt x="1401106" y="147154"/>
                    <a:pt x="1381592" y="147154"/>
                  </a:cubicBezTo>
                  <a:lnTo>
                    <a:pt x="73577" y="147154"/>
                  </a:lnTo>
                  <a:cubicBezTo>
                    <a:pt x="32942" y="147154"/>
                    <a:pt x="0" y="114212"/>
                    <a:pt x="0" y="73577"/>
                  </a:cubicBezTo>
                  <a:lnTo>
                    <a:pt x="0" y="73577"/>
                  </a:lnTo>
                  <a:cubicBezTo>
                    <a:pt x="0" y="32942"/>
                    <a:pt x="32942" y="0"/>
                    <a:pt x="73577" y="0"/>
                  </a:cubicBezTo>
                  <a:close/>
                </a:path>
              </a:pathLst>
            </a:custGeom>
            <a:solidFill>
              <a:srgbClr val="CB6CE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89" name="Google Shape;389;p34"/>
            <p:cNvSpPr txBox="1"/>
            <p:nvPr/>
          </p:nvSpPr>
          <p:spPr>
            <a:xfrm>
              <a:off x="1" y="0"/>
              <a:ext cx="1455300" cy="1470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0" i="0" lang="en" sz="1600" u="none" cap="none" strike="noStrike">
                  <a:solidFill>
                    <a:srgbClr val="FFFFFF"/>
                  </a:solidFill>
                  <a:latin typeface="Open Sans Light"/>
                  <a:ea typeface="Open Sans Light"/>
                  <a:cs typeface="Open Sans Light"/>
                  <a:sym typeface="Open Sans Light"/>
                </a:rPr>
                <a:t>Enter your grand vision statement!</a:t>
              </a:r>
              <a:endParaRPr sz="700"/>
            </a:p>
          </p:txBody>
        </p:sp>
      </p:grpSp>
      <p:sp>
        <p:nvSpPr>
          <p:cNvPr id="390" name="Google Shape;390;p34"/>
          <p:cNvSpPr/>
          <p:nvPr/>
        </p:nvSpPr>
        <p:spPr>
          <a:xfrm flipH="1" rot="-5400000">
            <a:off x="856591" y="-856591"/>
            <a:ext cx="1704638" cy="3417820"/>
          </a:xfrm>
          <a:custGeom>
            <a:rect b="b" l="l" r="r" t="t"/>
            <a:pathLst>
              <a:path extrusionOk="0" h="6835640" w="3409275">
                <a:moveTo>
                  <a:pt x="0" y="6835640"/>
                </a:moveTo>
                <a:lnTo>
                  <a:pt x="3409276" y="6835640"/>
                </a:lnTo>
                <a:lnTo>
                  <a:pt x="3409276" y="0"/>
                </a:lnTo>
                <a:lnTo>
                  <a:pt x="0" y="0"/>
                </a:lnTo>
                <a:lnTo>
                  <a:pt x="0" y="6835640"/>
                </a:lnTo>
                <a:close/>
              </a:path>
            </a:pathLst>
          </a:custGeom>
          <a:blipFill rotWithShape="1">
            <a:blip r:embed="rId5">
              <a:alphaModFix/>
            </a:blip>
            <a:stretch>
              <a:fillRect b="0" l="0" r="0" t="0"/>
            </a:stretch>
          </a:blipFill>
          <a:ln>
            <a:noFill/>
          </a:ln>
        </p:spPr>
      </p:sp>
      <p:sp>
        <p:nvSpPr>
          <p:cNvPr id="391" name="Google Shape;391;p34"/>
          <p:cNvSpPr/>
          <p:nvPr/>
        </p:nvSpPr>
        <p:spPr>
          <a:xfrm rot="-1004669">
            <a:off x="4791856" y="2512543"/>
            <a:ext cx="5075698" cy="3857531"/>
          </a:xfrm>
          <a:custGeom>
            <a:rect b="b" l="l" r="r" t="t"/>
            <a:pathLst>
              <a:path extrusionOk="0" h="7715061" w="10151396">
                <a:moveTo>
                  <a:pt x="0" y="0"/>
                </a:moveTo>
                <a:lnTo>
                  <a:pt x="10151396" y="0"/>
                </a:lnTo>
                <a:lnTo>
                  <a:pt x="10151396" y="7715062"/>
                </a:lnTo>
                <a:lnTo>
                  <a:pt x="0" y="7715062"/>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pic>
        <p:nvPicPr>
          <p:cNvPr id="396" name="Google Shape;396;p35"/>
          <p:cNvPicPr preferRelativeResize="0"/>
          <p:nvPr/>
        </p:nvPicPr>
        <p:blipFill rotWithShape="1">
          <a:blip r:embed="rId3">
            <a:alphaModFix/>
          </a:blip>
          <a:srcRect b="24890" l="-21174" r="-21174" t="18858"/>
          <a:stretch/>
        </p:blipFill>
        <p:spPr>
          <a:xfrm>
            <a:off x="0" y="0"/>
            <a:ext cx="9144000" cy="5143500"/>
          </a:xfrm>
          <a:prstGeom prst="rect">
            <a:avLst/>
          </a:prstGeom>
          <a:noFill/>
          <a:ln>
            <a:noFill/>
          </a:ln>
        </p:spPr>
      </p:pic>
      <p:sp>
        <p:nvSpPr>
          <p:cNvPr id="397" name="Google Shape;397;p35"/>
          <p:cNvSpPr txBox="1"/>
          <p:nvPr/>
        </p:nvSpPr>
        <p:spPr>
          <a:xfrm>
            <a:off x="6947334" y="3402139"/>
            <a:ext cx="1682400" cy="4434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 sz="1200" u="none" cap="none" strike="noStrike">
                <a:solidFill>
                  <a:srgbClr val="000000"/>
                </a:solidFill>
                <a:latin typeface="Open Sans Light"/>
                <a:ea typeface="Open Sans Light"/>
                <a:cs typeface="Open Sans Light"/>
                <a:sym typeface="Open Sans Light"/>
              </a:rPr>
              <a:t>Elaborate on what you want to discuss. </a:t>
            </a:r>
            <a:endParaRPr sz="700"/>
          </a:p>
        </p:txBody>
      </p:sp>
      <p:grpSp>
        <p:nvGrpSpPr>
          <p:cNvPr id="398" name="Google Shape;398;p35"/>
          <p:cNvGrpSpPr/>
          <p:nvPr/>
        </p:nvGrpSpPr>
        <p:grpSpPr>
          <a:xfrm>
            <a:off x="6947334" y="2863684"/>
            <a:ext cx="1944055" cy="2080746"/>
            <a:chOff x="0" y="-57150"/>
            <a:chExt cx="812800" cy="869950"/>
          </a:xfrm>
        </p:grpSpPr>
        <p:sp>
          <p:nvSpPr>
            <p:cNvPr id="399" name="Google Shape;399;p35"/>
            <p:cNvSpPr/>
            <p:nvPr/>
          </p:nvSpPr>
          <p:spPr>
            <a:xfrm>
              <a:off x="0" y="0"/>
              <a:ext cx="739089" cy="147154"/>
            </a:xfrm>
            <a:custGeom>
              <a:rect b="b" l="l" r="r" t="t"/>
              <a:pathLst>
                <a:path extrusionOk="0" h="147154" w="739089">
                  <a:moveTo>
                    <a:pt x="73577" y="0"/>
                  </a:moveTo>
                  <a:lnTo>
                    <a:pt x="665512" y="0"/>
                  </a:lnTo>
                  <a:cubicBezTo>
                    <a:pt x="706147" y="0"/>
                    <a:pt x="739089" y="32942"/>
                    <a:pt x="739089" y="73577"/>
                  </a:cubicBezTo>
                  <a:lnTo>
                    <a:pt x="739089" y="73577"/>
                  </a:lnTo>
                  <a:cubicBezTo>
                    <a:pt x="739089" y="93091"/>
                    <a:pt x="731337" y="111805"/>
                    <a:pt x="717538" y="125604"/>
                  </a:cubicBezTo>
                  <a:cubicBezTo>
                    <a:pt x="703740" y="139402"/>
                    <a:pt x="685026" y="147154"/>
                    <a:pt x="665512" y="147154"/>
                  </a:cubicBezTo>
                  <a:lnTo>
                    <a:pt x="73577" y="147154"/>
                  </a:lnTo>
                  <a:cubicBezTo>
                    <a:pt x="32942" y="147154"/>
                    <a:pt x="0" y="114212"/>
                    <a:pt x="0" y="73577"/>
                  </a:cubicBezTo>
                  <a:lnTo>
                    <a:pt x="0" y="73577"/>
                  </a:lnTo>
                  <a:cubicBezTo>
                    <a:pt x="0" y="32942"/>
                    <a:pt x="32942" y="0"/>
                    <a:pt x="73577" y="0"/>
                  </a:cubicBezTo>
                  <a:close/>
                </a:path>
              </a:pathLst>
            </a:custGeom>
            <a:solidFill>
              <a:srgbClr val="0F52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0" name="Google Shape;400;p35"/>
            <p:cNvSpPr txBox="1"/>
            <p:nvPr/>
          </p:nvSpPr>
          <p:spPr>
            <a:xfrm>
              <a:off x="0" y="-57150"/>
              <a:ext cx="812800" cy="86995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0" i="0" lang="en" sz="1600" u="none" cap="none" strike="noStrike">
                  <a:solidFill>
                    <a:srgbClr val="FFFFFF"/>
                  </a:solidFill>
                  <a:latin typeface="Open Sans Light"/>
                  <a:ea typeface="Open Sans Light"/>
                  <a:cs typeface="Open Sans Light"/>
                  <a:sym typeface="Open Sans Light"/>
                </a:rPr>
                <a:t>Add a main point</a:t>
              </a:r>
              <a:endParaRPr sz="700"/>
            </a:p>
          </p:txBody>
        </p:sp>
      </p:grpSp>
      <p:sp>
        <p:nvSpPr>
          <p:cNvPr id="401" name="Google Shape;401;p35"/>
          <p:cNvSpPr txBox="1"/>
          <p:nvPr/>
        </p:nvSpPr>
        <p:spPr>
          <a:xfrm>
            <a:off x="514350" y="3402139"/>
            <a:ext cx="1682400" cy="4434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 sz="1200" u="none" cap="none" strike="noStrike">
                <a:solidFill>
                  <a:srgbClr val="000000"/>
                </a:solidFill>
                <a:latin typeface="Open Sans Light"/>
                <a:ea typeface="Open Sans Light"/>
                <a:cs typeface="Open Sans Light"/>
                <a:sym typeface="Open Sans Light"/>
              </a:rPr>
              <a:t>Elaborate on what you want to discuss. </a:t>
            </a:r>
            <a:endParaRPr sz="700"/>
          </a:p>
        </p:txBody>
      </p:sp>
      <p:sp>
        <p:nvSpPr>
          <p:cNvPr id="402" name="Google Shape;402;p35"/>
          <p:cNvSpPr txBox="1"/>
          <p:nvPr/>
        </p:nvSpPr>
        <p:spPr>
          <a:xfrm>
            <a:off x="2658678" y="3402139"/>
            <a:ext cx="1682400" cy="4434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 sz="1200" u="none" cap="none" strike="noStrike">
                <a:solidFill>
                  <a:srgbClr val="000000"/>
                </a:solidFill>
                <a:latin typeface="Open Sans Light"/>
                <a:ea typeface="Open Sans Light"/>
                <a:cs typeface="Open Sans Light"/>
                <a:sym typeface="Open Sans Light"/>
              </a:rPr>
              <a:t>Elaborate on what you want to discuss. </a:t>
            </a:r>
            <a:endParaRPr sz="700"/>
          </a:p>
        </p:txBody>
      </p:sp>
      <p:sp>
        <p:nvSpPr>
          <p:cNvPr id="403" name="Google Shape;403;p35"/>
          <p:cNvSpPr txBox="1"/>
          <p:nvPr/>
        </p:nvSpPr>
        <p:spPr>
          <a:xfrm>
            <a:off x="4803006" y="3402139"/>
            <a:ext cx="1682400" cy="4434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 sz="1200" u="none" cap="none" strike="noStrike">
                <a:solidFill>
                  <a:srgbClr val="000000"/>
                </a:solidFill>
                <a:latin typeface="Open Sans Light"/>
                <a:ea typeface="Open Sans Light"/>
                <a:cs typeface="Open Sans Light"/>
                <a:sym typeface="Open Sans Light"/>
              </a:rPr>
              <a:t>Elaborate on what you want to discuss. </a:t>
            </a:r>
            <a:endParaRPr sz="700"/>
          </a:p>
        </p:txBody>
      </p:sp>
      <p:grpSp>
        <p:nvGrpSpPr>
          <p:cNvPr id="404" name="Google Shape;404;p35"/>
          <p:cNvGrpSpPr/>
          <p:nvPr/>
        </p:nvGrpSpPr>
        <p:grpSpPr>
          <a:xfrm>
            <a:off x="514350" y="3000350"/>
            <a:ext cx="1768047" cy="352318"/>
            <a:chOff x="0" y="-10"/>
            <a:chExt cx="739200" cy="147300"/>
          </a:xfrm>
        </p:grpSpPr>
        <p:sp>
          <p:nvSpPr>
            <p:cNvPr id="405" name="Google Shape;405;p35"/>
            <p:cNvSpPr/>
            <p:nvPr/>
          </p:nvSpPr>
          <p:spPr>
            <a:xfrm>
              <a:off x="0" y="0"/>
              <a:ext cx="739089" cy="147154"/>
            </a:xfrm>
            <a:custGeom>
              <a:rect b="b" l="l" r="r" t="t"/>
              <a:pathLst>
                <a:path extrusionOk="0" h="147154" w="739089">
                  <a:moveTo>
                    <a:pt x="73577" y="0"/>
                  </a:moveTo>
                  <a:lnTo>
                    <a:pt x="665512" y="0"/>
                  </a:lnTo>
                  <a:cubicBezTo>
                    <a:pt x="706147" y="0"/>
                    <a:pt x="739089" y="32942"/>
                    <a:pt x="739089" y="73577"/>
                  </a:cubicBezTo>
                  <a:lnTo>
                    <a:pt x="739089" y="73577"/>
                  </a:lnTo>
                  <a:cubicBezTo>
                    <a:pt x="739089" y="93091"/>
                    <a:pt x="731337" y="111805"/>
                    <a:pt x="717538" y="125604"/>
                  </a:cubicBezTo>
                  <a:cubicBezTo>
                    <a:pt x="703740" y="139402"/>
                    <a:pt x="685026" y="147154"/>
                    <a:pt x="665512" y="147154"/>
                  </a:cubicBezTo>
                  <a:lnTo>
                    <a:pt x="73577" y="147154"/>
                  </a:lnTo>
                  <a:cubicBezTo>
                    <a:pt x="32942" y="147154"/>
                    <a:pt x="0" y="114212"/>
                    <a:pt x="0" y="73577"/>
                  </a:cubicBezTo>
                  <a:lnTo>
                    <a:pt x="0" y="73577"/>
                  </a:lnTo>
                  <a:cubicBezTo>
                    <a:pt x="0" y="32942"/>
                    <a:pt x="32942" y="0"/>
                    <a:pt x="73577" y="0"/>
                  </a:cubicBezTo>
                  <a:close/>
                </a:path>
              </a:pathLst>
            </a:custGeom>
            <a:solidFill>
              <a:srgbClr val="CB6CE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6" name="Google Shape;406;p35"/>
            <p:cNvSpPr txBox="1"/>
            <p:nvPr/>
          </p:nvSpPr>
          <p:spPr>
            <a:xfrm>
              <a:off x="0" y="-10"/>
              <a:ext cx="739200" cy="1473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0" i="0" lang="en" sz="1600" u="none" cap="none" strike="noStrike">
                  <a:solidFill>
                    <a:srgbClr val="FFFFFF"/>
                  </a:solidFill>
                  <a:latin typeface="Open Sans Light"/>
                  <a:ea typeface="Open Sans Light"/>
                  <a:cs typeface="Open Sans Light"/>
                  <a:sym typeface="Open Sans Light"/>
                </a:rPr>
                <a:t>Add a main point</a:t>
              </a:r>
              <a:endParaRPr sz="700"/>
            </a:p>
          </p:txBody>
        </p:sp>
      </p:grpSp>
      <p:grpSp>
        <p:nvGrpSpPr>
          <p:cNvPr id="407" name="Google Shape;407;p35"/>
          <p:cNvGrpSpPr/>
          <p:nvPr/>
        </p:nvGrpSpPr>
        <p:grpSpPr>
          <a:xfrm>
            <a:off x="2658675" y="3000350"/>
            <a:ext cx="1768019" cy="352312"/>
            <a:chOff x="-1" y="-10"/>
            <a:chExt cx="739200" cy="147300"/>
          </a:xfrm>
        </p:grpSpPr>
        <p:sp>
          <p:nvSpPr>
            <p:cNvPr id="408" name="Google Shape;408;p35"/>
            <p:cNvSpPr/>
            <p:nvPr/>
          </p:nvSpPr>
          <p:spPr>
            <a:xfrm>
              <a:off x="0" y="0"/>
              <a:ext cx="739089" cy="147154"/>
            </a:xfrm>
            <a:custGeom>
              <a:rect b="b" l="l" r="r" t="t"/>
              <a:pathLst>
                <a:path extrusionOk="0" h="147154" w="739089">
                  <a:moveTo>
                    <a:pt x="73577" y="0"/>
                  </a:moveTo>
                  <a:lnTo>
                    <a:pt x="665512" y="0"/>
                  </a:lnTo>
                  <a:cubicBezTo>
                    <a:pt x="706147" y="0"/>
                    <a:pt x="739089" y="32942"/>
                    <a:pt x="739089" y="73577"/>
                  </a:cubicBezTo>
                  <a:lnTo>
                    <a:pt x="739089" y="73577"/>
                  </a:lnTo>
                  <a:cubicBezTo>
                    <a:pt x="739089" y="93091"/>
                    <a:pt x="731337" y="111805"/>
                    <a:pt x="717538" y="125604"/>
                  </a:cubicBezTo>
                  <a:cubicBezTo>
                    <a:pt x="703740" y="139402"/>
                    <a:pt x="685026" y="147154"/>
                    <a:pt x="665512" y="147154"/>
                  </a:cubicBezTo>
                  <a:lnTo>
                    <a:pt x="73577" y="147154"/>
                  </a:lnTo>
                  <a:cubicBezTo>
                    <a:pt x="32942" y="147154"/>
                    <a:pt x="0" y="114212"/>
                    <a:pt x="0" y="73577"/>
                  </a:cubicBezTo>
                  <a:lnTo>
                    <a:pt x="0" y="73577"/>
                  </a:lnTo>
                  <a:cubicBezTo>
                    <a:pt x="0" y="32942"/>
                    <a:pt x="32942" y="0"/>
                    <a:pt x="73577" y="0"/>
                  </a:cubicBezTo>
                  <a:close/>
                </a:path>
              </a:pathLst>
            </a:custGeom>
            <a:solidFill>
              <a:srgbClr val="0F52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9" name="Google Shape;409;p35"/>
            <p:cNvSpPr txBox="1"/>
            <p:nvPr/>
          </p:nvSpPr>
          <p:spPr>
            <a:xfrm>
              <a:off x="-1" y="-10"/>
              <a:ext cx="739200" cy="1473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0" i="0" lang="en" sz="1600" u="none" cap="none" strike="noStrike">
                  <a:solidFill>
                    <a:srgbClr val="FFFFFF"/>
                  </a:solidFill>
                  <a:latin typeface="Open Sans Light"/>
                  <a:ea typeface="Open Sans Light"/>
                  <a:cs typeface="Open Sans Light"/>
                  <a:sym typeface="Open Sans Light"/>
                </a:rPr>
                <a:t>Add a main point</a:t>
              </a:r>
              <a:endParaRPr sz="700"/>
            </a:p>
          </p:txBody>
        </p:sp>
      </p:grpSp>
      <p:grpSp>
        <p:nvGrpSpPr>
          <p:cNvPr id="410" name="Google Shape;410;p35"/>
          <p:cNvGrpSpPr/>
          <p:nvPr/>
        </p:nvGrpSpPr>
        <p:grpSpPr>
          <a:xfrm>
            <a:off x="4803000" y="3000025"/>
            <a:ext cx="1768019" cy="352313"/>
            <a:chOff x="-2" y="-146"/>
            <a:chExt cx="739200" cy="147300"/>
          </a:xfrm>
        </p:grpSpPr>
        <p:sp>
          <p:nvSpPr>
            <p:cNvPr id="411" name="Google Shape;411;p35"/>
            <p:cNvSpPr/>
            <p:nvPr/>
          </p:nvSpPr>
          <p:spPr>
            <a:xfrm>
              <a:off x="0" y="0"/>
              <a:ext cx="739089" cy="147154"/>
            </a:xfrm>
            <a:custGeom>
              <a:rect b="b" l="l" r="r" t="t"/>
              <a:pathLst>
                <a:path extrusionOk="0" h="147154" w="739089">
                  <a:moveTo>
                    <a:pt x="73577" y="0"/>
                  </a:moveTo>
                  <a:lnTo>
                    <a:pt x="665512" y="0"/>
                  </a:lnTo>
                  <a:cubicBezTo>
                    <a:pt x="706147" y="0"/>
                    <a:pt x="739089" y="32942"/>
                    <a:pt x="739089" y="73577"/>
                  </a:cubicBezTo>
                  <a:lnTo>
                    <a:pt x="739089" y="73577"/>
                  </a:lnTo>
                  <a:cubicBezTo>
                    <a:pt x="739089" y="93091"/>
                    <a:pt x="731337" y="111805"/>
                    <a:pt x="717538" y="125604"/>
                  </a:cubicBezTo>
                  <a:cubicBezTo>
                    <a:pt x="703740" y="139402"/>
                    <a:pt x="685026" y="147154"/>
                    <a:pt x="665512" y="147154"/>
                  </a:cubicBezTo>
                  <a:lnTo>
                    <a:pt x="73577" y="147154"/>
                  </a:lnTo>
                  <a:cubicBezTo>
                    <a:pt x="32942" y="147154"/>
                    <a:pt x="0" y="114212"/>
                    <a:pt x="0" y="73577"/>
                  </a:cubicBezTo>
                  <a:lnTo>
                    <a:pt x="0" y="73577"/>
                  </a:lnTo>
                  <a:cubicBezTo>
                    <a:pt x="0" y="32942"/>
                    <a:pt x="32942" y="0"/>
                    <a:pt x="73577" y="0"/>
                  </a:cubicBezTo>
                  <a:close/>
                </a:path>
              </a:pathLst>
            </a:custGeom>
            <a:solidFill>
              <a:srgbClr val="CB6CE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2" name="Google Shape;412;p35"/>
            <p:cNvSpPr txBox="1"/>
            <p:nvPr/>
          </p:nvSpPr>
          <p:spPr>
            <a:xfrm>
              <a:off x="-2" y="-146"/>
              <a:ext cx="739200" cy="1473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0" i="0" lang="en" sz="1600" u="none" cap="none" strike="noStrike">
                  <a:solidFill>
                    <a:srgbClr val="FFFFFF"/>
                  </a:solidFill>
                  <a:latin typeface="Open Sans Light"/>
                  <a:ea typeface="Open Sans Light"/>
                  <a:cs typeface="Open Sans Light"/>
                  <a:sym typeface="Open Sans Light"/>
                </a:rPr>
                <a:t>Add a main point</a:t>
              </a:r>
              <a:endParaRPr sz="700"/>
            </a:p>
          </p:txBody>
        </p:sp>
      </p:grpSp>
      <p:sp>
        <p:nvSpPr>
          <p:cNvPr id="413" name="Google Shape;413;p35"/>
          <p:cNvSpPr/>
          <p:nvPr/>
        </p:nvSpPr>
        <p:spPr>
          <a:xfrm>
            <a:off x="514744" y="2647355"/>
            <a:ext cx="176019" cy="176808"/>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BC04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4" name="Google Shape;414;p35"/>
          <p:cNvSpPr/>
          <p:nvPr/>
        </p:nvSpPr>
        <p:spPr>
          <a:xfrm>
            <a:off x="2659582" y="2637961"/>
            <a:ext cx="176019" cy="176808"/>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BC04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5" name="Google Shape;415;p35"/>
          <p:cNvSpPr/>
          <p:nvPr/>
        </p:nvSpPr>
        <p:spPr>
          <a:xfrm>
            <a:off x="4803303" y="2641155"/>
            <a:ext cx="176019" cy="176808"/>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BC04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cxnSp>
        <p:nvCxnSpPr>
          <p:cNvPr id="416" name="Google Shape;416;p35"/>
          <p:cNvCxnSpPr/>
          <p:nvPr/>
        </p:nvCxnSpPr>
        <p:spPr>
          <a:xfrm>
            <a:off x="691147" y="2719173"/>
            <a:ext cx="1968051" cy="23813"/>
          </a:xfrm>
          <a:prstGeom prst="straightConnector1">
            <a:avLst/>
          </a:prstGeom>
          <a:noFill/>
          <a:ln cap="flat" cmpd="sng" w="47625">
            <a:solidFill>
              <a:srgbClr val="0F52FB"/>
            </a:solidFill>
            <a:prstDash val="solid"/>
            <a:round/>
            <a:headEnd len="sm" w="sm" type="none"/>
            <a:tailEnd len="sm" w="sm" type="none"/>
          </a:ln>
        </p:spPr>
      </p:cxnSp>
      <p:cxnSp>
        <p:nvCxnSpPr>
          <p:cNvPr id="417" name="Google Shape;417;p35"/>
          <p:cNvCxnSpPr/>
          <p:nvPr/>
        </p:nvCxnSpPr>
        <p:spPr>
          <a:xfrm>
            <a:off x="2835995" y="2716070"/>
            <a:ext cx="1966915" cy="23813"/>
          </a:xfrm>
          <a:prstGeom prst="straightConnector1">
            <a:avLst/>
          </a:prstGeom>
          <a:noFill/>
          <a:ln cap="flat" cmpd="sng" w="47625">
            <a:solidFill>
              <a:srgbClr val="0F52FB"/>
            </a:solidFill>
            <a:prstDash val="solid"/>
            <a:round/>
            <a:headEnd len="sm" w="sm" type="none"/>
            <a:tailEnd len="sm" w="sm" type="none"/>
          </a:ln>
        </p:spPr>
      </p:cxnSp>
      <p:cxnSp>
        <p:nvCxnSpPr>
          <p:cNvPr id="418" name="Google Shape;418;p35"/>
          <p:cNvCxnSpPr/>
          <p:nvPr/>
        </p:nvCxnSpPr>
        <p:spPr>
          <a:xfrm>
            <a:off x="4979712" y="2714458"/>
            <a:ext cx="1967400" cy="23700"/>
          </a:xfrm>
          <a:prstGeom prst="straightConnector1">
            <a:avLst/>
          </a:prstGeom>
          <a:noFill/>
          <a:ln cap="flat" cmpd="sng" w="47625">
            <a:solidFill>
              <a:srgbClr val="0F52FB"/>
            </a:solidFill>
            <a:prstDash val="solid"/>
            <a:round/>
            <a:headEnd len="sm" w="sm" type="none"/>
            <a:tailEnd len="sm" w="sm" type="none"/>
          </a:ln>
        </p:spPr>
      </p:cxnSp>
      <p:cxnSp>
        <p:nvCxnSpPr>
          <p:cNvPr id="419" name="Google Shape;419;p35"/>
          <p:cNvCxnSpPr/>
          <p:nvPr/>
        </p:nvCxnSpPr>
        <p:spPr>
          <a:xfrm>
            <a:off x="7023005" y="2726308"/>
            <a:ext cx="1868400" cy="0"/>
          </a:xfrm>
          <a:prstGeom prst="straightConnector1">
            <a:avLst/>
          </a:prstGeom>
          <a:noFill/>
          <a:ln cap="flat" cmpd="sng" w="47625">
            <a:solidFill>
              <a:srgbClr val="0F52FB"/>
            </a:solidFill>
            <a:prstDash val="solid"/>
            <a:round/>
            <a:headEnd len="sm" w="sm" type="none"/>
            <a:tailEnd len="sm" w="sm" type="none"/>
          </a:ln>
        </p:spPr>
      </p:cxnSp>
      <p:grpSp>
        <p:nvGrpSpPr>
          <p:cNvPr id="420" name="Google Shape;420;p35"/>
          <p:cNvGrpSpPr/>
          <p:nvPr/>
        </p:nvGrpSpPr>
        <p:grpSpPr>
          <a:xfrm>
            <a:off x="0" y="4489370"/>
            <a:ext cx="9143818" cy="1615349"/>
            <a:chOff x="0" y="-38100"/>
            <a:chExt cx="4816592" cy="850900"/>
          </a:xfrm>
        </p:grpSpPr>
        <p:sp>
          <p:nvSpPr>
            <p:cNvPr id="421" name="Google Shape;421;p35"/>
            <p:cNvSpPr/>
            <p:nvPr/>
          </p:nvSpPr>
          <p:spPr>
            <a:xfrm>
              <a:off x="0" y="0"/>
              <a:ext cx="4816592" cy="306463"/>
            </a:xfrm>
            <a:custGeom>
              <a:rect b="b" l="l" r="r" t="t"/>
              <a:pathLst>
                <a:path extrusionOk="0" h="306463" w="4816592">
                  <a:moveTo>
                    <a:pt x="0" y="0"/>
                  </a:moveTo>
                  <a:lnTo>
                    <a:pt x="4816592" y="0"/>
                  </a:lnTo>
                  <a:lnTo>
                    <a:pt x="4816592" y="306463"/>
                  </a:lnTo>
                  <a:lnTo>
                    <a:pt x="0" y="306463"/>
                  </a:lnTo>
                  <a:close/>
                </a:path>
              </a:pathLst>
            </a:custGeom>
            <a:solidFill>
              <a:srgbClr val="0F52FB"/>
            </a:solidFill>
            <a:ln>
              <a:noFill/>
            </a:ln>
          </p:spPr>
        </p:sp>
        <p:sp>
          <p:nvSpPr>
            <p:cNvPr id="422" name="Google Shape;422;p35"/>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23" name="Google Shape;423;p35"/>
          <p:cNvSpPr/>
          <p:nvPr/>
        </p:nvSpPr>
        <p:spPr>
          <a:xfrm>
            <a:off x="0" y="4561699"/>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4">
              <a:alphaModFix/>
            </a:blip>
            <a:stretch>
              <a:fillRect b="0" l="0" r="0" t="0"/>
            </a:stretch>
          </a:blipFill>
          <a:ln>
            <a:noFill/>
          </a:ln>
        </p:spPr>
      </p:sp>
      <p:grpSp>
        <p:nvGrpSpPr>
          <p:cNvPr id="424" name="Google Shape;424;p35"/>
          <p:cNvGrpSpPr/>
          <p:nvPr/>
        </p:nvGrpSpPr>
        <p:grpSpPr>
          <a:xfrm>
            <a:off x="3325566" y="1040153"/>
            <a:ext cx="2492868" cy="764931"/>
            <a:chOff x="0" y="-77"/>
            <a:chExt cx="1042239" cy="319809"/>
          </a:xfrm>
        </p:grpSpPr>
        <p:sp>
          <p:nvSpPr>
            <p:cNvPr id="425" name="Google Shape;425;p35"/>
            <p:cNvSpPr/>
            <p:nvPr/>
          </p:nvSpPr>
          <p:spPr>
            <a:xfrm>
              <a:off x="0" y="0"/>
              <a:ext cx="1042239" cy="319732"/>
            </a:xfrm>
            <a:custGeom>
              <a:rect b="b" l="l" r="r" t="t"/>
              <a:pathLst>
                <a:path extrusionOk="0" h="319732" w="1042239">
                  <a:moveTo>
                    <a:pt x="145964" y="0"/>
                  </a:moveTo>
                  <a:lnTo>
                    <a:pt x="896275" y="0"/>
                  </a:lnTo>
                  <a:cubicBezTo>
                    <a:pt x="934987" y="0"/>
                    <a:pt x="972113" y="15378"/>
                    <a:pt x="999487" y="42752"/>
                  </a:cubicBezTo>
                  <a:cubicBezTo>
                    <a:pt x="1026861" y="70126"/>
                    <a:pt x="1042239" y="107252"/>
                    <a:pt x="1042239" y="145964"/>
                  </a:cubicBezTo>
                  <a:lnTo>
                    <a:pt x="1042239" y="173767"/>
                  </a:lnTo>
                  <a:cubicBezTo>
                    <a:pt x="1042239" y="254381"/>
                    <a:pt x="976888" y="319732"/>
                    <a:pt x="896275" y="319732"/>
                  </a:cubicBezTo>
                  <a:lnTo>
                    <a:pt x="145964" y="319732"/>
                  </a:lnTo>
                  <a:cubicBezTo>
                    <a:pt x="65351" y="319732"/>
                    <a:pt x="0" y="254381"/>
                    <a:pt x="0" y="173767"/>
                  </a:cubicBezTo>
                  <a:lnTo>
                    <a:pt x="0" y="145964"/>
                  </a:lnTo>
                  <a:cubicBezTo>
                    <a:pt x="0" y="65351"/>
                    <a:pt x="65351" y="0"/>
                    <a:pt x="145964" y="0"/>
                  </a:cubicBezTo>
                  <a:close/>
                </a:path>
              </a:pathLst>
            </a:custGeom>
            <a:solidFill>
              <a:srgbClr val="CB6CE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26" name="Google Shape;426;p35"/>
            <p:cNvSpPr txBox="1"/>
            <p:nvPr/>
          </p:nvSpPr>
          <p:spPr>
            <a:xfrm>
              <a:off x="4" y="-77"/>
              <a:ext cx="1042200" cy="319800"/>
            </a:xfrm>
            <a:prstGeom prst="rect">
              <a:avLst/>
            </a:prstGeom>
            <a:noFill/>
            <a:ln>
              <a:noFill/>
            </a:ln>
          </p:spPr>
          <p:txBody>
            <a:bodyPr anchorCtr="0" anchor="ctr" bIns="25400" lIns="25400" spcFirstLastPara="1" rIns="25400" wrap="square" tIns="25400">
              <a:noAutofit/>
            </a:bodyPr>
            <a:lstStyle/>
            <a:p>
              <a:pPr indent="0" lvl="0" marL="0" marR="0" rtl="0" algn="ctr">
                <a:lnSpc>
                  <a:spcPct val="140005"/>
                </a:lnSpc>
                <a:spcBef>
                  <a:spcPts val="0"/>
                </a:spcBef>
                <a:spcAft>
                  <a:spcPts val="0"/>
                </a:spcAft>
                <a:buNone/>
              </a:pPr>
              <a:r>
                <a:rPr b="1" i="0" lang="en" sz="3500" u="none" cap="none" strike="noStrike">
                  <a:solidFill>
                    <a:srgbClr val="FFFFFF"/>
                  </a:solidFill>
                  <a:latin typeface="Open Sans"/>
                  <a:ea typeface="Open Sans"/>
                  <a:cs typeface="Open Sans"/>
                  <a:sym typeface="Open Sans"/>
                </a:rPr>
                <a:t>Tips</a:t>
              </a:r>
              <a:endParaRPr sz="700"/>
            </a:p>
          </p:txBody>
        </p:sp>
      </p:grpSp>
      <p:sp>
        <p:nvSpPr>
          <p:cNvPr id="427" name="Google Shape;427;p35"/>
          <p:cNvSpPr/>
          <p:nvPr/>
        </p:nvSpPr>
        <p:spPr>
          <a:xfrm>
            <a:off x="6947023" y="2642752"/>
            <a:ext cx="176019" cy="176808"/>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BC04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28" name="Google Shape;428;p35"/>
          <p:cNvSpPr/>
          <p:nvPr/>
        </p:nvSpPr>
        <p:spPr>
          <a:xfrm>
            <a:off x="-572663" y="-1318327"/>
            <a:ext cx="2630064" cy="2636655"/>
          </a:xfrm>
          <a:custGeom>
            <a:rect b="b" l="l" r="r" t="t"/>
            <a:pathLst>
              <a:path extrusionOk="0" h="5273310" w="5260127">
                <a:moveTo>
                  <a:pt x="0" y="0"/>
                </a:moveTo>
                <a:lnTo>
                  <a:pt x="5260127" y="0"/>
                </a:lnTo>
                <a:lnTo>
                  <a:pt x="5260127" y="5273310"/>
                </a:lnTo>
                <a:lnTo>
                  <a:pt x="0" y="5273310"/>
                </a:lnTo>
                <a:lnTo>
                  <a:pt x="0" y="0"/>
                </a:lnTo>
                <a:close/>
              </a:path>
            </a:pathLst>
          </a:custGeom>
          <a:blipFill rotWithShape="1">
            <a:blip r:embed="rId5">
              <a:alphaModFix/>
            </a:blip>
            <a:stretch>
              <a:fillRect b="0" l="0" r="0" t="0"/>
            </a:stretch>
          </a:blipFill>
          <a:ln>
            <a:noFill/>
          </a:ln>
        </p:spPr>
      </p:sp>
      <p:sp>
        <p:nvSpPr>
          <p:cNvPr id="429" name="Google Shape;429;p35"/>
          <p:cNvSpPr/>
          <p:nvPr/>
        </p:nvSpPr>
        <p:spPr>
          <a:xfrm rot="5400000">
            <a:off x="8272235" y="-831692"/>
            <a:ext cx="1655088" cy="3318471"/>
          </a:xfrm>
          <a:custGeom>
            <a:rect b="b" l="l" r="r" t="t"/>
            <a:pathLst>
              <a:path extrusionOk="0" h="6636943" w="3310175">
                <a:moveTo>
                  <a:pt x="0" y="0"/>
                </a:moveTo>
                <a:lnTo>
                  <a:pt x="3310175" y="0"/>
                </a:lnTo>
                <a:lnTo>
                  <a:pt x="3310175" y="6636943"/>
                </a:lnTo>
                <a:lnTo>
                  <a:pt x="0" y="6636943"/>
                </a:lnTo>
                <a:lnTo>
                  <a:pt x="0" y="0"/>
                </a:lnTo>
                <a:close/>
              </a:path>
            </a:pathLst>
          </a:custGeom>
          <a:blipFill rotWithShape="1">
            <a:blip r:embed="rId6">
              <a:alphaModFix/>
            </a:blip>
            <a:stretch>
              <a:fillRect b="0" l="0" r="0" t="0"/>
            </a:stretch>
          </a:blipFill>
          <a:ln>
            <a:noFill/>
          </a:ln>
        </p:spPr>
      </p:sp>
      <p:sp>
        <p:nvSpPr>
          <p:cNvPr id="430" name="Google Shape;430;p35"/>
          <p:cNvSpPr txBox="1"/>
          <p:nvPr/>
        </p:nvSpPr>
        <p:spPr>
          <a:xfrm>
            <a:off x="6947325" y="2999925"/>
            <a:ext cx="1754100" cy="3522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0" i="0" lang="en" sz="1600" u="none" cap="none" strike="noStrike">
                <a:solidFill>
                  <a:srgbClr val="FFFFFF"/>
                </a:solidFill>
                <a:latin typeface="Open Sans Light"/>
                <a:ea typeface="Open Sans Light"/>
                <a:cs typeface="Open Sans Light"/>
                <a:sym typeface="Open Sans Light"/>
              </a:rPr>
              <a:t>Add a main point</a:t>
            </a:r>
            <a:endParaRPr sz="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pic>
        <p:nvPicPr>
          <p:cNvPr id="435" name="Google Shape;435;p36"/>
          <p:cNvPicPr preferRelativeResize="0"/>
          <p:nvPr/>
        </p:nvPicPr>
        <p:blipFill rotWithShape="1">
          <a:blip r:embed="rId3">
            <a:alphaModFix/>
          </a:blip>
          <a:srcRect b="24890" l="-21174" r="-21174" t="18858"/>
          <a:stretch/>
        </p:blipFill>
        <p:spPr>
          <a:xfrm>
            <a:off x="0" y="0"/>
            <a:ext cx="9144000" cy="5143500"/>
          </a:xfrm>
          <a:prstGeom prst="rect">
            <a:avLst/>
          </a:prstGeom>
          <a:noFill/>
          <a:ln>
            <a:noFill/>
          </a:ln>
        </p:spPr>
      </p:pic>
      <p:grpSp>
        <p:nvGrpSpPr>
          <p:cNvPr id="436" name="Google Shape;436;p36"/>
          <p:cNvGrpSpPr/>
          <p:nvPr/>
        </p:nvGrpSpPr>
        <p:grpSpPr>
          <a:xfrm>
            <a:off x="0" y="4489369"/>
            <a:ext cx="9143998" cy="1615381"/>
            <a:chOff x="0" y="-38100"/>
            <a:chExt cx="4816592" cy="850900"/>
          </a:xfrm>
        </p:grpSpPr>
        <p:sp>
          <p:nvSpPr>
            <p:cNvPr id="437" name="Google Shape;437;p36"/>
            <p:cNvSpPr/>
            <p:nvPr/>
          </p:nvSpPr>
          <p:spPr>
            <a:xfrm>
              <a:off x="0" y="0"/>
              <a:ext cx="4816592" cy="306463"/>
            </a:xfrm>
            <a:custGeom>
              <a:rect b="b" l="l" r="r" t="t"/>
              <a:pathLst>
                <a:path extrusionOk="0" h="306463" w="4816592">
                  <a:moveTo>
                    <a:pt x="0" y="0"/>
                  </a:moveTo>
                  <a:lnTo>
                    <a:pt x="4816592" y="0"/>
                  </a:lnTo>
                  <a:lnTo>
                    <a:pt x="4816592" y="306463"/>
                  </a:lnTo>
                  <a:lnTo>
                    <a:pt x="0" y="306463"/>
                  </a:lnTo>
                  <a:close/>
                </a:path>
              </a:pathLst>
            </a:custGeom>
            <a:solidFill>
              <a:srgbClr val="0F52FB"/>
            </a:solidFill>
            <a:ln>
              <a:noFill/>
            </a:ln>
          </p:spPr>
        </p:sp>
        <p:sp>
          <p:nvSpPr>
            <p:cNvPr id="438" name="Google Shape;438;p3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39" name="Google Shape;439;p36"/>
          <p:cNvSpPr/>
          <p:nvPr/>
        </p:nvSpPr>
        <p:spPr>
          <a:xfrm>
            <a:off x="0" y="4561699"/>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4">
              <a:alphaModFix/>
            </a:blip>
            <a:stretch>
              <a:fillRect b="0" l="0" r="0" t="0"/>
            </a:stretch>
          </a:blipFill>
          <a:ln>
            <a:noFill/>
          </a:ln>
        </p:spPr>
      </p:sp>
      <p:sp>
        <p:nvSpPr>
          <p:cNvPr id="440" name="Google Shape;440;p36"/>
          <p:cNvSpPr/>
          <p:nvPr/>
        </p:nvSpPr>
        <p:spPr>
          <a:xfrm>
            <a:off x="5450129" y="1383090"/>
            <a:ext cx="3449543" cy="3832826"/>
          </a:xfrm>
          <a:custGeom>
            <a:rect b="b" l="l" r="r" t="t"/>
            <a:pathLst>
              <a:path extrusionOk="0" h="7665652" w="6899086">
                <a:moveTo>
                  <a:pt x="0" y="0"/>
                </a:moveTo>
                <a:lnTo>
                  <a:pt x="6899087" y="0"/>
                </a:lnTo>
                <a:lnTo>
                  <a:pt x="6899087" y="7665651"/>
                </a:lnTo>
                <a:lnTo>
                  <a:pt x="0" y="7665651"/>
                </a:lnTo>
                <a:lnTo>
                  <a:pt x="0" y="0"/>
                </a:lnTo>
                <a:close/>
              </a:path>
            </a:pathLst>
          </a:custGeom>
          <a:blipFill rotWithShape="1">
            <a:blip r:embed="rId5">
              <a:alphaModFix/>
            </a:blip>
            <a:stretch>
              <a:fillRect b="0" l="0" r="0" t="0"/>
            </a:stretch>
          </a:blipFill>
          <a:ln>
            <a:noFill/>
          </a:ln>
        </p:spPr>
      </p:sp>
      <p:grpSp>
        <p:nvGrpSpPr>
          <p:cNvPr id="441" name="Google Shape;441;p36"/>
          <p:cNvGrpSpPr/>
          <p:nvPr/>
        </p:nvGrpSpPr>
        <p:grpSpPr>
          <a:xfrm>
            <a:off x="514350" y="360853"/>
            <a:ext cx="4162520" cy="764942"/>
            <a:chOff x="0" y="-82"/>
            <a:chExt cx="1740300" cy="319814"/>
          </a:xfrm>
        </p:grpSpPr>
        <p:sp>
          <p:nvSpPr>
            <p:cNvPr id="442" name="Google Shape;442;p36"/>
            <p:cNvSpPr/>
            <p:nvPr/>
          </p:nvSpPr>
          <p:spPr>
            <a:xfrm>
              <a:off x="0" y="0"/>
              <a:ext cx="1740275" cy="319732"/>
            </a:xfrm>
            <a:custGeom>
              <a:rect b="b" l="l" r="r" t="t"/>
              <a:pathLst>
                <a:path extrusionOk="0" h="319732" w="1740275">
                  <a:moveTo>
                    <a:pt x="87417" y="0"/>
                  </a:moveTo>
                  <a:lnTo>
                    <a:pt x="1652858" y="0"/>
                  </a:lnTo>
                  <a:cubicBezTo>
                    <a:pt x="1701137" y="0"/>
                    <a:pt x="1740275" y="39138"/>
                    <a:pt x="1740275" y="87417"/>
                  </a:cubicBezTo>
                  <a:lnTo>
                    <a:pt x="1740275" y="232315"/>
                  </a:lnTo>
                  <a:cubicBezTo>
                    <a:pt x="1740275" y="255499"/>
                    <a:pt x="1731065" y="277734"/>
                    <a:pt x="1714672" y="294128"/>
                  </a:cubicBezTo>
                  <a:cubicBezTo>
                    <a:pt x="1698278" y="310522"/>
                    <a:pt x="1676043" y="319732"/>
                    <a:pt x="1652858" y="319732"/>
                  </a:cubicBezTo>
                  <a:lnTo>
                    <a:pt x="87417" y="319732"/>
                  </a:lnTo>
                  <a:cubicBezTo>
                    <a:pt x="64233" y="319732"/>
                    <a:pt x="41998" y="310522"/>
                    <a:pt x="25604" y="294128"/>
                  </a:cubicBezTo>
                  <a:cubicBezTo>
                    <a:pt x="9210" y="277734"/>
                    <a:pt x="0" y="255499"/>
                    <a:pt x="0" y="232315"/>
                  </a:cubicBezTo>
                  <a:lnTo>
                    <a:pt x="0" y="87417"/>
                  </a:lnTo>
                  <a:cubicBezTo>
                    <a:pt x="0" y="64233"/>
                    <a:pt x="9210" y="41998"/>
                    <a:pt x="25604" y="25604"/>
                  </a:cubicBezTo>
                  <a:cubicBezTo>
                    <a:pt x="41998" y="9210"/>
                    <a:pt x="64233" y="0"/>
                    <a:pt x="87417" y="0"/>
                  </a:cubicBezTo>
                  <a:close/>
                </a:path>
              </a:pathLst>
            </a:custGeom>
            <a:solidFill>
              <a:srgbClr val="0F52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43" name="Google Shape;443;p36"/>
            <p:cNvSpPr txBox="1"/>
            <p:nvPr/>
          </p:nvSpPr>
          <p:spPr>
            <a:xfrm>
              <a:off x="0" y="-82"/>
              <a:ext cx="1740300" cy="319800"/>
            </a:xfrm>
            <a:prstGeom prst="rect">
              <a:avLst/>
            </a:prstGeom>
            <a:noFill/>
            <a:ln>
              <a:noFill/>
            </a:ln>
          </p:spPr>
          <p:txBody>
            <a:bodyPr anchorCtr="0" anchor="ctr" bIns="25400" lIns="25400" spcFirstLastPara="1" rIns="25400" wrap="square" tIns="25400">
              <a:noAutofit/>
            </a:bodyPr>
            <a:lstStyle/>
            <a:p>
              <a:pPr indent="0" lvl="0" marL="0" marR="0" rtl="0" algn="ctr">
                <a:lnSpc>
                  <a:spcPct val="140005"/>
                </a:lnSpc>
                <a:spcBef>
                  <a:spcPts val="0"/>
                </a:spcBef>
                <a:spcAft>
                  <a:spcPts val="0"/>
                </a:spcAft>
                <a:buNone/>
              </a:pPr>
              <a:r>
                <a:rPr b="1" i="0" lang="en" sz="3500" u="none" cap="none" strike="noStrike">
                  <a:solidFill>
                    <a:srgbClr val="FFFFFF"/>
                  </a:solidFill>
                  <a:latin typeface="Open Sans"/>
                  <a:ea typeface="Open Sans"/>
                  <a:cs typeface="Open Sans"/>
                  <a:sym typeface="Open Sans"/>
                </a:rPr>
                <a:t>Key Takeaways</a:t>
              </a:r>
              <a:endParaRPr sz="700"/>
            </a:p>
          </p:txBody>
        </p:sp>
      </p:grpSp>
      <p:sp>
        <p:nvSpPr>
          <p:cNvPr id="444" name="Google Shape;444;p36"/>
          <p:cNvSpPr txBox="1"/>
          <p:nvPr/>
        </p:nvSpPr>
        <p:spPr>
          <a:xfrm>
            <a:off x="1323251" y="4071368"/>
            <a:ext cx="2544600" cy="400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300" u="none" cap="none" strike="noStrike">
                <a:solidFill>
                  <a:srgbClr val="000000"/>
                </a:solidFill>
                <a:latin typeface="Open Sans Light"/>
                <a:ea typeface="Open Sans Light"/>
                <a:cs typeface="Open Sans Light"/>
                <a:sym typeface="Open Sans Light"/>
              </a:rPr>
              <a:t>Elaborate on a personal detail you want to share.</a:t>
            </a:r>
            <a:endParaRPr sz="700"/>
          </a:p>
        </p:txBody>
      </p:sp>
      <p:grpSp>
        <p:nvGrpSpPr>
          <p:cNvPr id="445" name="Google Shape;445;p36"/>
          <p:cNvGrpSpPr/>
          <p:nvPr/>
        </p:nvGrpSpPr>
        <p:grpSpPr>
          <a:xfrm>
            <a:off x="1323250" y="3606038"/>
            <a:ext cx="2544615" cy="351963"/>
            <a:chOff x="0" y="0"/>
            <a:chExt cx="1063891" cy="147154"/>
          </a:xfrm>
        </p:grpSpPr>
        <p:sp>
          <p:nvSpPr>
            <p:cNvPr id="446" name="Google Shape;446;p36"/>
            <p:cNvSpPr/>
            <p:nvPr/>
          </p:nvSpPr>
          <p:spPr>
            <a:xfrm>
              <a:off x="0" y="0"/>
              <a:ext cx="1063891" cy="147154"/>
            </a:xfrm>
            <a:custGeom>
              <a:rect b="b" l="l" r="r" t="t"/>
              <a:pathLst>
                <a:path extrusionOk="0" h="147154" w="1063891">
                  <a:moveTo>
                    <a:pt x="73577" y="0"/>
                  </a:moveTo>
                  <a:lnTo>
                    <a:pt x="990314" y="0"/>
                  </a:lnTo>
                  <a:cubicBezTo>
                    <a:pt x="1030950" y="0"/>
                    <a:pt x="1063891" y="32942"/>
                    <a:pt x="1063891" y="73577"/>
                  </a:cubicBezTo>
                  <a:lnTo>
                    <a:pt x="1063891" y="73577"/>
                  </a:lnTo>
                  <a:cubicBezTo>
                    <a:pt x="1063891" y="114212"/>
                    <a:pt x="1030950" y="147154"/>
                    <a:pt x="990314" y="147154"/>
                  </a:cubicBezTo>
                  <a:lnTo>
                    <a:pt x="73577" y="147154"/>
                  </a:lnTo>
                  <a:cubicBezTo>
                    <a:pt x="32942" y="147154"/>
                    <a:pt x="0" y="114212"/>
                    <a:pt x="0" y="73577"/>
                  </a:cubicBezTo>
                  <a:lnTo>
                    <a:pt x="0" y="73577"/>
                  </a:lnTo>
                  <a:cubicBezTo>
                    <a:pt x="0" y="32942"/>
                    <a:pt x="32942" y="0"/>
                    <a:pt x="73577" y="0"/>
                  </a:cubicBezTo>
                  <a:close/>
                </a:path>
              </a:pathLst>
            </a:custGeom>
            <a:solidFill>
              <a:srgbClr val="FBC04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47" name="Google Shape;447;p36"/>
            <p:cNvSpPr txBox="1"/>
            <p:nvPr/>
          </p:nvSpPr>
          <p:spPr>
            <a:xfrm>
              <a:off x="0" y="5"/>
              <a:ext cx="1063800" cy="1470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0" i="0" lang="en" sz="1600" u="none" cap="none" strike="noStrike">
                  <a:solidFill>
                    <a:srgbClr val="FFFFFF"/>
                  </a:solidFill>
                  <a:latin typeface="Open Sans Light"/>
                  <a:ea typeface="Open Sans Light"/>
                  <a:cs typeface="Open Sans Light"/>
                  <a:sym typeface="Open Sans Light"/>
                </a:rPr>
                <a:t>Add a main point</a:t>
              </a:r>
              <a:endParaRPr sz="700"/>
            </a:p>
          </p:txBody>
        </p:sp>
      </p:grpSp>
      <p:sp>
        <p:nvSpPr>
          <p:cNvPr id="448" name="Google Shape;448;p36"/>
          <p:cNvSpPr txBox="1"/>
          <p:nvPr/>
        </p:nvSpPr>
        <p:spPr>
          <a:xfrm>
            <a:off x="1323251" y="2959894"/>
            <a:ext cx="2544600" cy="400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300" u="none" cap="none" strike="noStrike">
                <a:solidFill>
                  <a:srgbClr val="000000"/>
                </a:solidFill>
                <a:latin typeface="Open Sans Light"/>
                <a:ea typeface="Open Sans Light"/>
                <a:cs typeface="Open Sans Light"/>
                <a:sym typeface="Open Sans Light"/>
              </a:rPr>
              <a:t>Elaborate on a personal detail you want to share.</a:t>
            </a:r>
            <a:endParaRPr sz="700"/>
          </a:p>
        </p:txBody>
      </p:sp>
      <p:sp>
        <p:nvSpPr>
          <p:cNvPr id="449" name="Google Shape;449;p36"/>
          <p:cNvSpPr/>
          <p:nvPr/>
        </p:nvSpPr>
        <p:spPr>
          <a:xfrm>
            <a:off x="1323251" y="2494564"/>
            <a:ext cx="2544614" cy="351963"/>
          </a:xfrm>
          <a:custGeom>
            <a:rect b="b" l="l" r="r" t="t"/>
            <a:pathLst>
              <a:path extrusionOk="0" h="147154" w="1063891">
                <a:moveTo>
                  <a:pt x="73577" y="0"/>
                </a:moveTo>
                <a:lnTo>
                  <a:pt x="990314" y="0"/>
                </a:lnTo>
                <a:cubicBezTo>
                  <a:pt x="1030950" y="0"/>
                  <a:pt x="1063891" y="32942"/>
                  <a:pt x="1063891" y="73577"/>
                </a:cubicBezTo>
                <a:lnTo>
                  <a:pt x="1063891" y="73577"/>
                </a:lnTo>
                <a:cubicBezTo>
                  <a:pt x="1063891" y="114212"/>
                  <a:pt x="1030950" y="147154"/>
                  <a:pt x="990314" y="147154"/>
                </a:cubicBezTo>
                <a:lnTo>
                  <a:pt x="73577" y="147154"/>
                </a:lnTo>
                <a:cubicBezTo>
                  <a:pt x="32942" y="147154"/>
                  <a:pt x="0" y="114212"/>
                  <a:pt x="0" y="73577"/>
                </a:cubicBezTo>
                <a:lnTo>
                  <a:pt x="0" y="73577"/>
                </a:lnTo>
                <a:cubicBezTo>
                  <a:pt x="0" y="32942"/>
                  <a:pt x="32942" y="0"/>
                  <a:pt x="73577" y="0"/>
                </a:cubicBezTo>
                <a:close/>
              </a:path>
            </a:pathLst>
          </a:custGeom>
          <a:solidFill>
            <a:srgbClr val="FBC04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50" name="Google Shape;450;p36"/>
          <p:cNvSpPr txBox="1"/>
          <p:nvPr/>
        </p:nvSpPr>
        <p:spPr>
          <a:xfrm>
            <a:off x="1323250" y="2494625"/>
            <a:ext cx="2544600" cy="3519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0" i="0" lang="en" sz="1600" u="none" cap="none" strike="noStrike">
                <a:solidFill>
                  <a:srgbClr val="FFFFFF"/>
                </a:solidFill>
                <a:latin typeface="Open Sans Light"/>
                <a:ea typeface="Open Sans Light"/>
                <a:cs typeface="Open Sans Light"/>
                <a:sym typeface="Open Sans Light"/>
              </a:rPr>
              <a:t>Add a main point</a:t>
            </a:r>
            <a:endParaRPr sz="700"/>
          </a:p>
        </p:txBody>
      </p:sp>
      <p:sp>
        <p:nvSpPr>
          <p:cNvPr id="451" name="Google Shape;451;p36"/>
          <p:cNvSpPr txBox="1"/>
          <p:nvPr/>
        </p:nvSpPr>
        <p:spPr>
          <a:xfrm>
            <a:off x="1323251" y="1848421"/>
            <a:ext cx="2544600" cy="400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300" u="none" cap="none" strike="noStrike">
                <a:solidFill>
                  <a:srgbClr val="000000"/>
                </a:solidFill>
                <a:latin typeface="Open Sans Light"/>
                <a:ea typeface="Open Sans Light"/>
                <a:cs typeface="Open Sans Light"/>
                <a:sym typeface="Open Sans Light"/>
              </a:rPr>
              <a:t>Elaborate on a personal detail you want to share.</a:t>
            </a:r>
            <a:endParaRPr sz="700"/>
          </a:p>
        </p:txBody>
      </p:sp>
      <p:grpSp>
        <p:nvGrpSpPr>
          <p:cNvPr id="452" name="Google Shape;452;p36"/>
          <p:cNvGrpSpPr/>
          <p:nvPr/>
        </p:nvGrpSpPr>
        <p:grpSpPr>
          <a:xfrm>
            <a:off x="1323250" y="1383090"/>
            <a:ext cx="2544659" cy="351968"/>
            <a:chOff x="0" y="0"/>
            <a:chExt cx="1063891" cy="147154"/>
          </a:xfrm>
        </p:grpSpPr>
        <p:sp>
          <p:nvSpPr>
            <p:cNvPr id="453" name="Google Shape;453;p36"/>
            <p:cNvSpPr/>
            <p:nvPr/>
          </p:nvSpPr>
          <p:spPr>
            <a:xfrm>
              <a:off x="0" y="0"/>
              <a:ext cx="1063891" cy="147154"/>
            </a:xfrm>
            <a:custGeom>
              <a:rect b="b" l="l" r="r" t="t"/>
              <a:pathLst>
                <a:path extrusionOk="0" h="147154" w="1063891">
                  <a:moveTo>
                    <a:pt x="73577" y="0"/>
                  </a:moveTo>
                  <a:lnTo>
                    <a:pt x="990314" y="0"/>
                  </a:lnTo>
                  <a:cubicBezTo>
                    <a:pt x="1030950" y="0"/>
                    <a:pt x="1063891" y="32942"/>
                    <a:pt x="1063891" y="73577"/>
                  </a:cubicBezTo>
                  <a:lnTo>
                    <a:pt x="1063891" y="73577"/>
                  </a:lnTo>
                  <a:cubicBezTo>
                    <a:pt x="1063891" y="114212"/>
                    <a:pt x="1030950" y="147154"/>
                    <a:pt x="990314" y="147154"/>
                  </a:cubicBezTo>
                  <a:lnTo>
                    <a:pt x="73577" y="147154"/>
                  </a:lnTo>
                  <a:cubicBezTo>
                    <a:pt x="32942" y="147154"/>
                    <a:pt x="0" y="114212"/>
                    <a:pt x="0" y="73577"/>
                  </a:cubicBezTo>
                  <a:lnTo>
                    <a:pt x="0" y="73577"/>
                  </a:lnTo>
                  <a:cubicBezTo>
                    <a:pt x="0" y="32942"/>
                    <a:pt x="32942" y="0"/>
                    <a:pt x="73577" y="0"/>
                  </a:cubicBezTo>
                  <a:close/>
                </a:path>
              </a:pathLst>
            </a:custGeom>
            <a:solidFill>
              <a:srgbClr val="FBC04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54" name="Google Shape;454;p36"/>
            <p:cNvSpPr txBox="1"/>
            <p:nvPr/>
          </p:nvSpPr>
          <p:spPr>
            <a:xfrm>
              <a:off x="0" y="4"/>
              <a:ext cx="1063800" cy="1470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0" i="0" lang="en" sz="1600" u="none" cap="none" strike="noStrike">
                  <a:solidFill>
                    <a:srgbClr val="FFFFFF"/>
                  </a:solidFill>
                  <a:latin typeface="Open Sans Light"/>
                  <a:ea typeface="Open Sans Light"/>
                  <a:cs typeface="Open Sans Light"/>
                  <a:sym typeface="Open Sans Light"/>
                </a:rPr>
                <a:t>Add a main point</a:t>
              </a:r>
              <a:endParaRPr sz="700"/>
            </a:p>
          </p:txBody>
        </p:sp>
      </p:grpSp>
      <p:sp>
        <p:nvSpPr>
          <p:cNvPr id="455" name="Google Shape;455;p36"/>
          <p:cNvSpPr/>
          <p:nvPr/>
        </p:nvSpPr>
        <p:spPr>
          <a:xfrm>
            <a:off x="7277441" y="-1318327"/>
            <a:ext cx="2630064" cy="2636655"/>
          </a:xfrm>
          <a:custGeom>
            <a:rect b="b" l="l" r="r" t="t"/>
            <a:pathLst>
              <a:path extrusionOk="0" h="5273310" w="5260127">
                <a:moveTo>
                  <a:pt x="0" y="0"/>
                </a:moveTo>
                <a:lnTo>
                  <a:pt x="5260127" y="0"/>
                </a:lnTo>
                <a:lnTo>
                  <a:pt x="5260127" y="5273310"/>
                </a:lnTo>
                <a:lnTo>
                  <a:pt x="0" y="5273310"/>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pic>
        <p:nvPicPr>
          <p:cNvPr id="460" name="Google Shape;460;p37"/>
          <p:cNvPicPr preferRelativeResize="0"/>
          <p:nvPr/>
        </p:nvPicPr>
        <p:blipFill rotWithShape="1">
          <a:blip r:embed="rId3">
            <a:alphaModFix/>
          </a:blip>
          <a:srcRect b="24890" l="-21174" r="-21174" t="18858"/>
          <a:stretch/>
        </p:blipFill>
        <p:spPr>
          <a:xfrm>
            <a:off x="0" y="0"/>
            <a:ext cx="9144000" cy="5143500"/>
          </a:xfrm>
          <a:prstGeom prst="rect">
            <a:avLst/>
          </a:prstGeom>
          <a:noFill/>
          <a:ln>
            <a:noFill/>
          </a:ln>
        </p:spPr>
      </p:pic>
      <p:sp>
        <p:nvSpPr>
          <p:cNvPr id="461" name="Google Shape;461;p37"/>
          <p:cNvSpPr txBox="1"/>
          <p:nvPr/>
        </p:nvSpPr>
        <p:spPr>
          <a:xfrm>
            <a:off x="1360138" y="1620997"/>
            <a:ext cx="6423600" cy="138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4500" u="none" cap="none" strike="noStrike">
                <a:solidFill>
                  <a:srgbClr val="FBC046"/>
                </a:solidFill>
                <a:latin typeface="Open Sans"/>
                <a:ea typeface="Open Sans"/>
                <a:cs typeface="Open Sans"/>
                <a:sym typeface="Open Sans"/>
              </a:rPr>
              <a:t>It's so lovely to meet all of you!</a:t>
            </a:r>
            <a:endParaRPr sz="700"/>
          </a:p>
        </p:txBody>
      </p:sp>
      <p:sp>
        <p:nvSpPr>
          <p:cNvPr id="462" name="Google Shape;462;p37"/>
          <p:cNvSpPr txBox="1"/>
          <p:nvPr/>
        </p:nvSpPr>
        <p:spPr>
          <a:xfrm>
            <a:off x="2205927" y="3266599"/>
            <a:ext cx="4732147" cy="25590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1600" u="none" cap="none" strike="noStrike">
                <a:solidFill>
                  <a:srgbClr val="000000"/>
                </a:solidFill>
                <a:latin typeface="Open Sans Light"/>
                <a:ea typeface="Open Sans Light"/>
                <a:cs typeface="Open Sans Light"/>
                <a:sym typeface="Open Sans Light"/>
              </a:rPr>
              <a:t>Thank you for listening.</a:t>
            </a:r>
            <a:endParaRPr sz="700"/>
          </a:p>
        </p:txBody>
      </p:sp>
      <p:grpSp>
        <p:nvGrpSpPr>
          <p:cNvPr id="463" name="Google Shape;463;p37"/>
          <p:cNvGrpSpPr/>
          <p:nvPr/>
        </p:nvGrpSpPr>
        <p:grpSpPr>
          <a:xfrm>
            <a:off x="0" y="4489369"/>
            <a:ext cx="9143998" cy="1615381"/>
            <a:chOff x="0" y="-38100"/>
            <a:chExt cx="4816592" cy="850900"/>
          </a:xfrm>
        </p:grpSpPr>
        <p:sp>
          <p:nvSpPr>
            <p:cNvPr id="464" name="Google Shape;464;p37"/>
            <p:cNvSpPr/>
            <p:nvPr/>
          </p:nvSpPr>
          <p:spPr>
            <a:xfrm>
              <a:off x="0" y="0"/>
              <a:ext cx="4816592" cy="306463"/>
            </a:xfrm>
            <a:custGeom>
              <a:rect b="b" l="l" r="r" t="t"/>
              <a:pathLst>
                <a:path extrusionOk="0" h="306463" w="4816592">
                  <a:moveTo>
                    <a:pt x="0" y="0"/>
                  </a:moveTo>
                  <a:lnTo>
                    <a:pt x="4816592" y="0"/>
                  </a:lnTo>
                  <a:lnTo>
                    <a:pt x="4816592" y="306463"/>
                  </a:lnTo>
                  <a:lnTo>
                    <a:pt x="0" y="306463"/>
                  </a:lnTo>
                  <a:close/>
                </a:path>
              </a:pathLst>
            </a:custGeom>
            <a:solidFill>
              <a:srgbClr val="0F52FB"/>
            </a:solidFill>
            <a:ln>
              <a:noFill/>
            </a:ln>
          </p:spPr>
        </p:sp>
        <p:sp>
          <p:nvSpPr>
            <p:cNvPr id="465" name="Google Shape;465;p37"/>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66" name="Google Shape;466;p37"/>
          <p:cNvSpPr/>
          <p:nvPr/>
        </p:nvSpPr>
        <p:spPr>
          <a:xfrm>
            <a:off x="0" y="4561699"/>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4">
              <a:alphaModFix/>
            </a:blip>
            <a:stretch>
              <a:fillRect b="0" l="0" r="0" t="0"/>
            </a:stretch>
          </a:blipFill>
          <a:ln>
            <a:noFill/>
          </a:ln>
        </p:spPr>
      </p:sp>
      <p:sp>
        <p:nvSpPr>
          <p:cNvPr id="467" name="Google Shape;467;p37"/>
          <p:cNvSpPr/>
          <p:nvPr/>
        </p:nvSpPr>
        <p:spPr>
          <a:xfrm>
            <a:off x="7888289" y="-592486"/>
            <a:ext cx="2052257" cy="2057400"/>
          </a:xfrm>
          <a:custGeom>
            <a:rect b="b" l="l" r="r" t="t"/>
            <a:pathLst>
              <a:path extrusionOk="0" h="4114800" w="4104513">
                <a:moveTo>
                  <a:pt x="0" y="0"/>
                </a:moveTo>
                <a:lnTo>
                  <a:pt x="4104513" y="0"/>
                </a:lnTo>
                <a:lnTo>
                  <a:pt x="4104513" y="4114800"/>
                </a:lnTo>
                <a:lnTo>
                  <a:pt x="0" y="4114800"/>
                </a:lnTo>
                <a:lnTo>
                  <a:pt x="0" y="0"/>
                </a:lnTo>
                <a:close/>
              </a:path>
            </a:pathLst>
          </a:custGeom>
          <a:blipFill rotWithShape="1">
            <a:blip r:embed="rId5">
              <a:alphaModFix/>
            </a:blip>
            <a:stretch>
              <a:fillRect b="0" l="0" r="0" t="0"/>
            </a:stretch>
          </a:blipFill>
          <a:ln>
            <a:noFill/>
          </a:ln>
        </p:spPr>
      </p:sp>
      <p:sp>
        <p:nvSpPr>
          <p:cNvPr id="468" name="Google Shape;468;p37"/>
          <p:cNvSpPr/>
          <p:nvPr/>
        </p:nvSpPr>
        <p:spPr>
          <a:xfrm rot="5400000">
            <a:off x="7602236" y="-515636"/>
            <a:ext cx="1026129" cy="2057400"/>
          </a:xfrm>
          <a:custGeom>
            <a:rect b="b" l="l" r="r" t="t"/>
            <a:pathLst>
              <a:path extrusionOk="0" h="4114800" w="2052257">
                <a:moveTo>
                  <a:pt x="0" y="0"/>
                </a:moveTo>
                <a:lnTo>
                  <a:pt x="2052256" y="0"/>
                </a:lnTo>
                <a:lnTo>
                  <a:pt x="2052256" y="4114800"/>
                </a:lnTo>
                <a:lnTo>
                  <a:pt x="0" y="4114800"/>
                </a:lnTo>
                <a:lnTo>
                  <a:pt x="0" y="0"/>
                </a:lnTo>
                <a:close/>
              </a:path>
            </a:pathLst>
          </a:custGeom>
          <a:blipFill rotWithShape="1">
            <a:blip r:embed="rId6">
              <a:alphaModFix/>
            </a:blip>
            <a:stretch>
              <a:fillRect b="0" l="0" r="0" t="0"/>
            </a:stretch>
          </a:blipFill>
          <a:ln>
            <a:noFill/>
          </a:ln>
        </p:spPr>
      </p:sp>
      <p:sp>
        <p:nvSpPr>
          <p:cNvPr id="469" name="Google Shape;469;p37"/>
          <p:cNvSpPr/>
          <p:nvPr/>
        </p:nvSpPr>
        <p:spPr>
          <a:xfrm>
            <a:off x="0" y="0"/>
            <a:ext cx="1464914" cy="1464914"/>
          </a:xfrm>
          <a:custGeom>
            <a:rect b="b" l="l" r="r" t="t"/>
            <a:pathLst>
              <a:path extrusionOk="0" h="2929828" w="2929828">
                <a:moveTo>
                  <a:pt x="0" y="0"/>
                </a:moveTo>
                <a:lnTo>
                  <a:pt x="2929828" y="0"/>
                </a:lnTo>
                <a:lnTo>
                  <a:pt x="2929828" y="2929828"/>
                </a:lnTo>
                <a:lnTo>
                  <a:pt x="0" y="2929828"/>
                </a:lnTo>
                <a:lnTo>
                  <a:pt x="0" y="0"/>
                </a:lnTo>
                <a:close/>
              </a:path>
            </a:pathLst>
          </a:custGeom>
          <a:blipFill rotWithShape="1">
            <a:blip r:embed="rId7">
              <a:alphaModFix/>
            </a:blip>
            <a:stretch>
              <a:fillRect b="0" l="0" r="0" t="0"/>
            </a:stretch>
          </a:blipFill>
          <a:ln>
            <a:noFill/>
          </a:ln>
        </p:spPr>
      </p:sp>
      <p:sp>
        <p:nvSpPr>
          <p:cNvPr id="470" name="Google Shape;470;p37"/>
          <p:cNvSpPr/>
          <p:nvPr/>
        </p:nvSpPr>
        <p:spPr>
          <a:xfrm rot="526445">
            <a:off x="6631020" y="2826249"/>
            <a:ext cx="2446782" cy="2699897"/>
          </a:xfrm>
          <a:custGeom>
            <a:rect b="b" l="l" r="r" t="t"/>
            <a:pathLst>
              <a:path extrusionOk="0" h="5399794" w="4893563">
                <a:moveTo>
                  <a:pt x="0" y="0"/>
                </a:moveTo>
                <a:lnTo>
                  <a:pt x="4893563" y="0"/>
                </a:lnTo>
                <a:lnTo>
                  <a:pt x="4893563" y="5399794"/>
                </a:lnTo>
                <a:lnTo>
                  <a:pt x="0" y="5399794"/>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cxnSp>
        <p:nvCxnSpPr>
          <p:cNvPr id="475" name="Google Shape;475;p38"/>
          <p:cNvCxnSpPr/>
          <p:nvPr/>
        </p:nvCxnSpPr>
        <p:spPr>
          <a:xfrm rot="-5400000">
            <a:off x="896008" y="2573141"/>
            <a:ext cx="5128764" cy="0"/>
          </a:xfrm>
          <a:prstGeom prst="straightConnector1">
            <a:avLst/>
          </a:prstGeom>
          <a:noFill/>
          <a:ln cap="rnd" cmpd="sng" w="9525">
            <a:solidFill>
              <a:srgbClr val="000000">
                <a:alpha val="29803"/>
              </a:srgbClr>
            </a:solidFill>
            <a:prstDash val="solid"/>
            <a:round/>
            <a:headEnd len="sm" w="sm" type="none"/>
            <a:tailEnd len="sm" w="sm" type="none"/>
          </a:ln>
        </p:spPr>
      </p:cxnSp>
      <p:sp>
        <p:nvSpPr>
          <p:cNvPr id="476" name="Google Shape;476;p38"/>
          <p:cNvSpPr txBox="1"/>
          <p:nvPr/>
        </p:nvSpPr>
        <p:spPr>
          <a:xfrm>
            <a:off x="514350" y="382876"/>
            <a:ext cx="2529600" cy="1169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3800" u="none" cap="none" strike="noStrike">
                <a:solidFill>
                  <a:srgbClr val="000000"/>
                </a:solidFill>
                <a:latin typeface="Open Sans"/>
                <a:ea typeface="Open Sans"/>
                <a:cs typeface="Open Sans"/>
                <a:sym typeface="Open Sans"/>
              </a:rPr>
              <a:t>Resource </a:t>
            </a:r>
            <a:endParaRPr sz="700"/>
          </a:p>
          <a:p>
            <a:pPr indent="0" lvl="0" marL="0" marR="0" rtl="0" algn="l">
              <a:lnSpc>
                <a:spcPct val="100000"/>
              </a:lnSpc>
              <a:spcBef>
                <a:spcPts val="0"/>
              </a:spcBef>
              <a:spcAft>
                <a:spcPts val="0"/>
              </a:spcAft>
              <a:buNone/>
            </a:pPr>
            <a:r>
              <a:rPr b="1" i="0" lang="en" sz="3800" u="none" cap="none" strike="noStrike">
                <a:solidFill>
                  <a:srgbClr val="000000"/>
                </a:solidFill>
                <a:latin typeface="Open Sans"/>
                <a:ea typeface="Open Sans"/>
                <a:cs typeface="Open Sans"/>
                <a:sym typeface="Open Sans"/>
              </a:rPr>
              <a:t>Page</a:t>
            </a:r>
            <a:endParaRPr sz="700"/>
          </a:p>
        </p:txBody>
      </p:sp>
      <p:sp>
        <p:nvSpPr>
          <p:cNvPr id="477" name="Google Shape;477;p38"/>
          <p:cNvSpPr txBox="1"/>
          <p:nvPr/>
        </p:nvSpPr>
        <p:spPr>
          <a:xfrm>
            <a:off x="514350" y="1705928"/>
            <a:ext cx="2529600" cy="277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Open Sans Light"/>
                <a:ea typeface="Open Sans Light"/>
                <a:cs typeface="Open Sans Light"/>
                <a:sym typeface="Open Sans Light"/>
              </a:rPr>
              <a:t>Use these design resources in your Canva Presentation.</a:t>
            </a:r>
            <a:endParaRPr sz="700"/>
          </a:p>
          <a:p>
            <a:pPr indent="0" lvl="0" marL="0" marR="0" rtl="0" algn="l">
              <a:lnSpc>
                <a:spcPct val="100000"/>
              </a:lnSpc>
              <a:spcBef>
                <a:spcPts val="0"/>
              </a:spcBef>
              <a:spcAft>
                <a:spcPts val="0"/>
              </a:spcAft>
              <a:buNone/>
            </a:pPr>
            <a:r>
              <a:t/>
            </a:r>
            <a:endParaRPr b="0" i="0" sz="1200" u="none" cap="none" strike="noStrike">
              <a:solidFill>
                <a:srgbClr val="000000"/>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None/>
            </a:pPr>
            <a:r>
              <a:rPr b="0" i="0" lang="en" sz="1200" u="none" cap="none" strike="noStrike">
                <a:solidFill>
                  <a:srgbClr val="000000"/>
                </a:solidFill>
                <a:latin typeface="Open Sans Light"/>
                <a:ea typeface="Open Sans Light"/>
                <a:cs typeface="Open Sans Light"/>
                <a:sym typeface="Open Sans Light"/>
              </a:rPr>
              <a:t>You can find these fonts online too. Happy designing! </a:t>
            </a:r>
            <a:endParaRPr sz="700"/>
          </a:p>
          <a:p>
            <a:pPr indent="0" lvl="0" marL="0" marR="0" rtl="0" algn="l">
              <a:lnSpc>
                <a:spcPct val="100000"/>
              </a:lnSpc>
              <a:spcBef>
                <a:spcPts val="0"/>
              </a:spcBef>
              <a:spcAft>
                <a:spcPts val="0"/>
              </a:spcAft>
              <a:buNone/>
            </a:pPr>
            <a:r>
              <a:t/>
            </a:r>
            <a:endParaRPr b="0" i="0" sz="1200" u="none" cap="none" strike="noStrike">
              <a:solidFill>
                <a:srgbClr val="000000"/>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None/>
            </a:pPr>
            <a:r>
              <a:rPr b="0" i="0" lang="en" sz="1200" u="none" cap="none" strike="noStrike">
                <a:solidFill>
                  <a:srgbClr val="000000"/>
                </a:solidFill>
                <a:latin typeface="Open Sans Light"/>
                <a:ea typeface="Open Sans Light"/>
                <a:cs typeface="Open Sans Light"/>
                <a:sym typeface="Open Sans Light"/>
              </a:rPr>
              <a:t>Don't forget to delete this page before presenting. </a:t>
            </a:r>
            <a:endParaRPr sz="700"/>
          </a:p>
        </p:txBody>
      </p:sp>
      <p:sp>
        <p:nvSpPr>
          <p:cNvPr id="478" name="Google Shape;478;p38"/>
          <p:cNvSpPr txBox="1"/>
          <p:nvPr/>
        </p:nvSpPr>
        <p:spPr>
          <a:xfrm>
            <a:off x="514350" y="2347246"/>
            <a:ext cx="23385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Open Sans Light"/>
                <a:ea typeface="Open Sans Light"/>
                <a:cs typeface="Open Sans Light"/>
                <a:sym typeface="Open Sans Light"/>
              </a:rPr>
              <a:t>This presentation template uses the following free fonts:</a:t>
            </a:r>
            <a:endParaRPr sz="700"/>
          </a:p>
        </p:txBody>
      </p:sp>
      <p:sp>
        <p:nvSpPr>
          <p:cNvPr id="479" name="Google Shape;479;p38"/>
          <p:cNvSpPr txBox="1"/>
          <p:nvPr/>
        </p:nvSpPr>
        <p:spPr>
          <a:xfrm>
            <a:off x="514350" y="2977872"/>
            <a:ext cx="2529600" cy="369300"/>
          </a:xfrm>
          <a:prstGeom prst="rect">
            <a:avLst/>
          </a:prstGeom>
          <a:noFill/>
          <a:ln>
            <a:noFill/>
          </a:ln>
        </p:spPr>
        <p:txBody>
          <a:bodyPr anchorCtr="0" anchor="t" bIns="0" lIns="0" spcFirstLastPara="1" rIns="0" wrap="square" tIns="0">
            <a:spAutoFit/>
          </a:bodyPr>
          <a:lstStyle/>
          <a:p>
            <a:pPr indent="-88900" lvl="1" marL="177800" marR="0" rtl="0" algn="l">
              <a:lnSpc>
                <a:spcPct val="100000"/>
              </a:lnSpc>
              <a:spcBef>
                <a:spcPts val="0"/>
              </a:spcBef>
              <a:spcAft>
                <a:spcPts val="0"/>
              </a:spcAft>
              <a:buClr>
                <a:srgbClr val="000000"/>
              </a:buClr>
              <a:buSzPts val="800"/>
              <a:buFont typeface="Arial"/>
              <a:buChar char="•"/>
            </a:pPr>
            <a:r>
              <a:rPr b="0" i="0" lang="en" sz="800" u="none" cap="none" strike="noStrike">
                <a:solidFill>
                  <a:srgbClr val="000000"/>
                </a:solidFill>
                <a:latin typeface="Open Sans Light"/>
                <a:ea typeface="Open Sans Light"/>
                <a:cs typeface="Open Sans Light"/>
                <a:sym typeface="Open Sans Light"/>
              </a:rPr>
              <a:t>Titles: </a:t>
            </a:r>
            <a:r>
              <a:rPr b="0" i="0" lang="en" sz="800" u="none" cap="none" strike="noStrike">
                <a:solidFill>
                  <a:srgbClr val="FF4F63"/>
                </a:solidFill>
                <a:latin typeface="Open Sans Light"/>
                <a:ea typeface="Open Sans Light"/>
                <a:cs typeface="Open Sans Light"/>
                <a:sym typeface="Open Sans Light"/>
              </a:rPr>
              <a:t>Open Sans Bold</a:t>
            </a:r>
            <a:endParaRPr sz="700"/>
          </a:p>
          <a:p>
            <a:pPr indent="-88900" lvl="1" marL="177800" marR="0" rtl="0" algn="l">
              <a:lnSpc>
                <a:spcPct val="100000"/>
              </a:lnSpc>
              <a:spcBef>
                <a:spcPts val="0"/>
              </a:spcBef>
              <a:spcAft>
                <a:spcPts val="0"/>
              </a:spcAft>
              <a:buClr>
                <a:srgbClr val="000000"/>
              </a:buClr>
              <a:buSzPts val="800"/>
              <a:buFont typeface="Arial"/>
              <a:buChar char="•"/>
            </a:pPr>
            <a:r>
              <a:rPr b="0" i="0" lang="en" sz="800" u="none" cap="none" strike="noStrike">
                <a:solidFill>
                  <a:srgbClr val="000000"/>
                </a:solidFill>
                <a:latin typeface="Open Sans Light"/>
                <a:ea typeface="Open Sans Light"/>
                <a:cs typeface="Open Sans Light"/>
                <a:sym typeface="Open Sans Light"/>
              </a:rPr>
              <a:t>Headers: </a:t>
            </a:r>
            <a:r>
              <a:rPr b="0" i="0" lang="en" sz="800" u="none" cap="none" strike="noStrike">
                <a:solidFill>
                  <a:srgbClr val="FF4F63"/>
                </a:solidFill>
                <a:latin typeface="Open Sans Light"/>
                <a:ea typeface="Open Sans Light"/>
                <a:cs typeface="Open Sans Light"/>
                <a:sym typeface="Open Sans Light"/>
              </a:rPr>
              <a:t>Open﻿ Sans Light</a:t>
            </a:r>
            <a:endParaRPr sz="700"/>
          </a:p>
          <a:p>
            <a:pPr indent="-88900" lvl="1" marL="177800" marR="0" rtl="0" algn="l">
              <a:lnSpc>
                <a:spcPct val="100000"/>
              </a:lnSpc>
              <a:spcBef>
                <a:spcPts val="0"/>
              </a:spcBef>
              <a:spcAft>
                <a:spcPts val="0"/>
              </a:spcAft>
              <a:buClr>
                <a:srgbClr val="000000"/>
              </a:buClr>
              <a:buSzPts val="800"/>
              <a:buFont typeface="Arial"/>
              <a:buChar char="•"/>
            </a:pPr>
            <a:r>
              <a:rPr b="0" i="0" lang="en" sz="800" u="none" cap="none" strike="noStrike">
                <a:solidFill>
                  <a:srgbClr val="000000"/>
                </a:solidFill>
                <a:latin typeface="Open Sans Light"/>
                <a:ea typeface="Open Sans Light"/>
                <a:cs typeface="Open Sans Light"/>
                <a:sym typeface="Open Sans Light"/>
              </a:rPr>
              <a:t>Body Copy: </a:t>
            </a:r>
            <a:r>
              <a:rPr b="0" i="0" lang="en" sz="800" u="none" cap="none" strike="noStrike">
                <a:solidFill>
                  <a:srgbClr val="FF4F63"/>
                </a:solidFill>
                <a:latin typeface="Open Sans Light"/>
                <a:ea typeface="Open Sans Light"/>
                <a:cs typeface="Open Sans Light"/>
                <a:sym typeface="Open Sans Light"/>
              </a:rPr>
              <a:t>Open Sans Light</a:t>
            </a:r>
            <a:endParaRPr sz="700"/>
          </a:p>
        </p:txBody>
      </p:sp>
      <p:sp>
        <p:nvSpPr>
          <p:cNvPr id="480" name="Google Shape;480;p38"/>
          <p:cNvSpPr/>
          <p:nvPr/>
        </p:nvSpPr>
        <p:spPr>
          <a:xfrm>
            <a:off x="8171050" y="414212"/>
            <a:ext cx="511855" cy="511855"/>
          </a:xfrm>
          <a:custGeom>
            <a:rect b="b" l="l" r="r" t="t"/>
            <a:pathLst>
              <a:path extrusionOk="0" h="1023710" w="1023710">
                <a:moveTo>
                  <a:pt x="0" y="0"/>
                </a:moveTo>
                <a:lnTo>
                  <a:pt x="1023710" y="0"/>
                </a:lnTo>
                <a:lnTo>
                  <a:pt x="1023710" y="1023711"/>
                </a:lnTo>
                <a:lnTo>
                  <a:pt x="0" y="1023711"/>
                </a:lnTo>
                <a:lnTo>
                  <a:pt x="0" y="0"/>
                </a:lnTo>
                <a:close/>
              </a:path>
            </a:pathLst>
          </a:custGeom>
          <a:blipFill rotWithShape="1">
            <a:blip r:embed="rId3">
              <a:alphaModFix/>
            </a:blip>
            <a:stretch>
              <a:fillRect b="0" l="0" r="0" t="0"/>
            </a:stretch>
          </a:blipFill>
          <a:ln>
            <a:noFill/>
          </a:ln>
        </p:spPr>
      </p:sp>
      <p:sp>
        <p:nvSpPr>
          <p:cNvPr id="481" name="Google Shape;481;p38"/>
          <p:cNvSpPr/>
          <p:nvPr/>
        </p:nvSpPr>
        <p:spPr>
          <a:xfrm>
            <a:off x="6072511" y="414212"/>
            <a:ext cx="1021151" cy="1023711"/>
          </a:xfrm>
          <a:custGeom>
            <a:rect b="b" l="l" r="r" t="t"/>
            <a:pathLst>
              <a:path extrusionOk="0" h="2047421" w="2042302">
                <a:moveTo>
                  <a:pt x="0" y="0"/>
                </a:moveTo>
                <a:lnTo>
                  <a:pt x="2042302" y="0"/>
                </a:lnTo>
                <a:lnTo>
                  <a:pt x="2042302" y="2047421"/>
                </a:lnTo>
                <a:lnTo>
                  <a:pt x="0" y="2047421"/>
                </a:lnTo>
                <a:lnTo>
                  <a:pt x="0" y="0"/>
                </a:lnTo>
                <a:close/>
              </a:path>
            </a:pathLst>
          </a:custGeom>
          <a:blipFill rotWithShape="1">
            <a:blip r:embed="rId4">
              <a:alphaModFix/>
            </a:blip>
            <a:stretch>
              <a:fillRect b="0" l="0" r="0" t="0"/>
            </a:stretch>
          </a:blipFill>
          <a:ln>
            <a:noFill/>
          </a:ln>
        </p:spPr>
      </p:sp>
      <p:sp>
        <p:nvSpPr>
          <p:cNvPr id="482" name="Google Shape;482;p38"/>
          <p:cNvSpPr/>
          <p:nvPr/>
        </p:nvSpPr>
        <p:spPr>
          <a:xfrm>
            <a:off x="7376428" y="414212"/>
            <a:ext cx="511855" cy="1026276"/>
          </a:xfrm>
          <a:custGeom>
            <a:rect b="b" l="l" r="r" t="t"/>
            <a:pathLst>
              <a:path extrusionOk="0" h="2052552" w="1023710">
                <a:moveTo>
                  <a:pt x="0" y="0"/>
                </a:moveTo>
                <a:lnTo>
                  <a:pt x="1023710" y="0"/>
                </a:lnTo>
                <a:lnTo>
                  <a:pt x="1023710" y="2052553"/>
                </a:lnTo>
                <a:lnTo>
                  <a:pt x="0" y="2052553"/>
                </a:lnTo>
                <a:lnTo>
                  <a:pt x="0" y="0"/>
                </a:lnTo>
                <a:close/>
              </a:path>
            </a:pathLst>
          </a:custGeom>
          <a:blipFill rotWithShape="1">
            <a:blip r:embed="rId5">
              <a:alphaModFix/>
            </a:blip>
            <a:stretch>
              <a:fillRect b="0" l="0" r="0" t="0"/>
            </a:stretch>
          </a:blipFill>
          <a:ln>
            <a:noFill/>
          </a:ln>
        </p:spPr>
      </p:sp>
      <p:sp>
        <p:nvSpPr>
          <p:cNvPr id="483" name="Google Shape;483;p38"/>
          <p:cNvSpPr/>
          <p:nvPr/>
        </p:nvSpPr>
        <p:spPr>
          <a:xfrm>
            <a:off x="4763468" y="414212"/>
            <a:ext cx="1026276" cy="1026276"/>
          </a:xfrm>
          <a:custGeom>
            <a:rect b="b" l="l" r="r" t="t"/>
            <a:pathLst>
              <a:path extrusionOk="0" h="2052552" w="2052552">
                <a:moveTo>
                  <a:pt x="0" y="0"/>
                </a:moveTo>
                <a:lnTo>
                  <a:pt x="2052552" y="0"/>
                </a:lnTo>
                <a:lnTo>
                  <a:pt x="2052552" y="2052553"/>
                </a:lnTo>
                <a:lnTo>
                  <a:pt x="0" y="2052553"/>
                </a:lnTo>
                <a:lnTo>
                  <a:pt x="0" y="0"/>
                </a:lnTo>
                <a:close/>
              </a:path>
            </a:pathLst>
          </a:custGeom>
          <a:blipFill rotWithShape="1">
            <a:blip r:embed="rId6">
              <a:alphaModFix/>
            </a:blip>
            <a:stretch>
              <a:fillRect b="0" l="0" r="0" t="0"/>
            </a:stretch>
          </a:blipFill>
          <a:ln>
            <a:noFill/>
          </a:ln>
        </p:spPr>
      </p:sp>
      <p:sp>
        <p:nvSpPr>
          <p:cNvPr id="484" name="Google Shape;484;p38"/>
          <p:cNvSpPr/>
          <p:nvPr/>
        </p:nvSpPr>
        <p:spPr>
          <a:xfrm>
            <a:off x="3754844" y="414212"/>
            <a:ext cx="725857" cy="1026276"/>
          </a:xfrm>
          <a:custGeom>
            <a:rect b="b" l="l" r="r" t="t"/>
            <a:pathLst>
              <a:path extrusionOk="0" h="2052552" w="1451714">
                <a:moveTo>
                  <a:pt x="0" y="0"/>
                </a:moveTo>
                <a:lnTo>
                  <a:pt x="1451715" y="0"/>
                </a:lnTo>
                <a:lnTo>
                  <a:pt x="1451715" y="2052553"/>
                </a:lnTo>
                <a:lnTo>
                  <a:pt x="0" y="2052553"/>
                </a:lnTo>
                <a:lnTo>
                  <a:pt x="0" y="0"/>
                </a:lnTo>
                <a:close/>
              </a:path>
            </a:pathLst>
          </a:custGeom>
          <a:blipFill rotWithShape="1">
            <a:blip r:embed="rId7">
              <a:alphaModFix/>
            </a:blip>
            <a:stretch>
              <a:fillRect b="0" l="0" r="0" t="0"/>
            </a:stretch>
          </a:blipFill>
          <a:ln>
            <a:noFill/>
          </a:ln>
        </p:spPr>
      </p:sp>
      <p:sp>
        <p:nvSpPr>
          <p:cNvPr id="485" name="Google Shape;485;p38"/>
          <p:cNvSpPr/>
          <p:nvPr/>
        </p:nvSpPr>
        <p:spPr>
          <a:xfrm>
            <a:off x="3754845" y="1762661"/>
            <a:ext cx="764263" cy="810888"/>
          </a:xfrm>
          <a:custGeom>
            <a:rect b="b" l="l" r="r" t="t"/>
            <a:pathLst>
              <a:path extrusionOk="0" h="1621777" w="1528525">
                <a:moveTo>
                  <a:pt x="0" y="0"/>
                </a:moveTo>
                <a:lnTo>
                  <a:pt x="1528525" y="0"/>
                </a:lnTo>
                <a:lnTo>
                  <a:pt x="1528525" y="1621777"/>
                </a:lnTo>
                <a:lnTo>
                  <a:pt x="0" y="1621777"/>
                </a:lnTo>
                <a:lnTo>
                  <a:pt x="0" y="0"/>
                </a:lnTo>
                <a:close/>
              </a:path>
            </a:pathLst>
          </a:custGeom>
          <a:blipFill rotWithShape="1">
            <a:blip r:embed="rId8">
              <a:alphaModFix/>
            </a:blip>
            <a:stretch>
              <a:fillRect b="0" l="0" r="0" t="0"/>
            </a:stretch>
          </a:blipFill>
          <a:ln>
            <a:noFill/>
          </a:ln>
        </p:spPr>
      </p:sp>
      <p:sp>
        <p:nvSpPr>
          <p:cNvPr id="486" name="Google Shape;486;p38"/>
          <p:cNvSpPr/>
          <p:nvPr/>
        </p:nvSpPr>
        <p:spPr>
          <a:xfrm>
            <a:off x="4667907" y="1755492"/>
            <a:ext cx="1049572" cy="825226"/>
          </a:xfrm>
          <a:custGeom>
            <a:rect b="b" l="l" r="r" t="t"/>
            <a:pathLst>
              <a:path extrusionOk="0" h="1650453" w="2099145">
                <a:moveTo>
                  <a:pt x="0" y="0"/>
                </a:moveTo>
                <a:lnTo>
                  <a:pt x="2099145" y="0"/>
                </a:lnTo>
                <a:lnTo>
                  <a:pt x="2099145" y="1650453"/>
                </a:lnTo>
                <a:lnTo>
                  <a:pt x="0" y="1650453"/>
                </a:lnTo>
                <a:lnTo>
                  <a:pt x="0" y="0"/>
                </a:lnTo>
                <a:close/>
              </a:path>
            </a:pathLst>
          </a:custGeom>
          <a:blipFill rotWithShape="1">
            <a:blip r:embed="rId9">
              <a:alphaModFix/>
            </a:blip>
            <a:stretch>
              <a:fillRect b="0" l="0" r="0" t="0"/>
            </a:stretch>
          </a:blipFill>
          <a:ln>
            <a:noFill/>
          </a:ln>
        </p:spPr>
      </p:sp>
      <p:sp>
        <p:nvSpPr>
          <p:cNvPr id="487" name="Google Shape;487;p38"/>
          <p:cNvSpPr/>
          <p:nvPr/>
        </p:nvSpPr>
        <p:spPr>
          <a:xfrm>
            <a:off x="5866278" y="1640514"/>
            <a:ext cx="898224" cy="1055183"/>
          </a:xfrm>
          <a:custGeom>
            <a:rect b="b" l="l" r="r" t="t"/>
            <a:pathLst>
              <a:path extrusionOk="0" h="2110365" w="1796449">
                <a:moveTo>
                  <a:pt x="0" y="0"/>
                </a:moveTo>
                <a:lnTo>
                  <a:pt x="1796449" y="0"/>
                </a:lnTo>
                <a:lnTo>
                  <a:pt x="1796449" y="2110365"/>
                </a:lnTo>
                <a:lnTo>
                  <a:pt x="0" y="2110365"/>
                </a:lnTo>
                <a:lnTo>
                  <a:pt x="0" y="0"/>
                </a:lnTo>
                <a:close/>
              </a:path>
            </a:pathLst>
          </a:custGeom>
          <a:blipFill rotWithShape="1">
            <a:blip r:embed="rId10">
              <a:alphaModFix/>
            </a:blip>
            <a:stretch>
              <a:fillRect b="0" l="0" r="0" t="0"/>
            </a:stretch>
          </a:blipFill>
          <a:ln>
            <a:noFill/>
          </a:ln>
        </p:spPr>
      </p:sp>
      <p:sp>
        <p:nvSpPr>
          <p:cNvPr id="488" name="Google Shape;488;p38"/>
          <p:cNvSpPr/>
          <p:nvPr/>
        </p:nvSpPr>
        <p:spPr>
          <a:xfrm>
            <a:off x="7979625" y="2886205"/>
            <a:ext cx="790260" cy="1256876"/>
          </a:xfrm>
          <a:custGeom>
            <a:rect b="b" l="l" r="r" t="t"/>
            <a:pathLst>
              <a:path extrusionOk="0" h="2513751" w="1580521">
                <a:moveTo>
                  <a:pt x="0" y="0"/>
                </a:moveTo>
                <a:lnTo>
                  <a:pt x="1580520" y="0"/>
                </a:lnTo>
                <a:lnTo>
                  <a:pt x="1580520" y="2513751"/>
                </a:lnTo>
                <a:lnTo>
                  <a:pt x="0" y="2513751"/>
                </a:lnTo>
                <a:lnTo>
                  <a:pt x="0" y="0"/>
                </a:lnTo>
                <a:close/>
              </a:path>
            </a:pathLst>
          </a:custGeom>
          <a:blipFill rotWithShape="1">
            <a:blip r:embed="rId11">
              <a:alphaModFix/>
            </a:blip>
            <a:stretch>
              <a:fillRect b="0" l="0" r="0" t="0"/>
            </a:stretch>
          </a:blipFill>
          <a:ln>
            <a:noFill/>
          </a:ln>
        </p:spPr>
      </p:sp>
      <p:sp>
        <p:nvSpPr>
          <p:cNvPr id="489" name="Google Shape;489;p38"/>
          <p:cNvSpPr/>
          <p:nvPr/>
        </p:nvSpPr>
        <p:spPr>
          <a:xfrm>
            <a:off x="3754844" y="2986555"/>
            <a:ext cx="1178439" cy="1056176"/>
          </a:xfrm>
          <a:custGeom>
            <a:rect b="b" l="l" r="r" t="t"/>
            <a:pathLst>
              <a:path extrusionOk="0" h="2112351" w="2356877">
                <a:moveTo>
                  <a:pt x="0" y="0"/>
                </a:moveTo>
                <a:lnTo>
                  <a:pt x="2356877" y="0"/>
                </a:lnTo>
                <a:lnTo>
                  <a:pt x="2356877" y="2112351"/>
                </a:lnTo>
                <a:lnTo>
                  <a:pt x="0" y="2112351"/>
                </a:lnTo>
                <a:lnTo>
                  <a:pt x="0" y="0"/>
                </a:lnTo>
                <a:close/>
              </a:path>
            </a:pathLst>
          </a:custGeom>
          <a:blipFill rotWithShape="1">
            <a:blip r:embed="rId12">
              <a:alphaModFix/>
            </a:blip>
            <a:stretch>
              <a:fillRect b="0" l="0" r="0" t="0"/>
            </a:stretch>
          </a:blipFill>
          <a:ln>
            <a:noFill/>
          </a:ln>
        </p:spPr>
      </p:sp>
      <p:sp>
        <p:nvSpPr>
          <p:cNvPr id="490" name="Google Shape;490;p38"/>
          <p:cNvSpPr/>
          <p:nvPr/>
        </p:nvSpPr>
        <p:spPr>
          <a:xfrm>
            <a:off x="5146978" y="2995016"/>
            <a:ext cx="1135796" cy="1039253"/>
          </a:xfrm>
          <a:custGeom>
            <a:rect b="b" l="l" r="r" t="t"/>
            <a:pathLst>
              <a:path extrusionOk="0" h="2078506" w="2271591">
                <a:moveTo>
                  <a:pt x="0" y="0"/>
                </a:moveTo>
                <a:lnTo>
                  <a:pt x="2271591" y="0"/>
                </a:lnTo>
                <a:lnTo>
                  <a:pt x="2271591" y="2078506"/>
                </a:lnTo>
                <a:lnTo>
                  <a:pt x="0" y="2078506"/>
                </a:lnTo>
                <a:lnTo>
                  <a:pt x="0" y="0"/>
                </a:lnTo>
                <a:close/>
              </a:path>
            </a:pathLst>
          </a:custGeom>
          <a:blipFill rotWithShape="1">
            <a:blip r:embed="rId13">
              <a:alphaModFix/>
            </a:blip>
            <a:stretch>
              <a:fillRect b="0" l="0" r="0" t="0"/>
            </a:stretch>
          </a:blipFill>
          <a:ln>
            <a:noFill/>
          </a:ln>
        </p:spPr>
      </p:sp>
      <p:sp>
        <p:nvSpPr>
          <p:cNvPr id="491" name="Google Shape;491;p38"/>
          <p:cNvSpPr/>
          <p:nvPr/>
        </p:nvSpPr>
        <p:spPr>
          <a:xfrm>
            <a:off x="6496469" y="3032247"/>
            <a:ext cx="1269462" cy="964791"/>
          </a:xfrm>
          <a:custGeom>
            <a:rect b="b" l="l" r="r" t="t"/>
            <a:pathLst>
              <a:path extrusionOk="0" h="1929582" w="2538924">
                <a:moveTo>
                  <a:pt x="0" y="0"/>
                </a:moveTo>
                <a:lnTo>
                  <a:pt x="2538923" y="0"/>
                </a:lnTo>
                <a:lnTo>
                  <a:pt x="2538923" y="1929582"/>
                </a:lnTo>
                <a:lnTo>
                  <a:pt x="0" y="1929582"/>
                </a:lnTo>
                <a:lnTo>
                  <a:pt x="0" y="0"/>
                </a:lnTo>
                <a:close/>
              </a:path>
            </a:pathLst>
          </a:custGeom>
          <a:blipFill rotWithShape="1">
            <a:blip r:embed="rId14">
              <a:alphaModFix/>
            </a:blip>
            <a:stretch>
              <a:fillRect b="0" l="0" r="0" t="0"/>
            </a:stretch>
          </a:blipFill>
          <a:ln>
            <a:noFill/>
          </a:ln>
        </p:spPr>
      </p:sp>
      <p:sp>
        <p:nvSpPr>
          <p:cNvPr id="492" name="Google Shape;492;p38"/>
          <p:cNvSpPr/>
          <p:nvPr/>
        </p:nvSpPr>
        <p:spPr>
          <a:xfrm>
            <a:off x="6913302" y="1697329"/>
            <a:ext cx="847397" cy="941552"/>
          </a:xfrm>
          <a:custGeom>
            <a:rect b="b" l="l" r="r" t="t"/>
            <a:pathLst>
              <a:path extrusionOk="0" h="1883105" w="1694794">
                <a:moveTo>
                  <a:pt x="0" y="0"/>
                </a:moveTo>
                <a:lnTo>
                  <a:pt x="1694794" y="0"/>
                </a:lnTo>
                <a:lnTo>
                  <a:pt x="1694794" y="1883105"/>
                </a:lnTo>
                <a:lnTo>
                  <a:pt x="0" y="1883105"/>
                </a:lnTo>
                <a:lnTo>
                  <a:pt x="0" y="0"/>
                </a:lnTo>
                <a:close/>
              </a:path>
            </a:pathLst>
          </a:custGeom>
          <a:blipFill rotWithShape="1">
            <a:blip r:embed="rId15">
              <a:alphaModFix/>
            </a:blip>
            <a:stretch>
              <a:fillRect b="0" l="0" r="0" t="0"/>
            </a:stretch>
          </a:blipFill>
          <a:ln>
            <a:noFill/>
          </a:ln>
        </p:spPr>
      </p:sp>
      <p:sp>
        <p:nvSpPr>
          <p:cNvPr id="493" name="Google Shape;493;p38"/>
          <p:cNvSpPr/>
          <p:nvPr/>
        </p:nvSpPr>
        <p:spPr>
          <a:xfrm>
            <a:off x="7909498" y="1654717"/>
            <a:ext cx="930514" cy="1026774"/>
          </a:xfrm>
          <a:custGeom>
            <a:rect b="b" l="l" r="r" t="t"/>
            <a:pathLst>
              <a:path extrusionOk="0" h="2053548" w="1861028">
                <a:moveTo>
                  <a:pt x="0" y="0"/>
                </a:moveTo>
                <a:lnTo>
                  <a:pt x="1861028" y="0"/>
                </a:lnTo>
                <a:lnTo>
                  <a:pt x="1861028" y="2053549"/>
                </a:lnTo>
                <a:lnTo>
                  <a:pt x="0" y="2053549"/>
                </a:lnTo>
                <a:lnTo>
                  <a:pt x="0" y="0"/>
                </a:lnTo>
                <a:close/>
              </a:path>
            </a:pathLst>
          </a:custGeom>
          <a:blipFill rotWithShape="1">
            <a:blip r:embed="rId16">
              <a:alphaModFix/>
            </a:blip>
            <a:stretch>
              <a:fillRect b="0" l="0" r="0" t="0"/>
            </a:stretch>
          </a:blipFill>
          <a:ln>
            <a:noFill/>
          </a:ln>
        </p:spPr>
      </p:sp>
      <p:sp>
        <p:nvSpPr>
          <p:cNvPr id="494" name="Google Shape;494;p38"/>
          <p:cNvSpPr/>
          <p:nvPr/>
        </p:nvSpPr>
        <p:spPr>
          <a:xfrm>
            <a:off x="4859360" y="4366104"/>
            <a:ext cx="587470" cy="600573"/>
          </a:xfrm>
          <a:custGeom>
            <a:rect b="b" l="l" r="r" t="t"/>
            <a:pathLst>
              <a:path extrusionOk="0" h="1201146" w="1174939">
                <a:moveTo>
                  <a:pt x="0" y="0"/>
                </a:moveTo>
                <a:lnTo>
                  <a:pt x="1174939" y="0"/>
                </a:lnTo>
                <a:lnTo>
                  <a:pt x="1174939" y="1201145"/>
                </a:lnTo>
                <a:lnTo>
                  <a:pt x="0" y="1201145"/>
                </a:lnTo>
                <a:lnTo>
                  <a:pt x="0" y="0"/>
                </a:lnTo>
                <a:close/>
              </a:path>
            </a:pathLst>
          </a:custGeom>
          <a:blipFill rotWithShape="1">
            <a:blip r:embed="rId17">
              <a:alphaModFix/>
            </a:blip>
            <a:stretch>
              <a:fillRect b="0" l="0" r="0" t="0"/>
            </a:stretch>
          </a:blipFill>
          <a:ln>
            <a:noFill/>
          </a:ln>
        </p:spPr>
      </p:sp>
      <p:sp>
        <p:nvSpPr>
          <p:cNvPr id="495" name="Google Shape;495;p38"/>
          <p:cNvSpPr/>
          <p:nvPr/>
        </p:nvSpPr>
        <p:spPr>
          <a:xfrm>
            <a:off x="5653534" y="4333589"/>
            <a:ext cx="666814" cy="665602"/>
          </a:xfrm>
          <a:custGeom>
            <a:rect b="b" l="l" r="r" t="t"/>
            <a:pathLst>
              <a:path extrusionOk="0" h="1331204" w="1333629">
                <a:moveTo>
                  <a:pt x="0" y="0"/>
                </a:moveTo>
                <a:lnTo>
                  <a:pt x="1333629" y="0"/>
                </a:lnTo>
                <a:lnTo>
                  <a:pt x="1333629" y="1331204"/>
                </a:lnTo>
                <a:lnTo>
                  <a:pt x="0" y="1331204"/>
                </a:lnTo>
                <a:lnTo>
                  <a:pt x="0" y="0"/>
                </a:lnTo>
                <a:close/>
              </a:path>
            </a:pathLst>
          </a:custGeom>
          <a:blipFill rotWithShape="1">
            <a:blip r:embed="rId18">
              <a:alphaModFix/>
            </a:blip>
            <a:stretch>
              <a:fillRect b="0" l="0" r="0" t="0"/>
            </a:stretch>
          </a:blipFill>
          <a:ln>
            <a:noFill/>
          </a:ln>
        </p:spPr>
      </p:sp>
      <p:sp>
        <p:nvSpPr>
          <p:cNvPr id="496" name="Google Shape;496;p38"/>
          <p:cNvSpPr/>
          <p:nvPr/>
        </p:nvSpPr>
        <p:spPr>
          <a:xfrm>
            <a:off x="6527052" y="4333589"/>
            <a:ext cx="849376" cy="665602"/>
          </a:xfrm>
          <a:custGeom>
            <a:rect b="b" l="l" r="r" t="t"/>
            <a:pathLst>
              <a:path extrusionOk="0" h="1331204" w="1698752">
                <a:moveTo>
                  <a:pt x="0" y="0"/>
                </a:moveTo>
                <a:lnTo>
                  <a:pt x="1698752" y="0"/>
                </a:lnTo>
                <a:lnTo>
                  <a:pt x="1698752" y="1331204"/>
                </a:lnTo>
                <a:lnTo>
                  <a:pt x="0" y="1331204"/>
                </a:lnTo>
                <a:lnTo>
                  <a:pt x="0" y="0"/>
                </a:lnTo>
                <a:close/>
              </a:path>
            </a:pathLst>
          </a:custGeom>
          <a:blipFill rotWithShape="1">
            <a:blip r:embed="rId19">
              <a:alphaModFix/>
            </a:blip>
            <a:stretch>
              <a:fillRect b="0" l="0" r="0"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pic>
        <p:nvPicPr>
          <p:cNvPr id="501" name="Google Shape;501;p39"/>
          <p:cNvPicPr preferRelativeResize="0"/>
          <p:nvPr/>
        </p:nvPicPr>
        <p:blipFill rotWithShape="1">
          <a:blip r:embed="rId3">
            <a:alphaModFix/>
          </a:blip>
          <a:srcRect b="24890" l="-21174" r="-21174" t="18858"/>
          <a:stretch/>
        </p:blipFill>
        <p:spPr>
          <a:xfrm>
            <a:off x="0" y="0"/>
            <a:ext cx="9144000" cy="5143500"/>
          </a:xfrm>
          <a:prstGeom prst="rect">
            <a:avLst/>
          </a:prstGeom>
          <a:noFill/>
          <a:ln>
            <a:noFill/>
          </a:ln>
        </p:spPr>
      </p:pic>
      <p:sp>
        <p:nvSpPr>
          <p:cNvPr id="502" name="Google Shape;502;p39"/>
          <p:cNvSpPr/>
          <p:nvPr/>
        </p:nvSpPr>
        <p:spPr>
          <a:xfrm>
            <a:off x="3065628" y="1179563"/>
            <a:ext cx="3012743" cy="753186"/>
          </a:xfrm>
          <a:custGeom>
            <a:rect b="b" l="l" r="r" t="t"/>
            <a:pathLst>
              <a:path extrusionOk="0" h="1506372" w="6025487">
                <a:moveTo>
                  <a:pt x="0" y="0"/>
                </a:moveTo>
                <a:lnTo>
                  <a:pt x="6025488" y="0"/>
                </a:lnTo>
                <a:lnTo>
                  <a:pt x="6025488" y="1506371"/>
                </a:lnTo>
                <a:lnTo>
                  <a:pt x="0" y="1506371"/>
                </a:lnTo>
                <a:lnTo>
                  <a:pt x="0" y="0"/>
                </a:lnTo>
                <a:close/>
              </a:path>
            </a:pathLst>
          </a:custGeom>
          <a:blipFill rotWithShape="1">
            <a:blip r:embed="rId4">
              <a:alphaModFix/>
            </a:blip>
            <a:stretch>
              <a:fillRect b="0" l="0" r="0" t="0"/>
            </a:stretch>
          </a:blipFill>
          <a:ln>
            <a:noFill/>
          </a:ln>
        </p:spPr>
      </p:sp>
      <p:grpSp>
        <p:nvGrpSpPr>
          <p:cNvPr id="503" name="Google Shape;503;p39"/>
          <p:cNvGrpSpPr/>
          <p:nvPr/>
        </p:nvGrpSpPr>
        <p:grpSpPr>
          <a:xfrm>
            <a:off x="0" y="4489369"/>
            <a:ext cx="9143998" cy="1615381"/>
            <a:chOff x="0" y="-38100"/>
            <a:chExt cx="4816592" cy="850900"/>
          </a:xfrm>
        </p:grpSpPr>
        <p:sp>
          <p:nvSpPr>
            <p:cNvPr id="504" name="Google Shape;504;p39"/>
            <p:cNvSpPr/>
            <p:nvPr/>
          </p:nvSpPr>
          <p:spPr>
            <a:xfrm>
              <a:off x="0" y="0"/>
              <a:ext cx="4816592" cy="306463"/>
            </a:xfrm>
            <a:custGeom>
              <a:rect b="b" l="l" r="r" t="t"/>
              <a:pathLst>
                <a:path extrusionOk="0" h="306463" w="4816592">
                  <a:moveTo>
                    <a:pt x="0" y="0"/>
                  </a:moveTo>
                  <a:lnTo>
                    <a:pt x="4816592" y="0"/>
                  </a:lnTo>
                  <a:lnTo>
                    <a:pt x="4816592" y="306463"/>
                  </a:lnTo>
                  <a:lnTo>
                    <a:pt x="0" y="306463"/>
                  </a:lnTo>
                  <a:close/>
                </a:path>
              </a:pathLst>
            </a:custGeom>
            <a:solidFill>
              <a:srgbClr val="0F52FB"/>
            </a:solidFill>
            <a:ln>
              <a:noFill/>
            </a:ln>
          </p:spPr>
        </p:sp>
        <p:sp>
          <p:nvSpPr>
            <p:cNvPr id="505" name="Google Shape;505;p39"/>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06" name="Google Shape;506;p39"/>
          <p:cNvSpPr/>
          <p:nvPr/>
        </p:nvSpPr>
        <p:spPr>
          <a:xfrm>
            <a:off x="0" y="4561699"/>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5">
              <a:alphaModFix/>
            </a:blip>
            <a:stretch>
              <a:fillRect b="0" l="0" r="0" t="0"/>
            </a:stretch>
          </a:blipFill>
          <a:ln>
            <a:noFill/>
          </a:ln>
        </p:spPr>
      </p:sp>
      <p:sp>
        <p:nvSpPr>
          <p:cNvPr id="507" name="Google Shape;507;p39"/>
          <p:cNvSpPr/>
          <p:nvPr/>
        </p:nvSpPr>
        <p:spPr>
          <a:xfrm>
            <a:off x="7888289" y="-592486"/>
            <a:ext cx="2052257" cy="2057400"/>
          </a:xfrm>
          <a:custGeom>
            <a:rect b="b" l="l" r="r" t="t"/>
            <a:pathLst>
              <a:path extrusionOk="0" h="4114800" w="4104513">
                <a:moveTo>
                  <a:pt x="0" y="0"/>
                </a:moveTo>
                <a:lnTo>
                  <a:pt x="4104513" y="0"/>
                </a:lnTo>
                <a:lnTo>
                  <a:pt x="4104513" y="4114800"/>
                </a:lnTo>
                <a:lnTo>
                  <a:pt x="0" y="4114800"/>
                </a:lnTo>
                <a:lnTo>
                  <a:pt x="0" y="0"/>
                </a:lnTo>
                <a:close/>
              </a:path>
            </a:pathLst>
          </a:custGeom>
          <a:blipFill rotWithShape="1">
            <a:blip r:embed="rId6">
              <a:alphaModFix/>
            </a:blip>
            <a:stretch>
              <a:fillRect b="0" l="0" r="0" t="0"/>
            </a:stretch>
          </a:blipFill>
          <a:ln>
            <a:noFill/>
          </a:ln>
        </p:spPr>
      </p:sp>
      <p:sp>
        <p:nvSpPr>
          <p:cNvPr id="508" name="Google Shape;508;p39"/>
          <p:cNvSpPr txBox="1"/>
          <p:nvPr/>
        </p:nvSpPr>
        <p:spPr>
          <a:xfrm>
            <a:off x="1571849" y="2243053"/>
            <a:ext cx="5905200" cy="646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2100" u="none" cap="none" strike="noStrike">
                <a:solidFill>
                  <a:srgbClr val="0F52FB"/>
                </a:solidFill>
                <a:latin typeface="Open Sans"/>
                <a:ea typeface="Open Sans"/>
                <a:cs typeface="Open Sans"/>
                <a:sym typeface="Open Sans"/>
              </a:rPr>
              <a:t>This presentation template is free for everyone to use thanks to the following:</a:t>
            </a:r>
            <a:endParaRPr sz="700"/>
          </a:p>
        </p:txBody>
      </p:sp>
      <p:sp>
        <p:nvSpPr>
          <p:cNvPr id="509" name="Google Shape;509;p39"/>
          <p:cNvSpPr txBox="1"/>
          <p:nvPr/>
        </p:nvSpPr>
        <p:spPr>
          <a:xfrm>
            <a:off x="1409013" y="3245190"/>
            <a:ext cx="6326100" cy="384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Open Sans Light"/>
                <a:ea typeface="Open Sans Light"/>
                <a:cs typeface="Open Sans Light"/>
                <a:sym typeface="Open Sans Light"/>
              </a:rPr>
              <a:t>SlidesCarnival for the presentation template</a:t>
            </a:r>
            <a:endParaRPr sz="700"/>
          </a:p>
          <a:p>
            <a:pPr indent="0" lvl="0" marL="0" marR="0" rtl="0" algn="ctr">
              <a:lnSpc>
                <a:spcPct val="100000"/>
              </a:lnSpc>
              <a:spcBef>
                <a:spcPts val="0"/>
              </a:spcBef>
              <a:spcAft>
                <a:spcPts val="0"/>
              </a:spcAft>
              <a:buNone/>
            </a:pPr>
            <a:r>
              <a:rPr b="0" i="0" lang="en" sz="1300" u="none" cap="none" strike="noStrike">
                <a:solidFill>
                  <a:srgbClr val="000000"/>
                </a:solidFill>
                <a:latin typeface="Open Sans Light"/>
                <a:ea typeface="Open Sans Light"/>
                <a:cs typeface="Open Sans Light"/>
                <a:sym typeface="Open Sans Light"/>
              </a:rPr>
              <a:t>Pexels for the photos</a:t>
            </a:r>
            <a:endParaRPr sz="700"/>
          </a:p>
        </p:txBody>
      </p:sp>
      <p:sp>
        <p:nvSpPr>
          <p:cNvPr id="510" name="Google Shape;510;p39"/>
          <p:cNvSpPr txBox="1"/>
          <p:nvPr/>
        </p:nvSpPr>
        <p:spPr>
          <a:xfrm>
            <a:off x="1409013" y="3990470"/>
            <a:ext cx="6325974" cy="277813"/>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 sz="1800" u="none" cap="none" strike="noStrike">
                <a:solidFill>
                  <a:srgbClr val="0F52FB"/>
                </a:solidFill>
                <a:latin typeface="Open Sans"/>
                <a:ea typeface="Open Sans"/>
                <a:cs typeface="Open Sans"/>
                <a:sym typeface="Open Sans"/>
              </a:rPr>
              <a:t>Happy designing! </a:t>
            </a:r>
            <a:endParaRPr sz="700"/>
          </a:p>
        </p:txBody>
      </p:sp>
      <p:grpSp>
        <p:nvGrpSpPr>
          <p:cNvPr id="511" name="Google Shape;511;p39"/>
          <p:cNvGrpSpPr/>
          <p:nvPr/>
        </p:nvGrpSpPr>
        <p:grpSpPr>
          <a:xfrm>
            <a:off x="3065625" y="0"/>
            <a:ext cx="3012999" cy="764747"/>
            <a:chOff x="-1" y="0"/>
            <a:chExt cx="1259700" cy="319732"/>
          </a:xfrm>
        </p:grpSpPr>
        <p:sp>
          <p:nvSpPr>
            <p:cNvPr id="512" name="Google Shape;512;p39"/>
            <p:cNvSpPr/>
            <p:nvPr/>
          </p:nvSpPr>
          <p:spPr>
            <a:xfrm>
              <a:off x="0" y="0"/>
              <a:ext cx="1259593" cy="319732"/>
            </a:xfrm>
            <a:custGeom>
              <a:rect b="b" l="l" r="r" t="t"/>
              <a:pathLst>
                <a:path extrusionOk="0" h="319732" w="1259593">
                  <a:moveTo>
                    <a:pt x="120777" y="0"/>
                  </a:moveTo>
                  <a:lnTo>
                    <a:pt x="1138816" y="0"/>
                  </a:lnTo>
                  <a:cubicBezTo>
                    <a:pt x="1205519" y="0"/>
                    <a:pt x="1259593" y="54074"/>
                    <a:pt x="1259593" y="120777"/>
                  </a:cubicBezTo>
                  <a:lnTo>
                    <a:pt x="1259593" y="198955"/>
                  </a:lnTo>
                  <a:cubicBezTo>
                    <a:pt x="1259593" y="265658"/>
                    <a:pt x="1205519" y="319732"/>
                    <a:pt x="1138816" y="319732"/>
                  </a:cubicBezTo>
                  <a:lnTo>
                    <a:pt x="120777" y="319732"/>
                  </a:lnTo>
                  <a:cubicBezTo>
                    <a:pt x="88745" y="319732"/>
                    <a:pt x="58025" y="307007"/>
                    <a:pt x="35375" y="284357"/>
                  </a:cubicBezTo>
                  <a:cubicBezTo>
                    <a:pt x="12725" y="261707"/>
                    <a:pt x="0" y="230987"/>
                    <a:pt x="0" y="198955"/>
                  </a:cubicBezTo>
                  <a:lnTo>
                    <a:pt x="0" y="120777"/>
                  </a:lnTo>
                  <a:cubicBezTo>
                    <a:pt x="0" y="88745"/>
                    <a:pt x="12725" y="58025"/>
                    <a:pt x="35375" y="35375"/>
                  </a:cubicBezTo>
                  <a:cubicBezTo>
                    <a:pt x="58025" y="12725"/>
                    <a:pt x="88745" y="0"/>
                    <a:pt x="120777" y="0"/>
                  </a:cubicBezTo>
                  <a:close/>
                </a:path>
              </a:pathLst>
            </a:custGeom>
            <a:solidFill>
              <a:srgbClr val="0F52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13" name="Google Shape;513;p39"/>
            <p:cNvSpPr txBox="1"/>
            <p:nvPr/>
          </p:nvSpPr>
          <p:spPr>
            <a:xfrm>
              <a:off x="-1" y="1452"/>
              <a:ext cx="1259700" cy="315000"/>
            </a:xfrm>
            <a:prstGeom prst="rect">
              <a:avLst/>
            </a:prstGeom>
            <a:noFill/>
            <a:ln>
              <a:noFill/>
            </a:ln>
          </p:spPr>
          <p:txBody>
            <a:bodyPr anchorCtr="0" anchor="ctr" bIns="25400" lIns="25400" spcFirstLastPara="1" rIns="25400" wrap="square" tIns="25400">
              <a:noAutofit/>
            </a:bodyPr>
            <a:lstStyle/>
            <a:p>
              <a:pPr indent="0" lvl="0" marL="0" marR="0" rtl="0" algn="ctr">
                <a:lnSpc>
                  <a:spcPct val="140005"/>
                </a:lnSpc>
                <a:spcBef>
                  <a:spcPts val="0"/>
                </a:spcBef>
                <a:spcAft>
                  <a:spcPts val="0"/>
                </a:spcAft>
                <a:buNone/>
              </a:pPr>
              <a:r>
                <a:rPr b="1" i="0" lang="en" sz="3500" u="none" cap="none" strike="noStrike">
                  <a:solidFill>
                    <a:srgbClr val="FFFFFF"/>
                  </a:solidFill>
                  <a:latin typeface="Open Sans"/>
                  <a:ea typeface="Open Sans"/>
                  <a:cs typeface="Open Sans"/>
                  <a:sym typeface="Open Sans"/>
                </a:rPr>
                <a:t>Credits</a:t>
              </a:r>
              <a:endParaRPr sz="700"/>
            </a:p>
          </p:txBody>
        </p:sp>
      </p:grpSp>
      <p:sp>
        <p:nvSpPr>
          <p:cNvPr id="514" name="Google Shape;514;p39"/>
          <p:cNvSpPr/>
          <p:nvPr/>
        </p:nvSpPr>
        <p:spPr>
          <a:xfrm>
            <a:off x="-467834" y="0"/>
            <a:ext cx="1932749" cy="1932749"/>
          </a:xfrm>
          <a:custGeom>
            <a:rect b="b" l="l" r="r" t="t"/>
            <a:pathLst>
              <a:path extrusionOk="0" h="3865497" w="3865497">
                <a:moveTo>
                  <a:pt x="0" y="0"/>
                </a:moveTo>
                <a:lnTo>
                  <a:pt x="3865497" y="0"/>
                </a:lnTo>
                <a:lnTo>
                  <a:pt x="3865497" y="3865497"/>
                </a:lnTo>
                <a:lnTo>
                  <a:pt x="0" y="3865497"/>
                </a:lnTo>
                <a:lnTo>
                  <a:pt x="0" y="0"/>
                </a:lnTo>
                <a:close/>
              </a:path>
            </a:pathLst>
          </a:custGeom>
          <a:blipFill rotWithShape="1">
            <a:blip r:embed="rId7">
              <a:alphaModFix/>
            </a:blip>
            <a:stretch>
              <a:fillRect b="0" l="0" r="0" t="0"/>
            </a:stretch>
          </a:blipFill>
          <a:ln>
            <a:noFill/>
          </a:ln>
        </p:spPr>
      </p:sp>
      <p:sp>
        <p:nvSpPr>
          <p:cNvPr id="515" name="Google Shape;515;p39"/>
          <p:cNvSpPr/>
          <p:nvPr/>
        </p:nvSpPr>
        <p:spPr>
          <a:xfrm rot="5400000">
            <a:off x="770962" y="-540607"/>
            <a:ext cx="1075821" cy="2157035"/>
          </a:xfrm>
          <a:custGeom>
            <a:rect b="b" l="l" r="r" t="t"/>
            <a:pathLst>
              <a:path extrusionOk="0" h="4314069" w="2151642">
                <a:moveTo>
                  <a:pt x="0" y="0"/>
                </a:moveTo>
                <a:lnTo>
                  <a:pt x="2151642" y="0"/>
                </a:lnTo>
                <a:lnTo>
                  <a:pt x="2151642" y="4314070"/>
                </a:lnTo>
                <a:lnTo>
                  <a:pt x="0" y="4314070"/>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24"/>
          <p:cNvPicPr preferRelativeResize="0"/>
          <p:nvPr/>
        </p:nvPicPr>
        <p:blipFill rotWithShape="1">
          <a:blip r:embed="rId3">
            <a:alphaModFix/>
          </a:blip>
          <a:srcRect b="24890" l="-21174" r="-21174" t="18858"/>
          <a:stretch/>
        </p:blipFill>
        <p:spPr>
          <a:xfrm>
            <a:off x="0" y="0"/>
            <a:ext cx="9144000" cy="5143500"/>
          </a:xfrm>
          <a:prstGeom prst="rect">
            <a:avLst/>
          </a:prstGeom>
          <a:noFill/>
          <a:ln>
            <a:noFill/>
          </a:ln>
        </p:spPr>
      </p:pic>
      <p:sp>
        <p:nvSpPr>
          <p:cNvPr id="171" name="Google Shape;171;p24"/>
          <p:cNvSpPr txBox="1"/>
          <p:nvPr/>
        </p:nvSpPr>
        <p:spPr>
          <a:xfrm>
            <a:off x="3507581" y="2022415"/>
            <a:ext cx="2583000" cy="1693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Open Sans Light"/>
                <a:ea typeface="Open Sans Light"/>
                <a:cs typeface="Open Sans Light"/>
                <a:sym typeface="Open Sans Light"/>
              </a:rPr>
              <a:t>Click on the "PowerPoint" button below this presentation preview. Start editing your presentation.</a:t>
            </a:r>
            <a:endParaRPr sz="700"/>
          </a:p>
          <a:p>
            <a:pPr indent="0" lvl="0" marL="0" marR="0" rtl="0" algn="ctr">
              <a:lnSpc>
                <a:spcPct val="100000"/>
              </a:lnSpc>
              <a:spcBef>
                <a:spcPts val="0"/>
              </a:spcBef>
              <a:spcAft>
                <a:spcPts val="0"/>
              </a:spcAft>
              <a:buNone/>
            </a:pPr>
            <a:r>
              <a:t/>
            </a:r>
            <a:endParaRPr b="0" i="0" sz="1100" u="none" cap="none" strike="noStrike">
              <a:solidFill>
                <a:srgbClr val="000000"/>
              </a:solidFill>
              <a:latin typeface="Open Sans Light"/>
              <a:ea typeface="Open Sans Light"/>
              <a:cs typeface="Open Sans Light"/>
              <a:sym typeface="Open Sans Light"/>
            </a:endParaRPr>
          </a:p>
          <a:p>
            <a:pPr indent="0" lvl="0" marL="0" marR="0" rtl="0" algn="ctr">
              <a:lnSpc>
                <a:spcPct val="100000"/>
              </a:lnSpc>
              <a:spcBef>
                <a:spcPts val="0"/>
              </a:spcBef>
              <a:spcAft>
                <a:spcPts val="0"/>
              </a:spcAft>
              <a:buNone/>
            </a:pPr>
            <a:r>
              <a:rPr b="0" i="0" lang="en" sz="1100" u="sng" cap="none" strike="noStrike">
                <a:solidFill>
                  <a:srgbClr val="000000"/>
                </a:solidFill>
                <a:latin typeface="Open Sans Light"/>
                <a:ea typeface="Open Sans Light"/>
                <a:cs typeface="Open Sans Light"/>
                <a:sym typeface="Open Sans Light"/>
              </a:rPr>
              <a:t>Alternative:</a:t>
            </a:r>
            <a:r>
              <a:rPr b="0" i="0" lang="en" sz="1100" u="none" cap="none" strike="noStrike">
                <a:solidFill>
                  <a:srgbClr val="000000"/>
                </a:solidFill>
                <a:latin typeface="Open Sans Light"/>
                <a:ea typeface="Open Sans Light"/>
                <a:cs typeface="Open Sans Light"/>
                <a:sym typeface="Open Sans Light"/>
              </a:rPr>
              <a:t> From Canva template file, Click on the "Share" button on the top right corner in Canva and click on "More" at the bottom of the menu. Enter "PowerPoint" in the search bar and click on the PowerPoint icon to download.</a:t>
            </a:r>
            <a:endParaRPr sz="700"/>
          </a:p>
        </p:txBody>
      </p:sp>
      <p:sp>
        <p:nvSpPr>
          <p:cNvPr id="172" name="Google Shape;172;p24"/>
          <p:cNvSpPr txBox="1"/>
          <p:nvPr/>
        </p:nvSpPr>
        <p:spPr>
          <a:xfrm>
            <a:off x="421354" y="1983912"/>
            <a:ext cx="2594700" cy="2031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Open Sans Light"/>
                <a:ea typeface="Open Sans Light"/>
                <a:cs typeface="Open Sans Light"/>
                <a:sym typeface="Open Sans Light"/>
              </a:rPr>
              <a:t>Click on the "Google Slides" button below this presentation preview. Make sure to sign in to your Google account. Click on "Make a copy." Start editing your presentation.</a:t>
            </a:r>
            <a:endParaRPr sz="700"/>
          </a:p>
          <a:p>
            <a:pPr indent="0" lvl="0" marL="0" marR="0" rtl="0" algn="ctr">
              <a:lnSpc>
                <a:spcPct val="100000"/>
              </a:lnSpc>
              <a:spcBef>
                <a:spcPts val="0"/>
              </a:spcBef>
              <a:spcAft>
                <a:spcPts val="0"/>
              </a:spcAft>
              <a:buNone/>
            </a:pPr>
            <a:r>
              <a:t/>
            </a:r>
            <a:endParaRPr b="0" i="0" sz="1100" u="none" cap="none" strike="noStrike">
              <a:solidFill>
                <a:srgbClr val="000000"/>
              </a:solidFill>
              <a:latin typeface="Open Sans Light"/>
              <a:ea typeface="Open Sans Light"/>
              <a:cs typeface="Open Sans Light"/>
              <a:sym typeface="Open Sans Light"/>
            </a:endParaRPr>
          </a:p>
          <a:p>
            <a:pPr indent="0" lvl="0" marL="0" marR="0" rtl="0" algn="ctr">
              <a:lnSpc>
                <a:spcPct val="100000"/>
              </a:lnSpc>
              <a:spcBef>
                <a:spcPts val="0"/>
              </a:spcBef>
              <a:spcAft>
                <a:spcPts val="0"/>
              </a:spcAft>
              <a:buNone/>
            </a:pPr>
            <a:r>
              <a:rPr b="0" i="0" lang="en" sz="1100" u="sng" cap="none" strike="noStrike">
                <a:solidFill>
                  <a:srgbClr val="000000"/>
                </a:solidFill>
                <a:latin typeface="Open Sans Light"/>
                <a:ea typeface="Open Sans Light"/>
                <a:cs typeface="Open Sans Light"/>
                <a:sym typeface="Open Sans Light"/>
              </a:rPr>
              <a:t>Alternative:</a:t>
            </a:r>
            <a:r>
              <a:rPr b="0" i="0" lang="en" sz="1100" u="none" cap="none" strike="noStrike">
                <a:solidFill>
                  <a:srgbClr val="000000"/>
                </a:solidFill>
                <a:latin typeface="Open Sans Light"/>
                <a:ea typeface="Open Sans Light"/>
                <a:cs typeface="Open Sans Light"/>
                <a:sym typeface="Open Sans Light"/>
              </a:rPr>
              <a:t> Click on the "Share" button on the top right corner in Canva and click on "More" at the bottom of the menu. Enter "Google Drive" in the search bar and click on the GDrive icon to add this design as a Google slide in your GDrive.</a:t>
            </a:r>
            <a:endParaRPr sz="700"/>
          </a:p>
        </p:txBody>
      </p:sp>
      <p:sp>
        <p:nvSpPr>
          <p:cNvPr id="173" name="Google Shape;173;p24"/>
          <p:cNvSpPr txBox="1"/>
          <p:nvPr/>
        </p:nvSpPr>
        <p:spPr>
          <a:xfrm>
            <a:off x="6489577" y="2022415"/>
            <a:ext cx="2315100" cy="677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Open Sans Light"/>
                <a:ea typeface="Open Sans Light"/>
                <a:cs typeface="Open Sans Light"/>
                <a:sym typeface="Open Sans Light"/>
              </a:rPr>
              <a:t>Click on the "Canva" button under this presentation preview. Start editing your presentation. You need to sign in to your Canva account.</a:t>
            </a:r>
            <a:endParaRPr sz="700"/>
          </a:p>
        </p:txBody>
      </p:sp>
      <p:grpSp>
        <p:nvGrpSpPr>
          <p:cNvPr id="174" name="Google Shape;174;p24"/>
          <p:cNvGrpSpPr/>
          <p:nvPr/>
        </p:nvGrpSpPr>
        <p:grpSpPr>
          <a:xfrm>
            <a:off x="694825" y="315229"/>
            <a:ext cx="7754583" cy="703473"/>
            <a:chOff x="-13" y="0"/>
            <a:chExt cx="3242100" cy="294114"/>
          </a:xfrm>
        </p:grpSpPr>
        <p:sp>
          <p:nvSpPr>
            <p:cNvPr id="175" name="Google Shape;175;p24"/>
            <p:cNvSpPr/>
            <p:nvPr/>
          </p:nvSpPr>
          <p:spPr>
            <a:xfrm>
              <a:off x="0" y="0"/>
              <a:ext cx="3241977" cy="293976"/>
            </a:xfrm>
            <a:custGeom>
              <a:rect b="b" l="l" r="r" t="t"/>
              <a:pathLst>
                <a:path extrusionOk="0" h="293976" w="3241977">
                  <a:moveTo>
                    <a:pt x="46925" y="0"/>
                  </a:moveTo>
                  <a:lnTo>
                    <a:pt x="3195052" y="0"/>
                  </a:lnTo>
                  <a:cubicBezTo>
                    <a:pt x="3220968" y="0"/>
                    <a:pt x="3241977" y="21009"/>
                    <a:pt x="3241977" y="46925"/>
                  </a:cubicBezTo>
                  <a:lnTo>
                    <a:pt x="3241977" y="247051"/>
                  </a:lnTo>
                  <a:cubicBezTo>
                    <a:pt x="3241977" y="272967"/>
                    <a:pt x="3220968" y="293976"/>
                    <a:pt x="3195052" y="293976"/>
                  </a:cubicBezTo>
                  <a:lnTo>
                    <a:pt x="46925" y="293976"/>
                  </a:lnTo>
                  <a:cubicBezTo>
                    <a:pt x="21009" y="293976"/>
                    <a:pt x="0" y="272967"/>
                    <a:pt x="0" y="247051"/>
                  </a:cubicBezTo>
                  <a:lnTo>
                    <a:pt x="0" y="46925"/>
                  </a:lnTo>
                  <a:cubicBezTo>
                    <a:pt x="0" y="21009"/>
                    <a:pt x="21009" y="0"/>
                    <a:pt x="46925" y="0"/>
                  </a:cubicBezTo>
                  <a:close/>
                </a:path>
              </a:pathLst>
            </a:custGeom>
            <a:solidFill>
              <a:srgbClr val="0F52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76" name="Google Shape;176;p24"/>
            <p:cNvSpPr txBox="1"/>
            <p:nvPr/>
          </p:nvSpPr>
          <p:spPr>
            <a:xfrm>
              <a:off x="-13" y="114"/>
              <a:ext cx="3242100" cy="294000"/>
            </a:xfrm>
            <a:prstGeom prst="rect">
              <a:avLst/>
            </a:prstGeom>
            <a:noFill/>
            <a:ln>
              <a:noFill/>
            </a:ln>
          </p:spPr>
          <p:txBody>
            <a:bodyPr anchorCtr="0" anchor="ctr" bIns="25400" lIns="25400" spcFirstLastPara="1" rIns="25400" wrap="square" tIns="25400">
              <a:noAutofit/>
            </a:bodyPr>
            <a:lstStyle/>
            <a:p>
              <a:pPr indent="0" lvl="0" marL="0" marR="0" rtl="0" algn="ctr">
                <a:lnSpc>
                  <a:spcPct val="140006"/>
                </a:lnSpc>
                <a:spcBef>
                  <a:spcPts val="0"/>
                </a:spcBef>
                <a:spcAft>
                  <a:spcPts val="0"/>
                </a:spcAft>
                <a:buNone/>
              </a:pPr>
              <a:r>
                <a:rPr b="1" i="0" lang="en" sz="3200" u="none" cap="none" strike="noStrike">
                  <a:solidFill>
                    <a:srgbClr val="FFFFFF"/>
                  </a:solidFill>
                  <a:latin typeface="Open Sans"/>
                  <a:ea typeface="Open Sans"/>
                  <a:cs typeface="Open Sans"/>
                  <a:sym typeface="Open Sans"/>
                </a:rPr>
                <a:t>How to Use This Presentation</a:t>
              </a:r>
              <a:endParaRPr sz="700"/>
            </a:p>
          </p:txBody>
        </p:sp>
      </p:grpSp>
      <p:grpSp>
        <p:nvGrpSpPr>
          <p:cNvPr id="177" name="Google Shape;177;p24"/>
          <p:cNvGrpSpPr/>
          <p:nvPr/>
        </p:nvGrpSpPr>
        <p:grpSpPr>
          <a:xfrm>
            <a:off x="695395" y="1358011"/>
            <a:ext cx="2046666" cy="401416"/>
            <a:chOff x="0" y="0"/>
            <a:chExt cx="855701" cy="167830"/>
          </a:xfrm>
        </p:grpSpPr>
        <p:sp>
          <p:nvSpPr>
            <p:cNvPr id="178" name="Google Shape;178;p24"/>
            <p:cNvSpPr/>
            <p:nvPr/>
          </p:nvSpPr>
          <p:spPr>
            <a:xfrm>
              <a:off x="0" y="0"/>
              <a:ext cx="855701" cy="167830"/>
            </a:xfrm>
            <a:custGeom>
              <a:rect b="b" l="l" r="r" t="t"/>
              <a:pathLst>
                <a:path extrusionOk="0" h="167830" w="855701">
                  <a:moveTo>
                    <a:pt x="83915" y="0"/>
                  </a:moveTo>
                  <a:lnTo>
                    <a:pt x="771786" y="0"/>
                  </a:lnTo>
                  <a:cubicBezTo>
                    <a:pt x="794041" y="0"/>
                    <a:pt x="815386" y="8841"/>
                    <a:pt x="831123" y="24578"/>
                  </a:cubicBezTo>
                  <a:cubicBezTo>
                    <a:pt x="846860" y="40315"/>
                    <a:pt x="855701" y="61660"/>
                    <a:pt x="855701" y="83915"/>
                  </a:cubicBezTo>
                  <a:lnTo>
                    <a:pt x="855701" y="83915"/>
                  </a:lnTo>
                  <a:cubicBezTo>
                    <a:pt x="855701" y="106171"/>
                    <a:pt x="846860" y="127515"/>
                    <a:pt x="831123" y="143252"/>
                  </a:cubicBezTo>
                  <a:cubicBezTo>
                    <a:pt x="815386" y="158989"/>
                    <a:pt x="794041" y="167830"/>
                    <a:pt x="771786" y="167830"/>
                  </a:cubicBezTo>
                  <a:lnTo>
                    <a:pt x="83915" y="167830"/>
                  </a:lnTo>
                  <a:cubicBezTo>
                    <a:pt x="61660" y="167830"/>
                    <a:pt x="40315" y="158989"/>
                    <a:pt x="24578" y="143252"/>
                  </a:cubicBezTo>
                  <a:cubicBezTo>
                    <a:pt x="8841" y="127515"/>
                    <a:pt x="0" y="106171"/>
                    <a:pt x="0" y="83915"/>
                  </a:cubicBezTo>
                  <a:lnTo>
                    <a:pt x="0" y="83915"/>
                  </a:lnTo>
                  <a:cubicBezTo>
                    <a:pt x="0" y="61660"/>
                    <a:pt x="8841" y="40315"/>
                    <a:pt x="24578" y="24578"/>
                  </a:cubicBezTo>
                  <a:cubicBezTo>
                    <a:pt x="40315" y="8841"/>
                    <a:pt x="61660" y="0"/>
                    <a:pt x="83915" y="0"/>
                  </a:cubicBezTo>
                  <a:close/>
                </a:path>
              </a:pathLst>
            </a:custGeom>
            <a:solidFill>
              <a:srgbClr val="FBC04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79" name="Google Shape;179;p24"/>
            <p:cNvSpPr txBox="1"/>
            <p:nvPr/>
          </p:nvSpPr>
          <p:spPr>
            <a:xfrm>
              <a:off x="2" y="90"/>
              <a:ext cx="812700" cy="1677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1" i="0" lang="en" sz="1800" u="none" cap="none" strike="noStrike">
                  <a:solidFill>
                    <a:srgbClr val="FFFFFF"/>
                  </a:solidFill>
                  <a:latin typeface="Open Sans"/>
                  <a:ea typeface="Open Sans"/>
                  <a:cs typeface="Open Sans"/>
                  <a:sym typeface="Open Sans"/>
                </a:rPr>
                <a:t>Google Slides</a:t>
              </a:r>
              <a:endParaRPr sz="700"/>
            </a:p>
          </p:txBody>
        </p:sp>
      </p:grpSp>
      <p:grpSp>
        <p:nvGrpSpPr>
          <p:cNvPr id="180" name="Google Shape;180;p24"/>
          <p:cNvGrpSpPr/>
          <p:nvPr/>
        </p:nvGrpSpPr>
        <p:grpSpPr>
          <a:xfrm>
            <a:off x="3807515" y="1358011"/>
            <a:ext cx="1983264" cy="401424"/>
            <a:chOff x="0" y="0"/>
            <a:chExt cx="829179" cy="167830"/>
          </a:xfrm>
        </p:grpSpPr>
        <p:sp>
          <p:nvSpPr>
            <p:cNvPr id="181" name="Google Shape;181;p24"/>
            <p:cNvSpPr/>
            <p:nvPr/>
          </p:nvSpPr>
          <p:spPr>
            <a:xfrm>
              <a:off x="0" y="0"/>
              <a:ext cx="829179" cy="167830"/>
            </a:xfrm>
            <a:custGeom>
              <a:rect b="b" l="l" r="r" t="t"/>
              <a:pathLst>
                <a:path extrusionOk="0" h="167830" w="829179">
                  <a:moveTo>
                    <a:pt x="83915" y="0"/>
                  </a:moveTo>
                  <a:lnTo>
                    <a:pt x="745264" y="0"/>
                  </a:lnTo>
                  <a:cubicBezTo>
                    <a:pt x="767520" y="0"/>
                    <a:pt x="788864" y="8841"/>
                    <a:pt x="804601" y="24578"/>
                  </a:cubicBezTo>
                  <a:cubicBezTo>
                    <a:pt x="820338" y="40315"/>
                    <a:pt x="829179" y="61660"/>
                    <a:pt x="829179" y="83915"/>
                  </a:cubicBezTo>
                  <a:lnTo>
                    <a:pt x="829179" y="83915"/>
                  </a:lnTo>
                  <a:cubicBezTo>
                    <a:pt x="829179" y="106171"/>
                    <a:pt x="820338" y="127515"/>
                    <a:pt x="804601" y="143252"/>
                  </a:cubicBezTo>
                  <a:cubicBezTo>
                    <a:pt x="788864" y="158989"/>
                    <a:pt x="767520" y="167830"/>
                    <a:pt x="745264" y="167830"/>
                  </a:cubicBezTo>
                  <a:lnTo>
                    <a:pt x="83915" y="167830"/>
                  </a:lnTo>
                  <a:cubicBezTo>
                    <a:pt x="61660" y="167830"/>
                    <a:pt x="40315" y="158989"/>
                    <a:pt x="24578" y="143252"/>
                  </a:cubicBezTo>
                  <a:cubicBezTo>
                    <a:pt x="8841" y="127515"/>
                    <a:pt x="0" y="106171"/>
                    <a:pt x="0" y="83915"/>
                  </a:cubicBezTo>
                  <a:lnTo>
                    <a:pt x="0" y="83915"/>
                  </a:lnTo>
                  <a:cubicBezTo>
                    <a:pt x="0" y="61660"/>
                    <a:pt x="8841" y="40315"/>
                    <a:pt x="24578" y="24578"/>
                  </a:cubicBezTo>
                  <a:cubicBezTo>
                    <a:pt x="40315" y="8841"/>
                    <a:pt x="61660" y="0"/>
                    <a:pt x="83915" y="0"/>
                  </a:cubicBezTo>
                  <a:close/>
                </a:path>
              </a:pathLst>
            </a:custGeom>
            <a:solidFill>
              <a:srgbClr val="CB6CE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82" name="Google Shape;182;p24"/>
            <p:cNvSpPr txBox="1"/>
            <p:nvPr/>
          </p:nvSpPr>
          <p:spPr>
            <a:xfrm>
              <a:off x="4" y="90"/>
              <a:ext cx="812700" cy="1677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1" i="0" lang="en" sz="1800" u="none" cap="none" strike="noStrike">
                  <a:solidFill>
                    <a:srgbClr val="FFFFFF"/>
                  </a:solidFill>
                  <a:latin typeface="Open Sans"/>
                  <a:ea typeface="Open Sans"/>
                  <a:cs typeface="Open Sans"/>
                  <a:sym typeface="Open Sans"/>
                </a:rPr>
                <a:t>PowerPoint</a:t>
              </a:r>
              <a:endParaRPr sz="700"/>
            </a:p>
          </p:txBody>
        </p:sp>
      </p:grpSp>
      <p:grpSp>
        <p:nvGrpSpPr>
          <p:cNvPr id="183" name="Google Shape;183;p24"/>
          <p:cNvGrpSpPr/>
          <p:nvPr/>
        </p:nvGrpSpPr>
        <p:grpSpPr>
          <a:xfrm>
            <a:off x="6623825" y="1358011"/>
            <a:ext cx="2046669" cy="401416"/>
            <a:chOff x="-1" y="0"/>
            <a:chExt cx="855702" cy="167830"/>
          </a:xfrm>
        </p:grpSpPr>
        <p:sp>
          <p:nvSpPr>
            <p:cNvPr id="184" name="Google Shape;184;p24"/>
            <p:cNvSpPr/>
            <p:nvPr/>
          </p:nvSpPr>
          <p:spPr>
            <a:xfrm>
              <a:off x="0" y="0"/>
              <a:ext cx="855701" cy="167830"/>
            </a:xfrm>
            <a:custGeom>
              <a:rect b="b" l="l" r="r" t="t"/>
              <a:pathLst>
                <a:path extrusionOk="0" h="167830" w="855701">
                  <a:moveTo>
                    <a:pt x="83915" y="0"/>
                  </a:moveTo>
                  <a:lnTo>
                    <a:pt x="771786" y="0"/>
                  </a:lnTo>
                  <a:cubicBezTo>
                    <a:pt x="794041" y="0"/>
                    <a:pt x="815386" y="8841"/>
                    <a:pt x="831123" y="24578"/>
                  </a:cubicBezTo>
                  <a:cubicBezTo>
                    <a:pt x="846860" y="40315"/>
                    <a:pt x="855701" y="61660"/>
                    <a:pt x="855701" y="83915"/>
                  </a:cubicBezTo>
                  <a:lnTo>
                    <a:pt x="855701" y="83915"/>
                  </a:lnTo>
                  <a:cubicBezTo>
                    <a:pt x="855701" y="106171"/>
                    <a:pt x="846860" y="127515"/>
                    <a:pt x="831123" y="143252"/>
                  </a:cubicBezTo>
                  <a:cubicBezTo>
                    <a:pt x="815386" y="158989"/>
                    <a:pt x="794041" y="167830"/>
                    <a:pt x="771786" y="167830"/>
                  </a:cubicBezTo>
                  <a:lnTo>
                    <a:pt x="83915" y="167830"/>
                  </a:lnTo>
                  <a:cubicBezTo>
                    <a:pt x="61660" y="167830"/>
                    <a:pt x="40315" y="158989"/>
                    <a:pt x="24578" y="143252"/>
                  </a:cubicBezTo>
                  <a:cubicBezTo>
                    <a:pt x="8841" y="127515"/>
                    <a:pt x="0" y="106171"/>
                    <a:pt x="0" y="83915"/>
                  </a:cubicBezTo>
                  <a:lnTo>
                    <a:pt x="0" y="83915"/>
                  </a:lnTo>
                  <a:cubicBezTo>
                    <a:pt x="0" y="61660"/>
                    <a:pt x="8841" y="40315"/>
                    <a:pt x="24578" y="24578"/>
                  </a:cubicBezTo>
                  <a:cubicBezTo>
                    <a:pt x="40315" y="8841"/>
                    <a:pt x="61660" y="0"/>
                    <a:pt x="83915" y="0"/>
                  </a:cubicBezTo>
                  <a:close/>
                </a:path>
              </a:pathLst>
            </a:custGeom>
            <a:solidFill>
              <a:srgbClr val="0F52F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85" name="Google Shape;185;p24"/>
            <p:cNvSpPr txBox="1"/>
            <p:nvPr/>
          </p:nvSpPr>
          <p:spPr>
            <a:xfrm>
              <a:off x="-1" y="90"/>
              <a:ext cx="812700" cy="1677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1" i="0" lang="en" sz="1800" u="none" cap="none" strike="noStrike">
                  <a:solidFill>
                    <a:srgbClr val="FFFFFF"/>
                  </a:solidFill>
                  <a:latin typeface="Open Sans"/>
                  <a:ea typeface="Open Sans"/>
                  <a:cs typeface="Open Sans"/>
                  <a:sym typeface="Open Sans"/>
                </a:rPr>
                <a:t>Canva</a:t>
              </a:r>
              <a:endParaRPr sz="700"/>
            </a:p>
          </p:txBody>
        </p:sp>
      </p:grpSp>
      <p:grpSp>
        <p:nvGrpSpPr>
          <p:cNvPr id="186" name="Google Shape;186;p24"/>
          <p:cNvGrpSpPr/>
          <p:nvPr/>
        </p:nvGrpSpPr>
        <p:grpSpPr>
          <a:xfrm>
            <a:off x="0" y="4489369"/>
            <a:ext cx="9143998" cy="1615381"/>
            <a:chOff x="0" y="-38100"/>
            <a:chExt cx="4816592" cy="850900"/>
          </a:xfrm>
        </p:grpSpPr>
        <p:sp>
          <p:nvSpPr>
            <p:cNvPr id="187" name="Google Shape;187;p24"/>
            <p:cNvSpPr/>
            <p:nvPr/>
          </p:nvSpPr>
          <p:spPr>
            <a:xfrm>
              <a:off x="0" y="0"/>
              <a:ext cx="4816592" cy="306463"/>
            </a:xfrm>
            <a:custGeom>
              <a:rect b="b" l="l" r="r" t="t"/>
              <a:pathLst>
                <a:path extrusionOk="0" h="306463" w="4816592">
                  <a:moveTo>
                    <a:pt x="0" y="0"/>
                  </a:moveTo>
                  <a:lnTo>
                    <a:pt x="4816592" y="0"/>
                  </a:lnTo>
                  <a:lnTo>
                    <a:pt x="4816592" y="306463"/>
                  </a:lnTo>
                  <a:lnTo>
                    <a:pt x="0" y="306463"/>
                  </a:lnTo>
                  <a:close/>
                </a:path>
              </a:pathLst>
            </a:custGeom>
            <a:solidFill>
              <a:srgbClr val="0F52FB"/>
            </a:solidFill>
            <a:ln>
              <a:noFill/>
            </a:ln>
          </p:spPr>
        </p:sp>
        <p:sp>
          <p:nvSpPr>
            <p:cNvPr id="188" name="Google Shape;188;p24"/>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89" name="Google Shape;189;p24"/>
          <p:cNvSpPr/>
          <p:nvPr/>
        </p:nvSpPr>
        <p:spPr>
          <a:xfrm>
            <a:off x="0" y="4561699"/>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4">
              <a:alphaModFix/>
            </a:blip>
            <a:stretch>
              <a:fillRect b="0" l="0" r="0" t="0"/>
            </a:stretch>
          </a:blipFill>
          <a:ln>
            <a:noFill/>
          </a:ln>
        </p:spPr>
      </p:sp>
      <p:sp>
        <p:nvSpPr>
          <p:cNvPr id="190" name="Google Shape;190;p24"/>
          <p:cNvSpPr/>
          <p:nvPr/>
        </p:nvSpPr>
        <p:spPr>
          <a:xfrm>
            <a:off x="6765131" y="3006106"/>
            <a:ext cx="1864519" cy="2057400"/>
          </a:xfrm>
          <a:custGeom>
            <a:rect b="b" l="l" r="r" t="t"/>
            <a:pathLst>
              <a:path extrusionOk="0" h="4114800" w="3729038">
                <a:moveTo>
                  <a:pt x="0" y="0"/>
                </a:moveTo>
                <a:lnTo>
                  <a:pt x="3729038" y="0"/>
                </a:lnTo>
                <a:lnTo>
                  <a:pt x="3729038" y="4114800"/>
                </a:lnTo>
                <a:lnTo>
                  <a:pt x="0" y="4114800"/>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25"/>
          <p:cNvPicPr preferRelativeResize="0"/>
          <p:nvPr/>
        </p:nvPicPr>
        <p:blipFill rotWithShape="1">
          <a:blip r:embed="rId3">
            <a:alphaModFix/>
          </a:blip>
          <a:srcRect b="24890" l="-21174" r="-21174" t="18858"/>
          <a:stretch/>
        </p:blipFill>
        <p:spPr>
          <a:xfrm>
            <a:off x="0" y="0"/>
            <a:ext cx="9144000" cy="5143500"/>
          </a:xfrm>
          <a:prstGeom prst="rect">
            <a:avLst/>
          </a:prstGeom>
          <a:noFill/>
          <a:ln>
            <a:noFill/>
          </a:ln>
        </p:spPr>
      </p:pic>
      <p:sp>
        <p:nvSpPr>
          <p:cNvPr id="196" name="Google Shape;196;p25"/>
          <p:cNvSpPr/>
          <p:nvPr/>
        </p:nvSpPr>
        <p:spPr>
          <a:xfrm>
            <a:off x="7795991" y="-570513"/>
            <a:ext cx="2052257" cy="2057400"/>
          </a:xfrm>
          <a:custGeom>
            <a:rect b="b" l="l" r="r" t="t"/>
            <a:pathLst>
              <a:path extrusionOk="0" h="4114800" w="4104513">
                <a:moveTo>
                  <a:pt x="0" y="0"/>
                </a:moveTo>
                <a:lnTo>
                  <a:pt x="4104513" y="0"/>
                </a:lnTo>
                <a:lnTo>
                  <a:pt x="4104513" y="4114800"/>
                </a:lnTo>
                <a:lnTo>
                  <a:pt x="0" y="4114800"/>
                </a:lnTo>
                <a:lnTo>
                  <a:pt x="0" y="0"/>
                </a:lnTo>
                <a:close/>
              </a:path>
            </a:pathLst>
          </a:custGeom>
          <a:blipFill rotWithShape="1">
            <a:blip r:embed="rId4">
              <a:alphaModFix/>
            </a:blip>
            <a:stretch>
              <a:fillRect b="0" l="0" r="0" t="0"/>
            </a:stretch>
          </a:blipFill>
          <a:ln>
            <a:noFill/>
          </a:ln>
        </p:spPr>
      </p:sp>
      <p:grpSp>
        <p:nvGrpSpPr>
          <p:cNvPr id="197" name="Google Shape;197;p25"/>
          <p:cNvGrpSpPr/>
          <p:nvPr/>
        </p:nvGrpSpPr>
        <p:grpSpPr>
          <a:xfrm>
            <a:off x="4284675" y="882878"/>
            <a:ext cx="4244422" cy="764977"/>
            <a:chOff x="-4" y="-96"/>
            <a:chExt cx="1774543" cy="319828"/>
          </a:xfrm>
        </p:grpSpPr>
        <p:sp>
          <p:nvSpPr>
            <p:cNvPr id="198" name="Google Shape;198;p25"/>
            <p:cNvSpPr/>
            <p:nvPr/>
          </p:nvSpPr>
          <p:spPr>
            <a:xfrm>
              <a:off x="0" y="0"/>
              <a:ext cx="1774539" cy="319732"/>
            </a:xfrm>
            <a:custGeom>
              <a:rect b="b" l="l" r="r" t="t"/>
              <a:pathLst>
                <a:path extrusionOk="0" h="319732" w="1774539">
                  <a:moveTo>
                    <a:pt x="85729" y="0"/>
                  </a:moveTo>
                  <a:lnTo>
                    <a:pt x="1688810" y="0"/>
                  </a:lnTo>
                  <a:cubicBezTo>
                    <a:pt x="1711546" y="0"/>
                    <a:pt x="1733352" y="9032"/>
                    <a:pt x="1749429" y="25110"/>
                  </a:cubicBezTo>
                  <a:cubicBezTo>
                    <a:pt x="1765507" y="41187"/>
                    <a:pt x="1774539" y="62992"/>
                    <a:pt x="1774539" y="85729"/>
                  </a:cubicBezTo>
                  <a:lnTo>
                    <a:pt x="1774539" y="234003"/>
                  </a:lnTo>
                  <a:cubicBezTo>
                    <a:pt x="1774539" y="281349"/>
                    <a:pt x="1736156" y="319732"/>
                    <a:pt x="1688810" y="319732"/>
                  </a:cubicBezTo>
                  <a:lnTo>
                    <a:pt x="85729" y="319732"/>
                  </a:lnTo>
                  <a:cubicBezTo>
                    <a:pt x="38382" y="319732"/>
                    <a:pt x="0" y="281349"/>
                    <a:pt x="0" y="234003"/>
                  </a:cubicBezTo>
                  <a:lnTo>
                    <a:pt x="0" y="85729"/>
                  </a:lnTo>
                  <a:cubicBezTo>
                    <a:pt x="0" y="38382"/>
                    <a:pt x="38382" y="0"/>
                    <a:pt x="85729" y="0"/>
                  </a:cubicBezTo>
                  <a:close/>
                </a:path>
              </a:pathLst>
            </a:custGeom>
            <a:solidFill>
              <a:srgbClr val="F9B61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99" name="Google Shape;199;p25"/>
            <p:cNvSpPr txBox="1"/>
            <p:nvPr/>
          </p:nvSpPr>
          <p:spPr>
            <a:xfrm>
              <a:off x="-4" y="-96"/>
              <a:ext cx="1774500" cy="319800"/>
            </a:xfrm>
            <a:prstGeom prst="rect">
              <a:avLst/>
            </a:prstGeom>
            <a:noFill/>
            <a:ln>
              <a:noFill/>
            </a:ln>
          </p:spPr>
          <p:txBody>
            <a:bodyPr anchorCtr="0" anchor="ctr" bIns="25400" lIns="25400" spcFirstLastPara="1" rIns="25400" wrap="square" tIns="25400">
              <a:noAutofit/>
            </a:bodyPr>
            <a:lstStyle/>
            <a:p>
              <a:pPr indent="0" lvl="0" marL="0" marR="0" rtl="0" algn="ctr">
                <a:lnSpc>
                  <a:spcPct val="140005"/>
                </a:lnSpc>
                <a:spcBef>
                  <a:spcPts val="0"/>
                </a:spcBef>
                <a:spcAft>
                  <a:spcPts val="0"/>
                </a:spcAft>
                <a:buNone/>
              </a:pPr>
              <a:r>
                <a:rPr b="1" i="0" lang="en" sz="3500" u="none" cap="none" strike="noStrike">
                  <a:solidFill>
                    <a:srgbClr val="FFFFFF"/>
                  </a:solidFill>
                  <a:latin typeface="Open Sans"/>
                  <a:ea typeface="Open Sans"/>
                  <a:cs typeface="Open Sans"/>
                  <a:sym typeface="Open Sans"/>
                </a:rPr>
                <a:t>Webinar Outline</a:t>
              </a:r>
              <a:endParaRPr sz="700"/>
            </a:p>
          </p:txBody>
        </p:sp>
      </p:grpSp>
      <p:grpSp>
        <p:nvGrpSpPr>
          <p:cNvPr id="200" name="Google Shape;200;p25"/>
          <p:cNvGrpSpPr/>
          <p:nvPr/>
        </p:nvGrpSpPr>
        <p:grpSpPr>
          <a:xfrm>
            <a:off x="0" y="4489369"/>
            <a:ext cx="9143998" cy="1615381"/>
            <a:chOff x="0" y="-38100"/>
            <a:chExt cx="4816592" cy="850900"/>
          </a:xfrm>
        </p:grpSpPr>
        <p:sp>
          <p:nvSpPr>
            <p:cNvPr id="201" name="Google Shape;201;p25"/>
            <p:cNvSpPr/>
            <p:nvPr/>
          </p:nvSpPr>
          <p:spPr>
            <a:xfrm>
              <a:off x="0" y="0"/>
              <a:ext cx="4816592" cy="306463"/>
            </a:xfrm>
            <a:custGeom>
              <a:rect b="b" l="l" r="r" t="t"/>
              <a:pathLst>
                <a:path extrusionOk="0" h="306463" w="4816592">
                  <a:moveTo>
                    <a:pt x="0" y="0"/>
                  </a:moveTo>
                  <a:lnTo>
                    <a:pt x="4816592" y="0"/>
                  </a:lnTo>
                  <a:lnTo>
                    <a:pt x="4816592" y="306463"/>
                  </a:lnTo>
                  <a:lnTo>
                    <a:pt x="0" y="306463"/>
                  </a:lnTo>
                  <a:close/>
                </a:path>
              </a:pathLst>
            </a:custGeom>
            <a:solidFill>
              <a:srgbClr val="0F52FB"/>
            </a:solidFill>
            <a:ln>
              <a:noFill/>
            </a:ln>
          </p:spPr>
        </p:sp>
        <p:sp>
          <p:nvSpPr>
            <p:cNvPr id="202" name="Google Shape;202;p25"/>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03" name="Google Shape;203;p25"/>
          <p:cNvGrpSpPr/>
          <p:nvPr/>
        </p:nvGrpSpPr>
        <p:grpSpPr>
          <a:xfrm>
            <a:off x="4117743" y="1917567"/>
            <a:ext cx="4578297" cy="1982531"/>
            <a:chOff x="0" y="0"/>
            <a:chExt cx="12208794" cy="5286751"/>
          </a:xfrm>
        </p:grpSpPr>
        <p:sp>
          <p:nvSpPr>
            <p:cNvPr id="204" name="Google Shape;204;p25"/>
            <p:cNvSpPr txBox="1"/>
            <p:nvPr/>
          </p:nvSpPr>
          <p:spPr>
            <a:xfrm>
              <a:off x="0" y="0"/>
              <a:ext cx="12208794" cy="914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2300" u="none" cap="none" strike="noStrike">
                  <a:solidFill>
                    <a:srgbClr val="000000"/>
                  </a:solidFill>
                  <a:latin typeface="Open Sans Light"/>
                  <a:ea typeface="Open Sans Light"/>
                  <a:cs typeface="Open Sans Light"/>
                  <a:sym typeface="Open Sans Light"/>
                </a:rPr>
                <a:t>Write an agenda here.</a:t>
              </a:r>
              <a:endParaRPr sz="700"/>
            </a:p>
          </p:txBody>
        </p:sp>
        <p:sp>
          <p:nvSpPr>
            <p:cNvPr id="205" name="Google Shape;205;p25"/>
            <p:cNvSpPr txBox="1"/>
            <p:nvPr/>
          </p:nvSpPr>
          <p:spPr>
            <a:xfrm>
              <a:off x="0" y="3280151"/>
              <a:ext cx="12208794" cy="914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2300" u="none" cap="none" strike="noStrike">
                  <a:solidFill>
                    <a:srgbClr val="000000"/>
                  </a:solidFill>
                  <a:latin typeface="Open Sans Light"/>
                  <a:ea typeface="Open Sans Light"/>
                  <a:cs typeface="Open Sans Light"/>
                  <a:sym typeface="Open Sans Light"/>
                </a:rPr>
                <a:t>Write an agenda here.</a:t>
              </a:r>
              <a:endParaRPr sz="700"/>
            </a:p>
          </p:txBody>
        </p:sp>
        <p:sp>
          <p:nvSpPr>
            <p:cNvPr id="206" name="Google Shape;206;p25"/>
            <p:cNvSpPr txBox="1"/>
            <p:nvPr/>
          </p:nvSpPr>
          <p:spPr>
            <a:xfrm>
              <a:off x="0" y="1095751"/>
              <a:ext cx="12208794" cy="914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2300" u="none" cap="none" strike="noStrike">
                  <a:solidFill>
                    <a:srgbClr val="000000"/>
                  </a:solidFill>
                  <a:latin typeface="Open Sans Light"/>
                  <a:ea typeface="Open Sans Light"/>
                  <a:cs typeface="Open Sans Light"/>
                  <a:sym typeface="Open Sans Light"/>
                </a:rPr>
                <a:t>Write an agenda here.</a:t>
              </a:r>
              <a:endParaRPr sz="700"/>
            </a:p>
          </p:txBody>
        </p:sp>
        <p:sp>
          <p:nvSpPr>
            <p:cNvPr id="207" name="Google Shape;207;p25"/>
            <p:cNvSpPr txBox="1"/>
            <p:nvPr/>
          </p:nvSpPr>
          <p:spPr>
            <a:xfrm>
              <a:off x="0" y="2187951"/>
              <a:ext cx="12208794" cy="914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2300" u="none" cap="none" strike="noStrike">
                  <a:solidFill>
                    <a:srgbClr val="000000"/>
                  </a:solidFill>
                  <a:latin typeface="Open Sans Light"/>
                  <a:ea typeface="Open Sans Light"/>
                  <a:cs typeface="Open Sans Light"/>
                  <a:sym typeface="Open Sans Light"/>
                </a:rPr>
                <a:t>Write an agenda here.</a:t>
              </a:r>
              <a:endParaRPr sz="700"/>
            </a:p>
          </p:txBody>
        </p:sp>
        <p:sp>
          <p:nvSpPr>
            <p:cNvPr id="208" name="Google Shape;208;p25"/>
            <p:cNvSpPr txBox="1"/>
            <p:nvPr/>
          </p:nvSpPr>
          <p:spPr>
            <a:xfrm>
              <a:off x="0" y="4372351"/>
              <a:ext cx="12208794" cy="914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2300" u="none" cap="none" strike="noStrike">
                  <a:solidFill>
                    <a:srgbClr val="000000"/>
                  </a:solidFill>
                  <a:latin typeface="Open Sans Light"/>
                  <a:ea typeface="Open Sans Light"/>
                  <a:cs typeface="Open Sans Light"/>
                  <a:sym typeface="Open Sans Light"/>
                </a:rPr>
                <a:t>Write an agenda here.</a:t>
              </a:r>
              <a:endParaRPr sz="700"/>
            </a:p>
          </p:txBody>
        </p:sp>
      </p:grpSp>
      <p:sp>
        <p:nvSpPr>
          <p:cNvPr id="209" name="Google Shape;209;p25"/>
          <p:cNvSpPr/>
          <p:nvPr/>
        </p:nvSpPr>
        <p:spPr>
          <a:xfrm>
            <a:off x="-645088" y="-514350"/>
            <a:ext cx="2052257" cy="2057400"/>
          </a:xfrm>
          <a:custGeom>
            <a:rect b="b" l="l" r="r" t="t"/>
            <a:pathLst>
              <a:path extrusionOk="0" h="4114800" w="4104513">
                <a:moveTo>
                  <a:pt x="0" y="0"/>
                </a:moveTo>
                <a:lnTo>
                  <a:pt x="4104513" y="0"/>
                </a:lnTo>
                <a:lnTo>
                  <a:pt x="4104513" y="4114800"/>
                </a:lnTo>
                <a:lnTo>
                  <a:pt x="0" y="4114800"/>
                </a:lnTo>
                <a:lnTo>
                  <a:pt x="0" y="0"/>
                </a:lnTo>
                <a:close/>
              </a:path>
            </a:pathLst>
          </a:custGeom>
          <a:blipFill rotWithShape="1">
            <a:blip r:embed="rId5">
              <a:alphaModFix/>
            </a:blip>
            <a:stretch>
              <a:fillRect b="0" l="0" r="0" t="0"/>
            </a:stretch>
          </a:blipFill>
          <a:ln>
            <a:noFill/>
          </a:ln>
        </p:spPr>
      </p:sp>
      <p:sp>
        <p:nvSpPr>
          <p:cNvPr id="210" name="Google Shape;210;p25"/>
          <p:cNvSpPr/>
          <p:nvPr/>
        </p:nvSpPr>
        <p:spPr>
          <a:xfrm>
            <a:off x="0" y="4561699"/>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6">
              <a:alphaModFix/>
            </a:blip>
            <a:stretch>
              <a:fillRect b="0" l="0" r="0" t="0"/>
            </a:stretch>
          </a:blipFill>
          <a:ln>
            <a:noFill/>
          </a:ln>
        </p:spPr>
      </p:sp>
      <p:sp>
        <p:nvSpPr>
          <p:cNvPr id="211" name="Google Shape;211;p25"/>
          <p:cNvSpPr/>
          <p:nvPr/>
        </p:nvSpPr>
        <p:spPr>
          <a:xfrm flipH="1">
            <a:off x="257792" y="742901"/>
            <a:ext cx="3599217" cy="3818798"/>
          </a:xfrm>
          <a:custGeom>
            <a:rect b="b" l="l" r="r" t="t"/>
            <a:pathLst>
              <a:path extrusionOk="0" h="7637596" w="7198434">
                <a:moveTo>
                  <a:pt x="7198434" y="0"/>
                </a:moveTo>
                <a:lnTo>
                  <a:pt x="0" y="0"/>
                </a:lnTo>
                <a:lnTo>
                  <a:pt x="0" y="7637595"/>
                </a:lnTo>
                <a:lnTo>
                  <a:pt x="7198434" y="7637595"/>
                </a:lnTo>
                <a:lnTo>
                  <a:pt x="7198434" y="0"/>
                </a:lnTo>
                <a:close/>
              </a:path>
            </a:pathLst>
          </a:custGeom>
          <a:blipFill rotWithShape="1">
            <a:blip r:embed="rId7">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26"/>
          <p:cNvPicPr preferRelativeResize="0"/>
          <p:nvPr/>
        </p:nvPicPr>
        <p:blipFill rotWithShape="1">
          <a:blip r:embed="rId3">
            <a:alphaModFix/>
          </a:blip>
          <a:srcRect b="24890" l="-21174" r="-21174" t="18858"/>
          <a:stretch/>
        </p:blipFill>
        <p:spPr>
          <a:xfrm>
            <a:off x="0" y="0"/>
            <a:ext cx="9144000" cy="5143500"/>
          </a:xfrm>
          <a:prstGeom prst="rect">
            <a:avLst/>
          </a:prstGeom>
          <a:noFill/>
          <a:ln>
            <a:noFill/>
          </a:ln>
        </p:spPr>
      </p:pic>
      <p:grpSp>
        <p:nvGrpSpPr>
          <p:cNvPr id="217" name="Google Shape;217;p26"/>
          <p:cNvGrpSpPr/>
          <p:nvPr/>
        </p:nvGrpSpPr>
        <p:grpSpPr>
          <a:xfrm>
            <a:off x="0" y="4489369"/>
            <a:ext cx="9143998" cy="1615381"/>
            <a:chOff x="0" y="-38100"/>
            <a:chExt cx="4816592" cy="850900"/>
          </a:xfrm>
        </p:grpSpPr>
        <p:sp>
          <p:nvSpPr>
            <p:cNvPr id="218" name="Google Shape;218;p26"/>
            <p:cNvSpPr/>
            <p:nvPr/>
          </p:nvSpPr>
          <p:spPr>
            <a:xfrm>
              <a:off x="0" y="0"/>
              <a:ext cx="4816592" cy="306463"/>
            </a:xfrm>
            <a:custGeom>
              <a:rect b="b" l="l" r="r" t="t"/>
              <a:pathLst>
                <a:path extrusionOk="0" h="306463" w="4816592">
                  <a:moveTo>
                    <a:pt x="0" y="0"/>
                  </a:moveTo>
                  <a:lnTo>
                    <a:pt x="4816592" y="0"/>
                  </a:lnTo>
                  <a:lnTo>
                    <a:pt x="4816592" y="306463"/>
                  </a:lnTo>
                  <a:lnTo>
                    <a:pt x="0" y="306463"/>
                  </a:lnTo>
                  <a:close/>
                </a:path>
              </a:pathLst>
            </a:custGeom>
            <a:solidFill>
              <a:srgbClr val="0F52FB"/>
            </a:solidFill>
            <a:ln>
              <a:noFill/>
            </a:ln>
          </p:spPr>
        </p:sp>
        <p:sp>
          <p:nvSpPr>
            <p:cNvPr id="219" name="Google Shape;219;p2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20" name="Google Shape;220;p26"/>
          <p:cNvSpPr/>
          <p:nvPr/>
        </p:nvSpPr>
        <p:spPr>
          <a:xfrm>
            <a:off x="7888289" y="-592486"/>
            <a:ext cx="2052257" cy="2057400"/>
          </a:xfrm>
          <a:custGeom>
            <a:rect b="b" l="l" r="r" t="t"/>
            <a:pathLst>
              <a:path extrusionOk="0" h="4114800" w="4104513">
                <a:moveTo>
                  <a:pt x="0" y="0"/>
                </a:moveTo>
                <a:lnTo>
                  <a:pt x="4104513" y="0"/>
                </a:lnTo>
                <a:lnTo>
                  <a:pt x="4104513" y="4114800"/>
                </a:lnTo>
                <a:lnTo>
                  <a:pt x="0" y="4114800"/>
                </a:lnTo>
                <a:lnTo>
                  <a:pt x="0" y="0"/>
                </a:lnTo>
                <a:close/>
              </a:path>
            </a:pathLst>
          </a:custGeom>
          <a:blipFill rotWithShape="1">
            <a:blip r:embed="rId4">
              <a:alphaModFix/>
            </a:blip>
            <a:stretch>
              <a:fillRect b="0" l="0" r="0" t="0"/>
            </a:stretch>
          </a:blipFill>
          <a:ln>
            <a:noFill/>
          </a:ln>
        </p:spPr>
      </p:sp>
      <p:sp>
        <p:nvSpPr>
          <p:cNvPr id="221" name="Google Shape;221;p26"/>
          <p:cNvSpPr/>
          <p:nvPr/>
        </p:nvSpPr>
        <p:spPr>
          <a:xfrm rot="5400000">
            <a:off x="7602236" y="-515636"/>
            <a:ext cx="1026129" cy="2057400"/>
          </a:xfrm>
          <a:custGeom>
            <a:rect b="b" l="l" r="r" t="t"/>
            <a:pathLst>
              <a:path extrusionOk="0" h="4114800" w="2052257">
                <a:moveTo>
                  <a:pt x="0" y="0"/>
                </a:moveTo>
                <a:lnTo>
                  <a:pt x="2052256" y="0"/>
                </a:lnTo>
                <a:lnTo>
                  <a:pt x="2052256" y="4114800"/>
                </a:lnTo>
                <a:lnTo>
                  <a:pt x="0" y="4114800"/>
                </a:lnTo>
                <a:lnTo>
                  <a:pt x="0" y="0"/>
                </a:lnTo>
                <a:close/>
              </a:path>
            </a:pathLst>
          </a:custGeom>
          <a:blipFill rotWithShape="1">
            <a:blip r:embed="rId5">
              <a:alphaModFix/>
            </a:blip>
            <a:stretch>
              <a:fillRect b="0" l="0" r="0" t="0"/>
            </a:stretch>
          </a:blipFill>
          <a:ln>
            <a:noFill/>
          </a:ln>
        </p:spPr>
      </p:sp>
      <p:sp>
        <p:nvSpPr>
          <p:cNvPr id="222" name="Google Shape;222;p26"/>
          <p:cNvSpPr/>
          <p:nvPr/>
        </p:nvSpPr>
        <p:spPr>
          <a:xfrm>
            <a:off x="514350" y="2139427"/>
            <a:ext cx="587470" cy="600573"/>
          </a:xfrm>
          <a:custGeom>
            <a:rect b="b" l="l" r="r" t="t"/>
            <a:pathLst>
              <a:path extrusionOk="0" h="1201146" w="1174939">
                <a:moveTo>
                  <a:pt x="0" y="0"/>
                </a:moveTo>
                <a:lnTo>
                  <a:pt x="1174939" y="0"/>
                </a:lnTo>
                <a:lnTo>
                  <a:pt x="1174939" y="1201146"/>
                </a:lnTo>
                <a:lnTo>
                  <a:pt x="0" y="1201146"/>
                </a:lnTo>
                <a:lnTo>
                  <a:pt x="0" y="0"/>
                </a:lnTo>
                <a:close/>
              </a:path>
            </a:pathLst>
          </a:custGeom>
          <a:blipFill rotWithShape="1">
            <a:blip r:embed="rId6">
              <a:alphaModFix/>
            </a:blip>
            <a:stretch>
              <a:fillRect b="0" l="0" r="0" t="0"/>
            </a:stretch>
          </a:blipFill>
          <a:ln>
            <a:noFill/>
          </a:ln>
        </p:spPr>
      </p:sp>
      <p:sp>
        <p:nvSpPr>
          <p:cNvPr id="223" name="Google Shape;223;p26"/>
          <p:cNvSpPr txBox="1"/>
          <p:nvPr/>
        </p:nvSpPr>
        <p:spPr>
          <a:xfrm>
            <a:off x="514350" y="3048412"/>
            <a:ext cx="22920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Open Sans Light"/>
                <a:ea typeface="Open Sans Light"/>
                <a:cs typeface="Open Sans Light"/>
                <a:sym typeface="Open Sans Light"/>
              </a:rPr>
              <a:t>Turn off camera and microphone. </a:t>
            </a:r>
            <a:endParaRPr sz="700"/>
          </a:p>
        </p:txBody>
      </p:sp>
      <p:sp>
        <p:nvSpPr>
          <p:cNvPr id="224" name="Google Shape;224;p26"/>
          <p:cNvSpPr/>
          <p:nvPr/>
        </p:nvSpPr>
        <p:spPr>
          <a:xfrm>
            <a:off x="2915845" y="2139427"/>
            <a:ext cx="666814" cy="665602"/>
          </a:xfrm>
          <a:custGeom>
            <a:rect b="b" l="l" r="r" t="t"/>
            <a:pathLst>
              <a:path extrusionOk="0" h="1331204" w="1333629">
                <a:moveTo>
                  <a:pt x="0" y="0"/>
                </a:moveTo>
                <a:lnTo>
                  <a:pt x="1333628" y="0"/>
                </a:lnTo>
                <a:lnTo>
                  <a:pt x="1333628" y="1331204"/>
                </a:lnTo>
                <a:lnTo>
                  <a:pt x="0" y="1331204"/>
                </a:lnTo>
                <a:lnTo>
                  <a:pt x="0" y="0"/>
                </a:lnTo>
                <a:close/>
              </a:path>
            </a:pathLst>
          </a:custGeom>
          <a:blipFill rotWithShape="1">
            <a:blip r:embed="rId7">
              <a:alphaModFix/>
            </a:blip>
            <a:stretch>
              <a:fillRect b="0" l="0" r="0" t="0"/>
            </a:stretch>
          </a:blipFill>
          <a:ln>
            <a:noFill/>
          </a:ln>
        </p:spPr>
      </p:sp>
      <p:sp>
        <p:nvSpPr>
          <p:cNvPr id="225" name="Google Shape;225;p26"/>
          <p:cNvSpPr txBox="1"/>
          <p:nvPr/>
        </p:nvSpPr>
        <p:spPr>
          <a:xfrm>
            <a:off x="2915845" y="3048412"/>
            <a:ext cx="22920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Open Sans Light"/>
                <a:ea typeface="Open Sans Light"/>
                <a:cs typeface="Open Sans Light"/>
                <a:sym typeface="Open Sans Light"/>
              </a:rPr>
              <a:t>This presentation will take around 30 minutes.</a:t>
            </a:r>
            <a:endParaRPr sz="700"/>
          </a:p>
        </p:txBody>
      </p:sp>
      <p:sp>
        <p:nvSpPr>
          <p:cNvPr id="226" name="Google Shape;226;p26"/>
          <p:cNvSpPr/>
          <p:nvPr/>
        </p:nvSpPr>
        <p:spPr>
          <a:xfrm>
            <a:off x="5317338" y="2139427"/>
            <a:ext cx="849376" cy="665602"/>
          </a:xfrm>
          <a:custGeom>
            <a:rect b="b" l="l" r="r" t="t"/>
            <a:pathLst>
              <a:path extrusionOk="0" h="1331204" w="1698752">
                <a:moveTo>
                  <a:pt x="0" y="0"/>
                </a:moveTo>
                <a:lnTo>
                  <a:pt x="1698752" y="0"/>
                </a:lnTo>
                <a:lnTo>
                  <a:pt x="1698752" y="1331204"/>
                </a:lnTo>
                <a:lnTo>
                  <a:pt x="0" y="1331204"/>
                </a:lnTo>
                <a:lnTo>
                  <a:pt x="0" y="0"/>
                </a:lnTo>
                <a:close/>
              </a:path>
            </a:pathLst>
          </a:custGeom>
          <a:blipFill rotWithShape="1">
            <a:blip r:embed="rId8">
              <a:alphaModFix/>
            </a:blip>
            <a:stretch>
              <a:fillRect b="0" l="0" r="0" t="0"/>
            </a:stretch>
          </a:blipFill>
          <a:ln>
            <a:noFill/>
          </a:ln>
        </p:spPr>
      </p:sp>
      <p:sp>
        <p:nvSpPr>
          <p:cNvPr id="227" name="Google Shape;227;p26"/>
          <p:cNvSpPr txBox="1"/>
          <p:nvPr/>
        </p:nvSpPr>
        <p:spPr>
          <a:xfrm>
            <a:off x="5317338" y="3048412"/>
            <a:ext cx="22920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Open Sans Light"/>
                <a:ea typeface="Open Sans Light"/>
                <a:cs typeface="Open Sans Light"/>
                <a:sym typeface="Open Sans Light"/>
              </a:rPr>
              <a:t>Feel free to ask questions during the live Q&amp;A session that follows the presentation.</a:t>
            </a:r>
            <a:endParaRPr sz="700"/>
          </a:p>
        </p:txBody>
      </p:sp>
      <p:sp>
        <p:nvSpPr>
          <p:cNvPr id="228" name="Google Shape;228;p26"/>
          <p:cNvSpPr/>
          <p:nvPr/>
        </p:nvSpPr>
        <p:spPr>
          <a:xfrm>
            <a:off x="0" y="4561699"/>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9">
              <a:alphaModFix/>
            </a:blip>
            <a:stretch>
              <a:fillRect b="0" l="0" r="0" t="0"/>
            </a:stretch>
          </a:blipFill>
          <a:ln>
            <a:noFill/>
          </a:ln>
        </p:spPr>
      </p:sp>
      <p:grpSp>
        <p:nvGrpSpPr>
          <p:cNvPr id="229" name="Google Shape;229;p26"/>
          <p:cNvGrpSpPr/>
          <p:nvPr/>
        </p:nvGrpSpPr>
        <p:grpSpPr>
          <a:xfrm>
            <a:off x="398900" y="587828"/>
            <a:ext cx="4598073" cy="764975"/>
            <a:chOff x="-1" y="-95"/>
            <a:chExt cx="1922400" cy="319827"/>
          </a:xfrm>
        </p:grpSpPr>
        <p:sp>
          <p:nvSpPr>
            <p:cNvPr id="230" name="Google Shape;230;p26"/>
            <p:cNvSpPr/>
            <p:nvPr/>
          </p:nvSpPr>
          <p:spPr>
            <a:xfrm>
              <a:off x="0" y="0"/>
              <a:ext cx="1922261" cy="319732"/>
            </a:xfrm>
            <a:custGeom>
              <a:rect b="b" l="l" r="r" t="t"/>
              <a:pathLst>
                <a:path extrusionOk="0" h="319732" w="1922261">
                  <a:moveTo>
                    <a:pt x="79141" y="0"/>
                  </a:moveTo>
                  <a:lnTo>
                    <a:pt x="1843120" y="0"/>
                  </a:lnTo>
                  <a:cubicBezTo>
                    <a:pt x="1864110" y="0"/>
                    <a:pt x="1884240" y="8338"/>
                    <a:pt x="1899082" y="23180"/>
                  </a:cubicBezTo>
                  <a:cubicBezTo>
                    <a:pt x="1913923" y="38022"/>
                    <a:pt x="1922261" y="58152"/>
                    <a:pt x="1922261" y="79141"/>
                  </a:cubicBezTo>
                  <a:lnTo>
                    <a:pt x="1922261" y="240591"/>
                  </a:lnTo>
                  <a:cubicBezTo>
                    <a:pt x="1922261" y="261580"/>
                    <a:pt x="1913923" y="281710"/>
                    <a:pt x="1899082" y="296552"/>
                  </a:cubicBezTo>
                  <a:cubicBezTo>
                    <a:pt x="1884240" y="311394"/>
                    <a:pt x="1864110" y="319732"/>
                    <a:pt x="1843120" y="319732"/>
                  </a:cubicBezTo>
                  <a:lnTo>
                    <a:pt x="79141" y="319732"/>
                  </a:lnTo>
                  <a:cubicBezTo>
                    <a:pt x="58152" y="319732"/>
                    <a:pt x="38022" y="311394"/>
                    <a:pt x="23180" y="296552"/>
                  </a:cubicBezTo>
                  <a:cubicBezTo>
                    <a:pt x="8338" y="281710"/>
                    <a:pt x="0" y="261580"/>
                    <a:pt x="0" y="240591"/>
                  </a:cubicBezTo>
                  <a:lnTo>
                    <a:pt x="0" y="79141"/>
                  </a:lnTo>
                  <a:cubicBezTo>
                    <a:pt x="0" y="58152"/>
                    <a:pt x="8338" y="38022"/>
                    <a:pt x="23180" y="23180"/>
                  </a:cubicBezTo>
                  <a:cubicBezTo>
                    <a:pt x="38022" y="8338"/>
                    <a:pt x="58152" y="0"/>
                    <a:pt x="79141" y="0"/>
                  </a:cubicBezTo>
                  <a:close/>
                </a:path>
              </a:pathLst>
            </a:custGeom>
            <a:solidFill>
              <a:srgbClr val="F9B61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31" name="Google Shape;231;p26"/>
            <p:cNvSpPr txBox="1"/>
            <p:nvPr/>
          </p:nvSpPr>
          <p:spPr>
            <a:xfrm>
              <a:off x="-1" y="-95"/>
              <a:ext cx="1922400" cy="319800"/>
            </a:xfrm>
            <a:prstGeom prst="rect">
              <a:avLst/>
            </a:prstGeom>
            <a:noFill/>
            <a:ln>
              <a:noFill/>
            </a:ln>
          </p:spPr>
          <p:txBody>
            <a:bodyPr anchorCtr="0" anchor="ctr" bIns="25400" lIns="25400" spcFirstLastPara="1" rIns="25400" wrap="square" tIns="25400">
              <a:noAutofit/>
            </a:bodyPr>
            <a:lstStyle/>
            <a:p>
              <a:pPr indent="0" lvl="0" marL="0" marR="0" rtl="0" algn="ctr">
                <a:lnSpc>
                  <a:spcPct val="140005"/>
                </a:lnSpc>
                <a:spcBef>
                  <a:spcPts val="0"/>
                </a:spcBef>
                <a:spcAft>
                  <a:spcPts val="0"/>
                </a:spcAft>
                <a:buNone/>
              </a:pPr>
              <a:r>
                <a:rPr b="1" i="0" lang="en" sz="3500" u="none" cap="none" strike="noStrike">
                  <a:solidFill>
                    <a:srgbClr val="FFFFFF"/>
                  </a:solidFill>
                  <a:latin typeface="Open Sans"/>
                  <a:ea typeface="Open Sans"/>
                  <a:cs typeface="Open Sans"/>
                  <a:sym typeface="Open Sans"/>
                </a:rPr>
                <a:t>Quick Reminders</a:t>
              </a:r>
              <a:endParaRPr sz="700"/>
            </a:p>
          </p:txBody>
        </p:sp>
      </p:grpSp>
      <p:sp>
        <p:nvSpPr>
          <p:cNvPr id="232" name="Google Shape;232;p26"/>
          <p:cNvSpPr/>
          <p:nvPr/>
        </p:nvSpPr>
        <p:spPr>
          <a:xfrm rot="416649">
            <a:off x="7340024" y="2405139"/>
            <a:ext cx="3557425" cy="2797025"/>
          </a:xfrm>
          <a:custGeom>
            <a:rect b="b" l="l" r="r" t="t"/>
            <a:pathLst>
              <a:path extrusionOk="0" h="5594051" w="7114851">
                <a:moveTo>
                  <a:pt x="0" y="0"/>
                </a:moveTo>
                <a:lnTo>
                  <a:pt x="7114851" y="0"/>
                </a:lnTo>
                <a:lnTo>
                  <a:pt x="7114851" y="5594052"/>
                </a:lnTo>
                <a:lnTo>
                  <a:pt x="0" y="5594052"/>
                </a:lnTo>
                <a:lnTo>
                  <a:pt x="0" y="0"/>
                </a:lnTo>
                <a:close/>
              </a:path>
            </a:pathLst>
          </a:custGeom>
          <a:blipFill rotWithShape="1">
            <a:blip r:embed="rId10">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27"/>
          <p:cNvPicPr preferRelativeResize="0"/>
          <p:nvPr/>
        </p:nvPicPr>
        <p:blipFill rotWithShape="1">
          <a:blip r:embed="rId3">
            <a:alphaModFix/>
          </a:blip>
          <a:srcRect b="24890" l="-21174" r="-21174" t="18858"/>
          <a:stretch/>
        </p:blipFill>
        <p:spPr>
          <a:xfrm>
            <a:off x="0" y="0"/>
            <a:ext cx="9144000" cy="5143500"/>
          </a:xfrm>
          <a:prstGeom prst="rect">
            <a:avLst/>
          </a:prstGeom>
          <a:noFill/>
          <a:ln>
            <a:noFill/>
          </a:ln>
        </p:spPr>
      </p:pic>
      <p:pic>
        <p:nvPicPr>
          <p:cNvPr id="238" name="Google Shape;238;p27"/>
          <p:cNvPicPr preferRelativeResize="0"/>
          <p:nvPr/>
        </p:nvPicPr>
        <p:blipFill rotWithShape="1">
          <a:blip r:embed="rId4">
            <a:alphaModFix/>
          </a:blip>
          <a:srcRect b="1196" l="0" r="0" t="1196"/>
          <a:stretch/>
        </p:blipFill>
        <p:spPr>
          <a:xfrm>
            <a:off x="2670965" y="338252"/>
            <a:ext cx="3802071" cy="2472536"/>
          </a:xfrm>
          <a:prstGeom prst="rect">
            <a:avLst/>
          </a:prstGeom>
          <a:noFill/>
          <a:ln>
            <a:noFill/>
          </a:ln>
        </p:spPr>
      </p:pic>
      <p:sp>
        <p:nvSpPr>
          <p:cNvPr id="239" name="Google Shape;239;p27"/>
          <p:cNvSpPr txBox="1"/>
          <p:nvPr/>
        </p:nvSpPr>
        <p:spPr>
          <a:xfrm>
            <a:off x="1625432" y="3918292"/>
            <a:ext cx="5893200" cy="400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300" u="none" cap="none" strike="noStrike">
                <a:solidFill>
                  <a:srgbClr val="000000"/>
                </a:solidFill>
                <a:latin typeface="Open Sans Light"/>
                <a:ea typeface="Open Sans Light"/>
                <a:cs typeface="Open Sans Light"/>
                <a:sym typeface="Open Sans Light"/>
              </a:rPr>
              <a:t>I'm Rain, and I'll be sharing with you my beautiful ideas. Follow me at @reallygreatsite to learn more. </a:t>
            </a:r>
            <a:endParaRPr sz="700"/>
          </a:p>
        </p:txBody>
      </p:sp>
      <p:sp>
        <p:nvSpPr>
          <p:cNvPr id="240" name="Google Shape;240;p27"/>
          <p:cNvSpPr/>
          <p:nvPr/>
        </p:nvSpPr>
        <p:spPr>
          <a:xfrm rot="5400000">
            <a:off x="650832" y="-649546"/>
            <a:ext cx="1295172" cy="2596837"/>
          </a:xfrm>
          <a:custGeom>
            <a:rect b="b" l="l" r="r" t="t"/>
            <a:pathLst>
              <a:path extrusionOk="0" h="5193673" w="2590344">
                <a:moveTo>
                  <a:pt x="0" y="0"/>
                </a:moveTo>
                <a:lnTo>
                  <a:pt x="2590345" y="0"/>
                </a:lnTo>
                <a:lnTo>
                  <a:pt x="2590345" y="5193673"/>
                </a:lnTo>
                <a:lnTo>
                  <a:pt x="0" y="5193673"/>
                </a:lnTo>
                <a:lnTo>
                  <a:pt x="0" y="0"/>
                </a:lnTo>
                <a:close/>
              </a:path>
            </a:pathLst>
          </a:custGeom>
          <a:blipFill rotWithShape="1">
            <a:blip r:embed="rId5">
              <a:alphaModFix/>
            </a:blip>
            <a:stretch>
              <a:fillRect b="0" l="0" r="0" t="0"/>
            </a:stretch>
          </a:blipFill>
          <a:ln>
            <a:noFill/>
          </a:ln>
        </p:spPr>
      </p:sp>
      <p:grpSp>
        <p:nvGrpSpPr>
          <p:cNvPr id="241" name="Google Shape;241;p27"/>
          <p:cNvGrpSpPr/>
          <p:nvPr/>
        </p:nvGrpSpPr>
        <p:grpSpPr>
          <a:xfrm>
            <a:off x="0" y="4489369"/>
            <a:ext cx="9143998" cy="1615381"/>
            <a:chOff x="0" y="-38100"/>
            <a:chExt cx="4816592" cy="850900"/>
          </a:xfrm>
        </p:grpSpPr>
        <p:sp>
          <p:nvSpPr>
            <p:cNvPr id="242" name="Google Shape;242;p27"/>
            <p:cNvSpPr/>
            <p:nvPr/>
          </p:nvSpPr>
          <p:spPr>
            <a:xfrm>
              <a:off x="0" y="0"/>
              <a:ext cx="4816592" cy="306463"/>
            </a:xfrm>
            <a:custGeom>
              <a:rect b="b" l="l" r="r" t="t"/>
              <a:pathLst>
                <a:path extrusionOk="0" h="306463" w="4816592">
                  <a:moveTo>
                    <a:pt x="0" y="0"/>
                  </a:moveTo>
                  <a:lnTo>
                    <a:pt x="4816592" y="0"/>
                  </a:lnTo>
                  <a:lnTo>
                    <a:pt x="4816592" y="306463"/>
                  </a:lnTo>
                  <a:lnTo>
                    <a:pt x="0" y="306463"/>
                  </a:lnTo>
                  <a:close/>
                </a:path>
              </a:pathLst>
            </a:custGeom>
            <a:solidFill>
              <a:srgbClr val="0F52FB"/>
            </a:solidFill>
            <a:ln>
              <a:noFill/>
            </a:ln>
          </p:spPr>
        </p:sp>
        <p:sp>
          <p:nvSpPr>
            <p:cNvPr id="243" name="Google Shape;243;p27"/>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44" name="Google Shape;244;p27"/>
          <p:cNvSpPr/>
          <p:nvPr/>
        </p:nvSpPr>
        <p:spPr>
          <a:xfrm>
            <a:off x="0" y="4561699"/>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6">
              <a:alphaModFix/>
            </a:blip>
            <a:stretch>
              <a:fillRect b="0" l="0" r="0" t="0"/>
            </a:stretch>
          </a:blipFill>
          <a:ln>
            <a:noFill/>
          </a:ln>
        </p:spPr>
      </p:sp>
      <p:sp>
        <p:nvSpPr>
          <p:cNvPr id="245" name="Google Shape;245;p27"/>
          <p:cNvSpPr/>
          <p:nvPr/>
        </p:nvSpPr>
        <p:spPr>
          <a:xfrm rot="-1041383">
            <a:off x="7564242" y="49142"/>
            <a:ext cx="2723332" cy="3199216"/>
          </a:xfrm>
          <a:custGeom>
            <a:rect b="b" l="l" r="r" t="t"/>
            <a:pathLst>
              <a:path extrusionOk="0" h="6398432" w="5446665">
                <a:moveTo>
                  <a:pt x="0" y="0"/>
                </a:moveTo>
                <a:lnTo>
                  <a:pt x="5446665" y="0"/>
                </a:lnTo>
                <a:lnTo>
                  <a:pt x="5446665" y="6398432"/>
                </a:lnTo>
                <a:lnTo>
                  <a:pt x="0" y="6398432"/>
                </a:lnTo>
                <a:lnTo>
                  <a:pt x="0" y="0"/>
                </a:lnTo>
                <a:close/>
              </a:path>
            </a:pathLst>
          </a:custGeom>
          <a:blipFill rotWithShape="1">
            <a:blip r:embed="rId7">
              <a:alphaModFix/>
            </a:blip>
            <a:stretch>
              <a:fillRect b="0" l="0" r="0" t="0"/>
            </a:stretch>
          </a:blipFill>
          <a:ln>
            <a:noFill/>
          </a:ln>
        </p:spPr>
      </p:sp>
      <p:grpSp>
        <p:nvGrpSpPr>
          <p:cNvPr id="246" name="Google Shape;246;p27"/>
          <p:cNvGrpSpPr/>
          <p:nvPr/>
        </p:nvGrpSpPr>
        <p:grpSpPr>
          <a:xfrm>
            <a:off x="2553300" y="3023578"/>
            <a:ext cx="4037665" cy="764944"/>
            <a:chOff x="-1" y="-83"/>
            <a:chExt cx="1688100" cy="319815"/>
          </a:xfrm>
        </p:grpSpPr>
        <p:sp>
          <p:nvSpPr>
            <p:cNvPr id="247" name="Google Shape;247;p27"/>
            <p:cNvSpPr/>
            <p:nvPr/>
          </p:nvSpPr>
          <p:spPr>
            <a:xfrm>
              <a:off x="0" y="0"/>
              <a:ext cx="1687988" cy="319732"/>
            </a:xfrm>
            <a:custGeom>
              <a:rect b="b" l="l" r="r" t="t"/>
              <a:pathLst>
                <a:path extrusionOk="0" h="319732" w="1687988">
                  <a:moveTo>
                    <a:pt x="90125" y="0"/>
                  </a:moveTo>
                  <a:lnTo>
                    <a:pt x="1597863" y="0"/>
                  </a:lnTo>
                  <a:cubicBezTo>
                    <a:pt x="1621766" y="0"/>
                    <a:pt x="1644690" y="9495"/>
                    <a:pt x="1661591" y="26397"/>
                  </a:cubicBezTo>
                  <a:cubicBezTo>
                    <a:pt x="1678493" y="43299"/>
                    <a:pt x="1687988" y="66222"/>
                    <a:pt x="1687988" y="90125"/>
                  </a:cubicBezTo>
                  <a:lnTo>
                    <a:pt x="1687988" y="229607"/>
                  </a:lnTo>
                  <a:cubicBezTo>
                    <a:pt x="1687988" y="279381"/>
                    <a:pt x="1647638" y="319732"/>
                    <a:pt x="1597863" y="319732"/>
                  </a:cubicBezTo>
                  <a:lnTo>
                    <a:pt x="90125" y="319732"/>
                  </a:lnTo>
                  <a:cubicBezTo>
                    <a:pt x="66222" y="319732"/>
                    <a:pt x="43299" y="310236"/>
                    <a:pt x="26397" y="293335"/>
                  </a:cubicBezTo>
                  <a:cubicBezTo>
                    <a:pt x="9495" y="276433"/>
                    <a:pt x="0" y="253509"/>
                    <a:pt x="0" y="229607"/>
                  </a:cubicBezTo>
                  <a:lnTo>
                    <a:pt x="0" y="90125"/>
                  </a:lnTo>
                  <a:cubicBezTo>
                    <a:pt x="0" y="66222"/>
                    <a:pt x="9495" y="43299"/>
                    <a:pt x="26397" y="26397"/>
                  </a:cubicBezTo>
                  <a:cubicBezTo>
                    <a:pt x="43299" y="9495"/>
                    <a:pt x="66222" y="0"/>
                    <a:pt x="90125" y="0"/>
                  </a:cubicBezTo>
                  <a:close/>
                </a:path>
              </a:pathLst>
            </a:custGeom>
            <a:solidFill>
              <a:srgbClr val="CB6CE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48" name="Google Shape;248;p27"/>
            <p:cNvSpPr txBox="1"/>
            <p:nvPr/>
          </p:nvSpPr>
          <p:spPr>
            <a:xfrm>
              <a:off x="-1" y="-83"/>
              <a:ext cx="1688100" cy="319800"/>
            </a:xfrm>
            <a:prstGeom prst="rect">
              <a:avLst/>
            </a:prstGeom>
            <a:noFill/>
            <a:ln>
              <a:noFill/>
            </a:ln>
          </p:spPr>
          <p:txBody>
            <a:bodyPr anchorCtr="0" anchor="ctr" bIns="25400" lIns="25400" spcFirstLastPara="1" rIns="25400" wrap="square" tIns="25400">
              <a:noAutofit/>
            </a:bodyPr>
            <a:lstStyle/>
            <a:p>
              <a:pPr indent="0" lvl="0" marL="0" marR="0" rtl="0" algn="ctr">
                <a:lnSpc>
                  <a:spcPct val="140005"/>
                </a:lnSpc>
                <a:spcBef>
                  <a:spcPts val="0"/>
                </a:spcBef>
                <a:spcAft>
                  <a:spcPts val="0"/>
                </a:spcAft>
                <a:buNone/>
              </a:pPr>
              <a:r>
                <a:rPr b="1" i="0" lang="en" sz="3500" u="none" cap="none" strike="noStrike">
                  <a:solidFill>
                    <a:srgbClr val="FFFFFF"/>
                  </a:solidFill>
                  <a:latin typeface="Open Sans"/>
                  <a:ea typeface="Open Sans"/>
                  <a:cs typeface="Open Sans"/>
                  <a:sym typeface="Open Sans"/>
                </a:rPr>
                <a:t>Hello there!</a:t>
              </a:r>
              <a:endParaRPr sz="700"/>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28"/>
          <p:cNvPicPr preferRelativeResize="0"/>
          <p:nvPr/>
        </p:nvPicPr>
        <p:blipFill rotWithShape="1">
          <a:blip r:embed="rId3">
            <a:alphaModFix/>
          </a:blip>
          <a:srcRect b="24890" l="-21174" r="-21174" t="18858"/>
          <a:stretch/>
        </p:blipFill>
        <p:spPr>
          <a:xfrm>
            <a:off x="0" y="0"/>
            <a:ext cx="9144000" cy="5143500"/>
          </a:xfrm>
          <a:prstGeom prst="rect">
            <a:avLst/>
          </a:prstGeom>
          <a:noFill/>
          <a:ln>
            <a:noFill/>
          </a:ln>
        </p:spPr>
      </p:pic>
      <p:sp>
        <p:nvSpPr>
          <p:cNvPr id="254" name="Google Shape;254;p28"/>
          <p:cNvSpPr/>
          <p:nvPr/>
        </p:nvSpPr>
        <p:spPr>
          <a:xfrm>
            <a:off x="-213222" y="1408798"/>
            <a:ext cx="1455143" cy="2057400"/>
          </a:xfrm>
          <a:custGeom>
            <a:rect b="b" l="l" r="r" t="t"/>
            <a:pathLst>
              <a:path extrusionOk="0" h="4114800" w="2910286">
                <a:moveTo>
                  <a:pt x="0" y="0"/>
                </a:moveTo>
                <a:lnTo>
                  <a:pt x="2910286" y="0"/>
                </a:lnTo>
                <a:lnTo>
                  <a:pt x="2910286" y="4114800"/>
                </a:lnTo>
                <a:lnTo>
                  <a:pt x="0" y="4114800"/>
                </a:lnTo>
                <a:lnTo>
                  <a:pt x="0" y="0"/>
                </a:lnTo>
                <a:close/>
              </a:path>
            </a:pathLst>
          </a:custGeom>
          <a:blipFill rotWithShape="1">
            <a:blip r:embed="rId4">
              <a:alphaModFix/>
            </a:blip>
            <a:stretch>
              <a:fillRect b="0" l="0" r="0" t="0"/>
            </a:stretch>
          </a:blipFill>
          <a:ln>
            <a:noFill/>
          </a:ln>
        </p:spPr>
      </p:sp>
      <p:sp>
        <p:nvSpPr>
          <p:cNvPr id="255" name="Google Shape;255;p28"/>
          <p:cNvSpPr/>
          <p:nvPr/>
        </p:nvSpPr>
        <p:spPr>
          <a:xfrm>
            <a:off x="682239" y="689406"/>
            <a:ext cx="3287071" cy="3287058"/>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5">
              <a:alphaModFix/>
            </a:blip>
            <a:stretch>
              <a:fillRect b="-4591" l="-72324" r="-808" t="-5132"/>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256" name="Google Shape;256;p28"/>
          <p:cNvGrpSpPr/>
          <p:nvPr/>
        </p:nvGrpSpPr>
        <p:grpSpPr>
          <a:xfrm>
            <a:off x="0" y="4489369"/>
            <a:ext cx="9143998" cy="1615381"/>
            <a:chOff x="0" y="-38100"/>
            <a:chExt cx="4816592" cy="850900"/>
          </a:xfrm>
        </p:grpSpPr>
        <p:sp>
          <p:nvSpPr>
            <p:cNvPr id="257" name="Google Shape;257;p28"/>
            <p:cNvSpPr/>
            <p:nvPr/>
          </p:nvSpPr>
          <p:spPr>
            <a:xfrm>
              <a:off x="0" y="0"/>
              <a:ext cx="4816592" cy="306463"/>
            </a:xfrm>
            <a:custGeom>
              <a:rect b="b" l="l" r="r" t="t"/>
              <a:pathLst>
                <a:path extrusionOk="0" h="306463" w="4816592">
                  <a:moveTo>
                    <a:pt x="0" y="0"/>
                  </a:moveTo>
                  <a:lnTo>
                    <a:pt x="4816592" y="0"/>
                  </a:lnTo>
                  <a:lnTo>
                    <a:pt x="4816592" y="306463"/>
                  </a:lnTo>
                  <a:lnTo>
                    <a:pt x="0" y="306463"/>
                  </a:lnTo>
                  <a:close/>
                </a:path>
              </a:pathLst>
            </a:custGeom>
            <a:solidFill>
              <a:srgbClr val="0F52FB"/>
            </a:solidFill>
            <a:ln>
              <a:noFill/>
            </a:ln>
          </p:spPr>
        </p:sp>
        <p:sp>
          <p:nvSpPr>
            <p:cNvPr id="258" name="Google Shape;258;p28"/>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59" name="Google Shape;259;p28"/>
          <p:cNvSpPr/>
          <p:nvPr/>
        </p:nvSpPr>
        <p:spPr>
          <a:xfrm flipH="1">
            <a:off x="7554435" y="0"/>
            <a:ext cx="1589565" cy="1589566"/>
          </a:xfrm>
          <a:custGeom>
            <a:rect b="b" l="l" r="r" t="t"/>
            <a:pathLst>
              <a:path extrusionOk="0" h="3179131" w="3179131">
                <a:moveTo>
                  <a:pt x="3179131" y="0"/>
                </a:moveTo>
                <a:lnTo>
                  <a:pt x="0" y="0"/>
                </a:lnTo>
                <a:lnTo>
                  <a:pt x="0" y="3179131"/>
                </a:lnTo>
                <a:lnTo>
                  <a:pt x="3179131" y="3179131"/>
                </a:lnTo>
                <a:lnTo>
                  <a:pt x="3179131" y="0"/>
                </a:lnTo>
                <a:close/>
              </a:path>
            </a:pathLst>
          </a:custGeom>
          <a:blipFill rotWithShape="1">
            <a:blip r:embed="rId6">
              <a:alphaModFix/>
            </a:blip>
            <a:stretch>
              <a:fillRect b="0" l="0" r="0" t="0"/>
            </a:stretch>
          </a:blipFill>
          <a:ln>
            <a:noFill/>
          </a:ln>
        </p:spPr>
      </p:sp>
      <p:sp>
        <p:nvSpPr>
          <p:cNvPr id="260" name="Google Shape;260;p28"/>
          <p:cNvSpPr/>
          <p:nvPr/>
        </p:nvSpPr>
        <p:spPr>
          <a:xfrm>
            <a:off x="0" y="4561699"/>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7">
              <a:alphaModFix/>
            </a:blip>
            <a:stretch>
              <a:fillRect b="0" l="0" r="0" t="0"/>
            </a:stretch>
          </a:blipFill>
          <a:ln>
            <a:noFill/>
          </a:ln>
        </p:spPr>
      </p:sp>
      <p:grpSp>
        <p:nvGrpSpPr>
          <p:cNvPr id="261" name="Google Shape;261;p28"/>
          <p:cNvGrpSpPr/>
          <p:nvPr/>
        </p:nvGrpSpPr>
        <p:grpSpPr>
          <a:xfrm>
            <a:off x="4590775" y="1323053"/>
            <a:ext cx="3670995" cy="764946"/>
            <a:chOff x="-5" y="-83"/>
            <a:chExt cx="1534800" cy="319815"/>
          </a:xfrm>
        </p:grpSpPr>
        <p:sp>
          <p:nvSpPr>
            <p:cNvPr id="262" name="Google Shape;262;p28"/>
            <p:cNvSpPr/>
            <p:nvPr/>
          </p:nvSpPr>
          <p:spPr>
            <a:xfrm>
              <a:off x="0" y="0"/>
              <a:ext cx="1534734" cy="319732"/>
            </a:xfrm>
            <a:custGeom>
              <a:rect b="b" l="l" r="r" t="t"/>
              <a:pathLst>
                <a:path extrusionOk="0" h="319732" w="1534734">
                  <a:moveTo>
                    <a:pt x="99125" y="0"/>
                  </a:moveTo>
                  <a:lnTo>
                    <a:pt x="1435609" y="0"/>
                  </a:lnTo>
                  <a:cubicBezTo>
                    <a:pt x="1461899" y="0"/>
                    <a:pt x="1487111" y="10443"/>
                    <a:pt x="1505701" y="29033"/>
                  </a:cubicBezTo>
                  <a:cubicBezTo>
                    <a:pt x="1524290" y="47622"/>
                    <a:pt x="1534734" y="72835"/>
                    <a:pt x="1534734" y="99125"/>
                  </a:cubicBezTo>
                  <a:lnTo>
                    <a:pt x="1534734" y="220607"/>
                  </a:lnTo>
                  <a:cubicBezTo>
                    <a:pt x="1534734" y="275352"/>
                    <a:pt x="1490354" y="319732"/>
                    <a:pt x="1435609" y="319732"/>
                  </a:cubicBezTo>
                  <a:lnTo>
                    <a:pt x="99125" y="319732"/>
                  </a:lnTo>
                  <a:cubicBezTo>
                    <a:pt x="72835" y="319732"/>
                    <a:pt x="47622" y="309288"/>
                    <a:pt x="29033" y="290699"/>
                  </a:cubicBezTo>
                  <a:cubicBezTo>
                    <a:pt x="10443" y="272109"/>
                    <a:pt x="0" y="246897"/>
                    <a:pt x="0" y="220607"/>
                  </a:cubicBezTo>
                  <a:lnTo>
                    <a:pt x="0" y="99125"/>
                  </a:lnTo>
                  <a:cubicBezTo>
                    <a:pt x="0" y="72835"/>
                    <a:pt x="10443" y="47622"/>
                    <a:pt x="29033" y="29033"/>
                  </a:cubicBezTo>
                  <a:cubicBezTo>
                    <a:pt x="47622" y="10443"/>
                    <a:pt x="72835" y="0"/>
                    <a:pt x="99125" y="0"/>
                  </a:cubicBezTo>
                  <a:close/>
                </a:path>
              </a:pathLst>
            </a:custGeom>
            <a:solidFill>
              <a:srgbClr val="FBC04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63" name="Google Shape;263;p28"/>
            <p:cNvSpPr txBox="1"/>
            <p:nvPr/>
          </p:nvSpPr>
          <p:spPr>
            <a:xfrm>
              <a:off x="-5" y="-83"/>
              <a:ext cx="1534800" cy="319800"/>
            </a:xfrm>
            <a:prstGeom prst="rect">
              <a:avLst/>
            </a:prstGeom>
            <a:noFill/>
            <a:ln>
              <a:noFill/>
            </a:ln>
          </p:spPr>
          <p:txBody>
            <a:bodyPr anchorCtr="0" anchor="ctr" bIns="25400" lIns="25400" spcFirstLastPara="1" rIns="25400" wrap="square" tIns="25400">
              <a:noAutofit/>
            </a:bodyPr>
            <a:lstStyle/>
            <a:p>
              <a:pPr indent="0" lvl="0" marL="0" marR="0" rtl="0" algn="ctr">
                <a:lnSpc>
                  <a:spcPct val="140005"/>
                </a:lnSpc>
                <a:spcBef>
                  <a:spcPts val="0"/>
                </a:spcBef>
                <a:spcAft>
                  <a:spcPts val="0"/>
                </a:spcAft>
                <a:buNone/>
              </a:pPr>
              <a:r>
                <a:rPr b="1" i="0" lang="en" sz="3500" u="none" cap="none" strike="noStrike">
                  <a:solidFill>
                    <a:srgbClr val="FFFFFF"/>
                  </a:solidFill>
                  <a:latin typeface="Open Sans"/>
                  <a:ea typeface="Open Sans"/>
                  <a:cs typeface="Open Sans"/>
                  <a:sym typeface="Open Sans"/>
                </a:rPr>
                <a:t>Our Speaker</a:t>
              </a:r>
              <a:endParaRPr sz="700"/>
            </a:p>
          </p:txBody>
        </p:sp>
      </p:grpSp>
      <p:sp>
        <p:nvSpPr>
          <p:cNvPr id="264" name="Google Shape;264;p28"/>
          <p:cNvSpPr txBox="1"/>
          <p:nvPr/>
        </p:nvSpPr>
        <p:spPr>
          <a:xfrm>
            <a:off x="5264865" y="2400435"/>
            <a:ext cx="2322681" cy="24288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1600" u="none" cap="none" strike="noStrike">
                <a:solidFill>
                  <a:srgbClr val="000000"/>
                </a:solidFill>
                <a:latin typeface="Open Sans Light"/>
                <a:ea typeface="Open Sans Light"/>
                <a:cs typeface="Open Sans Light"/>
                <a:sym typeface="Open Sans Light"/>
              </a:rPr>
              <a:t>Name Surname</a:t>
            </a:r>
            <a:endParaRPr sz="700"/>
          </a:p>
        </p:txBody>
      </p:sp>
      <p:sp>
        <p:nvSpPr>
          <p:cNvPr id="265" name="Google Shape;265;p28"/>
          <p:cNvSpPr txBox="1"/>
          <p:nvPr/>
        </p:nvSpPr>
        <p:spPr>
          <a:xfrm>
            <a:off x="4875489" y="2843611"/>
            <a:ext cx="31014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Lato"/>
                <a:ea typeface="Lato"/>
                <a:cs typeface="Lato"/>
                <a:sym typeface="Lato"/>
              </a:rPr>
              <a:t>Presentations are communication tools that can be used as demonstrations, lectures, speeches, reports, and more. It is mostly presented before an audience. </a:t>
            </a:r>
            <a:endParaRPr sz="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p29"/>
          <p:cNvPicPr preferRelativeResize="0"/>
          <p:nvPr/>
        </p:nvPicPr>
        <p:blipFill rotWithShape="1">
          <a:blip r:embed="rId3">
            <a:alphaModFix/>
          </a:blip>
          <a:srcRect b="24890" l="-21174" r="-21174" t="18858"/>
          <a:stretch/>
        </p:blipFill>
        <p:spPr>
          <a:xfrm>
            <a:off x="0" y="0"/>
            <a:ext cx="9144000" cy="5143500"/>
          </a:xfrm>
          <a:prstGeom prst="rect">
            <a:avLst/>
          </a:prstGeom>
          <a:noFill/>
          <a:ln>
            <a:noFill/>
          </a:ln>
        </p:spPr>
      </p:pic>
      <p:grpSp>
        <p:nvGrpSpPr>
          <p:cNvPr id="271" name="Google Shape;271;p29"/>
          <p:cNvGrpSpPr/>
          <p:nvPr/>
        </p:nvGrpSpPr>
        <p:grpSpPr>
          <a:xfrm>
            <a:off x="0" y="4489369"/>
            <a:ext cx="9143998" cy="1615381"/>
            <a:chOff x="0" y="-38100"/>
            <a:chExt cx="4816592" cy="850900"/>
          </a:xfrm>
        </p:grpSpPr>
        <p:sp>
          <p:nvSpPr>
            <p:cNvPr id="272" name="Google Shape;272;p29"/>
            <p:cNvSpPr/>
            <p:nvPr/>
          </p:nvSpPr>
          <p:spPr>
            <a:xfrm>
              <a:off x="0" y="0"/>
              <a:ext cx="4816592" cy="306463"/>
            </a:xfrm>
            <a:custGeom>
              <a:rect b="b" l="l" r="r" t="t"/>
              <a:pathLst>
                <a:path extrusionOk="0" h="306463" w="4816592">
                  <a:moveTo>
                    <a:pt x="0" y="0"/>
                  </a:moveTo>
                  <a:lnTo>
                    <a:pt x="4816592" y="0"/>
                  </a:lnTo>
                  <a:lnTo>
                    <a:pt x="4816592" y="306463"/>
                  </a:lnTo>
                  <a:lnTo>
                    <a:pt x="0" y="306463"/>
                  </a:lnTo>
                  <a:close/>
                </a:path>
              </a:pathLst>
            </a:custGeom>
            <a:solidFill>
              <a:srgbClr val="0F52FB"/>
            </a:solidFill>
            <a:ln>
              <a:noFill/>
            </a:ln>
          </p:spPr>
        </p:sp>
        <p:sp>
          <p:nvSpPr>
            <p:cNvPr id="273" name="Google Shape;273;p29"/>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74" name="Google Shape;274;p29"/>
          <p:cNvSpPr/>
          <p:nvPr/>
        </p:nvSpPr>
        <p:spPr>
          <a:xfrm>
            <a:off x="0" y="4561699"/>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4">
              <a:alphaModFix/>
            </a:blip>
            <a:stretch>
              <a:fillRect b="0" l="0" r="0" t="0"/>
            </a:stretch>
          </a:blipFill>
          <a:ln>
            <a:noFill/>
          </a:ln>
        </p:spPr>
      </p:sp>
      <p:grpSp>
        <p:nvGrpSpPr>
          <p:cNvPr id="275" name="Google Shape;275;p29"/>
          <p:cNvGrpSpPr/>
          <p:nvPr/>
        </p:nvGrpSpPr>
        <p:grpSpPr>
          <a:xfrm>
            <a:off x="2112800" y="403328"/>
            <a:ext cx="4918397" cy="764977"/>
            <a:chOff x="-1" y="-96"/>
            <a:chExt cx="2056324" cy="319828"/>
          </a:xfrm>
        </p:grpSpPr>
        <p:sp>
          <p:nvSpPr>
            <p:cNvPr id="276" name="Google Shape;276;p29"/>
            <p:cNvSpPr/>
            <p:nvPr/>
          </p:nvSpPr>
          <p:spPr>
            <a:xfrm>
              <a:off x="0" y="0"/>
              <a:ext cx="2056323" cy="319732"/>
            </a:xfrm>
            <a:custGeom>
              <a:rect b="b" l="l" r="r" t="t"/>
              <a:pathLst>
                <a:path extrusionOk="0" h="319732" w="2056323">
                  <a:moveTo>
                    <a:pt x="73981" y="0"/>
                  </a:moveTo>
                  <a:lnTo>
                    <a:pt x="1982342" y="0"/>
                  </a:lnTo>
                  <a:cubicBezTo>
                    <a:pt x="2001963" y="0"/>
                    <a:pt x="2020780" y="7794"/>
                    <a:pt x="2034655" y="21669"/>
                  </a:cubicBezTo>
                  <a:cubicBezTo>
                    <a:pt x="2048529" y="35543"/>
                    <a:pt x="2056323" y="54360"/>
                    <a:pt x="2056323" y="73981"/>
                  </a:cubicBezTo>
                  <a:lnTo>
                    <a:pt x="2056323" y="245750"/>
                  </a:lnTo>
                  <a:cubicBezTo>
                    <a:pt x="2056323" y="286609"/>
                    <a:pt x="2023201" y="319732"/>
                    <a:pt x="1982342" y="319732"/>
                  </a:cubicBezTo>
                  <a:lnTo>
                    <a:pt x="73981" y="319732"/>
                  </a:lnTo>
                  <a:cubicBezTo>
                    <a:pt x="33123" y="319732"/>
                    <a:pt x="0" y="286609"/>
                    <a:pt x="0" y="245750"/>
                  </a:cubicBezTo>
                  <a:lnTo>
                    <a:pt x="0" y="73981"/>
                  </a:lnTo>
                  <a:cubicBezTo>
                    <a:pt x="0" y="33123"/>
                    <a:pt x="33123" y="0"/>
                    <a:pt x="73981" y="0"/>
                  </a:cubicBezTo>
                  <a:close/>
                </a:path>
              </a:pathLst>
            </a:custGeom>
            <a:solidFill>
              <a:srgbClr val="FBC04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77" name="Google Shape;277;p29"/>
            <p:cNvSpPr txBox="1"/>
            <p:nvPr/>
          </p:nvSpPr>
          <p:spPr>
            <a:xfrm>
              <a:off x="-1" y="-96"/>
              <a:ext cx="2056200" cy="319800"/>
            </a:xfrm>
            <a:prstGeom prst="rect">
              <a:avLst/>
            </a:prstGeom>
            <a:noFill/>
            <a:ln>
              <a:noFill/>
            </a:ln>
          </p:spPr>
          <p:txBody>
            <a:bodyPr anchorCtr="0" anchor="ctr" bIns="25400" lIns="25400" spcFirstLastPara="1" rIns="25400" wrap="square" tIns="25400">
              <a:noAutofit/>
            </a:bodyPr>
            <a:lstStyle/>
            <a:p>
              <a:pPr indent="0" lvl="0" marL="0" marR="0" rtl="0" algn="ctr">
                <a:lnSpc>
                  <a:spcPct val="140005"/>
                </a:lnSpc>
                <a:spcBef>
                  <a:spcPts val="0"/>
                </a:spcBef>
                <a:spcAft>
                  <a:spcPts val="0"/>
                </a:spcAft>
                <a:buNone/>
              </a:pPr>
              <a:r>
                <a:rPr b="1" i="0" lang="en" sz="3500" u="none" cap="none" strike="noStrike">
                  <a:solidFill>
                    <a:srgbClr val="FFFFFF"/>
                  </a:solidFill>
                  <a:latin typeface="Open Sans"/>
                  <a:ea typeface="Open Sans"/>
                  <a:cs typeface="Open Sans"/>
                  <a:sym typeface="Open Sans"/>
                </a:rPr>
                <a:t>Course Outline</a:t>
              </a:r>
              <a:endParaRPr sz="700"/>
            </a:p>
          </p:txBody>
        </p:sp>
      </p:grpSp>
      <p:sp>
        <p:nvSpPr>
          <p:cNvPr id="278" name="Google Shape;278;p29"/>
          <p:cNvSpPr/>
          <p:nvPr/>
        </p:nvSpPr>
        <p:spPr>
          <a:xfrm>
            <a:off x="7896680" y="-242769"/>
            <a:ext cx="2052257" cy="2057400"/>
          </a:xfrm>
          <a:custGeom>
            <a:rect b="b" l="l" r="r" t="t"/>
            <a:pathLst>
              <a:path extrusionOk="0" h="4114800" w="4104513">
                <a:moveTo>
                  <a:pt x="0" y="0"/>
                </a:moveTo>
                <a:lnTo>
                  <a:pt x="4104513" y="0"/>
                </a:lnTo>
                <a:lnTo>
                  <a:pt x="4104513" y="4114800"/>
                </a:lnTo>
                <a:lnTo>
                  <a:pt x="0" y="4114800"/>
                </a:lnTo>
                <a:lnTo>
                  <a:pt x="0" y="0"/>
                </a:lnTo>
                <a:close/>
              </a:path>
            </a:pathLst>
          </a:custGeom>
          <a:blipFill rotWithShape="1">
            <a:blip r:embed="rId5">
              <a:alphaModFix/>
            </a:blip>
            <a:stretch>
              <a:fillRect b="0" l="0" r="0" t="0"/>
            </a:stretch>
          </a:blipFill>
          <a:ln>
            <a:noFill/>
          </a:ln>
        </p:spPr>
      </p:sp>
      <p:sp>
        <p:nvSpPr>
          <p:cNvPr id="279" name="Google Shape;279;p29"/>
          <p:cNvSpPr/>
          <p:nvPr/>
        </p:nvSpPr>
        <p:spPr>
          <a:xfrm rot="5400000">
            <a:off x="7602236" y="-515636"/>
            <a:ext cx="1026129" cy="2057400"/>
          </a:xfrm>
          <a:custGeom>
            <a:rect b="b" l="l" r="r" t="t"/>
            <a:pathLst>
              <a:path extrusionOk="0" h="4114800" w="2052257">
                <a:moveTo>
                  <a:pt x="0" y="0"/>
                </a:moveTo>
                <a:lnTo>
                  <a:pt x="2052256" y="0"/>
                </a:lnTo>
                <a:lnTo>
                  <a:pt x="2052256" y="4114800"/>
                </a:lnTo>
                <a:lnTo>
                  <a:pt x="0" y="4114800"/>
                </a:lnTo>
                <a:lnTo>
                  <a:pt x="0" y="0"/>
                </a:lnTo>
                <a:close/>
              </a:path>
            </a:pathLst>
          </a:custGeom>
          <a:blipFill rotWithShape="1">
            <a:blip r:embed="rId6">
              <a:alphaModFix/>
            </a:blip>
            <a:stretch>
              <a:fillRect b="0" l="0" r="0" t="0"/>
            </a:stretch>
          </a:blipFill>
          <a:ln>
            <a:noFill/>
          </a:ln>
        </p:spPr>
      </p:sp>
      <p:grpSp>
        <p:nvGrpSpPr>
          <p:cNvPr id="280" name="Google Shape;280;p29"/>
          <p:cNvGrpSpPr/>
          <p:nvPr/>
        </p:nvGrpSpPr>
        <p:grpSpPr>
          <a:xfrm>
            <a:off x="514350" y="1390022"/>
            <a:ext cx="2609850" cy="1500717"/>
            <a:chOff x="0" y="0"/>
            <a:chExt cx="1374736" cy="790502"/>
          </a:xfrm>
        </p:grpSpPr>
        <p:sp>
          <p:nvSpPr>
            <p:cNvPr id="281" name="Google Shape;281;p29"/>
            <p:cNvSpPr/>
            <p:nvPr/>
          </p:nvSpPr>
          <p:spPr>
            <a:xfrm>
              <a:off x="0" y="0"/>
              <a:ext cx="1374736" cy="790452"/>
            </a:xfrm>
            <a:custGeom>
              <a:rect b="b" l="l" r="r" t="t"/>
              <a:pathLst>
                <a:path extrusionOk="0" h="790452" w="1374736">
                  <a:moveTo>
                    <a:pt x="75644" y="0"/>
                  </a:moveTo>
                  <a:lnTo>
                    <a:pt x="1299092" y="0"/>
                  </a:lnTo>
                  <a:cubicBezTo>
                    <a:pt x="1319154" y="0"/>
                    <a:pt x="1338394" y="7970"/>
                    <a:pt x="1352580" y="22156"/>
                  </a:cubicBezTo>
                  <a:cubicBezTo>
                    <a:pt x="1366766" y="36342"/>
                    <a:pt x="1374736" y="55582"/>
                    <a:pt x="1374736" y="75644"/>
                  </a:cubicBezTo>
                  <a:lnTo>
                    <a:pt x="1374736" y="714808"/>
                  </a:lnTo>
                  <a:cubicBezTo>
                    <a:pt x="1374736" y="756585"/>
                    <a:pt x="1340869" y="790452"/>
                    <a:pt x="1299092" y="790452"/>
                  </a:cubicBezTo>
                  <a:lnTo>
                    <a:pt x="75644" y="790452"/>
                  </a:lnTo>
                  <a:cubicBezTo>
                    <a:pt x="33867" y="790452"/>
                    <a:pt x="0" y="756585"/>
                    <a:pt x="0" y="714808"/>
                  </a:cubicBezTo>
                  <a:lnTo>
                    <a:pt x="0" y="75644"/>
                  </a:lnTo>
                  <a:cubicBezTo>
                    <a:pt x="0" y="33867"/>
                    <a:pt x="33867" y="0"/>
                    <a:pt x="75644" y="0"/>
                  </a:cubicBezTo>
                  <a:close/>
                </a:path>
              </a:pathLst>
            </a:custGeom>
            <a:solidFill>
              <a:srgbClr val="CB6CE6"/>
            </a:solidFill>
            <a:ln>
              <a:noFill/>
            </a:ln>
          </p:spPr>
          <p:txBody>
            <a:bodyPr anchorCtr="0" anchor="ctr" bIns="45725" lIns="45725" spcFirstLastPara="1" rIns="45725" wrap="square" tIns="45725">
              <a:noAutofit/>
            </a:bodyPr>
            <a:lstStyle/>
            <a:p>
              <a:pPr indent="0" lvl="0" marL="0" rtl="0" algn="l">
                <a:lnSpc>
                  <a:spcPct val="100000"/>
                </a:lnSpc>
                <a:spcBef>
                  <a:spcPts val="0"/>
                </a:spcBef>
                <a:spcAft>
                  <a:spcPts val="0"/>
                </a:spcAft>
                <a:buNone/>
              </a:pPr>
              <a:r>
                <a:t/>
              </a:r>
              <a:endParaRPr/>
            </a:p>
          </p:txBody>
        </p:sp>
        <p:sp>
          <p:nvSpPr>
            <p:cNvPr id="282" name="Google Shape;282;p29"/>
            <p:cNvSpPr txBox="1"/>
            <p:nvPr/>
          </p:nvSpPr>
          <p:spPr>
            <a:xfrm>
              <a:off x="0" y="2"/>
              <a:ext cx="1374600" cy="790500"/>
            </a:xfrm>
            <a:prstGeom prst="rect">
              <a:avLst/>
            </a:prstGeom>
            <a:noFill/>
            <a:ln>
              <a:noFill/>
            </a:ln>
          </p:spPr>
          <p:txBody>
            <a:bodyPr anchorCtr="0" anchor="ctr" bIns="25400" lIns="25400" spcFirstLastPara="1" rIns="25400" wrap="square" tIns="25400">
              <a:noAutofit/>
            </a:bodyPr>
            <a:lstStyle/>
            <a:p>
              <a:pPr indent="0" lvl="0" marL="0" marR="0" rtl="0" algn="ctr">
                <a:lnSpc>
                  <a:spcPct val="100000"/>
                </a:lnSpc>
                <a:spcBef>
                  <a:spcPts val="0"/>
                </a:spcBef>
                <a:spcAft>
                  <a:spcPts val="0"/>
                </a:spcAft>
                <a:buNone/>
              </a:pPr>
              <a:r>
                <a:rPr b="0" i="0" lang="en" sz="1500" u="none" cap="none" strike="noStrike">
                  <a:solidFill>
                    <a:srgbClr val="FFFFFF"/>
                  </a:solidFill>
                  <a:latin typeface="Open Sans Light"/>
                  <a:ea typeface="Open Sans Light"/>
                  <a:cs typeface="Open Sans Light"/>
                  <a:sym typeface="Open Sans Light"/>
                </a:rPr>
                <a:t>Add a main point</a:t>
              </a:r>
              <a:endParaRPr sz="700"/>
            </a:p>
            <a:p>
              <a:pPr indent="0" lvl="0" marL="0" marR="0" rtl="0" algn="ctr">
                <a:lnSpc>
                  <a:spcPct val="100000"/>
                </a:lnSpc>
                <a:spcBef>
                  <a:spcPts val="0"/>
                </a:spcBef>
                <a:spcAft>
                  <a:spcPts val="0"/>
                </a:spcAft>
                <a:buNone/>
              </a:pPr>
              <a:r>
                <a:rPr b="0" i="0" lang="en" sz="1200" u="none" cap="none" strike="noStrike">
                  <a:solidFill>
                    <a:srgbClr val="FFFFFF"/>
                  </a:solidFill>
                  <a:latin typeface="Open Sans Light"/>
                  <a:ea typeface="Open Sans Light"/>
                  <a:cs typeface="Open Sans Light"/>
                  <a:sym typeface="Open Sans Light"/>
                </a:rPr>
                <a:t>What do you do during your free time? Write them here!</a:t>
              </a:r>
              <a:endParaRPr sz="700"/>
            </a:p>
            <a:p>
              <a:pPr indent="0" lvl="0" marL="0" marR="0" rtl="0" algn="ctr">
                <a:lnSpc>
                  <a:spcPct val="100000"/>
                </a:lnSpc>
                <a:spcBef>
                  <a:spcPts val="0"/>
                </a:spcBef>
                <a:spcAft>
                  <a:spcPts val="0"/>
                </a:spcAft>
                <a:buNone/>
              </a:pPr>
              <a:r>
                <a:t/>
              </a:r>
              <a:endParaRPr b="0" i="0" sz="1200" u="none" cap="none" strike="noStrike">
                <a:solidFill>
                  <a:srgbClr val="FFFFFF"/>
                </a:solidFill>
                <a:latin typeface="Open Sans Light"/>
                <a:ea typeface="Open Sans Light"/>
                <a:cs typeface="Open Sans Light"/>
                <a:sym typeface="Open Sans Light"/>
              </a:endParaRPr>
            </a:p>
          </p:txBody>
        </p:sp>
      </p:grpSp>
      <p:grpSp>
        <p:nvGrpSpPr>
          <p:cNvPr id="283" name="Google Shape;283;p29"/>
          <p:cNvGrpSpPr/>
          <p:nvPr/>
        </p:nvGrpSpPr>
        <p:grpSpPr>
          <a:xfrm>
            <a:off x="3267075" y="1390022"/>
            <a:ext cx="2609850" cy="1500717"/>
            <a:chOff x="0" y="0"/>
            <a:chExt cx="1374736" cy="790502"/>
          </a:xfrm>
        </p:grpSpPr>
        <p:sp>
          <p:nvSpPr>
            <p:cNvPr id="284" name="Google Shape;284;p29"/>
            <p:cNvSpPr/>
            <p:nvPr/>
          </p:nvSpPr>
          <p:spPr>
            <a:xfrm>
              <a:off x="0" y="0"/>
              <a:ext cx="1374736" cy="790452"/>
            </a:xfrm>
            <a:custGeom>
              <a:rect b="b" l="l" r="r" t="t"/>
              <a:pathLst>
                <a:path extrusionOk="0" h="790452" w="1374736">
                  <a:moveTo>
                    <a:pt x="75644" y="0"/>
                  </a:moveTo>
                  <a:lnTo>
                    <a:pt x="1299092" y="0"/>
                  </a:lnTo>
                  <a:cubicBezTo>
                    <a:pt x="1319154" y="0"/>
                    <a:pt x="1338394" y="7970"/>
                    <a:pt x="1352580" y="22156"/>
                  </a:cubicBezTo>
                  <a:cubicBezTo>
                    <a:pt x="1366766" y="36342"/>
                    <a:pt x="1374736" y="55582"/>
                    <a:pt x="1374736" y="75644"/>
                  </a:cubicBezTo>
                  <a:lnTo>
                    <a:pt x="1374736" y="714808"/>
                  </a:lnTo>
                  <a:cubicBezTo>
                    <a:pt x="1374736" y="756585"/>
                    <a:pt x="1340869" y="790452"/>
                    <a:pt x="1299092" y="790452"/>
                  </a:cubicBezTo>
                  <a:lnTo>
                    <a:pt x="75644" y="790452"/>
                  </a:lnTo>
                  <a:cubicBezTo>
                    <a:pt x="33867" y="790452"/>
                    <a:pt x="0" y="756585"/>
                    <a:pt x="0" y="714808"/>
                  </a:cubicBezTo>
                  <a:lnTo>
                    <a:pt x="0" y="75644"/>
                  </a:lnTo>
                  <a:cubicBezTo>
                    <a:pt x="0" y="33867"/>
                    <a:pt x="33867" y="0"/>
                    <a:pt x="75644" y="0"/>
                  </a:cubicBezTo>
                  <a:close/>
                </a:path>
              </a:pathLst>
            </a:custGeom>
            <a:solidFill>
              <a:srgbClr val="0F52FB"/>
            </a:solidFill>
            <a:ln>
              <a:noFill/>
            </a:ln>
          </p:spPr>
          <p:txBody>
            <a:bodyPr anchorCtr="0" anchor="ctr" bIns="45725" lIns="45725" spcFirstLastPara="1" rIns="45725" wrap="square" tIns="45725">
              <a:noAutofit/>
            </a:bodyPr>
            <a:lstStyle/>
            <a:p>
              <a:pPr indent="0" lvl="0" marL="0" rtl="0" algn="l">
                <a:lnSpc>
                  <a:spcPct val="100000"/>
                </a:lnSpc>
                <a:spcBef>
                  <a:spcPts val="0"/>
                </a:spcBef>
                <a:spcAft>
                  <a:spcPts val="0"/>
                </a:spcAft>
                <a:buNone/>
              </a:pPr>
              <a:r>
                <a:t/>
              </a:r>
              <a:endParaRPr/>
            </a:p>
          </p:txBody>
        </p:sp>
        <p:sp>
          <p:nvSpPr>
            <p:cNvPr id="285" name="Google Shape;285;p29"/>
            <p:cNvSpPr txBox="1"/>
            <p:nvPr/>
          </p:nvSpPr>
          <p:spPr>
            <a:xfrm>
              <a:off x="0" y="2"/>
              <a:ext cx="1374600" cy="790500"/>
            </a:xfrm>
            <a:prstGeom prst="rect">
              <a:avLst/>
            </a:prstGeom>
            <a:noFill/>
            <a:ln>
              <a:noFill/>
            </a:ln>
          </p:spPr>
          <p:txBody>
            <a:bodyPr anchorCtr="0" anchor="ctr" bIns="25400" lIns="25400" spcFirstLastPara="1" rIns="25400" wrap="square" tIns="25400">
              <a:noAutofit/>
            </a:bodyPr>
            <a:lstStyle/>
            <a:p>
              <a:pPr indent="0" lvl="0" marL="0" marR="0" rtl="0" algn="ctr">
                <a:lnSpc>
                  <a:spcPct val="100000"/>
                </a:lnSpc>
                <a:spcBef>
                  <a:spcPts val="0"/>
                </a:spcBef>
                <a:spcAft>
                  <a:spcPts val="0"/>
                </a:spcAft>
                <a:buNone/>
              </a:pPr>
              <a:r>
                <a:rPr b="0" i="0" lang="en" sz="1500" u="none" cap="none" strike="noStrike">
                  <a:solidFill>
                    <a:srgbClr val="FFFFFF"/>
                  </a:solidFill>
                  <a:latin typeface="Open Sans Light"/>
                  <a:ea typeface="Open Sans Light"/>
                  <a:cs typeface="Open Sans Light"/>
                  <a:sym typeface="Open Sans Light"/>
                </a:rPr>
                <a:t>Add a main point</a:t>
              </a:r>
              <a:endParaRPr sz="700"/>
            </a:p>
            <a:p>
              <a:pPr indent="0" lvl="0" marL="0" marR="0" rtl="0" algn="ctr">
                <a:lnSpc>
                  <a:spcPct val="100000"/>
                </a:lnSpc>
                <a:spcBef>
                  <a:spcPts val="0"/>
                </a:spcBef>
                <a:spcAft>
                  <a:spcPts val="0"/>
                </a:spcAft>
                <a:buNone/>
              </a:pPr>
              <a:r>
                <a:rPr b="0" i="0" lang="en" sz="1200" u="none" cap="none" strike="noStrike">
                  <a:solidFill>
                    <a:srgbClr val="FFFFFF"/>
                  </a:solidFill>
                  <a:latin typeface="Open Sans Light"/>
                  <a:ea typeface="Open Sans Light"/>
                  <a:cs typeface="Open Sans Light"/>
                  <a:sym typeface="Open Sans Light"/>
                </a:rPr>
                <a:t>What do you do during your free time? Write them here!</a:t>
              </a:r>
              <a:endParaRPr sz="700"/>
            </a:p>
            <a:p>
              <a:pPr indent="0" lvl="0" marL="0" marR="0" rtl="0" algn="ctr">
                <a:lnSpc>
                  <a:spcPct val="100000"/>
                </a:lnSpc>
                <a:spcBef>
                  <a:spcPts val="0"/>
                </a:spcBef>
                <a:spcAft>
                  <a:spcPts val="0"/>
                </a:spcAft>
                <a:buNone/>
              </a:pPr>
              <a:r>
                <a:t/>
              </a:r>
              <a:endParaRPr b="0" i="0" sz="1200" u="none" cap="none" strike="noStrike">
                <a:solidFill>
                  <a:srgbClr val="FFFFFF"/>
                </a:solidFill>
                <a:latin typeface="Open Sans Light"/>
                <a:ea typeface="Open Sans Light"/>
                <a:cs typeface="Open Sans Light"/>
                <a:sym typeface="Open Sans Light"/>
              </a:endParaRPr>
            </a:p>
          </p:txBody>
        </p:sp>
      </p:grpSp>
      <p:grpSp>
        <p:nvGrpSpPr>
          <p:cNvPr id="286" name="Google Shape;286;p29"/>
          <p:cNvGrpSpPr/>
          <p:nvPr/>
        </p:nvGrpSpPr>
        <p:grpSpPr>
          <a:xfrm>
            <a:off x="6019800" y="1390022"/>
            <a:ext cx="2609850" cy="1506768"/>
            <a:chOff x="0" y="0"/>
            <a:chExt cx="1374736" cy="793689"/>
          </a:xfrm>
        </p:grpSpPr>
        <p:sp>
          <p:nvSpPr>
            <p:cNvPr id="287" name="Google Shape;287;p29"/>
            <p:cNvSpPr/>
            <p:nvPr/>
          </p:nvSpPr>
          <p:spPr>
            <a:xfrm>
              <a:off x="0" y="0"/>
              <a:ext cx="1374736" cy="790452"/>
            </a:xfrm>
            <a:custGeom>
              <a:rect b="b" l="l" r="r" t="t"/>
              <a:pathLst>
                <a:path extrusionOk="0" h="790452" w="1374736">
                  <a:moveTo>
                    <a:pt x="75644" y="0"/>
                  </a:moveTo>
                  <a:lnTo>
                    <a:pt x="1299092" y="0"/>
                  </a:lnTo>
                  <a:cubicBezTo>
                    <a:pt x="1319154" y="0"/>
                    <a:pt x="1338394" y="7970"/>
                    <a:pt x="1352580" y="22156"/>
                  </a:cubicBezTo>
                  <a:cubicBezTo>
                    <a:pt x="1366766" y="36342"/>
                    <a:pt x="1374736" y="55582"/>
                    <a:pt x="1374736" y="75644"/>
                  </a:cubicBezTo>
                  <a:lnTo>
                    <a:pt x="1374736" y="714808"/>
                  </a:lnTo>
                  <a:cubicBezTo>
                    <a:pt x="1374736" y="756585"/>
                    <a:pt x="1340869" y="790452"/>
                    <a:pt x="1299092" y="790452"/>
                  </a:cubicBezTo>
                  <a:lnTo>
                    <a:pt x="75644" y="790452"/>
                  </a:lnTo>
                  <a:cubicBezTo>
                    <a:pt x="33867" y="790452"/>
                    <a:pt x="0" y="756585"/>
                    <a:pt x="0" y="714808"/>
                  </a:cubicBezTo>
                  <a:lnTo>
                    <a:pt x="0" y="75644"/>
                  </a:lnTo>
                  <a:cubicBezTo>
                    <a:pt x="0" y="33867"/>
                    <a:pt x="33867" y="0"/>
                    <a:pt x="75644" y="0"/>
                  </a:cubicBezTo>
                  <a:close/>
                </a:path>
              </a:pathLst>
            </a:custGeom>
            <a:solidFill>
              <a:srgbClr val="CB6CE6"/>
            </a:solidFill>
            <a:ln>
              <a:noFill/>
            </a:ln>
          </p:spPr>
          <p:txBody>
            <a:bodyPr anchorCtr="0" anchor="ctr" bIns="45725" lIns="45725" spcFirstLastPara="1" rIns="45725" wrap="square" tIns="45725">
              <a:noAutofit/>
            </a:bodyPr>
            <a:lstStyle/>
            <a:p>
              <a:pPr indent="0" lvl="0" marL="0" rtl="0" algn="l">
                <a:lnSpc>
                  <a:spcPct val="100000"/>
                </a:lnSpc>
                <a:spcBef>
                  <a:spcPts val="0"/>
                </a:spcBef>
                <a:spcAft>
                  <a:spcPts val="0"/>
                </a:spcAft>
                <a:buNone/>
              </a:pPr>
              <a:r>
                <a:t/>
              </a:r>
              <a:endParaRPr/>
            </a:p>
          </p:txBody>
        </p:sp>
        <p:sp>
          <p:nvSpPr>
            <p:cNvPr id="288" name="Google Shape;288;p29"/>
            <p:cNvSpPr txBox="1"/>
            <p:nvPr/>
          </p:nvSpPr>
          <p:spPr>
            <a:xfrm>
              <a:off x="0" y="3189"/>
              <a:ext cx="1374600" cy="790500"/>
            </a:xfrm>
            <a:prstGeom prst="rect">
              <a:avLst/>
            </a:prstGeom>
            <a:noFill/>
            <a:ln>
              <a:noFill/>
            </a:ln>
          </p:spPr>
          <p:txBody>
            <a:bodyPr anchorCtr="0" anchor="ctr" bIns="25400" lIns="25400" spcFirstLastPara="1" rIns="25400" wrap="square" tIns="25400">
              <a:noAutofit/>
            </a:bodyPr>
            <a:lstStyle/>
            <a:p>
              <a:pPr indent="0" lvl="0" marL="0" marR="0" rtl="0" algn="ctr">
                <a:lnSpc>
                  <a:spcPct val="100000"/>
                </a:lnSpc>
                <a:spcBef>
                  <a:spcPts val="0"/>
                </a:spcBef>
                <a:spcAft>
                  <a:spcPts val="0"/>
                </a:spcAft>
                <a:buNone/>
              </a:pPr>
              <a:r>
                <a:rPr b="0" i="0" lang="en" sz="1500" u="none" cap="none" strike="noStrike">
                  <a:solidFill>
                    <a:srgbClr val="FFFFFF"/>
                  </a:solidFill>
                  <a:latin typeface="Open Sans Light"/>
                  <a:ea typeface="Open Sans Light"/>
                  <a:cs typeface="Open Sans Light"/>
                  <a:sym typeface="Open Sans Light"/>
                </a:rPr>
                <a:t>Add a main point</a:t>
              </a:r>
              <a:endParaRPr sz="700"/>
            </a:p>
            <a:p>
              <a:pPr indent="0" lvl="0" marL="0" marR="0" rtl="0" algn="ctr">
                <a:lnSpc>
                  <a:spcPct val="100000"/>
                </a:lnSpc>
                <a:spcBef>
                  <a:spcPts val="0"/>
                </a:spcBef>
                <a:spcAft>
                  <a:spcPts val="0"/>
                </a:spcAft>
                <a:buNone/>
              </a:pPr>
              <a:r>
                <a:rPr b="0" i="0" lang="en" sz="1200" u="none" cap="none" strike="noStrike">
                  <a:solidFill>
                    <a:srgbClr val="FFFFFF"/>
                  </a:solidFill>
                  <a:latin typeface="Open Sans Light"/>
                  <a:ea typeface="Open Sans Light"/>
                  <a:cs typeface="Open Sans Light"/>
                  <a:sym typeface="Open Sans Light"/>
                </a:rPr>
                <a:t>What do you do during your free time? Write them here!</a:t>
              </a:r>
              <a:endParaRPr sz="700"/>
            </a:p>
            <a:p>
              <a:pPr indent="0" lvl="0" marL="0" marR="0" rtl="0" algn="ctr">
                <a:lnSpc>
                  <a:spcPct val="100000"/>
                </a:lnSpc>
                <a:spcBef>
                  <a:spcPts val="0"/>
                </a:spcBef>
                <a:spcAft>
                  <a:spcPts val="0"/>
                </a:spcAft>
                <a:buNone/>
              </a:pPr>
              <a:r>
                <a:t/>
              </a:r>
              <a:endParaRPr b="0" i="0" sz="1200" u="none" cap="none" strike="noStrike">
                <a:solidFill>
                  <a:srgbClr val="FFFFFF"/>
                </a:solidFill>
                <a:latin typeface="Open Sans Light"/>
                <a:ea typeface="Open Sans Light"/>
                <a:cs typeface="Open Sans Light"/>
                <a:sym typeface="Open Sans Light"/>
              </a:endParaRPr>
            </a:p>
          </p:txBody>
        </p:sp>
      </p:grpSp>
      <p:grpSp>
        <p:nvGrpSpPr>
          <p:cNvPr id="289" name="Google Shape;289;p29"/>
          <p:cNvGrpSpPr/>
          <p:nvPr/>
        </p:nvGrpSpPr>
        <p:grpSpPr>
          <a:xfrm>
            <a:off x="514350" y="2975850"/>
            <a:ext cx="2609850" cy="1500714"/>
            <a:chOff x="0" y="-6"/>
            <a:chExt cx="1374736" cy="790500"/>
          </a:xfrm>
        </p:grpSpPr>
        <p:sp>
          <p:nvSpPr>
            <p:cNvPr id="290" name="Google Shape;290;p29"/>
            <p:cNvSpPr/>
            <p:nvPr/>
          </p:nvSpPr>
          <p:spPr>
            <a:xfrm>
              <a:off x="0" y="0"/>
              <a:ext cx="1374736" cy="790452"/>
            </a:xfrm>
            <a:custGeom>
              <a:rect b="b" l="l" r="r" t="t"/>
              <a:pathLst>
                <a:path extrusionOk="0" h="790452" w="1374736">
                  <a:moveTo>
                    <a:pt x="75644" y="0"/>
                  </a:moveTo>
                  <a:lnTo>
                    <a:pt x="1299092" y="0"/>
                  </a:lnTo>
                  <a:cubicBezTo>
                    <a:pt x="1319154" y="0"/>
                    <a:pt x="1338394" y="7970"/>
                    <a:pt x="1352580" y="22156"/>
                  </a:cubicBezTo>
                  <a:cubicBezTo>
                    <a:pt x="1366766" y="36342"/>
                    <a:pt x="1374736" y="55582"/>
                    <a:pt x="1374736" y="75644"/>
                  </a:cubicBezTo>
                  <a:lnTo>
                    <a:pt x="1374736" y="714808"/>
                  </a:lnTo>
                  <a:cubicBezTo>
                    <a:pt x="1374736" y="756585"/>
                    <a:pt x="1340869" y="790452"/>
                    <a:pt x="1299092" y="790452"/>
                  </a:cubicBezTo>
                  <a:lnTo>
                    <a:pt x="75644" y="790452"/>
                  </a:lnTo>
                  <a:cubicBezTo>
                    <a:pt x="33867" y="790452"/>
                    <a:pt x="0" y="756585"/>
                    <a:pt x="0" y="714808"/>
                  </a:cubicBezTo>
                  <a:lnTo>
                    <a:pt x="0" y="75644"/>
                  </a:lnTo>
                  <a:cubicBezTo>
                    <a:pt x="0" y="33867"/>
                    <a:pt x="33867" y="0"/>
                    <a:pt x="75644" y="0"/>
                  </a:cubicBezTo>
                  <a:close/>
                </a:path>
              </a:pathLst>
            </a:custGeom>
            <a:solidFill>
              <a:srgbClr val="0F52FB"/>
            </a:solidFill>
            <a:ln>
              <a:noFill/>
            </a:ln>
          </p:spPr>
          <p:txBody>
            <a:bodyPr anchorCtr="0" anchor="ctr" bIns="45725" lIns="45725" spcFirstLastPara="1" rIns="45725" wrap="square" tIns="45725">
              <a:noAutofit/>
            </a:bodyPr>
            <a:lstStyle/>
            <a:p>
              <a:pPr indent="0" lvl="0" marL="0" rtl="0" algn="l">
                <a:lnSpc>
                  <a:spcPct val="100000"/>
                </a:lnSpc>
                <a:spcBef>
                  <a:spcPts val="0"/>
                </a:spcBef>
                <a:spcAft>
                  <a:spcPts val="0"/>
                </a:spcAft>
                <a:buNone/>
              </a:pPr>
              <a:r>
                <a:t/>
              </a:r>
              <a:endParaRPr/>
            </a:p>
          </p:txBody>
        </p:sp>
        <p:sp>
          <p:nvSpPr>
            <p:cNvPr id="291" name="Google Shape;291;p29"/>
            <p:cNvSpPr txBox="1"/>
            <p:nvPr/>
          </p:nvSpPr>
          <p:spPr>
            <a:xfrm>
              <a:off x="0" y="-6"/>
              <a:ext cx="1374600" cy="790500"/>
            </a:xfrm>
            <a:prstGeom prst="rect">
              <a:avLst/>
            </a:prstGeom>
            <a:noFill/>
            <a:ln>
              <a:noFill/>
            </a:ln>
          </p:spPr>
          <p:txBody>
            <a:bodyPr anchorCtr="0" anchor="ctr" bIns="25400" lIns="25400" spcFirstLastPara="1" rIns="25400" wrap="square" tIns="25400">
              <a:noAutofit/>
            </a:bodyPr>
            <a:lstStyle/>
            <a:p>
              <a:pPr indent="0" lvl="0" marL="0" marR="0" rtl="0" algn="ctr">
                <a:lnSpc>
                  <a:spcPct val="100000"/>
                </a:lnSpc>
                <a:spcBef>
                  <a:spcPts val="0"/>
                </a:spcBef>
                <a:spcAft>
                  <a:spcPts val="0"/>
                </a:spcAft>
                <a:buNone/>
              </a:pPr>
              <a:r>
                <a:rPr b="0" i="0" lang="en" sz="1500" u="none" cap="none" strike="noStrike">
                  <a:solidFill>
                    <a:srgbClr val="FFFFFF"/>
                  </a:solidFill>
                  <a:latin typeface="Open Sans Light"/>
                  <a:ea typeface="Open Sans Light"/>
                  <a:cs typeface="Open Sans Light"/>
                  <a:sym typeface="Open Sans Light"/>
                </a:rPr>
                <a:t>Add a main point</a:t>
              </a:r>
              <a:endParaRPr sz="700"/>
            </a:p>
            <a:p>
              <a:pPr indent="0" lvl="0" marL="0" marR="0" rtl="0" algn="ctr">
                <a:lnSpc>
                  <a:spcPct val="100000"/>
                </a:lnSpc>
                <a:spcBef>
                  <a:spcPts val="0"/>
                </a:spcBef>
                <a:spcAft>
                  <a:spcPts val="0"/>
                </a:spcAft>
                <a:buNone/>
              </a:pPr>
              <a:r>
                <a:rPr b="0" i="0" lang="en" sz="1200" u="none" cap="none" strike="noStrike">
                  <a:solidFill>
                    <a:srgbClr val="FFFFFF"/>
                  </a:solidFill>
                  <a:latin typeface="Open Sans Light"/>
                  <a:ea typeface="Open Sans Light"/>
                  <a:cs typeface="Open Sans Light"/>
                  <a:sym typeface="Open Sans Light"/>
                </a:rPr>
                <a:t>What do you do during your free time? Write them here!</a:t>
              </a:r>
              <a:endParaRPr sz="700"/>
            </a:p>
            <a:p>
              <a:pPr indent="0" lvl="0" marL="0" marR="0" rtl="0" algn="ctr">
                <a:lnSpc>
                  <a:spcPct val="100000"/>
                </a:lnSpc>
                <a:spcBef>
                  <a:spcPts val="0"/>
                </a:spcBef>
                <a:spcAft>
                  <a:spcPts val="0"/>
                </a:spcAft>
                <a:buNone/>
              </a:pPr>
              <a:r>
                <a:t/>
              </a:r>
              <a:endParaRPr b="0" i="0" sz="1200" u="none" cap="none" strike="noStrike">
                <a:solidFill>
                  <a:srgbClr val="FFFFFF"/>
                </a:solidFill>
                <a:latin typeface="Open Sans Light"/>
                <a:ea typeface="Open Sans Light"/>
                <a:cs typeface="Open Sans Light"/>
                <a:sym typeface="Open Sans Light"/>
              </a:endParaRPr>
            </a:p>
          </p:txBody>
        </p:sp>
      </p:grpSp>
      <p:grpSp>
        <p:nvGrpSpPr>
          <p:cNvPr id="292" name="Google Shape;292;p29"/>
          <p:cNvGrpSpPr/>
          <p:nvPr/>
        </p:nvGrpSpPr>
        <p:grpSpPr>
          <a:xfrm>
            <a:off x="6019800" y="2975850"/>
            <a:ext cx="2609850" cy="1506979"/>
            <a:chOff x="0" y="-6"/>
            <a:chExt cx="1374736" cy="793800"/>
          </a:xfrm>
        </p:grpSpPr>
        <p:sp>
          <p:nvSpPr>
            <p:cNvPr id="293" name="Google Shape;293;p29"/>
            <p:cNvSpPr/>
            <p:nvPr/>
          </p:nvSpPr>
          <p:spPr>
            <a:xfrm>
              <a:off x="0" y="0"/>
              <a:ext cx="1374736" cy="790452"/>
            </a:xfrm>
            <a:custGeom>
              <a:rect b="b" l="l" r="r" t="t"/>
              <a:pathLst>
                <a:path extrusionOk="0" h="790452" w="1374736">
                  <a:moveTo>
                    <a:pt x="75644" y="0"/>
                  </a:moveTo>
                  <a:lnTo>
                    <a:pt x="1299092" y="0"/>
                  </a:lnTo>
                  <a:cubicBezTo>
                    <a:pt x="1319154" y="0"/>
                    <a:pt x="1338394" y="7970"/>
                    <a:pt x="1352580" y="22156"/>
                  </a:cubicBezTo>
                  <a:cubicBezTo>
                    <a:pt x="1366766" y="36342"/>
                    <a:pt x="1374736" y="55582"/>
                    <a:pt x="1374736" y="75644"/>
                  </a:cubicBezTo>
                  <a:lnTo>
                    <a:pt x="1374736" y="714808"/>
                  </a:lnTo>
                  <a:cubicBezTo>
                    <a:pt x="1374736" y="756585"/>
                    <a:pt x="1340869" y="790452"/>
                    <a:pt x="1299092" y="790452"/>
                  </a:cubicBezTo>
                  <a:lnTo>
                    <a:pt x="75644" y="790452"/>
                  </a:lnTo>
                  <a:cubicBezTo>
                    <a:pt x="33867" y="790452"/>
                    <a:pt x="0" y="756585"/>
                    <a:pt x="0" y="714808"/>
                  </a:cubicBezTo>
                  <a:lnTo>
                    <a:pt x="0" y="75644"/>
                  </a:lnTo>
                  <a:cubicBezTo>
                    <a:pt x="0" y="33867"/>
                    <a:pt x="33867" y="0"/>
                    <a:pt x="75644" y="0"/>
                  </a:cubicBezTo>
                  <a:close/>
                </a:path>
              </a:pathLst>
            </a:custGeom>
            <a:solidFill>
              <a:srgbClr val="0F52FB"/>
            </a:solidFill>
            <a:ln>
              <a:noFill/>
            </a:ln>
          </p:spPr>
          <p:txBody>
            <a:bodyPr anchorCtr="0" anchor="ctr" bIns="45725" lIns="45725" spcFirstLastPara="1" rIns="45725" wrap="square" tIns="45725">
              <a:noAutofit/>
            </a:bodyPr>
            <a:lstStyle/>
            <a:p>
              <a:pPr indent="0" lvl="0" marL="0" rtl="0" algn="l">
                <a:lnSpc>
                  <a:spcPct val="100000"/>
                </a:lnSpc>
                <a:spcBef>
                  <a:spcPts val="0"/>
                </a:spcBef>
                <a:spcAft>
                  <a:spcPts val="0"/>
                </a:spcAft>
                <a:buNone/>
              </a:pPr>
              <a:r>
                <a:t/>
              </a:r>
              <a:endParaRPr/>
            </a:p>
          </p:txBody>
        </p:sp>
        <p:sp>
          <p:nvSpPr>
            <p:cNvPr id="294" name="Google Shape;294;p29"/>
            <p:cNvSpPr txBox="1"/>
            <p:nvPr/>
          </p:nvSpPr>
          <p:spPr>
            <a:xfrm>
              <a:off x="0" y="-6"/>
              <a:ext cx="1374600" cy="793800"/>
            </a:xfrm>
            <a:prstGeom prst="rect">
              <a:avLst/>
            </a:prstGeom>
            <a:noFill/>
            <a:ln>
              <a:noFill/>
            </a:ln>
          </p:spPr>
          <p:txBody>
            <a:bodyPr anchorCtr="0" anchor="ctr" bIns="25400" lIns="25400" spcFirstLastPara="1" rIns="25400" wrap="square" tIns="25400">
              <a:noAutofit/>
            </a:bodyPr>
            <a:lstStyle/>
            <a:p>
              <a:pPr indent="0" lvl="0" marL="0" marR="0" rtl="0" algn="ctr">
                <a:lnSpc>
                  <a:spcPct val="100000"/>
                </a:lnSpc>
                <a:spcBef>
                  <a:spcPts val="0"/>
                </a:spcBef>
                <a:spcAft>
                  <a:spcPts val="0"/>
                </a:spcAft>
                <a:buNone/>
              </a:pPr>
              <a:r>
                <a:rPr b="0" i="0" lang="en" sz="1500" u="none" cap="none" strike="noStrike">
                  <a:solidFill>
                    <a:srgbClr val="FFFFFF"/>
                  </a:solidFill>
                  <a:latin typeface="Open Sans Light"/>
                  <a:ea typeface="Open Sans Light"/>
                  <a:cs typeface="Open Sans Light"/>
                  <a:sym typeface="Open Sans Light"/>
                </a:rPr>
                <a:t>Add a main point</a:t>
              </a:r>
              <a:endParaRPr sz="700"/>
            </a:p>
            <a:p>
              <a:pPr indent="0" lvl="0" marL="0" marR="0" rtl="0" algn="ctr">
                <a:lnSpc>
                  <a:spcPct val="100000"/>
                </a:lnSpc>
                <a:spcBef>
                  <a:spcPts val="0"/>
                </a:spcBef>
                <a:spcAft>
                  <a:spcPts val="0"/>
                </a:spcAft>
                <a:buNone/>
              </a:pPr>
              <a:r>
                <a:rPr b="0" i="0" lang="en" sz="1200" u="none" cap="none" strike="noStrike">
                  <a:solidFill>
                    <a:srgbClr val="FFFFFF"/>
                  </a:solidFill>
                  <a:latin typeface="Open Sans Light"/>
                  <a:ea typeface="Open Sans Light"/>
                  <a:cs typeface="Open Sans Light"/>
                  <a:sym typeface="Open Sans Light"/>
                </a:rPr>
                <a:t>What do you do during your free time? Write them here!</a:t>
              </a:r>
              <a:endParaRPr sz="700"/>
            </a:p>
            <a:p>
              <a:pPr indent="0" lvl="0" marL="0" marR="0" rtl="0" algn="ctr">
                <a:lnSpc>
                  <a:spcPct val="100000"/>
                </a:lnSpc>
                <a:spcBef>
                  <a:spcPts val="0"/>
                </a:spcBef>
                <a:spcAft>
                  <a:spcPts val="0"/>
                </a:spcAft>
                <a:buNone/>
              </a:pPr>
              <a:r>
                <a:t/>
              </a:r>
              <a:endParaRPr b="0" i="0" sz="1200" u="none" cap="none" strike="noStrike">
                <a:solidFill>
                  <a:srgbClr val="FFFFFF"/>
                </a:solidFill>
                <a:latin typeface="Open Sans Light"/>
                <a:ea typeface="Open Sans Light"/>
                <a:cs typeface="Open Sans Light"/>
                <a:sym typeface="Open Sans Light"/>
              </a:endParaRPr>
            </a:p>
          </p:txBody>
        </p:sp>
      </p:grpSp>
      <p:grpSp>
        <p:nvGrpSpPr>
          <p:cNvPr id="295" name="Google Shape;295;p29"/>
          <p:cNvGrpSpPr/>
          <p:nvPr/>
        </p:nvGrpSpPr>
        <p:grpSpPr>
          <a:xfrm>
            <a:off x="3267075" y="2975860"/>
            <a:ext cx="2609850" cy="1506779"/>
            <a:chOff x="0" y="0"/>
            <a:chExt cx="1374736" cy="793695"/>
          </a:xfrm>
        </p:grpSpPr>
        <p:sp>
          <p:nvSpPr>
            <p:cNvPr id="296" name="Google Shape;296;p29"/>
            <p:cNvSpPr/>
            <p:nvPr/>
          </p:nvSpPr>
          <p:spPr>
            <a:xfrm>
              <a:off x="0" y="0"/>
              <a:ext cx="1374736" cy="790452"/>
            </a:xfrm>
            <a:custGeom>
              <a:rect b="b" l="l" r="r" t="t"/>
              <a:pathLst>
                <a:path extrusionOk="0" h="790452" w="1374736">
                  <a:moveTo>
                    <a:pt x="75644" y="0"/>
                  </a:moveTo>
                  <a:lnTo>
                    <a:pt x="1299092" y="0"/>
                  </a:lnTo>
                  <a:cubicBezTo>
                    <a:pt x="1319154" y="0"/>
                    <a:pt x="1338394" y="7970"/>
                    <a:pt x="1352580" y="22156"/>
                  </a:cubicBezTo>
                  <a:cubicBezTo>
                    <a:pt x="1366766" y="36342"/>
                    <a:pt x="1374736" y="55582"/>
                    <a:pt x="1374736" y="75644"/>
                  </a:cubicBezTo>
                  <a:lnTo>
                    <a:pt x="1374736" y="714808"/>
                  </a:lnTo>
                  <a:cubicBezTo>
                    <a:pt x="1374736" y="756585"/>
                    <a:pt x="1340869" y="790452"/>
                    <a:pt x="1299092" y="790452"/>
                  </a:cubicBezTo>
                  <a:lnTo>
                    <a:pt x="75644" y="790452"/>
                  </a:lnTo>
                  <a:cubicBezTo>
                    <a:pt x="33867" y="790452"/>
                    <a:pt x="0" y="756585"/>
                    <a:pt x="0" y="714808"/>
                  </a:cubicBezTo>
                  <a:lnTo>
                    <a:pt x="0" y="75644"/>
                  </a:lnTo>
                  <a:cubicBezTo>
                    <a:pt x="0" y="33867"/>
                    <a:pt x="33867" y="0"/>
                    <a:pt x="75644" y="0"/>
                  </a:cubicBezTo>
                  <a:close/>
                </a:path>
              </a:pathLst>
            </a:custGeom>
            <a:solidFill>
              <a:srgbClr val="CB6CE6"/>
            </a:solidFill>
            <a:ln>
              <a:noFill/>
            </a:ln>
          </p:spPr>
          <p:txBody>
            <a:bodyPr anchorCtr="0" anchor="ctr" bIns="45725" lIns="45725" spcFirstLastPara="1" rIns="45725" wrap="square" tIns="45725">
              <a:noAutofit/>
            </a:bodyPr>
            <a:lstStyle/>
            <a:p>
              <a:pPr indent="0" lvl="0" marL="0" rtl="0" algn="l">
                <a:lnSpc>
                  <a:spcPct val="100000"/>
                </a:lnSpc>
                <a:spcBef>
                  <a:spcPts val="0"/>
                </a:spcBef>
                <a:spcAft>
                  <a:spcPts val="0"/>
                </a:spcAft>
                <a:buNone/>
              </a:pPr>
              <a:r>
                <a:t/>
              </a:r>
              <a:endParaRPr/>
            </a:p>
          </p:txBody>
        </p:sp>
        <p:sp>
          <p:nvSpPr>
            <p:cNvPr id="297" name="Google Shape;297;p29"/>
            <p:cNvSpPr txBox="1"/>
            <p:nvPr/>
          </p:nvSpPr>
          <p:spPr>
            <a:xfrm>
              <a:off x="0" y="3195"/>
              <a:ext cx="1374600" cy="790500"/>
            </a:xfrm>
            <a:prstGeom prst="rect">
              <a:avLst/>
            </a:prstGeom>
            <a:noFill/>
            <a:ln>
              <a:noFill/>
            </a:ln>
          </p:spPr>
          <p:txBody>
            <a:bodyPr anchorCtr="0" anchor="ctr" bIns="25400" lIns="25400" spcFirstLastPara="1" rIns="25400" wrap="square" tIns="25400">
              <a:noAutofit/>
            </a:bodyPr>
            <a:lstStyle/>
            <a:p>
              <a:pPr indent="0" lvl="0" marL="0" marR="0" rtl="0" algn="ctr">
                <a:lnSpc>
                  <a:spcPct val="100000"/>
                </a:lnSpc>
                <a:spcBef>
                  <a:spcPts val="0"/>
                </a:spcBef>
                <a:spcAft>
                  <a:spcPts val="0"/>
                </a:spcAft>
                <a:buNone/>
              </a:pPr>
              <a:r>
                <a:rPr b="0" i="0" lang="en" sz="1500" u="none" cap="none" strike="noStrike">
                  <a:solidFill>
                    <a:srgbClr val="FFFFFF"/>
                  </a:solidFill>
                  <a:latin typeface="Open Sans Light"/>
                  <a:ea typeface="Open Sans Light"/>
                  <a:cs typeface="Open Sans Light"/>
                  <a:sym typeface="Open Sans Light"/>
                </a:rPr>
                <a:t>Add a main point</a:t>
              </a:r>
              <a:endParaRPr sz="700"/>
            </a:p>
            <a:p>
              <a:pPr indent="0" lvl="0" marL="0" marR="0" rtl="0" algn="ctr">
                <a:lnSpc>
                  <a:spcPct val="100000"/>
                </a:lnSpc>
                <a:spcBef>
                  <a:spcPts val="0"/>
                </a:spcBef>
                <a:spcAft>
                  <a:spcPts val="0"/>
                </a:spcAft>
                <a:buNone/>
              </a:pPr>
              <a:r>
                <a:rPr b="0" i="0" lang="en" sz="1200" u="none" cap="none" strike="noStrike">
                  <a:solidFill>
                    <a:srgbClr val="FFFFFF"/>
                  </a:solidFill>
                  <a:latin typeface="Open Sans Light"/>
                  <a:ea typeface="Open Sans Light"/>
                  <a:cs typeface="Open Sans Light"/>
                  <a:sym typeface="Open Sans Light"/>
                </a:rPr>
                <a:t>What do you do during your free time? Write them here!</a:t>
              </a:r>
              <a:endParaRPr sz="700"/>
            </a:p>
            <a:p>
              <a:pPr indent="0" lvl="0" marL="0" marR="0" rtl="0" algn="ctr">
                <a:lnSpc>
                  <a:spcPct val="100000"/>
                </a:lnSpc>
                <a:spcBef>
                  <a:spcPts val="0"/>
                </a:spcBef>
                <a:spcAft>
                  <a:spcPts val="0"/>
                </a:spcAft>
                <a:buNone/>
              </a:pPr>
              <a:r>
                <a:t/>
              </a:r>
              <a:endParaRPr b="0" i="0" sz="1200" u="none" cap="none" strike="noStrike">
                <a:solidFill>
                  <a:srgbClr val="FFFFFF"/>
                </a:solidFill>
                <a:latin typeface="Open Sans Light"/>
                <a:ea typeface="Open Sans Light"/>
                <a:cs typeface="Open Sans Light"/>
                <a:sym typeface="Open Sans Light"/>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id="302" name="Google Shape;302;p30"/>
          <p:cNvPicPr preferRelativeResize="0"/>
          <p:nvPr/>
        </p:nvPicPr>
        <p:blipFill rotWithShape="1">
          <a:blip r:embed="rId3">
            <a:alphaModFix/>
          </a:blip>
          <a:srcRect b="24890" l="-21174" r="-21174" t="18858"/>
          <a:stretch/>
        </p:blipFill>
        <p:spPr>
          <a:xfrm>
            <a:off x="0" y="0"/>
            <a:ext cx="9144000" cy="5143500"/>
          </a:xfrm>
          <a:prstGeom prst="rect">
            <a:avLst/>
          </a:prstGeom>
          <a:noFill/>
          <a:ln>
            <a:noFill/>
          </a:ln>
        </p:spPr>
      </p:pic>
      <p:sp>
        <p:nvSpPr>
          <p:cNvPr id="303" name="Google Shape;303;p30"/>
          <p:cNvSpPr txBox="1"/>
          <p:nvPr/>
        </p:nvSpPr>
        <p:spPr>
          <a:xfrm>
            <a:off x="514350" y="2852692"/>
            <a:ext cx="39909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800" u="none" cap="none" strike="noStrike">
                <a:solidFill>
                  <a:srgbClr val="000000"/>
                </a:solidFill>
                <a:latin typeface="Open Sans Light"/>
                <a:ea typeface="Open Sans Light"/>
                <a:cs typeface="Open Sans Light"/>
                <a:sym typeface="Open Sans Light"/>
              </a:rPr>
              <a:t>Elaborate on what you want to discuss. </a:t>
            </a:r>
            <a:endParaRPr sz="700"/>
          </a:p>
        </p:txBody>
      </p:sp>
      <p:grpSp>
        <p:nvGrpSpPr>
          <p:cNvPr id="304" name="Google Shape;304;p30"/>
          <p:cNvGrpSpPr/>
          <p:nvPr/>
        </p:nvGrpSpPr>
        <p:grpSpPr>
          <a:xfrm>
            <a:off x="0" y="4489369"/>
            <a:ext cx="9143998" cy="1615381"/>
            <a:chOff x="0" y="-38100"/>
            <a:chExt cx="4816592" cy="850900"/>
          </a:xfrm>
        </p:grpSpPr>
        <p:sp>
          <p:nvSpPr>
            <p:cNvPr id="305" name="Google Shape;305;p30"/>
            <p:cNvSpPr/>
            <p:nvPr/>
          </p:nvSpPr>
          <p:spPr>
            <a:xfrm>
              <a:off x="0" y="0"/>
              <a:ext cx="4816592" cy="306463"/>
            </a:xfrm>
            <a:custGeom>
              <a:rect b="b" l="l" r="r" t="t"/>
              <a:pathLst>
                <a:path extrusionOk="0" h="306463" w="4816592">
                  <a:moveTo>
                    <a:pt x="0" y="0"/>
                  </a:moveTo>
                  <a:lnTo>
                    <a:pt x="4816592" y="0"/>
                  </a:lnTo>
                  <a:lnTo>
                    <a:pt x="4816592" y="306463"/>
                  </a:lnTo>
                  <a:lnTo>
                    <a:pt x="0" y="306463"/>
                  </a:lnTo>
                  <a:close/>
                </a:path>
              </a:pathLst>
            </a:custGeom>
            <a:solidFill>
              <a:srgbClr val="0F52FB"/>
            </a:solidFill>
            <a:ln>
              <a:noFill/>
            </a:ln>
          </p:spPr>
        </p:sp>
        <p:sp>
          <p:nvSpPr>
            <p:cNvPr id="306" name="Google Shape;306;p30"/>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07" name="Google Shape;307;p30"/>
          <p:cNvSpPr/>
          <p:nvPr/>
        </p:nvSpPr>
        <p:spPr>
          <a:xfrm>
            <a:off x="0" y="4561699"/>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4">
              <a:alphaModFix/>
            </a:blip>
            <a:stretch>
              <a:fillRect b="0" l="0" r="0" t="0"/>
            </a:stretch>
          </a:blipFill>
          <a:ln>
            <a:noFill/>
          </a:ln>
        </p:spPr>
      </p:sp>
      <p:sp>
        <p:nvSpPr>
          <p:cNvPr id="308" name="Google Shape;308;p30"/>
          <p:cNvSpPr/>
          <p:nvPr/>
        </p:nvSpPr>
        <p:spPr>
          <a:xfrm>
            <a:off x="782817" y="-1318327"/>
            <a:ext cx="2630064" cy="2636655"/>
          </a:xfrm>
          <a:custGeom>
            <a:rect b="b" l="l" r="r" t="t"/>
            <a:pathLst>
              <a:path extrusionOk="0" h="5273310" w="5260127">
                <a:moveTo>
                  <a:pt x="0" y="0"/>
                </a:moveTo>
                <a:lnTo>
                  <a:pt x="5260126" y="0"/>
                </a:lnTo>
                <a:lnTo>
                  <a:pt x="5260126" y="5273310"/>
                </a:lnTo>
                <a:lnTo>
                  <a:pt x="0" y="5273310"/>
                </a:lnTo>
                <a:lnTo>
                  <a:pt x="0" y="0"/>
                </a:lnTo>
                <a:close/>
              </a:path>
            </a:pathLst>
          </a:custGeom>
          <a:blipFill rotWithShape="1">
            <a:blip r:embed="rId5">
              <a:alphaModFix/>
            </a:blip>
            <a:stretch>
              <a:fillRect b="0" l="0" r="0" t="0"/>
            </a:stretch>
          </a:blipFill>
          <a:ln>
            <a:noFill/>
          </a:ln>
        </p:spPr>
      </p:sp>
      <p:grpSp>
        <p:nvGrpSpPr>
          <p:cNvPr id="309" name="Google Shape;309;p30"/>
          <p:cNvGrpSpPr/>
          <p:nvPr/>
        </p:nvGrpSpPr>
        <p:grpSpPr>
          <a:xfrm>
            <a:off x="514350" y="2012803"/>
            <a:ext cx="3951009" cy="764939"/>
            <a:chOff x="0" y="-80"/>
            <a:chExt cx="1651870" cy="319812"/>
          </a:xfrm>
        </p:grpSpPr>
        <p:sp>
          <p:nvSpPr>
            <p:cNvPr id="310" name="Google Shape;310;p30"/>
            <p:cNvSpPr/>
            <p:nvPr/>
          </p:nvSpPr>
          <p:spPr>
            <a:xfrm>
              <a:off x="0" y="0"/>
              <a:ext cx="1651870" cy="319732"/>
            </a:xfrm>
            <a:custGeom>
              <a:rect b="b" l="l" r="r" t="t"/>
              <a:pathLst>
                <a:path extrusionOk="0" h="319732" w="1651870">
                  <a:moveTo>
                    <a:pt x="92096" y="0"/>
                  </a:moveTo>
                  <a:lnTo>
                    <a:pt x="1559775" y="0"/>
                  </a:lnTo>
                  <a:cubicBezTo>
                    <a:pt x="1584200" y="0"/>
                    <a:pt x="1607625" y="9703"/>
                    <a:pt x="1624896" y="26974"/>
                  </a:cubicBezTo>
                  <a:cubicBezTo>
                    <a:pt x="1642168" y="44245"/>
                    <a:pt x="1651870" y="67670"/>
                    <a:pt x="1651870" y="92096"/>
                  </a:cubicBezTo>
                  <a:lnTo>
                    <a:pt x="1651870" y="227636"/>
                  </a:lnTo>
                  <a:cubicBezTo>
                    <a:pt x="1651870" y="278499"/>
                    <a:pt x="1610638" y="319732"/>
                    <a:pt x="1559775" y="319732"/>
                  </a:cubicBezTo>
                  <a:lnTo>
                    <a:pt x="92096" y="319732"/>
                  </a:lnTo>
                  <a:cubicBezTo>
                    <a:pt x="67670" y="319732"/>
                    <a:pt x="44245" y="310029"/>
                    <a:pt x="26974" y="292758"/>
                  </a:cubicBezTo>
                  <a:cubicBezTo>
                    <a:pt x="9703" y="275486"/>
                    <a:pt x="0" y="252061"/>
                    <a:pt x="0" y="227636"/>
                  </a:cubicBezTo>
                  <a:lnTo>
                    <a:pt x="0" y="92096"/>
                  </a:lnTo>
                  <a:cubicBezTo>
                    <a:pt x="0" y="67670"/>
                    <a:pt x="9703" y="44245"/>
                    <a:pt x="26974" y="26974"/>
                  </a:cubicBezTo>
                  <a:cubicBezTo>
                    <a:pt x="44245" y="9703"/>
                    <a:pt x="67670" y="0"/>
                    <a:pt x="92096" y="0"/>
                  </a:cubicBezTo>
                  <a:close/>
                </a:path>
              </a:pathLst>
            </a:custGeom>
            <a:solidFill>
              <a:srgbClr val="FBC04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11" name="Google Shape;311;p30"/>
            <p:cNvSpPr txBox="1"/>
            <p:nvPr/>
          </p:nvSpPr>
          <p:spPr>
            <a:xfrm>
              <a:off x="0" y="-80"/>
              <a:ext cx="1651800" cy="319800"/>
            </a:xfrm>
            <a:prstGeom prst="rect">
              <a:avLst/>
            </a:prstGeom>
            <a:noFill/>
            <a:ln>
              <a:noFill/>
            </a:ln>
          </p:spPr>
          <p:txBody>
            <a:bodyPr anchorCtr="0" anchor="ctr" bIns="25400" lIns="25400" spcFirstLastPara="1" rIns="25400" wrap="square" tIns="25400">
              <a:noAutofit/>
            </a:bodyPr>
            <a:lstStyle/>
            <a:p>
              <a:pPr indent="0" lvl="0" marL="0" marR="0" rtl="0" algn="ctr">
                <a:lnSpc>
                  <a:spcPct val="140005"/>
                </a:lnSpc>
                <a:spcBef>
                  <a:spcPts val="0"/>
                </a:spcBef>
                <a:spcAft>
                  <a:spcPts val="0"/>
                </a:spcAft>
                <a:buNone/>
              </a:pPr>
              <a:r>
                <a:rPr b="1" i="0" lang="en" sz="3500" u="none" cap="none" strike="noStrike">
                  <a:solidFill>
                    <a:srgbClr val="FFFFFF"/>
                  </a:solidFill>
                  <a:latin typeface="Open Sans"/>
                  <a:ea typeface="Open Sans"/>
                  <a:cs typeface="Open Sans"/>
                  <a:sym typeface="Open Sans"/>
                </a:rPr>
                <a:t>Topic Overview</a:t>
              </a:r>
              <a:endParaRPr sz="700"/>
            </a:p>
          </p:txBody>
        </p:sp>
      </p:grpSp>
      <p:sp>
        <p:nvSpPr>
          <p:cNvPr id="312" name="Google Shape;312;p30"/>
          <p:cNvSpPr/>
          <p:nvPr/>
        </p:nvSpPr>
        <p:spPr>
          <a:xfrm>
            <a:off x="5909421" y="235515"/>
            <a:ext cx="3541292" cy="5632274"/>
          </a:xfrm>
          <a:custGeom>
            <a:rect b="b" l="l" r="r" t="t"/>
            <a:pathLst>
              <a:path extrusionOk="0" h="11264547" w="7082584">
                <a:moveTo>
                  <a:pt x="0" y="0"/>
                </a:moveTo>
                <a:lnTo>
                  <a:pt x="7082584" y="0"/>
                </a:lnTo>
                <a:lnTo>
                  <a:pt x="7082584" y="11264547"/>
                </a:lnTo>
                <a:lnTo>
                  <a:pt x="0" y="11264547"/>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id="317" name="Google Shape;317;p31"/>
          <p:cNvPicPr preferRelativeResize="0"/>
          <p:nvPr/>
        </p:nvPicPr>
        <p:blipFill rotWithShape="1">
          <a:blip r:embed="rId3">
            <a:alphaModFix/>
          </a:blip>
          <a:srcRect b="24890" l="-21174" r="-21174" t="18858"/>
          <a:stretch/>
        </p:blipFill>
        <p:spPr>
          <a:xfrm>
            <a:off x="0" y="0"/>
            <a:ext cx="9144000" cy="5143500"/>
          </a:xfrm>
          <a:prstGeom prst="rect">
            <a:avLst/>
          </a:prstGeom>
          <a:noFill/>
          <a:ln>
            <a:noFill/>
          </a:ln>
        </p:spPr>
      </p:pic>
      <p:sp>
        <p:nvSpPr>
          <p:cNvPr id="318" name="Google Shape;318;p31"/>
          <p:cNvSpPr txBox="1"/>
          <p:nvPr/>
        </p:nvSpPr>
        <p:spPr>
          <a:xfrm>
            <a:off x="514350" y="1048263"/>
            <a:ext cx="5033100" cy="2078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4500" u="none" cap="none" strike="noStrike">
                <a:solidFill>
                  <a:srgbClr val="CB6CE6"/>
                </a:solidFill>
                <a:latin typeface="Open Sans"/>
                <a:ea typeface="Open Sans"/>
                <a:cs typeface="Open Sans"/>
                <a:sym typeface="Open Sans"/>
              </a:rPr>
              <a:t>Write an original statement or inspiring quote</a:t>
            </a:r>
            <a:endParaRPr sz="700"/>
          </a:p>
        </p:txBody>
      </p:sp>
      <p:sp>
        <p:nvSpPr>
          <p:cNvPr id="319" name="Google Shape;319;p31"/>
          <p:cNvSpPr txBox="1"/>
          <p:nvPr/>
        </p:nvSpPr>
        <p:spPr>
          <a:xfrm>
            <a:off x="514350" y="3272317"/>
            <a:ext cx="31356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800" u="none" cap="none" strike="noStrike">
                <a:solidFill>
                  <a:srgbClr val="000000"/>
                </a:solidFill>
                <a:latin typeface="Open Sans Light"/>
                <a:ea typeface="Open Sans Light"/>
                <a:cs typeface="Open Sans Light"/>
                <a:sym typeface="Open Sans Light"/>
              </a:rPr>
              <a:t>— Include a credit, citation, or supporting message</a:t>
            </a:r>
            <a:endParaRPr sz="700"/>
          </a:p>
        </p:txBody>
      </p:sp>
      <p:grpSp>
        <p:nvGrpSpPr>
          <p:cNvPr id="320" name="Google Shape;320;p31"/>
          <p:cNvGrpSpPr/>
          <p:nvPr/>
        </p:nvGrpSpPr>
        <p:grpSpPr>
          <a:xfrm>
            <a:off x="0" y="4489369"/>
            <a:ext cx="9143998" cy="1615381"/>
            <a:chOff x="0" y="-38100"/>
            <a:chExt cx="4816592" cy="850900"/>
          </a:xfrm>
        </p:grpSpPr>
        <p:sp>
          <p:nvSpPr>
            <p:cNvPr id="321" name="Google Shape;321;p31"/>
            <p:cNvSpPr/>
            <p:nvPr/>
          </p:nvSpPr>
          <p:spPr>
            <a:xfrm>
              <a:off x="0" y="0"/>
              <a:ext cx="4816592" cy="306463"/>
            </a:xfrm>
            <a:custGeom>
              <a:rect b="b" l="l" r="r" t="t"/>
              <a:pathLst>
                <a:path extrusionOk="0" h="306463" w="4816592">
                  <a:moveTo>
                    <a:pt x="0" y="0"/>
                  </a:moveTo>
                  <a:lnTo>
                    <a:pt x="4816592" y="0"/>
                  </a:lnTo>
                  <a:lnTo>
                    <a:pt x="4816592" y="306463"/>
                  </a:lnTo>
                  <a:lnTo>
                    <a:pt x="0" y="306463"/>
                  </a:lnTo>
                  <a:close/>
                </a:path>
              </a:pathLst>
            </a:custGeom>
            <a:solidFill>
              <a:srgbClr val="0F52FB"/>
            </a:solidFill>
            <a:ln>
              <a:noFill/>
            </a:ln>
          </p:spPr>
        </p:sp>
        <p:sp>
          <p:nvSpPr>
            <p:cNvPr id="322" name="Google Shape;322;p31"/>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23" name="Google Shape;323;p31"/>
          <p:cNvSpPr/>
          <p:nvPr/>
        </p:nvSpPr>
        <p:spPr>
          <a:xfrm>
            <a:off x="0" y="4561699"/>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4">
              <a:alphaModFix/>
            </a:blip>
            <a:stretch>
              <a:fillRect b="0" l="0" r="0" t="0"/>
            </a:stretch>
          </a:blipFill>
          <a:ln>
            <a:noFill/>
          </a:ln>
        </p:spPr>
      </p:sp>
      <p:sp>
        <p:nvSpPr>
          <p:cNvPr id="324" name="Google Shape;324;p31"/>
          <p:cNvSpPr/>
          <p:nvPr/>
        </p:nvSpPr>
        <p:spPr>
          <a:xfrm>
            <a:off x="5156953" y="1904034"/>
            <a:ext cx="3854891" cy="3454946"/>
          </a:xfrm>
          <a:custGeom>
            <a:rect b="b" l="l" r="r" t="t"/>
            <a:pathLst>
              <a:path extrusionOk="0" h="6909892" w="7709782">
                <a:moveTo>
                  <a:pt x="0" y="0"/>
                </a:moveTo>
                <a:lnTo>
                  <a:pt x="7709782" y="0"/>
                </a:lnTo>
                <a:lnTo>
                  <a:pt x="7709782" y="6909892"/>
                </a:lnTo>
                <a:lnTo>
                  <a:pt x="0" y="6909892"/>
                </a:lnTo>
                <a:lnTo>
                  <a:pt x="0" y="0"/>
                </a:lnTo>
                <a:close/>
              </a:path>
            </a:pathLst>
          </a:custGeom>
          <a:blipFill rotWithShape="1">
            <a:blip r:embed="rId5">
              <a:alphaModFix/>
            </a:blip>
            <a:stretch>
              <a:fillRect b="0" l="0" r="0" t="0"/>
            </a:stretch>
          </a:blipFill>
          <a:ln>
            <a:noFill/>
          </a:ln>
        </p:spPr>
      </p:sp>
      <p:sp>
        <p:nvSpPr>
          <p:cNvPr id="325" name="Google Shape;325;p31"/>
          <p:cNvSpPr/>
          <p:nvPr/>
        </p:nvSpPr>
        <p:spPr>
          <a:xfrm flipH="1">
            <a:off x="7565448" y="-407042"/>
            <a:ext cx="2059602" cy="2059602"/>
          </a:xfrm>
          <a:custGeom>
            <a:rect b="b" l="l" r="r" t="t"/>
            <a:pathLst>
              <a:path extrusionOk="0" h="4119204" w="4119204">
                <a:moveTo>
                  <a:pt x="4119204" y="0"/>
                </a:moveTo>
                <a:lnTo>
                  <a:pt x="0" y="0"/>
                </a:lnTo>
                <a:lnTo>
                  <a:pt x="0" y="4119204"/>
                </a:lnTo>
                <a:lnTo>
                  <a:pt x="4119204" y="4119204"/>
                </a:lnTo>
                <a:lnTo>
                  <a:pt x="4119204" y="0"/>
                </a:lnTo>
                <a:close/>
              </a:path>
            </a:pathLst>
          </a:custGeom>
          <a:blipFill rotWithShape="1">
            <a:blip r:embed="rId6">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F52FB"/>
      </a:dk1>
      <a:lt1>
        <a:srgbClr val="FFFFFF"/>
      </a:lt1>
      <a:dk2>
        <a:srgbClr val="000000"/>
      </a:dk2>
      <a:lt2>
        <a:srgbClr val="FBC046"/>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