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Rubik Black"/>
      <p:bold r:id="rId25"/>
      <p:boldItalic r:id="rId26"/>
    </p:embeddedFont>
    <p:embeddedFont>
      <p:font typeface="DM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C8A929-09EA-40E7-9441-1F961F2EE9CA}">
  <a:tblStyle styleId="{62C8A929-09EA-40E7-9441-1F961F2EE9C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ubikBlack-boldItalic.fntdata"/><Relationship Id="rId25" Type="http://schemas.openxmlformats.org/officeDocument/2006/relationships/font" Target="fonts/RubikBlack-bold.fntdata"/><Relationship Id="rId28" Type="http://schemas.openxmlformats.org/officeDocument/2006/relationships/font" Target="fonts/DMSans-bold.fntdata"/><Relationship Id="rId27" Type="http://schemas.openxmlformats.org/officeDocument/2006/relationships/font" Target="fonts/DMSan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DMSans-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DMSans-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5796e75af8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5796e75af8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5796e75af8_2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5796e75af8_2_2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5796e75af8_2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5796e75af8_2_3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5796e75af8_2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5796e75af8_2_3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5796e75af8_2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5796e75af8_2_3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5796e75af8_2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5796e75af8_2_4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5796e75af8_2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25796e75af8_2_4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5796e75af8_2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25796e75af8_2_4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5796e75af8_2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5796e75af8_2_4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796e75af8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5796e75af8_2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5796e75af8_2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5796e75af8_2_1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796e75af8_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5796e75af8_2_1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5796e75af8_2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5796e75af8_2_1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5796e75af8_2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5796e75af8_2_1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796e75af8_2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5796e75af8_2_2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5796e75af8_2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5796e75af8_2_2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5796e75af8_2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5796e75af8_2_2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5.png"/><Relationship Id="rId11" Type="http://schemas.openxmlformats.org/officeDocument/2006/relationships/image" Target="../media/image3.png"/><Relationship Id="rId10"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4002214" y="3539322"/>
            <a:ext cx="1139567" cy="1123897"/>
          </a:xfrm>
          <a:custGeom>
            <a:rect b="b" l="l" r="r" t="t"/>
            <a:pathLst>
              <a:path extrusionOk="0" h="2247795" w="2279133">
                <a:moveTo>
                  <a:pt x="0" y="0"/>
                </a:moveTo>
                <a:lnTo>
                  <a:pt x="2279133" y="0"/>
                </a:lnTo>
                <a:lnTo>
                  <a:pt x="2279133" y="2247795"/>
                </a:lnTo>
                <a:lnTo>
                  <a:pt x="0" y="224779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2" name="Google Shape;102;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03" name="Google Shape;10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09" name="Google Shape;109;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0" name="Google Shape;110;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4" name="Google Shape;114;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15" name="Google Shape;115;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6" name="Google Shape;116;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0" name="Google Shape;120;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21" name="Google Shape;121;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22" name="Google Shape;122;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sp>
        <p:nvSpPr>
          <p:cNvPr id="126" name="Google Shape;126;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7" name="Google Shape;127;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28" name="Google Shape;128;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29" name="Google Shape;129;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30" name="Google Shape;130;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31" name="Google Shape;131;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6" name="Google Shape;136;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7" name="Google Shape;137;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1" name="Google Shape;141;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42" name="Google Shape;142;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43" name="Google Shape;143;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4" name="Google Shape;144;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5" name="Google Shape;145;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8" name="Google Shape;148;p20"/>
          <p:cNvSpPr/>
          <p:nvPr>
            <p:ph idx="2" type="pic"/>
          </p:nvPr>
        </p:nvSpPr>
        <p:spPr>
          <a:xfrm>
            <a:off x="896144" y="306388"/>
            <a:ext cx="2743200" cy="2057400"/>
          </a:xfrm>
          <a:prstGeom prst="rect">
            <a:avLst/>
          </a:prstGeom>
          <a:noFill/>
          <a:ln>
            <a:noFill/>
          </a:ln>
        </p:spPr>
      </p:sp>
      <p:sp>
        <p:nvSpPr>
          <p:cNvPr id="149" name="Google Shape;149;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50" name="Google Shape;150;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1" name="Google Shape;151;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2" name="Google Shape;152;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5" name="Google Shape;155;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56" name="Google Shape;156;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7" name="Google Shape;157;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8" name="Google Shape;158;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grpSp>
        <p:nvGrpSpPr>
          <p:cNvPr id="15" name="Google Shape;15;p3"/>
          <p:cNvGrpSpPr/>
          <p:nvPr/>
        </p:nvGrpSpPr>
        <p:grpSpPr>
          <a:xfrm flipH="1">
            <a:off x="8472447" y="0"/>
            <a:ext cx="661453" cy="5140866"/>
            <a:chOff x="1447" y="0"/>
            <a:chExt cx="661453" cy="5140866"/>
          </a:xfrm>
        </p:grpSpPr>
        <p:sp>
          <p:nvSpPr>
            <p:cNvPr id="16" name="Google Shape;16;p3"/>
            <p:cNvSpPr/>
            <p:nvPr/>
          </p:nvSpPr>
          <p:spPr>
            <a:xfrm rot="5400000">
              <a:off x="-309452" y="4168514"/>
              <a:ext cx="1283251" cy="661453"/>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2">
                <a:alphaModFix/>
              </a:blip>
              <a:stretch>
                <a:fillRect b="0" l="0" r="0" t="0"/>
              </a:stretch>
            </a:blipFill>
            <a:ln>
              <a:noFill/>
            </a:ln>
          </p:spPr>
        </p:sp>
        <p:sp>
          <p:nvSpPr>
            <p:cNvPr id="17" name="Google Shape;17;p3"/>
            <p:cNvSpPr/>
            <p:nvPr/>
          </p:nvSpPr>
          <p:spPr>
            <a:xfrm rot="5400000">
              <a:off x="-309452" y="2882642"/>
              <a:ext cx="1283251" cy="661453"/>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2">
                <a:alphaModFix/>
              </a:blip>
              <a:stretch>
                <a:fillRect b="0" l="0" r="0" t="0"/>
              </a:stretch>
            </a:blipFill>
            <a:ln>
              <a:noFill/>
            </a:ln>
          </p:spPr>
        </p:sp>
        <p:sp>
          <p:nvSpPr>
            <p:cNvPr id="18" name="Google Shape;18;p3"/>
            <p:cNvSpPr/>
            <p:nvPr/>
          </p:nvSpPr>
          <p:spPr>
            <a:xfrm rot="5400000">
              <a:off x="-309452" y="1596771"/>
              <a:ext cx="1283251" cy="661453"/>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2">
                <a:alphaModFix/>
              </a:blip>
              <a:stretch>
                <a:fillRect b="0" l="0" r="0" t="0"/>
              </a:stretch>
            </a:blipFill>
            <a:ln>
              <a:noFill/>
            </a:ln>
          </p:spPr>
        </p:sp>
        <p:sp>
          <p:nvSpPr>
            <p:cNvPr id="19" name="Google Shape;19;p3"/>
            <p:cNvSpPr/>
            <p:nvPr/>
          </p:nvSpPr>
          <p:spPr>
            <a:xfrm rot="5400000">
              <a:off x="-309452" y="310899"/>
              <a:ext cx="1283251" cy="661453"/>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2">
                <a:alphaModFix/>
              </a:blip>
              <a:stretch>
                <a:fillRect b="0" l="0" r="0" t="0"/>
              </a:stretch>
            </a:blipFill>
            <a:ln>
              <a:noFill/>
            </a:ln>
          </p:spPr>
        </p:sp>
      </p:grpSp>
      <p:sp>
        <p:nvSpPr>
          <p:cNvPr id="20" name="Google Shape;20;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22" name="Google Shape;22;p3"/>
          <p:cNvGrpSpPr/>
          <p:nvPr/>
        </p:nvGrpSpPr>
        <p:grpSpPr>
          <a:xfrm>
            <a:off x="1447" y="0"/>
            <a:ext cx="661453" cy="5140866"/>
            <a:chOff x="1447" y="0"/>
            <a:chExt cx="661453" cy="5140866"/>
          </a:xfrm>
        </p:grpSpPr>
        <p:sp>
          <p:nvSpPr>
            <p:cNvPr id="23" name="Google Shape;23;p3"/>
            <p:cNvSpPr/>
            <p:nvPr/>
          </p:nvSpPr>
          <p:spPr>
            <a:xfrm rot="5400000">
              <a:off x="-309452" y="4168514"/>
              <a:ext cx="1283251" cy="661453"/>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2">
                <a:alphaModFix/>
              </a:blip>
              <a:stretch>
                <a:fillRect b="0" l="0" r="0" t="0"/>
              </a:stretch>
            </a:blipFill>
            <a:ln>
              <a:noFill/>
            </a:ln>
          </p:spPr>
        </p:sp>
        <p:sp>
          <p:nvSpPr>
            <p:cNvPr id="24" name="Google Shape;24;p3"/>
            <p:cNvSpPr/>
            <p:nvPr/>
          </p:nvSpPr>
          <p:spPr>
            <a:xfrm rot="5400000">
              <a:off x="-309452" y="2882642"/>
              <a:ext cx="1283251" cy="661453"/>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2">
                <a:alphaModFix/>
              </a:blip>
              <a:stretch>
                <a:fillRect b="0" l="0" r="0" t="0"/>
              </a:stretch>
            </a:blipFill>
            <a:ln>
              <a:noFill/>
            </a:ln>
          </p:spPr>
        </p:sp>
        <p:sp>
          <p:nvSpPr>
            <p:cNvPr id="25" name="Google Shape;25;p3"/>
            <p:cNvSpPr/>
            <p:nvPr/>
          </p:nvSpPr>
          <p:spPr>
            <a:xfrm rot="5400000">
              <a:off x="-309452" y="1596771"/>
              <a:ext cx="1283251" cy="661453"/>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2">
                <a:alphaModFix/>
              </a:blip>
              <a:stretch>
                <a:fillRect b="0" l="0" r="0" t="0"/>
              </a:stretch>
            </a:blipFill>
            <a:ln>
              <a:noFill/>
            </a:ln>
          </p:spPr>
        </p:sp>
        <p:sp>
          <p:nvSpPr>
            <p:cNvPr id="26" name="Google Shape;26;p3"/>
            <p:cNvSpPr/>
            <p:nvPr/>
          </p:nvSpPr>
          <p:spPr>
            <a:xfrm rot="5400000">
              <a:off x="-309452" y="310899"/>
              <a:ext cx="1283251" cy="661453"/>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2">
                <a:alphaModFix/>
              </a:blip>
              <a:stretch>
                <a:fillRect b="0" l="0" r="0" t="0"/>
              </a:stretch>
            </a:blipFill>
            <a:ln>
              <a:noFill/>
            </a:ln>
          </p:spPr>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1" name="Google Shape;161;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62" name="Google Shape;162;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3" name="Google Shape;163;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4" name="Google Shape;164;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0" name="Google Shape;3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4"/>
          <p:cNvSpPr/>
          <p:nvPr/>
        </p:nvSpPr>
        <p:spPr>
          <a:xfrm rot="-5400000">
            <a:off x="5132898" y="1131108"/>
            <a:ext cx="5148721" cy="2876065"/>
          </a:xfrm>
          <a:custGeom>
            <a:rect b="b" l="l" r="r" t="t"/>
            <a:pathLst>
              <a:path extrusionOk="0" h="2208111" w="4246368">
                <a:moveTo>
                  <a:pt x="0" y="0"/>
                </a:moveTo>
                <a:lnTo>
                  <a:pt x="4246368" y="0"/>
                </a:lnTo>
                <a:lnTo>
                  <a:pt x="4246368" y="2208111"/>
                </a:lnTo>
                <a:lnTo>
                  <a:pt x="0" y="220811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5211338" y="4005929"/>
            <a:ext cx="1971450" cy="1944343"/>
          </a:xfrm>
          <a:custGeom>
            <a:rect b="b" l="l" r="r" t="t"/>
            <a:pathLst>
              <a:path extrusionOk="0" h="2247795" w="2279133">
                <a:moveTo>
                  <a:pt x="0" y="0"/>
                </a:moveTo>
                <a:lnTo>
                  <a:pt x="2279133" y="0"/>
                </a:lnTo>
                <a:lnTo>
                  <a:pt x="2279133" y="2247795"/>
                </a:lnTo>
                <a:lnTo>
                  <a:pt x="0" y="2247795"/>
                </a:lnTo>
                <a:lnTo>
                  <a:pt x="0" y="0"/>
                </a:lnTo>
                <a:close/>
              </a:path>
            </a:pathLst>
          </a:custGeom>
          <a:blipFill rotWithShape="1">
            <a:blip r:embed="rId2">
              <a:alphaModFix/>
            </a:blip>
            <a:stretch>
              <a:fillRect b="0" l="0" r="0" t="0"/>
            </a:stretch>
          </a:blipFill>
          <a:ln>
            <a:noFill/>
          </a:ln>
        </p:spPr>
      </p:sp>
      <p:sp>
        <p:nvSpPr>
          <p:cNvPr id="38" name="Google Shape;38;p5"/>
          <p:cNvSpPr/>
          <p:nvPr/>
        </p:nvSpPr>
        <p:spPr>
          <a:xfrm>
            <a:off x="79961" y="3626170"/>
            <a:ext cx="1349196" cy="1286795"/>
          </a:xfrm>
          <a:custGeom>
            <a:rect b="b" l="l" r="r" t="t"/>
            <a:pathLst>
              <a:path extrusionOk="0" h="2573590" w="2698391">
                <a:moveTo>
                  <a:pt x="0" y="0"/>
                </a:moveTo>
                <a:lnTo>
                  <a:pt x="2698391" y="0"/>
                </a:lnTo>
                <a:lnTo>
                  <a:pt x="2698391" y="2573591"/>
                </a:lnTo>
                <a:lnTo>
                  <a:pt x="0" y="2573591"/>
                </a:lnTo>
                <a:lnTo>
                  <a:pt x="0" y="0"/>
                </a:lnTo>
                <a:close/>
              </a:path>
            </a:pathLst>
          </a:custGeom>
          <a:blipFill rotWithShape="1">
            <a:blip r:embed="rId3">
              <a:alphaModFix/>
            </a:blip>
            <a:stretch>
              <a:fillRect b="0" l="0" r="0" t="0"/>
            </a:stretch>
          </a:blipFill>
          <a:ln>
            <a:noFill/>
          </a:ln>
        </p:spPr>
      </p:sp>
      <p:sp>
        <p:nvSpPr>
          <p:cNvPr id="39" name="Google Shape;39;p5"/>
          <p:cNvSpPr/>
          <p:nvPr/>
        </p:nvSpPr>
        <p:spPr>
          <a:xfrm rot="10800000">
            <a:off x="7913555" y="-165592"/>
            <a:ext cx="991848" cy="1318070"/>
          </a:xfrm>
          <a:custGeom>
            <a:rect b="b" l="l" r="r" t="t"/>
            <a:pathLst>
              <a:path extrusionOk="0" h="2636139" w="1983695">
                <a:moveTo>
                  <a:pt x="0" y="0"/>
                </a:moveTo>
                <a:lnTo>
                  <a:pt x="1983695" y="0"/>
                </a:lnTo>
                <a:lnTo>
                  <a:pt x="1983695" y="2636139"/>
                </a:lnTo>
                <a:lnTo>
                  <a:pt x="0" y="2636139"/>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 name="Google Shape;4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6"/>
          <p:cNvSpPr/>
          <p:nvPr/>
        </p:nvSpPr>
        <p:spPr>
          <a:xfrm>
            <a:off x="4974368" y="1638913"/>
            <a:ext cx="1524590" cy="2698391"/>
          </a:xfrm>
          <a:custGeom>
            <a:rect b="b" l="l" r="r" t="t"/>
            <a:pathLst>
              <a:path extrusionOk="0" h="2626171" w="1483786">
                <a:moveTo>
                  <a:pt x="0" y="0"/>
                </a:moveTo>
                <a:lnTo>
                  <a:pt x="1483786" y="0"/>
                </a:lnTo>
                <a:lnTo>
                  <a:pt x="1483786" y="2626171"/>
                </a:lnTo>
                <a:lnTo>
                  <a:pt x="0" y="2626171"/>
                </a:lnTo>
                <a:lnTo>
                  <a:pt x="0" y="0"/>
                </a:lnTo>
                <a:close/>
              </a:path>
            </a:pathLst>
          </a:custGeom>
          <a:blipFill rotWithShape="1">
            <a:blip r:embed="rId2">
              <a:alphaModFix/>
            </a:blip>
            <a:stretch>
              <a:fillRect b="0" l="0" r="0" t="0"/>
            </a:stretch>
          </a:blipFill>
          <a:ln>
            <a:noFill/>
          </a:ln>
        </p:spPr>
      </p:sp>
      <p:sp>
        <p:nvSpPr>
          <p:cNvPr id="44" name="Google Shape;44;p6"/>
          <p:cNvSpPr/>
          <p:nvPr/>
        </p:nvSpPr>
        <p:spPr>
          <a:xfrm>
            <a:off x="2645050" y="1638913"/>
            <a:ext cx="1536031" cy="2718640"/>
          </a:xfrm>
          <a:custGeom>
            <a:rect b="b" l="l" r="r" t="t"/>
            <a:pathLst>
              <a:path extrusionOk="0" h="2645878" w="1494921">
                <a:moveTo>
                  <a:pt x="0" y="0"/>
                </a:moveTo>
                <a:lnTo>
                  <a:pt x="1494921" y="0"/>
                </a:lnTo>
                <a:lnTo>
                  <a:pt x="1494921" y="2645878"/>
                </a:lnTo>
                <a:lnTo>
                  <a:pt x="0" y="2645878"/>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7"/>
          <p:cNvSpPr/>
          <p:nvPr/>
        </p:nvSpPr>
        <p:spPr>
          <a:xfrm>
            <a:off x="7037401" y="4152499"/>
            <a:ext cx="1172888" cy="201787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2">
              <a:alphaModFix/>
            </a:blip>
            <a:stretch>
              <a:fillRect b="0" l="0" r="0" t="0"/>
            </a:stretch>
          </a:blipFill>
          <a:ln>
            <a:noFill/>
          </a:ln>
        </p:spPr>
      </p:sp>
      <p:sp>
        <p:nvSpPr>
          <p:cNvPr id="47" name="Google Shape;47;p7"/>
          <p:cNvSpPr/>
          <p:nvPr/>
        </p:nvSpPr>
        <p:spPr>
          <a:xfrm>
            <a:off x="8210301" y="4152499"/>
            <a:ext cx="1172888" cy="201787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2">
              <a:alphaModFix/>
            </a:blip>
            <a:stretch>
              <a:fillRect b="0" l="0" r="0" t="0"/>
            </a:stretch>
          </a:blipFill>
          <a:ln>
            <a:noFill/>
          </a:ln>
        </p:spPr>
      </p:sp>
      <p:sp>
        <p:nvSpPr>
          <p:cNvPr id="48" name="Google Shape;48;p7"/>
          <p:cNvSpPr/>
          <p:nvPr/>
        </p:nvSpPr>
        <p:spPr>
          <a:xfrm>
            <a:off x="9383201" y="4152499"/>
            <a:ext cx="1172888" cy="201787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2">
              <a:alphaModFix/>
            </a:blip>
            <a:stretch>
              <a:fillRect b="0" l="0" r="0" t="0"/>
            </a:stretch>
          </a:blipFill>
          <a:ln>
            <a:noFill/>
          </a:ln>
        </p:spPr>
      </p:sp>
      <p:sp>
        <p:nvSpPr>
          <p:cNvPr id="49" name="Google Shape;49;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0" name="Google Shape;5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7"/>
          <p:cNvSpPr/>
          <p:nvPr/>
        </p:nvSpPr>
        <p:spPr>
          <a:xfrm>
            <a:off x="1" y="4152499"/>
            <a:ext cx="1172888" cy="201787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2">
              <a:alphaModFix/>
            </a:blip>
            <a:stretch>
              <a:fillRect b="0" l="0" r="0" t="0"/>
            </a:stretch>
          </a:blipFill>
          <a:ln>
            <a:noFill/>
          </a:ln>
        </p:spPr>
      </p:sp>
      <p:sp>
        <p:nvSpPr>
          <p:cNvPr id="52" name="Google Shape;52;p7"/>
          <p:cNvSpPr/>
          <p:nvPr/>
        </p:nvSpPr>
        <p:spPr>
          <a:xfrm>
            <a:off x="1172901" y="4152499"/>
            <a:ext cx="1172888" cy="201787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2">
              <a:alphaModFix/>
            </a:blip>
            <a:stretch>
              <a:fillRect b="0" l="0" r="0" t="0"/>
            </a:stretch>
          </a:blipFill>
          <a:ln>
            <a:noFill/>
          </a:ln>
        </p:spPr>
      </p:sp>
      <p:sp>
        <p:nvSpPr>
          <p:cNvPr id="53" name="Google Shape;53;p7"/>
          <p:cNvSpPr/>
          <p:nvPr/>
        </p:nvSpPr>
        <p:spPr>
          <a:xfrm>
            <a:off x="2345801" y="4152499"/>
            <a:ext cx="1172888" cy="201787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2">
              <a:alphaModFix/>
            </a:blip>
            <a:stretch>
              <a:fillRect b="0" l="0" r="0" t="0"/>
            </a:stretch>
          </a:blipFill>
          <a:ln>
            <a:noFill/>
          </a:ln>
        </p:spPr>
      </p:sp>
      <p:sp>
        <p:nvSpPr>
          <p:cNvPr id="54" name="Google Shape;54;p7"/>
          <p:cNvSpPr/>
          <p:nvPr/>
        </p:nvSpPr>
        <p:spPr>
          <a:xfrm>
            <a:off x="3518701" y="4152499"/>
            <a:ext cx="1172888" cy="201787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2">
              <a:alphaModFix/>
            </a:blip>
            <a:stretch>
              <a:fillRect b="0" l="0" r="0" t="0"/>
            </a:stretch>
          </a:blipFill>
          <a:ln>
            <a:noFill/>
          </a:ln>
        </p:spPr>
      </p:sp>
      <p:sp>
        <p:nvSpPr>
          <p:cNvPr id="55" name="Google Shape;55;p7"/>
          <p:cNvSpPr/>
          <p:nvPr/>
        </p:nvSpPr>
        <p:spPr>
          <a:xfrm>
            <a:off x="4691601" y="4152499"/>
            <a:ext cx="1172888" cy="201787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2">
              <a:alphaModFix/>
            </a:blip>
            <a:stretch>
              <a:fillRect b="0" l="0" r="0" t="0"/>
            </a:stretch>
          </a:blipFill>
          <a:ln>
            <a:noFill/>
          </a:ln>
        </p:spPr>
      </p:sp>
      <p:sp>
        <p:nvSpPr>
          <p:cNvPr id="56" name="Google Shape;56;p7"/>
          <p:cNvSpPr/>
          <p:nvPr/>
        </p:nvSpPr>
        <p:spPr>
          <a:xfrm>
            <a:off x="5864501" y="4152499"/>
            <a:ext cx="1172888" cy="201787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0" name="Google Shape;60;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2" name="Google Shape;6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8"/>
          <p:cNvSpPr/>
          <p:nvPr/>
        </p:nvSpPr>
        <p:spPr>
          <a:xfrm rot="10800000">
            <a:off x="3785881" y="-645283"/>
            <a:ext cx="2804631" cy="1409327"/>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2">
              <a:alphaModFix/>
            </a:blip>
            <a:stretch>
              <a:fillRect b="0" l="0" r="0" t="0"/>
            </a:stretch>
          </a:blipFill>
          <a:ln>
            <a:noFill/>
          </a:ln>
        </p:spPr>
      </p:sp>
      <p:sp>
        <p:nvSpPr>
          <p:cNvPr id="64" name="Google Shape;64;p8"/>
          <p:cNvSpPr/>
          <p:nvPr/>
        </p:nvSpPr>
        <p:spPr>
          <a:xfrm>
            <a:off x="-1198057" y="3977810"/>
            <a:ext cx="2377043" cy="2377043"/>
          </a:xfrm>
          <a:custGeom>
            <a:rect b="b" l="l" r="r" t="t"/>
            <a:pathLst>
              <a:path extrusionOk="0" h="2247795" w="2247795">
                <a:moveTo>
                  <a:pt x="0" y="0"/>
                </a:moveTo>
                <a:lnTo>
                  <a:pt x="2247795" y="0"/>
                </a:lnTo>
                <a:lnTo>
                  <a:pt x="2247795" y="2247794"/>
                </a:lnTo>
                <a:lnTo>
                  <a:pt x="0" y="2247794"/>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 name="Shape 65"/>
        <p:cNvGrpSpPr/>
        <p:nvPr/>
      </p:nvGrpSpPr>
      <p:grpSpPr>
        <a:xfrm>
          <a:off x="0" y="0"/>
          <a:ext cx="0" cy="0"/>
          <a:chOff x="0" y="0"/>
          <a:chExt cx="0" cy="0"/>
        </a:xfrm>
      </p:grpSpPr>
      <p:sp>
        <p:nvSpPr>
          <p:cNvPr id="66" name="Google Shape;66;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7" name="Google Shape;6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8" name="Google Shape;68;p9"/>
          <p:cNvGrpSpPr/>
          <p:nvPr/>
        </p:nvGrpSpPr>
        <p:grpSpPr>
          <a:xfrm>
            <a:off x="-61871" y="-636692"/>
            <a:ext cx="9267742" cy="1318070"/>
            <a:chOff x="4" y="-636692"/>
            <a:chExt cx="9267742" cy="1318070"/>
          </a:xfrm>
        </p:grpSpPr>
        <p:sp>
          <p:nvSpPr>
            <p:cNvPr id="69" name="Google Shape;69;p9"/>
            <p:cNvSpPr/>
            <p:nvPr/>
          </p:nvSpPr>
          <p:spPr>
            <a:xfrm>
              <a:off x="4" y="-636692"/>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2">
                <a:alphaModFix/>
              </a:blip>
              <a:stretch>
                <a:fillRect b="0" l="0" r="0" t="0"/>
              </a:stretch>
            </a:blipFill>
            <a:ln>
              <a:noFill/>
            </a:ln>
          </p:spPr>
        </p:sp>
        <p:sp>
          <p:nvSpPr>
            <p:cNvPr id="70" name="Google Shape;70;p9"/>
            <p:cNvSpPr/>
            <p:nvPr/>
          </p:nvSpPr>
          <p:spPr>
            <a:xfrm>
              <a:off x="1029754" y="-636692"/>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2">
                <a:alphaModFix/>
              </a:blip>
              <a:stretch>
                <a:fillRect b="0" l="0" r="0" t="0"/>
              </a:stretch>
            </a:blipFill>
            <a:ln>
              <a:noFill/>
            </a:ln>
          </p:spPr>
        </p:sp>
        <p:sp>
          <p:nvSpPr>
            <p:cNvPr id="71" name="Google Shape;71;p9"/>
            <p:cNvSpPr/>
            <p:nvPr/>
          </p:nvSpPr>
          <p:spPr>
            <a:xfrm>
              <a:off x="2059504" y="-636692"/>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2">
                <a:alphaModFix/>
              </a:blip>
              <a:stretch>
                <a:fillRect b="0" l="0" r="0" t="0"/>
              </a:stretch>
            </a:blipFill>
            <a:ln>
              <a:noFill/>
            </a:ln>
          </p:spPr>
        </p:sp>
        <p:sp>
          <p:nvSpPr>
            <p:cNvPr id="72" name="Google Shape;72;p9"/>
            <p:cNvSpPr/>
            <p:nvPr/>
          </p:nvSpPr>
          <p:spPr>
            <a:xfrm>
              <a:off x="3089254" y="-636692"/>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2">
                <a:alphaModFix/>
              </a:blip>
              <a:stretch>
                <a:fillRect b="0" l="0" r="0" t="0"/>
              </a:stretch>
            </a:blipFill>
            <a:ln>
              <a:noFill/>
            </a:ln>
          </p:spPr>
        </p:sp>
        <p:sp>
          <p:nvSpPr>
            <p:cNvPr id="73" name="Google Shape;73;p9"/>
            <p:cNvSpPr/>
            <p:nvPr/>
          </p:nvSpPr>
          <p:spPr>
            <a:xfrm>
              <a:off x="4119004" y="-636692"/>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2">
                <a:alphaModFix/>
              </a:blip>
              <a:stretch>
                <a:fillRect b="0" l="0" r="0" t="0"/>
              </a:stretch>
            </a:blipFill>
            <a:ln>
              <a:noFill/>
            </a:ln>
          </p:spPr>
        </p:sp>
        <p:sp>
          <p:nvSpPr>
            <p:cNvPr id="74" name="Google Shape;74;p9"/>
            <p:cNvSpPr/>
            <p:nvPr/>
          </p:nvSpPr>
          <p:spPr>
            <a:xfrm>
              <a:off x="5148754" y="-636692"/>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2">
                <a:alphaModFix/>
              </a:blip>
              <a:stretch>
                <a:fillRect b="0" l="0" r="0" t="0"/>
              </a:stretch>
            </a:blipFill>
            <a:ln>
              <a:noFill/>
            </a:ln>
          </p:spPr>
        </p:sp>
        <p:sp>
          <p:nvSpPr>
            <p:cNvPr id="75" name="Google Shape;75;p9"/>
            <p:cNvSpPr/>
            <p:nvPr/>
          </p:nvSpPr>
          <p:spPr>
            <a:xfrm>
              <a:off x="6178504" y="-636692"/>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2">
                <a:alphaModFix/>
              </a:blip>
              <a:stretch>
                <a:fillRect b="0" l="0" r="0" t="0"/>
              </a:stretch>
            </a:blipFill>
            <a:ln>
              <a:noFill/>
            </a:ln>
          </p:spPr>
        </p:sp>
        <p:sp>
          <p:nvSpPr>
            <p:cNvPr id="76" name="Google Shape;76;p9"/>
            <p:cNvSpPr/>
            <p:nvPr/>
          </p:nvSpPr>
          <p:spPr>
            <a:xfrm>
              <a:off x="7208254" y="-636692"/>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2">
                <a:alphaModFix/>
              </a:blip>
              <a:stretch>
                <a:fillRect b="0" l="0" r="0" t="0"/>
              </a:stretch>
            </a:blipFill>
            <a:ln>
              <a:noFill/>
            </a:ln>
          </p:spPr>
        </p:sp>
        <p:sp>
          <p:nvSpPr>
            <p:cNvPr id="77" name="Google Shape;77;p9"/>
            <p:cNvSpPr/>
            <p:nvPr/>
          </p:nvSpPr>
          <p:spPr>
            <a:xfrm>
              <a:off x="8238004" y="-636692"/>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2">
                <a:alphaModFix/>
              </a:blip>
              <a:stretch>
                <a:fillRect b="0" l="0" r="0" t="0"/>
              </a:stretch>
            </a:blipFill>
            <a:ln>
              <a:noFill/>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0"/>
          <p:cNvSpPr/>
          <p:nvPr/>
        </p:nvSpPr>
        <p:spPr>
          <a:xfrm>
            <a:off x="4896520" y="264873"/>
            <a:ext cx="741893" cy="1313086"/>
          </a:xfrm>
          <a:custGeom>
            <a:rect b="b" l="l" r="r" t="t"/>
            <a:pathLst>
              <a:path extrusionOk="0" h="2626171" w="1483786">
                <a:moveTo>
                  <a:pt x="0" y="0"/>
                </a:moveTo>
                <a:lnTo>
                  <a:pt x="1483786" y="0"/>
                </a:lnTo>
                <a:lnTo>
                  <a:pt x="1483786" y="2626171"/>
                </a:lnTo>
                <a:lnTo>
                  <a:pt x="0" y="2626171"/>
                </a:lnTo>
                <a:lnTo>
                  <a:pt x="0" y="0"/>
                </a:lnTo>
                <a:close/>
              </a:path>
            </a:pathLst>
          </a:custGeom>
          <a:blipFill rotWithShape="1">
            <a:blip r:embed="rId2">
              <a:alphaModFix/>
            </a:blip>
            <a:stretch>
              <a:fillRect b="0" l="0" r="0" t="0"/>
            </a:stretch>
          </a:blipFill>
          <a:ln>
            <a:noFill/>
          </a:ln>
        </p:spPr>
      </p:sp>
      <p:sp>
        <p:nvSpPr>
          <p:cNvPr id="81" name="Google Shape;81;p10"/>
          <p:cNvSpPr/>
          <p:nvPr/>
        </p:nvSpPr>
        <p:spPr>
          <a:xfrm rot="5400000">
            <a:off x="5696015" y="593953"/>
            <a:ext cx="1322939" cy="664777"/>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3">
              <a:alphaModFix/>
            </a:blip>
            <a:stretch>
              <a:fillRect b="0" l="0" r="0" t="0"/>
            </a:stretch>
          </a:blipFill>
          <a:ln>
            <a:noFill/>
          </a:ln>
        </p:spPr>
      </p:sp>
      <p:sp>
        <p:nvSpPr>
          <p:cNvPr id="82" name="Google Shape;82;p10"/>
          <p:cNvSpPr/>
          <p:nvPr/>
        </p:nvSpPr>
        <p:spPr>
          <a:xfrm>
            <a:off x="7076557" y="364394"/>
            <a:ext cx="1123898" cy="1123898"/>
          </a:xfrm>
          <a:custGeom>
            <a:rect b="b" l="l" r="r" t="t"/>
            <a:pathLst>
              <a:path extrusionOk="0" h="2247795" w="2247795">
                <a:moveTo>
                  <a:pt x="0" y="0"/>
                </a:moveTo>
                <a:lnTo>
                  <a:pt x="2247795" y="0"/>
                </a:lnTo>
                <a:lnTo>
                  <a:pt x="2247795" y="2247794"/>
                </a:lnTo>
                <a:lnTo>
                  <a:pt x="0" y="2247794"/>
                </a:lnTo>
                <a:lnTo>
                  <a:pt x="0" y="0"/>
                </a:lnTo>
                <a:close/>
              </a:path>
            </a:pathLst>
          </a:custGeom>
          <a:blipFill rotWithShape="1">
            <a:blip r:embed="rId4">
              <a:alphaModFix/>
            </a:blip>
            <a:stretch>
              <a:fillRect b="0" l="0" r="0" t="0"/>
            </a:stretch>
          </a:blipFill>
          <a:ln>
            <a:noFill/>
          </a:ln>
        </p:spPr>
      </p:sp>
      <p:sp>
        <p:nvSpPr>
          <p:cNvPr id="83" name="Google Shape;83;p10"/>
          <p:cNvSpPr/>
          <p:nvPr/>
        </p:nvSpPr>
        <p:spPr>
          <a:xfrm>
            <a:off x="3762375" y="264873"/>
            <a:ext cx="747461" cy="1322939"/>
          </a:xfrm>
          <a:custGeom>
            <a:rect b="b" l="l" r="r" t="t"/>
            <a:pathLst>
              <a:path extrusionOk="0" h="2645878" w="1494921">
                <a:moveTo>
                  <a:pt x="0" y="0"/>
                </a:moveTo>
                <a:lnTo>
                  <a:pt x="1494921" y="0"/>
                </a:lnTo>
                <a:lnTo>
                  <a:pt x="1494921" y="2645878"/>
                </a:lnTo>
                <a:lnTo>
                  <a:pt x="0" y="2645878"/>
                </a:lnTo>
                <a:lnTo>
                  <a:pt x="0" y="0"/>
                </a:lnTo>
                <a:close/>
              </a:path>
            </a:pathLst>
          </a:custGeom>
          <a:blipFill rotWithShape="1">
            <a:blip r:embed="rId5">
              <a:alphaModFix/>
            </a:blip>
            <a:stretch>
              <a:fillRect b="0" l="0" r="0" t="0"/>
            </a:stretch>
          </a:blipFill>
          <a:ln>
            <a:noFill/>
          </a:ln>
        </p:spPr>
      </p:sp>
      <p:sp>
        <p:nvSpPr>
          <p:cNvPr id="84" name="Google Shape;84;p10"/>
          <p:cNvSpPr/>
          <p:nvPr/>
        </p:nvSpPr>
        <p:spPr>
          <a:xfrm>
            <a:off x="4116914" y="3639572"/>
            <a:ext cx="1139567" cy="1123897"/>
          </a:xfrm>
          <a:custGeom>
            <a:rect b="b" l="l" r="r" t="t"/>
            <a:pathLst>
              <a:path extrusionOk="0" h="2247795" w="2279133">
                <a:moveTo>
                  <a:pt x="0" y="0"/>
                </a:moveTo>
                <a:lnTo>
                  <a:pt x="2279133" y="0"/>
                </a:lnTo>
                <a:lnTo>
                  <a:pt x="2279133" y="2247795"/>
                </a:lnTo>
                <a:lnTo>
                  <a:pt x="0" y="2247795"/>
                </a:lnTo>
                <a:lnTo>
                  <a:pt x="0" y="0"/>
                </a:lnTo>
                <a:close/>
              </a:path>
            </a:pathLst>
          </a:custGeom>
          <a:blipFill rotWithShape="1">
            <a:blip r:embed="rId6">
              <a:alphaModFix/>
            </a:blip>
            <a:stretch>
              <a:fillRect b="0" l="0" r="0" t="0"/>
            </a:stretch>
          </a:blipFill>
          <a:ln>
            <a:noFill/>
          </a:ln>
        </p:spPr>
      </p:sp>
      <p:sp>
        <p:nvSpPr>
          <p:cNvPr id="85" name="Google Shape;85;p10"/>
          <p:cNvSpPr/>
          <p:nvPr/>
        </p:nvSpPr>
        <p:spPr>
          <a:xfrm>
            <a:off x="6753079" y="3560558"/>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7">
              <a:alphaModFix/>
            </a:blip>
            <a:stretch>
              <a:fillRect b="0" l="0" r="0" t="0"/>
            </a:stretch>
          </a:blipFill>
          <a:ln>
            <a:noFill/>
          </a:ln>
        </p:spPr>
      </p:sp>
      <p:sp>
        <p:nvSpPr>
          <p:cNvPr id="86" name="Google Shape;86;p10"/>
          <p:cNvSpPr/>
          <p:nvPr/>
        </p:nvSpPr>
        <p:spPr>
          <a:xfrm>
            <a:off x="5351011" y="3576195"/>
            <a:ext cx="1349195" cy="1286795"/>
          </a:xfrm>
          <a:custGeom>
            <a:rect b="b" l="l" r="r" t="t"/>
            <a:pathLst>
              <a:path extrusionOk="0" h="2573590" w="2698391">
                <a:moveTo>
                  <a:pt x="0" y="0"/>
                </a:moveTo>
                <a:lnTo>
                  <a:pt x="2698391" y="0"/>
                </a:lnTo>
                <a:lnTo>
                  <a:pt x="2698391" y="2573591"/>
                </a:lnTo>
                <a:lnTo>
                  <a:pt x="0" y="2573591"/>
                </a:lnTo>
                <a:lnTo>
                  <a:pt x="0" y="0"/>
                </a:lnTo>
                <a:close/>
              </a:path>
            </a:pathLst>
          </a:custGeom>
          <a:blipFill rotWithShape="1">
            <a:blip r:embed="rId8">
              <a:alphaModFix/>
            </a:blip>
            <a:stretch>
              <a:fillRect b="0" l="0" r="0" t="0"/>
            </a:stretch>
          </a:blipFill>
          <a:ln>
            <a:noFill/>
          </a:ln>
        </p:spPr>
      </p:sp>
      <p:sp>
        <p:nvSpPr>
          <p:cNvPr id="87" name="Google Shape;87;p10"/>
          <p:cNvSpPr/>
          <p:nvPr/>
        </p:nvSpPr>
        <p:spPr>
          <a:xfrm>
            <a:off x="3902424" y="2026023"/>
            <a:ext cx="2123184" cy="1104056"/>
          </a:xfrm>
          <a:custGeom>
            <a:rect b="b" l="l" r="r" t="t"/>
            <a:pathLst>
              <a:path extrusionOk="0" h="2208111" w="4246368">
                <a:moveTo>
                  <a:pt x="0" y="0"/>
                </a:moveTo>
                <a:lnTo>
                  <a:pt x="4246368" y="0"/>
                </a:lnTo>
                <a:lnTo>
                  <a:pt x="4246368" y="2208111"/>
                </a:lnTo>
                <a:lnTo>
                  <a:pt x="0" y="2208111"/>
                </a:lnTo>
                <a:lnTo>
                  <a:pt x="0" y="0"/>
                </a:lnTo>
                <a:close/>
              </a:path>
            </a:pathLst>
          </a:custGeom>
          <a:blipFill rotWithShape="1">
            <a:blip r:embed="rId9">
              <a:alphaModFix/>
            </a:blip>
            <a:stretch>
              <a:fillRect b="0" l="0" r="0" t="0"/>
            </a:stretch>
          </a:blipFill>
          <a:ln>
            <a:noFill/>
          </a:ln>
        </p:spPr>
      </p:sp>
      <p:sp>
        <p:nvSpPr>
          <p:cNvPr id="88" name="Google Shape;88;p10"/>
          <p:cNvSpPr/>
          <p:nvPr/>
        </p:nvSpPr>
        <p:spPr>
          <a:xfrm rot="10800000">
            <a:off x="6114730" y="1921508"/>
            <a:ext cx="991847" cy="1318070"/>
          </a:xfrm>
          <a:custGeom>
            <a:rect b="b" l="l" r="r" t="t"/>
            <a:pathLst>
              <a:path extrusionOk="0" h="2636139" w="1983695">
                <a:moveTo>
                  <a:pt x="0" y="0"/>
                </a:moveTo>
                <a:lnTo>
                  <a:pt x="1983695" y="0"/>
                </a:lnTo>
                <a:lnTo>
                  <a:pt x="1983695" y="2636139"/>
                </a:lnTo>
                <a:lnTo>
                  <a:pt x="0" y="2636139"/>
                </a:lnTo>
                <a:lnTo>
                  <a:pt x="0" y="0"/>
                </a:lnTo>
                <a:close/>
              </a:path>
            </a:pathLst>
          </a:custGeom>
          <a:blipFill rotWithShape="1">
            <a:blip r:embed="rId10">
              <a:alphaModFix/>
            </a:blip>
            <a:stretch>
              <a:fillRect b="0" l="0" r="0" t="0"/>
            </a:stretch>
          </a:blipFill>
          <a:ln>
            <a:noFill/>
          </a:ln>
        </p:spPr>
      </p:sp>
      <p:sp>
        <p:nvSpPr>
          <p:cNvPr id="89" name="Google Shape;89;p10"/>
          <p:cNvSpPr/>
          <p:nvPr/>
        </p:nvSpPr>
        <p:spPr>
          <a:xfrm>
            <a:off x="7269673" y="1970475"/>
            <a:ext cx="737665" cy="126910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11">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ubik Black"/>
              <a:buNone/>
              <a:defRPr sz="2800">
                <a:solidFill>
                  <a:schemeClr val="dk1"/>
                </a:solidFill>
                <a:latin typeface="Rubik Black"/>
                <a:ea typeface="Rubik Black"/>
                <a:cs typeface="Rubik Black"/>
                <a:sym typeface="Rubik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ubik Black"/>
              <a:buChar char="●"/>
              <a:defRPr sz="1800">
                <a:solidFill>
                  <a:schemeClr val="dk2"/>
                </a:solidFill>
                <a:latin typeface="Rubik Black"/>
                <a:ea typeface="Rubik Black"/>
                <a:cs typeface="Rubik Black"/>
                <a:sym typeface="Rubik Black"/>
              </a:defRPr>
            </a:lvl1pPr>
            <a:lvl2pPr indent="-317500" lvl="1" marL="914400">
              <a:lnSpc>
                <a:spcPct val="115000"/>
              </a:lnSpc>
              <a:spcBef>
                <a:spcPts val="0"/>
              </a:spcBef>
              <a:spcAft>
                <a:spcPts val="0"/>
              </a:spcAft>
              <a:buClr>
                <a:schemeClr val="dk2"/>
              </a:buClr>
              <a:buSzPts val="1400"/>
              <a:buFont typeface="DM Sans"/>
              <a:buChar char="○"/>
              <a:defRPr b="1">
                <a:solidFill>
                  <a:schemeClr val="dk2"/>
                </a:solidFill>
                <a:latin typeface="DM Sans"/>
                <a:ea typeface="DM Sans"/>
                <a:cs typeface="DM Sans"/>
                <a:sym typeface="DM Sans"/>
              </a:defRPr>
            </a:lvl2pPr>
            <a:lvl3pPr indent="-317500" lvl="2" marL="13716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indent="-317500" lvl="3" marL="18288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indent="-317500" lvl="4" marL="22860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indent="-317500" lvl="5" marL="27432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indent="-317500" lvl="6" marL="32004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indent="-317500" lvl="7" marL="36576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indent="-317500" lvl="8" marL="41148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92" name="Google Shape;92;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93" name="Google Shape;93;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4" name="Google Shape;94;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5" name="Google Shape;95;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5.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4.jpg"/><Relationship Id="rId4" Type="http://schemas.openxmlformats.org/officeDocument/2006/relationships/image" Target="../media/image27.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1.jpg"/><Relationship Id="rId4" Type="http://schemas.openxmlformats.org/officeDocument/2006/relationships/image" Target="../media/image50.jpg"/><Relationship Id="rId5" Type="http://schemas.openxmlformats.org/officeDocument/2006/relationships/image" Target="../media/image33.jpg"/><Relationship Id="rId6" Type="http://schemas.openxmlformats.org/officeDocument/2006/relationships/image" Target="../media/image18.png"/><Relationship Id="rId7"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42.png"/><Relationship Id="rId5"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43.png"/><Relationship Id="rId4" Type="http://schemas.openxmlformats.org/officeDocument/2006/relationships/image" Target="../media/image5.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5.jpg"/><Relationship Id="rId4" Type="http://schemas.openxmlformats.org/officeDocument/2006/relationships/image" Target="../media/image40.png"/><Relationship Id="rId5" Type="http://schemas.openxmlformats.org/officeDocument/2006/relationships/image" Target="../media/image31.png"/><Relationship Id="rId6"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36.jpg"/><Relationship Id="rId4" Type="http://schemas.openxmlformats.org/officeDocument/2006/relationships/image" Target="../media/image1.pn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png"/><Relationship Id="rId11" Type="http://schemas.openxmlformats.org/officeDocument/2006/relationships/image" Target="../media/image5.png"/><Relationship Id="rId10" Type="http://schemas.openxmlformats.org/officeDocument/2006/relationships/image" Target="../media/image4.png"/><Relationship Id="rId12"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25.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3.png"/><Relationship Id="rId5"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44.jpg"/><Relationship Id="rId4" Type="http://schemas.openxmlformats.org/officeDocument/2006/relationships/image" Target="../media/image5.png"/><Relationship Id="rId5"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49.jpg"/><Relationship Id="rId4" Type="http://schemas.openxmlformats.org/officeDocument/2006/relationships/image" Target="../media/image31.png"/><Relationship Id="rId5" Type="http://schemas.openxmlformats.org/officeDocument/2006/relationships/image" Target="../media/image20.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8.jpg"/><Relationship Id="rId4" Type="http://schemas.openxmlformats.org/officeDocument/2006/relationships/image" Target="../media/image27.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47.jp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168" name="Shape 168"/>
        <p:cNvGrpSpPr/>
        <p:nvPr/>
      </p:nvGrpSpPr>
      <p:grpSpPr>
        <a:xfrm>
          <a:off x="0" y="0"/>
          <a:ext cx="0" cy="0"/>
          <a:chOff x="0" y="0"/>
          <a:chExt cx="0" cy="0"/>
        </a:xfrm>
      </p:grpSpPr>
      <p:sp>
        <p:nvSpPr>
          <p:cNvPr id="169" name="Google Shape;169;p23"/>
          <p:cNvSpPr/>
          <p:nvPr/>
        </p:nvSpPr>
        <p:spPr>
          <a:xfrm>
            <a:off x="7254643" y="0"/>
            <a:ext cx="2906077" cy="5143500"/>
          </a:xfrm>
          <a:custGeom>
            <a:rect b="b" l="l" r="r" t="t"/>
            <a:pathLst>
              <a:path extrusionOk="0" h="10287000" w="5812155">
                <a:moveTo>
                  <a:pt x="0" y="0"/>
                </a:moveTo>
                <a:lnTo>
                  <a:pt x="5812155" y="0"/>
                </a:lnTo>
                <a:lnTo>
                  <a:pt x="5812155" y="10287000"/>
                </a:lnTo>
                <a:lnTo>
                  <a:pt x="0" y="10287000"/>
                </a:lnTo>
                <a:lnTo>
                  <a:pt x="0" y="0"/>
                </a:lnTo>
                <a:close/>
              </a:path>
            </a:pathLst>
          </a:custGeom>
          <a:blipFill rotWithShape="1">
            <a:blip r:embed="rId3">
              <a:alphaModFix/>
            </a:blip>
            <a:stretch>
              <a:fillRect b="0" l="0" r="0" t="0"/>
            </a:stretch>
          </a:blipFill>
          <a:ln>
            <a:noFill/>
          </a:ln>
        </p:spPr>
      </p:sp>
      <p:sp>
        <p:nvSpPr>
          <p:cNvPr id="170" name="Google Shape;170;p23"/>
          <p:cNvSpPr/>
          <p:nvPr/>
        </p:nvSpPr>
        <p:spPr>
          <a:xfrm rot="5400000">
            <a:off x="-909828" y="909828"/>
            <a:ext cx="3657600" cy="1837944"/>
          </a:xfrm>
          <a:custGeom>
            <a:rect b="b" l="l" r="r" t="t"/>
            <a:pathLst>
              <a:path extrusionOk="0" h="3675888" w="7315200">
                <a:moveTo>
                  <a:pt x="0" y="0"/>
                </a:moveTo>
                <a:lnTo>
                  <a:pt x="7315200" y="0"/>
                </a:lnTo>
                <a:lnTo>
                  <a:pt x="7315200" y="3675888"/>
                </a:lnTo>
                <a:lnTo>
                  <a:pt x="0" y="3675888"/>
                </a:lnTo>
                <a:lnTo>
                  <a:pt x="0" y="0"/>
                </a:lnTo>
                <a:close/>
              </a:path>
            </a:pathLst>
          </a:custGeom>
          <a:blipFill rotWithShape="1">
            <a:blip r:embed="rId4">
              <a:alphaModFix/>
            </a:blip>
            <a:stretch>
              <a:fillRect b="0" l="0" r="0" t="0"/>
            </a:stretch>
          </a:blipFill>
          <a:ln>
            <a:noFill/>
          </a:ln>
        </p:spPr>
      </p:sp>
      <p:sp>
        <p:nvSpPr>
          <p:cNvPr id="171" name="Google Shape;171;p23"/>
          <p:cNvSpPr/>
          <p:nvPr/>
        </p:nvSpPr>
        <p:spPr>
          <a:xfrm>
            <a:off x="-909828" y="3657600"/>
            <a:ext cx="3657600" cy="1901952"/>
          </a:xfrm>
          <a:custGeom>
            <a:rect b="b" l="l" r="r" t="t"/>
            <a:pathLst>
              <a:path extrusionOk="0" h="3803904" w="7315200">
                <a:moveTo>
                  <a:pt x="0" y="0"/>
                </a:moveTo>
                <a:lnTo>
                  <a:pt x="7315200" y="0"/>
                </a:lnTo>
                <a:lnTo>
                  <a:pt x="7315200" y="3803904"/>
                </a:lnTo>
                <a:lnTo>
                  <a:pt x="0" y="3803904"/>
                </a:lnTo>
                <a:lnTo>
                  <a:pt x="0" y="0"/>
                </a:lnTo>
                <a:close/>
              </a:path>
            </a:pathLst>
          </a:custGeom>
          <a:blipFill rotWithShape="1">
            <a:blip r:embed="rId5">
              <a:alphaModFix/>
            </a:blip>
            <a:stretch>
              <a:fillRect b="0" l="0" r="0" t="0"/>
            </a:stretch>
          </a:blipFill>
          <a:ln>
            <a:noFill/>
          </a:ln>
        </p:spPr>
      </p:sp>
      <p:sp>
        <p:nvSpPr>
          <p:cNvPr id="172" name="Google Shape;172;p23"/>
          <p:cNvSpPr/>
          <p:nvPr/>
        </p:nvSpPr>
        <p:spPr>
          <a:xfrm>
            <a:off x="303948" y="2739681"/>
            <a:ext cx="1864413" cy="1864413"/>
          </a:xfrm>
          <a:custGeom>
            <a:rect b="b" l="l" r="r" t="t"/>
            <a:pathLst>
              <a:path extrusionOk="0" h="3728826" w="3728826">
                <a:moveTo>
                  <a:pt x="0" y="0"/>
                </a:moveTo>
                <a:lnTo>
                  <a:pt x="3728826" y="0"/>
                </a:lnTo>
                <a:lnTo>
                  <a:pt x="3728826" y="3728826"/>
                </a:lnTo>
                <a:lnTo>
                  <a:pt x="0" y="3728826"/>
                </a:lnTo>
                <a:lnTo>
                  <a:pt x="0" y="0"/>
                </a:lnTo>
                <a:close/>
              </a:path>
            </a:pathLst>
          </a:custGeom>
          <a:blipFill rotWithShape="1">
            <a:blip r:embed="rId6">
              <a:alphaModFix/>
            </a:blip>
            <a:stretch>
              <a:fillRect b="0" l="0" r="0" t="0"/>
            </a:stretch>
          </a:blipFill>
          <a:ln>
            <a:noFill/>
          </a:ln>
        </p:spPr>
      </p:sp>
      <p:grpSp>
        <p:nvGrpSpPr>
          <p:cNvPr id="173" name="Google Shape;173;p23"/>
          <p:cNvGrpSpPr/>
          <p:nvPr/>
        </p:nvGrpSpPr>
        <p:grpSpPr>
          <a:xfrm rot="-1274640">
            <a:off x="3527012" y="3204830"/>
            <a:ext cx="4026455" cy="934099"/>
            <a:chOff x="76191" y="0"/>
            <a:chExt cx="1498200" cy="812800"/>
          </a:xfrm>
        </p:grpSpPr>
        <p:sp>
          <p:nvSpPr>
            <p:cNvPr id="174" name="Google Shape;174;p23"/>
            <p:cNvSpPr/>
            <p:nvPr/>
          </p:nvSpPr>
          <p:spPr>
            <a:xfrm>
              <a:off x="476981" y="0"/>
              <a:ext cx="809173" cy="812800"/>
            </a:xfrm>
            <a:custGeom>
              <a:rect b="b" l="l" r="r" t="t"/>
              <a:pathLst>
                <a:path extrusionOk="0" h="812800" w="809173">
                  <a:moveTo>
                    <a:pt x="404587" y="0"/>
                  </a:moveTo>
                  <a:cubicBezTo>
                    <a:pt x="628326" y="1001"/>
                    <a:pt x="809173" y="182659"/>
                    <a:pt x="809173" y="406400"/>
                  </a:cubicBezTo>
                  <a:cubicBezTo>
                    <a:pt x="809173"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571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5" name="Google Shape;175;p23"/>
            <p:cNvSpPr txBox="1"/>
            <p:nvPr/>
          </p:nvSpPr>
          <p:spPr>
            <a:xfrm>
              <a:off x="76191" y="76210"/>
              <a:ext cx="1498200" cy="660300"/>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1" i="0" lang="en" sz="1900" u="none" cap="none" strike="noStrike">
                  <a:solidFill>
                    <a:srgbClr val="000000"/>
                  </a:solidFill>
                  <a:latin typeface="DM Sans"/>
                  <a:ea typeface="DM Sans"/>
                  <a:cs typeface="DM Sans"/>
                  <a:sym typeface="DM Sans"/>
                </a:rPr>
                <a:t>Presentation</a:t>
              </a:r>
              <a:endParaRPr sz="700"/>
            </a:p>
          </p:txBody>
        </p:sp>
      </p:grpSp>
      <p:sp>
        <p:nvSpPr>
          <p:cNvPr id="176" name="Google Shape;176;p23"/>
          <p:cNvSpPr txBox="1"/>
          <p:nvPr/>
        </p:nvSpPr>
        <p:spPr>
          <a:xfrm>
            <a:off x="2215741" y="1509084"/>
            <a:ext cx="4712400" cy="178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800" u="none" cap="none" strike="noStrike">
                <a:solidFill>
                  <a:srgbClr val="E9201E"/>
                </a:solidFill>
                <a:latin typeface="Rubik Black"/>
                <a:ea typeface="Rubik Black"/>
                <a:cs typeface="Rubik Black"/>
                <a:sym typeface="Rubik Black"/>
              </a:rPr>
              <a:t>University Webinar</a:t>
            </a:r>
            <a:endParaRPr sz="700"/>
          </a:p>
        </p:txBody>
      </p:sp>
      <p:sp>
        <p:nvSpPr>
          <p:cNvPr id="177" name="Google Shape;177;p23"/>
          <p:cNvSpPr/>
          <p:nvPr/>
        </p:nvSpPr>
        <p:spPr>
          <a:xfrm>
            <a:off x="5820313" y="-703503"/>
            <a:ext cx="1821259" cy="1796217"/>
          </a:xfrm>
          <a:custGeom>
            <a:rect b="b" l="l" r="r" t="t"/>
            <a:pathLst>
              <a:path extrusionOk="0" h="3592433" w="3642517">
                <a:moveTo>
                  <a:pt x="0" y="0"/>
                </a:moveTo>
                <a:lnTo>
                  <a:pt x="3642517" y="0"/>
                </a:lnTo>
                <a:lnTo>
                  <a:pt x="3642517" y="3592432"/>
                </a:lnTo>
                <a:lnTo>
                  <a:pt x="0" y="359243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383" name="Shape 383"/>
        <p:cNvGrpSpPr/>
        <p:nvPr/>
      </p:nvGrpSpPr>
      <p:grpSpPr>
        <a:xfrm>
          <a:off x="0" y="0"/>
          <a:ext cx="0" cy="0"/>
          <a:chOff x="0" y="0"/>
          <a:chExt cx="0" cy="0"/>
        </a:xfrm>
      </p:grpSpPr>
      <p:grpSp>
        <p:nvGrpSpPr>
          <p:cNvPr id="384" name="Google Shape;384;p32"/>
          <p:cNvGrpSpPr/>
          <p:nvPr/>
        </p:nvGrpSpPr>
        <p:grpSpPr>
          <a:xfrm>
            <a:off x="6153150" y="-544785"/>
            <a:ext cx="3169080" cy="1630635"/>
            <a:chOff x="0" y="-28575"/>
            <a:chExt cx="1669309" cy="858935"/>
          </a:xfrm>
        </p:grpSpPr>
        <p:sp>
          <p:nvSpPr>
            <p:cNvPr id="385" name="Google Shape;385;p32"/>
            <p:cNvSpPr/>
            <p:nvPr/>
          </p:nvSpPr>
          <p:spPr>
            <a:xfrm>
              <a:off x="0" y="0"/>
              <a:ext cx="1669309" cy="830360"/>
            </a:xfrm>
            <a:custGeom>
              <a:rect b="b" l="l" r="r" t="t"/>
              <a:pathLst>
                <a:path extrusionOk="0" h="830360" w="1669309">
                  <a:moveTo>
                    <a:pt x="0" y="0"/>
                  </a:moveTo>
                  <a:lnTo>
                    <a:pt x="1669309" y="0"/>
                  </a:lnTo>
                  <a:lnTo>
                    <a:pt x="1669309" y="830360"/>
                  </a:lnTo>
                  <a:lnTo>
                    <a:pt x="0" y="830360"/>
                  </a:lnTo>
                  <a:close/>
                </a:path>
              </a:pathLst>
            </a:custGeom>
            <a:solidFill>
              <a:srgbClr val="53BCEA"/>
            </a:solidFill>
            <a:ln>
              <a:noFill/>
            </a:ln>
          </p:spPr>
        </p:sp>
        <p:sp>
          <p:nvSpPr>
            <p:cNvPr id="386" name="Google Shape;386;p32"/>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7" name="Google Shape;387;p32"/>
          <p:cNvGrpSpPr/>
          <p:nvPr/>
        </p:nvGrpSpPr>
        <p:grpSpPr>
          <a:xfrm>
            <a:off x="6176963" y="3512865"/>
            <a:ext cx="2967038" cy="1630635"/>
            <a:chOff x="0" y="-28575"/>
            <a:chExt cx="1562884" cy="858935"/>
          </a:xfrm>
        </p:grpSpPr>
        <p:sp>
          <p:nvSpPr>
            <p:cNvPr id="388" name="Google Shape;388;p32"/>
            <p:cNvSpPr/>
            <p:nvPr/>
          </p:nvSpPr>
          <p:spPr>
            <a:xfrm>
              <a:off x="0" y="0"/>
              <a:ext cx="1562884" cy="830360"/>
            </a:xfrm>
            <a:custGeom>
              <a:rect b="b" l="l" r="r" t="t"/>
              <a:pathLst>
                <a:path extrusionOk="0" h="830360" w="1562884">
                  <a:moveTo>
                    <a:pt x="0" y="0"/>
                  </a:moveTo>
                  <a:lnTo>
                    <a:pt x="1562884" y="0"/>
                  </a:lnTo>
                  <a:lnTo>
                    <a:pt x="1562884" y="830360"/>
                  </a:lnTo>
                  <a:lnTo>
                    <a:pt x="0" y="830360"/>
                  </a:lnTo>
                  <a:close/>
                </a:path>
              </a:pathLst>
            </a:custGeom>
            <a:solidFill>
              <a:srgbClr val="DDCC46"/>
            </a:solidFill>
            <a:ln>
              <a:noFill/>
            </a:ln>
          </p:spPr>
        </p:sp>
        <p:sp>
          <p:nvSpPr>
            <p:cNvPr id="389" name="Google Shape;389;p32"/>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90" name="Google Shape;390;p32"/>
          <p:cNvCxnSpPr/>
          <p:nvPr/>
        </p:nvCxnSpPr>
        <p:spPr>
          <a:xfrm>
            <a:off x="6176963" y="-233795"/>
            <a:ext cx="0" cy="5491628"/>
          </a:xfrm>
          <a:prstGeom prst="straightConnector1">
            <a:avLst/>
          </a:prstGeom>
          <a:noFill/>
          <a:ln cap="flat" cmpd="sng" w="95250">
            <a:solidFill>
              <a:srgbClr val="000000"/>
            </a:solidFill>
            <a:prstDash val="solid"/>
            <a:round/>
            <a:headEnd len="sm" w="sm" type="none"/>
            <a:tailEnd len="sm" w="sm" type="none"/>
          </a:ln>
        </p:spPr>
      </p:cxnSp>
      <p:pic>
        <p:nvPicPr>
          <p:cNvPr id="391" name="Google Shape;391;p32"/>
          <p:cNvPicPr preferRelativeResize="0"/>
          <p:nvPr/>
        </p:nvPicPr>
        <p:blipFill rotWithShape="1">
          <a:blip r:embed="rId3">
            <a:alphaModFix/>
          </a:blip>
          <a:srcRect b="14357" l="0" r="0" t="26315"/>
          <a:stretch/>
        </p:blipFill>
        <p:spPr>
          <a:xfrm>
            <a:off x="2990850" y="1109663"/>
            <a:ext cx="6153150" cy="2433638"/>
          </a:xfrm>
          <a:prstGeom prst="rect">
            <a:avLst/>
          </a:prstGeom>
          <a:noFill/>
          <a:ln>
            <a:noFill/>
          </a:ln>
        </p:spPr>
      </p:pic>
      <p:sp>
        <p:nvSpPr>
          <p:cNvPr id="392" name="Google Shape;392;p32"/>
          <p:cNvSpPr txBox="1"/>
          <p:nvPr/>
        </p:nvSpPr>
        <p:spPr>
          <a:xfrm>
            <a:off x="1187525" y="238125"/>
            <a:ext cx="3488319" cy="619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Learnings</a:t>
            </a:r>
            <a:endParaRPr sz="700"/>
          </a:p>
        </p:txBody>
      </p:sp>
      <p:grpSp>
        <p:nvGrpSpPr>
          <p:cNvPr id="393" name="Google Shape;393;p32"/>
          <p:cNvGrpSpPr/>
          <p:nvPr/>
        </p:nvGrpSpPr>
        <p:grpSpPr>
          <a:xfrm>
            <a:off x="0" y="3512865"/>
            <a:ext cx="2943225" cy="1630635"/>
            <a:chOff x="0" y="-28575"/>
            <a:chExt cx="1550341" cy="858935"/>
          </a:xfrm>
        </p:grpSpPr>
        <p:sp>
          <p:nvSpPr>
            <p:cNvPr id="394" name="Google Shape;394;p32"/>
            <p:cNvSpPr/>
            <p:nvPr/>
          </p:nvSpPr>
          <p:spPr>
            <a:xfrm>
              <a:off x="0" y="0"/>
              <a:ext cx="1550341" cy="830360"/>
            </a:xfrm>
            <a:custGeom>
              <a:rect b="b" l="l" r="r" t="t"/>
              <a:pathLst>
                <a:path extrusionOk="0" h="830360" w="1550341">
                  <a:moveTo>
                    <a:pt x="0" y="0"/>
                  </a:moveTo>
                  <a:lnTo>
                    <a:pt x="1550341" y="0"/>
                  </a:lnTo>
                  <a:lnTo>
                    <a:pt x="1550341" y="830360"/>
                  </a:lnTo>
                  <a:lnTo>
                    <a:pt x="0" y="830360"/>
                  </a:lnTo>
                  <a:close/>
                </a:path>
              </a:pathLst>
            </a:custGeom>
            <a:solidFill>
              <a:srgbClr val="53BCEA"/>
            </a:solidFill>
            <a:ln>
              <a:noFill/>
            </a:ln>
          </p:spPr>
        </p:sp>
        <p:sp>
          <p:nvSpPr>
            <p:cNvPr id="395" name="Google Shape;395;p32"/>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6" name="Google Shape;396;p32"/>
          <p:cNvGrpSpPr/>
          <p:nvPr/>
        </p:nvGrpSpPr>
        <p:grpSpPr>
          <a:xfrm>
            <a:off x="-199293" y="1055415"/>
            <a:ext cx="3166331" cy="2511698"/>
            <a:chOff x="0" y="-28575"/>
            <a:chExt cx="1667861" cy="1323034"/>
          </a:xfrm>
        </p:grpSpPr>
        <p:sp>
          <p:nvSpPr>
            <p:cNvPr id="397" name="Google Shape;397;p32"/>
            <p:cNvSpPr/>
            <p:nvPr/>
          </p:nvSpPr>
          <p:spPr>
            <a:xfrm>
              <a:off x="0" y="0"/>
              <a:ext cx="1667861" cy="1294459"/>
            </a:xfrm>
            <a:custGeom>
              <a:rect b="b" l="l" r="r" t="t"/>
              <a:pathLst>
                <a:path extrusionOk="0" h="1294459" w="1667861">
                  <a:moveTo>
                    <a:pt x="0" y="0"/>
                  </a:moveTo>
                  <a:lnTo>
                    <a:pt x="1667861" y="0"/>
                  </a:lnTo>
                  <a:lnTo>
                    <a:pt x="1667861" y="1294459"/>
                  </a:lnTo>
                  <a:lnTo>
                    <a:pt x="0" y="1294459"/>
                  </a:lnTo>
                  <a:close/>
                </a:path>
              </a:pathLst>
            </a:custGeom>
            <a:solidFill>
              <a:srgbClr val="E9201E"/>
            </a:solidFill>
            <a:ln>
              <a:noFill/>
            </a:ln>
          </p:spPr>
        </p:sp>
        <p:sp>
          <p:nvSpPr>
            <p:cNvPr id="398" name="Google Shape;398;p32"/>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9" name="Google Shape;399;p32"/>
          <p:cNvSpPr txBox="1"/>
          <p:nvPr/>
        </p:nvSpPr>
        <p:spPr>
          <a:xfrm>
            <a:off x="503925" y="3824288"/>
            <a:ext cx="1935376" cy="1952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300" u="none" cap="none" strike="noStrike">
                <a:solidFill>
                  <a:srgbClr val="000000"/>
                </a:solidFill>
                <a:latin typeface="DM Sans"/>
                <a:ea typeface="DM Sans"/>
                <a:cs typeface="DM Sans"/>
                <a:sym typeface="DM Sans"/>
              </a:rPr>
              <a:t>Topic One</a:t>
            </a:r>
            <a:endParaRPr sz="700"/>
          </a:p>
        </p:txBody>
      </p:sp>
      <p:sp>
        <p:nvSpPr>
          <p:cNvPr id="400" name="Google Shape;400;p32"/>
          <p:cNvSpPr txBox="1"/>
          <p:nvPr/>
        </p:nvSpPr>
        <p:spPr>
          <a:xfrm>
            <a:off x="503924" y="4370139"/>
            <a:ext cx="19353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DM Sans"/>
                <a:ea typeface="DM Sans"/>
                <a:cs typeface="DM Sans"/>
                <a:sym typeface="DM Sans"/>
              </a:rPr>
              <a:t>Elaborate on what you want to discuss. </a:t>
            </a:r>
            <a:endParaRPr sz="700"/>
          </a:p>
        </p:txBody>
      </p:sp>
      <p:grpSp>
        <p:nvGrpSpPr>
          <p:cNvPr id="401" name="Google Shape;401;p32"/>
          <p:cNvGrpSpPr/>
          <p:nvPr/>
        </p:nvGrpSpPr>
        <p:grpSpPr>
          <a:xfrm>
            <a:off x="3563812" y="3823097"/>
            <a:ext cx="2016338" cy="916095"/>
            <a:chOff x="0" y="9525"/>
            <a:chExt cx="5376900" cy="2442920"/>
          </a:xfrm>
        </p:grpSpPr>
        <p:sp>
          <p:nvSpPr>
            <p:cNvPr id="402" name="Google Shape;402;p32"/>
            <p:cNvSpPr txBox="1"/>
            <p:nvPr/>
          </p:nvSpPr>
          <p:spPr>
            <a:xfrm>
              <a:off x="0" y="9525"/>
              <a:ext cx="5376900" cy="533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Topic Two</a:t>
              </a:r>
              <a:endParaRPr sz="700"/>
            </a:p>
          </p:txBody>
        </p:sp>
        <p:sp>
          <p:nvSpPr>
            <p:cNvPr id="403" name="Google Shape;403;p32"/>
            <p:cNvSpPr txBox="1"/>
            <p:nvPr/>
          </p:nvSpPr>
          <p:spPr>
            <a:xfrm>
              <a:off x="0" y="1467245"/>
              <a:ext cx="51609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DM Sans"/>
                  <a:ea typeface="DM Sans"/>
                  <a:cs typeface="DM Sans"/>
                  <a:sym typeface="DM Sans"/>
                </a:rPr>
                <a:t>Elaborate on what you want to discuss. </a:t>
              </a:r>
              <a:endParaRPr sz="700"/>
            </a:p>
          </p:txBody>
        </p:sp>
      </p:grpSp>
      <p:sp>
        <p:nvSpPr>
          <p:cNvPr id="404" name="Google Shape;404;p32"/>
          <p:cNvSpPr txBox="1"/>
          <p:nvPr/>
        </p:nvSpPr>
        <p:spPr>
          <a:xfrm>
            <a:off x="6692794" y="3824288"/>
            <a:ext cx="1935376" cy="1952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300" u="none" cap="none" strike="noStrike">
                <a:solidFill>
                  <a:srgbClr val="000000"/>
                </a:solidFill>
                <a:latin typeface="DM Sans"/>
                <a:ea typeface="DM Sans"/>
                <a:cs typeface="DM Sans"/>
                <a:sym typeface="DM Sans"/>
              </a:rPr>
              <a:t>Topic Three</a:t>
            </a:r>
            <a:endParaRPr sz="700"/>
          </a:p>
        </p:txBody>
      </p:sp>
      <p:sp>
        <p:nvSpPr>
          <p:cNvPr id="405" name="Google Shape;405;p32"/>
          <p:cNvSpPr txBox="1"/>
          <p:nvPr/>
        </p:nvSpPr>
        <p:spPr>
          <a:xfrm>
            <a:off x="6665452" y="4363789"/>
            <a:ext cx="19902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DM Sans"/>
                <a:ea typeface="DM Sans"/>
                <a:cs typeface="DM Sans"/>
                <a:sym typeface="DM Sans"/>
              </a:rPr>
              <a:t>Elaborate on what you want to discuss. </a:t>
            </a:r>
            <a:endParaRPr sz="700"/>
          </a:p>
        </p:txBody>
      </p:sp>
      <p:cxnSp>
        <p:nvCxnSpPr>
          <p:cNvPr id="406" name="Google Shape;406;p32"/>
          <p:cNvCxnSpPr/>
          <p:nvPr/>
        </p:nvCxnSpPr>
        <p:spPr>
          <a:xfrm>
            <a:off x="-256336" y="1109663"/>
            <a:ext cx="9916785" cy="0"/>
          </a:xfrm>
          <a:prstGeom prst="straightConnector1">
            <a:avLst/>
          </a:prstGeom>
          <a:noFill/>
          <a:ln cap="flat" cmpd="sng" w="95250">
            <a:solidFill>
              <a:srgbClr val="000000"/>
            </a:solidFill>
            <a:prstDash val="solid"/>
            <a:round/>
            <a:headEnd len="sm" w="sm" type="none"/>
            <a:tailEnd len="sm" w="sm" type="none"/>
          </a:ln>
        </p:spPr>
      </p:cxnSp>
      <p:cxnSp>
        <p:nvCxnSpPr>
          <p:cNvPr id="407" name="Google Shape;407;p32"/>
          <p:cNvCxnSpPr/>
          <p:nvPr/>
        </p:nvCxnSpPr>
        <p:spPr>
          <a:xfrm>
            <a:off x="-256336" y="3567113"/>
            <a:ext cx="9916785" cy="0"/>
          </a:xfrm>
          <a:prstGeom prst="straightConnector1">
            <a:avLst/>
          </a:prstGeom>
          <a:noFill/>
          <a:ln cap="flat" cmpd="sng" w="95250">
            <a:solidFill>
              <a:srgbClr val="000000"/>
            </a:solidFill>
            <a:prstDash val="solid"/>
            <a:round/>
            <a:headEnd len="sm" w="sm" type="none"/>
            <a:tailEnd len="sm" w="sm" type="none"/>
          </a:ln>
        </p:spPr>
      </p:cxnSp>
      <p:cxnSp>
        <p:nvCxnSpPr>
          <p:cNvPr id="408" name="Google Shape;408;p32"/>
          <p:cNvCxnSpPr/>
          <p:nvPr/>
        </p:nvCxnSpPr>
        <p:spPr>
          <a:xfrm>
            <a:off x="-256336" y="4192339"/>
            <a:ext cx="9916785" cy="0"/>
          </a:xfrm>
          <a:prstGeom prst="straightConnector1">
            <a:avLst/>
          </a:prstGeom>
          <a:noFill/>
          <a:ln cap="flat" cmpd="sng" w="95250">
            <a:solidFill>
              <a:srgbClr val="000000"/>
            </a:solidFill>
            <a:prstDash val="solid"/>
            <a:round/>
            <a:headEnd len="sm" w="sm" type="none"/>
            <a:tailEnd len="sm" w="sm" type="none"/>
          </a:ln>
        </p:spPr>
      </p:cxnSp>
      <p:cxnSp>
        <p:nvCxnSpPr>
          <p:cNvPr id="409" name="Google Shape;409;p32"/>
          <p:cNvCxnSpPr/>
          <p:nvPr/>
        </p:nvCxnSpPr>
        <p:spPr>
          <a:xfrm>
            <a:off x="2967038" y="1085850"/>
            <a:ext cx="0" cy="5491628"/>
          </a:xfrm>
          <a:prstGeom prst="straightConnector1">
            <a:avLst/>
          </a:prstGeom>
          <a:noFill/>
          <a:ln cap="flat" cmpd="sng" w="95250">
            <a:solidFill>
              <a:srgbClr val="000000"/>
            </a:solidFill>
            <a:prstDash val="solid"/>
            <a:round/>
            <a:headEnd len="sm" w="sm" type="none"/>
            <a:tailEnd len="sm" w="sm" type="none"/>
          </a:ln>
        </p:spPr>
      </p:cxnSp>
      <p:sp>
        <p:nvSpPr>
          <p:cNvPr id="410" name="Google Shape;410;p32"/>
          <p:cNvSpPr/>
          <p:nvPr/>
        </p:nvSpPr>
        <p:spPr>
          <a:xfrm>
            <a:off x="1619592" y="1129313"/>
            <a:ext cx="2471787" cy="2437800"/>
          </a:xfrm>
          <a:custGeom>
            <a:rect b="b" l="l" r="r" t="t"/>
            <a:pathLst>
              <a:path extrusionOk="0" h="4875599" w="4943573">
                <a:moveTo>
                  <a:pt x="0" y="0"/>
                </a:moveTo>
                <a:lnTo>
                  <a:pt x="4943573" y="0"/>
                </a:lnTo>
                <a:lnTo>
                  <a:pt x="4943573" y="4875599"/>
                </a:lnTo>
                <a:lnTo>
                  <a:pt x="0" y="4875599"/>
                </a:lnTo>
                <a:lnTo>
                  <a:pt x="0" y="0"/>
                </a:lnTo>
                <a:close/>
              </a:path>
            </a:pathLst>
          </a:custGeom>
          <a:blipFill rotWithShape="1">
            <a:blip r:embed="rId4">
              <a:alphaModFix/>
            </a:blip>
            <a:stretch>
              <a:fillRect b="0" l="0" r="0" t="0"/>
            </a:stretch>
          </a:blipFill>
          <a:ln>
            <a:noFill/>
          </a:ln>
        </p:spPr>
      </p:sp>
      <p:sp>
        <p:nvSpPr>
          <p:cNvPr id="411" name="Google Shape;411;p32"/>
          <p:cNvSpPr/>
          <p:nvPr/>
        </p:nvSpPr>
        <p:spPr>
          <a:xfrm>
            <a:off x="0" y="1109663"/>
            <a:ext cx="1428393" cy="2457450"/>
          </a:xfrm>
          <a:custGeom>
            <a:rect b="b" l="l" r="r" t="t"/>
            <a:pathLst>
              <a:path extrusionOk="0" h="4914900" w="2856786">
                <a:moveTo>
                  <a:pt x="0" y="0"/>
                </a:moveTo>
                <a:lnTo>
                  <a:pt x="2856786" y="0"/>
                </a:lnTo>
                <a:lnTo>
                  <a:pt x="2856786" y="4914900"/>
                </a:lnTo>
                <a:lnTo>
                  <a:pt x="0" y="49149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415" name="Shape 415"/>
        <p:cNvGrpSpPr/>
        <p:nvPr/>
      </p:nvGrpSpPr>
      <p:grpSpPr>
        <a:xfrm>
          <a:off x="0" y="0"/>
          <a:ext cx="0" cy="0"/>
          <a:chOff x="0" y="0"/>
          <a:chExt cx="0" cy="0"/>
        </a:xfrm>
      </p:grpSpPr>
      <p:sp>
        <p:nvSpPr>
          <p:cNvPr id="416" name="Google Shape;416;p33"/>
          <p:cNvSpPr txBox="1"/>
          <p:nvPr/>
        </p:nvSpPr>
        <p:spPr>
          <a:xfrm>
            <a:off x="200025" y="471488"/>
            <a:ext cx="8743950" cy="619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Write a caption for the photos.</a:t>
            </a:r>
            <a:endParaRPr sz="700"/>
          </a:p>
        </p:txBody>
      </p:sp>
      <p:grpSp>
        <p:nvGrpSpPr>
          <p:cNvPr id="417" name="Google Shape;417;p33"/>
          <p:cNvGrpSpPr/>
          <p:nvPr/>
        </p:nvGrpSpPr>
        <p:grpSpPr>
          <a:xfrm>
            <a:off x="0" y="1511504"/>
            <a:ext cx="9144000" cy="3631996"/>
            <a:chOff x="0" y="0"/>
            <a:chExt cx="24384000" cy="9685323"/>
          </a:xfrm>
        </p:grpSpPr>
        <p:pic>
          <p:nvPicPr>
            <p:cNvPr id="418" name="Google Shape;418;p33"/>
            <p:cNvPicPr preferRelativeResize="0"/>
            <p:nvPr/>
          </p:nvPicPr>
          <p:blipFill rotWithShape="1">
            <a:blip r:embed="rId3">
              <a:alphaModFix/>
            </a:blip>
            <a:srcRect b="0" l="35080" r="9553" t="0"/>
            <a:stretch/>
          </p:blipFill>
          <p:spPr>
            <a:xfrm>
              <a:off x="0" y="0"/>
              <a:ext cx="8043333" cy="9685323"/>
            </a:xfrm>
            <a:prstGeom prst="rect">
              <a:avLst/>
            </a:prstGeom>
            <a:noFill/>
            <a:ln>
              <a:noFill/>
            </a:ln>
          </p:spPr>
        </p:pic>
        <p:pic>
          <p:nvPicPr>
            <p:cNvPr id="419" name="Google Shape;419;p33"/>
            <p:cNvPicPr preferRelativeResize="0"/>
            <p:nvPr/>
          </p:nvPicPr>
          <p:blipFill rotWithShape="1">
            <a:blip r:embed="rId4">
              <a:alphaModFix/>
            </a:blip>
            <a:srcRect b="0" l="20760" r="35651" t="21221"/>
            <a:stretch/>
          </p:blipFill>
          <p:spPr>
            <a:xfrm>
              <a:off x="8170333" y="0"/>
              <a:ext cx="8043333" cy="9685323"/>
            </a:xfrm>
            <a:prstGeom prst="rect">
              <a:avLst/>
            </a:prstGeom>
            <a:noFill/>
            <a:ln>
              <a:noFill/>
            </a:ln>
          </p:spPr>
        </p:pic>
        <p:pic>
          <p:nvPicPr>
            <p:cNvPr id="420" name="Google Shape;420;p33"/>
            <p:cNvPicPr preferRelativeResize="0"/>
            <p:nvPr/>
          </p:nvPicPr>
          <p:blipFill rotWithShape="1">
            <a:blip r:embed="rId5">
              <a:alphaModFix/>
            </a:blip>
            <a:srcRect b="0" l="23165" r="23164" t="0"/>
            <a:stretch/>
          </p:blipFill>
          <p:spPr>
            <a:xfrm>
              <a:off x="16340667" y="0"/>
              <a:ext cx="8043333" cy="9685323"/>
            </a:xfrm>
            <a:prstGeom prst="rect">
              <a:avLst/>
            </a:prstGeom>
            <a:noFill/>
            <a:ln>
              <a:noFill/>
            </a:ln>
          </p:spPr>
        </p:pic>
      </p:grpSp>
      <p:grpSp>
        <p:nvGrpSpPr>
          <p:cNvPr id="421" name="Google Shape;421;p33"/>
          <p:cNvGrpSpPr/>
          <p:nvPr/>
        </p:nvGrpSpPr>
        <p:grpSpPr>
          <a:xfrm>
            <a:off x="3069797" y="4190251"/>
            <a:ext cx="3009900" cy="1597298"/>
            <a:chOff x="0" y="-28575"/>
            <a:chExt cx="1585462" cy="841375"/>
          </a:xfrm>
        </p:grpSpPr>
        <p:sp>
          <p:nvSpPr>
            <p:cNvPr id="422" name="Google Shape;422;p33"/>
            <p:cNvSpPr/>
            <p:nvPr/>
          </p:nvSpPr>
          <p:spPr>
            <a:xfrm>
              <a:off x="0" y="0"/>
              <a:ext cx="1585462" cy="461005"/>
            </a:xfrm>
            <a:custGeom>
              <a:rect b="b" l="l" r="r" t="t"/>
              <a:pathLst>
                <a:path extrusionOk="0" h="461005" w="1585462">
                  <a:moveTo>
                    <a:pt x="0" y="0"/>
                  </a:moveTo>
                  <a:lnTo>
                    <a:pt x="1585462" y="0"/>
                  </a:lnTo>
                  <a:lnTo>
                    <a:pt x="1585462" y="461005"/>
                  </a:lnTo>
                  <a:lnTo>
                    <a:pt x="0" y="461005"/>
                  </a:lnTo>
                  <a:close/>
                </a:path>
              </a:pathLst>
            </a:custGeom>
            <a:solidFill>
              <a:srgbClr val="53BCEA"/>
            </a:solidFill>
            <a:ln>
              <a:noFill/>
            </a:ln>
          </p:spPr>
        </p:sp>
        <p:sp>
          <p:nvSpPr>
            <p:cNvPr id="423" name="Google Shape;423;p33"/>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424" name="Google Shape;424;p33"/>
          <p:cNvCxnSpPr/>
          <p:nvPr/>
        </p:nvCxnSpPr>
        <p:spPr>
          <a:xfrm>
            <a:off x="-256336" y="1487692"/>
            <a:ext cx="9916785" cy="0"/>
          </a:xfrm>
          <a:prstGeom prst="straightConnector1">
            <a:avLst/>
          </a:prstGeom>
          <a:noFill/>
          <a:ln cap="flat" cmpd="sng" w="95250">
            <a:solidFill>
              <a:srgbClr val="000000"/>
            </a:solidFill>
            <a:prstDash val="solid"/>
            <a:round/>
            <a:headEnd len="sm" w="sm" type="none"/>
            <a:tailEnd len="sm" w="sm" type="none"/>
          </a:ln>
        </p:spPr>
      </p:cxnSp>
      <p:cxnSp>
        <p:nvCxnSpPr>
          <p:cNvPr id="425" name="Google Shape;425;p33"/>
          <p:cNvCxnSpPr/>
          <p:nvPr/>
        </p:nvCxnSpPr>
        <p:spPr>
          <a:xfrm>
            <a:off x="-256336" y="5119688"/>
            <a:ext cx="9916785" cy="0"/>
          </a:xfrm>
          <a:prstGeom prst="straightConnector1">
            <a:avLst/>
          </a:prstGeom>
          <a:noFill/>
          <a:ln cap="flat" cmpd="sng" w="95250">
            <a:solidFill>
              <a:srgbClr val="000000"/>
            </a:solidFill>
            <a:prstDash val="solid"/>
            <a:round/>
            <a:headEnd len="sm" w="sm" type="none"/>
            <a:tailEnd len="sm" w="sm" type="none"/>
          </a:ln>
        </p:spPr>
      </p:cxnSp>
      <p:cxnSp>
        <p:nvCxnSpPr>
          <p:cNvPr id="426" name="Google Shape;426;p33"/>
          <p:cNvCxnSpPr/>
          <p:nvPr/>
        </p:nvCxnSpPr>
        <p:spPr>
          <a:xfrm>
            <a:off x="3043309" y="4229100"/>
            <a:ext cx="3062876" cy="0"/>
          </a:xfrm>
          <a:prstGeom prst="straightConnector1">
            <a:avLst/>
          </a:prstGeom>
          <a:noFill/>
          <a:ln cap="flat" cmpd="sng" w="95250">
            <a:solidFill>
              <a:srgbClr val="000000"/>
            </a:solidFill>
            <a:prstDash val="solid"/>
            <a:round/>
            <a:headEnd len="sm" w="sm" type="none"/>
            <a:tailEnd len="sm" w="sm" type="none"/>
          </a:ln>
        </p:spPr>
      </p:cxnSp>
      <p:cxnSp>
        <p:nvCxnSpPr>
          <p:cNvPr id="427" name="Google Shape;427;p33"/>
          <p:cNvCxnSpPr/>
          <p:nvPr/>
        </p:nvCxnSpPr>
        <p:spPr>
          <a:xfrm>
            <a:off x="3043309" y="1463879"/>
            <a:ext cx="0" cy="3679621"/>
          </a:xfrm>
          <a:prstGeom prst="straightConnector1">
            <a:avLst/>
          </a:prstGeom>
          <a:noFill/>
          <a:ln cap="flat" cmpd="sng" w="95250">
            <a:solidFill>
              <a:srgbClr val="000000"/>
            </a:solidFill>
            <a:prstDash val="solid"/>
            <a:round/>
            <a:headEnd len="sm" w="sm" type="none"/>
            <a:tailEnd len="sm" w="sm" type="none"/>
          </a:ln>
        </p:spPr>
      </p:cxnSp>
      <p:cxnSp>
        <p:nvCxnSpPr>
          <p:cNvPr id="428" name="Google Shape;428;p33"/>
          <p:cNvCxnSpPr/>
          <p:nvPr/>
        </p:nvCxnSpPr>
        <p:spPr>
          <a:xfrm>
            <a:off x="6103510" y="1463879"/>
            <a:ext cx="0" cy="3679621"/>
          </a:xfrm>
          <a:prstGeom prst="straightConnector1">
            <a:avLst/>
          </a:prstGeom>
          <a:noFill/>
          <a:ln cap="flat" cmpd="sng" w="95250">
            <a:solidFill>
              <a:srgbClr val="000000"/>
            </a:solidFill>
            <a:prstDash val="solid"/>
            <a:round/>
            <a:headEnd len="sm" w="sm" type="none"/>
            <a:tailEnd len="sm" w="sm" type="none"/>
          </a:ln>
        </p:spPr>
      </p:cxnSp>
      <p:sp>
        <p:nvSpPr>
          <p:cNvPr id="429" name="Google Shape;429;p33"/>
          <p:cNvSpPr/>
          <p:nvPr/>
        </p:nvSpPr>
        <p:spPr>
          <a:xfrm>
            <a:off x="-2559683" y="1263471"/>
            <a:ext cx="3406544" cy="1711788"/>
          </a:xfrm>
          <a:custGeom>
            <a:rect b="b" l="l" r="r" t="t"/>
            <a:pathLst>
              <a:path extrusionOk="0" h="3423577" w="6813088">
                <a:moveTo>
                  <a:pt x="0" y="0"/>
                </a:moveTo>
                <a:lnTo>
                  <a:pt x="6813089" y="0"/>
                </a:lnTo>
                <a:lnTo>
                  <a:pt x="6813089" y="3423577"/>
                </a:lnTo>
                <a:lnTo>
                  <a:pt x="0" y="3423577"/>
                </a:lnTo>
                <a:lnTo>
                  <a:pt x="0" y="0"/>
                </a:lnTo>
                <a:close/>
              </a:path>
            </a:pathLst>
          </a:custGeom>
          <a:blipFill rotWithShape="1">
            <a:blip r:embed="rId6">
              <a:alphaModFix/>
            </a:blip>
            <a:stretch>
              <a:fillRect b="0" l="0" r="0" t="0"/>
            </a:stretch>
          </a:blipFill>
          <a:ln>
            <a:noFill/>
          </a:ln>
        </p:spPr>
      </p:sp>
      <p:sp>
        <p:nvSpPr>
          <p:cNvPr id="430" name="Google Shape;430;p33"/>
          <p:cNvSpPr/>
          <p:nvPr/>
        </p:nvSpPr>
        <p:spPr>
          <a:xfrm>
            <a:off x="5457094" y="1090613"/>
            <a:ext cx="1298182" cy="1238141"/>
          </a:xfrm>
          <a:custGeom>
            <a:rect b="b" l="l" r="r" t="t"/>
            <a:pathLst>
              <a:path extrusionOk="0" h="2476282" w="2596364">
                <a:moveTo>
                  <a:pt x="0" y="0"/>
                </a:moveTo>
                <a:lnTo>
                  <a:pt x="2596364" y="0"/>
                </a:lnTo>
                <a:lnTo>
                  <a:pt x="2596364" y="2476282"/>
                </a:lnTo>
                <a:lnTo>
                  <a:pt x="0" y="247628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434" name="Shape 434"/>
        <p:cNvGrpSpPr/>
        <p:nvPr/>
      </p:nvGrpSpPr>
      <p:grpSpPr>
        <a:xfrm>
          <a:off x="0" y="0"/>
          <a:ext cx="0" cy="0"/>
          <a:chOff x="0" y="0"/>
          <a:chExt cx="0" cy="0"/>
        </a:xfrm>
      </p:grpSpPr>
      <p:grpSp>
        <p:nvGrpSpPr>
          <p:cNvPr id="435" name="Google Shape;435;p34"/>
          <p:cNvGrpSpPr/>
          <p:nvPr/>
        </p:nvGrpSpPr>
        <p:grpSpPr>
          <a:xfrm>
            <a:off x="-116315" y="-1244873"/>
            <a:ext cx="4640691" cy="1630635"/>
            <a:chOff x="0" y="-28575"/>
            <a:chExt cx="2444479" cy="858935"/>
          </a:xfrm>
        </p:grpSpPr>
        <p:sp>
          <p:nvSpPr>
            <p:cNvPr id="436" name="Google Shape;436;p34"/>
            <p:cNvSpPr/>
            <p:nvPr/>
          </p:nvSpPr>
          <p:spPr>
            <a:xfrm>
              <a:off x="0" y="0"/>
              <a:ext cx="2444479" cy="830360"/>
            </a:xfrm>
            <a:custGeom>
              <a:rect b="b" l="l" r="r" t="t"/>
              <a:pathLst>
                <a:path extrusionOk="0" h="830360" w="2444479">
                  <a:moveTo>
                    <a:pt x="0" y="0"/>
                  </a:moveTo>
                  <a:lnTo>
                    <a:pt x="2444479" y="0"/>
                  </a:lnTo>
                  <a:lnTo>
                    <a:pt x="2444479" y="830360"/>
                  </a:lnTo>
                  <a:lnTo>
                    <a:pt x="0" y="830360"/>
                  </a:lnTo>
                  <a:close/>
                </a:path>
              </a:pathLst>
            </a:custGeom>
            <a:solidFill>
              <a:srgbClr val="53BCEA"/>
            </a:solidFill>
            <a:ln>
              <a:noFill/>
            </a:ln>
          </p:spPr>
        </p:sp>
        <p:sp>
          <p:nvSpPr>
            <p:cNvPr id="437" name="Google Shape;437;p3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8" name="Google Shape;438;p34"/>
          <p:cNvGrpSpPr/>
          <p:nvPr/>
        </p:nvGrpSpPr>
        <p:grpSpPr>
          <a:xfrm>
            <a:off x="4572000" y="4127227"/>
            <a:ext cx="4640691" cy="1630635"/>
            <a:chOff x="0" y="-28575"/>
            <a:chExt cx="2444479" cy="858935"/>
          </a:xfrm>
        </p:grpSpPr>
        <p:sp>
          <p:nvSpPr>
            <p:cNvPr id="439" name="Google Shape;439;p34"/>
            <p:cNvSpPr/>
            <p:nvPr/>
          </p:nvSpPr>
          <p:spPr>
            <a:xfrm>
              <a:off x="0" y="0"/>
              <a:ext cx="2444479" cy="830360"/>
            </a:xfrm>
            <a:custGeom>
              <a:rect b="b" l="l" r="r" t="t"/>
              <a:pathLst>
                <a:path extrusionOk="0" h="830360" w="2444479">
                  <a:moveTo>
                    <a:pt x="0" y="0"/>
                  </a:moveTo>
                  <a:lnTo>
                    <a:pt x="2444479" y="0"/>
                  </a:lnTo>
                  <a:lnTo>
                    <a:pt x="2444479" y="830360"/>
                  </a:lnTo>
                  <a:lnTo>
                    <a:pt x="0" y="830360"/>
                  </a:lnTo>
                  <a:close/>
                </a:path>
              </a:pathLst>
            </a:custGeom>
            <a:solidFill>
              <a:srgbClr val="EDBA35"/>
            </a:solidFill>
            <a:ln>
              <a:noFill/>
            </a:ln>
          </p:spPr>
        </p:sp>
        <p:sp>
          <p:nvSpPr>
            <p:cNvPr id="440" name="Google Shape;440;p3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1" name="Google Shape;441;p34"/>
          <p:cNvGrpSpPr/>
          <p:nvPr/>
        </p:nvGrpSpPr>
        <p:grpSpPr>
          <a:xfrm>
            <a:off x="1533525" y="4127227"/>
            <a:ext cx="3038475" cy="1597297"/>
            <a:chOff x="0" y="-28575"/>
            <a:chExt cx="1600514" cy="841375"/>
          </a:xfrm>
        </p:grpSpPr>
        <p:sp>
          <p:nvSpPr>
            <p:cNvPr id="442" name="Google Shape;442;p34"/>
            <p:cNvSpPr/>
            <p:nvPr/>
          </p:nvSpPr>
          <p:spPr>
            <a:xfrm>
              <a:off x="0" y="0"/>
              <a:ext cx="1600514" cy="617240"/>
            </a:xfrm>
            <a:custGeom>
              <a:rect b="b" l="l" r="r" t="t"/>
              <a:pathLst>
                <a:path extrusionOk="0" h="617240" w="1600514">
                  <a:moveTo>
                    <a:pt x="0" y="0"/>
                  </a:moveTo>
                  <a:lnTo>
                    <a:pt x="1600514" y="0"/>
                  </a:lnTo>
                  <a:lnTo>
                    <a:pt x="1600514" y="617240"/>
                  </a:lnTo>
                  <a:lnTo>
                    <a:pt x="0" y="617240"/>
                  </a:lnTo>
                  <a:close/>
                </a:path>
              </a:pathLst>
            </a:custGeom>
            <a:solidFill>
              <a:srgbClr val="53BCEA"/>
            </a:solidFill>
            <a:ln>
              <a:noFill/>
            </a:ln>
          </p:spPr>
        </p:sp>
        <p:sp>
          <p:nvSpPr>
            <p:cNvPr id="443" name="Google Shape;443;p3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4" name="Google Shape;444;p34"/>
          <p:cNvGrpSpPr/>
          <p:nvPr/>
        </p:nvGrpSpPr>
        <p:grpSpPr>
          <a:xfrm>
            <a:off x="-1552575" y="4127227"/>
            <a:ext cx="3038475" cy="1597297"/>
            <a:chOff x="0" y="-28575"/>
            <a:chExt cx="1600514" cy="841375"/>
          </a:xfrm>
        </p:grpSpPr>
        <p:sp>
          <p:nvSpPr>
            <p:cNvPr id="445" name="Google Shape;445;p34"/>
            <p:cNvSpPr/>
            <p:nvPr/>
          </p:nvSpPr>
          <p:spPr>
            <a:xfrm>
              <a:off x="0" y="0"/>
              <a:ext cx="1600514" cy="617240"/>
            </a:xfrm>
            <a:custGeom>
              <a:rect b="b" l="l" r="r" t="t"/>
              <a:pathLst>
                <a:path extrusionOk="0" h="617240" w="1600514">
                  <a:moveTo>
                    <a:pt x="0" y="0"/>
                  </a:moveTo>
                  <a:lnTo>
                    <a:pt x="1600514" y="0"/>
                  </a:lnTo>
                  <a:lnTo>
                    <a:pt x="1600514" y="617240"/>
                  </a:lnTo>
                  <a:lnTo>
                    <a:pt x="0" y="617240"/>
                  </a:lnTo>
                  <a:close/>
                </a:path>
              </a:pathLst>
            </a:custGeom>
            <a:solidFill>
              <a:srgbClr val="E9201E"/>
            </a:solidFill>
            <a:ln>
              <a:noFill/>
            </a:ln>
          </p:spPr>
        </p:sp>
        <p:sp>
          <p:nvSpPr>
            <p:cNvPr id="446" name="Google Shape;446;p3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7" name="Google Shape;447;p34"/>
          <p:cNvGrpSpPr/>
          <p:nvPr/>
        </p:nvGrpSpPr>
        <p:grpSpPr>
          <a:xfrm>
            <a:off x="4572000" y="-1268685"/>
            <a:ext cx="4640691" cy="1630635"/>
            <a:chOff x="0" y="-28575"/>
            <a:chExt cx="2444479" cy="858935"/>
          </a:xfrm>
        </p:grpSpPr>
        <p:sp>
          <p:nvSpPr>
            <p:cNvPr id="448" name="Google Shape;448;p34"/>
            <p:cNvSpPr/>
            <p:nvPr/>
          </p:nvSpPr>
          <p:spPr>
            <a:xfrm>
              <a:off x="0" y="0"/>
              <a:ext cx="2444479" cy="830360"/>
            </a:xfrm>
            <a:custGeom>
              <a:rect b="b" l="l" r="r" t="t"/>
              <a:pathLst>
                <a:path extrusionOk="0" h="830360" w="2444479">
                  <a:moveTo>
                    <a:pt x="0" y="0"/>
                  </a:moveTo>
                  <a:lnTo>
                    <a:pt x="2444479" y="0"/>
                  </a:lnTo>
                  <a:lnTo>
                    <a:pt x="2444479" y="830360"/>
                  </a:lnTo>
                  <a:lnTo>
                    <a:pt x="0" y="830360"/>
                  </a:lnTo>
                  <a:close/>
                </a:path>
              </a:pathLst>
            </a:custGeom>
            <a:solidFill>
              <a:srgbClr val="E9201E"/>
            </a:solidFill>
            <a:ln>
              <a:noFill/>
            </a:ln>
          </p:spPr>
        </p:sp>
        <p:sp>
          <p:nvSpPr>
            <p:cNvPr id="449" name="Google Shape;449;p3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0" name="Google Shape;450;p34"/>
          <p:cNvSpPr txBox="1"/>
          <p:nvPr/>
        </p:nvSpPr>
        <p:spPr>
          <a:xfrm>
            <a:off x="581025" y="720173"/>
            <a:ext cx="3118800" cy="307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Write an original statement or inspiring quote</a:t>
            </a:r>
            <a:endParaRPr sz="700"/>
          </a:p>
        </p:txBody>
      </p:sp>
      <p:sp>
        <p:nvSpPr>
          <p:cNvPr id="451" name="Google Shape;451;p34"/>
          <p:cNvSpPr txBox="1"/>
          <p:nvPr/>
        </p:nvSpPr>
        <p:spPr>
          <a:xfrm>
            <a:off x="2057400" y="4432857"/>
            <a:ext cx="16425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Enter your grand vision statement!</a:t>
            </a:r>
            <a:endParaRPr sz="700"/>
          </a:p>
        </p:txBody>
      </p:sp>
      <p:sp>
        <p:nvSpPr>
          <p:cNvPr id="452" name="Google Shape;452;p34"/>
          <p:cNvSpPr txBox="1"/>
          <p:nvPr/>
        </p:nvSpPr>
        <p:spPr>
          <a:xfrm>
            <a:off x="6987237" y="4432857"/>
            <a:ext cx="16425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Enter your grand vision statement!</a:t>
            </a:r>
            <a:endParaRPr sz="700"/>
          </a:p>
        </p:txBody>
      </p:sp>
      <p:sp>
        <p:nvSpPr>
          <p:cNvPr id="453" name="Google Shape;453;p34"/>
          <p:cNvSpPr txBox="1"/>
          <p:nvPr/>
        </p:nvSpPr>
        <p:spPr>
          <a:xfrm>
            <a:off x="5320068" y="720173"/>
            <a:ext cx="3309600" cy="307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Write an original statement or inspiring quote</a:t>
            </a:r>
            <a:endParaRPr sz="700"/>
          </a:p>
        </p:txBody>
      </p:sp>
      <p:cxnSp>
        <p:nvCxnSpPr>
          <p:cNvPr id="454" name="Google Shape;454;p34"/>
          <p:cNvCxnSpPr/>
          <p:nvPr/>
        </p:nvCxnSpPr>
        <p:spPr>
          <a:xfrm>
            <a:off x="4548188" y="-366928"/>
            <a:ext cx="0" cy="5720195"/>
          </a:xfrm>
          <a:prstGeom prst="straightConnector1">
            <a:avLst/>
          </a:prstGeom>
          <a:noFill/>
          <a:ln cap="flat" cmpd="sng" w="95250">
            <a:solidFill>
              <a:srgbClr val="000000"/>
            </a:solidFill>
            <a:prstDash val="solid"/>
            <a:round/>
            <a:headEnd len="sm" w="sm" type="none"/>
            <a:tailEnd len="sm" w="sm" type="none"/>
          </a:ln>
        </p:spPr>
      </p:cxnSp>
      <p:cxnSp>
        <p:nvCxnSpPr>
          <p:cNvPr id="455" name="Google Shape;455;p34"/>
          <p:cNvCxnSpPr/>
          <p:nvPr/>
        </p:nvCxnSpPr>
        <p:spPr>
          <a:xfrm>
            <a:off x="-256336" y="385763"/>
            <a:ext cx="9916785" cy="0"/>
          </a:xfrm>
          <a:prstGeom prst="straightConnector1">
            <a:avLst/>
          </a:prstGeom>
          <a:noFill/>
          <a:ln cap="flat" cmpd="sng" w="95250">
            <a:solidFill>
              <a:srgbClr val="000000"/>
            </a:solidFill>
            <a:prstDash val="solid"/>
            <a:round/>
            <a:headEnd len="sm" w="sm" type="none"/>
            <a:tailEnd len="sm" w="sm" type="none"/>
          </a:ln>
        </p:spPr>
      </p:cxnSp>
      <p:cxnSp>
        <p:nvCxnSpPr>
          <p:cNvPr id="456" name="Google Shape;456;p34"/>
          <p:cNvCxnSpPr/>
          <p:nvPr/>
        </p:nvCxnSpPr>
        <p:spPr>
          <a:xfrm>
            <a:off x="-256336" y="4157663"/>
            <a:ext cx="9916785" cy="0"/>
          </a:xfrm>
          <a:prstGeom prst="straightConnector1">
            <a:avLst/>
          </a:prstGeom>
          <a:noFill/>
          <a:ln cap="flat" cmpd="sng" w="95250">
            <a:solidFill>
              <a:srgbClr val="000000"/>
            </a:solidFill>
            <a:prstDash val="solid"/>
            <a:round/>
            <a:headEnd len="sm" w="sm" type="none"/>
            <a:tailEnd len="sm" w="sm" type="none"/>
          </a:ln>
        </p:spPr>
      </p:cxnSp>
      <p:cxnSp>
        <p:nvCxnSpPr>
          <p:cNvPr id="457" name="Google Shape;457;p34"/>
          <p:cNvCxnSpPr/>
          <p:nvPr/>
        </p:nvCxnSpPr>
        <p:spPr>
          <a:xfrm>
            <a:off x="1509713" y="4181475"/>
            <a:ext cx="0" cy="1000125"/>
          </a:xfrm>
          <a:prstGeom prst="straightConnector1">
            <a:avLst/>
          </a:prstGeom>
          <a:noFill/>
          <a:ln cap="flat" cmpd="sng" w="95250">
            <a:solidFill>
              <a:srgbClr val="000000"/>
            </a:solidFill>
            <a:prstDash val="solid"/>
            <a:round/>
            <a:headEnd len="sm" w="sm" type="none"/>
            <a:tailEnd len="sm" w="sm" type="none"/>
          </a:ln>
        </p:spPr>
      </p:cxnSp>
      <p:sp>
        <p:nvSpPr>
          <p:cNvPr id="458" name="Google Shape;458;p34"/>
          <p:cNvSpPr/>
          <p:nvPr/>
        </p:nvSpPr>
        <p:spPr>
          <a:xfrm>
            <a:off x="3778002" y="3171825"/>
            <a:ext cx="1540371" cy="1971675"/>
          </a:xfrm>
          <a:custGeom>
            <a:rect b="b" l="l" r="r" t="t"/>
            <a:pathLst>
              <a:path extrusionOk="0" h="3943350" w="3080742">
                <a:moveTo>
                  <a:pt x="0" y="0"/>
                </a:moveTo>
                <a:lnTo>
                  <a:pt x="3080742" y="0"/>
                </a:lnTo>
                <a:lnTo>
                  <a:pt x="3080742" y="3943350"/>
                </a:lnTo>
                <a:lnTo>
                  <a:pt x="0" y="3943350"/>
                </a:lnTo>
                <a:lnTo>
                  <a:pt x="0" y="0"/>
                </a:lnTo>
                <a:close/>
              </a:path>
            </a:pathLst>
          </a:custGeom>
          <a:blipFill rotWithShape="1">
            <a:blip r:embed="rId3">
              <a:alphaModFix/>
            </a:blip>
            <a:stretch>
              <a:fillRect b="0" l="0" r="0" t="0"/>
            </a:stretch>
          </a:blipFill>
          <a:ln>
            <a:noFill/>
          </a:ln>
        </p:spPr>
      </p:sp>
      <p:sp>
        <p:nvSpPr>
          <p:cNvPr id="459" name="Google Shape;459;p34"/>
          <p:cNvSpPr/>
          <p:nvPr/>
        </p:nvSpPr>
        <p:spPr>
          <a:xfrm>
            <a:off x="4065086" y="-827167"/>
            <a:ext cx="966204" cy="1236742"/>
          </a:xfrm>
          <a:custGeom>
            <a:rect b="b" l="l" r="r" t="t"/>
            <a:pathLst>
              <a:path extrusionOk="0" h="2473483" w="1932408">
                <a:moveTo>
                  <a:pt x="0" y="0"/>
                </a:moveTo>
                <a:lnTo>
                  <a:pt x="1932408" y="0"/>
                </a:lnTo>
                <a:lnTo>
                  <a:pt x="1932408" y="2473483"/>
                </a:lnTo>
                <a:lnTo>
                  <a:pt x="0" y="2473483"/>
                </a:lnTo>
                <a:lnTo>
                  <a:pt x="0" y="0"/>
                </a:lnTo>
                <a:close/>
              </a:path>
            </a:pathLst>
          </a:custGeom>
          <a:blipFill rotWithShape="1">
            <a:blip r:embed="rId4">
              <a:alphaModFix/>
            </a:blip>
            <a:stretch>
              <a:fillRect b="0" l="0" r="0" t="0"/>
            </a:stretch>
          </a:blipFill>
          <a:ln>
            <a:noFill/>
          </a:ln>
        </p:spPr>
      </p:sp>
      <p:sp>
        <p:nvSpPr>
          <p:cNvPr id="460" name="Google Shape;460;p34"/>
          <p:cNvSpPr/>
          <p:nvPr/>
        </p:nvSpPr>
        <p:spPr>
          <a:xfrm>
            <a:off x="8854457" y="-902197"/>
            <a:ext cx="2864202" cy="5069385"/>
          </a:xfrm>
          <a:custGeom>
            <a:rect b="b" l="l" r="r" t="t"/>
            <a:pathLst>
              <a:path extrusionOk="0" h="10138770" w="5728405">
                <a:moveTo>
                  <a:pt x="0" y="0"/>
                </a:moveTo>
                <a:lnTo>
                  <a:pt x="5728405" y="0"/>
                </a:lnTo>
                <a:lnTo>
                  <a:pt x="5728405" y="10138770"/>
                </a:lnTo>
                <a:lnTo>
                  <a:pt x="0" y="1013877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464" name="Shape 464"/>
        <p:cNvGrpSpPr/>
        <p:nvPr/>
      </p:nvGrpSpPr>
      <p:grpSpPr>
        <a:xfrm>
          <a:off x="0" y="0"/>
          <a:ext cx="0" cy="0"/>
          <a:chOff x="0" y="0"/>
          <a:chExt cx="0" cy="0"/>
        </a:xfrm>
      </p:grpSpPr>
      <p:grpSp>
        <p:nvGrpSpPr>
          <p:cNvPr id="465" name="Google Shape;465;p35"/>
          <p:cNvGrpSpPr/>
          <p:nvPr/>
        </p:nvGrpSpPr>
        <p:grpSpPr>
          <a:xfrm>
            <a:off x="4595813" y="1350690"/>
            <a:ext cx="4629150" cy="1597298"/>
            <a:chOff x="0" y="-28575"/>
            <a:chExt cx="2438400" cy="841375"/>
          </a:xfrm>
        </p:grpSpPr>
        <p:sp>
          <p:nvSpPr>
            <p:cNvPr id="466" name="Google Shape;466;p35"/>
            <p:cNvSpPr/>
            <p:nvPr/>
          </p:nvSpPr>
          <p:spPr>
            <a:xfrm>
              <a:off x="0" y="0"/>
              <a:ext cx="2438400" cy="652247"/>
            </a:xfrm>
            <a:custGeom>
              <a:rect b="b" l="l" r="r" t="t"/>
              <a:pathLst>
                <a:path extrusionOk="0" h="652247" w="2438400">
                  <a:moveTo>
                    <a:pt x="0" y="0"/>
                  </a:moveTo>
                  <a:lnTo>
                    <a:pt x="2438400" y="0"/>
                  </a:lnTo>
                  <a:lnTo>
                    <a:pt x="2438400" y="652247"/>
                  </a:lnTo>
                  <a:lnTo>
                    <a:pt x="0" y="652247"/>
                  </a:lnTo>
                  <a:close/>
                </a:path>
              </a:pathLst>
            </a:custGeom>
            <a:solidFill>
              <a:srgbClr val="53BCEA"/>
            </a:solidFill>
            <a:ln>
              <a:noFill/>
            </a:ln>
          </p:spPr>
        </p:sp>
        <p:sp>
          <p:nvSpPr>
            <p:cNvPr id="467" name="Google Shape;467;p3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8" name="Google Shape;468;p35"/>
          <p:cNvGrpSpPr/>
          <p:nvPr/>
        </p:nvGrpSpPr>
        <p:grpSpPr>
          <a:xfrm>
            <a:off x="2362200" y="2588940"/>
            <a:ext cx="4502871" cy="1597298"/>
            <a:chOff x="0" y="-28575"/>
            <a:chExt cx="2371883" cy="841375"/>
          </a:xfrm>
        </p:grpSpPr>
        <p:sp>
          <p:nvSpPr>
            <p:cNvPr id="469" name="Google Shape;469;p35"/>
            <p:cNvSpPr/>
            <p:nvPr/>
          </p:nvSpPr>
          <p:spPr>
            <a:xfrm>
              <a:off x="0" y="0"/>
              <a:ext cx="2371883" cy="652247"/>
            </a:xfrm>
            <a:custGeom>
              <a:rect b="b" l="l" r="r" t="t"/>
              <a:pathLst>
                <a:path extrusionOk="0" h="652247" w="2371883">
                  <a:moveTo>
                    <a:pt x="0" y="0"/>
                  </a:moveTo>
                  <a:lnTo>
                    <a:pt x="2371883" y="0"/>
                  </a:lnTo>
                  <a:lnTo>
                    <a:pt x="2371883" y="652247"/>
                  </a:lnTo>
                  <a:lnTo>
                    <a:pt x="0" y="652247"/>
                  </a:lnTo>
                  <a:close/>
                </a:path>
              </a:pathLst>
            </a:custGeom>
            <a:solidFill>
              <a:srgbClr val="DDCC46"/>
            </a:solidFill>
            <a:ln>
              <a:noFill/>
            </a:ln>
          </p:spPr>
        </p:sp>
        <p:sp>
          <p:nvSpPr>
            <p:cNvPr id="470" name="Google Shape;470;p3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471" name="Google Shape;471;p35"/>
          <p:cNvCxnSpPr/>
          <p:nvPr/>
        </p:nvCxnSpPr>
        <p:spPr>
          <a:xfrm>
            <a:off x="-256336" y="2643188"/>
            <a:ext cx="9916785" cy="0"/>
          </a:xfrm>
          <a:prstGeom prst="straightConnector1">
            <a:avLst/>
          </a:prstGeom>
          <a:noFill/>
          <a:ln cap="flat" cmpd="sng" w="95250">
            <a:solidFill>
              <a:srgbClr val="000000"/>
            </a:solidFill>
            <a:prstDash val="solid"/>
            <a:round/>
            <a:headEnd len="sm" w="sm" type="none"/>
            <a:tailEnd len="sm" w="sm" type="none"/>
          </a:ln>
        </p:spPr>
      </p:cxnSp>
      <p:sp>
        <p:nvSpPr>
          <p:cNvPr id="472" name="Google Shape;472;p35"/>
          <p:cNvSpPr/>
          <p:nvPr/>
        </p:nvSpPr>
        <p:spPr>
          <a:xfrm>
            <a:off x="0" y="0"/>
            <a:ext cx="2362200" cy="4180885"/>
          </a:xfrm>
          <a:custGeom>
            <a:rect b="b" l="l" r="r" t="t"/>
            <a:pathLst>
              <a:path extrusionOk="0" h="8361770" w="4724400">
                <a:moveTo>
                  <a:pt x="0" y="0"/>
                </a:moveTo>
                <a:lnTo>
                  <a:pt x="4724400" y="0"/>
                </a:lnTo>
                <a:lnTo>
                  <a:pt x="4724400" y="8361770"/>
                </a:lnTo>
                <a:lnTo>
                  <a:pt x="0" y="8361770"/>
                </a:lnTo>
                <a:lnTo>
                  <a:pt x="0" y="0"/>
                </a:lnTo>
                <a:close/>
              </a:path>
            </a:pathLst>
          </a:custGeom>
          <a:blipFill rotWithShape="1">
            <a:blip r:embed="rId3">
              <a:alphaModFix/>
            </a:blip>
            <a:stretch>
              <a:fillRect b="0" l="0" r="0" t="0"/>
            </a:stretch>
          </a:blipFill>
          <a:ln>
            <a:noFill/>
          </a:ln>
        </p:spPr>
      </p:sp>
      <p:grpSp>
        <p:nvGrpSpPr>
          <p:cNvPr id="473" name="Google Shape;473;p35"/>
          <p:cNvGrpSpPr/>
          <p:nvPr/>
        </p:nvGrpSpPr>
        <p:grpSpPr>
          <a:xfrm>
            <a:off x="2386013" y="-54248"/>
            <a:ext cx="2162177" cy="1597298"/>
            <a:chOff x="0" y="-28575"/>
            <a:chExt cx="1138924" cy="841375"/>
          </a:xfrm>
        </p:grpSpPr>
        <p:sp>
          <p:nvSpPr>
            <p:cNvPr id="474" name="Google Shape;474;p35"/>
            <p:cNvSpPr/>
            <p:nvPr/>
          </p:nvSpPr>
          <p:spPr>
            <a:xfrm>
              <a:off x="0" y="0"/>
              <a:ext cx="1138924" cy="730065"/>
            </a:xfrm>
            <a:custGeom>
              <a:rect b="b" l="l" r="r" t="t"/>
              <a:pathLst>
                <a:path extrusionOk="0" h="730065" w="1138924">
                  <a:moveTo>
                    <a:pt x="0" y="0"/>
                  </a:moveTo>
                  <a:lnTo>
                    <a:pt x="1138924" y="0"/>
                  </a:lnTo>
                  <a:lnTo>
                    <a:pt x="1138924" y="730065"/>
                  </a:lnTo>
                  <a:lnTo>
                    <a:pt x="0" y="730065"/>
                  </a:lnTo>
                  <a:close/>
                </a:path>
              </a:pathLst>
            </a:custGeom>
            <a:solidFill>
              <a:srgbClr val="E9201E"/>
            </a:solidFill>
            <a:ln>
              <a:noFill/>
            </a:ln>
          </p:spPr>
        </p:sp>
        <p:sp>
          <p:nvSpPr>
            <p:cNvPr id="475" name="Google Shape;475;p3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476" name="Google Shape;476;p35"/>
          <p:cNvCxnSpPr/>
          <p:nvPr/>
        </p:nvCxnSpPr>
        <p:spPr>
          <a:xfrm>
            <a:off x="2386013" y="1404938"/>
            <a:ext cx="7274437" cy="0"/>
          </a:xfrm>
          <a:prstGeom prst="straightConnector1">
            <a:avLst/>
          </a:prstGeom>
          <a:noFill/>
          <a:ln cap="flat" cmpd="sng" w="95250">
            <a:solidFill>
              <a:srgbClr val="000000"/>
            </a:solidFill>
            <a:prstDash val="solid"/>
            <a:round/>
            <a:headEnd len="sm" w="sm" type="none"/>
            <a:tailEnd len="sm" w="sm" type="none"/>
          </a:ln>
        </p:spPr>
      </p:cxnSp>
      <p:grpSp>
        <p:nvGrpSpPr>
          <p:cNvPr id="477" name="Google Shape;477;p35"/>
          <p:cNvGrpSpPr/>
          <p:nvPr/>
        </p:nvGrpSpPr>
        <p:grpSpPr>
          <a:xfrm>
            <a:off x="-2290762" y="3827190"/>
            <a:ext cx="4629150" cy="1597298"/>
            <a:chOff x="0" y="-28575"/>
            <a:chExt cx="2438400" cy="841375"/>
          </a:xfrm>
        </p:grpSpPr>
        <p:sp>
          <p:nvSpPr>
            <p:cNvPr id="478" name="Google Shape;478;p35"/>
            <p:cNvSpPr/>
            <p:nvPr/>
          </p:nvSpPr>
          <p:spPr>
            <a:xfrm>
              <a:off x="0" y="0"/>
              <a:ext cx="2438400" cy="652247"/>
            </a:xfrm>
            <a:custGeom>
              <a:rect b="b" l="l" r="r" t="t"/>
              <a:pathLst>
                <a:path extrusionOk="0" h="652247" w="2438400">
                  <a:moveTo>
                    <a:pt x="0" y="0"/>
                  </a:moveTo>
                  <a:lnTo>
                    <a:pt x="2438400" y="0"/>
                  </a:lnTo>
                  <a:lnTo>
                    <a:pt x="2438400" y="652247"/>
                  </a:lnTo>
                  <a:lnTo>
                    <a:pt x="0" y="652247"/>
                  </a:lnTo>
                  <a:close/>
                </a:path>
              </a:pathLst>
            </a:custGeom>
            <a:solidFill>
              <a:srgbClr val="E9201E"/>
            </a:solidFill>
            <a:ln>
              <a:noFill/>
            </a:ln>
          </p:spPr>
        </p:sp>
        <p:sp>
          <p:nvSpPr>
            <p:cNvPr id="479" name="Google Shape;479;p3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0" name="Google Shape;480;p35"/>
          <p:cNvGrpSpPr/>
          <p:nvPr/>
        </p:nvGrpSpPr>
        <p:grpSpPr>
          <a:xfrm>
            <a:off x="6865071" y="3825507"/>
            <a:ext cx="4502871" cy="1597298"/>
            <a:chOff x="0" y="-28575"/>
            <a:chExt cx="2371883" cy="841375"/>
          </a:xfrm>
        </p:grpSpPr>
        <p:sp>
          <p:nvSpPr>
            <p:cNvPr id="481" name="Google Shape;481;p35"/>
            <p:cNvSpPr/>
            <p:nvPr/>
          </p:nvSpPr>
          <p:spPr>
            <a:xfrm>
              <a:off x="0" y="0"/>
              <a:ext cx="2371883" cy="727506"/>
            </a:xfrm>
            <a:custGeom>
              <a:rect b="b" l="l" r="r" t="t"/>
              <a:pathLst>
                <a:path extrusionOk="0" h="727506" w="2371883">
                  <a:moveTo>
                    <a:pt x="0" y="0"/>
                  </a:moveTo>
                  <a:lnTo>
                    <a:pt x="2371883" y="0"/>
                  </a:lnTo>
                  <a:lnTo>
                    <a:pt x="2371883" y="727506"/>
                  </a:lnTo>
                  <a:lnTo>
                    <a:pt x="0" y="727506"/>
                  </a:lnTo>
                  <a:close/>
                </a:path>
              </a:pathLst>
            </a:custGeom>
            <a:solidFill>
              <a:srgbClr val="DDCC46"/>
            </a:solidFill>
            <a:ln>
              <a:noFill/>
            </a:ln>
          </p:spPr>
        </p:sp>
        <p:sp>
          <p:nvSpPr>
            <p:cNvPr id="482" name="Google Shape;482;p3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3" name="Google Shape;483;p35"/>
          <p:cNvGrpSpPr/>
          <p:nvPr/>
        </p:nvGrpSpPr>
        <p:grpSpPr>
          <a:xfrm>
            <a:off x="2386013" y="3851002"/>
            <a:ext cx="2185988" cy="1597298"/>
            <a:chOff x="0" y="-28575"/>
            <a:chExt cx="1151467" cy="841375"/>
          </a:xfrm>
        </p:grpSpPr>
        <p:sp>
          <p:nvSpPr>
            <p:cNvPr id="484" name="Google Shape;484;p35"/>
            <p:cNvSpPr/>
            <p:nvPr/>
          </p:nvSpPr>
          <p:spPr>
            <a:xfrm>
              <a:off x="0" y="0"/>
              <a:ext cx="1151467" cy="727506"/>
            </a:xfrm>
            <a:custGeom>
              <a:rect b="b" l="l" r="r" t="t"/>
              <a:pathLst>
                <a:path extrusionOk="0" h="727506" w="1151467">
                  <a:moveTo>
                    <a:pt x="0" y="0"/>
                  </a:moveTo>
                  <a:lnTo>
                    <a:pt x="1151467" y="0"/>
                  </a:lnTo>
                  <a:lnTo>
                    <a:pt x="1151467" y="727506"/>
                  </a:lnTo>
                  <a:lnTo>
                    <a:pt x="0" y="727506"/>
                  </a:lnTo>
                  <a:close/>
                </a:path>
              </a:pathLst>
            </a:custGeom>
            <a:solidFill>
              <a:srgbClr val="53BCEA"/>
            </a:solidFill>
            <a:ln>
              <a:noFill/>
            </a:ln>
          </p:spPr>
        </p:sp>
        <p:sp>
          <p:nvSpPr>
            <p:cNvPr id="485" name="Google Shape;485;p3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486" name="Google Shape;486;p35"/>
          <p:cNvCxnSpPr/>
          <p:nvPr/>
        </p:nvCxnSpPr>
        <p:spPr>
          <a:xfrm>
            <a:off x="-256336" y="3881438"/>
            <a:ext cx="9916785" cy="0"/>
          </a:xfrm>
          <a:prstGeom prst="straightConnector1">
            <a:avLst/>
          </a:prstGeom>
          <a:noFill/>
          <a:ln cap="flat" cmpd="sng" w="95250">
            <a:solidFill>
              <a:srgbClr val="000000"/>
            </a:solidFill>
            <a:prstDash val="solid"/>
            <a:round/>
            <a:headEnd len="sm" w="sm" type="none"/>
            <a:tailEnd len="sm" w="sm" type="none"/>
          </a:ln>
        </p:spPr>
      </p:cxnSp>
      <p:cxnSp>
        <p:nvCxnSpPr>
          <p:cNvPr id="487" name="Google Shape;487;p35"/>
          <p:cNvCxnSpPr/>
          <p:nvPr/>
        </p:nvCxnSpPr>
        <p:spPr>
          <a:xfrm>
            <a:off x="-256336" y="5119688"/>
            <a:ext cx="9916785" cy="0"/>
          </a:xfrm>
          <a:prstGeom prst="straightConnector1">
            <a:avLst/>
          </a:prstGeom>
          <a:noFill/>
          <a:ln cap="flat" cmpd="sng" w="95250">
            <a:solidFill>
              <a:srgbClr val="000000"/>
            </a:solidFill>
            <a:prstDash val="solid"/>
            <a:round/>
            <a:headEnd len="sm" w="sm" type="none"/>
            <a:tailEnd len="sm" w="sm" type="none"/>
          </a:ln>
        </p:spPr>
      </p:cxnSp>
      <p:cxnSp>
        <p:nvCxnSpPr>
          <p:cNvPr id="488" name="Google Shape;488;p35"/>
          <p:cNvCxnSpPr/>
          <p:nvPr/>
        </p:nvCxnSpPr>
        <p:spPr>
          <a:xfrm>
            <a:off x="4572000" y="-366928"/>
            <a:ext cx="0" cy="5720195"/>
          </a:xfrm>
          <a:prstGeom prst="straightConnector1">
            <a:avLst/>
          </a:prstGeom>
          <a:noFill/>
          <a:ln cap="flat" cmpd="sng" w="95250">
            <a:solidFill>
              <a:srgbClr val="000000"/>
            </a:solidFill>
            <a:prstDash val="solid"/>
            <a:round/>
            <a:headEnd len="sm" w="sm" type="none"/>
            <a:tailEnd len="sm" w="sm" type="none"/>
          </a:ln>
        </p:spPr>
      </p:cxnSp>
      <p:cxnSp>
        <p:nvCxnSpPr>
          <p:cNvPr id="489" name="Google Shape;489;p35"/>
          <p:cNvCxnSpPr/>
          <p:nvPr/>
        </p:nvCxnSpPr>
        <p:spPr>
          <a:xfrm>
            <a:off x="2362200" y="-4315272"/>
            <a:ext cx="0" cy="9668553"/>
          </a:xfrm>
          <a:prstGeom prst="straightConnector1">
            <a:avLst/>
          </a:prstGeom>
          <a:noFill/>
          <a:ln cap="flat" cmpd="sng" w="95250">
            <a:solidFill>
              <a:srgbClr val="000000"/>
            </a:solidFill>
            <a:prstDash val="solid"/>
            <a:round/>
            <a:headEnd len="sm" w="sm" type="none"/>
            <a:tailEnd len="sm" w="sm" type="none"/>
          </a:ln>
        </p:spPr>
      </p:cxnSp>
      <p:cxnSp>
        <p:nvCxnSpPr>
          <p:cNvPr id="490" name="Google Shape;490;p35"/>
          <p:cNvCxnSpPr/>
          <p:nvPr/>
        </p:nvCxnSpPr>
        <p:spPr>
          <a:xfrm>
            <a:off x="6865071" y="1428750"/>
            <a:ext cx="0" cy="5720195"/>
          </a:xfrm>
          <a:prstGeom prst="straightConnector1">
            <a:avLst/>
          </a:prstGeom>
          <a:noFill/>
          <a:ln cap="flat" cmpd="sng" w="95250">
            <a:solidFill>
              <a:srgbClr val="000000"/>
            </a:solidFill>
            <a:prstDash val="solid"/>
            <a:round/>
            <a:headEnd len="sm" w="sm" type="none"/>
            <a:tailEnd len="sm" w="sm" type="none"/>
          </a:ln>
        </p:spPr>
      </p:cxnSp>
      <p:sp>
        <p:nvSpPr>
          <p:cNvPr id="491" name="Google Shape;491;p35"/>
          <p:cNvSpPr txBox="1"/>
          <p:nvPr/>
        </p:nvSpPr>
        <p:spPr>
          <a:xfrm>
            <a:off x="4886325" y="428625"/>
            <a:ext cx="2085975" cy="619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Tips</a:t>
            </a:r>
            <a:endParaRPr sz="700"/>
          </a:p>
        </p:txBody>
      </p:sp>
      <p:sp>
        <p:nvSpPr>
          <p:cNvPr id="492" name="Google Shape;492;p35"/>
          <p:cNvSpPr/>
          <p:nvPr/>
        </p:nvSpPr>
        <p:spPr>
          <a:xfrm>
            <a:off x="6428253" y="0"/>
            <a:ext cx="3146649" cy="2643188"/>
          </a:xfrm>
          <a:custGeom>
            <a:rect b="b" l="l" r="r" t="t"/>
            <a:pathLst>
              <a:path extrusionOk="0" h="5286375" w="6293297">
                <a:moveTo>
                  <a:pt x="0" y="0"/>
                </a:moveTo>
                <a:lnTo>
                  <a:pt x="6293297" y="0"/>
                </a:lnTo>
                <a:lnTo>
                  <a:pt x="6293297" y="5286375"/>
                </a:lnTo>
                <a:lnTo>
                  <a:pt x="0" y="5286375"/>
                </a:lnTo>
                <a:lnTo>
                  <a:pt x="0" y="0"/>
                </a:lnTo>
                <a:close/>
              </a:path>
            </a:pathLst>
          </a:custGeom>
          <a:blipFill rotWithShape="1">
            <a:blip r:embed="rId4">
              <a:alphaModFix/>
            </a:blip>
            <a:stretch>
              <a:fillRect b="-60549" l="0" r="-1482" t="0"/>
            </a:stretch>
          </a:blipFill>
          <a:ln>
            <a:noFill/>
          </a:ln>
        </p:spPr>
      </p:sp>
      <p:grpSp>
        <p:nvGrpSpPr>
          <p:cNvPr id="493" name="Google Shape;493;p35"/>
          <p:cNvGrpSpPr/>
          <p:nvPr/>
        </p:nvGrpSpPr>
        <p:grpSpPr>
          <a:xfrm>
            <a:off x="4886325" y="1618154"/>
            <a:ext cx="1682438" cy="710755"/>
            <a:chOff x="0" y="9525"/>
            <a:chExt cx="4486500" cy="1895347"/>
          </a:xfrm>
        </p:grpSpPr>
        <p:sp>
          <p:nvSpPr>
            <p:cNvPr id="494" name="Google Shape;494;p35"/>
            <p:cNvSpPr txBox="1"/>
            <p:nvPr/>
          </p:nvSpPr>
          <p:spPr>
            <a:xfrm>
              <a:off x="0" y="9525"/>
              <a:ext cx="44865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495" name="Google Shape;495;p35"/>
            <p:cNvSpPr txBox="1"/>
            <p:nvPr/>
          </p:nvSpPr>
          <p:spPr>
            <a:xfrm>
              <a:off x="0" y="1084072"/>
              <a:ext cx="4486500" cy="820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Elaborate on what you want to discuss. </a:t>
              </a:r>
              <a:endParaRPr sz="700"/>
            </a:p>
          </p:txBody>
        </p:sp>
      </p:grpSp>
      <p:sp>
        <p:nvSpPr>
          <p:cNvPr id="496" name="Google Shape;496;p35"/>
          <p:cNvSpPr txBox="1"/>
          <p:nvPr/>
        </p:nvSpPr>
        <p:spPr>
          <a:xfrm>
            <a:off x="2625869" y="1619345"/>
            <a:ext cx="1682463" cy="1952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497" name="Google Shape;497;p35"/>
          <p:cNvSpPr txBox="1"/>
          <p:nvPr/>
        </p:nvSpPr>
        <p:spPr>
          <a:xfrm>
            <a:off x="2625869" y="2016348"/>
            <a:ext cx="16824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Elaborate on what you want to discuss. </a:t>
            </a:r>
            <a:endParaRPr sz="700"/>
          </a:p>
        </p:txBody>
      </p:sp>
      <p:grpSp>
        <p:nvGrpSpPr>
          <p:cNvPr id="498" name="Google Shape;498;p35"/>
          <p:cNvGrpSpPr/>
          <p:nvPr/>
        </p:nvGrpSpPr>
        <p:grpSpPr>
          <a:xfrm>
            <a:off x="4886325" y="2902537"/>
            <a:ext cx="1682438" cy="710755"/>
            <a:chOff x="0" y="9525"/>
            <a:chExt cx="4486500" cy="1895347"/>
          </a:xfrm>
        </p:grpSpPr>
        <p:sp>
          <p:nvSpPr>
            <p:cNvPr id="499" name="Google Shape;499;p35"/>
            <p:cNvSpPr txBox="1"/>
            <p:nvPr/>
          </p:nvSpPr>
          <p:spPr>
            <a:xfrm>
              <a:off x="0" y="9525"/>
              <a:ext cx="44865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500" name="Google Shape;500;p35"/>
            <p:cNvSpPr txBox="1"/>
            <p:nvPr/>
          </p:nvSpPr>
          <p:spPr>
            <a:xfrm>
              <a:off x="0" y="1084072"/>
              <a:ext cx="4486500" cy="820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Elaborate on what you want to discuss. </a:t>
              </a:r>
              <a:endParaRPr sz="700"/>
            </a:p>
          </p:txBody>
        </p:sp>
      </p:grpSp>
      <p:grpSp>
        <p:nvGrpSpPr>
          <p:cNvPr id="501" name="Google Shape;501;p35"/>
          <p:cNvGrpSpPr/>
          <p:nvPr/>
        </p:nvGrpSpPr>
        <p:grpSpPr>
          <a:xfrm>
            <a:off x="7160346" y="4137422"/>
            <a:ext cx="1682438" cy="710755"/>
            <a:chOff x="0" y="9525"/>
            <a:chExt cx="4486500" cy="1895347"/>
          </a:xfrm>
        </p:grpSpPr>
        <p:sp>
          <p:nvSpPr>
            <p:cNvPr id="502" name="Google Shape;502;p35"/>
            <p:cNvSpPr txBox="1"/>
            <p:nvPr/>
          </p:nvSpPr>
          <p:spPr>
            <a:xfrm>
              <a:off x="0" y="9525"/>
              <a:ext cx="44865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503" name="Google Shape;503;p35"/>
            <p:cNvSpPr txBox="1"/>
            <p:nvPr/>
          </p:nvSpPr>
          <p:spPr>
            <a:xfrm>
              <a:off x="0" y="1084072"/>
              <a:ext cx="4486500" cy="820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Elaborate on what you want to discuss. </a:t>
              </a:r>
              <a:endParaRPr sz="700"/>
            </a:p>
          </p:txBody>
        </p:sp>
      </p:grpSp>
      <p:grpSp>
        <p:nvGrpSpPr>
          <p:cNvPr id="504" name="Google Shape;504;p35"/>
          <p:cNvGrpSpPr/>
          <p:nvPr/>
        </p:nvGrpSpPr>
        <p:grpSpPr>
          <a:xfrm>
            <a:off x="2658629" y="2900855"/>
            <a:ext cx="1682438" cy="710755"/>
            <a:chOff x="0" y="9525"/>
            <a:chExt cx="4486500" cy="1895347"/>
          </a:xfrm>
        </p:grpSpPr>
        <p:sp>
          <p:nvSpPr>
            <p:cNvPr id="505" name="Google Shape;505;p35"/>
            <p:cNvSpPr txBox="1"/>
            <p:nvPr/>
          </p:nvSpPr>
          <p:spPr>
            <a:xfrm>
              <a:off x="0" y="9525"/>
              <a:ext cx="44865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506" name="Google Shape;506;p35"/>
            <p:cNvSpPr txBox="1"/>
            <p:nvPr/>
          </p:nvSpPr>
          <p:spPr>
            <a:xfrm>
              <a:off x="0" y="1084072"/>
              <a:ext cx="4486500" cy="820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Elaborate on what you want to discuss. </a:t>
              </a:r>
              <a:endParaRPr sz="700"/>
            </a:p>
          </p:txBody>
        </p:sp>
      </p:grpSp>
      <p:grpSp>
        <p:nvGrpSpPr>
          <p:cNvPr id="507" name="Google Shape;507;p35"/>
          <p:cNvGrpSpPr/>
          <p:nvPr/>
        </p:nvGrpSpPr>
        <p:grpSpPr>
          <a:xfrm>
            <a:off x="7160346" y="2900855"/>
            <a:ext cx="1682438" cy="710755"/>
            <a:chOff x="0" y="9525"/>
            <a:chExt cx="4486500" cy="1895347"/>
          </a:xfrm>
        </p:grpSpPr>
        <p:sp>
          <p:nvSpPr>
            <p:cNvPr id="508" name="Google Shape;508;p35"/>
            <p:cNvSpPr txBox="1"/>
            <p:nvPr/>
          </p:nvSpPr>
          <p:spPr>
            <a:xfrm>
              <a:off x="0" y="9525"/>
              <a:ext cx="44865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509" name="Google Shape;509;p35"/>
            <p:cNvSpPr txBox="1"/>
            <p:nvPr/>
          </p:nvSpPr>
          <p:spPr>
            <a:xfrm>
              <a:off x="0" y="1084072"/>
              <a:ext cx="4486500" cy="820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Elaborate on what you want to discuss. </a:t>
              </a:r>
              <a:endParaRPr sz="700"/>
            </a:p>
          </p:txBody>
        </p:sp>
      </p:grpSp>
      <p:grpSp>
        <p:nvGrpSpPr>
          <p:cNvPr id="510" name="Google Shape;510;p35"/>
          <p:cNvGrpSpPr/>
          <p:nvPr/>
        </p:nvGrpSpPr>
        <p:grpSpPr>
          <a:xfrm>
            <a:off x="4886325" y="4139105"/>
            <a:ext cx="1682438" cy="710755"/>
            <a:chOff x="0" y="9525"/>
            <a:chExt cx="4486500" cy="1895347"/>
          </a:xfrm>
        </p:grpSpPr>
        <p:sp>
          <p:nvSpPr>
            <p:cNvPr id="511" name="Google Shape;511;p35"/>
            <p:cNvSpPr txBox="1"/>
            <p:nvPr/>
          </p:nvSpPr>
          <p:spPr>
            <a:xfrm>
              <a:off x="0" y="9525"/>
              <a:ext cx="44865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512" name="Google Shape;512;p35"/>
            <p:cNvSpPr txBox="1"/>
            <p:nvPr/>
          </p:nvSpPr>
          <p:spPr>
            <a:xfrm>
              <a:off x="0" y="1084072"/>
              <a:ext cx="4486500" cy="820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Elaborate on what you want to discuss. </a:t>
              </a:r>
              <a:endParaRPr sz="700"/>
            </a:p>
          </p:txBody>
        </p:sp>
      </p:grpSp>
      <p:sp>
        <p:nvSpPr>
          <p:cNvPr id="513" name="Google Shape;513;p35"/>
          <p:cNvSpPr/>
          <p:nvPr/>
        </p:nvSpPr>
        <p:spPr>
          <a:xfrm>
            <a:off x="1406025" y="3855942"/>
            <a:ext cx="1912350" cy="1886056"/>
          </a:xfrm>
          <a:custGeom>
            <a:rect b="b" l="l" r="r" t="t"/>
            <a:pathLst>
              <a:path extrusionOk="0" h="3772112" w="3824701">
                <a:moveTo>
                  <a:pt x="0" y="0"/>
                </a:moveTo>
                <a:lnTo>
                  <a:pt x="3824702" y="0"/>
                </a:lnTo>
                <a:lnTo>
                  <a:pt x="3824702" y="3772112"/>
                </a:lnTo>
                <a:lnTo>
                  <a:pt x="0" y="377211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517" name="Shape 517"/>
        <p:cNvGrpSpPr/>
        <p:nvPr/>
      </p:nvGrpSpPr>
      <p:grpSpPr>
        <a:xfrm>
          <a:off x="0" y="0"/>
          <a:ext cx="0" cy="0"/>
          <a:chOff x="0" y="0"/>
          <a:chExt cx="0" cy="0"/>
        </a:xfrm>
      </p:grpSpPr>
      <p:grpSp>
        <p:nvGrpSpPr>
          <p:cNvPr id="518" name="Google Shape;518;p36"/>
          <p:cNvGrpSpPr/>
          <p:nvPr/>
        </p:nvGrpSpPr>
        <p:grpSpPr>
          <a:xfrm>
            <a:off x="4188984" y="-54248"/>
            <a:ext cx="5032067" cy="1802979"/>
            <a:chOff x="0" y="-28575"/>
            <a:chExt cx="2650636" cy="949717"/>
          </a:xfrm>
        </p:grpSpPr>
        <p:sp>
          <p:nvSpPr>
            <p:cNvPr id="519" name="Google Shape;519;p36"/>
            <p:cNvSpPr/>
            <p:nvPr/>
          </p:nvSpPr>
          <p:spPr>
            <a:xfrm>
              <a:off x="0" y="0"/>
              <a:ext cx="2650636" cy="921142"/>
            </a:xfrm>
            <a:custGeom>
              <a:rect b="b" l="l" r="r" t="t"/>
              <a:pathLst>
                <a:path extrusionOk="0" h="921142" w="2650636">
                  <a:moveTo>
                    <a:pt x="0" y="0"/>
                  </a:moveTo>
                  <a:lnTo>
                    <a:pt x="2650636" y="0"/>
                  </a:lnTo>
                  <a:lnTo>
                    <a:pt x="2650636" y="921142"/>
                  </a:lnTo>
                  <a:lnTo>
                    <a:pt x="0" y="921142"/>
                  </a:lnTo>
                  <a:close/>
                </a:path>
              </a:pathLst>
            </a:custGeom>
            <a:solidFill>
              <a:srgbClr val="53BCEA"/>
            </a:solidFill>
            <a:ln>
              <a:noFill/>
            </a:ln>
          </p:spPr>
        </p:sp>
        <p:sp>
          <p:nvSpPr>
            <p:cNvPr id="520" name="Google Shape;520;p36"/>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1" name="Google Shape;521;p36"/>
          <p:cNvGrpSpPr/>
          <p:nvPr/>
        </p:nvGrpSpPr>
        <p:grpSpPr>
          <a:xfrm>
            <a:off x="4212797" y="1713534"/>
            <a:ext cx="1871663" cy="3382341"/>
            <a:chOff x="0" y="-28575"/>
            <a:chExt cx="985896" cy="1781645"/>
          </a:xfrm>
        </p:grpSpPr>
        <p:sp>
          <p:nvSpPr>
            <p:cNvPr id="522" name="Google Shape;522;p36"/>
            <p:cNvSpPr/>
            <p:nvPr/>
          </p:nvSpPr>
          <p:spPr>
            <a:xfrm>
              <a:off x="0" y="0"/>
              <a:ext cx="985896" cy="1753070"/>
            </a:xfrm>
            <a:custGeom>
              <a:rect b="b" l="l" r="r" t="t"/>
              <a:pathLst>
                <a:path extrusionOk="0" h="1753070" w="985896">
                  <a:moveTo>
                    <a:pt x="0" y="0"/>
                  </a:moveTo>
                  <a:lnTo>
                    <a:pt x="985896" y="0"/>
                  </a:lnTo>
                  <a:lnTo>
                    <a:pt x="985896" y="1753070"/>
                  </a:lnTo>
                  <a:lnTo>
                    <a:pt x="0" y="1753070"/>
                  </a:lnTo>
                  <a:close/>
                </a:path>
              </a:pathLst>
            </a:custGeom>
            <a:solidFill>
              <a:srgbClr val="E9201E"/>
            </a:solidFill>
            <a:ln>
              <a:noFill/>
            </a:ln>
          </p:spPr>
        </p:sp>
        <p:sp>
          <p:nvSpPr>
            <p:cNvPr id="523" name="Google Shape;523;p36"/>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4" name="Google Shape;524;p36"/>
          <p:cNvGrpSpPr/>
          <p:nvPr/>
        </p:nvGrpSpPr>
        <p:grpSpPr>
          <a:xfrm>
            <a:off x="6084460" y="1713534"/>
            <a:ext cx="3059541" cy="3382341"/>
            <a:chOff x="0" y="-28575"/>
            <a:chExt cx="1611610" cy="1781645"/>
          </a:xfrm>
        </p:grpSpPr>
        <p:sp>
          <p:nvSpPr>
            <p:cNvPr id="525" name="Google Shape;525;p36"/>
            <p:cNvSpPr/>
            <p:nvPr/>
          </p:nvSpPr>
          <p:spPr>
            <a:xfrm>
              <a:off x="0" y="0"/>
              <a:ext cx="1611610" cy="1753070"/>
            </a:xfrm>
            <a:custGeom>
              <a:rect b="b" l="l" r="r" t="t"/>
              <a:pathLst>
                <a:path extrusionOk="0" h="1753070" w="1611610">
                  <a:moveTo>
                    <a:pt x="0" y="0"/>
                  </a:moveTo>
                  <a:lnTo>
                    <a:pt x="1611610" y="0"/>
                  </a:lnTo>
                  <a:lnTo>
                    <a:pt x="1611610" y="1753070"/>
                  </a:lnTo>
                  <a:lnTo>
                    <a:pt x="0" y="1753070"/>
                  </a:lnTo>
                  <a:close/>
                </a:path>
              </a:pathLst>
            </a:custGeom>
            <a:solidFill>
              <a:srgbClr val="DDCC46"/>
            </a:solidFill>
            <a:ln>
              <a:noFill/>
            </a:ln>
          </p:spPr>
        </p:sp>
        <p:sp>
          <p:nvSpPr>
            <p:cNvPr id="526" name="Google Shape;526;p36"/>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527" name="Google Shape;527;p36"/>
          <p:cNvCxnSpPr/>
          <p:nvPr/>
        </p:nvCxnSpPr>
        <p:spPr>
          <a:xfrm>
            <a:off x="4188985" y="0"/>
            <a:ext cx="0" cy="5143500"/>
          </a:xfrm>
          <a:prstGeom prst="straightConnector1">
            <a:avLst/>
          </a:prstGeom>
          <a:noFill/>
          <a:ln cap="flat" cmpd="sng" w="95250">
            <a:solidFill>
              <a:srgbClr val="000000"/>
            </a:solidFill>
            <a:prstDash val="solid"/>
            <a:round/>
            <a:headEnd len="sm" w="sm" type="none"/>
            <a:tailEnd len="sm" w="sm" type="none"/>
          </a:ln>
        </p:spPr>
      </p:cxnSp>
      <p:cxnSp>
        <p:nvCxnSpPr>
          <p:cNvPr id="528" name="Google Shape;528;p36"/>
          <p:cNvCxnSpPr/>
          <p:nvPr/>
        </p:nvCxnSpPr>
        <p:spPr>
          <a:xfrm>
            <a:off x="6084460" y="1767782"/>
            <a:ext cx="0" cy="5143500"/>
          </a:xfrm>
          <a:prstGeom prst="straightConnector1">
            <a:avLst/>
          </a:prstGeom>
          <a:noFill/>
          <a:ln cap="flat" cmpd="sng" w="95250">
            <a:solidFill>
              <a:srgbClr val="000000"/>
            </a:solidFill>
            <a:prstDash val="solid"/>
            <a:round/>
            <a:headEnd len="sm" w="sm" type="none"/>
            <a:tailEnd len="sm" w="sm" type="none"/>
          </a:ln>
        </p:spPr>
      </p:cxnSp>
      <p:sp>
        <p:nvSpPr>
          <p:cNvPr id="529" name="Google Shape;529;p36"/>
          <p:cNvSpPr/>
          <p:nvPr/>
        </p:nvSpPr>
        <p:spPr>
          <a:xfrm>
            <a:off x="0" y="1767782"/>
            <a:ext cx="4165144" cy="3375718"/>
          </a:xfrm>
          <a:custGeom>
            <a:rect b="b" l="l" r="r" t="t"/>
            <a:pathLst>
              <a:path extrusionOk="0" h="6751437" w="8330287">
                <a:moveTo>
                  <a:pt x="0" y="0"/>
                </a:moveTo>
                <a:lnTo>
                  <a:pt x="8330287" y="0"/>
                </a:lnTo>
                <a:lnTo>
                  <a:pt x="8330287" y="6751437"/>
                </a:lnTo>
                <a:lnTo>
                  <a:pt x="0" y="6751437"/>
                </a:lnTo>
                <a:lnTo>
                  <a:pt x="0" y="0"/>
                </a:lnTo>
                <a:close/>
              </a:path>
            </a:pathLst>
          </a:custGeom>
          <a:blipFill rotWithShape="1">
            <a:blip r:embed="rId3">
              <a:alphaModFix/>
            </a:blip>
            <a:stretch>
              <a:fillRect b="0" l="-295" r="-21344" t="0"/>
            </a:stretch>
          </a:blipFill>
          <a:ln>
            <a:noFill/>
          </a:ln>
        </p:spPr>
      </p:sp>
      <p:cxnSp>
        <p:nvCxnSpPr>
          <p:cNvPr id="530" name="Google Shape;530;p36"/>
          <p:cNvCxnSpPr/>
          <p:nvPr/>
        </p:nvCxnSpPr>
        <p:spPr>
          <a:xfrm>
            <a:off x="-197325" y="1772544"/>
            <a:ext cx="9341354" cy="0"/>
          </a:xfrm>
          <a:prstGeom prst="straightConnector1">
            <a:avLst/>
          </a:prstGeom>
          <a:noFill/>
          <a:ln cap="flat" cmpd="sng" w="95250">
            <a:solidFill>
              <a:srgbClr val="000000"/>
            </a:solidFill>
            <a:prstDash val="solid"/>
            <a:round/>
            <a:headEnd len="sm" w="sm" type="none"/>
            <a:tailEnd len="sm" w="sm" type="none"/>
          </a:ln>
        </p:spPr>
      </p:cxnSp>
      <p:cxnSp>
        <p:nvCxnSpPr>
          <p:cNvPr id="531" name="Google Shape;531;p36"/>
          <p:cNvCxnSpPr/>
          <p:nvPr/>
        </p:nvCxnSpPr>
        <p:spPr>
          <a:xfrm>
            <a:off x="4165144" y="2888259"/>
            <a:ext cx="4978885" cy="0"/>
          </a:xfrm>
          <a:prstGeom prst="straightConnector1">
            <a:avLst/>
          </a:prstGeom>
          <a:noFill/>
          <a:ln cap="flat" cmpd="sng" w="95250">
            <a:solidFill>
              <a:srgbClr val="000000"/>
            </a:solidFill>
            <a:prstDash val="solid"/>
            <a:round/>
            <a:headEnd len="sm" w="sm" type="none"/>
            <a:tailEnd len="sm" w="sm" type="none"/>
          </a:ln>
        </p:spPr>
      </p:cxnSp>
      <p:cxnSp>
        <p:nvCxnSpPr>
          <p:cNvPr id="532" name="Google Shape;532;p36"/>
          <p:cNvCxnSpPr/>
          <p:nvPr/>
        </p:nvCxnSpPr>
        <p:spPr>
          <a:xfrm>
            <a:off x="4165144" y="4003973"/>
            <a:ext cx="4978885" cy="0"/>
          </a:xfrm>
          <a:prstGeom prst="straightConnector1">
            <a:avLst/>
          </a:prstGeom>
          <a:noFill/>
          <a:ln cap="flat" cmpd="sng" w="95250">
            <a:solidFill>
              <a:srgbClr val="000000"/>
            </a:solidFill>
            <a:prstDash val="solid"/>
            <a:round/>
            <a:headEnd len="sm" w="sm" type="none"/>
            <a:tailEnd len="sm" w="sm" type="none"/>
          </a:ln>
        </p:spPr>
      </p:cxnSp>
      <p:cxnSp>
        <p:nvCxnSpPr>
          <p:cNvPr id="533" name="Google Shape;533;p36"/>
          <p:cNvCxnSpPr/>
          <p:nvPr/>
        </p:nvCxnSpPr>
        <p:spPr>
          <a:xfrm>
            <a:off x="4165144" y="5119688"/>
            <a:ext cx="4978885" cy="0"/>
          </a:xfrm>
          <a:prstGeom prst="straightConnector1">
            <a:avLst/>
          </a:prstGeom>
          <a:noFill/>
          <a:ln cap="flat" cmpd="sng" w="95250">
            <a:solidFill>
              <a:srgbClr val="000000"/>
            </a:solidFill>
            <a:prstDash val="solid"/>
            <a:round/>
            <a:headEnd len="sm" w="sm" type="none"/>
            <a:tailEnd len="sm" w="sm" type="none"/>
          </a:ln>
        </p:spPr>
      </p:cxnSp>
      <p:sp>
        <p:nvSpPr>
          <p:cNvPr id="534" name="Google Shape;534;p36"/>
          <p:cNvSpPr txBox="1"/>
          <p:nvPr/>
        </p:nvSpPr>
        <p:spPr>
          <a:xfrm>
            <a:off x="514350" y="267276"/>
            <a:ext cx="33159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Key Takeaways</a:t>
            </a:r>
            <a:endParaRPr sz="700"/>
          </a:p>
        </p:txBody>
      </p:sp>
      <p:sp>
        <p:nvSpPr>
          <p:cNvPr id="535" name="Google Shape;535;p36"/>
          <p:cNvSpPr txBox="1"/>
          <p:nvPr/>
        </p:nvSpPr>
        <p:spPr>
          <a:xfrm>
            <a:off x="4572000" y="2135139"/>
            <a:ext cx="8946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536" name="Google Shape;536;p36"/>
          <p:cNvSpPr txBox="1"/>
          <p:nvPr/>
        </p:nvSpPr>
        <p:spPr>
          <a:xfrm>
            <a:off x="6470222" y="2121169"/>
            <a:ext cx="23361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DM Sans"/>
                <a:ea typeface="DM Sans"/>
                <a:cs typeface="DM Sans"/>
                <a:sym typeface="DM Sans"/>
              </a:rPr>
              <a:t>Elaborate on a personal detail you want to share.</a:t>
            </a:r>
            <a:endParaRPr sz="700"/>
          </a:p>
        </p:txBody>
      </p:sp>
      <p:sp>
        <p:nvSpPr>
          <p:cNvPr id="537" name="Google Shape;537;p36"/>
          <p:cNvSpPr txBox="1"/>
          <p:nvPr/>
        </p:nvSpPr>
        <p:spPr>
          <a:xfrm>
            <a:off x="4572000" y="3250209"/>
            <a:ext cx="8946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538" name="Google Shape;538;p36"/>
          <p:cNvSpPr txBox="1"/>
          <p:nvPr/>
        </p:nvSpPr>
        <p:spPr>
          <a:xfrm>
            <a:off x="6470222" y="3236238"/>
            <a:ext cx="23361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DM Sans"/>
                <a:ea typeface="DM Sans"/>
                <a:cs typeface="DM Sans"/>
                <a:sym typeface="DM Sans"/>
              </a:rPr>
              <a:t>Elaborate on a personal detail you want to share.</a:t>
            </a:r>
            <a:endParaRPr sz="700"/>
          </a:p>
        </p:txBody>
      </p:sp>
      <p:sp>
        <p:nvSpPr>
          <p:cNvPr id="539" name="Google Shape;539;p36"/>
          <p:cNvSpPr txBox="1"/>
          <p:nvPr/>
        </p:nvSpPr>
        <p:spPr>
          <a:xfrm>
            <a:off x="4572000" y="4365923"/>
            <a:ext cx="8946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Add a main point</a:t>
            </a:r>
            <a:endParaRPr sz="700"/>
          </a:p>
        </p:txBody>
      </p:sp>
      <p:sp>
        <p:nvSpPr>
          <p:cNvPr id="540" name="Google Shape;540;p36"/>
          <p:cNvSpPr txBox="1"/>
          <p:nvPr/>
        </p:nvSpPr>
        <p:spPr>
          <a:xfrm>
            <a:off x="6470222" y="4351953"/>
            <a:ext cx="23361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DM Sans"/>
                <a:ea typeface="DM Sans"/>
                <a:cs typeface="DM Sans"/>
                <a:sym typeface="DM Sans"/>
              </a:rPr>
              <a:t>Elaborate on a personal detail you want to share.</a:t>
            </a:r>
            <a:endParaRPr sz="700"/>
          </a:p>
        </p:txBody>
      </p:sp>
      <p:sp>
        <p:nvSpPr>
          <p:cNvPr id="541" name="Google Shape;541;p36"/>
          <p:cNvSpPr/>
          <p:nvPr/>
        </p:nvSpPr>
        <p:spPr>
          <a:xfrm rot="5400000">
            <a:off x="3746559" y="431611"/>
            <a:ext cx="1778596" cy="893745"/>
          </a:xfrm>
          <a:custGeom>
            <a:rect b="b" l="l" r="r" t="t"/>
            <a:pathLst>
              <a:path extrusionOk="0" h="1787489" w="3557192">
                <a:moveTo>
                  <a:pt x="0" y="0"/>
                </a:moveTo>
                <a:lnTo>
                  <a:pt x="3557192" y="0"/>
                </a:lnTo>
                <a:lnTo>
                  <a:pt x="3557192" y="1787489"/>
                </a:lnTo>
                <a:lnTo>
                  <a:pt x="0" y="1787489"/>
                </a:lnTo>
                <a:lnTo>
                  <a:pt x="0" y="0"/>
                </a:lnTo>
                <a:close/>
              </a:path>
            </a:pathLst>
          </a:custGeom>
          <a:blipFill rotWithShape="1">
            <a:blip r:embed="rId4">
              <a:alphaModFix/>
            </a:blip>
            <a:stretch>
              <a:fillRect b="0" l="0" r="0" t="0"/>
            </a:stretch>
          </a:blipFill>
          <a:ln>
            <a:noFill/>
          </a:ln>
        </p:spPr>
      </p:sp>
      <p:sp>
        <p:nvSpPr>
          <p:cNvPr id="542" name="Google Shape;542;p36"/>
          <p:cNvSpPr/>
          <p:nvPr/>
        </p:nvSpPr>
        <p:spPr>
          <a:xfrm>
            <a:off x="6601571" y="0"/>
            <a:ext cx="3454532" cy="1796356"/>
          </a:xfrm>
          <a:custGeom>
            <a:rect b="b" l="l" r="r" t="t"/>
            <a:pathLst>
              <a:path extrusionOk="0" h="3592713" w="6909063">
                <a:moveTo>
                  <a:pt x="0" y="0"/>
                </a:moveTo>
                <a:lnTo>
                  <a:pt x="6909062" y="0"/>
                </a:lnTo>
                <a:lnTo>
                  <a:pt x="6909062" y="3592713"/>
                </a:lnTo>
                <a:lnTo>
                  <a:pt x="0" y="3592713"/>
                </a:lnTo>
                <a:lnTo>
                  <a:pt x="0" y="0"/>
                </a:lnTo>
                <a:close/>
              </a:path>
            </a:pathLst>
          </a:custGeom>
          <a:blipFill rotWithShape="1">
            <a:blip r:embed="rId5">
              <a:alphaModFix/>
            </a:blip>
            <a:stretch>
              <a:fillRect b="0" l="0" r="0" t="0"/>
            </a:stretch>
          </a:blipFill>
          <a:ln>
            <a:noFill/>
          </a:ln>
        </p:spPr>
      </p:sp>
      <p:sp>
        <p:nvSpPr>
          <p:cNvPr id="543" name="Google Shape;543;p36"/>
          <p:cNvSpPr/>
          <p:nvPr/>
        </p:nvSpPr>
        <p:spPr>
          <a:xfrm>
            <a:off x="-932206" y="1748731"/>
            <a:ext cx="1864413" cy="1864413"/>
          </a:xfrm>
          <a:custGeom>
            <a:rect b="b" l="l" r="r" t="t"/>
            <a:pathLst>
              <a:path extrusionOk="0" h="3728826" w="3728826">
                <a:moveTo>
                  <a:pt x="0" y="0"/>
                </a:moveTo>
                <a:lnTo>
                  <a:pt x="3728826" y="0"/>
                </a:lnTo>
                <a:lnTo>
                  <a:pt x="3728826" y="3728826"/>
                </a:lnTo>
                <a:lnTo>
                  <a:pt x="0" y="372882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547" name="Shape 547"/>
        <p:cNvGrpSpPr/>
        <p:nvPr/>
      </p:nvGrpSpPr>
      <p:grpSpPr>
        <a:xfrm>
          <a:off x="0" y="0"/>
          <a:ext cx="0" cy="0"/>
          <a:chOff x="0" y="0"/>
          <a:chExt cx="0" cy="0"/>
        </a:xfrm>
      </p:grpSpPr>
      <p:sp>
        <p:nvSpPr>
          <p:cNvPr id="548" name="Google Shape;548;p37"/>
          <p:cNvSpPr/>
          <p:nvPr/>
        </p:nvSpPr>
        <p:spPr>
          <a:xfrm>
            <a:off x="5121594" y="0"/>
            <a:ext cx="4022406" cy="2679928"/>
          </a:xfrm>
          <a:custGeom>
            <a:rect b="b" l="l" r="r" t="t"/>
            <a:pathLst>
              <a:path extrusionOk="0" h="5359856" w="8044812">
                <a:moveTo>
                  <a:pt x="0" y="0"/>
                </a:moveTo>
                <a:lnTo>
                  <a:pt x="8044812" y="0"/>
                </a:lnTo>
                <a:lnTo>
                  <a:pt x="8044812" y="5359856"/>
                </a:lnTo>
                <a:lnTo>
                  <a:pt x="0" y="5359856"/>
                </a:lnTo>
                <a:lnTo>
                  <a:pt x="0" y="0"/>
                </a:lnTo>
                <a:close/>
              </a:path>
            </a:pathLst>
          </a:custGeom>
          <a:blipFill rotWithShape="1">
            <a:blip r:embed="rId3">
              <a:alphaModFix/>
            </a:blip>
            <a:stretch>
              <a:fillRect b="0" l="0" r="0" t="0"/>
            </a:stretch>
          </a:blipFill>
          <a:ln>
            <a:noFill/>
          </a:ln>
        </p:spPr>
      </p:sp>
      <p:sp>
        <p:nvSpPr>
          <p:cNvPr id="549" name="Google Shape;549;p37"/>
          <p:cNvSpPr txBox="1"/>
          <p:nvPr/>
        </p:nvSpPr>
        <p:spPr>
          <a:xfrm>
            <a:off x="514350" y="771183"/>
            <a:ext cx="44352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It's so lovely to meet all of you!</a:t>
            </a:r>
            <a:endParaRPr sz="700"/>
          </a:p>
        </p:txBody>
      </p:sp>
      <p:grpSp>
        <p:nvGrpSpPr>
          <p:cNvPr id="550" name="Google Shape;550;p37"/>
          <p:cNvGrpSpPr/>
          <p:nvPr/>
        </p:nvGrpSpPr>
        <p:grpSpPr>
          <a:xfrm>
            <a:off x="5100830" y="3462938"/>
            <a:ext cx="3528820" cy="1822475"/>
            <a:chOff x="0" y="-28575"/>
            <a:chExt cx="1858802" cy="959987"/>
          </a:xfrm>
        </p:grpSpPr>
        <p:sp>
          <p:nvSpPr>
            <p:cNvPr id="551" name="Google Shape;551;p37"/>
            <p:cNvSpPr/>
            <p:nvPr/>
          </p:nvSpPr>
          <p:spPr>
            <a:xfrm>
              <a:off x="0" y="0"/>
              <a:ext cx="1858802" cy="931412"/>
            </a:xfrm>
            <a:custGeom>
              <a:rect b="b" l="l" r="r" t="t"/>
              <a:pathLst>
                <a:path extrusionOk="0" h="931412" w="1858802">
                  <a:moveTo>
                    <a:pt x="0" y="0"/>
                  </a:moveTo>
                  <a:lnTo>
                    <a:pt x="1858802" y="0"/>
                  </a:lnTo>
                  <a:lnTo>
                    <a:pt x="1858802" y="931412"/>
                  </a:lnTo>
                  <a:lnTo>
                    <a:pt x="0" y="931412"/>
                  </a:lnTo>
                  <a:close/>
                </a:path>
              </a:pathLst>
            </a:custGeom>
            <a:solidFill>
              <a:srgbClr val="DDCC46"/>
            </a:solidFill>
            <a:ln>
              <a:noFill/>
            </a:ln>
          </p:spPr>
        </p:sp>
        <p:sp>
          <p:nvSpPr>
            <p:cNvPr id="552" name="Google Shape;552;p37"/>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3" name="Google Shape;553;p37"/>
          <p:cNvGrpSpPr/>
          <p:nvPr/>
        </p:nvGrpSpPr>
        <p:grpSpPr>
          <a:xfrm>
            <a:off x="514350" y="2650932"/>
            <a:ext cx="4559619" cy="1597300"/>
            <a:chOff x="0" y="-28575"/>
            <a:chExt cx="2401775" cy="841375"/>
          </a:xfrm>
        </p:grpSpPr>
        <p:sp>
          <p:nvSpPr>
            <p:cNvPr id="554" name="Google Shape;554;p37"/>
            <p:cNvSpPr/>
            <p:nvPr/>
          </p:nvSpPr>
          <p:spPr>
            <a:xfrm>
              <a:off x="0" y="0"/>
              <a:ext cx="2401775" cy="427723"/>
            </a:xfrm>
            <a:custGeom>
              <a:rect b="b" l="l" r="r" t="t"/>
              <a:pathLst>
                <a:path extrusionOk="0" h="427723" w="2401775">
                  <a:moveTo>
                    <a:pt x="0" y="0"/>
                  </a:moveTo>
                  <a:lnTo>
                    <a:pt x="2401775" y="0"/>
                  </a:lnTo>
                  <a:lnTo>
                    <a:pt x="2401775" y="427723"/>
                  </a:lnTo>
                  <a:lnTo>
                    <a:pt x="0" y="427723"/>
                  </a:lnTo>
                  <a:close/>
                </a:path>
              </a:pathLst>
            </a:custGeom>
            <a:solidFill>
              <a:srgbClr val="E9201E"/>
            </a:solidFill>
            <a:ln>
              <a:noFill/>
            </a:ln>
          </p:spPr>
        </p:sp>
        <p:sp>
          <p:nvSpPr>
            <p:cNvPr id="555" name="Google Shape;555;p37"/>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6" name="Google Shape;556;p37"/>
          <p:cNvGrpSpPr/>
          <p:nvPr/>
        </p:nvGrpSpPr>
        <p:grpSpPr>
          <a:xfrm>
            <a:off x="514350" y="3486751"/>
            <a:ext cx="4559619" cy="1656749"/>
            <a:chOff x="0" y="-28575"/>
            <a:chExt cx="2401775" cy="872691"/>
          </a:xfrm>
        </p:grpSpPr>
        <p:sp>
          <p:nvSpPr>
            <p:cNvPr id="557" name="Google Shape;557;p37"/>
            <p:cNvSpPr/>
            <p:nvPr/>
          </p:nvSpPr>
          <p:spPr>
            <a:xfrm>
              <a:off x="0" y="0"/>
              <a:ext cx="2401775" cy="844116"/>
            </a:xfrm>
            <a:custGeom>
              <a:rect b="b" l="l" r="r" t="t"/>
              <a:pathLst>
                <a:path extrusionOk="0" h="844116" w="2401775">
                  <a:moveTo>
                    <a:pt x="0" y="0"/>
                  </a:moveTo>
                  <a:lnTo>
                    <a:pt x="2401775" y="0"/>
                  </a:lnTo>
                  <a:lnTo>
                    <a:pt x="2401775" y="844116"/>
                  </a:lnTo>
                  <a:lnTo>
                    <a:pt x="0" y="844116"/>
                  </a:lnTo>
                  <a:close/>
                </a:path>
              </a:pathLst>
            </a:custGeom>
            <a:solidFill>
              <a:srgbClr val="53BCEA"/>
            </a:solidFill>
            <a:ln>
              <a:noFill/>
            </a:ln>
          </p:spPr>
        </p:sp>
        <p:sp>
          <p:nvSpPr>
            <p:cNvPr id="558" name="Google Shape;558;p37"/>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559" name="Google Shape;559;p37"/>
          <p:cNvCxnSpPr/>
          <p:nvPr/>
        </p:nvCxnSpPr>
        <p:spPr>
          <a:xfrm>
            <a:off x="514350" y="2703741"/>
            <a:ext cx="0" cy="5720195"/>
          </a:xfrm>
          <a:prstGeom prst="straightConnector1">
            <a:avLst/>
          </a:prstGeom>
          <a:noFill/>
          <a:ln cap="flat" cmpd="sng" w="95250">
            <a:solidFill>
              <a:srgbClr val="000000"/>
            </a:solidFill>
            <a:prstDash val="solid"/>
            <a:round/>
            <a:headEnd len="sm" w="sm" type="none"/>
            <a:tailEnd len="sm" w="sm" type="none"/>
          </a:ln>
        </p:spPr>
      </p:cxnSp>
      <p:cxnSp>
        <p:nvCxnSpPr>
          <p:cNvPr id="560" name="Google Shape;560;p37"/>
          <p:cNvCxnSpPr/>
          <p:nvPr/>
        </p:nvCxnSpPr>
        <p:spPr>
          <a:xfrm>
            <a:off x="8629650" y="2727553"/>
            <a:ext cx="0" cy="5720195"/>
          </a:xfrm>
          <a:prstGeom prst="straightConnector1">
            <a:avLst/>
          </a:prstGeom>
          <a:noFill/>
          <a:ln cap="flat" cmpd="sng" w="95250">
            <a:solidFill>
              <a:srgbClr val="000000"/>
            </a:solidFill>
            <a:prstDash val="solid"/>
            <a:round/>
            <a:headEnd len="sm" w="sm" type="none"/>
            <a:tailEnd len="sm" w="sm" type="none"/>
          </a:ln>
        </p:spPr>
      </p:cxnSp>
      <p:grpSp>
        <p:nvGrpSpPr>
          <p:cNvPr id="561" name="Google Shape;561;p37"/>
          <p:cNvGrpSpPr/>
          <p:nvPr/>
        </p:nvGrpSpPr>
        <p:grpSpPr>
          <a:xfrm>
            <a:off x="8653463" y="2650932"/>
            <a:ext cx="4559619" cy="1597300"/>
            <a:chOff x="0" y="-28575"/>
            <a:chExt cx="2401775" cy="841375"/>
          </a:xfrm>
        </p:grpSpPr>
        <p:sp>
          <p:nvSpPr>
            <p:cNvPr id="562" name="Google Shape;562;p37"/>
            <p:cNvSpPr/>
            <p:nvPr/>
          </p:nvSpPr>
          <p:spPr>
            <a:xfrm>
              <a:off x="0" y="0"/>
              <a:ext cx="2401775" cy="427723"/>
            </a:xfrm>
            <a:custGeom>
              <a:rect b="b" l="l" r="r" t="t"/>
              <a:pathLst>
                <a:path extrusionOk="0" h="427723" w="2401775">
                  <a:moveTo>
                    <a:pt x="0" y="0"/>
                  </a:moveTo>
                  <a:lnTo>
                    <a:pt x="2401775" y="0"/>
                  </a:lnTo>
                  <a:lnTo>
                    <a:pt x="2401775" y="427723"/>
                  </a:lnTo>
                  <a:lnTo>
                    <a:pt x="0" y="427723"/>
                  </a:lnTo>
                  <a:close/>
                </a:path>
              </a:pathLst>
            </a:custGeom>
            <a:solidFill>
              <a:srgbClr val="E9201E"/>
            </a:solidFill>
            <a:ln>
              <a:noFill/>
            </a:ln>
          </p:spPr>
        </p:sp>
        <p:sp>
          <p:nvSpPr>
            <p:cNvPr id="563" name="Google Shape;563;p37"/>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4" name="Google Shape;564;p37"/>
          <p:cNvGrpSpPr/>
          <p:nvPr/>
        </p:nvGrpSpPr>
        <p:grpSpPr>
          <a:xfrm>
            <a:off x="-365088" y="2650932"/>
            <a:ext cx="1543050" cy="1597300"/>
            <a:chOff x="0" y="-28575"/>
            <a:chExt cx="812800" cy="841375"/>
          </a:xfrm>
        </p:grpSpPr>
        <p:sp>
          <p:nvSpPr>
            <p:cNvPr id="565" name="Google Shape;565;p37"/>
            <p:cNvSpPr/>
            <p:nvPr/>
          </p:nvSpPr>
          <p:spPr>
            <a:xfrm>
              <a:off x="0" y="0"/>
              <a:ext cx="450700" cy="427723"/>
            </a:xfrm>
            <a:custGeom>
              <a:rect b="b" l="l" r="r" t="t"/>
              <a:pathLst>
                <a:path extrusionOk="0" h="427723" w="450700">
                  <a:moveTo>
                    <a:pt x="0" y="0"/>
                  </a:moveTo>
                  <a:lnTo>
                    <a:pt x="450700" y="0"/>
                  </a:lnTo>
                  <a:lnTo>
                    <a:pt x="450700" y="427723"/>
                  </a:lnTo>
                  <a:lnTo>
                    <a:pt x="0" y="427723"/>
                  </a:lnTo>
                  <a:close/>
                </a:path>
              </a:pathLst>
            </a:custGeom>
            <a:solidFill>
              <a:srgbClr val="EDBA35"/>
            </a:solidFill>
            <a:ln>
              <a:noFill/>
            </a:ln>
          </p:spPr>
        </p:sp>
        <p:sp>
          <p:nvSpPr>
            <p:cNvPr id="566" name="Google Shape;566;p37"/>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7" name="Google Shape;567;p37"/>
          <p:cNvSpPr txBox="1"/>
          <p:nvPr/>
        </p:nvSpPr>
        <p:spPr>
          <a:xfrm>
            <a:off x="5513613" y="3029389"/>
            <a:ext cx="2720945" cy="1952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 sz="1300" u="none" cap="none" strike="noStrike">
                <a:solidFill>
                  <a:srgbClr val="000000"/>
                </a:solidFill>
                <a:latin typeface="DM Sans"/>
                <a:ea typeface="DM Sans"/>
                <a:cs typeface="DM Sans"/>
                <a:sym typeface="DM Sans"/>
              </a:rPr>
              <a:t>Thank you for listening.</a:t>
            </a:r>
            <a:endParaRPr sz="700"/>
          </a:p>
        </p:txBody>
      </p:sp>
      <p:cxnSp>
        <p:nvCxnSpPr>
          <p:cNvPr id="568" name="Google Shape;568;p37"/>
          <p:cNvCxnSpPr/>
          <p:nvPr/>
        </p:nvCxnSpPr>
        <p:spPr>
          <a:xfrm>
            <a:off x="-256336" y="2703741"/>
            <a:ext cx="9916785" cy="0"/>
          </a:xfrm>
          <a:prstGeom prst="straightConnector1">
            <a:avLst/>
          </a:prstGeom>
          <a:noFill/>
          <a:ln cap="flat" cmpd="sng" w="95250">
            <a:solidFill>
              <a:srgbClr val="000000"/>
            </a:solidFill>
            <a:prstDash val="solid"/>
            <a:round/>
            <a:headEnd len="sm" w="sm" type="none"/>
            <a:tailEnd len="sm" w="sm" type="none"/>
          </a:ln>
        </p:spPr>
      </p:cxnSp>
      <p:cxnSp>
        <p:nvCxnSpPr>
          <p:cNvPr id="569" name="Google Shape;569;p37"/>
          <p:cNvCxnSpPr/>
          <p:nvPr/>
        </p:nvCxnSpPr>
        <p:spPr>
          <a:xfrm>
            <a:off x="-256336" y="3517186"/>
            <a:ext cx="9916785" cy="0"/>
          </a:xfrm>
          <a:prstGeom prst="straightConnector1">
            <a:avLst/>
          </a:prstGeom>
          <a:noFill/>
          <a:ln cap="flat" cmpd="sng" w="95250">
            <a:solidFill>
              <a:srgbClr val="000000"/>
            </a:solidFill>
            <a:prstDash val="solid"/>
            <a:round/>
            <a:headEnd len="sm" w="sm" type="none"/>
            <a:tailEnd len="sm" w="sm" type="none"/>
          </a:ln>
        </p:spPr>
      </p:cxnSp>
      <p:cxnSp>
        <p:nvCxnSpPr>
          <p:cNvPr id="570" name="Google Shape;570;p37"/>
          <p:cNvCxnSpPr/>
          <p:nvPr/>
        </p:nvCxnSpPr>
        <p:spPr>
          <a:xfrm>
            <a:off x="5097782" y="-366928"/>
            <a:ext cx="0" cy="5720195"/>
          </a:xfrm>
          <a:prstGeom prst="straightConnector1">
            <a:avLst/>
          </a:prstGeom>
          <a:noFill/>
          <a:ln cap="flat" cmpd="sng" w="95250">
            <a:solidFill>
              <a:srgbClr val="000000"/>
            </a:solidFill>
            <a:prstDash val="solid"/>
            <a:round/>
            <a:headEnd len="sm" w="sm" type="none"/>
            <a:tailEnd len="sm" w="sm" type="none"/>
          </a:ln>
        </p:spPr>
      </p:cxnSp>
      <p:sp>
        <p:nvSpPr>
          <p:cNvPr id="571" name="Google Shape;571;p37"/>
          <p:cNvSpPr/>
          <p:nvPr/>
        </p:nvSpPr>
        <p:spPr>
          <a:xfrm>
            <a:off x="3644743" y="3517186"/>
            <a:ext cx="2906078" cy="5143500"/>
          </a:xfrm>
          <a:custGeom>
            <a:rect b="b" l="l" r="r" t="t"/>
            <a:pathLst>
              <a:path extrusionOk="0" h="10287000" w="5812155">
                <a:moveTo>
                  <a:pt x="0" y="0"/>
                </a:moveTo>
                <a:lnTo>
                  <a:pt x="5812155" y="0"/>
                </a:lnTo>
                <a:lnTo>
                  <a:pt x="5812155" y="10287000"/>
                </a:lnTo>
                <a:lnTo>
                  <a:pt x="0" y="10287000"/>
                </a:lnTo>
                <a:lnTo>
                  <a:pt x="0" y="0"/>
                </a:lnTo>
                <a:close/>
              </a:path>
            </a:pathLst>
          </a:custGeom>
          <a:blipFill rotWithShape="1">
            <a:blip r:embed="rId4">
              <a:alphaModFix/>
            </a:blip>
            <a:stretch>
              <a:fillRect b="0" l="0" r="0" t="0"/>
            </a:stretch>
          </a:blipFill>
          <a:ln>
            <a:noFill/>
          </a:ln>
        </p:spPr>
      </p:sp>
      <p:sp>
        <p:nvSpPr>
          <p:cNvPr id="572" name="Google Shape;572;p37"/>
          <p:cNvSpPr/>
          <p:nvPr/>
        </p:nvSpPr>
        <p:spPr>
          <a:xfrm>
            <a:off x="-907767" y="2114624"/>
            <a:ext cx="2844233" cy="2805125"/>
          </a:xfrm>
          <a:custGeom>
            <a:rect b="b" l="l" r="r" t="t"/>
            <a:pathLst>
              <a:path extrusionOk="0" h="5610249" w="5688465">
                <a:moveTo>
                  <a:pt x="0" y="0"/>
                </a:moveTo>
                <a:lnTo>
                  <a:pt x="5688466" y="0"/>
                </a:lnTo>
                <a:lnTo>
                  <a:pt x="5688466" y="5610249"/>
                </a:lnTo>
                <a:lnTo>
                  <a:pt x="0" y="561024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576" name="Shape 576"/>
        <p:cNvGrpSpPr/>
        <p:nvPr/>
      </p:nvGrpSpPr>
      <p:grpSpPr>
        <a:xfrm>
          <a:off x="0" y="0"/>
          <a:ext cx="0" cy="0"/>
          <a:chOff x="0" y="0"/>
          <a:chExt cx="0" cy="0"/>
        </a:xfrm>
      </p:grpSpPr>
      <p:sp>
        <p:nvSpPr>
          <p:cNvPr id="577" name="Google Shape;577;p38"/>
          <p:cNvSpPr txBox="1"/>
          <p:nvPr/>
        </p:nvSpPr>
        <p:spPr>
          <a:xfrm>
            <a:off x="328558" y="504825"/>
            <a:ext cx="17469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2500" u="none" cap="none" strike="noStrike">
                <a:solidFill>
                  <a:srgbClr val="000000"/>
                </a:solidFill>
                <a:latin typeface="Rubik Black"/>
                <a:ea typeface="Rubik Black"/>
                <a:cs typeface="Rubik Black"/>
                <a:sym typeface="Rubik Black"/>
              </a:rPr>
              <a:t>Resource </a:t>
            </a:r>
            <a:endParaRPr sz="700"/>
          </a:p>
          <a:p>
            <a:pPr indent="0" lvl="0" marL="0" marR="0" rtl="0" algn="l">
              <a:lnSpc>
                <a:spcPct val="100000"/>
              </a:lnSpc>
              <a:spcBef>
                <a:spcPts val="0"/>
              </a:spcBef>
              <a:spcAft>
                <a:spcPts val="0"/>
              </a:spcAft>
              <a:buNone/>
            </a:pPr>
            <a:r>
              <a:rPr b="0" i="0" lang="en" sz="2500" u="none" cap="none" strike="noStrike">
                <a:solidFill>
                  <a:srgbClr val="000000"/>
                </a:solidFill>
                <a:latin typeface="Rubik Black"/>
                <a:ea typeface="Rubik Black"/>
                <a:cs typeface="Rubik Black"/>
                <a:sym typeface="Rubik Black"/>
              </a:rPr>
              <a:t>Page</a:t>
            </a:r>
            <a:endParaRPr sz="700"/>
          </a:p>
        </p:txBody>
      </p:sp>
      <p:sp>
        <p:nvSpPr>
          <p:cNvPr id="578" name="Google Shape;578;p38"/>
          <p:cNvSpPr txBox="1"/>
          <p:nvPr/>
        </p:nvSpPr>
        <p:spPr>
          <a:xfrm>
            <a:off x="328558" y="1695736"/>
            <a:ext cx="19770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Use these design resources in your Canva Presentation.</a:t>
            </a:r>
            <a:endParaRPr sz="700"/>
          </a:p>
        </p:txBody>
      </p:sp>
      <p:sp>
        <p:nvSpPr>
          <p:cNvPr id="579" name="Google Shape;579;p38"/>
          <p:cNvSpPr txBox="1"/>
          <p:nvPr/>
        </p:nvSpPr>
        <p:spPr>
          <a:xfrm>
            <a:off x="328558" y="2323179"/>
            <a:ext cx="1798500" cy="3078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This presentation template uses the following free fonts:</a:t>
            </a:r>
            <a:endParaRPr sz="700"/>
          </a:p>
        </p:txBody>
      </p:sp>
      <p:sp>
        <p:nvSpPr>
          <p:cNvPr id="580" name="Google Shape;580;p38"/>
          <p:cNvSpPr txBox="1"/>
          <p:nvPr/>
        </p:nvSpPr>
        <p:spPr>
          <a:xfrm>
            <a:off x="328558" y="2950623"/>
            <a:ext cx="1909800" cy="461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1" i="0" lang="en" sz="1000" u="none" cap="none" strike="noStrike">
                <a:solidFill>
                  <a:srgbClr val="000000"/>
                </a:solidFill>
                <a:latin typeface="DM Sans"/>
                <a:ea typeface="DM Sans"/>
                <a:cs typeface="DM Sans"/>
                <a:sym typeface="DM Sans"/>
              </a:rPr>
              <a:t>Titles: Rubick Black</a:t>
            </a:r>
            <a:endParaRPr sz="700"/>
          </a:p>
          <a:p>
            <a:pPr indent="0" lvl="1" marL="0" marR="0" rtl="0" algn="l">
              <a:lnSpc>
                <a:spcPct val="100000"/>
              </a:lnSpc>
              <a:spcBef>
                <a:spcPts val="0"/>
              </a:spcBef>
              <a:spcAft>
                <a:spcPts val="0"/>
              </a:spcAft>
              <a:buNone/>
            </a:pPr>
            <a:r>
              <a:rPr b="1" i="0" lang="en" sz="1000" u="none" cap="none" strike="noStrike">
                <a:solidFill>
                  <a:srgbClr val="000000"/>
                </a:solidFill>
                <a:latin typeface="DM Sans"/>
                <a:ea typeface="DM Sans"/>
                <a:cs typeface="DM Sans"/>
                <a:sym typeface="DM Sans"/>
              </a:rPr>
              <a:t>Headers: DM Sans Bold</a:t>
            </a:r>
            <a:endParaRPr sz="700"/>
          </a:p>
          <a:p>
            <a:pPr indent="0" lvl="1" marL="0" marR="0" rtl="0" algn="l">
              <a:lnSpc>
                <a:spcPct val="100000"/>
              </a:lnSpc>
              <a:spcBef>
                <a:spcPts val="0"/>
              </a:spcBef>
              <a:spcAft>
                <a:spcPts val="0"/>
              </a:spcAft>
              <a:buNone/>
            </a:pPr>
            <a:r>
              <a:rPr b="1" i="0" lang="en" sz="1000" u="none" cap="none" strike="noStrike">
                <a:solidFill>
                  <a:srgbClr val="000000"/>
                </a:solidFill>
                <a:latin typeface="DM Sans"/>
                <a:ea typeface="DM Sans"/>
                <a:cs typeface="DM Sans"/>
                <a:sym typeface="DM Sans"/>
              </a:rPr>
              <a:t>Body Copy: DM Sans</a:t>
            </a:r>
            <a:endParaRPr sz="700"/>
          </a:p>
        </p:txBody>
      </p:sp>
      <p:sp>
        <p:nvSpPr>
          <p:cNvPr id="581" name="Google Shape;581;p38"/>
          <p:cNvSpPr txBox="1"/>
          <p:nvPr/>
        </p:nvSpPr>
        <p:spPr>
          <a:xfrm>
            <a:off x="328558" y="3754279"/>
            <a:ext cx="1909800" cy="7695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You can find these fonts online too. Happy designing! </a:t>
            </a:r>
            <a:endParaRPr sz="700"/>
          </a:p>
          <a:p>
            <a:pPr indent="0" lvl="1" marL="0" marR="0" rtl="0" algn="l">
              <a:lnSpc>
                <a:spcPct val="100000"/>
              </a:lnSpc>
              <a:spcBef>
                <a:spcPts val="0"/>
              </a:spcBef>
              <a:spcAft>
                <a:spcPts val="0"/>
              </a:spcAft>
              <a:buNone/>
            </a:pPr>
            <a:r>
              <a:t/>
            </a:r>
            <a:endParaRPr b="0" i="0" sz="1000" u="none" cap="none" strike="noStrike">
              <a:solidFill>
                <a:srgbClr val="000000"/>
              </a:solidFill>
              <a:latin typeface="DM Sans"/>
              <a:ea typeface="DM Sans"/>
              <a:cs typeface="DM Sans"/>
              <a:sym typeface="DM Sans"/>
            </a:endParaRPr>
          </a:p>
          <a:p>
            <a:pPr indent="0" lvl="1"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Don't forget to delete this page before presenting. </a:t>
            </a:r>
            <a:endParaRPr sz="700"/>
          </a:p>
        </p:txBody>
      </p:sp>
      <p:cxnSp>
        <p:nvCxnSpPr>
          <p:cNvPr id="582" name="Google Shape;582;p38"/>
          <p:cNvCxnSpPr/>
          <p:nvPr/>
        </p:nvCxnSpPr>
        <p:spPr>
          <a:xfrm>
            <a:off x="2919413" y="-366928"/>
            <a:ext cx="0" cy="5720195"/>
          </a:xfrm>
          <a:prstGeom prst="straightConnector1">
            <a:avLst/>
          </a:prstGeom>
          <a:noFill/>
          <a:ln cap="flat" cmpd="sng" w="95250">
            <a:solidFill>
              <a:srgbClr val="000000"/>
            </a:solidFill>
            <a:prstDash val="solid"/>
            <a:round/>
            <a:headEnd len="sm" w="sm" type="none"/>
            <a:tailEnd len="sm" w="sm" type="none"/>
          </a:ln>
        </p:spPr>
      </p:cxnSp>
      <p:sp>
        <p:nvSpPr>
          <p:cNvPr id="583" name="Google Shape;583;p38"/>
          <p:cNvSpPr/>
          <p:nvPr/>
        </p:nvSpPr>
        <p:spPr>
          <a:xfrm>
            <a:off x="4896520" y="264873"/>
            <a:ext cx="741893" cy="1313086"/>
          </a:xfrm>
          <a:custGeom>
            <a:rect b="b" l="l" r="r" t="t"/>
            <a:pathLst>
              <a:path extrusionOk="0" h="2626171" w="1483786">
                <a:moveTo>
                  <a:pt x="0" y="0"/>
                </a:moveTo>
                <a:lnTo>
                  <a:pt x="1483786" y="0"/>
                </a:lnTo>
                <a:lnTo>
                  <a:pt x="1483786" y="2626171"/>
                </a:lnTo>
                <a:lnTo>
                  <a:pt x="0" y="2626171"/>
                </a:lnTo>
                <a:lnTo>
                  <a:pt x="0" y="0"/>
                </a:lnTo>
                <a:close/>
              </a:path>
            </a:pathLst>
          </a:custGeom>
          <a:blipFill rotWithShape="1">
            <a:blip r:embed="rId3">
              <a:alphaModFix/>
            </a:blip>
            <a:stretch>
              <a:fillRect b="0" l="0" r="0" t="0"/>
            </a:stretch>
          </a:blipFill>
          <a:ln>
            <a:noFill/>
          </a:ln>
        </p:spPr>
      </p:sp>
      <p:sp>
        <p:nvSpPr>
          <p:cNvPr id="584" name="Google Shape;584;p38"/>
          <p:cNvSpPr/>
          <p:nvPr/>
        </p:nvSpPr>
        <p:spPr>
          <a:xfrm rot="5400000">
            <a:off x="5696015" y="593953"/>
            <a:ext cx="1322939" cy="664777"/>
          </a:xfrm>
          <a:custGeom>
            <a:rect b="b" l="l" r="r" t="t"/>
            <a:pathLst>
              <a:path extrusionOk="0" h="1329554" w="2645878">
                <a:moveTo>
                  <a:pt x="0" y="0"/>
                </a:moveTo>
                <a:lnTo>
                  <a:pt x="2645878" y="0"/>
                </a:lnTo>
                <a:lnTo>
                  <a:pt x="2645878" y="1329554"/>
                </a:lnTo>
                <a:lnTo>
                  <a:pt x="0" y="1329554"/>
                </a:lnTo>
                <a:lnTo>
                  <a:pt x="0" y="0"/>
                </a:lnTo>
                <a:close/>
              </a:path>
            </a:pathLst>
          </a:custGeom>
          <a:blipFill rotWithShape="1">
            <a:blip r:embed="rId4">
              <a:alphaModFix/>
            </a:blip>
            <a:stretch>
              <a:fillRect b="0" l="0" r="0" t="0"/>
            </a:stretch>
          </a:blipFill>
          <a:ln>
            <a:noFill/>
          </a:ln>
        </p:spPr>
      </p:sp>
      <p:sp>
        <p:nvSpPr>
          <p:cNvPr id="585" name="Google Shape;585;p38"/>
          <p:cNvSpPr/>
          <p:nvPr/>
        </p:nvSpPr>
        <p:spPr>
          <a:xfrm>
            <a:off x="7076557" y="364394"/>
            <a:ext cx="1123898" cy="1123898"/>
          </a:xfrm>
          <a:custGeom>
            <a:rect b="b" l="l" r="r" t="t"/>
            <a:pathLst>
              <a:path extrusionOk="0" h="2247795" w="2247795">
                <a:moveTo>
                  <a:pt x="0" y="0"/>
                </a:moveTo>
                <a:lnTo>
                  <a:pt x="2247795" y="0"/>
                </a:lnTo>
                <a:lnTo>
                  <a:pt x="2247795" y="2247794"/>
                </a:lnTo>
                <a:lnTo>
                  <a:pt x="0" y="2247794"/>
                </a:lnTo>
                <a:lnTo>
                  <a:pt x="0" y="0"/>
                </a:lnTo>
                <a:close/>
              </a:path>
            </a:pathLst>
          </a:custGeom>
          <a:blipFill rotWithShape="1">
            <a:blip r:embed="rId5">
              <a:alphaModFix/>
            </a:blip>
            <a:stretch>
              <a:fillRect b="0" l="0" r="0" t="0"/>
            </a:stretch>
          </a:blipFill>
          <a:ln>
            <a:noFill/>
          </a:ln>
        </p:spPr>
      </p:sp>
      <p:sp>
        <p:nvSpPr>
          <p:cNvPr id="586" name="Google Shape;586;p38"/>
          <p:cNvSpPr/>
          <p:nvPr/>
        </p:nvSpPr>
        <p:spPr>
          <a:xfrm>
            <a:off x="3762375" y="264873"/>
            <a:ext cx="747461" cy="1322939"/>
          </a:xfrm>
          <a:custGeom>
            <a:rect b="b" l="l" r="r" t="t"/>
            <a:pathLst>
              <a:path extrusionOk="0" h="2645878" w="1494921">
                <a:moveTo>
                  <a:pt x="0" y="0"/>
                </a:moveTo>
                <a:lnTo>
                  <a:pt x="1494921" y="0"/>
                </a:lnTo>
                <a:lnTo>
                  <a:pt x="1494921" y="2645878"/>
                </a:lnTo>
                <a:lnTo>
                  <a:pt x="0" y="2645878"/>
                </a:lnTo>
                <a:lnTo>
                  <a:pt x="0" y="0"/>
                </a:lnTo>
                <a:close/>
              </a:path>
            </a:pathLst>
          </a:custGeom>
          <a:blipFill rotWithShape="1">
            <a:blip r:embed="rId6">
              <a:alphaModFix/>
            </a:blip>
            <a:stretch>
              <a:fillRect b="0" l="0" r="0" t="0"/>
            </a:stretch>
          </a:blipFill>
          <a:ln>
            <a:noFill/>
          </a:ln>
        </p:spPr>
      </p:sp>
      <p:sp>
        <p:nvSpPr>
          <p:cNvPr id="587" name="Google Shape;587;p38"/>
          <p:cNvSpPr/>
          <p:nvPr/>
        </p:nvSpPr>
        <p:spPr>
          <a:xfrm>
            <a:off x="4116914" y="3639572"/>
            <a:ext cx="1139567" cy="1123897"/>
          </a:xfrm>
          <a:custGeom>
            <a:rect b="b" l="l" r="r" t="t"/>
            <a:pathLst>
              <a:path extrusionOk="0" h="2247795" w="2279133">
                <a:moveTo>
                  <a:pt x="0" y="0"/>
                </a:moveTo>
                <a:lnTo>
                  <a:pt x="2279133" y="0"/>
                </a:lnTo>
                <a:lnTo>
                  <a:pt x="2279133" y="2247795"/>
                </a:lnTo>
                <a:lnTo>
                  <a:pt x="0" y="2247795"/>
                </a:lnTo>
                <a:lnTo>
                  <a:pt x="0" y="0"/>
                </a:lnTo>
                <a:close/>
              </a:path>
            </a:pathLst>
          </a:custGeom>
          <a:blipFill rotWithShape="1">
            <a:blip r:embed="rId7">
              <a:alphaModFix/>
            </a:blip>
            <a:stretch>
              <a:fillRect b="0" l="0" r="0" t="0"/>
            </a:stretch>
          </a:blipFill>
          <a:ln>
            <a:noFill/>
          </a:ln>
        </p:spPr>
      </p:sp>
      <p:sp>
        <p:nvSpPr>
          <p:cNvPr id="588" name="Google Shape;588;p38"/>
          <p:cNvSpPr/>
          <p:nvPr/>
        </p:nvSpPr>
        <p:spPr>
          <a:xfrm>
            <a:off x="6753079" y="3560558"/>
            <a:ext cx="1029742" cy="1318070"/>
          </a:xfrm>
          <a:custGeom>
            <a:rect b="b" l="l" r="r" t="t"/>
            <a:pathLst>
              <a:path extrusionOk="0" h="2636139" w="2059484">
                <a:moveTo>
                  <a:pt x="0" y="0"/>
                </a:moveTo>
                <a:lnTo>
                  <a:pt x="2059484" y="0"/>
                </a:lnTo>
                <a:lnTo>
                  <a:pt x="2059484" y="2636139"/>
                </a:lnTo>
                <a:lnTo>
                  <a:pt x="0" y="2636139"/>
                </a:lnTo>
                <a:lnTo>
                  <a:pt x="0" y="0"/>
                </a:lnTo>
                <a:close/>
              </a:path>
            </a:pathLst>
          </a:custGeom>
          <a:blipFill rotWithShape="1">
            <a:blip r:embed="rId8">
              <a:alphaModFix/>
            </a:blip>
            <a:stretch>
              <a:fillRect b="0" l="0" r="0" t="0"/>
            </a:stretch>
          </a:blipFill>
          <a:ln>
            <a:noFill/>
          </a:ln>
        </p:spPr>
      </p:sp>
      <p:sp>
        <p:nvSpPr>
          <p:cNvPr id="589" name="Google Shape;589;p38"/>
          <p:cNvSpPr/>
          <p:nvPr/>
        </p:nvSpPr>
        <p:spPr>
          <a:xfrm>
            <a:off x="5351011" y="3576195"/>
            <a:ext cx="1349195" cy="1286795"/>
          </a:xfrm>
          <a:custGeom>
            <a:rect b="b" l="l" r="r" t="t"/>
            <a:pathLst>
              <a:path extrusionOk="0" h="2573590" w="2698391">
                <a:moveTo>
                  <a:pt x="0" y="0"/>
                </a:moveTo>
                <a:lnTo>
                  <a:pt x="2698391" y="0"/>
                </a:lnTo>
                <a:lnTo>
                  <a:pt x="2698391" y="2573591"/>
                </a:lnTo>
                <a:lnTo>
                  <a:pt x="0" y="2573591"/>
                </a:lnTo>
                <a:lnTo>
                  <a:pt x="0" y="0"/>
                </a:lnTo>
                <a:close/>
              </a:path>
            </a:pathLst>
          </a:custGeom>
          <a:blipFill rotWithShape="1">
            <a:blip r:embed="rId9">
              <a:alphaModFix/>
            </a:blip>
            <a:stretch>
              <a:fillRect b="0" l="0" r="0" t="0"/>
            </a:stretch>
          </a:blipFill>
          <a:ln>
            <a:noFill/>
          </a:ln>
        </p:spPr>
      </p:sp>
      <p:sp>
        <p:nvSpPr>
          <p:cNvPr id="590" name="Google Shape;590;p38"/>
          <p:cNvSpPr/>
          <p:nvPr/>
        </p:nvSpPr>
        <p:spPr>
          <a:xfrm>
            <a:off x="3902424" y="2026023"/>
            <a:ext cx="2123184" cy="1104056"/>
          </a:xfrm>
          <a:custGeom>
            <a:rect b="b" l="l" r="r" t="t"/>
            <a:pathLst>
              <a:path extrusionOk="0" h="2208111" w="4246368">
                <a:moveTo>
                  <a:pt x="0" y="0"/>
                </a:moveTo>
                <a:lnTo>
                  <a:pt x="4246368" y="0"/>
                </a:lnTo>
                <a:lnTo>
                  <a:pt x="4246368" y="2208111"/>
                </a:lnTo>
                <a:lnTo>
                  <a:pt x="0" y="2208111"/>
                </a:lnTo>
                <a:lnTo>
                  <a:pt x="0" y="0"/>
                </a:lnTo>
                <a:close/>
              </a:path>
            </a:pathLst>
          </a:custGeom>
          <a:blipFill rotWithShape="1">
            <a:blip r:embed="rId10">
              <a:alphaModFix/>
            </a:blip>
            <a:stretch>
              <a:fillRect b="0" l="0" r="0" t="0"/>
            </a:stretch>
          </a:blipFill>
          <a:ln>
            <a:noFill/>
          </a:ln>
        </p:spPr>
      </p:sp>
      <p:sp>
        <p:nvSpPr>
          <p:cNvPr id="591" name="Google Shape;591;p38"/>
          <p:cNvSpPr/>
          <p:nvPr/>
        </p:nvSpPr>
        <p:spPr>
          <a:xfrm rot="10800000">
            <a:off x="6114730" y="1921508"/>
            <a:ext cx="991847" cy="1318070"/>
          </a:xfrm>
          <a:custGeom>
            <a:rect b="b" l="l" r="r" t="t"/>
            <a:pathLst>
              <a:path extrusionOk="0" h="2636139" w="1983695">
                <a:moveTo>
                  <a:pt x="0" y="0"/>
                </a:moveTo>
                <a:lnTo>
                  <a:pt x="1983695" y="0"/>
                </a:lnTo>
                <a:lnTo>
                  <a:pt x="1983695" y="2636139"/>
                </a:lnTo>
                <a:lnTo>
                  <a:pt x="0" y="2636139"/>
                </a:lnTo>
                <a:lnTo>
                  <a:pt x="0" y="0"/>
                </a:lnTo>
                <a:close/>
              </a:path>
            </a:pathLst>
          </a:custGeom>
          <a:blipFill rotWithShape="1">
            <a:blip r:embed="rId11">
              <a:alphaModFix/>
            </a:blip>
            <a:stretch>
              <a:fillRect b="0" l="0" r="0" t="0"/>
            </a:stretch>
          </a:blipFill>
          <a:ln>
            <a:noFill/>
          </a:ln>
        </p:spPr>
      </p:sp>
      <p:sp>
        <p:nvSpPr>
          <p:cNvPr id="592" name="Google Shape;592;p38"/>
          <p:cNvSpPr/>
          <p:nvPr/>
        </p:nvSpPr>
        <p:spPr>
          <a:xfrm>
            <a:off x="7269673" y="1970475"/>
            <a:ext cx="737665" cy="1269102"/>
          </a:xfrm>
          <a:custGeom>
            <a:rect b="b" l="l" r="r" t="t"/>
            <a:pathLst>
              <a:path extrusionOk="0" h="2538204" w="1475331">
                <a:moveTo>
                  <a:pt x="0" y="0"/>
                </a:moveTo>
                <a:lnTo>
                  <a:pt x="1475331" y="0"/>
                </a:lnTo>
                <a:lnTo>
                  <a:pt x="1475331" y="2538204"/>
                </a:lnTo>
                <a:lnTo>
                  <a:pt x="0" y="2538204"/>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596" name="Shape 596"/>
        <p:cNvGrpSpPr/>
        <p:nvPr/>
      </p:nvGrpSpPr>
      <p:grpSpPr>
        <a:xfrm>
          <a:off x="0" y="0"/>
          <a:ext cx="0" cy="0"/>
          <a:chOff x="0" y="0"/>
          <a:chExt cx="0" cy="0"/>
        </a:xfrm>
      </p:grpSpPr>
      <p:grpSp>
        <p:nvGrpSpPr>
          <p:cNvPr id="597" name="Google Shape;597;p39"/>
          <p:cNvGrpSpPr/>
          <p:nvPr/>
        </p:nvGrpSpPr>
        <p:grpSpPr>
          <a:xfrm>
            <a:off x="-534576" y="1357244"/>
            <a:ext cx="8336391" cy="2039717"/>
            <a:chOff x="0" y="-28575"/>
            <a:chExt cx="4391185" cy="1074419"/>
          </a:xfrm>
        </p:grpSpPr>
        <p:sp>
          <p:nvSpPr>
            <p:cNvPr id="598" name="Google Shape;598;p39"/>
            <p:cNvSpPr/>
            <p:nvPr/>
          </p:nvSpPr>
          <p:spPr>
            <a:xfrm>
              <a:off x="0" y="0"/>
              <a:ext cx="4391185" cy="1045844"/>
            </a:xfrm>
            <a:custGeom>
              <a:rect b="b" l="l" r="r" t="t"/>
              <a:pathLst>
                <a:path extrusionOk="0" h="1045844" w="4391185">
                  <a:moveTo>
                    <a:pt x="0" y="0"/>
                  </a:moveTo>
                  <a:lnTo>
                    <a:pt x="4391185" y="0"/>
                  </a:lnTo>
                  <a:lnTo>
                    <a:pt x="4391185" y="1045844"/>
                  </a:lnTo>
                  <a:lnTo>
                    <a:pt x="0" y="1045844"/>
                  </a:lnTo>
                  <a:close/>
                </a:path>
              </a:pathLst>
            </a:custGeom>
            <a:solidFill>
              <a:srgbClr val="DDCC46"/>
            </a:solidFill>
            <a:ln>
              <a:noFill/>
            </a:ln>
          </p:spPr>
        </p:sp>
        <p:sp>
          <p:nvSpPr>
            <p:cNvPr id="599" name="Google Shape;599;p3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0" name="Google Shape;600;p39"/>
          <p:cNvSpPr txBox="1"/>
          <p:nvPr/>
        </p:nvSpPr>
        <p:spPr>
          <a:xfrm>
            <a:off x="514350" y="1708901"/>
            <a:ext cx="59052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000" u="none" cap="none" strike="noStrike">
                <a:solidFill>
                  <a:srgbClr val="000000"/>
                </a:solidFill>
                <a:latin typeface="Rubik Black"/>
                <a:ea typeface="Rubik Black"/>
                <a:cs typeface="Rubik Black"/>
                <a:sym typeface="Rubik Black"/>
              </a:rPr>
              <a:t>This presentation template is free for everyone to use thanks to the following:</a:t>
            </a:r>
            <a:endParaRPr sz="700"/>
          </a:p>
        </p:txBody>
      </p:sp>
      <p:grpSp>
        <p:nvGrpSpPr>
          <p:cNvPr id="601" name="Google Shape;601;p39"/>
          <p:cNvGrpSpPr/>
          <p:nvPr/>
        </p:nvGrpSpPr>
        <p:grpSpPr>
          <a:xfrm>
            <a:off x="3982289" y="3362384"/>
            <a:ext cx="5221716" cy="1597298"/>
            <a:chOff x="0" y="-28575"/>
            <a:chExt cx="2750533" cy="841375"/>
          </a:xfrm>
        </p:grpSpPr>
        <p:sp>
          <p:nvSpPr>
            <p:cNvPr id="602" name="Google Shape;602;p39"/>
            <p:cNvSpPr/>
            <p:nvPr/>
          </p:nvSpPr>
          <p:spPr>
            <a:xfrm>
              <a:off x="0" y="0"/>
              <a:ext cx="2750533" cy="441521"/>
            </a:xfrm>
            <a:custGeom>
              <a:rect b="b" l="l" r="r" t="t"/>
              <a:pathLst>
                <a:path extrusionOk="0" h="441521" w="2750533">
                  <a:moveTo>
                    <a:pt x="0" y="0"/>
                  </a:moveTo>
                  <a:lnTo>
                    <a:pt x="2750533" y="0"/>
                  </a:lnTo>
                  <a:lnTo>
                    <a:pt x="2750533" y="441521"/>
                  </a:lnTo>
                  <a:lnTo>
                    <a:pt x="0" y="441521"/>
                  </a:lnTo>
                  <a:close/>
                </a:path>
              </a:pathLst>
            </a:custGeom>
            <a:solidFill>
              <a:srgbClr val="DDCC46"/>
            </a:solidFill>
            <a:ln>
              <a:noFill/>
            </a:ln>
          </p:spPr>
        </p:sp>
        <p:sp>
          <p:nvSpPr>
            <p:cNvPr id="603" name="Google Shape;603;p3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4" name="Google Shape;604;p39"/>
          <p:cNvGrpSpPr/>
          <p:nvPr/>
        </p:nvGrpSpPr>
        <p:grpSpPr>
          <a:xfrm>
            <a:off x="3982289" y="4200584"/>
            <a:ext cx="5221716" cy="1597300"/>
            <a:chOff x="0" y="-28575"/>
            <a:chExt cx="2750533" cy="841375"/>
          </a:xfrm>
        </p:grpSpPr>
        <p:sp>
          <p:nvSpPr>
            <p:cNvPr id="605" name="Google Shape;605;p39"/>
            <p:cNvSpPr/>
            <p:nvPr/>
          </p:nvSpPr>
          <p:spPr>
            <a:xfrm>
              <a:off x="0" y="0"/>
              <a:ext cx="2750533" cy="501401"/>
            </a:xfrm>
            <a:custGeom>
              <a:rect b="b" l="l" r="r" t="t"/>
              <a:pathLst>
                <a:path extrusionOk="0" h="501401" w="2750533">
                  <a:moveTo>
                    <a:pt x="0" y="0"/>
                  </a:moveTo>
                  <a:lnTo>
                    <a:pt x="2750533" y="0"/>
                  </a:lnTo>
                  <a:lnTo>
                    <a:pt x="2750533" y="501401"/>
                  </a:lnTo>
                  <a:lnTo>
                    <a:pt x="0" y="501401"/>
                  </a:lnTo>
                  <a:close/>
                </a:path>
              </a:pathLst>
            </a:custGeom>
            <a:solidFill>
              <a:srgbClr val="E9201E"/>
            </a:solidFill>
            <a:ln>
              <a:noFill/>
            </a:ln>
          </p:spPr>
        </p:sp>
        <p:sp>
          <p:nvSpPr>
            <p:cNvPr id="606" name="Google Shape;606;p3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7" name="Google Shape;607;p39"/>
          <p:cNvGrpSpPr/>
          <p:nvPr/>
        </p:nvGrpSpPr>
        <p:grpSpPr>
          <a:xfrm>
            <a:off x="7801814" y="-125375"/>
            <a:ext cx="5221716" cy="1597297"/>
            <a:chOff x="0" y="-28575"/>
            <a:chExt cx="2750533" cy="841375"/>
          </a:xfrm>
        </p:grpSpPr>
        <p:sp>
          <p:nvSpPr>
            <p:cNvPr id="608" name="Google Shape;608;p39"/>
            <p:cNvSpPr/>
            <p:nvPr/>
          </p:nvSpPr>
          <p:spPr>
            <a:xfrm>
              <a:off x="0" y="0"/>
              <a:ext cx="2750533" cy="768425"/>
            </a:xfrm>
            <a:custGeom>
              <a:rect b="b" l="l" r="r" t="t"/>
              <a:pathLst>
                <a:path extrusionOk="0" h="768425" w="2750533">
                  <a:moveTo>
                    <a:pt x="0" y="0"/>
                  </a:moveTo>
                  <a:lnTo>
                    <a:pt x="2750533" y="0"/>
                  </a:lnTo>
                  <a:lnTo>
                    <a:pt x="2750533" y="768425"/>
                  </a:lnTo>
                  <a:lnTo>
                    <a:pt x="0" y="768425"/>
                  </a:lnTo>
                  <a:close/>
                </a:path>
              </a:pathLst>
            </a:custGeom>
            <a:solidFill>
              <a:srgbClr val="E9201E"/>
            </a:solidFill>
            <a:ln>
              <a:noFill/>
            </a:ln>
          </p:spPr>
        </p:sp>
        <p:sp>
          <p:nvSpPr>
            <p:cNvPr id="609" name="Google Shape;609;p3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610" name="Google Shape;610;p39"/>
          <p:cNvCxnSpPr/>
          <p:nvPr/>
        </p:nvCxnSpPr>
        <p:spPr>
          <a:xfrm>
            <a:off x="-256336" y="1411492"/>
            <a:ext cx="9916785" cy="0"/>
          </a:xfrm>
          <a:prstGeom prst="straightConnector1">
            <a:avLst/>
          </a:prstGeom>
          <a:noFill/>
          <a:ln cap="flat" cmpd="sng" w="95250">
            <a:solidFill>
              <a:srgbClr val="000000"/>
            </a:solidFill>
            <a:prstDash val="solid"/>
            <a:round/>
            <a:headEnd len="sm" w="sm" type="none"/>
            <a:tailEnd len="sm" w="sm" type="none"/>
          </a:ln>
        </p:spPr>
      </p:cxnSp>
      <p:cxnSp>
        <p:nvCxnSpPr>
          <p:cNvPr id="611" name="Google Shape;611;p39"/>
          <p:cNvCxnSpPr/>
          <p:nvPr/>
        </p:nvCxnSpPr>
        <p:spPr>
          <a:xfrm>
            <a:off x="-256336" y="3396961"/>
            <a:ext cx="9916785" cy="0"/>
          </a:xfrm>
          <a:prstGeom prst="straightConnector1">
            <a:avLst/>
          </a:prstGeom>
          <a:noFill/>
          <a:ln cap="flat" cmpd="sng" w="95250">
            <a:solidFill>
              <a:srgbClr val="000000"/>
            </a:solidFill>
            <a:prstDash val="solid"/>
            <a:round/>
            <a:headEnd len="sm" w="sm" type="none"/>
            <a:tailEnd len="sm" w="sm" type="none"/>
          </a:ln>
        </p:spPr>
      </p:cxnSp>
      <p:cxnSp>
        <p:nvCxnSpPr>
          <p:cNvPr id="612" name="Google Shape;612;p39"/>
          <p:cNvCxnSpPr/>
          <p:nvPr/>
        </p:nvCxnSpPr>
        <p:spPr>
          <a:xfrm>
            <a:off x="3982289" y="4254832"/>
            <a:ext cx="9916785" cy="0"/>
          </a:xfrm>
          <a:prstGeom prst="straightConnector1">
            <a:avLst/>
          </a:prstGeom>
          <a:noFill/>
          <a:ln cap="flat" cmpd="sng" w="95250">
            <a:solidFill>
              <a:srgbClr val="000000"/>
            </a:solidFill>
            <a:prstDash val="solid"/>
            <a:round/>
            <a:headEnd len="sm" w="sm" type="none"/>
            <a:tailEnd len="sm" w="sm" type="none"/>
          </a:ln>
        </p:spPr>
      </p:cxnSp>
      <p:cxnSp>
        <p:nvCxnSpPr>
          <p:cNvPr id="613" name="Google Shape;613;p39"/>
          <p:cNvCxnSpPr/>
          <p:nvPr/>
        </p:nvCxnSpPr>
        <p:spPr>
          <a:xfrm>
            <a:off x="3958477" y="3420773"/>
            <a:ext cx="0" cy="5720195"/>
          </a:xfrm>
          <a:prstGeom prst="straightConnector1">
            <a:avLst/>
          </a:prstGeom>
          <a:noFill/>
          <a:ln cap="flat" cmpd="sng" w="95250">
            <a:solidFill>
              <a:srgbClr val="000000"/>
            </a:solidFill>
            <a:prstDash val="solid"/>
            <a:round/>
            <a:headEnd len="sm" w="sm" type="none"/>
            <a:tailEnd len="sm" w="sm" type="none"/>
          </a:ln>
        </p:spPr>
      </p:cxnSp>
      <p:cxnSp>
        <p:nvCxnSpPr>
          <p:cNvPr id="614" name="Google Shape;614;p39"/>
          <p:cNvCxnSpPr/>
          <p:nvPr/>
        </p:nvCxnSpPr>
        <p:spPr>
          <a:xfrm>
            <a:off x="7825627" y="-2347047"/>
            <a:ext cx="0" cy="5720195"/>
          </a:xfrm>
          <a:prstGeom prst="straightConnector1">
            <a:avLst/>
          </a:prstGeom>
          <a:noFill/>
          <a:ln cap="flat" cmpd="sng" w="95250">
            <a:solidFill>
              <a:srgbClr val="000000"/>
            </a:solidFill>
            <a:prstDash val="solid"/>
            <a:round/>
            <a:headEnd len="sm" w="sm" type="none"/>
            <a:tailEnd len="sm" w="sm" type="none"/>
          </a:ln>
        </p:spPr>
      </p:cxnSp>
      <p:grpSp>
        <p:nvGrpSpPr>
          <p:cNvPr id="615" name="Google Shape;615;p39"/>
          <p:cNvGrpSpPr/>
          <p:nvPr/>
        </p:nvGrpSpPr>
        <p:grpSpPr>
          <a:xfrm>
            <a:off x="-706026" y="3366525"/>
            <a:ext cx="4640691" cy="1840185"/>
            <a:chOff x="0" y="-28575"/>
            <a:chExt cx="2444479" cy="969316"/>
          </a:xfrm>
        </p:grpSpPr>
        <p:sp>
          <p:nvSpPr>
            <p:cNvPr id="616" name="Google Shape;616;p39"/>
            <p:cNvSpPr/>
            <p:nvPr/>
          </p:nvSpPr>
          <p:spPr>
            <a:xfrm>
              <a:off x="0" y="0"/>
              <a:ext cx="2444479" cy="940741"/>
            </a:xfrm>
            <a:custGeom>
              <a:rect b="b" l="l" r="r" t="t"/>
              <a:pathLst>
                <a:path extrusionOk="0" h="940741" w="2444479">
                  <a:moveTo>
                    <a:pt x="0" y="0"/>
                  </a:moveTo>
                  <a:lnTo>
                    <a:pt x="2444479" y="0"/>
                  </a:lnTo>
                  <a:lnTo>
                    <a:pt x="2444479" y="940741"/>
                  </a:lnTo>
                  <a:lnTo>
                    <a:pt x="0" y="940741"/>
                  </a:lnTo>
                  <a:close/>
                </a:path>
              </a:pathLst>
            </a:custGeom>
            <a:solidFill>
              <a:srgbClr val="53BCEA"/>
            </a:solidFill>
            <a:ln>
              <a:noFill/>
            </a:ln>
          </p:spPr>
        </p:sp>
        <p:sp>
          <p:nvSpPr>
            <p:cNvPr id="617" name="Google Shape;617;p3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18" name="Google Shape;618;p39"/>
          <p:cNvSpPr/>
          <p:nvPr/>
        </p:nvSpPr>
        <p:spPr>
          <a:xfrm>
            <a:off x="557476" y="3924600"/>
            <a:ext cx="2471787" cy="2437799"/>
          </a:xfrm>
          <a:custGeom>
            <a:rect b="b" l="l" r="r" t="t"/>
            <a:pathLst>
              <a:path extrusionOk="0" h="4875599" w="4943573">
                <a:moveTo>
                  <a:pt x="0" y="0"/>
                </a:moveTo>
                <a:lnTo>
                  <a:pt x="4943574" y="0"/>
                </a:lnTo>
                <a:lnTo>
                  <a:pt x="4943574" y="4875600"/>
                </a:lnTo>
                <a:lnTo>
                  <a:pt x="0" y="4875600"/>
                </a:lnTo>
                <a:lnTo>
                  <a:pt x="0" y="0"/>
                </a:lnTo>
                <a:close/>
              </a:path>
            </a:pathLst>
          </a:custGeom>
          <a:blipFill rotWithShape="1">
            <a:blip r:embed="rId3">
              <a:alphaModFix/>
            </a:blip>
            <a:stretch>
              <a:fillRect b="0" l="0" r="0" t="0"/>
            </a:stretch>
          </a:blipFill>
          <a:ln>
            <a:noFill/>
          </a:ln>
        </p:spPr>
      </p:sp>
      <p:sp>
        <p:nvSpPr>
          <p:cNvPr id="619" name="Google Shape;619;p39"/>
          <p:cNvSpPr/>
          <p:nvPr/>
        </p:nvSpPr>
        <p:spPr>
          <a:xfrm>
            <a:off x="7111430" y="206579"/>
            <a:ext cx="1428393" cy="2457450"/>
          </a:xfrm>
          <a:custGeom>
            <a:rect b="b" l="l" r="r" t="t"/>
            <a:pathLst>
              <a:path extrusionOk="0" h="4914900" w="2856786">
                <a:moveTo>
                  <a:pt x="0" y="0"/>
                </a:moveTo>
                <a:lnTo>
                  <a:pt x="2856785" y="0"/>
                </a:lnTo>
                <a:lnTo>
                  <a:pt x="2856785" y="4914900"/>
                </a:lnTo>
                <a:lnTo>
                  <a:pt x="0" y="4914900"/>
                </a:lnTo>
                <a:lnTo>
                  <a:pt x="0" y="0"/>
                </a:lnTo>
                <a:close/>
              </a:path>
            </a:pathLst>
          </a:custGeom>
          <a:blipFill rotWithShape="1">
            <a:blip r:embed="rId4">
              <a:alphaModFix/>
            </a:blip>
            <a:stretch>
              <a:fillRect b="0" l="0" r="0" t="0"/>
            </a:stretch>
          </a:blipFill>
          <a:ln>
            <a:noFill/>
          </a:ln>
        </p:spPr>
      </p:sp>
      <p:sp>
        <p:nvSpPr>
          <p:cNvPr id="620" name="Google Shape;620;p39"/>
          <p:cNvSpPr/>
          <p:nvPr/>
        </p:nvSpPr>
        <p:spPr>
          <a:xfrm>
            <a:off x="514350" y="404813"/>
            <a:ext cx="2558039" cy="646486"/>
          </a:xfrm>
          <a:custGeom>
            <a:rect b="b" l="l" r="r" t="t"/>
            <a:pathLst>
              <a:path extrusionOk="0" h="1292972" w="5116078">
                <a:moveTo>
                  <a:pt x="0" y="0"/>
                </a:moveTo>
                <a:lnTo>
                  <a:pt x="5116078" y="0"/>
                </a:lnTo>
                <a:lnTo>
                  <a:pt x="5116078" y="1292972"/>
                </a:lnTo>
                <a:lnTo>
                  <a:pt x="0" y="1292972"/>
                </a:lnTo>
                <a:lnTo>
                  <a:pt x="0" y="0"/>
                </a:lnTo>
                <a:close/>
              </a:path>
            </a:pathLst>
          </a:custGeom>
          <a:blipFill rotWithShape="1">
            <a:blip r:embed="rId5">
              <a:alphaModFix/>
            </a:blip>
            <a:stretch>
              <a:fillRect b="0" l="0" r="0" t="0"/>
            </a:stretch>
          </a:blipFill>
          <a:ln>
            <a:noFill/>
          </a:ln>
        </p:spPr>
      </p:sp>
      <p:sp>
        <p:nvSpPr>
          <p:cNvPr id="621" name="Google Shape;621;p39"/>
          <p:cNvSpPr txBox="1"/>
          <p:nvPr/>
        </p:nvSpPr>
        <p:spPr>
          <a:xfrm>
            <a:off x="4485588" y="3640476"/>
            <a:ext cx="63261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DM Sans"/>
                <a:ea typeface="DM Sans"/>
                <a:cs typeface="DM Sans"/>
                <a:sym typeface="DM Sans"/>
              </a:rPr>
              <a:t>SlidesCarnival for the presentation template</a:t>
            </a:r>
            <a:endParaRPr sz="700"/>
          </a:p>
          <a:p>
            <a:pPr indent="0" lvl="0" marL="0" marR="0" rtl="0" algn="l">
              <a:lnSpc>
                <a:spcPct val="100000"/>
              </a:lnSpc>
              <a:spcBef>
                <a:spcPts val="0"/>
              </a:spcBef>
              <a:spcAft>
                <a:spcPts val="0"/>
              </a:spcAft>
              <a:buNone/>
            </a:pPr>
            <a:r>
              <a:rPr b="0" i="0" lang="en" sz="1200" u="none" cap="none" strike="noStrike">
                <a:solidFill>
                  <a:srgbClr val="000000"/>
                </a:solidFill>
                <a:latin typeface="DM Sans"/>
                <a:ea typeface="DM Sans"/>
                <a:cs typeface="DM Sans"/>
                <a:sym typeface="DM Sans"/>
              </a:rPr>
              <a:t>Pexels for the photos</a:t>
            </a:r>
            <a:endParaRPr sz="700"/>
          </a:p>
        </p:txBody>
      </p:sp>
      <p:sp>
        <p:nvSpPr>
          <p:cNvPr id="622" name="Google Shape;622;p39"/>
          <p:cNvSpPr txBox="1"/>
          <p:nvPr/>
        </p:nvSpPr>
        <p:spPr>
          <a:xfrm>
            <a:off x="4485588" y="4435807"/>
            <a:ext cx="6325974"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3000" u="none" cap="none" strike="noStrike">
                <a:solidFill>
                  <a:srgbClr val="000000"/>
                </a:solidFill>
                <a:latin typeface="Rubik Black"/>
                <a:ea typeface="Rubik Black"/>
                <a:cs typeface="Rubik Black"/>
                <a:sym typeface="Rubik Black"/>
              </a:rPr>
              <a:t>Happy designing! </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181" name="Shape 181"/>
        <p:cNvGrpSpPr/>
        <p:nvPr/>
      </p:nvGrpSpPr>
      <p:grpSpPr>
        <a:xfrm>
          <a:off x="0" y="0"/>
          <a:ext cx="0" cy="0"/>
          <a:chOff x="0" y="0"/>
          <a:chExt cx="0" cy="0"/>
        </a:xfrm>
      </p:grpSpPr>
      <p:pic>
        <p:nvPicPr>
          <p:cNvPr id="182" name="Google Shape;182;p24"/>
          <p:cNvPicPr preferRelativeResize="0"/>
          <p:nvPr/>
        </p:nvPicPr>
        <p:blipFill rotWithShape="1">
          <a:blip r:embed="rId3">
            <a:alphaModFix/>
          </a:blip>
          <a:srcRect b="1041" l="0" r="0" t="1040"/>
          <a:stretch/>
        </p:blipFill>
        <p:spPr>
          <a:xfrm>
            <a:off x="0" y="2571750"/>
            <a:ext cx="4669223" cy="2571750"/>
          </a:xfrm>
          <a:prstGeom prst="rect">
            <a:avLst/>
          </a:prstGeom>
          <a:noFill/>
          <a:ln>
            <a:noFill/>
          </a:ln>
        </p:spPr>
      </p:pic>
      <p:grpSp>
        <p:nvGrpSpPr>
          <p:cNvPr id="183" name="Google Shape;183;p24"/>
          <p:cNvGrpSpPr/>
          <p:nvPr/>
        </p:nvGrpSpPr>
        <p:grpSpPr>
          <a:xfrm>
            <a:off x="4669223" y="-54248"/>
            <a:ext cx="4474777" cy="5197748"/>
            <a:chOff x="0" y="-28575"/>
            <a:chExt cx="2357084" cy="2737908"/>
          </a:xfrm>
        </p:grpSpPr>
        <p:sp>
          <p:nvSpPr>
            <p:cNvPr id="184" name="Google Shape;184;p24"/>
            <p:cNvSpPr/>
            <p:nvPr/>
          </p:nvSpPr>
          <p:spPr>
            <a:xfrm>
              <a:off x="0" y="0"/>
              <a:ext cx="2357084" cy="2709333"/>
            </a:xfrm>
            <a:custGeom>
              <a:rect b="b" l="l" r="r" t="t"/>
              <a:pathLst>
                <a:path extrusionOk="0" h="2709333" w="2357084">
                  <a:moveTo>
                    <a:pt x="0" y="0"/>
                  </a:moveTo>
                  <a:lnTo>
                    <a:pt x="2357084" y="0"/>
                  </a:lnTo>
                  <a:lnTo>
                    <a:pt x="2357084" y="2709333"/>
                  </a:lnTo>
                  <a:lnTo>
                    <a:pt x="0" y="2709333"/>
                  </a:lnTo>
                  <a:close/>
                </a:path>
              </a:pathLst>
            </a:custGeom>
            <a:solidFill>
              <a:srgbClr val="53BCEA"/>
            </a:solidFill>
            <a:ln cap="flat" cmpd="sng" w="95250">
              <a:solidFill>
                <a:srgbClr val="000000"/>
              </a:solidFill>
              <a:prstDash val="solid"/>
              <a:round/>
              <a:headEnd len="sm" w="sm" type="none"/>
              <a:tailEnd len="sm" w="sm" type="none"/>
            </a:ln>
          </p:spPr>
        </p:sp>
        <p:sp>
          <p:nvSpPr>
            <p:cNvPr id="185" name="Google Shape;185;p2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6" name="Google Shape;186;p24"/>
          <p:cNvGrpSpPr/>
          <p:nvPr/>
        </p:nvGrpSpPr>
        <p:grpSpPr>
          <a:xfrm>
            <a:off x="43400" y="2517500"/>
            <a:ext cx="4592189" cy="2625947"/>
            <a:chOff x="0" y="-28575"/>
            <a:chExt cx="2486027" cy="1383242"/>
          </a:xfrm>
        </p:grpSpPr>
        <p:sp>
          <p:nvSpPr>
            <p:cNvPr id="187" name="Google Shape;187;p24"/>
            <p:cNvSpPr/>
            <p:nvPr/>
          </p:nvSpPr>
          <p:spPr>
            <a:xfrm>
              <a:off x="0" y="0"/>
              <a:ext cx="2486027" cy="1354667"/>
            </a:xfrm>
            <a:custGeom>
              <a:rect b="b" l="l" r="r" t="t"/>
              <a:pathLst>
                <a:path extrusionOk="0" h="1354667" w="2486027">
                  <a:moveTo>
                    <a:pt x="0" y="0"/>
                  </a:moveTo>
                  <a:lnTo>
                    <a:pt x="2486027" y="0"/>
                  </a:lnTo>
                  <a:lnTo>
                    <a:pt x="2486027" y="1354667"/>
                  </a:lnTo>
                  <a:lnTo>
                    <a:pt x="0" y="1354667"/>
                  </a:lnTo>
                  <a:close/>
                </a:path>
              </a:pathLst>
            </a:custGeom>
            <a:solidFill>
              <a:srgbClr val="000000">
                <a:alpha val="0"/>
              </a:srgbClr>
            </a:solidFill>
            <a:ln cap="flat" cmpd="sng" w="95250">
              <a:solidFill>
                <a:srgbClr val="000000"/>
              </a:solidFill>
              <a:prstDash val="solid"/>
              <a:round/>
              <a:headEnd len="sm" w="sm" type="none"/>
              <a:tailEnd len="sm" w="sm" type="none"/>
            </a:ln>
          </p:spPr>
        </p:sp>
        <p:sp>
          <p:nvSpPr>
            <p:cNvPr id="188" name="Google Shape;188;p24"/>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9" name="Google Shape;189;p24"/>
          <p:cNvSpPr txBox="1"/>
          <p:nvPr/>
        </p:nvSpPr>
        <p:spPr>
          <a:xfrm>
            <a:off x="5086795" y="2590959"/>
            <a:ext cx="3619500" cy="9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DM Sans"/>
                <a:ea typeface="DM Sans"/>
                <a:cs typeface="DM Sans"/>
                <a:sym typeface="DM Sans"/>
              </a:rPr>
              <a:t>Click on the "PowerPoint" button below this presentation preview. Start editing your presentation.</a:t>
            </a:r>
            <a:endParaRPr sz="700"/>
          </a:p>
          <a:p>
            <a:pPr indent="0" lvl="0" marL="0" marR="0" rtl="0" algn="l">
              <a:lnSpc>
                <a:spcPct val="100000"/>
              </a:lnSpc>
              <a:spcBef>
                <a:spcPts val="0"/>
              </a:spcBef>
              <a:spcAft>
                <a:spcPts val="0"/>
              </a:spcAft>
              <a:buNone/>
            </a:pPr>
            <a:r>
              <a:t/>
            </a:r>
            <a:endParaRPr b="0" i="0" sz="9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rPr b="0" i="0" lang="en" sz="900" u="sng" cap="none" strike="noStrike">
                <a:solidFill>
                  <a:srgbClr val="000000"/>
                </a:solidFill>
                <a:latin typeface="DM Sans"/>
                <a:ea typeface="DM Sans"/>
                <a:cs typeface="DM Sans"/>
                <a:sym typeface="DM Sans"/>
              </a:rPr>
              <a:t>Alternative:</a:t>
            </a:r>
            <a:r>
              <a:rPr b="0" i="0" lang="en" sz="900" u="none" cap="none" strike="noStrike">
                <a:solidFill>
                  <a:srgbClr val="000000"/>
                </a:solidFill>
                <a:latin typeface="DM Sans"/>
                <a:ea typeface="DM Sans"/>
                <a:cs typeface="DM Sans"/>
                <a:sym typeface="DM Sans"/>
              </a:rPr>
              <a:t> From Canva template file, Click on the "Share" button on the top right corner in Canva and click on "More" at the bottom of the menu. Enter "PowerPoint" in the search bar and click on the PowerPoint icon to download.</a:t>
            </a:r>
            <a:endParaRPr sz="700"/>
          </a:p>
        </p:txBody>
      </p:sp>
      <p:sp>
        <p:nvSpPr>
          <p:cNvPr id="190" name="Google Shape;190;p24"/>
          <p:cNvSpPr txBox="1"/>
          <p:nvPr/>
        </p:nvSpPr>
        <p:spPr>
          <a:xfrm>
            <a:off x="5086795" y="2282558"/>
            <a:ext cx="2570650" cy="1952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 sz="1300" u="none" cap="none" strike="noStrike">
                <a:solidFill>
                  <a:srgbClr val="000000"/>
                </a:solidFill>
                <a:latin typeface="DM Sans"/>
                <a:ea typeface="DM Sans"/>
                <a:cs typeface="DM Sans"/>
                <a:sym typeface="DM Sans"/>
              </a:rPr>
              <a:t>PowerPoint</a:t>
            </a:r>
            <a:endParaRPr sz="700"/>
          </a:p>
        </p:txBody>
      </p:sp>
      <p:sp>
        <p:nvSpPr>
          <p:cNvPr id="191" name="Google Shape;191;p24"/>
          <p:cNvSpPr txBox="1"/>
          <p:nvPr/>
        </p:nvSpPr>
        <p:spPr>
          <a:xfrm>
            <a:off x="5086795" y="4251729"/>
            <a:ext cx="36195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000" u="none" cap="none" strike="noStrike">
                <a:solidFill>
                  <a:srgbClr val="000000"/>
                </a:solidFill>
                <a:latin typeface="DM Sans"/>
                <a:ea typeface="DM Sans"/>
                <a:cs typeface="DM Sans"/>
                <a:sym typeface="DM Sans"/>
              </a:rPr>
              <a:t>Click on the "Canva" button under this presentation preview. Start editing your presentation. You need to sign in to your Canva account.</a:t>
            </a:r>
            <a:endParaRPr sz="700"/>
          </a:p>
        </p:txBody>
      </p:sp>
      <p:sp>
        <p:nvSpPr>
          <p:cNvPr id="192" name="Google Shape;192;p24"/>
          <p:cNvSpPr txBox="1"/>
          <p:nvPr/>
        </p:nvSpPr>
        <p:spPr>
          <a:xfrm>
            <a:off x="5100026" y="3942166"/>
            <a:ext cx="2316740" cy="1952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 sz="1300" u="none" cap="none" strike="noStrike">
                <a:solidFill>
                  <a:srgbClr val="000000"/>
                </a:solidFill>
                <a:latin typeface="DM Sans"/>
                <a:ea typeface="DM Sans"/>
                <a:cs typeface="DM Sans"/>
                <a:sym typeface="DM Sans"/>
              </a:rPr>
              <a:t>Canva</a:t>
            </a:r>
            <a:endParaRPr sz="700"/>
          </a:p>
        </p:txBody>
      </p:sp>
      <p:sp>
        <p:nvSpPr>
          <p:cNvPr id="193" name="Google Shape;193;p24"/>
          <p:cNvSpPr/>
          <p:nvPr/>
        </p:nvSpPr>
        <p:spPr>
          <a:xfrm>
            <a:off x="2626926" y="2382448"/>
            <a:ext cx="2641247" cy="3509963"/>
          </a:xfrm>
          <a:custGeom>
            <a:rect b="b" l="l" r="r" t="t"/>
            <a:pathLst>
              <a:path extrusionOk="0" h="7019925" w="5282493">
                <a:moveTo>
                  <a:pt x="0" y="0"/>
                </a:moveTo>
                <a:lnTo>
                  <a:pt x="5282494" y="0"/>
                </a:lnTo>
                <a:lnTo>
                  <a:pt x="5282494" y="7019925"/>
                </a:lnTo>
                <a:lnTo>
                  <a:pt x="0" y="7019925"/>
                </a:lnTo>
                <a:lnTo>
                  <a:pt x="0" y="0"/>
                </a:lnTo>
                <a:close/>
              </a:path>
            </a:pathLst>
          </a:custGeom>
          <a:blipFill rotWithShape="1">
            <a:blip r:embed="rId4">
              <a:alphaModFix/>
            </a:blip>
            <a:stretch>
              <a:fillRect b="0" l="0" r="0" t="0"/>
            </a:stretch>
          </a:blipFill>
          <a:ln>
            <a:noFill/>
          </a:ln>
        </p:spPr>
      </p:sp>
      <p:sp>
        <p:nvSpPr>
          <p:cNvPr id="194" name="Google Shape;194;p24"/>
          <p:cNvSpPr/>
          <p:nvPr/>
        </p:nvSpPr>
        <p:spPr>
          <a:xfrm>
            <a:off x="3366467" y="162210"/>
            <a:ext cx="1162165" cy="1146186"/>
          </a:xfrm>
          <a:custGeom>
            <a:rect b="b" l="l" r="r" t="t"/>
            <a:pathLst>
              <a:path extrusionOk="0" h="2292371" w="2324330">
                <a:moveTo>
                  <a:pt x="0" y="0"/>
                </a:moveTo>
                <a:lnTo>
                  <a:pt x="2324330" y="0"/>
                </a:lnTo>
                <a:lnTo>
                  <a:pt x="2324330" y="2292371"/>
                </a:lnTo>
                <a:lnTo>
                  <a:pt x="0" y="2292371"/>
                </a:lnTo>
                <a:lnTo>
                  <a:pt x="0" y="0"/>
                </a:lnTo>
                <a:close/>
              </a:path>
            </a:pathLst>
          </a:custGeom>
          <a:blipFill rotWithShape="1">
            <a:blip r:embed="rId5">
              <a:alphaModFix/>
            </a:blip>
            <a:stretch>
              <a:fillRect b="0" l="0" r="0" t="0"/>
            </a:stretch>
          </a:blipFill>
          <a:ln>
            <a:noFill/>
          </a:ln>
        </p:spPr>
      </p:sp>
      <p:sp>
        <p:nvSpPr>
          <p:cNvPr id="195" name="Google Shape;195;p24"/>
          <p:cNvSpPr txBox="1"/>
          <p:nvPr/>
        </p:nvSpPr>
        <p:spPr>
          <a:xfrm>
            <a:off x="406342" y="384470"/>
            <a:ext cx="39105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How to</a:t>
            </a:r>
            <a:endParaRPr sz="700"/>
          </a:p>
          <a:p>
            <a:pPr indent="0" lvl="0" marL="0" marR="0" rtl="0" algn="l">
              <a:lnSpc>
                <a:spcPct val="10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Use This</a:t>
            </a:r>
            <a:endParaRPr sz="700"/>
          </a:p>
          <a:p>
            <a:pPr indent="0" lvl="0" marL="0" marR="0" rtl="0" algn="l">
              <a:lnSpc>
                <a:spcPct val="10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Presentation</a:t>
            </a:r>
            <a:endParaRPr sz="700"/>
          </a:p>
        </p:txBody>
      </p:sp>
      <p:sp>
        <p:nvSpPr>
          <p:cNvPr id="196" name="Google Shape;196;p24"/>
          <p:cNvSpPr txBox="1"/>
          <p:nvPr/>
        </p:nvSpPr>
        <p:spPr>
          <a:xfrm>
            <a:off x="5086795" y="609600"/>
            <a:ext cx="36195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DM Sans"/>
                <a:ea typeface="DM Sans"/>
                <a:cs typeface="DM Sans"/>
                <a:sym typeface="DM Sans"/>
              </a:rPr>
              <a:t>Click on the "Google Slides" button below this presentation preview. Make sure to sign in to your Google account. Click on "Make a copy." Start editing your presentation.</a:t>
            </a:r>
            <a:endParaRPr sz="700"/>
          </a:p>
          <a:p>
            <a:pPr indent="0" lvl="0" marL="0" marR="0" rtl="0" algn="l">
              <a:lnSpc>
                <a:spcPct val="100000"/>
              </a:lnSpc>
              <a:spcBef>
                <a:spcPts val="0"/>
              </a:spcBef>
              <a:spcAft>
                <a:spcPts val="0"/>
              </a:spcAft>
              <a:buNone/>
            </a:pPr>
            <a:r>
              <a:t/>
            </a:r>
            <a:endParaRPr b="0" i="0" sz="9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None/>
            </a:pPr>
            <a:r>
              <a:rPr b="0" i="0" lang="en" sz="900" u="sng" cap="none" strike="noStrike">
                <a:solidFill>
                  <a:srgbClr val="000000"/>
                </a:solidFill>
                <a:latin typeface="DM Sans"/>
                <a:ea typeface="DM Sans"/>
                <a:cs typeface="DM Sans"/>
                <a:sym typeface="DM Sans"/>
              </a:rPr>
              <a:t>Alternative:</a:t>
            </a:r>
            <a:r>
              <a:rPr b="0" i="0" lang="en" sz="900" u="none" cap="none" strike="noStrike">
                <a:solidFill>
                  <a:srgbClr val="000000"/>
                </a:solidFill>
                <a:latin typeface="DM Sans"/>
                <a:ea typeface="DM Sans"/>
                <a:cs typeface="DM Sans"/>
                <a:sym typeface="DM Sans"/>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97" name="Google Shape;197;p24"/>
          <p:cNvSpPr txBox="1"/>
          <p:nvPr/>
        </p:nvSpPr>
        <p:spPr>
          <a:xfrm>
            <a:off x="5086795" y="313033"/>
            <a:ext cx="2570650" cy="1952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 sz="1300" u="none" cap="none" strike="noStrike">
                <a:solidFill>
                  <a:srgbClr val="000000"/>
                </a:solidFill>
                <a:latin typeface="DM Sans"/>
                <a:ea typeface="DM Sans"/>
                <a:cs typeface="DM Sans"/>
                <a:sym typeface="DM Sans"/>
              </a:rPr>
              <a:t>Google Slides</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201" name="Shape 201"/>
        <p:cNvGrpSpPr/>
        <p:nvPr/>
      </p:nvGrpSpPr>
      <p:grpSpPr>
        <a:xfrm>
          <a:off x="0" y="0"/>
          <a:ext cx="0" cy="0"/>
          <a:chOff x="0" y="0"/>
          <a:chExt cx="0" cy="0"/>
        </a:xfrm>
      </p:grpSpPr>
      <p:grpSp>
        <p:nvGrpSpPr>
          <p:cNvPr id="202" name="Google Shape;202;p25"/>
          <p:cNvGrpSpPr/>
          <p:nvPr/>
        </p:nvGrpSpPr>
        <p:grpSpPr>
          <a:xfrm>
            <a:off x="0" y="-411549"/>
            <a:ext cx="9530923" cy="1597298"/>
            <a:chOff x="0" y="-28575"/>
            <a:chExt cx="5020404" cy="841375"/>
          </a:xfrm>
        </p:grpSpPr>
        <p:sp>
          <p:nvSpPr>
            <p:cNvPr id="203" name="Google Shape;203;p25"/>
            <p:cNvSpPr/>
            <p:nvPr/>
          </p:nvSpPr>
          <p:spPr>
            <a:xfrm>
              <a:off x="0" y="0"/>
              <a:ext cx="5020404" cy="812800"/>
            </a:xfrm>
            <a:custGeom>
              <a:rect b="b" l="l" r="r" t="t"/>
              <a:pathLst>
                <a:path extrusionOk="0" h="812800" w="5020404">
                  <a:moveTo>
                    <a:pt x="0" y="0"/>
                  </a:moveTo>
                  <a:lnTo>
                    <a:pt x="5020404" y="0"/>
                  </a:lnTo>
                  <a:lnTo>
                    <a:pt x="5020404" y="812800"/>
                  </a:lnTo>
                  <a:lnTo>
                    <a:pt x="0" y="812800"/>
                  </a:lnTo>
                  <a:close/>
                </a:path>
              </a:pathLst>
            </a:custGeom>
            <a:solidFill>
              <a:srgbClr val="53BCEA"/>
            </a:solidFill>
            <a:ln>
              <a:noFill/>
            </a:ln>
          </p:spPr>
        </p:sp>
        <p:sp>
          <p:nvSpPr>
            <p:cNvPr id="204" name="Google Shape;204;p2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5" name="Google Shape;205;p25"/>
          <p:cNvGrpSpPr/>
          <p:nvPr/>
        </p:nvGrpSpPr>
        <p:grpSpPr>
          <a:xfrm>
            <a:off x="0" y="3480711"/>
            <a:ext cx="3955834" cy="1662789"/>
            <a:chOff x="0" y="-28575"/>
            <a:chExt cx="2083731" cy="875872"/>
          </a:xfrm>
        </p:grpSpPr>
        <p:sp>
          <p:nvSpPr>
            <p:cNvPr id="206" name="Google Shape;206;p25"/>
            <p:cNvSpPr/>
            <p:nvPr/>
          </p:nvSpPr>
          <p:spPr>
            <a:xfrm>
              <a:off x="0" y="0"/>
              <a:ext cx="2083731" cy="847297"/>
            </a:xfrm>
            <a:custGeom>
              <a:rect b="b" l="l" r="r" t="t"/>
              <a:pathLst>
                <a:path extrusionOk="0" h="847297" w="2083731">
                  <a:moveTo>
                    <a:pt x="0" y="0"/>
                  </a:moveTo>
                  <a:lnTo>
                    <a:pt x="2083731" y="0"/>
                  </a:lnTo>
                  <a:lnTo>
                    <a:pt x="2083731" y="847297"/>
                  </a:lnTo>
                  <a:lnTo>
                    <a:pt x="0" y="847297"/>
                  </a:lnTo>
                  <a:close/>
                </a:path>
              </a:pathLst>
            </a:custGeom>
            <a:solidFill>
              <a:srgbClr val="E9201E"/>
            </a:solidFill>
            <a:ln>
              <a:noFill/>
            </a:ln>
          </p:spPr>
        </p:sp>
        <p:sp>
          <p:nvSpPr>
            <p:cNvPr id="207" name="Google Shape;207;p2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8" name="Google Shape;208;p25"/>
          <p:cNvGrpSpPr/>
          <p:nvPr/>
        </p:nvGrpSpPr>
        <p:grpSpPr>
          <a:xfrm>
            <a:off x="4767120" y="1118008"/>
            <a:ext cx="1543048" cy="3994852"/>
            <a:chOff x="0" y="-28575"/>
            <a:chExt cx="812800" cy="2104284"/>
          </a:xfrm>
        </p:grpSpPr>
        <p:sp>
          <p:nvSpPr>
            <p:cNvPr id="209" name="Google Shape;209;p25"/>
            <p:cNvSpPr/>
            <p:nvPr/>
          </p:nvSpPr>
          <p:spPr>
            <a:xfrm>
              <a:off x="0" y="0"/>
              <a:ext cx="460377" cy="2075709"/>
            </a:xfrm>
            <a:custGeom>
              <a:rect b="b" l="l" r="r" t="t"/>
              <a:pathLst>
                <a:path extrusionOk="0" h="2075709" w="460377">
                  <a:moveTo>
                    <a:pt x="0" y="0"/>
                  </a:moveTo>
                  <a:lnTo>
                    <a:pt x="460377" y="0"/>
                  </a:lnTo>
                  <a:lnTo>
                    <a:pt x="460377" y="2075709"/>
                  </a:lnTo>
                  <a:lnTo>
                    <a:pt x="0" y="2075709"/>
                  </a:lnTo>
                  <a:close/>
                </a:path>
              </a:pathLst>
            </a:custGeom>
            <a:solidFill>
              <a:srgbClr val="E9201E"/>
            </a:solidFill>
            <a:ln>
              <a:noFill/>
            </a:ln>
          </p:spPr>
        </p:sp>
        <p:sp>
          <p:nvSpPr>
            <p:cNvPr id="210" name="Google Shape;210;p2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1" name="Google Shape;211;p25"/>
          <p:cNvGrpSpPr/>
          <p:nvPr/>
        </p:nvGrpSpPr>
        <p:grpSpPr>
          <a:xfrm>
            <a:off x="5663641" y="1128328"/>
            <a:ext cx="3867283" cy="1597297"/>
            <a:chOff x="0" y="-28575"/>
            <a:chExt cx="2037088" cy="841375"/>
          </a:xfrm>
        </p:grpSpPr>
        <p:sp>
          <p:nvSpPr>
            <p:cNvPr id="212" name="Google Shape;212;p25"/>
            <p:cNvSpPr/>
            <p:nvPr/>
          </p:nvSpPr>
          <p:spPr>
            <a:xfrm>
              <a:off x="0" y="0"/>
              <a:ext cx="2037088" cy="418155"/>
            </a:xfrm>
            <a:custGeom>
              <a:rect b="b" l="l" r="r" t="t"/>
              <a:pathLst>
                <a:path extrusionOk="0" h="418155" w="2037088">
                  <a:moveTo>
                    <a:pt x="0" y="0"/>
                  </a:moveTo>
                  <a:lnTo>
                    <a:pt x="2037088" y="0"/>
                  </a:lnTo>
                  <a:lnTo>
                    <a:pt x="2037088" y="418155"/>
                  </a:lnTo>
                  <a:lnTo>
                    <a:pt x="0" y="418155"/>
                  </a:lnTo>
                  <a:close/>
                </a:path>
              </a:pathLst>
            </a:custGeom>
            <a:solidFill>
              <a:srgbClr val="DDCC46"/>
            </a:solidFill>
            <a:ln>
              <a:noFill/>
            </a:ln>
          </p:spPr>
        </p:sp>
        <p:sp>
          <p:nvSpPr>
            <p:cNvPr id="213" name="Google Shape;213;p2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4" name="Google Shape;214;p25"/>
          <p:cNvGrpSpPr/>
          <p:nvPr/>
        </p:nvGrpSpPr>
        <p:grpSpPr>
          <a:xfrm>
            <a:off x="5663641" y="2690282"/>
            <a:ext cx="3867283" cy="1597297"/>
            <a:chOff x="0" y="-28575"/>
            <a:chExt cx="2037088" cy="841375"/>
          </a:xfrm>
        </p:grpSpPr>
        <p:sp>
          <p:nvSpPr>
            <p:cNvPr id="215" name="Google Shape;215;p25"/>
            <p:cNvSpPr/>
            <p:nvPr/>
          </p:nvSpPr>
          <p:spPr>
            <a:xfrm>
              <a:off x="0" y="0"/>
              <a:ext cx="2037088" cy="418155"/>
            </a:xfrm>
            <a:custGeom>
              <a:rect b="b" l="l" r="r" t="t"/>
              <a:pathLst>
                <a:path extrusionOk="0" h="418155" w="2037088">
                  <a:moveTo>
                    <a:pt x="0" y="0"/>
                  </a:moveTo>
                  <a:lnTo>
                    <a:pt x="2037088" y="0"/>
                  </a:lnTo>
                  <a:lnTo>
                    <a:pt x="2037088" y="418155"/>
                  </a:lnTo>
                  <a:lnTo>
                    <a:pt x="0" y="418155"/>
                  </a:lnTo>
                  <a:close/>
                </a:path>
              </a:pathLst>
            </a:custGeom>
            <a:solidFill>
              <a:srgbClr val="DDCC46"/>
            </a:solidFill>
            <a:ln>
              <a:noFill/>
            </a:ln>
          </p:spPr>
        </p:sp>
        <p:sp>
          <p:nvSpPr>
            <p:cNvPr id="216" name="Google Shape;216;p2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7" name="Google Shape;217;p25"/>
          <p:cNvGrpSpPr/>
          <p:nvPr/>
        </p:nvGrpSpPr>
        <p:grpSpPr>
          <a:xfrm>
            <a:off x="5663641" y="4263550"/>
            <a:ext cx="3867283" cy="1597297"/>
            <a:chOff x="0" y="-28575"/>
            <a:chExt cx="2037088" cy="841375"/>
          </a:xfrm>
        </p:grpSpPr>
        <p:sp>
          <p:nvSpPr>
            <p:cNvPr id="218" name="Google Shape;218;p25"/>
            <p:cNvSpPr/>
            <p:nvPr/>
          </p:nvSpPr>
          <p:spPr>
            <a:xfrm>
              <a:off x="0" y="0"/>
              <a:ext cx="2037088" cy="418155"/>
            </a:xfrm>
            <a:custGeom>
              <a:rect b="b" l="l" r="r" t="t"/>
              <a:pathLst>
                <a:path extrusionOk="0" h="418155" w="2037088">
                  <a:moveTo>
                    <a:pt x="0" y="0"/>
                  </a:moveTo>
                  <a:lnTo>
                    <a:pt x="2037088" y="0"/>
                  </a:lnTo>
                  <a:lnTo>
                    <a:pt x="2037088" y="418155"/>
                  </a:lnTo>
                  <a:lnTo>
                    <a:pt x="0" y="418155"/>
                  </a:lnTo>
                  <a:close/>
                </a:path>
              </a:pathLst>
            </a:custGeom>
            <a:solidFill>
              <a:srgbClr val="DDCC46"/>
            </a:solidFill>
            <a:ln>
              <a:noFill/>
            </a:ln>
          </p:spPr>
        </p:sp>
        <p:sp>
          <p:nvSpPr>
            <p:cNvPr id="219" name="Google Shape;219;p2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0" name="Google Shape;220;p25"/>
          <p:cNvGrpSpPr/>
          <p:nvPr/>
        </p:nvGrpSpPr>
        <p:grpSpPr>
          <a:xfrm>
            <a:off x="4752833" y="1107689"/>
            <a:ext cx="4635613" cy="4035811"/>
            <a:chOff x="0" y="-28575"/>
            <a:chExt cx="2441804" cy="2125859"/>
          </a:xfrm>
        </p:grpSpPr>
        <p:sp>
          <p:nvSpPr>
            <p:cNvPr id="221" name="Google Shape;221;p25"/>
            <p:cNvSpPr/>
            <p:nvPr/>
          </p:nvSpPr>
          <p:spPr>
            <a:xfrm>
              <a:off x="0" y="0"/>
              <a:ext cx="2441804" cy="2097284"/>
            </a:xfrm>
            <a:custGeom>
              <a:rect b="b" l="l" r="r" t="t"/>
              <a:pathLst>
                <a:path extrusionOk="0" h="2097284" w="2441804">
                  <a:moveTo>
                    <a:pt x="0" y="0"/>
                  </a:moveTo>
                  <a:lnTo>
                    <a:pt x="2441804" y="0"/>
                  </a:lnTo>
                  <a:lnTo>
                    <a:pt x="2441804" y="2097284"/>
                  </a:lnTo>
                  <a:lnTo>
                    <a:pt x="0" y="2097284"/>
                  </a:lnTo>
                  <a:close/>
                </a:path>
              </a:pathLst>
            </a:custGeom>
            <a:solidFill>
              <a:srgbClr val="000000">
                <a:alpha val="0"/>
              </a:srgbClr>
            </a:solidFill>
            <a:ln cap="flat" cmpd="sng" w="95250">
              <a:solidFill>
                <a:srgbClr val="000000"/>
              </a:solidFill>
              <a:prstDash val="solid"/>
              <a:round/>
              <a:headEnd len="sm" w="sm" type="none"/>
              <a:tailEnd len="sm" w="sm" type="none"/>
            </a:ln>
          </p:spPr>
        </p:sp>
        <p:sp>
          <p:nvSpPr>
            <p:cNvPr id="222" name="Google Shape;222;p25"/>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23" name="Google Shape;223;p25"/>
          <p:cNvCxnSpPr/>
          <p:nvPr/>
        </p:nvCxnSpPr>
        <p:spPr>
          <a:xfrm flipH="1" rot="10800000">
            <a:off x="4752948" y="1951647"/>
            <a:ext cx="4907486" cy="23813"/>
          </a:xfrm>
          <a:prstGeom prst="straightConnector1">
            <a:avLst/>
          </a:prstGeom>
          <a:noFill/>
          <a:ln cap="flat" cmpd="sng" w="95250">
            <a:solidFill>
              <a:srgbClr val="000000"/>
            </a:solidFill>
            <a:prstDash val="solid"/>
            <a:round/>
            <a:headEnd len="sm" w="sm" type="none"/>
            <a:tailEnd len="sm" w="sm" type="none"/>
          </a:ln>
        </p:spPr>
      </p:cxnSp>
      <p:cxnSp>
        <p:nvCxnSpPr>
          <p:cNvPr id="224" name="Google Shape;224;p25"/>
          <p:cNvCxnSpPr/>
          <p:nvPr/>
        </p:nvCxnSpPr>
        <p:spPr>
          <a:xfrm flipH="1" rot="10800000">
            <a:off x="4752948" y="2732624"/>
            <a:ext cx="4907486" cy="23813"/>
          </a:xfrm>
          <a:prstGeom prst="straightConnector1">
            <a:avLst/>
          </a:prstGeom>
          <a:noFill/>
          <a:ln cap="flat" cmpd="sng" w="95250">
            <a:solidFill>
              <a:srgbClr val="000000"/>
            </a:solidFill>
            <a:prstDash val="solid"/>
            <a:round/>
            <a:headEnd len="sm" w="sm" type="none"/>
            <a:tailEnd len="sm" w="sm" type="none"/>
          </a:ln>
        </p:spPr>
      </p:cxnSp>
      <p:cxnSp>
        <p:nvCxnSpPr>
          <p:cNvPr id="225" name="Google Shape;225;p25"/>
          <p:cNvCxnSpPr/>
          <p:nvPr/>
        </p:nvCxnSpPr>
        <p:spPr>
          <a:xfrm>
            <a:off x="-256336" y="3525986"/>
            <a:ext cx="9916785" cy="0"/>
          </a:xfrm>
          <a:prstGeom prst="straightConnector1">
            <a:avLst/>
          </a:prstGeom>
          <a:noFill/>
          <a:ln cap="flat" cmpd="sng" w="95250">
            <a:solidFill>
              <a:srgbClr val="000000"/>
            </a:solidFill>
            <a:prstDash val="solid"/>
            <a:round/>
            <a:headEnd len="sm" w="sm" type="none"/>
            <a:tailEnd len="sm" w="sm" type="none"/>
          </a:ln>
        </p:spPr>
      </p:cxnSp>
      <p:cxnSp>
        <p:nvCxnSpPr>
          <p:cNvPr id="226" name="Google Shape;226;p25"/>
          <p:cNvCxnSpPr/>
          <p:nvPr/>
        </p:nvCxnSpPr>
        <p:spPr>
          <a:xfrm>
            <a:off x="-256336" y="1185749"/>
            <a:ext cx="9916785" cy="0"/>
          </a:xfrm>
          <a:prstGeom prst="straightConnector1">
            <a:avLst/>
          </a:prstGeom>
          <a:noFill/>
          <a:ln cap="flat" cmpd="sng" w="95250">
            <a:solidFill>
              <a:srgbClr val="000000"/>
            </a:solidFill>
            <a:prstDash val="solid"/>
            <a:round/>
            <a:headEnd len="sm" w="sm" type="none"/>
            <a:tailEnd len="sm" w="sm" type="none"/>
          </a:ln>
        </p:spPr>
      </p:cxnSp>
      <p:cxnSp>
        <p:nvCxnSpPr>
          <p:cNvPr id="227" name="Google Shape;227;p25"/>
          <p:cNvCxnSpPr/>
          <p:nvPr/>
        </p:nvCxnSpPr>
        <p:spPr>
          <a:xfrm flipH="1" rot="10800000">
            <a:off x="4752948" y="4294578"/>
            <a:ext cx="4907486" cy="23813"/>
          </a:xfrm>
          <a:prstGeom prst="straightConnector1">
            <a:avLst/>
          </a:prstGeom>
          <a:noFill/>
          <a:ln cap="flat" cmpd="sng" w="95250">
            <a:solidFill>
              <a:srgbClr val="000000"/>
            </a:solidFill>
            <a:prstDash val="solid"/>
            <a:round/>
            <a:headEnd len="sm" w="sm" type="none"/>
            <a:tailEnd len="sm" w="sm" type="none"/>
          </a:ln>
        </p:spPr>
      </p:cxnSp>
      <p:cxnSp>
        <p:nvCxnSpPr>
          <p:cNvPr id="228" name="Google Shape;228;p25"/>
          <p:cNvCxnSpPr/>
          <p:nvPr/>
        </p:nvCxnSpPr>
        <p:spPr>
          <a:xfrm>
            <a:off x="5650641" y="1182575"/>
            <a:ext cx="0" cy="3940605"/>
          </a:xfrm>
          <a:prstGeom prst="straightConnector1">
            <a:avLst/>
          </a:prstGeom>
          <a:noFill/>
          <a:ln cap="flat" cmpd="sng" w="95250">
            <a:solidFill>
              <a:srgbClr val="000000"/>
            </a:solidFill>
            <a:prstDash val="solid"/>
            <a:round/>
            <a:headEnd len="sm" w="sm" type="none"/>
            <a:tailEnd len="sm" w="sm" type="none"/>
          </a:ln>
        </p:spPr>
      </p:cxnSp>
      <p:sp>
        <p:nvSpPr>
          <p:cNvPr id="229" name="Google Shape;229;p25"/>
          <p:cNvSpPr/>
          <p:nvPr/>
        </p:nvSpPr>
        <p:spPr>
          <a:xfrm>
            <a:off x="3250222" y="313593"/>
            <a:ext cx="1362886" cy="1744495"/>
          </a:xfrm>
          <a:custGeom>
            <a:rect b="b" l="l" r="r" t="t"/>
            <a:pathLst>
              <a:path extrusionOk="0" h="3488990" w="2725773">
                <a:moveTo>
                  <a:pt x="0" y="0"/>
                </a:moveTo>
                <a:lnTo>
                  <a:pt x="2725773" y="0"/>
                </a:lnTo>
                <a:lnTo>
                  <a:pt x="2725773" y="3488989"/>
                </a:lnTo>
                <a:lnTo>
                  <a:pt x="0" y="3488989"/>
                </a:lnTo>
                <a:lnTo>
                  <a:pt x="0" y="0"/>
                </a:lnTo>
                <a:close/>
              </a:path>
            </a:pathLst>
          </a:custGeom>
          <a:blipFill rotWithShape="1">
            <a:blip r:embed="rId3">
              <a:alphaModFix/>
            </a:blip>
            <a:stretch>
              <a:fillRect b="0" l="0" r="0" t="0"/>
            </a:stretch>
          </a:blipFill>
          <a:ln>
            <a:noFill/>
          </a:ln>
        </p:spPr>
      </p:sp>
      <p:sp>
        <p:nvSpPr>
          <p:cNvPr id="230" name="Google Shape;230;p25"/>
          <p:cNvSpPr/>
          <p:nvPr/>
        </p:nvSpPr>
        <p:spPr>
          <a:xfrm>
            <a:off x="3144548" y="2271691"/>
            <a:ext cx="1622572" cy="2871809"/>
          </a:xfrm>
          <a:custGeom>
            <a:rect b="b" l="l" r="r" t="t"/>
            <a:pathLst>
              <a:path extrusionOk="0" h="5743618" w="3245144">
                <a:moveTo>
                  <a:pt x="0" y="0"/>
                </a:moveTo>
                <a:lnTo>
                  <a:pt x="3245145" y="0"/>
                </a:lnTo>
                <a:lnTo>
                  <a:pt x="3245145" y="5743618"/>
                </a:lnTo>
                <a:lnTo>
                  <a:pt x="0" y="5743618"/>
                </a:lnTo>
                <a:lnTo>
                  <a:pt x="0" y="0"/>
                </a:lnTo>
                <a:close/>
              </a:path>
            </a:pathLst>
          </a:custGeom>
          <a:blipFill rotWithShape="1">
            <a:blip r:embed="rId4">
              <a:alphaModFix/>
            </a:blip>
            <a:stretch>
              <a:fillRect b="0" l="0" r="0" t="0"/>
            </a:stretch>
          </a:blipFill>
          <a:ln>
            <a:noFill/>
          </a:ln>
        </p:spPr>
      </p:sp>
      <p:sp>
        <p:nvSpPr>
          <p:cNvPr id="231" name="Google Shape;231;p25"/>
          <p:cNvSpPr txBox="1"/>
          <p:nvPr/>
        </p:nvSpPr>
        <p:spPr>
          <a:xfrm>
            <a:off x="514350" y="1720443"/>
            <a:ext cx="3490573" cy="13763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000000"/>
                </a:solidFill>
                <a:latin typeface="Rubik Black"/>
                <a:ea typeface="Rubik Black"/>
                <a:cs typeface="Rubik Black"/>
                <a:sym typeface="Rubik Black"/>
              </a:rPr>
              <a:t>Webinar Outline</a:t>
            </a:r>
            <a:endParaRPr sz="700"/>
          </a:p>
        </p:txBody>
      </p:sp>
      <p:sp>
        <p:nvSpPr>
          <p:cNvPr id="232" name="Google Shape;232;p25"/>
          <p:cNvSpPr txBox="1"/>
          <p:nvPr/>
        </p:nvSpPr>
        <p:spPr>
          <a:xfrm>
            <a:off x="5035694" y="1397863"/>
            <a:ext cx="385454" cy="327342"/>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0" i="0" lang="en" sz="2000" u="none" cap="none" strike="noStrike">
                <a:solidFill>
                  <a:srgbClr val="000000"/>
                </a:solidFill>
                <a:latin typeface="Rubik Black"/>
                <a:ea typeface="Rubik Black"/>
                <a:cs typeface="Rubik Black"/>
                <a:sym typeface="Rubik Black"/>
              </a:rPr>
              <a:t>01</a:t>
            </a:r>
            <a:endParaRPr sz="700"/>
          </a:p>
        </p:txBody>
      </p:sp>
      <p:sp>
        <p:nvSpPr>
          <p:cNvPr id="233" name="Google Shape;233;p25"/>
          <p:cNvSpPr txBox="1"/>
          <p:nvPr/>
        </p:nvSpPr>
        <p:spPr>
          <a:xfrm>
            <a:off x="5811937" y="1469300"/>
            <a:ext cx="2696459" cy="2032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 sz="1200" u="none" cap="none" strike="noStrike">
                <a:solidFill>
                  <a:srgbClr val="000000"/>
                </a:solidFill>
                <a:latin typeface="DM Sans"/>
                <a:ea typeface="DM Sans"/>
                <a:cs typeface="DM Sans"/>
                <a:sym typeface="DM Sans"/>
              </a:rPr>
              <a:t>Write an agenda here.</a:t>
            </a:r>
            <a:endParaRPr sz="700"/>
          </a:p>
        </p:txBody>
      </p:sp>
      <p:sp>
        <p:nvSpPr>
          <p:cNvPr id="234" name="Google Shape;234;p25"/>
          <p:cNvSpPr txBox="1"/>
          <p:nvPr/>
        </p:nvSpPr>
        <p:spPr>
          <a:xfrm>
            <a:off x="5035694" y="2185966"/>
            <a:ext cx="385454" cy="327342"/>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0" i="0" lang="en" sz="2000" u="none" cap="none" strike="noStrike">
                <a:solidFill>
                  <a:srgbClr val="000000"/>
                </a:solidFill>
                <a:latin typeface="Rubik Black"/>
                <a:ea typeface="Rubik Black"/>
                <a:cs typeface="Rubik Black"/>
                <a:sym typeface="Rubik Black"/>
              </a:rPr>
              <a:t>02</a:t>
            </a:r>
            <a:endParaRPr sz="700"/>
          </a:p>
        </p:txBody>
      </p:sp>
      <p:sp>
        <p:nvSpPr>
          <p:cNvPr id="235" name="Google Shape;235;p25"/>
          <p:cNvSpPr txBox="1"/>
          <p:nvPr/>
        </p:nvSpPr>
        <p:spPr>
          <a:xfrm>
            <a:off x="5811937" y="2257404"/>
            <a:ext cx="2696459" cy="2032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 sz="1200" u="none" cap="none" strike="noStrike">
                <a:solidFill>
                  <a:srgbClr val="000000"/>
                </a:solidFill>
                <a:latin typeface="DM Sans"/>
                <a:ea typeface="DM Sans"/>
                <a:cs typeface="DM Sans"/>
                <a:sym typeface="DM Sans"/>
              </a:rPr>
              <a:t>Write an agenda here.</a:t>
            </a:r>
            <a:endParaRPr sz="700"/>
          </a:p>
        </p:txBody>
      </p:sp>
      <p:sp>
        <p:nvSpPr>
          <p:cNvPr id="236" name="Google Shape;236;p25"/>
          <p:cNvSpPr txBox="1"/>
          <p:nvPr/>
        </p:nvSpPr>
        <p:spPr>
          <a:xfrm>
            <a:off x="5035694" y="2974069"/>
            <a:ext cx="385454" cy="327342"/>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0" i="0" lang="en" sz="2000" u="none" cap="none" strike="noStrike">
                <a:solidFill>
                  <a:srgbClr val="000000"/>
                </a:solidFill>
                <a:latin typeface="Rubik Black"/>
                <a:ea typeface="Rubik Black"/>
                <a:cs typeface="Rubik Black"/>
                <a:sym typeface="Rubik Black"/>
              </a:rPr>
              <a:t>03</a:t>
            </a:r>
            <a:endParaRPr sz="700"/>
          </a:p>
        </p:txBody>
      </p:sp>
      <p:sp>
        <p:nvSpPr>
          <p:cNvPr id="237" name="Google Shape;237;p25"/>
          <p:cNvSpPr txBox="1"/>
          <p:nvPr/>
        </p:nvSpPr>
        <p:spPr>
          <a:xfrm>
            <a:off x="5811937" y="3045507"/>
            <a:ext cx="2696459" cy="2032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 sz="1200" u="none" cap="none" strike="noStrike">
                <a:solidFill>
                  <a:srgbClr val="000000"/>
                </a:solidFill>
                <a:latin typeface="DM Sans"/>
                <a:ea typeface="DM Sans"/>
                <a:cs typeface="DM Sans"/>
                <a:sym typeface="DM Sans"/>
              </a:rPr>
              <a:t>Write an agenda here.</a:t>
            </a:r>
            <a:endParaRPr sz="700"/>
          </a:p>
        </p:txBody>
      </p:sp>
      <p:sp>
        <p:nvSpPr>
          <p:cNvPr id="238" name="Google Shape;238;p25"/>
          <p:cNvSpPr txBox="1"/>
          <p:nvPr/>
        </p:nvSpPr>
        <p:spPr>
          <a:xfrm>
            <a:off x="5035694" y="3762173"/>
            <a:ext cx="385454" cy="327343"/>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0" i="0" lang="en" sz="2000" u="none" cap="none" strike="noStrike">
                <a:solidFill>
                  <a:srgbClr val="000000"/>
                </a:solidFill>
                <a:latin typeface="Rubik Black"/>
                <a:ea typeface="Rubik Black"/>
                <a:cs typeface="Rubik Black"/>
                <a:sym typeface="Rubik Black"/>
              </a:rPr>
              <a:t>04</a:t>
            </a:r>
            <a:endParaRPr sz="700"/>
          </a:p>
        </p:txBody>
      </p:sp>
      <p:sp>
        <p:nvSpPr>
          <p:cNvPr id="239" name="Google Shape;239;p25"/>
          <p:cNvSpPr txBox="1"/>
          <p:nvPr/>
        </p:nvSpPr>
        <p:spPr>
          <a:xfrm>
            <a:off x="5811937" y="3833610"/>
            <a:ext cx="2696459" cy="2032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 sz="1200" u="none" cap="none" strike="noStrike">
                <a:solidFill>
                  <a:srgbClr val="000000"/>
                </a:solidFill>
                <a:latin typeface="DM Sans"/>
                <a:ea typeface="DM Sans"/>
                <a:cs typeface="DM Sans"/>
                <a:sym typeface="DM Sans"/>
              </a:rPr>
              <a:t>Write an agenda here.</a:t>
            </a:r>
            <a:endParaRPr sz="700"/>
          </a:p>
        </p:txBody>
      </p:sp>
      <p:sp>
        <p:nvSpPr>
          <p:cNvPr id="240" name="Google Shape;240;p25"/>
          <p:cNvSpPr txBox="1"/>
          <p:nvPr/>
        </p:nvSpPr>
        <p:spPr>
          <a:xfrm>
            <a:off x="5035694" y="4550276"/>
            <a:ext cx="385454" cy="327343"/>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0" i="0" lang="en" sz="2000" u="none" cap="none" strike="noStrike">
                <a:solidFill>
                  <a:srgbClr val="000000"/>
                </a:solidFill>
                <a:latin typeface="Rubik Black"/>
                <a:ea typeface="Rubik Black"/>
                <a:cs typeface="Rubik Black"/>
                <a:sym typeface="Rubik Black"/>
              </a:rPr>
              <a:t>05</a:t>
            </a:r>
            <a:endParaRPr sz="700"/>
          </a:p>
        </p:txBody>
      </p:sp>
      <p:sp>
        <p:nvSpPr>
          <p:cNvPr id="241" name="Google Shape;241;p25"/>
          <p:cNvSpPr txBox="1"/>
          <p:nvPr/>
        </p:nvSpPr>
        <p:spPr>
          <a:xfrm>
            <a:off x="5811937" y="4621714"/>
            <a:ext cx="2696459" cy="2032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 sz="1200" u="none" cap="none" strike="noStrike">
                <a:solidFill>
                  <a:srgbClr val="000000"/>
                </a:solidFill>
                <a:latin typeface="DM Sans"/>
                <a:ea typeface="DM Sans"/>
                <a:cs typeface="DM Sans"/>
                <a:sym typeface="DM Sans"/>
              </a:rPr>
              <a:t>Write an agenda here.</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245" name="Shape 245"/>
        <p:cNvGrpSpPr/>
        <p:nvPr/>
      </p:nvGrpSpPr>
      <p:grpSpPr>
        <a:xfrm>
          <a:off x="0" y="0"/>
          <a:ext cx="0" cy="0"/>
          <a:chOff x="0" y="0"/>
          <a:chExt cx="0" cy="0"/>
        </a:xfrm>
      </p:grpSpPr>
      <p:grpSp>
        <p:nvGrpSpPr>
          <p:cNvPr id="246" name="Google Shape;246;p26"/>
          <p:cNvGrpSpPr/>
          <p:nvPr/>
        </p:nvGrpSpPr>
        <p:grpSpPr>
          <a:xfrm>
            <a:off x="0" y="2886525"/>
            <a:ext cx="9143998" cy="1597299"/>
            <a:chOff x="0" y="-28575"/>
            <a:chExt cx="4816592" cy="841375"/>
          </a:xfrm>
        </p:grpSpPr>
        <p:sp>
          <p:nvSpPr>
            <p:cNvPr id="247" name="Google Shape;247;p26"/>
            <p:cNvSpPr/>
            <p:nvPr/>
          </p:nvSpPr>
          <p:spPr>
            <a:xfrm>
              <a:off x="0" y="0"/>
              <a:ext cx="4816592" cy="530807"/>
            </a:xfrm>
            <a:custGeom>
              <a:rect b="b" l="l" r="r" t="t"/>
              <a:pathLst>
                <a:path extrusionOk="0" h="530807" w="4816592">
                  <a:moveTo>
                    <a:pt x="0" y="0"/>
                  </a:moveTo>
                  <a:lnTo>
                    <a:pt x="4816592" y="0"/>
                  </a:lnTo>
                  <a:lnTo>
                    <a:pt x="4816592" y="530807"/>
                  </a:lnTo>
                  <a:lnTo>
                    <a:pt x="0" y="530807"/>
                  </a:lnTo>
                  <a:close/>
                </a:path>
              </a:pathLst>
            </a:custGeom>
            <a:solidFill>
              <a:srgbClr val="000000">
                <a:alpha val="0"/>
              </a:srgbClr>
            </a:solidFill>
            <a:ln cap="flat" cmpd="sng" w="95250">
              <a:solidFill>
                <a:srgbClr val="000000"/>
              </a:solidFill>
              <a:prstDash val="solid"/>
              <a:round/>
              <a:headEnd len="sm" w="sm" type="none"/>
              <a:tailEnd len="sm" w="sm" type="none"/>
            </a:ln>
          </p:spPr>
        </p:sp>
        <p:sp>
          <p:nvSpPr>
            <p:cNvPr id="248" name="Google Shape;248;p26"/>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9" name="Google Shape;249;p26"/>
          <p:cNvGrpSpPr/>
          <p:nvPr/>
        </p:nvGrpSpPr>
        <p:grpSpPr>
          <a:xfrm>
            <a:off x="0" y="3894269"/>
            <a:ext cx="6031988" cy="1597298"/>
            <a:chOff x="0" y="-28575"/>
            <a:chExt cx="3177343" cy="841375"/>
          </a:xfrm>
        </p:grpSpPr>
        <p:sp>
          <p:nvSpPr>
            <p:cNvPr id="250" name="Google Shape;250;p26"/>
            <p:cNvSpPr/>
            <p:nvPr/>
          </p:nvSpPr>
          <p:spPr>
            <a:xfrm>
              <a:off x="0" y="0"/>
              <a:ext cx="3177343" cy="629456"/>
            </a:xfrm>
            <a:custGeom>
              <a:rect b="b" l="l" r="r" t="t"/>
              <a:pathLst>
                <a:path extrusionOk="0" h="629456" w="3177343">
                  <a:moveTo>
                    <a:pt x="0" y="0"/>
                  </a:moveTo>
                  <a:lnTo>
                    <a:pt x="3177343" y="0"/>
                  </a:lnTo>
                  <a:lnTo>
                    <a:pt x="3177343" y="629456"/>
                  </a:lnTo>
                  <a:lnTo>
                    <a:pt x="0" y="629456"/>
                  </a:lnTo>
                  <a:close/>
                </a:path>
              </a:pathLst>
            </a:custGeom>
            <a:solidFill>
              <a:srgbClr val="E9201E"/>
            </a:solidFill>
            <a:ln>
              <a:noFill/>
            </a:ln>
          </p:spPr>
        </p:sp>
        <p:sp>
          <p:nvSpPr>
            <p:cNvPr id="251" name="Google Shape;251;p26"/>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2" name="Google Shape;252;p26"/>
          <p:cNvGrpSpPr/>
          <p:nvPr/>
        </p:nvGrpSpPr>
        <p:grpSpPr>
          <a:xfrm>
            <a:off x="3089676" y="-54288"/>
            <a:ext cx="6146288" cy="2995060"/>
            <a:chOff x="0" y="-28575"/>
            <a:chExt cx="3237551" cy="1577645"/>
          </a:xfrm>
        </p:grpSpPr>
        <p:sp>
          <p:nvSpPr>
            <p:cNvPr id="253" name="Google Shape;253;p26"/>
            <p:cNvSpPr/>
            <p:nvPr/>
          </p:nvSpPr>
          <p:spPr>
            <a:xfrm>
              <a:off x="0" y="0"/>
              <a:ext cx="3237551" cy="1549070"/>
            </a:xfrm>
            <a:custGeom>
              <a:rect b="b" l="l" r="r" t="t"/>
              <a:pathLst>
                <a:path extrusionOk="0" h="1549070" w="3237551">
                  <a:moveTo>
                    <a:pt x="0" y="0"/>
                  </a:moveTo>
                  <a:lnTo>
                    <a:pt x="3237551" y="0"/>
                  </a:lnTo>
                  <a:lnTo>
                    <a:pt x="3237551" y="1549070"/>
                  </a:lnTo>
                  <a:lnTo>
                    <a:pt x="0" y="1549070"/>
                  </a:lnTo>
                  <a:close/>
                </a:path>
              </a:pathLst>
            </a:custGeom>
            <a:solidFill>
              <a:srgbClr val="DDCC46"/>
            </a:solidFill>
            <a:ln>
              <a:noFill/>
            </a:ln>
          </p:spPr>
        </p:sp>
        <p:sp>
          <p:nvSpPr>
            <p:cNvPr id="254" name="Google Shape;254;p26"/>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5" name="Google Shape;255;p26"/>
          <p:cNvSpPr/>
          <p:nvPr/>
        </p:nvSpPr>
        <p:spPr>
          <a:xfrm>
            <a:off x="3596146" y="4172871"/>
            <a:ext cx="5838496" cy="2933844"/>
          </a:xfrm>
          <a:custGeom>
            <a:rect b="b" l="l" r="r" t="t"/>
            <a:pathLst>
              <a:path extrusionOk="0" h="5867688" w="11676991">
                <a:moveTo>
                  <a:pt x="0" y="0"/>
                </a:moveTo>
                <a:lnTo>
                  <a:pt x="11676991" y="0"/>
                </a:lnTo>
                <a:lnTo>
                  <a:pt x="11676991" y="5867688"/>
                </a:lnTo>
                <a:lnTo>
                  <a:pt x="0" y="5867688"/>
                </a:lnTo>
                <a:lnTo>
                  <a:pt x="0" y="0"/>
                </a:lnTo>
                <a:close/>
              </a:path>
            </a:pathLst>
          </a:custGeom>
          <a:blipFill rotWithShape="1">
            <a:blip r:embed="rId3">
              <a:alphaModFix/>
            </a:blip>
            <a:stretch>
              <a:fillRect b="0" l="0" r="0" t="0"/>
            </a:stretch>
          </a:blipFill>
          <a:ln>
            <a:noFill/>
          </a:ln>
        </p:spPr>
      </p:sp>
      <p:grpSp>
        <p:nvGrpSpPr>
          <p:cNvPr id="256" name="Google Shape;256;p26"/>
          <p:cNvGrpSpPr/>
          <p:nvPr/>
        </p:nvGrpSpPr>
        <p:grpSpPr>
          <a:xfrm>
            <a:off x="0" y="-411549"/>
            <a:ext cx="3065863" cy="3352321"/>
            <a:chOff x="0" y="-28575"/>
            <a:chExt cx="1614940" cy="1765832"/>
          </a:xfrm>
        </p:grpSpPr>
        <p:sp>
          <p:nvSpPr>
            <p:cNvPr id="257" name="Google Shape;257;p26"/>
            <p:cNvSpPr/>
            <p:nvPr/>
          </p:nvSpPr>
          <p:spPr>
            <a:xfrm>
              <a:off x="0" y="0"/>
              <a:ext cx="1614940" cy="1737257"/>
            </a:xfrm>
            <a:custGeom>
              <a:rect b="b" l="l" r="r" t="t"/>
              <a:pathLst>
                <a:path extrusionOk="0" h="1737257" w="1614940">
                  <a:moveTo>
                    <a:pt x="0" y="0"/>
                  </a:moveTo>
                  <a:lnTo>
                    <a:pt x="1614940" y="0"/>
                  </a:lnTo>
                  <a:lnTo>
                    <a:pt x="1614940" y="1737257"/>
                  </a:lnTo>
                  <a:lnTo>
                    <a:pt x="0" y="1737257"/>
                  </a:lnTo>
                  <a:close/>
                </a:path>
              </a:pathLst>
            </a:custGeom>
            <a:solidFill>
              <a:srgbClr val="53BCEA"/>
            </a:solidFill>
            <a:ln>
              <a:noFill/>
            </a:ln>
          </p:spPr>
        </p:sp>
        <p:sp>
          <p:nvSpPr>
            <p:cNvPr id="258" name="Google Shape;258;p26"/>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59" name="Google Shape;259;p26"/>
          <p:cNvCxnSpPr/>
          <p:nvPr/>
        </p:nvCxnSpPr>
        <p:spPr>
          <a:xfrm rot="10800000">
            <a:off x="3065863" y="-40"/>
            <a:ext cx="0" cy="3948557"/>
          </a:xfrm>
          <a:prstGeom prst="straightConnector1">
            <a:avLst/>
          </a:prstGeom>
          <a:noFill/>
          <a:ln cap="flat" cmpd="sng" w="95250">
            <a:solidFill>
              <a:srgbClr val="000000"/>
            </a:solidFill>
            <a:prstDash val="solid"/>
            <a:round/>
            <a:headEnd len="sm" w="sm" type="none"/>
            <a:tailEnd len="sm" w="sm" type="none"/>
          </a:ln>
        </p:spPr>
      </p:cxnSp>
      <p:cxnSp>
        <p:nvCxnSpPr>
          <p:cNvPr id="260" name="Google Shape;260;p26"/>
          <p:cNvCxnSpPr/>
          <p:nvPr/>
        </p:nvCxnSpPr>
        <p:spPr>
          <a:xfrm rot="10800000">
            <a:off x="6031988" y="2940773"/>
            <a:ext cx="0" cy="2316675"/>
          </a:xfrm>
          <a:prstGeom prst="straightConnector1">
            <a:avLst/>
          </a:prstGeom>
          <a:noFill/>
          <a:ln cap="flat" cmpd="sng" w="95250">
            <a:solidFill>
              <a:srgbClr val="000000"/>
            </a:solidFill>
            <a:prstDash val="solid"/>
            <a:round/>
            <a:headEnd len="sm" w="sm" type="none"/>
            <a:tailEnd len="sm" w="sm" type="none"/>
          </a:ln>
        </p:spPr>
      </p:cxnSp>
      <p:sp>
        <p:nvSpPr>
          <p:cNvPr id="261" name="Google Shape;261;p26"/>
          <p:cNvSpPr/>
          <p:nvPr/>
        </p:nvSpPr>
        <p:spPr>
          <a:xfrm>
            <a:off x="-2847986" y="-40"/>
            <a:ext cx="5937662" cy="2983675"/>
          </a:xfrm>
          <a:custGeom>
            <a:rect b="b" l="l" r="r" t="t"/>
            <a:pathLst>
              <a:path extrusionOk="0" h="5967350" w="11875323">
                <a:moveTo>
                  <a:pt x="0" y="0"/>
                </a:moveTo>
                <a:lnTo>
                  <a:pt x="11875323" y="0"/>
                </a:lnTo>
                <a:lnTo>
                  <a:pt x="11875323" y="5967350"/>
                </a:lnTo>
                <a:lnTo>
                  <a:pt x="0" y="5967350"/>
                </a:lnTo>
                <a:lnTo>
                  <a:pt x="0" y="0"/>
                </a:lnTo>
                <a:close/>
              </a:path>
            </a:pathLst>
          </a:custGeom>
          <a:blipFill rotWithShape="1">
            <a:blip r:embed="rId4">
              <a:alphaModFix/>
            </a:blip>
            <a:stretch>
              <a:fillRect b="0" l="0" r="0" t="0"/>
            </a:stretch>
          </a:blipFill>
          <a:ln>
            <a:noFill/>
          </a:ln>
        </p:spPr>
      </p:sp>
      <p:sp>
        <p:nvSpPr>
          <p:cNvPr id="262" name="Google Shape;262;p26"/>
          <p:cNvSpPr/>
          <p:nvPr/>
        </p:nvSpPr>
        <p:spPr>
          <a:xfrm>
            <a:off x="8462557" y="619550"/>
            <a:ext cx="1362887" cy="1744495"/>
          </a:xfrm>
          <a:custGeom>
            <a:rect b="b" l="l" r="r" t="t"/>
            <a:pathLst>
              <a:path extrusionOk="0" h="3488990" w="2725773">
                <a:moveTo>
                  <a:pt x="0" y="0"/>
                </a:moveTo>
                <a:lnTo>
                  <a:pt x="2725774" y="0"/>
                </a:lnTo>
                <a:lnTo>
                  <a:pt x="2725774" y="3488990"/>
                </a:lnTo>
                <a:lnTo>
                  <a:pt x="0" y="3488990"/>
                </a:lnTo>
                <a:lnTo>
                  <a:pt x="0" y="0"/>
                </a:lnTo>
                <a:close/>
              </a:path>
            </a:pathLst>
          </a:custGeom>
          <a:blipFill rotWithShape="1">
            <a:blip r:embed="rId5">
              <a:alphaModFix/>
            </a:blip>
            <a:stretch>
              <a:fillRect b="0" l="0" r="0" t="0"/>
            </a:stretch>
          </a:blipFill>
          <a:ln>
            <a:noFill/>
          </a:ln>
        </p:spPr>
      </p:sp>
      <p:sp>
        <p:nvSpPr>
          <p:cNvPr id="263" name="Google Shape;263;p26"/>
          <p:cNvSpPr txBox="1"/>
          <p:nvPr/>
        </p:nvSpPr>
        <p:spPr>
          <a:xfrm>
            <a:off x="4181737" y="851241"/>
            <a:ext cx="3870201"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Quick</a:t>
            </a:r>
            <a:endParaRPr sz="700"/>
          </a:p>
          <a:p>
            <a:pPr indent="0" lvl="0" marL="0" marR="0" rtl="0" algn="ctr">
              <a:lnSpc>
                <a:spcPct val="12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Reminders</a:t>
            </a:r>
            <a:endParaRPr sz="700"/>
          </a:p>
        </p:txBody>
      </p:sp>
      <p:sp>
        <p:nvSpPr>
          <p:cNvPr id="264" name="Google Shape;264;p26"/>
          <p:cNvSpPr txBox="1"/>
          <p:nvPr/>
        </p:nvSpPr>
        <p:spPr>
          <a:xfrm>
            <a:off x="395862" y="3249362"/>
            <a:ext cx="22920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Turn off camera and microphone. </a:t>
            </a:r>
            <a:endParaRPr sz="700"/>
          </a:p>
        </p:txBody>
      </p:sp>
      <p:sp>
        <p:nvSpPr>
          <p:cNvPr id="265" name="Google Shape;265;p26"/>
          <p:cNvSpPr txBox="1"/>
          <p:nvPr/>
        </p:nvSpPr>
        <p:spPr>
          <a:xfrm>
            <a:off x="3425969" y="3249362"/>
            <a:ext cx="22920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This presentation will take around 30 minutes.</a:t>
            </a:r>
            <a:endParaRPr sz="700"/>
          </a:p>
        </p:txBody>
      </p:sp>
      <p:sp>
        <p:nvSpPr>
          <p:cNvPr id="266" name="Google Shape;266;p26"/>
          <p:cNvSpPr txBox="1"/>
          <p:nvPr/>
        </p:nvSpPr>
        <p:spPr>
          <a:xfrm>
            <a:off x="6346313" y="3149349"/>
            <a:ext cx="2492100" cy="600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Feel free to ask questions during the live Q&amp;A session that follows the presentation.</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270" name="Shape 270"/>
        <p:cNvGrpSpPr/>
        <p:nvPr/>
      </p:nvGrpSpPr>
      <p:grpSpPr>
        <a:xfrm>
          <a:off x="0" y="0"/>
          <a:ext cx="0" cy="0"/>
          <a:chOff x="0" y="0"/>
          <a:chExt cx="0" cy="0"/>
        </a:xfrm>
      </p:grpSpPr>
      <p:grpSp>
        <p:nvGrpSpPr>
          <p:cNvPr id="271" name="Google Shape;271;p27"/>
          <p:cNvGrpSpPr/>
          <p:nvPr/>
        </p:nvGrpSpPr>
        <p:grpSpPr>
          <a:xfrm>
            <a:off x="4099325" y="2750860"/>
            <a:ext cx="5108976" cy="2392671"/>
            <a:chOff x="0" y="-28575"/>
            <a:chExt cx="2691148" cy="1260337"/>
          </a:xfrm>
        </p:grpSpPr>
        <p:sp>
          <p:nvSpPr>
            <p:cNvPr id="272" name="Google Shape;272;p27"/>
            <p:cNvSpPr/>
            <p:nvPr/>
          </p:nvSpPr>
          <p:spPr>
            <a:xfrm>
              <a:off x="0" y="0"/>
              <a:ext cx="2691148" cy="1231762"/>
            </a:xfrm>
            <a:custGeom>
              <a:rect b="b" l="l" r="r" t="t"/>
              <a:pathLst>
                <a:path extrusionOk="0" h="1231762" w="2691148">
                  <a:moveTo>
                    <a:pt x="0" y="0"/>
                  </a:moveTo>
                  <a:lnTo>
                    <a:pt x="2691148" y="0"/>
                  </a:lnTo>
                  <a:lnTo>
                    <a:pt x="2691148" y="1231762"/>
                  </a:lnTo>
                  <a:lnTo>
                    <a:pt x="0" y="1231762"/>
                  </a:lnTo>
                  <a:close/>
                </a:path>
              </a:pathLst>
            </a:custGeom>
            <a:solidFill>
              <a:srgbClr val="DDCC46"/>
            </a:solidFill>
            <a:ln>
              <a:noFill/>
            </a:ln>
          </p:spPr>
        </p:sp>
        <p:sp>
          <p:nvSpPr>
            <p:cNvPr id="273" name="Google Shape;273;p27"/>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74" name="Google Shape;274;p27"/>
          <p:cNvCxnSpPr/>
          <p:nvPr/>
        </p:nvCxnSpPr>
        <p:spPr>
          <a:xfrm>
            <a:off x="-256336" y="2805108"/>
            <a:ext cx="9916785" cy="0"/>
          </a:xfrm>
          <a:prstGeom prst="straightConnector1">
            <a:avLst/>
          </a:prstGeom>
          <a:noFill/>
          <a:ln cap="flat" cmpd="sng" w="95250">
            <a:solidFill>
              <a:srgbClr val="000000"/>
            </a:solidFill>
            <a:prstDash val="solid"/>
            <a:round/>
            <a:headEnd len="sm" w="sm" type="none"/>
            <a:tailEnd len="sm" w="sm" type="none"/>
          </a:ln>
        </p:spPr>
      </p:cxnSp>
      <p:pic>
        <p:nvPicPr>
          <p:cNvPr id="275" name="Google Shape;275;p27"/>
          <p:cNvPicPr preferRelativeResize="0"/>
          <p:nvPr/>
        </p:nvPicPr>
        <p:blipFill rotWithShape="1">
          <a:blip r:embed="rId3">
            <a:alphaModFix/>
          </a:blip>
          <a:srcRect b="0" l="20347" r="20346" t="0"/>
          <a:stretch/>
        </p:blipFill>
        <p:spPr>
          <a:xfrm>
            <a:off x="0" y="538163"/>
            <a:ext cx="4099326" cy="4605337"/>
          </a:xfrm>
          <a:prstGeom prst="rect">
            <a:avLst/>
          </a:prstGeom>
          <a:noFill/>
          <a:ln>
            <a:noFill/>
          </a:ln>
        </p:spPr>
      </p:pic>
      <p:grpSp>
        <p:nvGrpSpPr>
          <p:cNvPr id="276" name="Google Shape;276;p27"/>
          <p:cNvGrpSpPr/>
          <p:nvPr/>
        </p:nvGrpSpPr>
        <p:grpSpPr>
          <a:xfrm>
            <a:off x="3280175" y="-411549"/>
            <a:ext cx="5928126" cy="1597298"/>
            <a:chOff x="0" y="-28575"/>
            <a:chExt cx="3122634" cy="841375"/>
          </a:xfrm>
        </p:grpSpPr>
        <p:sp>
          <p:nvSpPr>
            <p:cNvPr id="277" name="Google Shape;277;p27"/>
            <p:cNvSpPr/>
            <p:nvPr/>
          </p:nvSpPr>
          <p:spPr>
            <a:xfrm>
              <a:off x="0" y="0"/>
              <a:ext cx="3122634" cy="461005"/>
            </a:xfrm>
            <a:custGeom>
              <a:rect b="b" l="l" r="r" t="t"/>
              <a:pathLst>
                <a:path extrusionOk="0" h="461005" w="3122634">
                  <a:moveTo>
                    <a:pt x="0" y="0"/>
                  </a:moveTo>
                  <a:lnTo>
                    <a:pt x="3122634" y="0"/>
                  </a:lnTo>
                  <a:lnTo>
                    <a:pt x="3122634" y="461005"/>
                  </a:lnTo>
                  <a:lnTo>
                    <a:pt x="0" y="461005"/>
                  </a:lnTo>
                  <a:close/>
                </a:path>
              </a:pathLst>
            </a:custGeom>
            <a:solidFill>
              <a:srgbClr val="53BCEA"/>
            </a:solidFill>
            <a:ln>
              <a:noFill/>
            </a:ln>
          </p:spPr>
        </p:sp>
        <p:sp>
          <p:nvSpPr>
            <p:cNvPr id="278" name="Google Shape;278;p27"/>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79" name="Google Shape;279;p27"/>
          <p:cNvCxnSpPr/>
          <p:nvPr/>
        </p:nvCxnSpPr>
        <p:spPr>
          <a:xfrm>
            <a:off x="-256336" y="538163"/>
            <a:ext cx="9916785" cy="0"/>
          </a:xfrm>
          <a:prstGeom prst="straightConnector1">
            <a:avLst/>
          </a:prstGeom>
          <a:noFill/>
          <a:ln cap="flat" cmpd="sng" w="95250">
            <a:solidFill>
              <a:srgbClr val="000000"/>
            </a:solidFill>
            <a:prstDash val="solid"/>
            <a:round/>
            <a:headEnd len="sm" w="sm" type="none"/>
            <a:tailEnd len="sm" w="sm" type="none"/>
          </a:ln>
        </p:spPr>
      </p:cxnSp>
      <p:cxnSp>
        <p:nvCxnSpPr>
          <p:cNvPr id="280" name="Google Shape;280;p27"/>
          <p:cNvCxnSpPr/>
          <p:nvPr/>
        </p:nvCxnSpPr>
        <p:spPr>
          <a:xfrm rot="10800000">
            <a:off x="3256363" y="-3595"/>
            <a:ext cx="0" cy="521483"/>
          </a:xfrm>
          <a:prstGeom prst="straightConnector1">
            <a:avLst/>
          </a:prstGeom>
          <a:noFill/>
          <a:ln cap="flat" cmpd="sng" w="95250">
            <a:solidFill>
              <a:srgbClr val="000000"/>
            </a:solidFill>
            <a:prstDash val="solid"/>
            <a:round/>
            <a:headEnd len="sm" w="sm" type="none"/>
            <a:tailEnd len="sm" w="sm" type="none"/>
          </a:ln>
        </p:spPr>
      </p:cxnSp>
      <p:cxnSp>
        <p:nvCxnSpPr>
          <p:cNvPr id="281" name="Google Shape;281;p27"/>
          <p:cNvCxnSpPr/>
          <p:nvPr/>
        </p:nvCxnSpPr>
        <p:spPr>
          <a:xfrm>
            <a:off x="4087420" y="514310"/>
            <a:ext cx="0" cy="4629221"/>
          </a:xfrm>
          <a:prstGeom prst="straightConnector1">
            <a:avLst/>
          </a:prstGeom>
          <a:noFill/>
          <a:ln cap="flat" cmpd="sng" w="95250">
            <a:solidFill>
              <a:srgbClr val="000000"/>
            </a:solidFill>
            <a:prstDash val="solid"/>
            <a:round/>
            <a:headEnd len="sm" w="sm" type="none"/>
            <a:tailEnd len="sm" w="sm" type="none"/>
          </a:ln>
        </p:spPr>
      </p:cxnSp>
      <p:sp>
        <p:nvSpPr>
          <p:cNvPr id="282" name="Google Shape;282;p27"/>
          <p:cNvSpPr/>
          <p:nvPr/>
        </p:nvSpPr>
        <p:spPr>
          <a:xfrm rot="-5400000">
            <a:off x="6801618" y="3553558"/>
            <a:ext cx="3082082" cy="1602682"/>
          </a:xfrm>
          <a:custGeom>
            <a:rect b="b" l="l" r="r" t="t"/>
            <a:pathLst>
              <a:path extrusionOk="0" h="3205365" w="6164163">
                <a:moveTo>
                  <a:pt x="0" y="0"/>
                </a:moveTo>
                <a:lnTo>
                  <a:pt x="6164163" y="0"/>
                </a:lnTo>
                <a:lnTo>
                  <a:pt x="6164163" y="3205365"/>
                </a:lnTo>
                <a:lnTo>
                  <a:pt x="0" y="3205365"/>
                </a:lnTo>
                <a:lnTo>
                  <a:pt x="0" y="0"/>
                </a:lnTo>
                <a:close/>
              </a:path>
            </a:pathLst>
          </a:custGeom>
          <a:blipFill rotWithShape="1">
            <a:blip r:embed="rId4">
              <a:alphaModFix/>
            </a:blip>
            <a:stretch>
              <a:fillRect b="0" l="0" r="0" t="0"/>
            </a:stretch>
          </a:blipFill>
          <a:ln>
            <a:noFill/>
          </a:ln>
        </p:spPr>
      </p:sp>
      <p:sp>
        <p:nvSpPr>
          <p:cNvPr id="283" name="Google Shape;283;p27"/>
          <p:cNvSpPr/>
          <p:nvPr/>
        </p:nvSpPr>
        <p:spPr>
          <a:xfrm>
            <a:off x="-1978658" y="-22645"/>
            <a:ext cx="3406544" cy="1711788"/>
          </a:xfrm>
          <a:custGeom>
            <a:rect b="b" l="l" r="r" t="t"/>
            <a:pathLst>
              <a:path extrusionOk="0" h="3423577" w="6813088">
                <a:moveTo>
                  <a:pt x="0" y="0"/>
                </a:moveTo>
                <a:lnTo>
                  <a:pt x="6813089" y="0"/>
                </a:lnTo>
                <a:lnTo>
                  <a:pt x="6813089" y="3423577"/>
                </a:lnTo>
                <a:lnTo>
                  <a:pt x="0" y="3423577"/>
                </a:lnTo>
                <a:lnTo>
                  <a:pt x="0" y="0"/>
                </a:lnTo>
                <a:close/>
              </a:path>
            </a:pathLst>
          </a:custGeom>
          <a:blipFill rotWithShape="1">
            <a:blip r:embed="rId5">
              <a:alphaModFix/>
            </a:blip>
            <a:stretch>
              <a:fillRect b="0" l="0" r="0" t="0"/>
            </a:stretch>
          </a:blipFill>
          <a:ln>
            <a:noFill/>
          </a:ln>
        </p:spPr>
      </p:sp>
      <p:sp>
        <p:nvSpPr>
          <p:cNvPr id="284" name="Google Shape;284;p27"/>
          <p:cNvSpPr/>
          <p:nvPr/>
        </p:nvSpPr>
        <p:spPr>
          <a:xfrm>
            <a:off x="3438329" y="2081264"/>
            <a:ext cx="1298182" cy="1238141"/>
          </a:xfrm>
          <a:custGeom>
            <a:rect b="b" l="l" r="r" t="t"/>
            <a:pathLst>
              <a:path extrusionOk="0" h="2476282" w="2596364">
                <a:moveTo>
                  <a:pt x="0" y="0"/>
                </a:moveTo>
                <a:lnTo>
                  <a:pt x="2596364" y="0"/>
                </a:lnTo>
                <a:lnTo>
                  <a:pt x="2596364" y="2476283"/>
                </a:lnTo>
                <a:lnTo>
                  <a:pt x="0" y="2476283"/>
                </a:lnTo>
                <a:lnTo>
                  <a:pt x="0" y="0"/>
                </a:lnTo>
                <a:close/>
              </a:path>
            </a:pathLst>
          </a:custGeom>
          <a:blipFill rotWithShape="1">
            <a:blip r:embed="rId6">
              <a:alphaModFix/>
            </a:blip>
            <a:stretch>
              <a:fillRect b="0" l="0" r="0" t="0"/>
            </a:stretch>
          </a:blipFill>
          <a:ln>
            <a:noFill/>
          </a:ln>
        </p:spPr>
      </p:sp>
      <p:sp>
        <p:nvSpPr>
          <p:cNvPr id="285" name="Google Shape;285;p27"/>
          <p:cNvSpPr txBox="1"/>
          <p:nvPr/>
        </p:nvSpPr>
        <p:spPr>
          <a:xfrm>
            <a:off x="4572000" y="3314643"/>
            <a:ext cx="26355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500" u="none" cap="none" strike="noStrike">
                <a:solidFill>
                  <a:srgbClr val="000000"/>
                </a:solidFill>
                <a:latin typeface="Rubik Black"/>
                <a:ea typeface="Rubik Black"/>
                <a:cs typeface="Rubik Black"/>
                <a:sym typeface="Rubik Black"/>
              </a:rPr>
              <a:t>Hello there!</a:t>
            </a:r>
            <a:endParaRPr sz="700"/>
          </a:p>
        </p:txBody>
      </p:sp>
      <p:sp>
        <p:nvSpPr>
          <p:cNvPr id="286" name="Google Shape;286;p27"/>
          <p:cNvSpPr txBox="1"/>
          <p:nvPr/>
        </p:nvSpPr>
        <p:spPr>
          <a:xfrm>
            <a:off x="4572000" y="1476372"/>
            <a:ext cx="42705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I'm Rain, and I'll be sharing with you my beautiful ideas. Follow me at @reallygreatsite to learn more.</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290" name="Shape 290"/>
        <p:cNvGrpSpPr/>
        <p:nvPr/>
      </p:nvGrpSpPr>
      <p:grpSpPr>
        <a:xfrm>
          <a:off x="0" y="0"/>
          <a:ext cx="0" cy="0"/>
          <a:chOff x="0" y="0"/>
          <a:chExt cx="0" cy="0"/>
        </a:xfrm>
      </p:grpSpPr>
      <p:sp>
        <p:nvSpPr>
          <p:cNvPr id="291" name="Google Shape;291;p28"/>
          <p:cNvSpPr/>
          <p:nvPr/>
        </p:nvSpPr>
        <p:spPr>
          <a:xfrm>
            <a:off x="-116901" y="1742962"/>
            <a:ext cx="5158418" cy="3400538"/>
          </a:xfrm>
          <a:custGeom>
            <a:rect b="b" l="l" r="r" t="t"/>
            <a:pathLst>
              <a:path extrusionOk="0" h="6801077" w="10316835">
                <a:moveTo>
                  <a:pt x="0" y="0"/>
                </a:moveTo>
                <a:lnTo>
                  <a:pt x="10316835" y="0"/>
                </a:lnTo>
                <a:lnTo>
                  <a:pt x="10316835" y="6801077"/>
                </a:lnTo>
                <a:lnTo>
                  <a:pt x="0" y="6801077"/>
                </a:lnTo>
                <a:lnTo>
                  <a:pt x="0" y="0"/>
                </a:lnTo>
                <a:close/>
              </a:path>
            </a:pathLst>
          </a:custGeom>
          <a:blipFill rotWithShape="1">
            <a:blip r:embed="rId3">
              <a:alphaModFix/>
            </a:blip>
            <a:stretch>
              <a:fillRect b="-124414" l="-24948" r="0" t="-60072"/>
            </a:stretch>
          </a:blipFill>
          <a:ln>
            <a:noFill/>
          </a:ln>
        </p:spPr>
      </p:sp>
      <p:grpSp>
        <p:nvGrpSpPr>
          <p:cNvPr id="292" name="Google Shape;292;p28"/>
          <p:cNvGrpSpPr/>
          <p:nvPr/>
        </p:nvGrpSpPr>
        <p:grpSpPr>
          <a:xfrm>
            <a:off x="5053424" y="1712526"/>
            <a:ext cx="4477501" cy="3544961"/>
            <a:chOff x="0" y="-28575"/>
            <a:chExt cx="2358519" cy="1867305"/>
          </a:xfrm>
        </p:grpSpPr>
        <p:sp>
          <p:nvSpPr>
            <p:cNvPr id="293" name="Google Shape;293;p28"/>
            <p:cNvSpPr/>
            <p:nvPr/>
          </p:nvSpPr>
          <p:spPr>
            <a:xfrm>
              <a:off x="0" y="0"/>
              <a:ext cx="2358519" cy="1838730"/>
            </a:xfrm>
            <a:custGeom>
              <a:rect b="b" l="l" r="r" t="t"/>
              <a:pathLst>
                <a:path extrusionOk="0" h="1838730" w="2358519">
                  <a:moveTo>
                    <a:pt x="0" y="0"/>
                  </a:moveTo>
                  <a:lnTo>
                    <a:pt x="2358519" y="0"/>
                  </a:lnTo>
                  <a:lnTo>
                    <a:pt x="2358519" y="1838730"/>
                  </a:lnTo>
                  <a:lnTo>
                    <a:pt x="0" y="1838730"/>
                  </a:lnTo>
                  <a:close/>
                </a:path>
              </a:pathLst>
            </a:custGeom>
            <a:solidFill>
              <a:srgbClr val="53BCEA"/>
            </a:solidFill>
            <a:ln>
              <a:noFill/>
            </a:ln>
          </p:spPr>
        </p:sp>
        <p:sp>
          <p:nvSpPr>
            <p:cNvPr id="294" name="Google Shape;294;p28"/>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5" name="Google Shape;295;p28"/>
          <p:cNvGrpSpPr/>
          <p:nvPr/>
        </p:nvGrpSpPr>
        <p:grpSpPr>
          <a:xfrm>
            <a:off x="7151830" y="-1811490"/>
            <a:ext cx="2355282" cy="3578264"/>
            <a:chOff x="0" y="-28575"/>
            <a:chExt cx="1240642" cy="1884847"/>
          </a:xfrm>
        </p:grpSpPr>
        <p:sp>
          <p:nvSpPr>
            <p:cNvPr id="296" name="Google Shape;296;p28"/>
            <p:cNvSpPr/>
            <p:nvPr/>
          </p:nvSpPr>
          <p:spPr>
            <a:xfrm>
              <a:off x="0" y="0"/>
              <a:ext cx="1240642" cy="1856272"/>
            </a:xfrm>
            <a:custGeom>
              <a:rect b="b" l="l" r="r" t="t"/>
              <a:pathLst>
                <a:path extrusionOk="0" h="1856272" w="1240642">
                  <a:moveTo>
                    <a:pt x="0" y="0"/>
                  </a:moveTo>
                  <a:lnTo>
                    <a:pt x="1240642" y="0"/>
                  </a:lnTo>
                  <a:lnTo>
                    <a:pt x="1240642" y="1856272"/>
                  </a:lnTo>
                  <a:lnTo>
                    <a:pt x="0" y="1856272"/>
                  </a:lnTo>
                  <a:close/>
                </a:path>
              </a:pathLst>
            </a:custGeom>
            <a:solidFill>
              <a:srgbClr val="E9201E"/>
            </a:solidFill>
            <a:ln>
              <a:noFill/>
            </a:ln>
          </p:spPr>
        </p:sp>
        <p:sp>
          <p:nvSpPr>
            <p:cNvPr id="297" name="Google Shape;297;p28"/>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98" name="Google Shape;298;p28"/>
          <p:cNvCxnSpPr/>
          <p:nvPr/>
        </p:nvCxnSpPr>
        <p:spPr>
          <a:xfrm>
            <a:off x="-256336" y="1766774"/>
            <a:ext cx="9916785" cy="0"/>
          </a:xfrm>
          <a:prstGeom prst="straightConnector1">
            <a:avLst/>
          </a:prstGeom>
          <a:noFill/>
          <a:ln cap="flat" cmpd="sng" w="95250">
            <a:solidFill>
              <a:srgbClr val="000000"/>
            </a:solidFill>
            <a:prstDash val="solid"/>
            <a:round/>
            <a:headEnd len="sm" w="sm" type="none"/>
            <a:tailEnd len="sm" w="sm" type="none"/>
          </a:ln>
        </p:spPr>
      </p:cxnSp>
      <p:cxnSp>
        <p:nvCxnSpPr>
          <p:cNvPr id="299" name="Google Shape;299;p28"/>
          <p:cNvCxnSpPr/>
          <p:nvPr/>
        </p:nvCxnSpPr>
        <p:spPr>
          <a:xfrm>
            <a:off x="-4875268" y="5119688"/>
            <a:ext cx="9916785" cy="0"/>
          </a:xfrm>
          <a:prstGeom prst="straightConnector1">
            <a:avLst/>
          </a:prstGeom>
          <a:noFill/>
          <a:ln cap="flat" cmpd="sng" w="95250">
            <a:solidFill>
              <a:srgbClr val="000000"/>
            </a:solidFill>
            <a:prstDash val="solid"/>
            <a:round/>
            <a:headEnd len="sm" w="sm" type="none"/>
            <a:tailEnd len="sm" w="sm" type="none"/>
          </a:ln>
        </p:spPr>
      </p:cxnSp>
      <p:cxnSp>
        <p:nvCxnSpPr>
          <p:cNvPr id="300" name="Google Shape;300;p28"/>
          <p:cNvCxnSpPr/>
          <p:nvPr/>
        </p:nvCxnSpPr>
        <p:spPr>
          <a:xfrm rot="10800000">
            <a:off x="7128018" y="-1733471"/>
            <a:ext cx="0" cy="3466942"/>
          </a:xfrm>
          <a:prstGeom prst="straightConnector1">
            <a:avLst/>
          </a:prstGeom>
          <a:noFill/>
          <a:ln cap="flat" cmpd="sng" w="95250">
            <a:solidFill>
              <a:srgbClr val="000000"/>
            </a:solidFill>
            <a:prstDash val="solid"/>
            <a:round/>
            <a:headEnd len="sm" w="sm" type="none"/>
            <a:tailEnd len="sm" w="sm" type="none"/>
          </a:ln>
        </p:spPr>
      </p:cxnSp>
      <p:sp>
        <p:nvSpPr>
          <p:cNvPr id="301" name="Google Shape;301;p28"/>
          <p:cNvSpPr/>
          <p:nvPr/>
        </p:nvSpPr>
        <p:spPr>
          <a:xfrm>
            <a:off x="5692452" y="514350"/>
            <a:ext cx="2871131" cy="2831653"/>
          </a:xfrm>
          <a:custGeom>
            <a:rect b="b" l="l" r="r" t="t"/>
            <a:pathLst>
              <a:path extrusionOk="0" h="5663305" w="5742261">
                <a:moveTo>
                  <a:pt x="0" y="0"/>
                </a:moveTo>
                <a:lnTo>
                  <a:pt x="5742261" y="0"/>
                </a:lnTo>
                <a:lnTo>
                  <a:pt x="5742261" y="5663305"/>
                </a:lnTo>
                <a:lnTo>
                  <a:pt x="0" y="5663305"/>
                </a:lnTo>
                <a:lnTo>
                  <a:pt x="0" y="0"/>
                </a:lnTo>
                <a:close/>
              </a:path>
            </a:pathLst>
          </a:custGeom>
          <a:blipFill rotWithShape="1">
            <a:blip r:embed="rId4">
              <a:alphaModFix/>
            </a:blip>
            <a:stretch>
              <a:fillRect b="0" l="0" r="0" t="0"/>
            </a:stretch>
          </a:blipFill>
          <a:ln>
            <a:noFill/>
          </a:ln>
        </p:spPr>
      </p:sp>
      <p:cxnSp>
        <p:nvCxnSpPr>
          <p:cNvPr id="302" name="Google Shape;302;p28"/>
          <p:cNvCxnSpPr/>
          <p:nvPr/>
        </p:nvCxnSpPr>
        <p:spPr>
          <a:xfrm rot="10800000">
            <a:off x="5053424" y="1790546"/>
            <a:ext cx="0" cy="3466942"/>
          </a:xfrm>
          <a:prstGeom prst="straightConnector1">
            <a:avLst/>
          </a:prstGeom>
          <a:noFill/>
          <a:ln cap="flat" cmpd="sng" w="95250">
            <a:solidFill>
              <a:srgbClr val="000000"/>
            </a:solidFill>
            <a:prstDash val="solid"/>
            <a:round/>
            <a:headEnd len="sm" w="sm" type="none"/>
            <a:tailEnd len="sm" w="sm" type="none"/>
          </a:ln>
        </p:spPr>
      </p:cxnSp>
      <p:sp>
        <p:nvSpPr>
          <p:cNvPr id="303" name="Google Shape;303;p28"/>
          <p:cNvSpPr/>
          <p:nvPr/>
        </p:nvSpPr>
        <p:spPr>
          <a:xfrm>
            <a:off x="4002643" y="1514475"/>
            <a:ext cx="1195864" cy="2057400"/>
          </a:xfrm>
          <a:custGeom>
            <a:rect b="b" l="l" r="r" t="t"/>
            <a:pathLst>
              <a:path extrusionOk="0" h="4114800" w="2391728">
                <a:moveTo>
                  <a:pt x="0" y="0"/>
                </a:moveTo>
                <a:lnTo>
                  <a:pt x="2391728" y="0"/>
                </a:lnTo>
                <a:lnTo>
                  <a:pt x="2391728" y="4114800"/>
                </a:lnTo>
                <a:lnTo>
                  <a:pt x="0" y="4114800"/>
                </a:lnTo>
                <a:lnTo>
                  <a:pt x="0" y="0"/>
                </a:lnTo>
                <a:close/>
              </a:path>
            </a:pathLst>
          </a:custGeom>
          <a:blipFill rotWithShape="1">
            <a:blip r:embed="rId5">
              <a:alphaModFix/>
            </a:blip>
            <a:stretch>
              <a:fillRect b="0" l="0" r="0" t="0"/>
            </a:stretch>
          </a:blipFill>
          <a:ln>
            <a:noFill/>
          </a:ln>
        </p:spPr>
      </p:sp>
      <p:grpSp>
        <p:nvGrpSpPr>
          <p:cNvPr id="304" name="Google Shape;304;p28"/>
          <p:cNvGrpSpPr/>
          <p:nvPr/>
        </p:nvGrpSpPr>
        <p:grpSpPr>
          <a:xfrm>
            <a:off x="514350" y="539353"/>
            <a:ext cx="4527167" cy="885226"/>
            <a:chOff x="0" y="66675"/>
            <a:chExt cx="12072446" cy="2360603"/>
          </a:xfrm>
        </p:grpSpPr>
        <p:sp>
          <p:nvSpPr>
            <p:cNvPr id="305" name="Google Shape;305;p28"/>
            <p:cNvSpPr txBox="1"/>
            <p:nvPr/>
          </p:nvSpPr>
          <p:spPr>
            <a:xfrm>
              <a:off x="0" y="66675"/>
              <a:ext cx="12072446" cy="1347258"/>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0" i="0" lang="en" sz="3500" u="none" cap="none" strike="noStrike">
                  <a:solidFill>
                    <a:srgbClr val="000000"/>
                  </a:solidFill>
                  <a:latin typeface="Rubik Black"/>
                  <a:ea typeface="Rubik Black"/>
                  <a:cs typeface="Rubik Black"/>
                  <a:sym typeface="Rubik Black"/>
                </a:rPr>
                <a:t>Our Speaker</a:t>
              </a:r>
              <a:endParaRPr sz="700"/>
            </a:p>
          </p:txBody>
        </p:sp>
        <p:sp>
          <p:nvSpPr>
            <p:cNvPr id="306" name="Google Shape;306;p28"/>
            <p:cNvSpPr txBox="1"/>
            <p:nvPr/>
          </p:nvSpPr>
          <p:spPr>
            <a:xfrm>
              <a:off x="0" y="1804555"/>
              <a:ext cx="8794958" cy="62272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400" u="none" cap="none" strike="noStrike">
                  <a:solidFill>
                    <a:srgbClr val="000000"/>
                  </a:solidFill>
                  <a:latin typeface="DM Sans"/>
                  <a:ea typeface="DM Sans"/>
                  <a:cs typeface="DM Sans"/>
                  <a:sym typeface="DM Sans"/>
                </a:rPr>
                <a:t>Name Surname</a:t>
              </a:r>
              <a:endParaRPr sz="700"/>
            </a:p>
          </p:txBody>
        </p:sp>
      </p:grpSp>
      <p:sp>
        <p:nvSpPr>
          <p:cNvPr id="307" name="Google Shape;307;p28"/>
          <p:cNvSpPr txBox="1"/>
          <p:nvPr/>
        </p:nvSpPr>
        <p:spPr>
          <a:xfrm>
            <a:off x="5650197" y="3834448"/>
            <a:ext cx="3003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DM Sans"/>
                <a:ea typeface="DM Sans"/>
                <a:cs typeface="DM Sans"/>
                <a:sym typeface="DM Sans"/>
              </a:rPr>
              <a:t>Presentations are communication tools that can be used as demonstrations, lectures, speeches, reports, and more. It is mostly presented before an audience.</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311" name="Shape 311"/>
        <p:cNvGrpSpPr/>
        <p:nvPr/>
      </p:nvGrpSpPr>
      <p:grpSpPr>
        <a:xfrm>
          <a:off x="0" y="0"/>
          <a:ext cx="0" cy="0"/>
          <a:chOff x="0" y="0"/>
          <a:chExt cx="0" cy="0"/>
        </a:xfrm>
      </p:grpSpPr>
      <p:sp>
        <p:nvSpPr>
          <p:cNvPr id="312" name="Google Shape;312;p29"/>
          <p:cNvSpPr txBox="1"/>
          <p:nvPr/>
        </p:nvSpPr>
        <p:spPr>
          <a:xfrm>
            <a:off x="514350" y="786965"/>
            <a:ext cx="8115300" cy="496888"/>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 sz="3500" u="none" cap="none" strike="noStrike">
                <a:solidFill>
                  <a:srgbClr val="000000"/>
                </a:solidFill>
                <a:latin typeface="Rubik Black"/>
                <a:ea typeface="Rubik Black"/>
                <a:cs typeface="Rubik Black"/>
                <a:sym typeface="Rubik Black"/>
              </a:rPr>
              <a:t>Course Outline</a:t>
            </a:r>
            <a:endParaRPr sz="700"/>
          </a:p>
        </p:txBody>
      </p:sp>
      <p:grpSp>
        <p:nvGrpSpPr>
          <p:cNvPr id="313" name="Google Shape;313;p29"/>
          <p:cNvGrpSpPr/>
          <p:nvPr/>
        </p:nvGrpSpPr>
        <p:grpSpPr>
          <a:xfrm>
            <a:off x="6102918" y="1573656"/>
            <a:ext cx="3041082" cy="1779030"/>
            <a:chOff x="0" y="-28575"/>
            <a:chExt cx="1601887" cy="937102"/>
          </a:xfrm>
        </p:grpSpPr>
        <p:sp>
          <p:nvSpPr>
            <p:cNvPr id="314" name="Google Shape;314;p29"/>
            <p:cNvSpPr/>
            <p:nvPr/>
          </p:nvSpPr>
          <p:spPr>
            <a:xfrm>
              <a:off x="0" y="0"/>
              <a:ext cx="1601887" cy="908527"/>
            </a:xfrm>
            <a:custGeom>
              <a:rect b="b" l="l" r="r" t="t"/>
              <a:pathLst>
                <a:path extrusionOk="0" h="908527" w="1601887">
                  <a:moveTo>
                    <a:pt x="0" y="0"/>
                  </a:moveTo>
                  <a:lnTo>
                    <a:pt x="1601887" y="0"/>
                  </a:lnTo>
                  <a:lnTo>
                    <a:pt x="1601887" y="908527"/>
                  </a:lnTo>
                  <a:lnTo>
                    <a:pt x="0" y="908527"/>
                  </a:lnTo>
                  <a:close/>
                </a:path>
              </a:pathLst>
            </a:custGeom>
            <a:solidFill>
              <a:srgbClr val="E9201E"/>
            </a:solidFill>
            <a:ln>
              <a:noFill/>
            </a:ln>
          </p:spPr>
        </p:sp>
        <p:sp>
          <p:nvSpPr>
            <p:cNvPr id="315" name="Google Shape;315;p2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6" name="Google Shape;316;p29"/>
          <p:cNvGrpSpPr/>
          <p:nvPr/>
        </p:nvGrpSpPr>
        <p:grpSpPr>
          <a:xfrm>
            <a:off x="0" y="3331454"/>
            <a:ext cx="3041082" cy="1779030"/>
            <a:chOff x="0" y="-28575"/>
            <a:chExt cx="1601887" cy="937102"/>
          </a:xfrm>
        </p:grpSpPr>
        <p:sp>
          <p:nvSpPr>
            <p:cNvPr id="317" name="Google Shape;317;p29"/>
            <p:cNvSpPr/>
            <p:nvPr/>
          </p:nvSpPr>
          <p:spPr>
            <a:xfrm>
              <a:off x="0" y="0"/>
              <a:ext cx="1601887" cy="908527"/>
            </a:xfrm>
            <a:custGeom>
              <a:rect b="b" l="l" r="r" t="t"/>
              <a:pathLst>
                <a:path extrusionOk="0" h="908527" w="1601887">
                  <a:moveTo>
                    <a:pt x="0" y="0"/>
                  </a:moveTo>
                  <a:lnTo>
                    <a:pt x="1601887" y="0"/>
                  </a:lnTo>
                  <a:lnTo>
                    <a:pt x="1601887" y="908527"/>
                  </a:lnTo>
                  <a:lnTo>
                    <a:pt x="0" y="908527"/>
                  </a:lnTo>
                  <a:close/>
                </a:path>
              </a:pathLst>
            </a:custGeom>
            <a:solidFill>
              <a:srgbClr val="E9201E"/>
            </a:solidFill>
            <a:ln>
              <a:noFill/>
            </a:ln>
          </p:spPr>
        </p:sp>
        <p:sp>
          <p:nvSpPr>
            <p:cNvPr id="318" name="Google Shape;318;p2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9" name="Google Shape;319;p29"/>
          <p:cNvGrpSpPr/>
          <p:nvPr/>
        </p:nvGrpSpPr>
        <p:grpSpPr>
          <a:xfrm>
            <a:off x="0" y="1606672"/>
            <a:ext cx="3041082" cy="1779030"/>
            <a:chOff x="0" y="-28575"/>
            <a:chExt cx="1601887" cy="937102"/>
          </a:xfrm>
        </p:grpSpPr>
        <p:sp>
          <p:nvSpPr>
            <p:cNvPr id="320" name="Google Shape;320;p29"/>
            <p:cNvSpPr/>
            <p:nvPr/>
          </p:nvSpPr>
          <p:spPr>
            <a:xfrm>
              <a:off x="0" y="0"/>
              <a:ext cx="1601887" cy="908527"/>
            </a:xfrm>
            <a:custGeom>
              <a:rect b="b" l="l" r="r" t="t"/>
              <a:pathLst>
                <a:path extrusionOk="0" h="908527" w="1601887">
                  <a:moveTo>
                    <a:pt x="0" y="0"/>
                  </a:moveTo>
                  <a:lnTo>
                    <a:pt x="1601887" y="0"/>
                  </a:lnTo>
                  <a:lnTo>
                    <a:pt x="1601887" y="908527"/>
                  </a:lnTo>
                  <a:lnTo>
                    <a:pt x="0" y="908527"/>
                  </a:lnTo>
                  <a:close/>
                </a:path>
              </a:pathLst>
            </a:custGeom>
            <a:solidFill>
              <a:srgbClr val="70C5F2"/>
            </a:solidFill>
            <a:ln>
              <a:noFill/>
            </a:ln>
          </p:spPr>
        </p:sp>
        <p:sp>
          <p:nvSpPr>
            <p:cNvPr id="321" name="Google Shape;321;p2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2" name="Google Shape;322;p29"/>
          <p:cNvGrpSpPr/>
          <p:nvPr/>
        </p:nvGrpSpPr>
        <p:grpSpPr>
          <a:xfrm>
            <a:off x="3041082" y="3331454"/>
            <a:ext cx="3041082" cy="1779030"/>
            <a:chOff x="0" y="-28575"/>
            <a:chExt cx="1601887" cy="937102"/>
          </a:xfrm>
        </p:grpSpPr>
        <p:sp>
          <p:nvSpPr>
            <p:cNvPr id="323" name="Google Shape;323;p29"/>
            <p:cNvSpPr/>
            <p:nvPr/>
          </p:nvSpPr>
          <p:spPr>
            <a:xfrm>
              <a:off x="0" y="0"/>
              <a:ext cx="1601887" cy="908527"/>
            </a:xfrm>
            <a:custGeom>
              <a:rect b="b" l="l" r="r" t="t"/>
              <a:pathLst>
                <a:path extrusionOk="0" h="908527" w="1601887">
                  <a:moveTo>
                    <a:pt x="0" y="0"/>
                  </a:moveTo>
                  <a:lnTo>
                    <a:pt x="1601887" y="0"/>
                  </a:lnTo>
                  <a:lnTo>
                    <a:pt x="1601887" y="908527"/>
                  </a:lnTo>
                  <a:lnTo>
                    <a:pt x="0" y="908527"/>
                  </a:lnTo>
                  <a:close/>
                </a:path>
              </a:pathLst>
            </a:custGeom>
            <a:solidFill>
              <a:srgbClr val="DDCC46"/>
            </a:solidFill>
            <a:ln>
              <a:noFill/>
            </a:ln>
          </p:spPr>
        </p:sp>
        <p:sp>
          <p:nvSpPr>
            <p:cNvPr id="324" name="Google Shape;324;p2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aphicFrame>
        <p:nvGraphicFramePr>
          <p:cNvPr id="325" name="Google Shape;325;p29"/>
          <p:cNvGraphicFramePr/>
          <p:nvPr/>
        </p:nvGraphicFramePr>
        <p:xfrm>
          <a:off x="0" y="1627904"/>
          <a:ext cx="3000000" cy="3000000"/>
        </p:xfrm>
        <a:graphic>
          <a:graphicData uri="http://schemas.openxmlformats.org/drawingml/2006/table">
            <a:tbl>
              <a:tblPr>
                <a:noFill/>
                <a:tableStyleId>{62C8A929-09EA-40E7-9441-1F961F2EE9CA}</a:tableStyleId>
              </a:tblPr>
              <a:tblGrid>
                <a:gridCol w="3048000"/>
                <a:gridCol w="3048000"/>
                <a:gridCol w="3048000"/>
              </a:tblGrid>
              <a:tr h="1739625">
                <a:tc>
                  <a:txBody>
                    <a:bodyPr/>
                    <a:lstStyle/>
                    <a:p>
                      <a:pPr indent="0" lvl="0" marL="0" marR="0" rtl="0" algn="ctr">
                        <a:lnSpc>
                          <a:spcPct val="100000"/>
                        </a:lnSpc>
                        <a:spcBef>
                          <a:spcPts val="0"/>
                        </a:spcBef>
                        <a:spcAft>
                          <a:spcPts val="0"/>
                        </a:spcAft>
                        <a:buNone/>
                      </a:pPr>
                      <a:r>
                        <a:rPr b="1" lang="en" sz="1500" u="none" cap="none" strike="noStrike">
                          <a:solidFill>
                            <a:srgbClr val="000000"/>
                          </a:solidFill>
                          <a:latin typeface="DM Sans"/>
                          <a:ea typeface="DM Sans"/>
                          <a:cs typeface="DM Sans"/>
                          <a:sym typeface="DM Sans"/>
                        </a:rPr>
                        <a:t>Add a main point</a:t>
                      </a:r>
                      <a:endParaRPr sz="600" u="none" cap="none" strike="noStrike"/>
                    </a:p>
                    <a:p>
                      <a:pPr indent="0" lvl="0" marL="0" marR="0" rtl="0" algn="ctr">
                        <a:lnSpc>
                          <a:spcPct val="100000"/>
                        </a:lnSpc>
                        <a:spcBef>
                          <a:spcPts val="0"/>
                        </a:spcBef>
                        <a:spcAft>
                          <a:spcPts val="0"/>
                        </a:spcAft>
                        <a:buNone/>
                      </a:pPr>
                      <a:r>
                        <a:rPr lang="en" sz="1200" u="none" cap="none" strike="noStrike">
                          <a:solidFill>
                            <a:srgbClr val="000000"/>
                          </a:solidFill>
                          <a:latin typeface="DM Sans"/>
                          <a:ea typeface="DM Sans"/>
                          <a:cs typeface="DM Sans"/>
                          <a:sym typeface="DM Sans"/>
                        </a:rPr>
                        <a:t>What do you do during your free time? Write them here!</a:t>
                      </a:r>
                      <a:endParaRPr sz="700"/>
                    </a:p>
                  </a:txBody>
                  <a:tcPr marT="95250" marB="95250" marR="95250" marL="95250" anchor="ctr">
                    <a:lnL cap="flat" cmpd="sng" w="95250">
                      <a:solidFill>
                        <a:srgbClr val="000000"/>
                      </a:solidFill>
                      <a:prstDash val="solid"/>
                      <a:round/>
                      <a:headEnd len="sm" w="sm" type="none"/>
                      <a:tailEnd len="sm" w="sm" type="none"/>
                    </a:lnL>
                    <a:lnR cap="flat" cmpd="sng" w="95250">
                      <a:solidFill>
                        <a:srgbClr val="000000"/>
                      </a:solidFill>
                      <a:prstDash val="solid"/>
                      <a:round/>
                      <a:headEnd len="sm" w="sm" type="none"/>
                      <a:tailEnd len="sm" w="sm" type="none"/>
                    </a:lnR>
                    <a:lnT cap="flat" cmpd="sng" w="95250">
                      <a:solidFill>
                        <a:srgbClr val="000000"/>
                      </a:solidFill>
                      <a:prstDash val="solid"/>
                      <a:round/>
                      <a:headEnd len="sm" w="sm" type="none"/>
                      <a:tailEnd len="sm" w="sm" type="none"/>
                    </a:lnT>
                    <a:lnB cap="flat" cmpd="sng" w="952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1500" u="none" cap="none" strike="noStrike">
                          <a:solidFill>
                            <a:srgbClr val="000000"/>
                          </a:solidFill>
                          <a:latin typeface="DM Sans"/>
                          <a:ea typeface="DM Sans"/>
                          <a:cs typeface="DM Sans"/>
                          <a:sym typeface="DM Sans"/>
                        </a:rPr>
                        <a:t>Add a main point</a:t>
                      </a:r>
                      <a:endParaRPr sz="600" u="none" cap="none" strike="noStrike"/>
                    </a:p>
                    <a:p>
                      <a:pPr indent="0" lvl="0" marL="0" marR="0" rtl="0" algn="ctr">
                        <a:lnSpc>
                          <a:spcPct val="100000"/>
                        </a:lnSpc>
                        <a:spcBef>
                          <a:spcPts val="0"/>
                        </a:spcBef>
                        <a:spcAft>
                          <a:spcPts val="0"/>
                        </a:spcAft>
                        <a:buNone/>
                      </a:pPr>
                      <a:r>
                        <a:rPr lang="en" sz="1200" u="none" cap="none" strike="noStrike">
                          <a:solidFill>
                            <a:srgbClr val="000000"/>
                          </a:solidFill>
                          <a:latin typeface="DM Sans"/>
                          <a:ea typeface="DM Sans"/>
                          <a:cs typeface="DM Sans"/>
                          <a:sym typeface="DM Sans"/>
                        </a:rPr>
                        <a:t>What do you do during your free time? Write them here!</a:t>
                      </a:r>
                      <a:endParaRPr sz="700"/>
                    </a:p>
                  </a:txBody>
                  <a:tcPr marT="95250" marB="95250" marR="95250" marL="95250" anchor="ctr">
                    <a:lnL cap="flat" cmpd="sng" w="95250">
                      <a:solidFill>
                        <a:srgbClr val="000000"/>
                      </a:solidFill>
                      <a:prstDash val="solid"/>
                      <a:round/>
                      <a:headEnd len="sm" w="sm" type="none"/>
                      <a:tailEnd len="sm" w="sm" type="none"/>
                    </a:lnL>
                    <a:lnR cap="flat" cmpd="sng" w="95250">
                      <a:solidFill>
                        <a:srgbClr val="000000"/>
                      </a:solidFill>
                      <a:prstDash val="solid"/>
                      <a:round/>
                      <a:headEnd len="sm" w="sm" type="none"/>
                      <a:tailEnd len="sm" w="sm" type="none"/>
                    </a:lnR>
                    <a:lnT cap="flat" cmpd="sng" w="95250">
                      <a:solidFill>
                        <a:srgbClr val="000000"/>
                      </a:solidFill>
                      <a:prstDash val="solid"/>
                      <a:round/>
                      <a:headEnd len="sm" w="sm" type="none"/>
                      <a:tailEnd len="sm" w="sm" type="none"/>
                    </a:lnT>
                    <a:lnB cap="flat" cmpd="sng" w="952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1500" u="none" cap="none" strike="noStrike">
                          <a:solidFill>
                            <a:srgbClr val="000000"/>
                          </a:solidFill>
                          <a:latin typeface="DM Sans"/>
                          <a:ea typeface="DM Sans"/>
                          <a:cs typeface="DM Sans"/>
                          <a:sym typeface="DM Sans"/>
                        </a:rPr>
                        <a:t>Add a main point</a:t>
                      </a:r>
                      <a:endParaRPr sz="600" u="none" cap="none" strike="noStrike"/>
                    </a:p>
                    <a:p>
                      <a:pPr indent="0" lvl="0" marL="0" marR="0" rtl="0" algn="ctr">
                        <a:lnSpc>
                          <a:spcPct val="100000"/>
                        </a:lnSpc>
                        <a:spcBef>
                          <a:spcPts val="0"/>
                        </a:spcBef>
                        <a:spcAft>
                          <a:spcPts val="0"/>
                        </a:spcAft>
                        <a:buNone/>
                      </a:pPr>
                      <a:r>
                        <a:rPr lang="en" sz="1200" u="none" cap="none" strike="noStrike">
                          <a:solidFill>
                            <a:srgbClr val="000000"/>
                          </a:solidFill>
                          <a:latin typeface="DM Sans"/>
                          <a:ea typeface="DM Sans"/>
                          <a:cs typeface="DM Sans"/>
                          <a:sym typeface="DM Sans"/>
                        </a:rPr>
                        <a:t>What do you do during your free time? Write them here!</a:t>
                      </a:r>
                      <a:endParaRPr sz="700"/>
                    </a:p>
                  </a:txBody>
                  <a:tcPr marT="95250" marB="95250" marR="95250" marL="95250" anchor="ctr">
                    <a:lnL cap="flat" cmpd="sng" w="95250">
                      <a:solidFill>
                        <a:srgbClr val="000000"/>
                      </a:solidFill>
                      <a:prstDash val="solid"/>
                      <a:round/>
                      <a:headEnd len="sm" w="sm" type="none"/>
                      <a:tailEnd len="sm" w="sm" type="none"/>
                    </a:lnL>
                    <a:lnR cap="flat" cmpd="sng" w="95250">
                      <a:solidFill>
                        <a:srgbClr val="000000"/>
                      </a:solidFill>
                      <a:prstDash val="solid"/>
                      <a:round/>
                      <a:headEnd len="sm" w="sm" type="none"/>
                      <a:tailEnd len="sm" w="sm" type="none"/>
                    </a:lnR>
                    <a:lnT cap="flat" cmpd="sng" w="95250">
                      <a:solidFill>
                        <a:srgbClr val="000000"/>
                      </a:solidFill>
                      <a:prstDash val="solid"/>
                      <a:round/>
                      <a:headEnd len="sm" w="sm" type="none"/>
                      <a:tailEnd len="sm" w="sm" type="none"/>
                    </a:lnT>
                    <a:lnB cap="flat" cmpd="sng" w="95250">
                      <a:solidFill>
                        <a:srgbClr val="000000"/>
                      </a:solidFill>
                      <a:prstDash val="solid"/>
                      <a:round/>
                      <a:headEnd len="sm" w="sm" type="none"/>
                      <a:tailEnd len="sm" w="sm" type="none"/>
                    </a:lnB>
                  </a:tcPr>
                </a:tc>
              </a:tr>
              <a:tr h="1775950">
                <a:tc>
                  <a:txBody>
                    <a:bodyPr/>
                    <a:lstStyle/>
                    <a:p>
                      <a:pPr indent="0" lvl="0" marL="0" marR="0" rtl="0" algn="ctr">
                        <a:lnSpc>
                          <a:spcPct val="100000"/>
                        </a:lnSpc>
                        <a:spcBef>
                          <a:spcPts val="0"/>
                        </a:spcBef>
                        <a:spcAft>
                          <a:spcPts val="0"/>
                        </a:spcAft>
                        <a:buNone/>
                      </a:pPr>
                      <a:r>
                        <a:rPr b="1" lang="en" sz="1500" u="none" cap="none" strike="noStrike">
                          <a:solidFill>
                            <a:srgbClr val="000000"/>
                          </a:solidFill>
                          <a:latin typeface="DM Sans"/>
                          <a:ea typeface="DM Sans"/>
                          <a:cs typeface="DM Sans"/>
                          <a:sym typeface="DM Sans"/>
                        </a:rPr>
                        <a:t>Add a main point</a:t>
                      </a:r>
                      <a:endParaRPr sz="600" u="none" cap="none" strike="noStrike"/>
                    </a:p>
                    <a:p>
                      <a:pPr indent="0" lvl="0" marL="0" marR="0" rtl="0" algn="ctr">
                        <a:lnSpc>
                          <a:spcPct val="100000"/>
                        </a:lnSpc>
                        <a:spcBef>
                          <a:spcPts val="0"/>
                        </a:spcBef>
                        <a:spcAft>
                          <a:spcPts val="0"/>
                        </a:spcAft>
                        <a:buNone/>
                      </a:pPr>
                      <a:r>
                        <a:rPr lang="en" sz="1200" u="none" cap="none" strike="noStrike">
                          <a:solidFill>
                            <a:srgbClr val="000000"/>
                          </a:solidFill>
                          <a:latin typeface="DM Sans"/>
                          <a:ea typeface="DM Sans"/>
                          <a:cs typeface="DM Sans"/>
                          <a:sym typeface="DM Sans"/>
                        </a:rPr>
                        <a:t>What do you do during your free time? Write them here!</a:t>
                      </a:r>
                      <a:endParaRPr sz="700"/>
                    </a:p>
                  </a:txBody>
                  <a:tcPr marT="95250" marB="95250" marR="95250" marL="95250" anchor="ctr">
                    <a:lnL cap="flat" cmpd="sng" w="95250">
                      <a:solidFill>
                        <a:srgbClr val="000000"/>
                      </a:solidFill>
                      <a:prstDash val="solid"/>
                      <a:round/>
                      <a:headEnd len="sm" w="sm" type="none"/>
                      <a:tailEnd len="sm" w="sm" type="none"/>
                    </a:lnL>
                    <a:lnR cap="flat" cmpd="sng" w="95250">
                      <a:solidFill>
                        <a:srgbClr val="000000"/>
                      </a:solidFill>
                      <a:prstDash val="solid"/>
                      <a:round/>
                      <a:headEnd len="sm" w="sm" type="none"/>
                      <a:tailEnd len="sm" w="sm" type="none"/>
                    </a:lnR>
                    <a:lnT cap="flat" cmpd="sng" w="95250">
                      <a:solidFill>
                        <a:srgbClr val="000000"/>
                      </a:solidFill>
                      <a:prstDash val="solid"/>
                      <a:round/>
                      <a:headEnd len="sm" w="sm" type="none"/>
                      <a:tailEnd len="sm" w="sm" type="none"/>
                    </a:lnT>
                    <a:lnB cap="flat" cmpd="sng" w="952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1500" u="none" cap="none" strike="noStrike">
                          <a:solidFill>
                            <a:srgbClr val="000000"/>
                          </a:solidFill>
                          <a:latin typeface="DM Sans"/>
                          <a:ea typeface="DM Sans"/>
                          <a:cs typeface="DM Sans"/>
                          <a:sym typeface="DM Sans"/>
                        </a:rPr>
                        <a:t>Add a main point</a:t>
                      </a:r>
                      <a:endParaRPr sz="600" u="none" cap="none" strike="noStrike"/>
                    </a:p>
                    <a:p>
                      <a:pPr indent="0" lvl="0" marL="0" marR="0" rtl="0" algn="ctr">
                        <a:lnSpc>
                          <a:spcPct val="100000"/>
                        </a:lnSpc>
                        <a:spcBef>
                          <a:spcPts val="0"/>
                        </a:spcBef>
                        <a:spcAft>
                          <a:spcPts val="0"/>
                        </a:spcAft>
                        <a:buNone/>
                      </a:pPr>
                      <a:r>
                        <a:rPr lang="en" sz="1200" u="none" cap="none" strike="noStrike">
                          <a:solidFill>
                            <a:srgbClr val="000000"/>
                          </a:solidFill>
                          <a:latin typeface="DM Sans"/>
                          <a:ea typeface="DM Sans"/>
                          <a:cs typeface="DM Sans"/>
                          <a:sym typeface="DM Sans"/>
                        </a:rPr>
                        <a:t>What do you do during your free time? Write them here!</a:t>
                      </a:r>
                      <a:endParaRPr sz="700"/>
                    </a:p>
                  </a:txBody>
                  <a:tcPr marT="95250" marB="95250" marR="95250" marL="95250" anchor="ctr">
                    <a:lnL cap="flat" cmpd="sng" w="95250">
                      <a:solidFill>
                        <a:srgbClr val="000000"/>
                      </a:solidFill>
                      <a:prstDash val="solid"/>
                      <a:round/>
                      <a:headEnd len="sm" w="sm" type="none"/>
                      <a:tailEnd len="sm" w="sm" type="none"/>
                    </a:lnL>
                    <a:lnR cap="flat" cmpd="sng" w="95250">
                      <a:solidFill>
                        <a:srgbClr val="000000"/>
                      </a:solidFill>
                      <a:prstDash val="solid"/>
                      <a:round/>
                      <a:headEnd len="sm" w="sm" type="none"/>
                      <a:tailEnd len="sm" w="sm" type="none"/>
                    </a:lnR>
                    <a:lnT cap="flat" cmpd="sng" w="95250">
                      <a:solidFill>
                        <a:srgbClr val="000000"/>
                      </a:solidFill>
                      <a:prstDash val="solid"/>
                      <a:round/>
                      <a:headEnd len="sm" w="sm" type="none"/>
                      <a:tailEnd len="sm" w="sm" type="none"/>
                    </a:lnT>
                    <a:lnB cap="flat" cmpd="sng" w="952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1500" u="none" cap="none" strike="noStrike">
                          <a:solidFill>
                            <a:srgbClr val="000000"/>
                          </a:solidFill>
                          <a:latin typeface="DM Sans"/>
                          <a:ea typeface="DM Sans"/>
                          <a:cs typeface="DM Sans"/>
                          <a:sym typeface="DM Sans"/>
                        </a:rPr>
                        <a:t>Add a main point</a:t>
                      </a:r>
                      <a:endParaRPr sz="600" u="none" cap="none" strike="noStrike"/>
                    </a:p>
                    <a:p>
                      <a:pPr indent="0" lvl="0" marL="0" marR="0" rtl="0" algn="ctr">
                        <a:lnSpc>
                          <a:spcPct val="100000"/>
                        </a:lnSpc>
                        <a:spcBef>
                          <a:spcPts val="0"/>
                        </a:spcBef>
                        <a:spcAft>
                          <a:spcPts val="0"/>
                        </a:spcAft>
                        <a:buNone/>
                      </a:pPr>
                      <a:r>
                        <a:rPr lang="en" sz="1200" u="none" cap="none" strike="noStrike">
                          <a:solidFill>
                            <a:srgbClr val="000000"/>
                          </a:solidFill>
                          <a:latin typeface="DM Sans"/>
                          <a:ea typeface="DM Sans"/>
                          <a:cs typeface="DM Sans"/>
                          <a:sym typeface="DM Sans"/>
                        </a:rPr>
                        <a:t>What do you do during your free time? Write them here!</a:t>
                      </a:r>
                      <a:endParaRPr sz="700"/>
                    </a:p>
                  </a:txBody>
                  <a:tcPr marT="95250" marB="95250" marR="95250" marL="95250" anchor="ctr">
                    <a:lnL cap="flat" cmpd="sng" w="95250">
                      <a:solidFill>
                        <a:srgbClr val="000000"/>
                      </a:solidFill>
                      <a:prstDash val="solid"/>
                      <a:round/>
                      <a:headEnd len="sm" w="sm" type="none"/>
                      <a:tailEnd len="sm" w="sm" type="none"/>
                    </a:lnL>
                    <a:lnR cap="flat" cmpd="sng" w="95250">
                      <a:solidFill>
                        <a:srgbClr val="000000"/>
                      </a:solidFill>
                      <a:prstDash val="solid"/>
                      <a:round/>
                      <a:headEnd len="sm" w="sm" type="none"/>
                      <a:tailEnd len="sm" w="sm" type="none"/>
                    </a:lnR>
                    <a:lnT cap="flat" cmpd="sng" w="95250">
                      <a:solidFill>
                        <a:srgbClr val="000000"/>
                      </a:solidFill>
                      <a:prstDash val="solid"/>
                      <a:round/>
                      <a:headEnd len="sm" w="sm" type="none"/>
                      <a:tailEnd len="sm" w="sm" type="none"/>
                    </a:lnT>
                    <a:lnB cap="flat" cmpd="sng" w="95250">
                      <a:solidFill>
                        <a:srgbClr val="000000"/>
                      </a:solidFill>
                      <a:prstDash val="solid"/>
                      <a:round/>
                      <a:headEnd len="sm" w="sm" type="none"/>
                      <a:tailEnd len="sm" w="sm" type="none"/>
                    </a:lnB>
                  </a:tcPr>
                </a:tc>
              </a:tr>
            </a:tbl>
          </a:graphicData>
        </a:graphic>
      </p:graphicFrame>
      <p:cxnSp>
        <p:nvCxnSpPr>
          <p:cNvPr id="326" name="Google Shape;326;p29"/>
          <p:cNvCxnSpPr/>
          <p:nvPr/>
        </p:nvCxnSpPr>
        <p:spPr>
          <a:xfrm>
            <a:off x="-256336" y="385763"/>
            <a:ext cx="9916785" cy="0"/>
          </a:xfrm>
          <a:prstGeom prst="straightConnector1">
            <a:avLst/>
          </a:prstGeom>
          <a:noFill/>
          <a:ln cap="flat" cmpd="sng" w="95250">
            <a:solidFill>
              <a:srgbClr val="000000"/>
            </a:solidFill>
            <a:prstDash val="solid"/>
            <a:round/>
            <a:headEnd len="sm" w="sm" type="none"/>
            <a:tailEnd len="sm" w="sm" type="none"/>
          </a:ln>
        </p:spPr>
      </p:cxnSp>
      <p:grpSp>
        <p:nvGrpSpPr>
          <p:cNvPr id="327" name="Google Shape;327;p29"/>
          <p:cNvGrpSpPr/>
          <p:nvPr/>
        </p:nvGrpSpPr>
        <p:grpSpPr>
          <a:xfrm>
            <a:off x="-63100" y="-411549"/>
            <a:ext cx="9271401" cy="1597297"/>
            <a:chOff x="0" y="-28575"/>
            <a:chExt cx="4883701" cy="841375"/>
          </a:xfrm>
        </p:grpSpPr>
        <p:sp>
          <p:nvSpPr>
            <p:cNvPr id="328" name="Google Shape;328;p29"/>
            <p:cNvSpPr/>
            <p:nvPr/>
          </p:nvSpPr>
          <p:spPr>
            <a:xfrm>
              <a:off x="0" y="0"/>
              <a:ext cx="4883701" cy="378865"/>
            </a:xfrm>
            <a:custGeom>
              <a:rect b="b" l="l" r="r" t="t"/>
              <a:pathLst>
                <a:path extrusionOk="0" h="378865" w="4883701">
                  <a:moveTo>
                    <a:pt x="0" y="0"/>
                  </a:moveTo>
                  <a:lnTo>
                    <a:pt x="4883701" y="0"/>
                  </a:lnTo>
                  <a:lnTo>
                    <a:pt x="4883701" y="378865"/>
                  </a:lnTo>
                  <a:lnTo>
                    <a:pt x="0" y="378865"/>
                  </a:lnTo>
                  <a:close/>
                </a:path>
              </a:pathLst>
            </a:custGeom>
            <a:solidFill>
              <a:srgbClr val="53BCEA"/>
            </a:solidFill>
            <a:ln>
              <a:noFill/>
            </a:ln>
          </p:spPr>
        </p:sp>
        <p:sp>
          <p:nvSpPr>
            <p:cNvPr id="329" name="Google Shape;329;p29"/>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0" name="Google Shape;330;p29"/>
          <p:cNvSpPr/>
          <p:nvPr/>
        </p:nvSpPr>
        <p:spPr>
          <a:xfrm>
            <a:off x="4768007" y="4629150"/>
            <a:ext cx="2641247" cy="3509963"/>
          </a:xfrm>
          <a:custGeom>
            <a:rect b="b" l="l" r="r" t="t"/>
            <a:pathLst>
              <a:path extrusionOk="0" h="7019925" w="5282493">
                <a:moveTo>
                  <a:pt x="0" y="0"/>
                </a:moveTo>
                <a:lnTo>
                  <a:pt x="5282494" y="0"/>
                </a:lnTo>
                <a:lnTo>
                  <a:pt x="5282494" y="7019925"/>
                </a:lnTo>
                <a:lnTo>
                  <a:pt x="0" y="7019925"/>
                </a:lnTo>
                <a:lnTo>
                  <a:pt x="0" y="0"/>
                </a:lnTo>
                <a:close/>
              </a:path>
            </a:pathLst>
          </a:custGeom>
          <a:blipFill rotWithShape="1">
            <a:blip r:embed="rId3">
              <a:alphaModFix/>
            </a:blip>
            <a:stretch>
              <a:fillRect b="0" l="0" r="0" t="0"/>
            </a:stretch>
          </a:blipFill>
          <a:ln>
            <a:noFill/>
          </a:ln>
        </p:spPr>
      </p:sp>
      <p:sp>
        <p:nvSpPr>
          <p:cNvPr id="331" name="Google Shape;331;p29"/>
          <p:cNvSpPr/>
          <p:nvPr/>
        </p:nvSpPr>
        <p:spPr>
          <a:xfrm rot="10800000">
            <a:off x="8223427" y="-523071"/>
            <a:ext cx="2641246" cy="3509963"/>
          </a:xfrm>
          <a:custGeom>
            <a:rect b="b" l="l" r="r" t="t"/>
            <a:pathLst>
              <a:path extrusionOk="0" h="7019925" w="5282493">
                <a:moveTo>
                  <a:pt x="0" y="0"/>
                </a:moveTo>
                <a:lnTo>
                  <a:pt x="5282494" y="0"/>
                </a:lnTo>
                <a:lnTo>
                  <a:pt x="5282494" y="7019924"/>
                </a:lnTo>
                <a:lnTo>
                  <a:pt x="0" y="7019924"/>
                </a:lnTo>
                <a:lnTo>
                  <a:pt x="0" y="0"/>
                </a:lnTo>
                <a:close/>
              </a:path>
            </a:pathLst>
          </a:custGeom>
          <a:blipFill rotWithShape="1">
            <a:blip r:embed="rId3">
              <a:alphaModFix/>
            </a:blip>
            <a:stretch>
              <a:fillRect b="0" l="0" r="0" t="0"/>
            </a:stretch>
          </a:blipFill>
          <a:ln>
            <a:noFill/>
          </a:ln>
        </p:spPr>
      </p:sp>
      <p:sp>
        <p:nvSpPr>
          <p:cNvPr id="332" name="Google Shape;332;p29"/>
          <p:cNvSpPr/>
          <p:nvPr/>
        </p:nvSpPr>
        <p:spPr>
          <a:xfrm>
            <a:off x="939459" y="0"/>
            <a:ext cx="1162165" cy="1146186"/>
          </a:xfrm>
          <a:custGeom>
            <a:rect b="b" l="l" r="r" t="t"/>
            <a:pathLst>
              <a:path extrusionOk="0" h="2292371" w="2324330">
                <a:moveTo>
                  <a:pt x="0" y="0"/>
                </a:moveTo>
                <a:lnTo>
                  <a:pt x="2324330" y="0"/>
                </a:lnTo>
                <a:lnTo>
                  <a:pt x="2324330" y="2292371"/>
                </a:lnTo>
                <a:lnTo>
                  <a:pt x="0" y="229237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336" name="Shape 336"/>
        <p:cNvGrpSpPr/>
        <p:nvPr/>
      </p:nvGrpSpPr>
      <p:grpSpPr>
        <a:xfrm>
          <a:off x="0" y="0"/>
          <a:ext cx="0" cy="0"/>
          <a:chOff x="0" y="0"/>
          <a:chExt cx="0" cy="0"/>
        </a:xfrm>
      </p:grpSpPr>
      <p:grpSp>
        <p:nvGrpSpPr>
          <p:cNvPr id="337" name="Google Shape;337;p30"/>
          <p:cNvGrpSpPr/>
          <p:nvPr/>
        </p:nvGrpSpPr>
        <p:grpSpPr>
          <a:xfrm>
            <a:off x="5770135" y="3864271"/>
            <a:ext cx="3373866" cy="1894923"/>
            <a:chOff x="0" y="-28575"/>
            <a:chExt cx="1777180" cy="998149"/>
          </a:xfrm>
        </p:grpSpPr>
        <p:sp>
          <p:nvSpPr>
            <p:cNvPr id="338" name="Google Shape;338;p30"/>
            <p:cNvSpPr/>
            <p:nvPr/>
          </p:nvSpPr>
          <p:spPr>
            <a:xfrm>
              <a:off x="0" y="0"/>
              <a:ext cx="1777180" cy="969574"/>
            </a:xfrm>
            <a:custGeom>
              <a:rect b="b" l="l" r="r" t="t"/>
              <a:pathLst>
                <a:path extrusionOk="0" h="969574" w="1777180">
                  <a:moveTo>
                    <a:pt x="0" y="0"/>
                  </a:moveTo>
                  <a:lnTo>
                    <a:pt x="1777180" y="0"/>
                  </a:lnTo>
                  <a:lnTo>
                    <a:pt x="1777180" y="969574"/>
                  </a:lnTo>
                  <a:lnTo>
                    <a:pt x="0" y="969574"/>
                  </a:lnTo>
                  <a:close/>
                </a:path>
              </a:pathLst>
            </a:custGeom>
            <a:solidFill>
              <a:srgbClr val="DDCC46"/>
            </a:solidFill>
            <a:ln>
              <a:noFill/>
            </a:ln>
          </p:spPr>
        </p:sp>
        <p:sp>
          <p:nvSpPr>
            <p:cNvPr id="339" name="Google Shape;339;p30"/>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40" name="Google Shape;340;p30"/>
          <p:cNvCxnSpPr/>
          <p:nvPr/>
        </p:nvCxnSpPr>
        <p:spPr>
          <a:xfrm>
            <a:off x="-256336" y="3918519"/>
            <a:ext cx="9916785" cy="0"/>
          </a:xfrm>
          <a:prstGeom prst="straightConnector1">
            <a:avLst/>
          </a:prstGeom>
          <a:noFill/>
          <a:ln cap="flat" cmpd="sng" w="95250">
            <a:solidFill>
              <a:srgbClr val="000000"/>
            </a:solidFill>
            <a:prstDash val="solid"/>
            <a:round/>
            <a:headEnd len="sm" w="sm" type="none"/>
            <a:tailEnd len="sm" w="sm" type="none"/>
          </a:ln>
        </p:spPr>
      </p:cxnSp>
      <p:sp>
        <p:nvSpPr>
          <p:cNvPr id="341" name="Google Shape;341;p30"/>
          <p:cNvSpPr/>
          <p:nvPr/>
        </p:nvSpPr>
        <p:spPr>
          <a:xfrm>
            <a:off x="0" y="2198574"/>
            <a:ext cx="5770135" cy="2944926"/>
          </a:xfrm>
          <a:custGeom>
            <a:rect b="b" l="l" r="r" t="t"/>
            <a:pathLst>
              <a:path extrusionOk="0" h="5889852" w="11540269">
                <a:moveTo>
                  <a:pt x="0" y="0"/>
                </a:moveTo>
                <a:lnTo>
                  <a:pt x="11540269" y="0"/>
                </a:lnTo>
                <a:lnTo>
                  <a:pt x="11540269" y="5889852"/>
                </a:lnTo>
                <a:lnTo>
                  <a:pt x="0" y="5889852"/>
                </a:lnTo>
                <a:lnTo>
                  <a:pt x="0" y="0"/>
                </a:lnTo>
                <a:close/>
              </a:path>
            </a:pathLst>
          </a:custGeom>
          <a:blipFill rotWithShape="1">
            <a:blip r:embed="rId3">
              <a:alphaModFix/>
            </a:blip>
            <a:stretch>
              <a:fillRect b="-3573" l="0" r="0" t="-27046"/>
            </a:stretch>
          </a:blipFill>
          <a:ln>
            <a:noFill/>
          </a:ln>
        </p:spPr>
      </p:sp>
      <p:sp>
        <p:nvSpPr>
          <p:cNvPr id="342" name="Google Shape;342;p30"/>
          <p:cNvSpPr txBox="1"/>
          <p:nvPr/>
        </p:nvSpPr>
        <p:spPr>
          <a:xfrm>
            <a:off x="330449" y="373063"/>
            <a:ext cx="35727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500" u="none" cap="none" strike="noStrike">
                <a:solidFill>
                  <a:srgbClr val="000000"/>
                </a:solidFill>
                <a:latin typeface="Rubik Black"/>
                <a:ea typeface="Rubik Black"/>
                <a:cs typeface="Rubik Black"/>
                <a:sym typeface="Rubik Black"/>
              </a:rPr>
              <a:t>Topic Overview</a:t>
            </a:r>
            <a:endParaRPr sz="700"/>
          </a:p>
        </p:txBody>
      </p:sp>
      <p:sp>
        <p:nvSpPr>
          <p:cNvPr id="343" name="Google Shape;343;p30"/>
          <p:cNvSpPr txBox="1"/>
          <p:nvPr/>
        </p:nvSpPr>
        <p:spPr>
          <a:xfrm>
            <a:off x="6169038" y="2476477"/>
            <a:ext cx="17397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Elaborate on what you want to discuss.</a:t>
            </a:r>
            <a:endParaRPr sz="700"/>
          </a:p>
        </p:txBody>
      </p:sp>
      <p:grpSp>
        <p:nvGrpSpPr>
          <p:cNvPr id="344" name="Google Shape;344;p30"/>
          <p:cNvGrpSpPr/>
          <p:nvPr/>
        </p:nvGrpSpPr>
        <p:grpSpPr>
          <a:xfrm>
            <a:off x="4595813" y="-54288"/>
            <a:ext cx="2259378" cy="2229313"/>
            <a:chOff x="0" y="-28575"/>
            <a:chExt cx="1190125" cy="1174288"/>
          </a:xfrm>
        </p:grpSpPr>
        <p:sp>
          <p:nvSpPr>
            <p:cNvPr id="345" name="Google Shape;345;p30"/>
            <p:cNvSpPr/>
            <p:nvPr/>
          </p:nvSpPr>
          <p:spPr>
            <a:xfrm>
              <a:off x="0" y="0"/>
              <a:ext cx="1190125" cy="1145713"/>
            </a:xfrm>
            <a:custGeom>
              <a:rect b="b" l="l" r="r" t="t"/>
              <a:pathLst>
                <a:path extrusionOk="0" h="1145713" w="1190125">
                  <a:moveTo>
                    <a:pt x="0" y="0"/>
                  </a:moveTo>
                  <a:lnTo>
                    <a:pt x="1190125" y="0"/>
                  </a:lnTo>
                  <a:lnTo>
                    <a:pt x="1190125" y="1145713"/>
                  </a:lnTo>
                  <a:lnTo>
                    <a:pt x="0" y="1145713"/>
                  </a:lnTo>
                  <a:close/>
                </a:path>
              </a:pathLst>
            </a:custGeom>
            <a:solidFill>
              <a:srgbClr val="E9201E"/>
            </a:solidFill>
            <a:ln>
              <a:noFill/>
            </a:ln>
          </p:spPr>
        </p:sp>
        <p:sp>
          <p:nvSpPr>
            <p:cNvPr id="346" name="Google Shape;346;p30"/>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47" name="Google Shape;347;p30"/>
          <p:cNvCxnSpPr/>
          <p:nvPr/>
        </p:nvCxnSpPr>
        <p:spPr>
          <a:xfrm>
            <a:off x="-256336" y="2179524"/>
            <a:ext cx="9916785" cy="0"/>
          </a:xfrm>
          <a:prstGeom prst="straightConnector1">
            <a:avLst/>
          </a:prstGeom>
          <a:noFill/>
          <a:ln cap="flat" cmpd="sng" w="95250">
            <a:solidFill>
              <a:srgbClr val="000000"/>
            </a:solidFill>
            <a:prstDash val="solid"/>
            <a:round/>
            <a:headEnd len="sm" w="sm" type="none"/>
            <a:tailEnd len="sm" w="sm" type="none"/>
          </a:ln>
        </p:spPr>
      </p:cxnSp>
      <p:cxnSp>
        <p:nvCxnSpPr>
          <p:cNvPr id="348" name="Google Shape;348;p30"/>
          <p:cNvCxnSpPr/>
          <p:nvPr/>
        </p:nvCxnSpPr>
        <p:spPr>
          <a:xfrm>
            <a:off x="4572000" y="-263"/>
            <a:ext cx="0" cy="2156238"/>
          </a:xfrm>
          <a:prstGeom prst="straightConnector1">
            <a:avLst/>
          </a:prstGeom>
          <a:noFill/>
          <a:ln cap="flat" cmpd="sng" w="95250">
            <a:solidFill>
              <a:srgbClr val="000000"/>
            </a:solidFill>
            <a:prstDash val="solid"/>
            <a:round/>
            <a:headEnd len="sm" w="sm" type="none"/>
            <a:tailEnd len="sm" w="sm" type="none"/>
          </a:ln>
        </p:spPr>
      </p:cxnSp>
      <p:cxnSp>
        <p:nvCxnSpPr>
          <p:cNvPr id="349" name="Google Shape;349;p30"/>
          <p:cNvCxnSpPr/>
          <p:nvPr/>
        </p:nvCxnSpPr>
        <p:spPr>
          <a:xfrm>
            <a:off x="5770135" y="2175024"/>
            <a:ext cx="0" cy="3156362"/>
          </a:xfrm>
          <a:prstGeom prst="straightConnector1">
            <a:avLst/>
          </a:prstGeom>
          <a:noFill/>
          <a:ln cap="flat" cmpd="sng" w="95250">
            <a:solidFill>
              <a:srgbClr val="000000"/>
            </a:solidFill>
            <a:prstDash val="solid"/>
            <a:round/>
            <a:headEnd len="sm" w="sm" type="none"/>
            <a:tailEnd len="sm" w="sm" type="none"/>
          </a:ln>
        </p:spPr>
      </p:cxnSp>
      <p:sp>
        <p:nvSpPr>
          <p:cNvPr id="350" name="Google Shape;350;p30"/>
          <p:cNvSpPr/>
          <p:nvPr/>
        </p:nvSpPr>
        <p:spPr>
          <a:xfrm>
            <a:off x="5789185" y="3895355"/>
            <a:ext cx="3709131" cy="1863838"/>
          </a:xfrm>
          <a:custGeom>
            <a:rect b="b" l="l" r="r" t="t"/>
            <a:pathLst>
              <a:path extrusionOk="0" h="3727677" w="7418262">
                <a:moveTo>
                  <a:pt x="0" y="0"/>
                </a:moveTo>
                <a:lnTo>
                  <a:pt x="7418262" y="0"/>
                </a:lnTo>
                <a:lnTo>
                  <a:pt x="7418262" y="3727677"/>
                </a:lnTo>
                <a:lnTo>
                  <a:pt x="0" y="3727677"/>
                </a:lnTo>
                <a:lnTo>
                  <a:pt x="0" y="0"/>
                </a:lnTo>
                <a:close/>
              </a:path>
            </a:pathLst>
          </a:custGeom>
          <a:blipFill rotWithShape="1">
            <a:blip r:embed="rId4">
              <a:alphaModFix/>
            </a:blip>
            <a:stretch>
              <a:fillRect b="0" l="0" r="0" t="0"/>
            </a:stretch>
          </a:blipFill>
          <a:ln>
            <a:noFill/>
          </a:ln>
        </p:spPr>
      </p:sp>
      <p:sp>
        <p:nvSpPr>
          <p:cNvPr id="351" name="Google Shape;351;p30"/>
          <p:cNvSpPr/>
          <p:nvPr/>
        </p:nvSpPr>
        <p:spPr>
          <a:xfrm>
            <a:off x="5770135" y="0"/>
            <a:ext cx="4228027" cy="2198574"/>
          </a:xfrm>
          <a:custGeom>
            <a:rect b="b" l="l" r="r" t="t"/>
            <a:pathLst>
              <a:path extrusionOk="0" h="4397148" w="8456054">
                <a:moveTo>
                  <a:pt x="0" y="0"/>
                </a:moveTo>
                <a:lnTo>
                  <a:pt x="8456055" y="0"/>
                </a:lnTo>
                <a:lnTo>
                  <a:pt x="8456055" y="4397148"/>
                </a:lnTo>
                <a:lnTo>
                  <a:pt x="0" y="4397148"/>
                </a:lnTo>
                <a:lnTo>
                  <a:pt x="0" y="0"/>
                </a:lnTo>
                <a:close/>
              </a:path>
            </a:pathLst>
          </a:custGeom>
          <a:blipFill rotWithShape="1">
            <a:blip r:embed="rId5">
              <a:alphaModFix/>
            </a:blip>
            <a:stretch>
              <a:fillRect b="0" l="0" r="0" t="0"/>
            </a:stretch>
          </a:blipFill>
          <a:ln>
            <a:noFill/>
          </a:ln>
        </p:spPr>
      </p:sp>
      <p:sp>
        <p:nvSpPr>
          <p:cNvPr id="352" name="Google Shape;352;p30"/>
          <p:cNvSpPr/>
          <p:nvPr/>
        </p:nvSpPr>
        <p:spPr>
          <a:xfrm>
            <a:off x="3639793" y="1247317"/>
            <a:ext cx="1864413" cy="1864413"/>
          </a:xfrm>
          <a:custGeom>
            <a:rect b="b" l="l" r="r" t="t"/>
            <a:pathLst>
              <a:path extrusionOk="0" h="3728826" w="3728826">
                <a:moveTo>
                  <a:pt x="0" y="0"/>
                </a:moveTo>
                <a:lnTo>
                  <a:pt x="3728826" y="0"/>
                </a:lnTo>
                <a:lnTo>
                  <a:pt x="3728826" y="3728826"/>
                </a:lnTo>
                <a:lnTo>
                  <a:pt x="0" y="372882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AEAC"/>
        </a:solidFill>
      </p:bgPr>
    </p:bg>
    <p:spTree>
      <p:nvGrpSpPr>
        <p:cNvPr id="356" name="Shape 356"/>
        <p:cNvGrpSpPr/>
        <p:nvPr/>
      </p:nvGrpSpPr>
      <p:grpSpPr>
        <a:xfrm>
          <a:off x="0" y="0"/>
          <a:ext cx="0" cy="0"/>
          <a:chOff x="0" y="0"/>
          <a:chExt cx="0" cy="0"/>
        </a:xfrm>
      </p:grpSpPr>
      <p:sp>
        <p:nvSpPr>
          <p:cNvPr id="357" name="Google Shape;357;p31"/>
          <p:cNvSpPr txBox="1"/>
          <p:nvPr/>
        </p:nvSpPr>
        <p:spPr>
          <a:xfrm>
            <a:off x="1370809" y="1328738"/>
            <a:ext cx="4449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000" u="none" cap="none" strike="noStrike">
                <a:solidFill>
                  <a:srgbClr val="000000"/>
                </a:solidFill>
                <a:latin typeface="Rubik Black"/>
                <a:ea typeface="Rubik Black"/>
                <a:cs typeface="Rubik Black"/>
                <a:sym typeface="Rubik Black"/>
              </a:rPr>
              <a:t>Write an original statement or inspiring quote</a:t>
            </a:r>
            <a:endParaRPr sz="700"/>
          </a:p>
        </p:txBody>
      </p:sp>
      <p:grpSp>
        <p:nvGrpSpPr>
          <p:cNvPr id="358" name="Google Shape;358;p31"/>
          <p:cNvGrpSpPr/>
          <p:nvPr/>
        </p:nvGrpSpPr>
        <p:grpSpPr>
          <a:xfrm>
            <a:off x="0" y="-54288"/>
            <a:ext cx="7940562" cy="1597299"/>
            <a:chOff x="0" y="-28575"/>
            <a:chExt cx="4182683" cy="841375"/>
          </a:xfrm>
        </p:grpSpPr>
        <p:sp>
          <p:nvSpPr>
            <p:cNvPr id="359" name="Google Shape;359;p31"/>
            <p:cNvSpPr/>
            <p:nvPr/>
          </p:nvSpPr>
          <p:spPr>
            <a:xfrm>
              <a:off x="0" y="0"/>
              <a:ext cx="4182683" cy="448954"/>
            </a:xfrm>
            <a:custGeom>
              <a:rect b="b" l="l" r="r" t="t"/>
              <a:pathLst>
                <a:path extrusionOk="0" h="448954" w="4182683">
                  <a:moveTo>
                    <a:pt x="0" y="0"/>
                  </a:moveTo>
                  <a:lnTo>
                    <a:pt x="4182683" y="0"/>
                  </a:lnTo>
                  <a:lnTo>
                    <a:pt x="4182683" y="448954"/>
                  </a:lnTo>
                  <a:lnTo>
                    <a:pt x="0" y="448954"/>
                  </a:lnTo>
                  <a:close/>
                </a:path>
              </a:pathLst>
            </a:custGeom>
            <a:solidFill>
              <a:srgbClr val="DDCC46"/>
            </a:solidFill>
            <a:ln>
              <a:noFill/>
            </a:ln>
          </p:spPr>
        </p:sp>
        <p:sp>
          <p:nvSpPr>
            <p:cNvPr id="360" name="Google Shape;360;p31"/>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1" name="Google Shape;361;p31"/>
          <p:cNvGrpSpPr/>
          <p:nvPr/>
        </p:nvGrpSpPr>
        <p:grpSpPr>
          <a:xfrm>
            <a:off x="3775125" y="4598715"/>
            <a:ext cx="7940562" cy="1597299"/>
            <a:chOff x="0" y="-28575"/>
            <a:chExt cx="4182683" cy="841375"/>
          </a:xfrm>
        </p:grpSpPr>
        <p:sp>
          <p:nvSpPr>
            <p:cNvPr id="362" name="Google Shape;362;p31"/>
            <p:cNvSpPr/>
            <p:nvPr/>
          </p:nvSpPr>
          <p:spPr>
            <a:xfrm>
              <a:off x="0" y="0"/>
              <a:ext cx="4182683" cy="448954"/>
            </a:xfrm>
            <a:custGeom>
              <a:rect b="b" l="l" r="r" t="t"/>
              <a:pathLst>
                <a:path extrusionOk="0" h="448954" w="4182683">
                  <a:moveTo>
                    <a:pt x="0" y="0"/>
                  </a:moveTo>
                  <a:lnTo>
                    <a:pt x="4182683" y="0"/>
                  </a:lnTo>
                  <a:lnTo>
                    <a:pt x="4182683" y="448954"/>
                  </a:lnTo>
                  <a:lnTo>
                    <a:pt x="0" y="448954"/>
                  </a:lnTo>
                  <a:close/>
                </a:path>
              </a:pathLst>
            </a:custGeom>
            <a:solidFill>
              <a:srgbClr val="53BCEA"/>
            </a:solidFill>
            <a:ln>
              <a:noFill/>
            </a:ln>
          </p:spPr>
        </p:sp>
        <p:sp>
          <p:nvSpPr>
            <p:cNvPr id="363" name="Google Shape;363;p31"/>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4" name="Google Shape;364;p31"/>
          <p:cNvGrpSpPr/>
          <p:nvPr/>
        </p:nvGrpSpPr>
        <p:grpSpPr>
          <a:xfrm>
            <a:off x="8108522" y="798024"/>
            <a:ext cx="1543050" cy="2854814"/>
            <a:chOff x="0" y="-28575"/>
            <a:chExt cx="812800" cy="1503770"/>
          </a:xfrm>
        </p:grpSpPr>
        <p:sp>
          <p:nvSpPr>
            <p:cNvPr id="365" name="Google Shape;365;p31"/>
            <p:cNvSpPr/>
            <p:nvPr/>
          </p:nvSpPr>
          <p:spPr>
            <a:xfrm>
              <a:off x="0" y="0"/>
              <a:ext cx="812800" cy="1475195"/>
            </a:xfrm>
            <a:custGeom>
              <a:rect b="b" l="l" r="r" t="t"/>
              <a:pathLst>
                <a:path extrusionOk="0" h="1475195" w="812800">
                  <a:moveTo>
                    <a:pt x="0" y="0"/>
                  </a:moveTo>
                  <a:lnTo>
                    <a:pt x="812800" y="0"/>
                  </a:lnTo>
                  <a:lnTo>
                    <a:pt x="812800" y="1475195"/>
                  </a:lnTo>
                  <a:lnTo>
                    <a:pt x="0" y="1475195"/>
                  </a:lnTo>
                  <a:close/>
                </a:path>
              </a:pathLst>
            </a:custGeom>
            <a:solidFill>
              <a:srgbClr val="E9201E"/>
            </a:solidFill>
            <a:ln>
              <a:noFill/>
            </a:ln>
          </p:spPr>
        </p:sp>
        <p:sp>
          <p:nvSpPr>
            <p:cNvPr id="366" name="Google Shape;366;p31"/>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7" name="Google Shape;367;p31"/>
          <p:cNvGrpSpPr/>
          <p:nvPr/>
        </p:nvGrpSpPr>
        <p:grpSpPr>
          <a:xfrm>
            <a:off x="222353" y="3598590"/>
            <a:ext cx="1543050" cy="1597297"/>
            <a:chOff x="0" y="-28575"/>
            <a:chExt cx="812800" cy="841375"/>
          </a:xfrm>
        </p:grpSpPr>
        <p:sp>
          <p:nvSpPr>
            <p:cNvPr id="368" name="Google Shape;368;p31"/>
            <p:cNvSpPr/>
            <p:nvPr/>
          </p:nvSpPr>
          <p:spPr>
            <a:xfrm>
              <a:off x="0" y="0"/>
              <a:ext cx="371279" cy="526815"/>
            </a:xfrm>
            <a:custGeom>
              <a:rect b="b" l="l" r="r" t="t"/>
              <a:pathLst>
                <a:path extrusionOk="0" h="526815" w="371279">
                  <a:moveTo>
                    <a:pt x="0" y="0"/>
                  </a:moveTo>
                  <a:lnTo>
                    <a:pt x="371279" y="0"/>
                  </a:lnTo>
                  <a:lnTo>
                    <a:pt x="371279" y="526815"/>
                  </a:lnTo>
                  <a:lnTo>
                    <a:pt x="0" y="526815"/>
                  </a:lnTo>
                  <a:close/>
                </a:path>
              </a:pathLst>
            </a:custGeom>
            <a:solidFill>
              <a:srgbClr val="DDCC46"/>
            </a:solidFill>
            <a:ln>
              <a:noFill/>
            </a:ln>
          </p:spPr>
        </p:sp>
        <p:sp>
          <p:nvSpPr>
            <p:cNvPr id="369" name="Google Shape;369;p31"/>
            <p:cNvSpPr txBox="1"/>
            <p:nvPr/>
          </p:nvSpPr>
          <p:spPr>
            <a:xfrm>
              <a:off x="0" y="-28575"/>
              <a:ext cx="812800" cy="841375"/>
            </a:xfrm>
            <a:prstGeom prst="rect">
              <a:avLst/>
            </a:prstGeom>
            <a:noFill/>
            <a:ln>
              <a:noFill/>
            </a:ln>
          </p:spPr>
          <p:txBody>
            <a:bodyPr anchorCtr="0" anchor="ctr" bIns="25400" lIns="25400" spcFirstLastPara="1" rIns="25400" wrap="square" tIns="25400">
              <a:noAutofit/>
            </a:bodyPr>
            <a:lstStyle/>
            <a:p>
              <a:pPr indent="0" lvl="0" marL="0" marR="0" rtl="0" algn="ctr">
                <a:lnSpc>
                  <a:spcPct val="10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70" name="Google Shape;370;p31"/>
          <p:cNvCxnSpPr/>
          <p:nvPr/>
        </p:nvCxnSpPr>
        <p:spPr>
          <a:xfrm>
            <a:off x="-256336" y="852488"/>
            <a:ext cx="9916785" cy="0"/>
          </a:xfrm>
          <a:prstGeom prst="straightConnector1">
            <a:avLst/>
          </a:prstGeom>
          <a:noFill/>
          <a:ln cap="flat" cmpd="sng" w="95250">
            <a:solidFill>
              <a:srgbClr val="000000"/>
            </a:solidFill>
            <a:prstDash val="solid"/>
            <a:round/>
            <a:headEnd len="sm" w="sm" type="none"/>
            <a:tailEnd len="sm" w="sm" type="none"/>
          </a:ln>
        </p:spPr>
      </p:cxnSp>
      <p:cxnSp>
        <p:nvCxnSpPr>
          <p:cNvPr id="371" name="Google Shape;371;p31"/>
          <p:cNvCxnSpPr/>
          <p:nvPr/>
        </p:nvCxnSpPr>
        <p:spPr>
          <a:xfrm>
            <a:off x="-256336" y="3652838"/>
            <a:ext cx="9916785" cy="0"/>
          </a:xfrm>
          <a:prstGeom prst="straightConnector1">
            <a:avLst/>
          </a:prstGeom>
          <a:noFill/>
          <a:ln cap="flat" cmpd="sng" w="95250">
            <a:solidFill>
              <a:srgbClr val="000000"/>
            </a:solidFill>
            <a:prstDash val="solid"/>
            <a:round/>
            <a:headEnd len="sm" w="sm" type="none"/>
            <a:tailEnd len="sm" w="sm" type="none"/>
          </a:ln>
        </p:spPr>
      </p:cxnSp>
      <p:cxnSp>
        <p:nvCxnSpPr>
          <p:cNvPr id="372" name="Google Shape;372;p31"/>
          <p:cNvCxnSpPr/>
          <p:nvPr/>
        </p:nvCxnSpPr>
        <p:spPr>
          <a:xfrm>
            <a:off x="-256336" y="4652963"/>
            <a:ext cx="9916785" cy="0"/>
          </a:xfrm>
          <a:prstGeom prst="straightConnector1">
            <a:avLst/>
          </a:prstGeom>
          <a:noFill/>
          <a:ln cap="flat" cmpd="sng" w="95250">
            <a:solidFill>
              <a:srgbClr val="000000"/>
            </a:solidFill>
            <a:prstDash val="solid"/>
            <a:round/>
            <a:headEnd len="sm" w="sm" type="none"/>
            <a:tailEnd len="sm" w="sm" type="none"/>
          </a:ln>
        </p:spPr>
      </p:cxnSp>
      <p:cxnSp>
        <p:nvCxnSpPr>
          <p:cNvPr id="373" name="Google Shape;373;p31"/>
          <p:cNvCxnSpPr/>
          <p:nvPr/>
        </p:nvCxnSpPr>
        <p:spPr>
          <a:xfrm>
            <a:off x="902859" y="852272"/>
            <a:ext cx="0" cy="3777095"/>
          </a:xfrm>
          <a:prstGeom prst="straightConnector1">
            <a:avLst/>
          </a:prstGeom>
          <a:noFill/>
          <a:ln cap="flat" cmpd="sng" w="95250">
            <a:solidFill>
              <a:srgbClr val="000000"/>
            </a:solidFill>
            <a:prstDash val="solid"/>
            <a:round/>
            <a:headEnd len="sm" w="sm" type="none"/>
            <a:tailEnd len="sm" w="sm" type="none"/>
          </a:ln>
        </p:spPr>
      </p:cxnSp>
      <p:cxnSp>
        <p:nvCxnSpPr>
          <p:cNvPr id="374" name="Google Shape;374;p31"/>
          <p:cNvCxnSpPr/>
          <p:nvPr/>
        </p:nvCxnSpPr>
        <p:spPr>
          <a:xfrm>
            <a:off x="8084710" y="852272"/>
            <a:ext cx="0" cy="4291229"/>
          </a:xfrm>
          <a:prstGeom prst="straightConnector1">
            <a:avLst/>
          </a:prstGeom>
          <a:noFill/>
          <a:ln cap="flat" cmpd="sng" w="95250">
            <a:solidFill>
              <a:srgbClr val="000000"/>
            </a:solidFill>
            <a:prstDash val="solid"/>
            <a:round/>
            <a:headEnd len="sm" w="sm" type="none"/>
            <a:tailEnd len="sm" w="sm" type="none"/>
          </a:ln>
        </p:spPr>
      </p:cxnSp>
      <p:cxnSp>
        <p:nvCxnSpPr>
          <p:cNvPr id="375" name="Google Shape;375;p31"/>
          <p:cNvCxnSpPr/>
          <p:nvPr/>
        </p:nvCxnSpPr>
        <p:spPr>
          <a:xfrm>
            <a:off x="4229100" y="3676650"/>
            <a:ext cx="0" cy="1000125"/>
          </a:xfrm>
          <a:prstGeom prst="straightConnector1">
            <a:avLst/>
          </a:prstGeom>
          <a:noFill/>
          <a:ln cap="flat" cmpd="sng" w="95250">
            <a:solidFill>
              <a:srgbClr val="000000"/>
            </a:solidFill>
            <a:prstDash val="solid"/>
            <a:round/>
            <a:headEnd len="sm" w="sm" type="none"/>
            <a:tailEnd len="sm" w="sm" type="none"/>
          </a:ln>
        </p:spPr>
      </p:cxnSp>
      <p:sp>
        <p:nvSpPr>
          <p:cNvPr id="376" name="Google Shape;376;p31"/>
          <p:cNvSpPr/>
          <p:nvPr/>
        </p:nvSpPr>
        <p:spPr>
          <a:xfrm>
            <a:off x="1112941" y="3652838"/>
            <a:ext cx="2906077" cy="5143500"/>
          </a:xfrm>
          <a:custGeom>
            <a:rect b="b" l="l" r="r" t="t"/>
            <a:pathLst>
              <a:path extrusionOk="0" h="10287000" w="5812155">
                <a:moveTo>
                  <a:pt x="0" y="0"/>
                </a:moveTo>
                <a:lnTo>
                  <a:pt x="5812155" y="0"/>
                </a:lnTo>
                <a:lnTo>
                  <a:pt x="5812155" y="10287000"/>
                </a:lnTo>
                <a:lnTo>
                  <a:pt x="0" y="10287000"/>
                </a:lnTo>
                <a:lnTo>
                  <a:pt x="0" y="0"/>
                </a:lnTo>
                <a:close/>
              </a:path>
            </a:pathLst>
          </a:custGeom>
          <a:blipFill rotWithShape="1">
            <a:blip r:embed="rId3">
              <a:alphaModFix/>
            </a:blip>
            <a:stretch>
              <a:fillRect b="0" l="0" r="0" t="0"/>
            </a:stretch>
          </a:blipFill>
          <a:ln>
            <a:noFill/>
          </a:ln>
        </p:spPr>
      </p:sp>
      <p:sp>
        <p:nvSpPr>
          <p:cNvPr id="377" name="Google Shape;377;p31"/>
          <p:cNvSpPr/>
          <p:nvPr/>
        </p:nvSpPr>
        <p:spPr>
          <a:xfrm>
            <a:off x="-2678965" y="-583799"/>
            <a:ext cx="2972225" cy="5260575"/>
          </a:xfrm>
          <a:custGeom>
            <a:rect b="b" l="l" r="r" t="t"/>
            <a:pathLst>
              <a:path extrusionOk="0" h="10521149" w="5944449">
                <a:moveTo>
                  <a:pt x="0" y="0"/>
                </a:moveTo>
                <a:lnTo>
                  <a:pt x="5944449" y="0"/>
                </a:lnTo>
                <a:lnTo>
                  <a:pt x="5944449" y="10521149"/>
                </a:lnTo>
                <a:lnTo>
                  <a:pt x="0" y="10521149"/>
                </a:lnTo>
                <a:lnTo>
                  <a:pt x="0" y="0"/>
                </a:lnTo>
                <a:close/>
              </a:path>
            </a:pathLst>
          </a:custGeom>
          <a:blipFill rotWithShape="1">
            <a:blip r:embed="rId3">
              <a:alphaModFix/>
            </a:blip>
            <a:stretch>
              <a:fillRect b="0" l="0" r="0" t="0"/>
            </a:stretch>
          </a:blipFill>
          <a:ln>
            <a:noFill/>
          </a:ln>
        </p:spPr>
      </p:sp>
      <p:sp>
        <p:nvSpPr>
          <p:cNvPr id="378" name="Google Shape;378;p31"/>
          <p:cNvSpPr/>
          <p:nvPr/>
        </p:nvSpPr>
        <p:spPr>
          <a:xfrm>
            <a:off x="7210227" y="0"/>
            <a:ext cx="1748965" cy="1724917"/>
          </a:xfrm>
          <a:custGeom>
            <a:rect b="b" l="l" r="r" t="t"/>
            <a:pathLst>
              <a:path extrusionOk="0" h="3449833" w="3497930">
                <a:moveTo>
                  <a:pt x="0" y="0"/>
                </a:moveTo>
                <a:lnTo>
                  <a:pt x="3497930" y="0"/>
                </a:lnTo>
                <a:lnTo>
                  <a:pt x="3497930" y="3449833"/>
                </a:lnTo>
                <a:lnTo>
                  <a:pt x="0" y="3449833"/>
                </a:lnTo>
                <a:lnTo>
                  <a:pt x="0" y="0"/>
                </a:lnTo>
                <a:close/>
              </a:path>
            </a:pathLst>
          </a:custGeom>
          <a:blipFill rotWithShape="1">
            <a:blip r:embed="rId4">
              <a:alphaModFix/>
            </a:blip>
            <a:stretch>
              <a:fillRect b="0" l="0" r="0" t="0"/>
            </a:stretch>
          </a:blipFill>
          <a:ln>
            <a:noFill/>
          </a:ln>
        </p:spPr>
      </p:sp>
      <p:sp>
        <p:nvSpPr>
          <p:cNvPr id="379" name="Google Shape;379;p31"/>
          <p:cNvSpPr txBox="1"/>
          <p:nvPr/>
        </p:nvSpPr>
        <p:spPr>
          <a:xfrm>
            <a:off x="4838700" y="3957638"/>
            <a:ext cx="29067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300" u="none" cap="none" strike="noStrike">
                <a:solidFill>
                  <a:srgbClr val="000000"/>
                </a:solidFill>
                <a:latin typeface="DM Sans"/>
                <a:ea typeface="DM Sans"/>
                <a:cs typeface="DM Sans"/>
                <a:sym typeface="DM Sans"/>
              </a:rPr>
              <a:t>— Include a credit, citation, or supporting message</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CAEAC"/>
      </a:lt1>
      <a:dk2>
        <a:srgbClr val="000000"/>
      </a:dk2>
      <a:lt2>
        <a:srgbClr val="DDCC46"/>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