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Prata"/>
      <p:regular r:id="rId28"/>
    </p:embeddedFont>
    <p:embeddedFont>
      <p:font typeface="Lato"/>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at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30.jpg"/><Relationship Id="rId7"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4.jp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4.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3.png"/><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1.jpg"/><Relationship Id="rId6"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4.jpg"/><Relationship Id="rId6" Type="http://schemas.openxmlformats.org/officeDocument/2006/relationships/image" Target="../media/image18.jpg"/><Relationship Id="rId7"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53.png"/><Relationship Id="rId5" Type="http://schemas.openxmlformats.org/officeDocument/2006/relationships/image" Target="../media/image20.jpg"/><Relationship Id="rId6"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7.png"/><Relationship Id="rId6"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2433845" y="2962294"/>
            <a:ext cx="13420310" cy="3038456"/>
          </a:xfrm>
          <a:custGeom>
            <a:rect b="b" l="l" r="r" t="t"/>
            <a:pathLst>
              <a:path extrusionOk="0" h="800252" w="3534567">
                <a:moveTo>
                  <a:pt x="0" y="0"/>
                </a:moveTo>
                <a:lnTo>
                  <a:pt x="3534567" y="0"/>
                </a:lnTo>
                <a:lnTo>
                  <a:pt x="3534567" y="800252"/>
                </a:lnTo>
                <a:lnTo>
                  <a:pt x="0" y="800252"/>
                </a:lnTo>
                <a:lnTo>
                  <a:pt x="0" y="0"/>
                </a:lnTo>
              </a:path>
            </a:pathLst>
          </a:custGeom>
          <a:solidFill>
            <a:srgbClr val="000000">
              <a:alpha val="0"/>
            </a:srgbClr>
          </a:solidFill>
          <a:ln cap="flat" cmpd="sng" w="38100">
            <a:solidFill>
              <a:srgbClr val="263859"/>
            </a:solidFill>
            <a:prstDash val="solid"/>
            <a:round/>
            <a:headEnd len="sm" w="sm" type="none"/>
            <a:tailEnd len="sm" w="sm" type="none"/>
          </a:ln>
        </p:spPr>
      </p:sp>
      <p:sp>
        <p:nvSpPr>
          <p:cNvPr id="85" name="Google Shape;85;p13"/>
          <p:cNvSpPr/>
          <p:nvPr/>
        </p:nvSpPr>
        <p:spPr>
          <a:xfrm>
            <a:off x="4935030" y="-1685467"/>
            <a:ext cx="8417940" cy="12333978"/>
          </a:xfrm>
          <a:custGeom>
            <a:rect b="b" l="l" r="r" t="t"/>
            <a:pathLst>
              <a:path extrusionOk="0" h="12333978" w="8417940">
                <a:moveTo>
                  <a:pt x="0" y="0"/>
                </a:moveTo>
                <a:lnTo>
                  <a:pt x="8417940" y="0"/>
                </a:lnTo>
                <a:lnTo>
                  <a:pt x="8417940" y="12333978"/>
                </a:lnTo>
                <a:lnTo>
                  <a:pt x="0" y="12333978"/>
                </a:lnTo>
                <a:lnTo>
                  <a:pt x="0" y="0"/>
                </a:lnTo>
                <a:close/>
              </a:path>
            </a:pathLst>
          </a:custGeom>
          <a:blipFill rotWithShape="1">
            <a:blip r:embed="rId3">
              <a:alphaModFix/>
            </a:blip>
            <a:stretch>
              <a:fillRect b="0" l="0" r="0" t="0"/>
            </a:stretch>
          </a:blipFill>
          <a:ln>
            <a:noFill/>
          </a:ln>
        </p:spPr>
      </p:sp>
      <p:sp>
        <p:nvSpPr>
          <p:cNvPr id="86" name="Google Shape;86;p13"/>
          <p:cNvSpPr/>
          <p:nvPr/>
        </p:nvSpPr>
        <p:spPr>
          <a:xfrm>
            <a:off x="2801611" y="3256507"/>
            <a:ext cx="12684779" cy="2450031"/>
          </a:xfrm>
          <a:custGeom>
            <a:rect b="b" l="l" r="r" t="t"/>
            <a:pathLst>
              <a:path extrusionOk="0" h="645276" w="3340847">
                <a:moveTo>
                  <a:pt x="0" y="0"/>
                </a:moveTo>
                <a:lnTo>
                  <a:pt x="3340847" y="0"/>
                </a:lnTo>
                <a:lnTo>
                  <a:pt x="3340847" y="645276"/>
                </a:lnTo>
                <a:lnTo>
                  <a:pt x="0" y="645276"/>
                </a:lnTo>
                <a:lnTo>
                  <a:pt x="0" y="0"/>
                </a:lnTo>
              </a:path>
            </a:pathLst>
          </a:custGeom>
          <a:solidFill>
            <a:srgbClr val="F3F9FF">
              <a:alpha val="76862"/>
            </a:srgbClr>
          </a:solidFill>
          <a:ln>
            <a:noFill/>
          </a:ln>
        </p:spPr>
      </p:sp>
      <p:grpSp>
        <p:nvGrpSpPr>
          <p:cNvPr id="87" name="Google Shape;87;p13"/>
          <p:cNvGrpSpPr/>
          <p:nvPr/>
        </p:nvGrpSpPr>
        <p:grpSpPr>
          <a:xfrm>
            <a:off x="5745958" y="6296454"/>
            <a:ext cx="6632813" cy="3266926"/>
            <a:chOff x="0" y="-47625"/>
            <a:chExt cx="1746914" cy="860425"/>
          </a:xfrm>
        </p:grpSpPr>
        <p:sp>
          <p:nvSpPr>
            <p:cNvPr id="88" name="Google Shape;88;p13"/>
            <p:cNvSpPr/>
            <p:nvPr/>
          </p:nvSpPr>
          <p:spPr>
            <a:xfrm>
              <a:off x="0" y="0"/>
              <a:ext cx="1746914" cy="290210"/>
            </a:xfrm>
            <a:custGeom>
              <a:rect b="b" l="l" r="r" t="t"/>
              <a:pathLst>
                <a:path extrusionOk="0" h="290210" w="1746914">
                  <a:moveTo>
                    <a:pt x="0" y="0"/>
                  </a:moveTo>
                  <a:lnTo>
                    <a:pt x="1746914" y="0"/>
                  </a:lnTo>
                  <a:lnTo>
                    <a:pt x="1746914" y="290210"/>
                  </a:lnTo>
                  <a:lnTo>
                    <a:pt x="0" y="290210"/>
                  </a:lnTo>
                  <a:lnTo>
                    <a:pt x="0" y="0"/>
                  </a:lnTo>
                </a:path>
              </a:pathLst>
            </a:custGeom>
            <a:solidFill>
              <a:srgbClr val="B5D2F6">
                <a:alpha val="80000"/>
              </a:srgbClr>
            </a:solidFill>
            <a:ln>
              <a:noFill/>
            </a:ln>
          </p:spPr>
        </p:sp>
        <p:sp>
          <p:nvSpPr>
            <p:cNvPr id="89" name="Google Shape;89;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3"/>
          <p:cNvSpPr txBox="1"/>
          <p:nvPr/>
        </p:nvSpPr>
        <p:spPr>
          <a:xfrm>
            <a:off x="1383007" y="4014797"/>
            <a:ext cx="15521985"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263859"/>
                </a:solidFill>
                <a:latin typeface="Prata"/>
                <a:ea typeface="Prata"/>
                <a:cs typeface="Prata"/>
                <a:sym typeface="Prata"/>
              </a:rPr>
              <a:t>Aesthetic Wedding Presentation</a:t>
            </a:r>
            <a:endParaRPr/>
          </a:p>
        </p:txBody>
      </p:sp>
      <p:sp>
        <p:nvSpPr>
          <p:cNvPr id="91" name="Google Shape;91;p13"/>
          <p:cNvSpPr txBox="1"/>
          <p:nvPr/>
        </p:nvSpPr>
        <p:spPr>
          <a:xfrm>
            <a:off x="6653688" y="6637700"/>
            <a:ext cx="481735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FFFFFF"/>
                </a:solidFill>
                <a:latin typeface="Lato"/>
                <a:ea typeface="Lato"/>
                <a:cs typeface="Lato"/>
                <a:sym typeface="Lato"/>
              </a:rPr>
              <a:t>08.17.23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p:nvPr/>
        </p:nvSpPr>
        <p:spPr>
          <a:xfrm>
            <a:off x="4185204" y="30967"/>
            <a:ext cx="6927706" cy="5112533"/>
          </a:xfrm>
          <a:custGeom>
            <a:rect b="b" l="l" r="r" t="t"/>
            <a:pathLst>
              <a:path extrusionOk="0" h="1346511" w="1824581">
                <a:moveTo>
                  <a:pt x="0" y="0"/>
                </a:moveTo>
                <a:lnTo>
                  <a:pt x="1824581" y="0"/>
                </a:lnTo>
                <a:lnTo>
                  <a:pt x="1824581" y="1346511"/>
                </a:lnTo>
                <a:lnTo>
                  <a:pt x="0" y="1346511"/>
                </a:lnTo>
                <a:lnTo>
                  <a:pt x="0" y="0"/>
                </a:lnTo>
              </a:path>
            </a:pathLst>
          </a:custGeom>
          <a:solidFill>
            <a:srgbClr val="DCEEFF">
              <a:alpha val="80000"/>
            </a:srgbClr>
          </a:solidFill>
          <a:ln>
            <a:noFill/>
          </a:ln>
        </p:spPr>
      </p:sp>
      <p:pic>
        <p:nvPicPr>
          <p:cNvPr id="234" name="Google Shape;234;p22"/>
          <p:cNvPicPr preferRelativeResize="0"/>
          <p:nvPr/>
        </p:nvPicPr>
        <p:blipFill rotWithShape="1">
          <a:blip r:embed="rId3">
            <a:alphaModFix/>
          </a:blip>
          <a:srcRect b="5721" l="0" r="0" t="5722"/>
          <a:stretch/>
        </p:blipFill>
        <p:spPr>
          <a:xfrm>
            <a:off x="1913380" y="1509093"/>
            <a:ext cx="7966730" cy="4703242"/>
          </a:xfrm>
          <a:prstGeom prst="rect">
            <a:avLst/>
          </a:prstGeom>
          <a:noFill/>
          <a:ln>
            <a:noFill/>
          </a:ln>
        </p:spPr>
      </p:pic>
      <p:pic>
        <p:nvPicPr>
          <p:cNvPr id="235" name="Google Shape;235;p22"/>
          <p:cNvPicPr preferRelativeResize="0"/>
          <p:nvPr/>
        </p:nvPicPr>
        <p:blipFill rotWithShape="1">
          <a:blip r:embed="rId4">
            <a:alphaModFix/>
          </a:blip>
          <a:srcRect b="18644" l="0" r="0" t="7654"/>
          <a:stretch/>
        </p:blipFill>
        <p:spPr>
          <a:xfrm>
            <a:off x="10175349" y="4333480"/>
            <a:ext cx="6816646" cy="3349308"/>
          </a:xfrm>
          <a:prstGeom prst="rect">
            <a:avLst/>
          </a:prstGeom>
          <a:noFill/>
          <a:ln>
            <a:noFill/>
          </a:ln>
        </p:spPr>
      </p:pic>
      <p:pic>
        <p:nvPicPr>
          <p:cNvPr id="236" name="Google Shape;236;p22"/>
          <p:cNvPicPr preferRelativeResize="0"/>
          <p:nvPr/>
        </p:nvPicPr>
        <p:blipFill rotWithShape="1">
          <a:blip r:embed="rId5">
            <a:alphaModFix/>
          </a:blip>
          <a:srcRect b="16719" l="0" r="0" t="16720"/>
          <a:stretch/>
        </p:blipFill>
        <p:spPr>
          <a:xfrm>
            <a:off x="10175349" y="1509093"/>
            <a:ext cx="2557238" cy="2559524"/>
          </a:xfrm>
          <a:prstGeom prst="rect">
            <a:avLst/>
          </a:prstGeom>
          <a:noFill/>
          <a:ln>
            <a:noFill/>
          </a:ln>
        </p:spPr>
      </p:pic>
      <p:sp>
        <p:nvSpPr>
          <p:cNvPr id="237" name="Google Shape;237;p22"/>
          <p:cNvSpPr txBox="1"/>
          <p:nvPr/>
        </p:nvSpPr>
        <p:spPr>
          <a:xfrm>
            <a:off x="2149295" y="6920788"/>
            <a:ext cx="4709307"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More Ideas</a:t>
            </a:r>
            <a:endParaRPr/>
          </a:p>
        </p:txBody>
      </p:sp>
      <p:sp>
        <p:nvSpPr>
          <p:cNvPr id="238" name="Google Shape;238;p22"/>
          <p:cNvSpPr txBox="1"/>
          <p:nvPr/>
        </p:nvSpPr>
        <p:spPr>
          <a:xfrm>
            <a:off x="2149295" y="7701838"/>
            <a:ext cx="7124100" cy="11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239" name="Google Shape;239;p22"/>
          <p:cNvSpPr txBox="1"/>
          <p:nvPr/>
        </p:nvSpPr>
        <p:spPr>
          <a:xfrm>
            <a:off x="13352245" y="2263202"/>
            <a:ext cx="3378900" cy="11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t>
            </a:r>
            <a:endParaRPr/>
          </a:p>
        </p:txBody>
      </p:sp>
      <p:sp>
        <p:nvSpPr>
          <p:cNvPr id="240" name="Google Shape;240;p22"/>
          <p:cNvSpPr/>
          <p:nvPr/>
        </p:nvSpPr>
        <p:spPr>
          <a:xfrm>
            <a:off x="14982897" y="7713826"/>
            <a:ext cx="3496676" cy="2573174"/>
          </a:xfrm>
          <a:custGeom>
            <a:rect b="b" l="l" r="r" t="t"/>
            <a:pathLst>
              <a:path extrusionOk="0" h="2573174" w="3496676">
                <a:moveTo>
                  <a:pt x="0" y="0"/>
                </a:moveTo>
                <a:lnTo>
                  <a:pt x="3496676" y="0"/>
                </a:lnTo>
                <a:lnTo>
                  <a:pt x="3496676" y="2573174"/>
                </a:lnTo>
                <a:lnTo>
                  <a:pt x="0" y="2573174"/>
                </a:lnTo>
                <a:lnTo>
                  <a:pt x="0" y="0"/>
                </a:lnTo>
                <a:close/>
              </a:path>
            </a:pathLst>
          </a:custGeom>
          <a:blipFill rotWithShape="1">
            <a:blip r:embed="rId6">
              <a:alphaModFix/>
            </a:blip>
            <a:stretch>
              <a:fillRect b="-39016"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3"/>
          <p:cNvPicPr preferRelativeResize="0"/>
          <p:nvPr/>
        </p:nvPicPr>
        <p:blipFill rotWithShape="1">
          <a:blip r:embed="rId3">
            <a:alphaModFix/>
          </a:blip>
          <a:srcRect b="14653" l="0" r="1096" t="0"/>
          <a:stretch/>
        </p:blipFill>
        <p:spPr>
          <a:xfrm>
            <a:off x="10345651" y="0"/>
            <a:ext cx="7942349" cy="10287000"/>
          </a:xfrm>
          <a:prstGeom prst="rect">
            <a:avLst/>
          </a:prstGeom>
          <a:noFill/>
          <a:ln>
            <a:noFill/>
          </a:ln>
        </p:spPr>
      </p:pic>
      <p:pic>
        <p:nvPicPr>
          <p:cNvPr id="246" name="Google Shape;246;p23"/>
          <p:cNvPicPr preferRelativeResize="0"/>
          <p:nvPr/>
        </p:nvPicPr>
        <p:blipFill rotWithShape="1">
          <a:blip r:embed="rId4">
            <a:alphaModFix/>
          </a:blip>
          <a:srcRect b="16636" l="0" r="0" t="16636"/>
          <a:stretch/>
        </p:blipFill>
        <p:spPr>
          <a:xfrm>
            <a:off x="7035538" y="3844803"/>
            <a:ext cx="2557238" cy="2559524"/>
          </a:xfrm>
          <a:prstGeom prst="rect">
            <a:avLst/>
          </a:prstGeom>
          <a:noFill/>
          <a:ln>
            <a:noFill/>
          </a:ln>
        </p:spPr>
      </p:pic>
      <p:pic>
        <p:nvPicPr>
          <p:cNvPr id="247" name="Google Shape;247;p23"/>
          <p:cNvPicPr preferRelativeResize="0"/>
          <p:nvPr/>
        </p:nvPicPr>
        <p:blipFill rotWithShape="1">
          <a:blip r:embed="rId5">
            <a:alphaModFix/>
          </a:blip>
          <a:srcRect b="0" l="16686" r="16685" t="0"/>
          <a:stretch/>
        </p:blipFill>
        <p:spPr>
          <a:xfrm>
            <a:off x="7035538" y="990004"/>
            <a:ext cx="2557238" cy="2559524"/>
          </a:xfrm>
          <a:prstGeom prst="rect">
            <a:avLst/>
          </a:prstGeom>
          <a:noFill/>
          <a:ln>
            <a:noFill/>
          </a:ln>
        </p:spPr>
      </p:pic>
      <p:pic>
        <p:nvPicPr>
          <p:cNvPr id="248" name="Google Shape;248;p23"/>
          <p:cNvPicPr preferRelativeResize="0"/>
          <p:nvPr/>
        </p:nvPicPr>
        <p:blipFill rotWithShape="1">
          <a:blip r:embed="rId6">
            <a:alphaModFix/>
          </a:blip>
          <a:srcRect b="0" l="21899" r="21899" t="0"/>
          <a:stretch/>
        </p:blipFill>
        <p:spPr>
          <a:xfrm>
            <a:off x="7035538" y="6698776"/>
            <a:ext cx="2557238" cy="2559524"/>
          </a:xfrm>
          <a:prstGeom prst="rect">
            <a:avLst/>
          </a:prstGeom>
          <a:noFill/>
          <a:ln>
            <a:noFill/>
          </a:ln>
        </p:spPr>
      </p:pic>
      <p:sp>
        <p:nvSpPr>
          <p:cNvPr id="249" name="Google Shape;249;p23"/>
          <p:cNvSpPr txBox="1"/>
          <p:nvPr/>
        </p:nvSpPr>
        <p:spPr>
          <a:xfrm>
            <a:off x="1028700" y="5494409"/>
            <a:ext cx="6006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The Bride</a:t>
            </a:r>
            <a:endParaRPr/>
          </a:p>
        </p:txBody>
      </p:sp>
      <p:sp>
        <p:nvSpPr>
          <p:cNvPr id="250" name="Google Shape;250;p23"/>
          <p:cNvSpPr txBox="1"/>
          <p:nvPr/>
        </p:nvSpPr>
        <p:spPr>
          <a:xfrm>
            <a:off x="1028700" y="6443368"/>
            <a:ext cx="3867900" cy="192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251" name="Google Shape;251;p23"/>
          <p:cNvSpPr/>
          <p:nvPr/>
        </p:nvSpPr>
        <p:spPr>
          <a:xfrm>
            <a:off x="-1408547" y="1915060"/>
            <a:ext cx="6880340" cy="2465455"/>
          </a:xfrm>
          <a:custGeom>
            <a:rect b="b" l="l" r="r" t="t"/>
            <a:pathLst>
              <a:path extrusionOk="0" h="2465455" w="6880340">
                <a:moveTo>
                  <a:pt x="0" y="0"/>
                </a:moveTo>
                <a:lnTo>
                  <a:pt x="6880340" y="0"/>
                </a:lnTo>
                <a:lnTo>
                  <a:pt x="6880340" y="2465455"/>
                </a:lnTo>
                <a:lnTo>
                  <a:pt x="0" y="246545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4"/>
          <p:cNvPicPr preferRelativeResize="0"/>
          <p:nvPr/>
        </p:nvPicPr>
        <p:blipFill rotWithShape="1">
          <a:blip r:embed="rId3">
            <a:alphaModFix/>
          </a:blip>
          <a:srcRect b="0" l="34287" r="13563" t="0"/>
          <a:stretch/>
        </p:blipFill>
        <p:spPr>
          <a:xfrm>
            <a:off x="0" y="0"/>
            <a:ext cx="8029136" cy="10287000"/>
          </a:xfrm>
          <a:prstGeom prst="rect">
            <a:avLst/>
          </a:prstGeom>
          <a:noFill/>
          <a:ln>
            <a:noFill/>
          </a:ln>
        </p:spPr>
      </p:pic>
      <p:pic>
        <p:nvPicPr>
          <p:cNvPr id="257" name="Google Shape;257;p24"/>
          <p:cNvPicPr preferRelativeResize="0"/>
          <p:nvPr/>
        </p:nvPicPr>
        <p:blipFill rotWithShape="1">
          <a:blip r:embed="rId4">
            <a:alphaModFix/>
          </a:blip>
          <a:srcRect b="0" l="18092" r="32575" t="0"/>
          <a:stretch/>
        </p:blipFill>
        <p:spPr>
          <a:xfrm>
            <a:off x="8607461" y="6698776"/>
            <a:ext cx="2557238" cy="2559524"/>
          </a:xfrm>
          <a:prstGeom prst="rect">
            <a:avLst/>
          </a:prstGeom>
          <a:noFill/>
          <a:ln>
            <a:noFill/>
          </a:ln>
        </p:spPr>
      </p:pic>
      <p:pic>
        <p:nvPicPr>
          <p:cNvPr id="258" name="Google Shape;258;p24"/>
          <p:cNvPicPr preferRelativeResize="0"/>
          <p:nvPr/>
        </p:nvPicPr>
        <p:blipFill rotWithShape="1">
          <a:blip r:embed="rId5">
            <a:alphaModFix/>
          </a:blip>
          <a:srcRect b="0" l="16842" r="16841" t="0"/>
          <a:stretch/>
        </p:blipFill>
        <p:spPr>
          <a:xfrm>
            <a:off x="11609302" y="6698776"/>
            <a:ext cx="2557238" cy="2559524"/>
          </a:xfrm>
          <a:prstGeom prst="rect">
            <a:avLst/>
          </a:prstGeom>
          <a:noFill/>
          <a:ln>
            <a:noFill/>
          </a:ln>
        </p:spPr>
      </p:pic>
      <p:pic>
        <p:nvPicPr>
          <p:cNvPr id="259" name="Google Shape;259;p24"/>
          <p:cNvPicPr preferRelativeResize="0"/>
          <p:nvPr/>
        </p:nvPicPr>
        <p:blipFill rotWithShape="1">
          <a:blip r:embed="rId6">
            <a:alphaModFix/>
          </a:blip>
          <a:srcRect b="0" l="16717" r="16716" t="0"/>
          <a:stretch/>
        </p:blipFill>
        <p:spPr>
          <a:xfrm>
            <a:off x="14611143" y="6698776"/>
            <a:ext cx="2557238" cy="2559524"/>
          </a:xfrm>
          <a:prstGeom prst="rect">
            <a:avLst/>
          </a:prstGeom>
          <a:noFill/>
          <a:ln>
            <a:noFill/>
          </a:ln>
        </p:spPr>
      </p:pic>
      <p:sp>
        <p:nvSpPr>
          <p:cNvPr id="260" name="Google Shape;260;p24"/>
          <p:cNvSpPr txBox="1"/>
          <p:nvPr/>
        </p:nvSpPr>
        <p:spPr>
          <a:xfrm>
            <a:off x="8607461" y="3464283"/>
            <a:ext cx="6006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The Groom</a:t>
            </a:r>
            <a:endParaRPr/>
          </a:p>
        </p:txBody>
      </p:sp>
      <p:sp>
        <p:nvSpPr>
          <p:cNvPr id="261" name="Google Shape;261;p24"/>
          <p:cNvSpPr txBox="1"/>
          <p:nvPr/>
        </p:nvSpPr>
        <p:spPr>
          <a:xfrm>
            <a:off x="8607461" y="4413243"/>
            <a:ext cx="7628700" cy="11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262" name="Google Shape;262;p24"/>
          <p:cNvSpPr/>
          <p:nvPr/>
        </p:nvSpPr>
        <p:spPr>
          <a:xfrm rot="-1121648">
            <a:off x="15365749" y="-633177"/>
            <a:ext cx="3787102" cy="3874273"/>
          </a:xfrm>
          <a:custGeom>
            <a:rect b="b" l="l" r="r" t="t"/>
            <a:pathLst>
              <a:path extrusionOk="0" h="3874273" w="3787102">
                <a:moveTo>
                  <a:pt x="0" y="0"/>
                </a:moveTo>
                <a:lnTo>
                  <a:pt x="3787102" y="0"/>
                </a:lnTo>
                <a:lnTo>
                  <a:pt x="3787102" y="3874273"/>
                </a:lnTo>
                <a:lnTo>
                  <a:pt x="0" y="387427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5"/>
          <p:cNvPicPr preferRelativeResize="0"/>
          <p:nvPr/>
        </p:nvPicPr>
        <p:blipFill rotWithShape="1">
          <a:blip r:embed="rId3">
            <a:alphaModFix/>
          </a:blip>
          <a:srcRect b="6888" l="0" r="10923" t="17812"/>
          <a:stretch/>
        </p:blipFill>
        <p:spPr>
          <a:xfrm flipH="1">
            <a:off x="0" y="0"/>
            <a:ext cx="18288000" cy="10287000"/>
          </a:xfrm>
          <a:prstGeom prst="rect">
            <a:avLst/>
          </a:prstGeom>
          <a:noFill/>
          <a:ln>
            <a:noFill/>
          </a:ln>
        </p:spPr>
      </p:pic>
      <p:sp>
        <p:nvSpPr>
          <p:cNvPr id="268" name="Google Shape;268;p25"/>
          <p:cNvSpPr/>
          <p:nvPr/>
        </p:nvSpPr>
        <p:spPr>
          <a:xfrm>
            <a:off x="6055639" y="1028700"/>
            <a:ext cx="11203661" cy="8229600"/>
          </a:xfrm>
          <a:custGeom>
            <a:rect b="b" l="l" r="r" t="t"/>
            <a:pathLst>
              <a:path extrusionOk="0" h="2167467" w="2950758">
                <a:moveTo>
                  <a:pt x="0" y="0"/>
                </a:moveTo>
                <a:lnTo>
                  <a:pt x="2950758" y="0"/>
                </a:lnTo>
                <a:lnTo>
                  <a:pt x="2950758" y="2167467"/>
                </a:lnTo>
                <a:lnTo>
                  <a:pt x="0" y="2167467"/>
                </a:lnTo>
                <a:lnTo>
                  <a:pt x="0" y="0"/>
                </a:lnTo>
              </a:path>
            </a:pathLst>
          </a:custGeom>
          <a:solidFill>
            <a:srgbClr val="FFFFFF"/>
          </a:solidFill>
          <a:ln>
            <a:noFill/>
          </a:ln>
        </p:spPr>
      </p:sp>
      <p:sp>
        <p:nvSpPr>
          <p:cNvPr id="269" name="Google Shape;269;p25"/>
          <p:cNvSpPr txBox="1"/>
          <p:nvPr/>
        </p:nvSpPr>
        <p:spPr>
          <a:xfrm>
            <a:off x="6707250" y="6733770"/>
            <a:ext cx="6006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Insert chart here</a:t>
            </a:r>
            <a:endParaRPr/>
          </a:p>
        </p:txBody>
      </p:sp>
      <p:sp>
        <p:nvSpPr>
          <p:cNvPr id="270" name="Google Shape;270;p25"/>
          <p:cNvSpPr txBox="1"/>
          <p:nvPr/>
        </p:nvSpPr>
        <p:spPr>
          <a:xfrm>
            <a:off x="6674915" y="7712219"/>
            <a:ext cx="94833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grpSp>
        <p:nvGrpSpPr>
          <p:cNvPr id="271" name="Google Shape;271;p25"/>
          <p:cNvGrpSpPr/>
          <p:nvPr/>
        </p:nvGrpSpPr>
        <p:grpSpPr>
          <a:xfrm>
            <a:off x="6707981" y="1479295"/>
            <a:ext cx="9378699" cy="4737697"/>
            <a:chOff x="0" y="0"/>
            <a:chExt cx="12504932" cy="6316928"/>
          </a:xfrm>
        </p:grpSpPr>
        <p:sp>
          <p:nvSpPr>
            <p:cNvPr id="272" name="Google Shape;272;p25"/>
            <p:cNvSpPr/>
            <p:nvPr/>
          </p:nvSpPr>
          <p:spPr>
            <a:xfrm>
              <a:off x="722473" y="0"/>
              <a:ext cx="11669805" cy="5975368"/>
            </a:xfrm>
            <a:custGeom>
              <a:rect b="b" l="l" r="r" t="t"/>
              <a:pathLst>
                <a:path extrusionOk="0" h="7302081" w="14260855">
                  <a:moveTo>
                    <a:pt x="0" y="0"/>
                  </a:moveTo>
                  <a:lnTo>
                    <a:pt x="12700" y="0"/>
                  </a:lnTo>
                  <a:lnTo>
                    <a:pt x="12700" y="7302081"/>
                  </a:lnTo>
                  <a:lnTo>
                    <a:pt x="0" y="7302081"/>
                  </a:lnTo>
                  <a:close/>
                  <a:moveTo>
                    <a:pt x="4749385" y="0"/>
                  </a:moveTo>
                  <a:lnTo>
                    <a:pt x="4762085" y="0"/>
                  </a:lnTo>
                  <a:lnTo>
                    <a:pt x="4762085" y="7302081"/>
                  </a:lnTo>
                  <a:lnTo>
                    <a:pt x="4749385" y="7302081"/>
                  </a:lnTo>
                  <a:close/>
                  <a:moveTo>
                    <a:pt x="9498771" y="0"/>
                  </a:moveTo>
                  <a:lnTo>
                    <a:pt x="9511471" y="0"/>
                  </a:lnTo>
                  <a:lnTo>
                    <a:pt x="9511471" y="7302081"/>
                  </a:lnTo>
                  <a:lnTo>
                    <a:pt x="9498771" y="7302081"/>
                  </a:lnTo>
                  <a:close/>
                  <a:moveTo>
                    <a:pt x="14248155" y="0"/>
                  </a:moveTo>
                  <a:lnTo>
                    <a:pt x="14260855" y="0"/>
                  </a:lnTo>
                  <a:lnTo>
                    <a:pt x="14260855" y="7302081"/>
                  </a:lnTo>
                  <a:lnTo>
                    <a:pt x="14248155" y="7302081"/>
                  </a:lnTo>
                  <a:close/>
                </a:path>
              </a:pathLst>
            </a:custGeom>
            <a:solidFill>
              <a:srgbClr val="263859">
                <a:alpha val="24705"/>
              </a:srgbClr>
            </a:solidFill>
            <a:ln>
              <a:noFill/>
            </a:ln>
          </p:spPr>
        </p:sp>
        <p:sp>
          <p:nvSpPr>
            <p:cNvPr id="273" name="Google Shape;273;p25"/>
            <p:cNvSpPr txBox="1"/>
            <p:nvPr/>
          </p:nvSpPr>
          <p:spPr>
            <a:xfrm>
              <a:off x="668724" y="6048394"/>
              <a:ext cx="117890" cy="26853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0</a:t>
              </a:r>
              <a:endParaRPr/>
            </a:p>
          </p:txBody>
        </p:sp>
        <p:sp>
          <p:nvSpPr>
            <p:cNvPr id="274" name="Google Shape;274;p25"/>
            <p:cNvSpPr txBox="1"/>
            <p:nvPr/>
          </p:nvSpPr>
          <p:spPr>
            <a:xfrm>
              <a:off x="4496291" y="6048394"/>
              <a:ext cx="235700" cy="26853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10</a:t>
              </a:r>
              <a:endParaRPr/>
            </a:p>
          </p:txBody>
        </p:sp>
        <p:sp>
          <p:nvSpPr>
            <p:cNvPr id="275" name="Google Shape;275;p25"/>
            <p:cNvSpPr txBox="1"/>
            <p:nvPr/>
          </p:nvSpPr>
          <p:spPr>
            <a:xfrm>
              <a:off x="8382762" y="6048394"/>
              <a:ext cx="235700" cy="26853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20</a:t>
              </a:r>
              <a:endParaRPr/>
            </a:p>
          </p:txBody>
        </p:sp>
        <p:sp>
          <p:nvSpPr>
            <p:cNvPr id="276" name="Google Shape;276;p25"/>
            <p:cNvSpPr txBox="1"/>
            <p:nvPr/>
          </p:nvSpPr>
          <p:spPr>
            <a:xfrm>
              <a:off x="12269232" y="6048394"/>
              <a:ext cx="235700" cy="26853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30</a:t>
              </a:r>
              <a:endParaRPr/>
            </a:p>
          </p:txBody>
        </p:sp>
        <p:sp>
          <p:nvSpPr>
            <p:cNvPr id="277" name="Google Shape;277;p25"/>
            <p:cNvSpPr txBox="1"/>
            <p:nvPr/>
          </p:nvSpPr>
          <p:spPr>
            <a:xfrm>
              <a:off x="0" y="411637"/>
              <a:ext cx="626069" cy="26853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Item 1 </a:t>
              </a:r>
              <a:endParaRPr/>
            </a:p>
          </p:txBody>
        </p:sp>
        <p:sp>
          <p:nvSpPr>
            <p:cNvPr id="278" name="Google Shape;278;p25"/>
            <p:cNvSpPr txBox="1"/>
            <p:nvPr/>
          </p:nvSpPr>
          <p:spPr>
            <a:xfrm>
              <a:off x="0" y="2029966"/>
              <a:ext cx="626069" cy="26853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Item 2 </a:t>
              </a:r>
              <a:endParaRPr/>
            </a:p>
          </p:txBody>
        </p:sp>
        <p:sp>
          <p:nvSpPr>
            <p:cNvPr id="279" name="Google Shape;279;p25"/>
            <p:cNvSpPr txBox="1"/>
            <p:nvPr/>
          </p:nvSpPr>
          <p:spPr>
            <a:xfrm>
              <a:off x="0" y="3648295"/>
              <a:ext cx="626069" cy="26853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Item 3 </a:t>
              </a:r>
              <a:endParaRPr/>
            </a:p>
          </p:txBody>
        </p:sp>
        <p:sp>
          <p:nvSpPr>
            <p:cNvPr id="280" name="Google Shape;280;p25"/>
            <p:cNvSpPr txBox="1"/>
            <p:nvPr/>
          </p:nvSpPr>
          <p:spPr>
            <a:xfrm>
              <a:off x="0" y="5266624"/>
              <a:ext cx="626069" cy="26853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200" u="none" cap="none" strike="noStrike">
                  <a:solidFill>
                    <a:srgbClr val="263859"/>
                  </a:solidFill>
                  <a:latin typeface="Lato"/>
                  <a:ea typeface="Lato"/>
                  <a:cs typeface="Lato"/>
                  <a:sym typeface="Lato"/>
                </a:rPr>
                <a:t>Item 4 </a:t>
              </a:r>
              <a:endParaRPr/>
            </a:p>
          </p:txBody>
        </p:sp>
        <p:grpSp>
          <p:nvGrpSpPr>
            <p:cNvPr id="281" name="Google Shape;281;p25"/>
            <p:cNvGrpSpPr/>
            <p:nvPr/>
          </p:nvGrpSpPr>
          <p:grpSpPr>
            <a:xfrm>
              <a:off x="727669" y="0"/>
              <a:ext cx="10887314" cy="5975368"/>
              <a:chOff x="0" y="0"/>
              <a:chExt cx="13304628" cy="7302081"/>
            </a:xfrm>
          </p:grpSpPr>
          <p:sp>
            <p:nvSpPr>
              <p:cNvPr id="282" name="Google Shape;282;p25"/>
              <p:cNvSpPr/>
              <p:nvPr/>
            </p:nvSpPr>
            <p:spPr>
              <a:xfrm>
                <a:off x="0" y="0"/>
                <a:ext cx="4753921" cy="439447"/>
              </a:xfrm>
              <a:custGeom>
                <a:rect b="b" l="l" r="r" t="t"/>
                <a:pathLst>
                  <a:path extrusionOk="0" h="439447" w="4753921">
                    <a:moveTo>
                      <a:pt x="0" y="0"/>
                    </a:moveTo>
                    <a:lnTo>
                      <a:pt x="4753921" y="0"/>
                    </a:lnTo>
                    <a:lnTo>
                      <a:pt x="4753921" y="439447"/>
                    </a:lnTo>
                    <a:lnTo>
                      <a:pt x="0" y="439447"/>
                    </a:lnTo>
                    <a:close/>
                  </a:path>
                </a:pathLst>
              </a:custGeom>
              <a:solidFill>
                <a:srgbClr val="DCEEFF"/>
              </a:solidFill>
              <a:ln>
                <a:noFill/>
              </a:ln>
            </p:spPr>
          </p:sp>
          <p:sp>
            <p:nvSpPr>
              <p:cNvPr id="283" name="Google Shape;283;p25"/>
              <p:cNvSpPr/>
              <p:nvPr/>
            </p:nvSpPr>
            <p:spPr>
              <a:xfrm>
                <a:off x="0" y="1977647"/>
                <a:ext cx="7130428" cy="439447"/>
              </a:xfrm>
              <a:custGeom>
                <a:rect b="b" l="l" r="r" t="t"/>
                <a:pathLst>
                  <a:path extrusionOk="0" h="439447" w="7130428">
                    <a:moveTo>
                      <a:pt x="0" y="0"/>
                    </a:moveTo>
                    <a:lnTo>
                      <a:pt x="7130428" y="0"/>
                    </a:lnTo>
                    <a:lnTo>
                      <a:pt x="7130428" y="439447"/>
                    </a:lnTo>
                    <a:lnTo>
                      <a:pt x="0" y="439447"/>
                    </a:lnTo>
                    <a:close/>
                  </a:path>
                </a:pathLst>
              </a:custGeom>
              <a:solidFill>
                <a:srgbClr val="DCEEFF"/>
              </a:solidFill>
              <a:ln>
                <a:noFill/>
              </a:ln>
            </p:spPr>
          </p:sp>
          <p:sp>
            <p:nvSpPr>
              <p:cNvPr id="284" name="Google Shape;284;p25"/>
              <p:cNvSpPr/>
              <p:nvPr/>
            </p:nvSpPr>
            <p:spPr>
              <a:xfrm>
                <a:off x="0" y="3955294"/>
                <a:ext cx="11404874" cy="439447"/>
              </a:xfrm>
              <a:custGeom>
                <a:rect b="b" l="l" r="r" t="t"/>
                <a:pathLst>
                  <a:path extrusionOk="0" h="439447" w="11404874">
                    <a:moveTo>
                      <a:pt x="0" y="0"/>
                    </a:moveTo>
                    <a:lnTo>
                      <a:pt x="11404874" y="0"/>
                    </a:lnTo>
                    <a:lnTo>
                      <a:pt x="11404874" y="439447"/>
                    </a:lnTo>
                    <a:lnTo>
                      <a:pt x="0" y="439447"/>
                    </a:lnTo>
                    <a:close/>
                  </a:path>
                </a:pathLst>
              </a:custGeom>
              <a:solidFill>
                <a:srgbClr val="DCEEFF"/>
              </a:solidFill>
              <a:ln>
                <a:noFill/>
              </a:ln>
            </p:spPr>
          </p:sp>
          <p:sp>
            <p:nvSpPr>
              <p:cNvPr id="285" name="Google Shape;285;p25"/>
              <p:cNvSpPr/>
              <p:nvPr/>
            </p:nvSpPr>
            <p:spPr>
              <a:xfrm>
                <a:off x="0" y="5932941"/>
                <a:ext cx="13304628" cy="439447"/>
              </a:xfrm>
              <a:custGeom>
                <a:rect b="b" l="l" r="r" t="t"/>
                <a:pathLst>
                  <a:path extrusionOk="0" h="439447" w="13304628">
                    <a:moveTo>
                      <a:pt x="0" y="0"/>
                    </a:moveTo>
                    <a:lnTo>
                      <a:pt x="13304628" y="0"/>
                    </a:lnTo>
                    <a:lnTo>
                      <a:pt x="13304628" y="439447"/>
                    </a:lnTo>
                    <a:lnTo>
                      <a:pt x="0" y="439447"/>
                    </a:lnTo>
                    <a:close/>
                  </a:path>
                </a:pathLst>
              </a:custGeom>
              <a:solidFill>
                <a:srgbClr val="DCEEFF"/>
              </a:solidFill>
              <a:ln>
                <a:noFill/>
              </a:ln>
            </p:spPr>
          </p:sp>
          <p:sp>
            <p:nvSpPr>
              <p:cNvPr id="286" name="Google Shape;286;p25"/>
              <p:cNvSpPr/>
              <p:nvPr/>
            </p:nvSpPr>
            <p:spPr>
              <a:xfrm>
                <a:off x="0" y="464847"/>
                <a:ext cx="6655489" cy="439447"/>
              </a:xfrm>
              <a:custGeom>
                <a:rect b="b" l="l" r="r" t="t"/>
                <a:pathLst>
                  <a:path extrusionOk="0" h="439447" w="6655489">
                    <a:moveTo>
                      <a:pt x="0" y="0"/>
                    </a:moveTo>
                    <a:lnTo>
                      <a:pt x="6655489" y="0"/>
                    </a:lnTo>
                    <a:lnTo>
                      <a:pt x="6655489" y="439447"/>
                    </a:lnTo>
                    <a:lnTo>
                      <a:pt x="0" y="439447"/>
                    </a:lnTo>
                    <a:close/>
                  </a:path>
                </a:pathLst>
              </a:custGeom>
              <a:solidFill>
                <a:srgbClr val="263859"/>
              </a:solidFill>
              <a:ln>
                <a:noFill/>
              </a:ln>
            </p:spPr>
          </p:sp>
          <p:sp>
            <p:nvSpPr>
              <p:cNvPr id="287" name="Google Shape;287;p25"/>
              <p:cNvSpPr/>
              <p:nvPr/>
            </p:nvSpPr>
            <p:spPr>
              <a:xfrm>
                <a:off x="0" y="2442494"/>
                <a:ext cx="6655066" cy="439447"/>
              </a:xfrm>
              <a:custGeom>
                <a:rect b="b" l="l" r="r" t="t"/>
                <a:pathLst>
                  <a:path extrusionOk="0" h="439447" w="6655066">
                    <a:moveTo>
                      <a:pt x="0" y="0"/>
                    </a:moveTo>
                    <a:lnTo>
                      <a:pt x="6655066" y="0"/>
                    </a:lnTo>
                    <a:lnTo>
                      <a:pt x="6655066" y="439447"/>
                    </a:lnTo>
                    <a:lnTo>
                      <a:pt x="0" y="439447"/>
                    </a:lnTo>
                    <a:close/>
                  </a:path>
                </a:pathLst>
              </a:custGeom>
              <a:solidFill>
                <a:srgbClr val="263859"/>
              </a:solidFill>
              <a:ln>
                <a:noFill/>
              </a:ln>
            </p:spPr>
          </p:sp>
          <p:sp>
            <p:nvSpPr>
              <p:cNvPr id="288" name="Google Shape;288;p25"/>
              <p:cNvSpPr/>
              <p:nvPr/>
            </p:nvSpPr>
            <p:spPr>
              <a:xfrm>
                <a:off x="0" y="4420141"/>
                <a:ext cx="7603250" cy="439447"/>
              </a:xfrm>
              <a:custGeom>
                <a:rect b="b" l="l" r="r" t="t"/>
                <a:pathLst>
                  <a:path extrusionOk="0" h="439447" w="7603250">
                    <a:moveTo>
                      <a:pt x="0" y="0"/>
                    </a:moveTo>
                    <a:lnTo>
                      <a:pt x="7603250" y="0"/>
                    </a:lnTo>
                    <a:lnTo>
                      <a:pt x="7603250" y="439447"/>
                    </a:lnTo>
                    <a:lnTo>
                      <a:pt x="0" y="439447"/>
                    </a:lnTo>
                    <a:close/>
                  </a:path>
                </a:pathLst>
              </a:custGeom>
              <a:solidFill>
                <a:srgbClr val="263859"/>
              </a:solidFill>
              <a:ln>
                <a:noFill/>
              </a:ln>
            </p:spPr>
          </p:sp>
          <p:sp>
            <p:nvSpPr>
              <p:cNvPr id="289" name="Google Shape;289;p25"/>
              <p:cNvSpPr/>
              <p:nvPr/>
            </p:nvSpPr>
            <p:spPr>
              <a:xfrm>
                <a:off x="0" y="6397788"/>
                <a:ext cx="9503306" cy="439447"/>
              </a:xfrm>
              <a:custGeom>
                <a:rect b="b" l="l" r="r" t="t"/>
                <a:pathLst>
                  <a:path extrusionOk="0" h="439447" w="9503306">
                    <a:moveTo>
                      <a:pt x="0" y="0"/>
                    </a:moveTo>
                    <a:lnTo>
                      <a:pt x="9503306" y="0"/>
                    </a:lnTo>
                    <a:lnTo>
                      <a:pt x="9503306" y="439447"/>
                    </a:lnTo>
                    <a:lnTo>
                      <a:pt x="0" y="439447"/>
                    </a:lnTo>
                    <a:close/>
                  </a:path>
                </a:pathLst>
              </a:custGeom>
              <a:solidFill>
                <a:srgbClr val="263859"/>
              </a:solidFill>
              <a:ln>
                <a:noFill/>
              </a:ln>
            </p:spPr>
          </p:sp>
          <p:sp>
            <p:nvSpPr>
              <p:cNvPr id="290" name="Google Shape;290;p25"/>
              <p:cNvSpPr/>
              <p:nvPr/>
            </p:nvSpPr>
            <p:spPr>
              <a:xfrm>
                <a:off x="0" y="929694"/>
                <a:ext cx="2852353" cy="439447"/>
              </a:xfrm>
              <a:custGeom>
                <a:rect b="b" l="l" r="r" t="t"/>
                <a:pathLst>
                  <a:path extrusionOk="0" h="439447" w="2852353">
                    <a:moveTo>
                      <a:pt x="0" y="0"/>
                    </a:moveTo>
                    <a:lnTo>
                      <a:pt x="2852353" y="0"/>
                    </a:lnTo>
                    <a:lnTo>
                      <a:pt x="2852353" y="439446"/>
                    </a:lnTo>
                    <a:lnTo>
                      <a:pt x="0" y="439446"/>
                    </a:lnTo>
                    <a:close/>
                  </a:path>
                </a:pathLst>
              </a:custGeom>
              <a:solidFill>
                <a:srgbClr val="4269AE"/>
              </a:solidFill>
              <a:ln>
                <a:noFill/>
              </a:ln>
            </p:spPr>
          </p:sp>
          <p:sp>
            <p:nvSpPr>
              <p:cNvPr id="291" name="Google Shape;291;p25"/>
              <p:cNvSpPr/>
              <p:nvPr/>
            </p:nvSpPr>
            <p:spPr>
              <a:xfrm>
                <a:off x="0" y="2907341"/>
                <a:ext cx="5228980" cy="439447"/>
              </a:xfrm>
              <a:custGeom>
                <a:rect b="b" l="l" r="r" t="t"/>
                <a:pathLst>
                  <a:path extrusionOk="0" h="439447" w="5228980">
                    <a:moveTo>
                      <a:pt x="0" y="0"/>
                    </a:moveTo>
                    <a:lnTo>
                      <a:pt x="5228980" y="0"/>
                    </a:lnTo>
                    <a:lnTo>
                      <a:pt x="5228980" y="439447"/>
                    </a:lnTo>
                    <a:lnTo>
                      <a:pt x="0" y="439447"/>
                    </a:lnTo>
                    <a:close/>
                  </a:path>
                </a:pathLst>
              </a:custGeom>
              <a:solidFill>
                <a:srgbClr val="4269AE"/>
              </a:solidFill>
              <a:ln>
                <a:noFill/>
              </a:ln>
            </p:spPr>
          </p:sp>
          <p:sp>
            <p:nvSpPr>
              <p:cNvPr id="292" name="Google Shape;292;p25"/>
              <p:cNvSpPr/>
              <p:nvPr/>
            </p:nvSpPr>
            <p:spPr>
              <a:xfrm>
                <a:off x="0" y="4884988"/>
                <a:ext cx="4752031" cy="439447"/>
              </a:xfrm>
              <a:custGeom>
                <a:rect b="b" l="l" r="r" t="t"/>
                <a:pathLst>
                  <a:path extrusionOk="0" h="439447" w="4752031">
                    <a:moveTo>
                      <a:pt x="0" y="0"/>
                    </a:moveTo>
                    <a:lnTo>
                      <a:pt x="4752031" y="0"/>
                    </a:lnTo>
                    <a:lnTo>
                      <a:pt x="4752031" y="439447"/>
                    </a:lnTo>
                    <a:lnTo>
                      <a:pt x="0" y="439447"/>
                    </a:lnTo>
                    <a:close/>
                  </a:path>
                </a:pathLst>
              </a:custGeom>
              <a:solidFill>
                <a:srgbClr val="4269AE"/>
              </a:solidFill>
              <a:ln>
                <a:noFill/>
              </a:ln>
            </p:spPr>
          </p:sp>
          <p:sp>
            <p:nvSpPr>
              <p:cNvPr id="293" name="Google Shape;293;p25"/>
              <p:cNvSpPr/>
              <p:nvPr/>
            </p:nvSpPr>
            <p:spPr>
              <a:xfrm>
                <a:off x="0" y="6862635"/>
                <a:ext cx="5701984" cy="439446"/>
              </a:xfrm>
              <a:custGeom>
                <a:rect b="b" l="l" r="r" t="t"/>
                <a:pathLst>
                  <a:path extrusionOk="0" h="439446" w="5701984">
                    <a:moveTo>
                      <a:pt x="0" y="0"/>
                    </a:moveTo>
                    <a:lnTo>
                      <a:pt x="5701984" y="0"/>
                    </a:lnTo>
                    <a:lnTo>
                      <a:pt x="5701984" y="439446"/>
                    </a:lnTo>
                    <a:lnTo>
                      <a:pt x="0" y="439446"/>
                    </a:lnTo>
                    <a:close/>
                  </a:path>
                </a:pathLst>
              </a:custGeom>
              <a:solidFill>
                <a:srgbClr val="4269AE"/>
              </a:solidFill>
              <a:ln>
                <a:noFill/>
              </a:ln>
            </p:spPr>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26"/>
          <p:cNvPicPr preferRelativeResize="0"/>
          <p:nvPr/>
        </p:nvPicPr>
        <p:blipFill rotWithShape="1">
          <a:blip r:embed="rId3">
            <a:alphaModFix/>
          </a:blip>
          <a:srcRect b="33314" l="0" r="0" t="31894"/>
          <a:stretch/>
        </p:blipFill>
        <p:spPr>
          <a:xfrm>
            <a:off x="0" y="0"/>
            <a:ext cx="18288000" cy="4241685"/>
          </a:xfrm>
          <a:prstGeom prst="rect">
            <a:avLst/>
          </a:prstGeom>
          <a:noFill/>
          <a:ln>
            <a:noFill/>
          </a:ln>
        </p:spPr>
      </p:pic>
      <p:grpSp>
        <p:nvGrpSpPr>
          <p:cNvPr id="299" name="Google Shape;299;p26"/>
          <p:cNvGrpSpPr/>
          <p:nvPr/>
        </p:nvGrpSpPr>
        <p:grpSpPr>
          <a:xfrm>
            <a:off x="7288049" y="4800974"/>
            <a:ext cx="9857760" cy="4457326"/>
            <a:chOff x="0" y="-28575"/>
            <a:chExt cx="13143680" cy="5943102"/>
          </a:xfrm>
        </p:grpSpPr>
        <p:sp>
          <p:nvSpPr>
            <p:cNvPr id="300" name="Google Shape;300;p26"/>
            <p:cNvSpPr/>
            <p:nvPr/>
          </p:nvSpPr>
          <p:spPr>
            <a:xfrm>
              <a:off x="500955" y="119380"/>
              <a:ext cx="12531203" cy="5454787"/>
            </a:xfrm>
            <a:custGeom>
              <a:rect b="b" l="l" r="r" t="t"/>
              <a:pathLst>
                <a:path extrusionOk="0" h="5454787" w="12531203">
                  <a:moveTo>
                    <a:pt x="0" y="0"/>
                  </a:moveTo>
                  <a:lnTo>
                    <a:pt x="12700" y="0"/>
                  </a:lnTo>
                  <a:lnTo>
                    <a:pt x="12700" y="5454787"/>
                  </a:lnTo>
                  <a:lnTo>
                    <a:pt x="0" y="5454787"/>
                  </a:lnTo>
                  <a:close/>
                  <a:moveTo>
                    <a:pt x="4172834" y="0"/>
                  </a:moveTo>
                  <a:lnTo>
                    <a:pt x="4185534" y="0"/>
                  </a:lnTo>
                  <a:lnTo>
                    <a:pt x="4185534" y="5454787"/>
                  </a:lnTo>
                  <a:lnTo>
                    <a:pt x="4172834" y="5454787"/>
                  </a:lnTo>
                  <a:close/>
                  <a:moveTo>
                    <a:pt x="8345668" y="0"/>
                  </a:moveTo>
                  <a:lnTo>
                    <a:pt x="8358368" y="0"/>
                  </a:lnTo>
                  <a:lnTo>
                    <a:pt x="8358368" y="5454787"/>
                  </a:lnTo>
                  <a:lnTo>
                    <a:pt x="8345668" y="5454787"/>
                  </a:lnTo>
                  <a:close/>
                  <a:moveTo>
                    <a:pt x="12518503" y="0"/>
                  </a:moveTo>
                  <a:lnTo>
                    <a:pt x="12531203" y="0"/>
                  </a:lnTo>
                  <a:lnTo>
                    <a:pt x="12531203" y="5454787"/>
                  </a:lnTo>
                  <a:lnTo>
                    <a:pt x="12518503" y="5454787"/>
                  </a:lnTo>
                  <a:close/>
                </a:path>
              </a:pathLst>
            </a:custGeom>
            <a:solidFill>
              <a:srgbClr val="263859">
                <a:alpha val="24705"/>
              </a:srgbClr>
            </a:solidFill>
            <a:ln>
              <a:noFill/>
            </a:ln>
          </p:spPr>
        </p:sp>
        <p:sp>
          <p:nvSpPr>
            <p:cNvPr id="301" name="Google Shape;301;p26"/>
            <p:cNvSpPr txBox="1"/>
            <p:nvPr/>
          </p:nvSpPr>
          <p:spPr>
            <a:xfrm>
              <a:off x="448370" y="5647192"/>
              <a:ext cx="117872"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0</a:t>
              </a:r>
              <a:endParaRPr/>
            </a:p>
          </p:txBody>
        </p:sp>
        <p:sp>
          <p:nvSpPr>
            <p:cNvPr id="302" name="Google Shape;302;p26"/>
            <p:cNvSpPr txBox="1"/>
            <p:nvPr/>
          </p:nvSpPr>
          <p:spPr>
            <a:xfrm>
              <a:off x="4562268" y="5647192"/>
              <a:ext cx="235744"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10</a:t>
              </a:r>
              <a:endParaRPr/>
            </a:p>
          </p:txBody>
        </p:sp>
        <p:sp>
          <p:nvSpPr>
            <p:cNvPr id="303" name="Google Shape;303;p26"/>
            <p:cNvSpPr txBox="1"/>
            <p:nvPr/>
          </p:nvSpPr>
          <p:spPr>
            <a:xfrm>
              <a:off x="8735102" y="5647192"/>
              <a:ext cx="235744"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20</a:t>
              </a:r>
              <a:endParaRPr/>
            </a:p>
          </p:txBody>
        </p:sp>
        <p:sp>
          <p:nvSpPr>
            <p:cNvPr id="304" name="Google Shape;304;p26"/>
            <p:cNvSpPr txBox="1"/>
            <p:nvPr/>
          </p:nvSpPr>
          <p:spPr>
            <a:xfrm>
              <a:off x="12907936" y="5647192"/>
              <a:ext cx="235744"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30</a:t>
              </a:r>
              <a:endParaRPr/>
            </a:p>
          </p:txBody>
        </p:sp>
        <p:grpSp>
          <p:nvGrpSpPr>
            <p:cNvPr id="305" name="Google Shape;305;p26"/>
            <p:cNvGrpSpPr/>
            <p:nvPr/>
          </p:nvGrpSpPr>
          <p:grpSpPr>
            <a:xfrm>
              <a:off x="507305" y="113030"/>
              <a:ext cx="12518503" cy="5467487"/>
              <a:chOff x="0" y="-6350"/>
              <a:chExt cx="12518503" cy="5467487"/>
            </a:xfrm>
          </p:grpSpPr>
          <p:sp>
            <p:nvSpPr>
              <p:cNvPr id="306" name="Google Shape;306;p26"/>
              <p:cNvSpPr/>
              <p:nvPr/>
            </p:nvSpPr>
            <p:spPr>
              <a:xfrm>
                <a:off x="0" y="-6350"/>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24705"/>
                </a:srgbClr>
              </a:solidFill>
              <a:ln>
                <a:noFill/>
              </a:ln>
            </p:spPr>
          </p:sp>
          <p:sp>
            <p:nvSpPr>
              <p:cNvPr id="307" name="Google Shape;307;p26"/>
              <p:cNvSpPr/>
              <p:nvPr/>
            </p:nvSpPr>
            <p:spPr>
              <a:xfrm>
                <a:off x="0" y="1084607"/>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24705"/>
                </a:srgbClr>
              </a:solidFill>
              <a:ln>
                <a:noFill/>
              </a:ln>
            </p:spPr>
          </p:sp>
          <p:sp>
            <p:nvSpPr>
              <p:cNvPr id="308" name="Google Shape;308;p26"/>
              <p:cNvSpPr/>
              <p:nvPr/>
            </p:nvSpPr>
            <p:spPr>
              <a:xfrm>
                <a:off x="0" y="2175565"/>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24705"/>
                </a:srgbClr>
              </a:solidFill>
              <a:ln>
                <a:noFill/>
              </a:ln>
            </p:spPr>
          </p:sp>
          <p:sp>
            <p:nvSpPr>
              <p:cNvPr id="309" name="Google Shape;309;p26"/>
              <p:cNvSpPr/>
              <p:nvPr/>
            </p:nvSpPr>
            <p:spPr>
              <a:xfrm>
                <a:off x="0" y="3266522"/>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24705"/>
                </a:srgbClr>
              </a:solidFill>
              <a:ln>
                <a:noFill/>
              </a:ln>
            </p:spPr>
          </p:sp>
          <p:sp>
            <p:nvSpPr>
              <p:cNvPr id="310" name="Google Shape;310;p26"/>
              <p:cNvSpPr/>
              <p:nvPr/>
            </p:nvSpPr>
            <p:spPr>
              <a:xfrm>
                <a:off x="0" y="4357480"/>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24705"/>
                </a:srgbClr>
              </a:solidFill>
              <a:ln>
                <a:noFill/>
              </a:ln>
            </p:spPr>
          </p:sp>
          <p:sp>
            <p:nvSpPr>
              <p:cNvPr id="311" name="Google Shape;311;p26"/>
              <p:cNvSpPr/>
              <p:nvPr/>
            </p:nvSpPr>
            <p:spPr>
              <a:xfrm>
                <a:off x="0" y="5448437"/>
                <a:ext cx="12518503" cy="12700"/>
              </a:xfrm>
              <a:custGeom>
                <a:rect b="b" l="l" r="r" t="t"/>
                <a:pathLst>
                  <a:path extrusionOk="0" h="12700" w="12518503">
                    <a:moveTo>
                      <a:pt x="0" y="0"/>
                    </a:moveTo>
                    <a:lnTo>
                      <a:pt x="12518503" y="0"/>
                    </a:lnTo>
                    <a:lnTo>
                      <a:pt x="12518503" y="12700"/>
                    </a:lnTo>
                    <a:lnTo>
                      <a:pt x="0" y="12700"/>
                    </a:lnTo>
                    <a:close/>
                  </a:path>
                </a:pathLst>
              </a:custGeom>
              <a:solidFill>
                <a:srgbClr val="263859">
                  <a:alpha val="60000"/>
                </a:srgbClr>
              </a:solidFill>
              <a:ln>
                <a:noFill/>
              </a:ln>
            </p:spPr>
          </p:sp>
        </p:grpSp>
        <p:sp>
          <p:nvSpPr>
            <p:cNvPr id="312" name="Google Shape;312;p26"/>
            <p:cNvSpPr txBox="1"/>
            <p:nvPr/>
          </p:nvSpPr>
          <p:spPr>
            <a:xfrm>
              <a:off x="0" y="-28575"/>
              <a:ext cx="405705"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250 </a:t>
              </a:r>
              <a:endParaRPr/>
            </a:p>
          </p:txBody>
        </p:sp>
        <p:sp>
          <p:nvSpPr>
            <p:cNvPr id="313" name="Google Shape;313;p26"/>
            <p:cNvSpPr txBox="1"/>
            <p:nvPr/>
          </p:nvSpPr>
          <p:spPr>
            <a:xfrm>
              <a:off x="0" y="1062382"/>
              <a:ext cx="405705"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200 </a:t>
              </a:r>
              <a:endParaRPr/>
            </a:p>
          </p:txBody>
        </p:sp>
        <p:sp>
          <p:nvSpPr>
            <p:cNvPr id="314" name="Google Shape;314;p26"/>
            <p:cNvSpPr txBox="1"/>
            <p:nvPr/>
          </p:nvSpPr>
          <p:spPr>
            <a:xfrm>
              <a:off x="0" y="2153340"/>
              <a:ext cx="405705"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150 </a:t>
              </a:r>
              <a:endParaRPr/>
            </a:p>
          </p:txBody>
        </p:sp>
        <p:sp>
          <p:nvSpPr>
            <p:cNvPr id="315" name="Google Shape;315;p26"/>
            <p:cNvSpPr txBox="1"/>
            <p:nvPr/>
          </p:nvSpPr>
          <p:spPr>
            <a:xfrm>
              <a:off x="0" y="3244297"/>
              <a:ext cx="405705"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100 </a:t>
              </a:r>
              <a:endParaRPr/>
            </a:p>
          </p:txBody>
        </p:sp>
        <p:sp>
          <p:nvSpPr>
            <p:cNvPr id="316" name="Google Shape;316;p26"/>
            <p:cNvSpPr txBox="1"/>
            <p:nvPr/>
          </p:nvSpPr>
          <p:spPr>
            <a:xfrm>
              <a:off x="117872" y="4335255"/>
              <a:ext cx="287834"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50 </a:t>
              </a:r>
              <a:endParaRPr/>
            </a:p>
          </p:txBody>
        </p:sp>
        <p:sp>
          <p:nvSpPr>
            <p:cNvPr id="317" name="Google Shape;317;p26"/>
            <p:cNvSpPr txBox="1"/>
            <p:nvPr/>
          </p:nvSpPr>
          <p:spPr>
            <a:xfrm>
              <a:off x="235744" y="5426212"/>
              <a:ext cx="169962" cy="267335"/>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0" i="0" lang="en-US" sz="1200" u="none" cap="none" strike="noStrike">
                  <a:solidFill>
                    <a:srgbClr val="263859"/>
                  </a:solidFill>
                  <a:latin typeface="Lato"/>
                  <a:ea typeface="Lato"/>
                  <a:cs typeface="Lato"/>
                  <a:sym typeface="Lato"/>
                </a:rPr>
                <a:t>0 </a:t>
              </a:r>
              <a:endParaRPr/>
            </a:p>
          </p:txBody>
        </p:sp>
        <p:grpSp>
          <p:nvGrpSpPr>
            <p:cNvPr id="318" name="Google Shape;318;p26"/>
            <p:cNvGrpSpPr/>
            <p:nvPr/>
          </p:nvGrpSpPr>
          <p:grpSpPr>
            <a:xfrm>
              <a:off x="1632156" y="211138"/>
              <a:ext cx="9851519" cy="5227633"/>
              <a:chOff x="1124850" y="91758"/>
              <a:chExt cx="9851519" cy="5227633"/>
            </a:xfrm>
          </p:grpSpPr>
          <p:sp>
            <p:nvSpPr>
              <p:cNvPr id="319" name="Google Shape;319;p26"/>
              <p:cNvSpPr/>
              <p:nvPr/>
            </p:nvSpPr>
            <p:spPr>
              <a:xfrm>
                <a:off x="1124850" y="4455588"/>
                <a:ext cx="254000" cy="252867"/>
              </a:xfrm>
              <a:custGeom>
                <a:rect b="b" l="l" r="r" t="t"/>
                <a:pathLst>
                  <a:path extrusionOk="0" h="252867" w="254000">
                    <a:moveTo>
                      <a:pt x="254000" y="126433"/>
                    </a:moveTo>
                    <a:cubicBezTo>
                      <a:pt x="253688" y="56515"/>
                      <a:pt x="196919" y="0"/>
                      <a:pt x="127000" y="0"/>
                    </a:cubicBezTo>
                    <a:cubicBezTo>
                      <a:pt x="57081" y="0"/>
                      <a:pt x="313" y="56515"/>
                      <a:pt x="0" y="126433"/>
                    </a:cubicBezTo>
                    <a:cubicBezTo>
                      <a:pt x="313" y="196352"/>
                      <a:pt x="57081" y="252867"/>
                      <a:pt x="127000" y="252867"/>
                    </a:cubicBezTo>
                    <a:cubicBezTo>
                      <a:pt x="196919" y="252867"/>
                      <a:pt x="253688" y="196352"/>
                      <a:pt x="254000" y="126433"/>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4045834" y="3408269"/>
                <a:ext cx="254000" cy="252867"/>
              </a:xfrm>
              <a:custGeom>
                <a:rect b="b" l="l" r="r" t="t"/>
                <a:pathLst>
                  <a:path extrusionOk="0" h="252867" w="254000">
                    <a:moveTo>
                      <a:pt x="254000" y="126433"/>
                    </a:moveTo>
                    <a:cubicBezTo>
                      <a:pt x="253687" y="56514"/>
                      <a:pt x="196919" y="0"/>
                      <a:pt x="127000" y="0"/>
                    </a:cubicBezTo>
                    <a:cubicBezTo>
                      <a:pt x="57081" y="0"/>
                      <a:pt x="313" y="56514"/>
                      <a:pt x="0" y="126433"/>
                    </a:cubicBezTo>
                    <a:cubicBezTo>
                      <a:pt x="313" y="196352"/>
                      <a:pt x="57081" y="252866"/>
                      <a:pt x="127000" y="252866"/>
                    </a:cubicBezTo>
                    <a:cubicBezTo>
                      <a:pt x="196919" y="252866"/>
                      <a:pt x="253687" y="196352"/>
                      <a:pt x="254000" y="126433"/>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4463117" y="3320992"/>
                <a:ext cx="254000" cy="252867"/>
              </a:xfrm>
              <a:custGeom>
                <a:rect b="b" l="l" r="r" t="t"/>
                <a:pathLst>
                  <a:path extrusionOk="0" h="252867" w="254000">
                    <a:moveTo>
                      <a:pt x="254000" y="126434"/>
                    </a:moveTo>
                    <a:cubicBezTo>
                      <a:pt x="253688" y="56515"/>
                      <a:pt x="196919" y="0"/>
                      <a:pt x="127000" y="0"/>
                    </a:cubicBezTo>
                    <a:cubicBezTo>
                      <a:pt x="57082" y="0"/>
                      <a:pt x="313" y="56515"/>
                      <a:pt x="0" y="126434"/>
                    </a:cubicBezTo>
                    <a:cubicBezTo>
                      <a:pt x="313" y="196352"/>
                      <a:pt x="57082" y="252867"/>
                      <a:pt x="127000" y="252867"/>
                    </a:cubicBezTo>
                    <a:cubicBezTo>
                      <a:pt x="196919" y="252867"/>
                      <a:pt x="253688" y="196352"/>
                      <a:pt x="254000" y="126434"/>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5714968" y="2055482"/>
                <a:ext cx="254000" cy="252867"/>
              </a:xfrm>
              <a:custGeom>
                <a:rect b="b" l="l" r="r" t="t"/>
                <a:pathLst>
                  <a:path extrusionOk="0" h="252867" w="254000">
                    <a:moveTo>
                      <a:pt x="254000" y="126433"/>
                    </a:moveTo>
                    <a:cubicBezTo>
                      <a:pt x="253687" y="56514"/>
                      <a:pt x="196919" y="0"/>
                      <a:pt x="127000" y="0"/>
                    </a:cubicBezTo>
                    <a:cubicBezTo>
                      <a:pt x="57081" y="0"/>
                      <a:pt x="313" y="56514"/>
                      <a:pt x="0" y="126433"/>
                    </a:cubicBezTo>
                    <a:cubicBezTo>
                      <a:pt x="313" y="196351"/>
                      <a:pt x="57081" y="252866"/>
                      <a:pt x="127000" y="252866"/>
                    </a:cubicBezTo>
                    <a:cubicBezTo>
                      <a:pt x="196919" y="252866"/>
                      <a:pt x="253687" y="196351"/>
                      <a:pt x="254000" y="126433"/>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8635952" y="3277354"/>
                <a:ext cx="254000" cy="252867"/>
              </a:xfrm>
              <a:custGeom>
                <a:rect b="b" l="l" r="r" t="t"/>
                <a:pathLst>
                  <a:path extrusionOk="0" h="252867" w="254000">
                    <a:moveTo>
                      <a:pt x="254000" y="126433"/>
                    </a:moveTo>
                    <a:cubicBezTo>
                      <a:pt x="253688" y="56515"/>
                      <a:pt x="196919" y="0"/>
                      <a:pt x="127000" y="0"/>
                    </a:cubicBezTo>
                    <a:cubicBezTo>
                      <a:pt x="57081" y="0"/>
                      <a:pt x="312" y="56515"/>
                      <a:pt x="0" y="126433"/>
                    </a:cubicBezTo>
                    <a:cubicBezTo>
                      <a:pt x="312" y="196352"/>
                      <a:pt x="57081" y="252867"/>
                      <a:pt x="127000" y="252867"/>
                    </a:cubicBezTo>
                    <a:cubicBezTo>
                      <a:pt x="196919" y="252867"/>
                      <a:pt x="253688" y="196352"/>
                      <a:pt x="254000" y="126433"/>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a:off x="10722369" y="3146439"/>
                <a:ext cx="254000" cy="252867"/>
              </a:xfrm>
              <a:custGeom>
                <a:rect b="b" l="l" r="r" t="t"/>
                <a:pathLst>
                  <a:path extrusionOk="0" h="252867" w="254000">
                    <a:moveTo>
                      <a:pt x="254000" y="126433"/>
                    </a:moveTo>
                    <a:cubicBezTo>
                      <a:pt x="253687" y="56515"/>
                      <a:pt x="196919" y="0"/>
                      <a:pt x="127000" y="0"/>
                    </a:cubicBezTo>
                    <a:cubicBezTo>
                      <a:pt x="57081" y="0"/>
                      <a:pt x="312" y="56515"/>
                      <a:pt x="0" y="126433"/>
                    </a:cubicBezTo>
                    <a:cubicBezTo>
                      <a:pt x="312" y="196352"/>
                      <a:pt x="57081" y="252867"/>
                      <a:pt x="127000" y="252867"/>
                    </a:cubicBezTo>
                    <a:cubicBezTo>
                      <a:pt x="196919" y="252867"/>
                      <a:pt x="253687" y="196352"/>
                      <a:pt x="254000" y="126433"/>
                    </a:cubicBezTo>
                    <a:close/>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1124850" y="5066524"/>
                <a:ext cx="254000" cy="252867"/>
              </a:xfrm>
              <a:custGeom>
                <a:rect b="b" l="l" r="r" t="t"/>
                <a:pathLst>
                  <a:path extrusionOk="0" h="252867" w="254000">
                    <a:moveTo>
                      <a:pt x="254000" y="126433"/>
                    </a:moveTo>
                    <a:cubicBezTo>
                      <a:pt x="253688" y="56515"/>
                      <a:pt x="196919" y="0"/>
                      <a:pt x="127000" y="0"/>
                    </a:cubicBezTo>
                    <a:cubicBezTo>
                      <a:pt x="57081" y="0"/>
                      <a:pt x="313" y="56515"/>
                      <a:pt x="0" y="126433"/>
                    </a:cubicBezTo>
                    <a:cubicBezTo>
                      <a:pt x="313" y="196352"/>
                      <a:pt x="57081" y="252867"/>
                      <a:pt x="127000" y="252867"/>
                    </a:cubicBezTo>
                    <a:cubicBezTo>
                      <a:pt x="196919" y="252867"/>
                      <a:pt x="253688" y="196352"/>
                      <a:pt x="254000" y="126433"/>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4045834" y="5001067"/>
                <a:ext cx="254000" cy="252867"/>
              </a:xfrm>
              <a:custGeom>
                <a:rect b="b" l="l" r="r" t="t"/>
                <a:pathLst>
                  <a:path extrusionOk="0" h="252867" w="254000">
                    <a:moveTo>
                      <a:pt x="254000" y="126433"/>
                    </a:moveTo>
                    <a:cubicBezTo>
                      <a:pt x="253687" y="56515"/>
                      <a:pt x="196919" y="0"/>
                      <a:pt x="127000" y="0"/>
                    </a:cubicBezTo>
                    <a:cubicBezTo>
                      <a:pt x="57081" y="0"/>
                      <a:pt x="313" y="56515"/>
                      <a:pt x="0" y="126433"/>
                    </a:cubicBezTo>
                    <a:cubicBezTo>
                      <a:pt x="313" y="196352"/>
                      <a:pt x="57081" y="252867"/>
                      <a:pt x="127000" y="252867"/>
                    </a:cubicBezTo>
                    <a:cubicBezTo>
                      <a:pt x="196919" y="252867"/>
                      <a:pt x="253687" y="196352"/>
                      <a:pt x="254000" y="126433"/>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4463117" y="4935609"/>
                <a:ext cx="254000" cy="252867"/>
              </a:xfrm>
              <a:custGeom>
                <a:rect b="b" l="l" r="r" t="t"/>
                <a:pathLst>
                  <a:path extrusionOk="0" h="252867" w="254000">
                    <a:moveTo>
                      <a:pt x="254000" y="126434"/>
                    </a:moveTo>
                    <a:cubicBezTo>
                      <a:pt x="253688" y="56515"/>
                      <a:pt x="196919" y="0"/>
                      <a:pt x="127000" y="0"/>
                    </a:cubicBezTo>
                    <a:cubicBezTo>
                      <a:pt x="57082" y="0"/>
                      <a:pt x="313" y="56515"/>
                      <a:pt x="0" y="126434"/>
                    </a:cubicBezTo>
                    <a:cubicBezTo>
                      <a:pt x="313" y="196352"/>
                      <a:pt x="57082" y="252867"/>
                      <a:pt x="127000" y="252867"/>
                    </a:cubicBezTo>
                    <a:cubicBezTo>
                      <a:pt x="196919" y="252867"/>
                      <a:pt x="253688" y="196352"/>
                      <a:pt x="254000" y="126434"/>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5714968" y="4455588"/>
                <a:ext cx="254000" cy="252867"/>
              </a:xfrm>
              <a:custGeom>
                <a:rect b="b" l="l" r="r" t="t"/>
                <a:pathLst>
                  <a:path extrusionOk="0" h="252867" w="254000">
                    <a:moveTo>
                      <a:pt x="254000" y="126433"/>
                    </a:moveTo>
                    <a:cubicBezTo>
                      <a:pt x="253687" y="56515"/>
                      <a:pt x="196919" y="0"/>
                      <a:pt x="127000" y="0"/>
                    </a:cubicBezTo>
                    <a:cubicBezTo>
                      <a:pt x="57081" y="0"/>
                      <a:pt x="313" y="56515"/>
                      <a:pt x="0" y="126433"/>
                    </a:cubicBezTo>
                    <a:cubicBezTo>
                      <a:pt x="313" y="196352"/>
                      <a:pt x="57081" y="252867"/>
                      <a:pt x="127000" y="252867"/>
                    </a:cubicBezTo>
                    <a:cubicBezTo>
                      <a:pt x="196919" y="252867"/>
                      <a:pt x="253687" y="196352"/>
                      <a:pt x="254000" y="126433"/>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8635952" y="1990024"/>
                <a:ext cx="254000" cy="252867"/>
              </a:xfrm>
              <a:custGeom>
                <a:rect b="b" l="l" r="r" t="t"/>
                <a:pathLst>
                  <a:path extrusionOk="0" h="252867" w="254000">
                    <a:moveTo>
                      <a:pt x="254000" y="126433"/>
                    </a:moveTo>
                    <a:cubicBezTo>
                      <a:pt x="253688" y="56515"/>
                      <a:pt x="196919" y="0"/>
                      <a:pt x="127000" y="0"/>
                    </a:cubicBezTo>
                    <a:cubicBezTo>
                      <a:pt x="57081" y="0"/>
                      <a:pt x="312" y="56515"/>
                      <a:pt x="0" y="126433"/>
                    </a:cubicBezTo>
                    <a:cubicBezTo>
                      <a:pt x="312" y="196352"/>
                      <a:pt x="57081" y="252867"/>
                      <a:pt x="127000" y="252867"/>
                    </a:cubicBezTo>
                    <a:cubicBezTo>
                      <a:pt x="196919" y="252867"/>
                      <a:pt x="253688" y="196352"/>
                      <a:pt x="254000" y="126433"/>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10722369" y="91758"/>
                <a:ext cx="254000" cy="252867"/>
              </a:xfrm>
              <a:custGeom>
                <a:rect b="b" l="l" r="r" t="t"/>
                <a:pathLst>
                  <a:path extrusionOk="0" h="252867" w="254000">
                    <a:moveTo>
                      <a:pt x="254000" y="126434"/>
                    </a:moveTo>
                    <a:cubicBezTo>
                      <a:pt x="253687" y="56515"/>
                      <a:pt x="196919" y="0"/>
                      <a:pt x="127000" y="0"/>
                    </a:cubicBezTo>
                    <a:cubicBezTo>
                      <a:pt x="57081" y="0"/>
                      <a:pt x="312" y="56515"/>
                      <a:pt x="0" y="126434"/>
                    </a:cubicBezTo>
                    <a:cubicBezTo>
                      <a:pt x="312" y="196352"/>
                      <a:pt x="57081" y="252867"/>
                      <a:pt x="127000" y="252867"/>
                    </a:cubicBezTo>
                    <a:cubicBezTo>
                      <a:pt x="196919" y="252867"/>
                      <a:pt x="253687" y="196352"/>
                      <a:pt x="254000" y="126434"/>
                    </a:cubicBezTo>
                    <a:close/>
                  </a:path>
                </a:pathLst>
              </a:custGeom>
              <a:solidFill>
                <a:srgbClr val="263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1" name="Google Shape;331;p26"/>
          <p:cNvSpPr txBox="1"/>
          <p:nvPr/>
        </p:nvSpPr>
        <p:spPr>
          <a:xfrm>
            <a:off x="1281211" y="5526861"/>
            <a:ext cx="6006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Insert chart here</a:t>
            </a:r>
            <a:endParaRPr/>
          </a:p>
        </p:txBody>
      </p:sp>
      <p:sp>
        <p:nvSpPr>
          <p:cNvPr id="332" name="Google Shape;332;p26"/>
          <p:cNvSpPr txBox="1"/>
          <p:nvPr/>
        </p:nvSpPr>
        <p:spPr>
          <a:xfrm>
            <a:off x="1281211" y="6475821"/>
            <a:ext cx="4145700" cy="192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p:nvPr/>
        </p:nvSpPr>
        <p:spPr>
          <a:xfrm>
            <a:off x="-501626" y="0"/>
            <a:ext cx="3713368" cy="8691885"/>
          </a:xfrm>
          <a:custGeom>
            <a:rect b="b" l="l" r="r" t="t"/>
            <a:pathLst>
              <a:path extrusionOk="0" h="2289221" w="978006">
                <a:moveTo>
                  <a:pt x="0" y="0"/>
                </a:moveTo>
                <a:lnTo>
                  <a:pt x="978006" y="0"/>
                </a:lnTo>
                <a:lnTo>
                  <a:pt x="978006" y="2289221"/>
                </a:lnTo>
                <a:lnTo>
                  <a:pt x="0" y="2289221"/>
                </a:lnTo>
                <a:lnTo>
                  <a:pt x="0" y="0"/>
                </a:lnTo>
              </a:path>
            </a:pathLst>
          </a:custGeom>
          <a:solidFill>
            <a:srgbClr val="DCEEFF">
              <a:alpha val="80000"/>
            </a:srgbClr>
          </a:solidFill>
          <a:ln>
            <a:noFill/>
          </a:ln>
        </p:spPr>
      </p:sp>
      <p:sp>
        <p:nvSpPr>
          <p:cNvPr id="338" name="Google Shape;338;p27"/>
          <p:cNvSpPr/>
          <p:nvPr/>
        </p:nvSpPr>
        <p:spPr>
          <a:xfrm>
            <a:off x="1355058" y="1470981"/>
            <a:ext cx="4366085" cy="9848146"/>
          </a:xfrm>
          <a:custGeom>
            <a:rect b="b" l="l" r="r" t="t"/>
            <a:pathLst>
              <a:path extrusionOk="0" h="9848146" w="4366085">
                <a:moveTo>
                  <a:pt x="0" y="0"/>
                </a:moveTo>
                <a:lnTo>
                  <a:pt x="4366085" y="0"/>
                </a:lnTo>
                <a:lnTo>
                  <a:pt x="4366085" y="9848146"/>
                </a:lnTo>
                <a:lnTo>
                  <a:pt x="0" y="9848146"/>
                </a:lnTo>
                <a:lnTo>
                  <a:pt x="0" y="0"/>
                </a:lnTo>
                <a:close/>
              </a:path>
            </a:pathLst>
          </a:custGeom>
          <a:blipFill rotWithShape="1">
            <a:blip r:embed="rId3">
              <a:alphaModFix/>
            </a:blip>
            <a:stretch>
              <a:fillRect b="0" l="0" r="-39000" t="0"/>
            </a:stretch>
          </a:blipFill>
          <a:ln>
            <a:noFill/>
          </a:ln>
        </p:spPr>
      </p:sp>
      <p:sp>
        <p:nvSpPr>
          <p:cNvPr id="339" name="Google Shape;339;p27"/>
          <p:cNvSpPr txBox="1"/>
          <p:nvPr/>
        </p:nvSpPr>
        <p:spPr>
          <a:xfrm>
            <a:off x="7031633" y="1803515"/>
            <a:ext cx="6006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Insert chart here</a:t>
            </a:r>
            <a:endParaRPr/>
          </a:p>
        </p:txBody>
      </p:sp>
      <p:sp>
        <p:nvSpPr>
          <p:cNvPr id="340" name="Google Shape;340;p27"/>
          <p:cNvSpPr txBox="1"/>
          <p:nvPr/>
        </p:nvSpPr>
        <p:spPr>
          <a:xfrm>
            <a:off x="7031633" y="2752474"/>
            <a:ext cx="96012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grpSp>
        <p:nvGrpSpPr>
          <p:cNvPr id="341" name="Google Shape;341;p27"/>
          <p:cNvGrpSpPr/>
          <p:nvPr/>
        </p:nvGrpSpPr>
        <p:grpSpPr>
          <a:xfrm>
            <a:off x="7203893" y="4355507"/>
            <a:ext cx="9428981" cy="4504588"/>
            <a:chOff x="0" y="-28575"/>
            <a:chExt cx="12571975" cy="6006118"/>
          </a:xfrm>
        </p:grpSpPr>
        <p:sp>
          <p:nvSpPr>
            <p:cNvPr id="342" name="Google Shape;342;p27"/>
            <p:cNvSpPr txBox="1"/>
            <p:nvPr/>
          </p:nvSpPr>
          <p:spPr>
            <a:xfrm>
              <a:off x="1469058" y="5647491"/>
              <a:ext cx="717528" cy="330052"/>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Item 1</a:t>
              </a:r>
              <a:endParaRPr/>
            </a:p>
          </p:txBody>
        </p:sp>
        <p:sp>
          <p:nvSpPr>
            <p:cNvPr id="343" name="Google Shape;343;p27"/>
            <p:cNvSpPr txBox="1"/>
            <p:nvPr/>
          </p:nvSpPr>
          <p:spPr>
            <a:xfrm>
              <a:off x="3856647" y="5647491"/>
              <a:ext cx="717528" cy="330052"/>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Item 2</a:t>
              </a:r>
              <a:endParaRPr/>
            </a:p>
          </p:txBody>
        </p:sp>
        <p:sp>
          <p:nvSpPr>
            <p:cNvPr id="344" name="Google Shape;344;p27"/>
            <p:cNvSpPr txBox="1"/>
            <p:nvPr/>
          </p:nvSpPr>
          <p:spPr>
            <a:xfrm>
              <a:off x="6244237" y="5647491"/>
              <a:ext cx="717528" cy="330052"/>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Item 3</a:t>
              </a:r>
              <a:endParaRPr/>
            </a:p>
          </p:txBody>
        </p:sp>
        <p:sp>
          <p:nvSpPr>
            <p:cNvPr id="345" name="Google Shape;345;p27"/>
            <p:cNvSpPr txBox="1"/>
            <p:nvPr/>
          </p:nvSpPr>
          <p:spPr>
            <a:xfrm>
              <a:off x="8631826" y="5647491"/>
              <a:ext cx="717528" cy="330052"/>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Item 4</a:t>
              </a:r>
              <a:endParaRPr/>
            </a:p>
          </p:txBody>
        </p:sp>
        <p:sp>
          <p:nvSpPr>
            <p:cNvPr id="346" name="Google Shape;346;p27"/>
            <p:cNvSpPr txBox="1"/>
            <p:nvPr/>
          </p:nvSpPr>
          <p:spPr>
            <a:xfrm>
              <a:off x="11019416" y="5647491"/>
              <a:ext cx="717528" cy="330052"/>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Item 5</a:t>
              </a:r>
              <a:endParaRPr/>
            </a:p>
          </p:txBody>
        </p:sp>
        <p:grpSp>
          <p:nvGrpSpPr>
            <p:cNvPr id="347" name="Google Shape;347;p27"/>
            <p:cNvGrpSpPr/>
            <p:nvPr/>
          </p:nvGrpSpPr>
          <p:grpSpPr>
            <a:xfrm>
              <a:off x="634027" y="145706"/>
              <a:ext cx="11937948" cy="5408393"/>
              <a:chOff x="0" y="-6350"/>
              <a:chExt cx="15063198" cy="6824263"/>
            </a:xfrm>
          </p:grpSpPr>
          <p:sp>
            <p:nvSpPr>
              <p:cNvPr id="348" name="Google Shape;348;p27"/>
              <p:cNvSpPr/>
              <p:nvPr/>
            </p:nvSpPr>
            <p:spPr>
              <a:xfrm>
                <a:off x="0" y="-6350"/>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24705"/>
                </a:srgbClr>
              </a:solidFill>
              <a:ln>
                <a:noFill/>
              </a:ln>
            </p:spPr>
          </p:sp>
          <p:sp>
            <p:nvSpPr>
              <p:cNvPr id="349" name="Google Shape;349;p27"/>
              <p:cNvSpPr/>
              <p:nvPr/>
            </p:nvSpPr>
            <p:spPr>
              <a:xfrm>
                <a:off x="0" y="1355963"/>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24705"/>
                </a:srgbClr>
              </a:solidFill>
              <a:ln>
                <a:noFill/>
              </a:ln>
            </p:spPr>
          </p:sp>
          <p:sp>
            <p:nvSpPr>
              <p:cNvPr id="350" name="Google Shape;350;p27"/>
              <p:cNvSpPr/>
              <p:nvPr/>
            </p:nvSpPr>
            <p:spPr>
              <a:xfrm>
                <a:off x="0" y="2718275"/>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24705"/>
                </a:srgbClr>
              </a:solidFill>
              <a:ln>
                <a:noFill/>
              </a:ln>
            </p:spPr>
          </p:sp>
          <p:sp>
            <p:nvSpPr>
              <p:cNvPr id="351" name="Google Shape;351;p27"/>
              <p:cNvSpPr/>
              <p:nvPr/>
            </p:nvSpPr>
            <p:spPr>
              <a:xfrm>
                <a:off x="0" y="4080588"/>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24705"/>
                </a:srgbClr>
              </a:solidFill>
              <a:ln>
                <a:noFill/>
              </a:ln>
            </p:spPr>
          </p:sp>
          <p:sp>
            <p:nvSpPr>
              <p:cNvPr id="352" name="Google Shape;352;p27"/>
              <p:cNvSpPr/>
              <p:nvPr/>
            </p:nvSpPr>
            <p:spPr>
              <a:xfrm>
                <a:off x="0" y="5442900"/>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24705"/>
                </a:srgbClr>
              </a:solidFill>
              <a:ln>
                <a:noFill/>
              </a:ln>
            </p:spPr>
          </p:sp>
          <p:sp>
            <p:nvSpPr>
              <p:cNvPr id="353" name="Google Shape;353;p27"/>
              <p:cNvSpPr/>
              <p:nvPr/>
            </p:nvSpPr>
            <p:spPr>
              <a:xfrm>
                <a:off x="0" y="6805213"/>
                <a:ext cx="15063198" cy="12700"/>
              </a:xfrm>
              <a:custGeom>
                <a:rect b="b" l="l" r="r" t="t"/>
                <a:pathLst>
                  <a:path extrusionOk="0" h="12700" w="15063198">
                    <a:moveTo>
                      <a:pt x="0" y="0"/>
                    </a:moveTo>
                    <a:lnTo>
                      <a:pt x="15063198" y="0"/>
                    </a:lnTo>
                    <a:lnTo>
                      <a:pt x="15063198" y="12700"/>
                    </a:lnTo>
                    <a:lnTo>
                      <a:pt x="0" y="12700"/>
                    </a:lnTo>
                    <a:close/>
                  </a:path>
                </a:pathLst>
              </a:custGeom>
              <a:solidFill>
                <a:srgbClr val="263859">
                  <a:alpha val="60000"/>
                </a:srgbClr>
              </a:solidFill>
              <a:ln>
                <a:noFill/>
              </a:ln>
            </p:spPr>
          </p:sp>
        </p:grpSp>
        <p:sp>
          <p:nvSpPr>
            <p:cNvPr id="354" name="Google Shape;354;p27"/>
            <p:cNvSpPr txBox="1"/>
            <p:nvPr/>
          </p:nvSpPr>
          <p:spPr>
            <a:xfrm>
              <a:off x="0" y="-28575"/>
              <a:ext cx="507027"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125 </a:t>
              </a:r>
              <a:endParaRPr/>
            </a:p>
          </p:txBody>
        </p:sp>
        <p:sp>
          <p:nvSpPr>
            <p:cNvPr id="355" name="Google Shape;355;p27"/>
            <p:cNvSpPr txBox="1"/>
            <p:nvPr/>
          </p:nvSpPr>
          <p:spPr>
            <a:xfrm>
              <a:off x="0" y="1051091"/>
              <a:ext cx="507027"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100 </a:t>
              </a:r>
              <a:endParaRPr/>
            </a:p>
          </p:txBody>
        </p:sp>
        <p:sp>
          <p:nvSpPr>
            <p:cNvPr id="356" name="Google Shape;356;p27"/>
            <p:cNvSpPr txBox="1"/>
            <p:nvPr/>
          </p:nvSpPr>
          <p:spPr>
            <a:xfrm>
              <a:off x="147359" y="2130756"/>
              <a:ext cx="359668"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75 </a:t>
              </a:r>
              <a:endParaRPr/>
            </a:p>
          </p:txBody>
        </p:sp>
        <p:sp>
          <p:nvSpPr>
            <p:cNvPr id="357" name="Google Shape;357;p27"/>
            <p:cNvSpPr txBox="1"/>
            <p:nvPr/>
          </p:nvSpPr>
          <p:spPr>
            <a:xfrm>
              <a:off x="147359" y="3210422"/>
              <a:ext cx="359668"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50 </a:t>
              </a:r>
              <a:endParaRPr/>
            </a:p>
          </p:txBody>
        </p:sp>
        <p:sp>
          <p:nvSpPr>
            <p:cNvPr id="358" name="Google Shape;358;p27"/>
            <p:cNvSpPr txBox="1"/>
            <p:nvPr/>
          </p:nvSpPr>
          <p:spPr>
            <a:xfrm>
              <a:off x="147359" y="4290087"/>
              <a:ext cx="359668"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25 </a:t>
              </a:r>
              <a:endParaRPr/>
            </a:p>
          </p:txBody>
        </p:sp>
        <p:sp>
          <p:nvSpPr>
            <p:cNvPr id="359" name="Google Shape;359;p27"/>
            <p:cNvSpPr txBox="1"/>
            <p:nvPr/>
          </p:nvSpPr>
          <p:spPr>
            <a:xfrm>
              <a:off x="294639" y="5369753"/>
              <a:ext cx="212388" cy="330052"/>
            </a:xfrm>
            <a:prstGeom prst="rect">
              <a:avLst/>
            </a:prstGeom>
            <a:noFill/>
            <a:ln>
              <a:noFill/>
            </a:ln>
          </p:spPr>
          <p:txBody>
            <a:bodyPr anchorCtr="0" anchor="t" bIns="0" lIns="0" spcFirstLastPara="1" rIns="0" wrap="square" tIns="0">
              <a:spAutoFit/>
            </a:bodyPr>
            <a:lstStyle/>
            <a:p>
              <a:pPr indent="0" lvl="0" marL="0" marR="0" rtl="0" algn="r">
                <a:lnSpc>
                  <a:spcPct val="140026"/>
                </a:lnSpc>
                <a:spcBef>
                  <a:spcPts val="0"/>
                </a:spcBef>
                <a:spcAft>
                  <a:spcPts val="0"/>
                </a:spcAft>
                <a:buNone/>
              </a:pPr>
              <a:r>
                <a:rPr b="0" i="0" lang="en-US" sz="1499" u="none" cap="none" strike="noStrike">
                  <a:solidFill>
                    <a:srgbClr val="263859"/>
                  </a:solidFill>
                  <a:latin typeface="Lato"/>
                  <a:ea typeface="Lato"/>
                  <a:cs typeface="Lato"/>
                  <a:sym typeface="Lato"/>
                </a:rPr>
                <a:t>0 </a:t>
              </a:r>
              <a:endParaRPr/>
            </a:p>
          </p:txBody>
        </p:sp>
        <p:grpSp>
          <p:nvGrpSpPr>
            <p:cNvPr id="360" name="Google Shape;360;p27"/>
            <p:cNvGrpSpPr/>
            <p:nvPr/>
          </p:nvGrpSpPr>
          <p:grpSpPr>
            <a:xfrm>
              <a:off x="1827822" y="193925"/>
              <a:ext cx="9550357" cy="5355142"/>
              <a:chOff x="1506320" y="54493"/>
              <a:chExt cx="12050558" cy="6757071"/>
            </a:xfrm>
          </p:grpSpPr>
          <p:sp>
            <p:nvSpPr>
              <p:cNvPr id="361" name="Google Shape;361;p27"/>
              <p:cNvSpPr/>
              <p:nvPr/>
            </p:nvSpPr>
            <p:spPr>
              <a:xfrm>
                <a:off x="1506320" y="54493"/>
                <a:ext cx="12050558" cy="6757071"/>
              </a:xfrm>
              <a:custGeom>
                <a:rect b="b" l="l" r="r" t="t"/>
                <a:pathLst>
                  <a:path extrusionOk="0" h="6757071" w="12050558">
                    <a:moveTo>
                      <a:pt x="0" y="6757070"/>
                    </a:moveTo>
                    <a:lnTo>
                      <a:pt x="0" y="5122295"/>
                    </a:lnTo>
                    <a:lnTo>
                      <a:pt x="3012639" y="4250415"/>
                    </a:lnTo>
                    <a:lnTo>
                      <a:pt x="6025279" y="2234192"/>
                    </a:lnTo>
                    <a:lnTo>
                      <a:pt x="9037919" y="2125207"/>
                    </a:lnTo>
                    <a:lnTo>
                      <a:pt x="12050558" y="0"/>
                    </a:lnTo>
                    <a:lnTo>
                      <a:pt x="12050558" y="6757070"/>
                    </a:lnTo>
                    <a:close/>
                  </a:path>
                </a:pathLst>
              </a:custGeom>
              <a:solidFill>
                <a:srgbClr val="263859">
                  <a:alpha val="64705"/>
                </a:srgbClr>
              </a:solidFill>
              <a:ln>
                <a:noFill/>
              </a:ln>
            </p:spPr>
          </p:sp>
          <p:sp>
            <p:nvSpPr>
              <p:cNvPr id="362" name="Google Shape;362;p27"/>
              <p:cNvSpPr/>
              <p:nvPr/>
            </p:nvSpPr>
            <p:spPr>
              <a:xfrm>
                <a:off x="1506320" y="2343178"/>
                <a:ext cx="12050558" cy="4468386"/>
              </a:xfrm>
              <a:custGeom>
                <a:rect b="b" l="l" r="r" t="t"/>
                <a:pathLst>
                  <a:path extrusionOk="0" h="4468386" w="12050558">
                    <a:moveTo>
                      <a:pt x="0" y="4468385"/>
                    </a:moveTo>
                    <a:lnTo>
                      <a:pt x="0" y="3814475"/>
                    </a:lnTo>
                    <a:lnTo>
                      <a:pt x="3012639" y="3596505"/>
                    </a:lnTo>
                    <a:lnTo>
                      <a:pt x="6025279" y="1307820"/>
                    </a:lnTo>
                    <a:lnTo>
                      <a:pt x="9037919" y="2016222"/>
                    </a:lnTo>
                    <a:lnTo>
                      <a:pt x="12050558" y="0"/>
                    </a:lnTo>
                    <a:lnTo>
                      <a:pt x="12050558" y="4468385"/>
                    </a:lnTo>
                    <a:close/>
                  </a:path>
                </a:pathLst>
              </a:custGeom>
              <a:solidFill>
                <a:srgbClr val="B5D2F6">
                  <a:alpha val="64705"/>
                </a:srgbClr>
              </a:solidFill>
              <a:ln>
                <a:noFill/>
              </a:ln>
            </p:spPr>
          </p:sp>
          <p:sp>
            <p:nvSpPr>
              <p:cNvPr id="363" name="Google Shape;363;p27"/>
              <p:cNvSpPr/>
              <p:nvPr/>
            </p:nvSpPr>
            <p:spPr>
              <a:xfrm>
                <a:off x="1506320" y="4740848"/>
                <a:ext cx="12050558" cy="2070715"/>
              </a:xfrm>
              <a:custGeom>
                <a:rect b="b" l="l" r="r" t="t"/>
                <a:pathLst>
                  <a:path extrusionOk="0" h="2070715" w="12050558">
                    <a:moveTo>
                      <a:pt x="0" y="2070715"/>
                    </a:moveTo>
                    <a:lnTo>
                      <a:pt x="0" y="2070715"/>
                    </a:lnTo>
                    <a:lnTo>
                      <a:pt x="3012639" y="1416805"/>
                    </a:lnTo>
                    <a:lnTo>
                      <a:pt x="6025279" y="0"/>
                    </a:lnTo>
                    <a:lnTo>
                      <a:pt x="9037919" y="435940"/>
                    </a:lnTo>
                    <a:lnTo>
                      <a:pt x="12050558" y="326955"/>
                    </a:lnTo>
                    <a:lnTo>
                      <a:pt x="12050558" y="2070715"/>
                    </a:lnTo>
                    <a:close/>
                  </a:path>
                </a:pathLst>
              </a:custGeom>
              <a:solidFill>
                <a:srgbClr val="F3F9FF">
                  <a:alpha val="64705"/>
                </a:srgbClr>
              </a:solidFill>
              <a:ln>
                <a:noFill/>
              </a:ln>
            </p:spPr>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28"/>
          <p:cNvGrpSpPr/>
          <p:nvPr/>
        </p:nvGrpSpPr>
        <p:grpSpPr>
          <a:xfrm>
            <a:off x="0" y="1942770"/>
            <a:ext cx="5218899" cy="5452416"/>
            <a:chOff x="0" y="-47625"/>
            <a:chExt cx="1374525" cy="1436027"/>
          </a:xfrm>
        </p:grpSpPr>
        <p:sp>
          <p:nvSpPr>
            <p:cNvPr id="369" name="Google Shape;369;p28"/>
            <p:cNvSpPr/>
            <p:nvPr/>
          </p:nvSpPr>
          <p:spPr>
            <a:xfrm>
              <a:off x="0" y="0"/>
              <a:ext cx="1374525" cy="1388402"/>
            </a:xfrm>
            <a:custGeom>
              <a:rect b="b" l="l" r="r" t="t"/>
              <a:pathLst>
                <a:path extrusionOk="0" h="1388402" w="1374525">
                  <a:moveTo>
                    <a:pt x="0" y="0"/>
                  </a:moveTo>
                  <a:lnTo>
                    <a:pt x="1374525" y="0"/>
                  </a:lnTo>
                  <a:lnTo>
                    <a:pt x="1374525" y="1388402"/>
                  </a:lnTo>
                  <a:lnTo>
                    <a:pt x="0" y="1388402"/>
                  </a:lnTo>
                  <a:lnTo>
                    <a:pt x="0" y="0"/>
                  </a:lnTo>
                </a:path>
              </a:pathLst>
            </a:custGeom>
            <a:solidFill>
              <a:srgbClr val="DCEEFF">
                <a:alpha val="80000"/>
              </a:srgbClr>
            </a:solidFill>
            <a:ln>
              <a:noFill/>
            </a:ln>
          </p:spPr>
        </p:sp>
        <p:sp>
          <p:nvSpPr>
            <p:cNvPr id="370" name="Google Shape;370;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1" name="Google Shape;371;p28"/>
          <p:cNvSpPr/>
          <p:nvPr/>
        </p:nvSpPr>
        <p:spPr>
          <a:xfrm>
            <a:off x="-504746" y="3156760"/>
            <a:ext cx="16896678" cy="5672830"/>
          </a:xfrm>
          <a:custGeom>
            <a:rect b="b" l="l" r="r" t="t"/>
            <a:pathLst>
              <a:path extrusionOk="0" h="1494079" w="4450154">
                <a:moveTo>
                  <a:pt x="0" y="0"/>
                </a:moveTo>
                <a:lnTo>
                  <a:pt x="4450154" y="0"/>
                </a:lnTo>
                <a:lnTo>
                  <a:pt x="4450154" y="1494079"/>
                </a:lnTo>
                <a:lnTo>
                  <a:pt x="0" y="1494079"/>
                </a:lnTo>
                <a:lnTo>
                  <a:pt x="0" y="0"/>
                </a:lnTo>
              </a:path>
            </a:pathLst>
          </a:custGeom>
          <a:solidFill>
            <a:srgbClr val="000000">
              <a:alpha val="0"/>
            </a:srgbClr>
          </a:solidFill>
          <a:ln cap="flat" cmpd="sng" w="38100">
            <a:solidFill>
              <a:srgbClr val="263859">
                <a:alpha val="80000"/>
              </a:srgbClr>
            </a:solidFill>
            <a:prstDash val="solid"/>
            <a:round/>
            <a:headEnd len="sm" w="sm" type="none"/>
            <a:tailEnd len="sm" w="sm" type="none"/>
          </a:ln>
        </p:spPr>
      </p:sp>
      <p:sp>
        <p:nvSpPr>
          <p:cNvPr id="372" name="Google Shape;372;p28"/>
          <p:cNvSpPr txBox="1"/>
          <p:nvPr/>
        </p:nvSpPr>
        <p:spPr>
          <a:xfrm>
            <a:off x="6447603" y="4710388"/>
            <a:ext cx="83697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000" u="none" cap="none" strike="noStrike">
                <a:solidFill>
                  <a:srgbClr val="263859"/>
                </a:solidFill>
                <a:latin typeface="Prata"/>
                <a:ea typeface="Prata"/>
                <a:cs typeface="Prata"/>
                <a:sym typeface="Prata"/>
              </a:rPr>
              <a:t>Love is not just looking at each other, it's looking in the same direction.</a:t>
            </a:r>
            <a:endParaRPr/>
          </a:p>
        </p:txBody>
      </p:sp>
      <p:sp>
        <p:nvSpPr>
          <p:cNvPr id="373" name="Google Shape;373;p28"/>
          <p:cNvSpPr txBox="1"/>
          <p:nvPr/>
        </p:nvSpPr>
        <p:spPr>
          <a:xfrm>
            <a:off x="6447603" y="7347561"/>
            <a:ext cx="657236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263859"/>
                </a:solidFill>
                <a:latin typeface="Lato"/>
                <a:ea typeface="Lato"/>
                <a:cs typeface="Lato"/>
                <a:sym typeface="Lato"/>
              </a:rPr>
              <a:t>ANTOINE DE SAINT-EXUPÉRY</a:t>
            </a:r>
            <a:endParaRPr/>
          </a:p>
        </p:txBody>
      </p:sp>
      <p:sp>
        <p:nvSpPr>
          <p:cNvPr id="374" name="Google Shape;374;p28"/>
          <p:cNvSpPr/>
          <p:nvPr/>
        </p:nvSpPr>
        <p:spPr>
          <a:xfrm>
            <a:off x="0" y="0"/>
            <a:ext cx="4992431" cy="10060314"/>
          </a:xfrm>
          <a:custGeom>
            <a:rect b="b" l="l" r="r" t="t"/>
            <a:pathLst>
              <a:path extrusionOk="0" h="10060314" w="4992431">
                <a:moveTo>
                  <a:pt x="0" y="0"/>
                </a:moveTo>
                <a:lnTo>
                  <a:pt x="4992431" y="0"/>
                </a:lnTo>
                <a:lnTo>
                  <a:pt x="4992431" y="10060314"/>
                </a:lnTo>
                <a:lnTo>
                  <a:pt x="0" y="10060314"/>
                </a:lnTo>
                <a:lnTo>
                  <a:pt x="0" y="0"/>
                </a:lnTo>
                <a:close/>
              </a:path>
            </a:pathLst>
          </a:custGeom>
          <a:blipFill rotWithShape="1">
            <a:blip r:embed="rId3">
              <a:alphaModFix/>
            </a:blip>
            <a:stretch>
              <a:fillRect b="0" l="0" r="0" t="0"/>
            </a:stretch>
          </a:blipFill>
          <a:ln>
            <a:noFill/>
          </a:ln>
        </p:spPr>
      </p:sp>
      <p:sp>
        <p:nvSpPr>
          <p:cNvPr id="375" name="Google Shape;375;p28"/>
          <p:cNvSpPr/>
          <p:nvPr/>
        </p:nvSpPr>
        <p:spPr>
          <a:xfrm rot="823864">
            <a:off x="14572615" y="1765599"/>
            <a:ext cx="2719719" cy="2782321"/>
          </a:xfrm>
          <a:custGeom>
            <a:rect b="b" l="l" r="r" t="t"/>
            <a:pathLst>
              <a:path extrusionOk="0" h="2782321" w="2719719">
                <a:moveTo>
                  <a:pt x="0" y="0"/>
                </a:moveTo>
                <a:lnTo>
                  <a:pt x="2719719" y="0"/>
                </a:lnTo>
                <a:lnTo>
                  <a:pt x="2719719" y="2782321"/>
                </a:lnTo>
                <a:lnTo>
                  <a:pt x="0" y="278232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9"/>
          <p:cNvSpPr/>
          <p:nvPr/>
        </p:nvSpPr>
        <p:spPr>
          <a:xfrm>
            <a:off x="1028700" y="0"/>
            <a:ext cx="3403249" cy="10287000"/>
          </a:xfrm>
          <a:custGeom>
            <a:rect b="b" l="l" r="r" t="t"/>
            <a:pathLst>
              <a:path extrusionOk="0" h="2709333" w="896329">
                <a:moveTo>
                  <a:pt x="0" y="0"/>
                </a:moveTo>
                <a:lnTo>
                  <a:pt x="896329" y="0"/>
                </a:lnTo>
                <a:lnTo>
                  <a:pt x="896329" y="2709333"/>
                </a:lnTo>
                <a:lnTo>
                  <a:pt x="0" y="2709333"/>
                </a:lnTo>
                <a:lnTo>
                  <a:pt x="0" y="0"/>
                </a:lnTo>
              </a:path>
            </a:pathLst>
          </a:custGeom>
          <a:solidFill>
            <a:srgbClr val="DCEEFF">
              <a:alpha val="80000"/>
            </a:srgbClr>
          </a:solidFill>
          <a:ln>
            <a:noFill/>
          </a:ln>
        </p:spPr>
      </p:sp>
      <p:sp>
        <p:nvSpPr>
          <p:cNvPr id="381" name="Google Shape;381;p29"/>
          <p:cNvSpPr/>
          <p:nvPr/>
        </p:nvSpPr>
        <p:spPr>
          <a:xfrm>
            <a:off x="4769616" y="0"/>
            <a:ext cx="3403249" cy="10287000"/>
          </a:xfrm>
          <a:custGeom>
            <a:rect b="b" l="l" r="r" t="t"/>
            <a:pathLst>
              <a:path extrusionOk="0" h="2709333" w="896329">
                <a:moveTo>
                  <a:pt x="0" y="0"/>
                </a:moveTo>
                <a:lnTo>
                  <a:pt x="896329" y="0"/>
                </a:lnTo>
                <a:lnTo>
                  <a:pt x="896329" y="2709333"/>
                </a:lnTo>
                <a:lnTo>
                  <a:pt x="0" y="2709333"/>
                </a:lnTo>
                <a:lnTo>
                  <a:pt x="0" y="0"/>
                </a:lnTo>
              </a:path>
            </a:pathLst>
          </a:custGeom>
          <a:solidFill>
            <a:srgbClr val="DCEEFF">
              <a:alpha val="80000"/>
            </a:srgbClr>
          </a:solidFill>
          <a:ln>
            <a:noFill/>
          </a:ln>
        </p:spPr>
      </p:sp>
      <p:sp>
        <p:nvSpPr>
          <p:cNvPr id="382" name="Google Shape;382;p29"/>
          <p:cNvSpPr/>
          <p:nvPr/>
        </p:nvSpPr>
        <p:spPr>
          <a:xfrm>
            <a:off x="8506240" y="0"/>
            <a:ext cx="3403249" cy="10287000"/>
          </a:xfrm>
          <a:custGeom>
            <a:rect b="b" l="l" r="r" t="t"/>
            <a:pathLst>
              <a:path extrusionOk="0" h="2709333" w="896329">
                <a:moveTo>
                  <a:pt x="0" y="0"/>
                </a:moveTo>
                <a:lnTo>
                  <a:pt x="896329" y="0"/>
                </a:lnTo>
                <a:lnTo>
                  <a:pt x="896329" y="2709333"/>
                </a:lnTo>
                <a:lnTo>
                  <a:pt x="0" y="2709333"/>
                </a:lnTo>
                <a:lnTo>
                  <a:pt x="0" y="0"/>
                </a:lnTo>
              </a:path>
            </a:pathLst>
          </a:custGeom>
          <a:solidFill>
            <a:srgbClr val="DCEEFF">
              <a:alpha val="80000"/>
            </a:srgbClr>
          </a:solidFill>
          <a:ln>
            <a:noFill/>
          </a:ln>
        </p:spPr>
      </p:sp>
      <p:sp>
        <p:nvSpPr>
          <p:cNvPr id="383" name="Google Shape;383;p29"/>
          <p:cNvSpPr txBox="1"/>
          <p:nvPr/>
        </p:nvSpPr>
        <p:spPr>
          <a:xfrm>
            <a:off x="12835282" y="4992688"/>
            <a:ext cx="4234732" cy="1524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Special Messages</a:t>
            </a:r>
            <a:endParaRPr/>
          </a:p>
        </p:txBody>
      </p:sp>
      <p:sp>
        <p:nvSpPr>
          <p:cNvPr id="384" name="Google Shape;384;p29"/>
          <p:cNvSpPr txBox="1"/>
          <p:nvPr/>
        </p:nvSpPr>
        <p:spPr>
          <a:xfrm>
            <a:off x="12835282" y="6880858"/>
            <a:ext cx="4424100" cy="11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a:t>
            </a:r>
            <a:endParaRPr/>
          </a:p>
        </p:txBody>
      </p:sp>
      <p:pic>
        <p:nvPicPr>
          <p:cNvPr id="385" name="Google Shape;385;p29"/>
          <p:cNvPicPr preferRelativeResize="0"/>
          <p:nvPr/>
        </p:nvPicPr>
        <p:blipFill rotWithShape="1">
          <a:blip r:embed="rId3">
            <a:alphaModFix/>
          </a:blip>
          <a:srcRect b="16636" l="0" r="0" t="16636"/>
          <a:stretch/>
        </p:blipFill>
        <p:spPr>
          <a:xfrm>
            <a:off x="1451706" y="2179905"/>
            <a:ext cx="2557238" cy="2559524"/>
          </a:xfrm>
          <a:prstGeom prst="rect">
            <a:avLst/>
          </a:prstGeom>
          <a:noFill/>
          <a:ln>
            <a:noFill/>
          </a:ln>
        </p:spPr>
      </p:pic>
      <p:pic>
        <p:nvPicPr>
          <p:cNvPr id="386" name="Google Shape;386;p29"/>
          <p:cNvPicPr preferRelativeResize="0"/>
          <p:nvPr/>
        </p:nvPicPr>
        <p:blipFill rotWithShape="1">
          <a:blip r:embed="rId4">
            <a:alphaModFix/>
          </a:blip>
          <a:srcRect b="16636" l="0" r="0" t="16636"/>
          <a:stretch/>
        </p:blipFill>
        <p:spPr>
          <a:xfrm>
            <a:off x="5192621" y="6101158"/>
            <a:ext cx="2557238" cy="2559524"/>
          </a:xfrm>
          <a:prstGeom prst="rect">
            <a:avLst/>
          </a:prstGeom>
          <a:noFill/>
          <a:ln>
            <a:noFill/>
          </a:ln>
        </p:spPr>
      </p:pic>
      <p:pic>
        <p:nvPicPr>
          <p:cNvPr id="387" name="Google Shape;387;p29"/>
          <p:cNvPicPr preferRelativeResize="0"/>
          <p:nvPr/>
        </p:nvPicPr>
        <p:blipFill rotWithShape="1">
          <a:blip r:embed="rId5">
            <a:alphaModFix/>
          </a:blip>
          <a:srcRect b="12466" l="0" r="0" t="12466"/>
          <a:stretch/>
        </p:blipFill>
        <p:spPr>
          <a:xfrm>
            <a:off x="8934865" y="2179905"/>
            <a:ext cx="2557238" cy="2559524"/>
          </a:xfrm>
          <a:prstGeom prst="rect">
            <a:avLst/>
          </a:prstGeom>
          <a:noFill/>
          <a:ln>
            <a:noFill/>
          </a:ln>
        </p:spPr>
      </p:pic>
      <p:sp>
        <p:nvSpPr>
          <p:cNvPr id="388" name="Google Shape;388;p29"/>
          <p:cNvSpPr txBox="1"/>
          <p:nvPr/>
        </p:nvSpPr>
        <p:spPr>
          <a:xfrm>
            <a:off x="1451706" y="5206045"/>
            <a:ext cx="2565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389" name="Google Shape;389;p29"/>
          <p:cNvSpPr txBox="1"/>
          <p:nvPr/>
        </p:nvSpPr>
        <p:spPr>
          <a:xfrm>
            <a:off x="1451706" y="7784145"/>
            <a:ext cx="2565435"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263859"/>
                </a:solidFill>
                <a:latin typeface="Lato"/>
                <a:ea typeface="Lato"/>
                <a:cs typeface="Lato"/>
                <a:sym typeface="Lato"/>
              </a:rPr>
              <a:t>Guest 1</a:t>
            </a:r>
            <a:endParaRPr/>
          </a:p>
        </p:txBody>
      </p:sp>
      <p:sp>
        <p:nvSpPr>
          <p:cNvPr id="390" name="Google Shape;390;p29"/>
          <p:cNvSpPr txBox="1"/>
          <p:nvPr/>
        </p:nvSpPr>
        <p:spPr>
          <a:xfrm>
            <a:off x="9009853" y="5206045"/>
            <a:ext cx="2565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391" name="Google Shape;391;p29"/>
          <p:cNvSpPr txBox="1"/>
          <p:nvPr/>
        </p:nvSpPr>
        <p:spPr>
          <a:xfrm>
            <a:off x="9009853" y="7784145"/>
            <a:ext cx="2565435"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263859"/>
                </a:solidFill>
                <a:latin typeface="Lato"/>
                <a:ea typeface="Lato"/>
                <a:cs typeface="Lato"/>
                <a:sym typeface="Lato"/>
              </a:rPr>
              <a:t>Guest 3</a:t>
            </a:r>
            <a:endParaRPr/>
          </a:p>
        </p:txBody>
      </p:sp>
      <p:sp>
        <p:nvSpPr>
          <p:cNvPr id="392" name="Google Shape;392;p29"/>
          <p:cNvSpPr txBox="1"/>
          <p:nvPr/>
        </p:nvSpPr>
        <p:spPr>
          <a:xfrm>
            <a:off x="5192621" y="2216150"/>
            <a:ext cx="2565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393" name="Google Shape;393;p29"/>
          <p:cNvSpPr txBox="1"/>
          <p:nvPr/>
        </p:nvSpPr>
        <p:spPr>
          <a:xfrm>
            <a:off x="5192621" y="4794250"/>
            <a:ext cx="2565435"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263859"/>
                </a:solidFill>
                <a:latin typeface="Lato"/>
                <a:ea typeface="Lato"/>
                <a:cs typeface="Lato"/>
                <a:sym typeface="Lato"/>
              </a:rPr>
              <a:t>Guest 2</a:t>
            </a:r>
            <a:endParaRPr/>
          </a:p>
        </p:txBody>
      </p:sp>
      <p:sp>
        <p:nvSpPr>
          <p:cNvPr id="394" name="Google Shape;394;p29"/>
          <p:cNvSpPr/>
          <p:nvPr/>
        </p:nvSpPr>
        <p:spPr>
          <a:xfrm rot="-1533020">
            <a:off x="15570837" y="-568502"/>
            <a:ext cx="3600005" cy="3682870"/>
          </a:xfrm>
          <a:custGeom>
            <a:rect b="b" l="l" r="r" t="t"/>
            <a:pathLst>
              <a:path extrusionOk="0" h="3682870" w="3600005">
                <a:moveTo>
                  <a:pt x="0" y="0"/>
                </a:moveTo>
                <a:lnTo>
                  <a:pt x="3600005" y="0"/>
                </a:lnTo>
                <a:lnTo>
                  <a:pt x="3600005" y="3682869"/>
                </a:lnTo>
                <a:lnTo>
                  <a:pt x="0" y="368286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0"/>
          <p:cNvPicPr preferRelativeResize="0"/>
          <p:nvPr/>
        </p:nvPicPr>
        <p:blipFill rotWithShape="1">
          <a:blip r:embed="rId3">
            <a:alphaModFix/>
          </a:blip>
          <a:srcRect b="30524" l="8719" r="71795" t="30285"/>
          <a:stretch/>
        </p:blipFill>
        <p:spPr>
          <a:xfrm>
            <a:off x="6290675" y="4498910"/>
            <a:ext cx="1932600" cy="2186700"/>
          </a:xfrm>
          <a:prstGeom prst="rect">
            <a:avLst/>
          </a:prstGeom>
          <a:noFill/>
          <a:ln>
            <a:noFill/>
          </a:ln>
        </p:spPr>
      </p:pic>
      <p:pic>
        <p:nvPicPr>
          <p:cNvPr id="400" name="Google Shape;400;p30"/>
          <p:cNvPicPr preferRelativeResize="0"/>
          <p:nvPr/>
        </p:nvPicPr>
        <p:blipFill rotWithShape="1">
          <a:blip r:embed="rId3">
            <a:alphaModFix/>
          </a:blip>
          <a:srcRect b="30403" l="30107" r="50407" t="30407"/>
          <a:stretch/>
        </p:blipFill>
        <p:spPr>
          <a:xfrm>
            <a:off x="8968260" y="4498920"/>
            <a:ext cx="1932600" cy="2186700"/>
          </a:xfrm>
          <a:prstGeom prst="rect">
            <a:avLst/>
          </a:prstGeom>
          <a:noFill/>
          <a:ln>
            <a:noFill/>
          </a:ln>
        </p:spPr>
      </p:pic>
      <p:pic>
        <p:nvPicPr>
          <p:cNvPr id="401" name="Google Shape;401;p30"/>
          <p:cNvPicPr preferRelativeResize="0"/>
          <p:nvPr/>
        </p:nvPicPr>
        <p:blipFill rotWithShape="1">
          <a:blip r:embed="rId3">
            <a:alphaModFix/>
          </a:blip>
          <a:srcRect b="30407" l="51135" r="29379" t="30403"/>
          <a:stretch/>
        </p:blipFill>
        <p:spPr>
          <a:xfrm>
            <a:off x="11824435" y="4498900"/>
            <a:ext cx="1932600" cy="2186700"/>
          </a:xfrm>
          <a:prstGeom prst="rect">
            <a:avLst/>
          </a:prstGeom>
          <a:noFill/>
          <a:ln>
            <a:noFill/>
          </a:ln>
        </p:spPr>
      </p:pic>
      <p:pic>
        <p:nvPicPr>
          <p:cNvPr id="402" name="Google Shape;402;p30"/>
          <p:cNvPicPr preferRelativeResize="0"/>
          <p:nvPr/>
        </p:nvPicPr>
        <p:blipFill rotWithShape="1">
          <a:blip r:embed="rId3">
            <a:alphaModFix/>
          </a:blip>
          <a:srcRect b="30930" l="71706" r="9150" t="30502"/>
          <a:stretch/>
        </p:blipFill>
        <p:spPr>
          <a:xfrm>
            <a:off x="14583631" y="4498925"/>
            <a:ext cx="1932600" cy="2186700"/>
          </a:xfrm>
          <a:prstGeom prst="rect">
            <a:avLst/>
          </a:prstGeom>
          <a:noFill/>
          <a:ln>
            <a:noFill/>
          </a:ln>
        </p:spPr>
      </p:pic>
      <p:sp>
        <p:nvSpPr>
          <p:cNvPr id="403" name="Google Shape;403;p30"/>
          <p:cNvSpPr txBox="1"/>
          <p:nvPr/>
        </p:nvSpPr>
        <p:spPr>
          <a:xfrm>
            <a:off x="6284555" y="7011631"/>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25" u="none" cap="none" strike="noStrike">
                <a:solidFill>
                  <a:srgbClr val="263859"/>
                </a:solidFill>
                <a:latin typeface="Lato"/>
                <a:ea typeface="Lato"/>
                <a:cs typeface="Lato"/>
                <a:sym typeface="Lato"/>
              </a:rPr>
              <a:t> Name</a:t>
            </a:r>
            <a:endParaRPr/>
          </a:p>
        </p:txBody>
      </p:sp>
      <p:sp>
        <p:nvSpPr>
          <p:cNvPr id="404" name="Google Shape;404;p30"/>
          <p:cNvSpPr txBox="1"/>
          <p:nvPr/>
        </p:nvSpPr>
        <p:spPr>
          <a:xfrm>
            <a:off x="6284555" y="7437072"/>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25" u="none" cap="none" strike="noStrike">
                <a:solidFill>
                  <a:srgbClr val="263859"/>
                </a:solidFill>
                <a:latin typeface="Lato"/>
                <a:ea typeface="Lato"/>
                <a:cs typeface="Lato"/>
                <a:sym typeface="Lato"/>
              </a:rPr>
              <a:t>Title or Position</a:t>
            </a:r>
            <a:endParaRPr/>
          </a:p>
        </p:txBody>
      </p:sp>
      <p:sp>
        <p:nvSpPr>
          <p:cNvPr id="405" name="Google Shape;405;p30"/>
          <p:cNvSpPr txBox="1"/>
          <p:nvPr/>
        </p:nvSpPr>
        <p:spPr>
          <a:xfrm>
            <a:off x="8962133" y="7011631"/>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25" u="none" cap="none" strike="noStrike">
                <a:solidFill>
                  <a:srgbClr val="263859"/>
                </a:solidFill>
                <a:latin typeface="Lato"/>
                <a:ea typeface="Lato"/>
                <a:cs typeface="Lato"/>
                <a:sym typeface="Lato"/>
              </a:rPr>
              <a:t> Name</a:t>
            </a:r>
            <a:endParaRPr/>
          </a:p>
        </p:txBody>
      </p:sp>
      <p:sp>
        <p:nvSpPr>
          <p:cNvPr id="406" name="Google Shape;406;p30"/>
          <p:cNvSpPr txBox="1"/>
          <p:nvPr/>
        </p:nvSpPr>
        <p:spPr>
          <a:xfrm>
            <a:off x="8962133" y="7437072"/>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25" u="none" cap="none" strike="noStrike">
                <a:solidFill>
                  <a:srgbClr val="263859"/>
                </a:solidFill>
                <a:latin typeface="Lato"/>
                <a:ea typeface="Lato"/>
                <a:cs typeface="Lato"/>
                <a:sym typeface="Lato"/>
              </a:rPr>
              <a:t>Title or Position</a:t>
            </a:r>
            <a:endParaRPr/>
          </a:p>
        </p:txBody>
      </p:sp>
      <p:sp>
        <p:nvSpPr>
          <p:cNvPr id="407" name="Google Shape;407;p30"/>
          <p:cNvSpPr txBox="1"/>
          <p:nvPr/>
        </p:nvSpPr>
        <p:spPr>
          <a:xfrm>
            <a:off x="11818305" y="7011631"/>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25" u="none" cap="none" strike="noStrike">
                <a:solidFill>
                  <a:srgbClr val="263859"/>
                </a:solidFill>
                <a:latin typeface="Lato"/>
                <a:ea typeface="Lato"/>
                <a:cs typeface="Lato"/>
                <a:sym typeface="Lato"/>
              </a:rPr>
              <a:t> Name</a:t>
            </a:r>
            <a:endParaRPr/>
          </a:p>
        </p:txBody>
      </p:sp>
      <p:sp>
        <p:nvSpPr>
          <p:cNvPr id="408" name="Google Shape;408;p30"/>
          <p:cNvSpPr txBox="1"/>
          <p:nvPr/>
        </p:nvSpPr>
        <p:spPr>
          <a:xfrm>
            <a:off x="11818305" y="7437072"/>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25" u="none" cap="none" strike="noStrike">
                <a:solidFill>
                  <a:srgbClr val="263859"/>
                </a:solidFill>
                <a:latin typeface="Lato"/>
                <a:ea typeface="Lato"/>
                <a:cs typeface="Lato"/>
                <a:sym typeface="Lato"/>
              </a:rPr>
              <a:t>Title or Position</a:t>
            </a:r>
            <a:endParaRPr/>
          </a:p>
        </p:txBody>
      </p:sp>
      <p:sp>
        <p:nvSpPr>
          <p:cNvPr id="409" name="Google Shape;409;p30"/>
          <p:cNvSpPr txBox="1"/>
          <p:nvPr/>
        </p:nvSpPr>
        <p:spPr>
          <a:xfrm>
            <a:off x="14577502" y="7011631"/>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25" u="none" cap="none" strike="noStrike">
                <a:solidFill>
                  <a:srgbClr val="263859"/>
                </a:solidFill>
                <a:latin typeface="Lato"/>
                <a:ea typeface="Lato"/>
                <a:cs typeface="Lato"/>
                <a:sym typeface="Lato"/>
              </a:rPr>
              <a:t> Name</a:t>
            </a:r>
            <a:endParaRPr/>
          </a:p>
        </p:txBody>
      </p:sp>
      <p:sp>
        <p:nvSpPr>
          <p:cNvPr id="410" name="Google Shape;410;p30"/>
          <p:cNvSpPr txBox="1"/>
          <p:nvPr/>
        </p:nvSpPr>
        <p:spPr>
          <a:xfrm>
            <a:off x="14577502" y="7437072"/>
            <a:ext cx="1944900" cy="28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25" u="none" cap="none" strike="noStrike">
                <a:solidFill>
                  <a:srgbClr val="263859"/>
                </a:solidFill>
                <a:latin typeface="Lato"/>
                <a:ea typeface="Lato"/>
                <a:cs typeface="Lato"/>
                <a:sym typeface="Lato"/>
              </a:rPr>
              <a:t>Title or Position</a:t>
            </a:r>
            <a:endParaRPr/>
          </a:p>
        </p:txBody>
      </p:sp>
      <p:sp>
        <p:nvSpPr>
          <p:cNvPr id="411" name="Google Shape;411;p30"/>
          <p:cNvSpPr txBox="1"/>
          <p:nvPr/>
        </p:nvSpPr>
        <p:spPr>
          <a:xfrm>
            <a:off x="6180828" y="1764170"/>
            <a:ext cx="4234732"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Our Team</a:t>
            </a:r>
            <a:endParaRPr/>
          </a:p>
        </p:txBody>
      </p:sp>
      <p:sp>
        <p:nvSpPr>
          <p:cNvPr id="412" name="Google Shape;412;p30"/>
          <p:cNvSpPr txBox="1"/>
          <p:nvPr/>
        </p:nvSpPr>
        <p:spPr>
          <a:xfrm>
            <a:off x="6180828" y="2821445"/>
            <a:ext cx="100485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413" name="Google Shape;413;p30"/>
          <p:cNvSpPr/>
          <p:nvPr/>
        </p:nvSpPr>
        <p:spPr>
          <a:xfrm>
            <a:off x="10415560" y="9258300"/>
            <a:ext cx="7924724" cy="1028700"/>
          </a:xfrm>
          <a:custGeom>
            <a:rect b="b" l="l" r="r" t="t"/>
            <a:pathLst>
              <a:path extrusionOk="0" h="270933" w="2087170">
                <a:moveTo>
                  <a:pt x="0" y="0"/>
                </a:moveTo>
                <a:lnTo>
                  <a:pt x="2087170" y="0"/>
                </a:lnTo>
                <a:lnTo>
                  <a:pt x="2087170" y="270933"/>
                </a:lnTo>
                <a:lnTo>
                  <a:pt x="0" y="270933"/>
                </a:lnTo>
                <a:lnTo>
                  <a:pt x="0" y="0"/>
                </a:lnTo>
              </a:path>
            </a:pathLst>
          </a:custGeom>
          <a:solidFill>
            <a:srgbClr val="DCEEFF">
              <a:alpha val="80000"/>
            </a:srgbClr>
          </a:solidFill>
          <a:ln>
            <a:noFill/>
          </a:ln>
        </p:spPr>
      </p:sp>
      <p:sp>
        <p:nvSpPr>
          <p:cNvPr id="414" name="Google Shape;414;p30"/>
          <p:cNvSpPr/>
          <p:nvPr/>
        </p:nvSpPr>
        <p:spPr>
          <a:xfrm rot="-222556">
            <a:off x="-457913" y="1764170"/>
            <a:ext cx="5914841" cy="8666434"/>
          </a:xfrm>
          <a:custGeom>
            <a:rect b="b" l="l" r="r" t="t"/>
            <a:pathLst>
              <a:path extrusionOk="0" h="8666434" w="5914841">
                <a:moveTo>
                  <a:pt x="0" y="0"/>
                </a:moveTo>
                <a:lnTo>
                  <a:pt x="5914841" y="0"/>
                </a:lnTo>
                <a:lnTo>
                  <a:pt x="5914841" y="8666435"/>
                </a:lnTo>
                <a:lnTo>
                  <a:pt x="0" y="866643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31"/>
          <p:cNvGrpSpPr/>
          <p:nvPr/>
        </p:nvGrpSpPr>
        <p:grpSpPr>
          <a:xfrm>
            <a:off x="-654437" y="2125109"/>
            <a:ext cx="19596874" cy="4770498"/>
            <a:chOff x="0" y="-47625"/>
            <a:chExt cx="3534567" cy="860425"/>
          </a:xfrm>
        </p:grpSpPr>
        <p:sp>
          <p:nvSpPr>
            <p:cNvPr id="420" name="Google Shape;420;p31"/>
            <p:cNvSpPr/>
            <p:nvPr/>
          </p:nvSpPr>
          <p:spPr>
            <a:xfrm>
              <a:off x="0" y="0"/>
              <a:ext cx="3534567" cy="625859"/>
            </a:xfrm>
            <a:custGeom>
              <a:rect b="b" l="l" r="r" t="t"/>
              <a:pathLst>
                <a:path extrusionOk="0" h="625859" w="3534567">
                  <a:moveTo>
                    <a:pt x="0" y="0"/>
                  </a:moveTo>
                  <a:lnTo>
                    <a:pt x="3534567" y="0"/>
                  </a:lnTo>
                  <a:lnTo>
                    <a:pt x="3534567" y="625859"/>
                  </a:lnTo>
                  <a:lnTo>
                    <a:pt x="0" y="625859"/>
                  </a:lnTo>
                  <a:lnTo>
                    <a:pt x="0" y="0"/>
                  </a:lnTo>
                </a:path>
              </a:pathLst>
            </a:custGeom>
            <a:solidFill>
              <a:srgbClr val="000000">
                <a:alpha val="0"/>
              </a:srgbClr>
            </a:solidFill>
            <a:ln cap="flat" cmpd="sng" w="38100">
              <a:solidFill>
                <a:srgbClr val="263859"/>
              </a:solidFill>
              <a:prstDash val="solid"/>
              <a:round/>
              <a:headEnd len="sm" w="sm" type="none"/>
              <a:tailEnd len="sm" w="sm" type="none"/>
            </a:ln>
          </p:spPr>
        </p:sp>
        <p:sp>
          <p:nvSpPr>
            <p:cNvPr id="421" name="Google Shape;421;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31"/>
          <p:cNvSpPr/>
          <p:nvPr/>
        </p:nvSpPr>
        <p:spPr>
          <a:xfrm>
            <a:off x="-117411" y="2705304"/>
            <a:ext cx="18522822" cy="2879826"/>
          </a:xfrm>
          <a:custGeom>
            <a:rect b="b" l="l" r="r" t="t"/>
            <a:pathLst>
              <a:path extrusionOk="0" h="519416" w="3340847">
                <a:moveTo>
                  <a:pt x="0" y="0"/>
                </a:moveTo>
                <a:lnTo>
                  <a:pt x="3340847" y="0"/>
                </a:lnTo>
                <a:lnTo>
                  <a:pt x="3340847" y="519416"/>
                </a:lnTo>
                <a:lnTo>
                  <a:pt x="0" y="519416"/>
                </a:lnTo>
                <a:lnTo>
                  <a:pt x="0" y="0"/>
                </a:lnTo>
              </a:path>
            </a:pathLst>
          </a:custGeom>
          <a:solidFill>
            <a:srgbClr val="F3F9FF">
              <a:alpha val="76862"/>
            </a:srgbClr>
          </a:solidFill>
          <a:ln>
            <a:noFill/>
          </a:ln>
        </p:spPr>
      </p:sp>
      <p:sp>
        <p:nvSpPr>
          <p:cNvPr id="423" name="Google Shape;423;p31"/>
          <p:cNvSpPr/>
          <p:nvPr/>
        </p:nvSpPr>
        <p:spPr>
          <a:xfrm>
            <a:off x="299002" y="-819142"/>
            <a:ext cx="6608942" cy="11459218"/>
          </a:xfrm>
          <a:custGeom>
            <a:rect b="b" l="l" r="r" t="t"/>
            <a:pathLst>
              <a:path extrusionOk="0" h="11459218" w="6608942">
                <a:moveTo>
                  <a:pt x="0" y="0"/>
                </a:moveTo>
                <a:lnTo>
                  <a:pt x="6608941" y="0"/>
                </a:lnTo>
                <a:lnTo>
                  <a:pt x="6608941" y="11459218"/>
                </a:lnTo>
                <a:lnTo>
                  <a:pt x="0" y="11459218"/>
                </a:lnTo>
                <a:lnTo>
                  <a:pt x="0" y="0"/>
                </a:lnTo>
                <a:close/>
              </a:path>
            </a:pathLst>
          </a:custGeom>
          <a:blipFill rotWithShape="1">
            <a:blip r:embed="rId3">
              <a:alphaModFix/>
            </a:blip>
            <a:stretch>
              <a:fillRect b="-18365" l="-1544" r="-299" t="0"/>
            </a:stretch>
          </a:blipFill>
          <a:ln>
            <a:noFill/>
          </a:ln>
        </p:spPr>
      </p:sp>
      <p:sp>
        <p:nvSpPr>
          <p:cNvPr id="424" name="Google Shape;424;p31"/>
          <p:cNvSpPr txBox="1"/>
          <p:nvPr/>
        </p:nvSpPr>
        <p:spPr>
          <a:xfrm>
            <a:off x="7450070" y="3300662"/>
            <a:ext cx="5471591" cy="92392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6000" u="none" cap="none" strike="noStrike">
                <a:solidFill>
                  <a:srgbClr val="263859"/>
                </a:solidFill>
                <a:latin typeface="Prata"/>
                <a:ea typeface="Prata"/>
                <a:cs typeface="Prata"/>
                <a:sym typeface="Prata"/>
              </a:rPr>
              <a:t>Thank you!</a:t>
            </a:r>
            <a:endParaRPr/>
          </a:p>
        </p:txBody>
      </p:sp>
      <p:sp>
        <p:nvSpPr>
          <p:cNvPr id="425" name="Google Shape;425;p31"/>
          <p:cNvSpPr txBox="1"/>
          <p:nvPr/>
        </p:nvSpPr>
        <p:spPr>
          <a:xfrm>
            <a:off x="7450070" y="4386592"/>
            <a:ext cx="85905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000" u="none" cap="none" strike="noStrike">
                <a:solidFill>
                  <a:srgbClr val="263859"/>
                </a:solidFill>
                <a:latin typeface="Lato"/>
                <a:ea typeface="Lato"/>
                <a:cs typeface="Lato"/>
                <a:sym typeface="Lato"/>
              </a:rPr>
              <a:t>Write a closing statement or call-to-action here.</a:t>
            </a:r>
            <a:endParaRPr/>
          </a:p>
        </p:txBody>
      </p:sp>
      <p:sp>
        <p:nvSpPr>
          <p:cNvPr id="426" name="Google Shape;426;p31"/>
          <p:cNvSpPr/>
          <p:nvPr/>
        </p:nvSpPr>
        <p:spPr>
          <a:xfrm>
            <a:off x="7450070" y="7603653"/>
            <a:ext cx="605069" cy="605069"/>
          </a:xfrm>
          <a:custGeom>
            <a:rect b="b" l="l" r="r" t="t"/>
            <a:pathLst>
              <a:path extrusionOk="0" h="605069" w="605069">
                <a:moveTo>
                  <a:pt x="0" y="0"/>
                </a:moveTo>
                <a:lnTo>
                  <a:pt x="605069" y="0"/>
                </a:lnTo>
                <a:lnTo>
                  <a:pt x="605069" y="605069"/>
                </a:lnTo>
                <a:lnTo>
                  <a:pt x="0" y="605069"/>
                </a:lnTo>
                <a:lnTo>
                  <a:pt x="0" y="0"/>
                </a:lnTo>
                <a:close/>
              </a:path>
            </a:pathLst>
          </a:custGeom>
          <a:blipFill rotWithShape="1">
            <a:blip r:embed="rId4">
              <a:alphaModFix/>
            </a:blip>
            <a:stretch>
              <a:fillRect b="0" l="0" r="0" t="0"/>
            </a:stretch>
          </a:blipFill>
          <a:ln>
            <a:noFill/>
          </a:ln>
        </p:spPr>
      </p:sp>
      <p:sp>
        <p:nvSpPr>
          <p:cNvPr id="427" name="Google Shape;427;p31"/>
          <p:cNvSpPr/>
          <p:nvPr/>
        </p:nvSpPr>
        <p:spPr>
          <a:xfrm>
            <a:off x="7450070" y="6583041"/>
            <a:ext cx="605069" cy="605069"/>
          </a:xfrm>
          <a:custGeom>
            <a:rect b="b" l="l" r="r" t="t"/>
            <a:pathLst>
              <a:path extrusionOk="0" h="605069" w="605069">
                <a:moveTo>
                  <a:pt x="0" y="0"/>
                </a:moveTo>
                <a:lnTo>
                  <a:pt x="605069" y="0"/>
                </a:lnTo>
                <a:lnTo>
                  <a:pt x="605069" y="605069"/>
                </a:lnTo>
                <a:lnTo>
                  <a:pt x="0" y="605069"/>
                </a:lnTo>
                <a:lnTo>
                  <a:pt x="0" y="0"/>
                </a:lnTo>
                <a:close/>
              </a:path>
            </a:pathLst>
          </a:custGeom>
          <a:blipFill rotWithShape="1">
            <a:blip r:embed="rId5">
              <a:alphaModFix/>
            </a:blip>
            <a:stretch>
              <a:fillRect b="0" l="0" r="0" t="0"/>
            </a:stretch>
          </a:blipFill>
          <a:ln>
            <a:noFill/>
          </a:ln>
        </p:spPr>
      </p:sp>
      <p:sp>
        <p:nvSpPr>
          <p:cNvPr id="428" name="Google Shape;428;p31"/>
          <p:cNvSpPr/>
          <p:nvPr/>
        </p:nvSpPr>
        <p:spPr>
          <a:xfrm>
            <a:off x="7450070" y="8624264"/>
            <a:ext cx="605069" cy="605069"/>
          </a:xfrm>
          <a:custGeom>
            <a:rect b="b" l="l" r="r" t="t"/>
            <a:pathLst>
              <a:path extrusionOk="0" h="605069" w="605069">
                <a:moveTo>
                  <a:pt x="0" y="0"/>
                </a:moveTo>
                <a:lnTo>
                  <a:pt x="605069" y="0"/>
                </a:lnTo>
                <a:lnTo>
                  <a:pt x="605069" y="605069"/>
                </a:lnTo>
                <a:lnTo>
                  <a:pt x="0" y="605069"/>
                </a:lnTo>
                <a:lnTo>
                  <a:pt x="0" y="0"/>
                </a:lnTo>
                <a:close/>
              </a:path>
            </a:pathLst>
          </a:custGeom>
          <a:blipFill rotWithShape="1">
            <a:blip r:embed="rId6">
              <a:alphaModFix/>
            </a:blip>
            <a:stretch>
              <a:fillRect b="0" l="0" r="0" t="0"/>
            </a:stretch>
          </a:blipFill>
          <a:ln>
            <a:noFill/>
          </a:ln>
        </p:spPr>
      </p:sp>
      <p:sp>
        <p:nvSpPr>
          <p:cNvPr id="429" name="Google Shape;429;p31"/>
          <p:cNvSpPr txBox="1"/>
          <p:nvPr/>
        </p:nvSpPr>
        <p:spPr>
          <a:xfrm>
            <a:off x="8399724" y="6700567"/>
            <a:ext cx="5161500" cy="3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263859"/>
                </a:solidFill>
                <a:latin typeface="Lato"/>
                <a:ea typeface="Lato"/>
                <a:cs typeface="Lato"/>
                <a:sym typeface="Lato"/>
              </a:rPr>
              <a:t>Level 1, Canva Building, NSW, 2000</a:t>
            </a:r>
            <a:endParaRPr/>
          </a:p>
        </p:txBody>
      </p:sp>
      <p:sp>
        <p:nvSpPr>
          <p:cNvPr id="430" name="Google Shape;430;p31"/>
          <p:cNvSpPr txBox="1"/>
          <p:nvPr/>
        </p:nvSpPr>
        <p:spPr>
          <a:xfrm>
            <a:off x="8399724" y="7721178"/>
            <a:ext cx="5161500" cy="3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263859"/>
                </a:solidFill>
                <a:latin typeface="Lato"/>
                <a:ea typeface="Lato"/>
                <a:cs typeface="Lato"/>
                <a:sym typeface="Lato"/>
              </a:rPr>
              <a:t>weddingscanva.com.au</a:t>
            </a:r>
            <a:endParaRPr/>
          </a:p>
        </p:txBody>
      </p:sp>
      <p:sp>
        <p:nvSpPr>
          <p:cNvPr id="431" name="Google Shape;431;p31"/>
          <p:cNvSpPr txBox="1"/>
          <p:nvPr/>
        </p:nvSpPr>
        <p:spPr>
          <a:xfrm>
            <a:off x="8399724" y="8741790"/>
            <a:ext cx="5161500" cy="3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952" u="none" cap="none" strike="noStrike">
                <a:solidFill>
                  <a:srgbClr val="263859"/>
                </a:solidFill>
                <a:latin typeface="Lato"/>
                <a:ea typeface="Lato"/>
                <a:cs typeface="Lato"/>
                <a:sym typeface="Lato"/>
              </a:rPr>
              <a:t>@weddingscanva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nvSpPr>
        <p:spPr>
          <a:xfrm>
            <a:off x="6220453" y="3577319"/>
            <a:ext cx="9933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How to Use This Presentation</a:t>
            </a:r>
            <a:endParaRPr/>
          </a:p>
        </p:txBody>
      </p:sp>
      <p:sp>
        <p:nvSpPr>
          <p:cNvPr id="97" name="Google Shape;97;p14"/>
          <p:cNvSpPr txBox="1"/>
          <p:nvPr/>
        </p:nvSpPr>
        <p:spPr>
          <a:xfrm>
            <a:off x="6220453" y="5499419"/>
            <a:ext cx="3241800" cy="300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500" u="none" cap="none" strike="noStrike">
                <a:solidFill>
                  <a:srgbClr val="263859"/>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l">
              <a:lnSpc>
                <a:spcPct val="100000"/>
              </a:lnSpc>
              <a:spcBef>
                <a:spcPts val="0"/>
              </a:spcBef>
              <a:spcAft>
                <a:spcPts val="0"/>
              </a:spcAft>
              <a:buNone/>
            </a:pPr>
            <a:r>
              <a:t/>
            </a:r>
            <a:endParaRPr b="0" i="0" sz="15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1500" u="sng" cap="none" strike="noStrike">
                <a:solidFill>
                  <a:srgbClr val="263859"/>
                </a:solidFill>
                <a:latin typeface="Lato"/>
                <a:ea typeface="Lato"/>
                <a:cs typeface="Lato"/>
                <a:sym typeface="Lato"/>
              </a:rPr>
              <a:t>Alternative:</a:t>
            </a:r>
            <a:r>
              <a:rPr b="0" i="0" lang="en-US" sz="1500" u="none" cap="none" strike="noStrike">
                <a:solidFill>
                  <a:srgbClr val="263859"/>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98" name="Google Shape;98;p14"/>
          <p:cNvSpPr txBox="1"/>
          <p:nvPr/>
        </p:nvSpPr>
        <p:spPr>
          <a:xfrm>
            <a:off x="6220453" y="4881589"/>
            <a:ext cx="21177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500" u="none" cap="none" strike="noStrike">
                <a:solidFill>
                  <a:srgbClr val="263859"/>
                </a:solidFill>
                <a:latin typeface="Lato"/>
                <a:ea typeface="Lato"/>
                <a:cs typeface="Lato"/>
                <a:sym typeface="Lato"/>
              </a:rPr>
              <a:t>Google Slides</a:t>
            </a:r>
            <a:endParaRPr sz="2500"/>
          </a:p>
        </p:txBody>
      </p:sp>
      <p:sp>
        <p:nvSpPr>
          <p:cNvPr id="99" name="Google Shape;99;p14"/>
          <p:cNvSpPr txBox="1"/>
          <p:nvPr/>
        </p:nvSpPr>
        <p:spPr>
          <a:xfrm>
            <a:off x="10318799" y="5499419"/>
            <a:ext cx="3105300" cy="25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500" u="none" cap="none" strike="noStrike">
                <a:solidFill>
                  <a:srgbClr val="263859"/>
                </a:solidFill>
                <a:latin typeface="Lato"/>
                <a:ea typeface="Lato"/>
                <a:cs typeface="Lato"/>
                <a:sym typeface="Lato"/>
              </a:rPr>
              <a:t>Click on the "PowerPoint" button below this presentation preview. Start editing your presentation.</a:t>
            </a:r>
            <a:endParaRPr/>
          </a:p>
          <a:p>
            <a:pPr indent="0" lvl="0" marL="0" marR="0" rtl="0" algn="l">
              <a:lnSpc>
                <a:spcPct val="100000"/>
              </a:lnSpc>
              <a:spcBef>
                <a:spcPts val="0"/>
              </a:spcBef>
              <a:spcAft>
                <a:spcPts val="0"/>
              </a:spcAft>
              <a:buNone/>
            </a:pPr>
            <a:r>
              <a:t/>
            </a:r>
            <a:endParaRPr b="0" i="0" sz="15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1500" u="sng" cap="none" strike="noStrike">
                <a:solidFill>
                  <a:srgbClr val="263859"/>
                </a:solidFill>
                <a:latin typeface="Lato"/>
                <a:ea typeface="Lato"/>
                <a:cs typeface="Lato"/>
                <a:sym typeface="Lato"/>
              </a:rPr>
              <a:t>Alternative:</a:t>
            </a:r>
            <a:r>
              <a:rPr b="0" i="0" lang="en-US" sz="1500" u="none" cap="none" strike="noStrike">
                <a:solidFill>
                  <a:srgbClr val="263859"/>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100" name="Google Shape;100;p14"/>
          <p:cNvSpPr txBox="1"/>
          <p:nvPr/>
        </p:nvSpPr>
        <p:spPr>
          <a:xfrm>
            <a:off x="10318799" y="4881589"/>
            <a:ext cx="19785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500" u="none" cap="none" strike="noStrike">
                <a:solidFill>
                  <a:srgbClr val="263859"/>
                </a:solidFill>
                <a:latin typeface="Lato"/>
                <a:ea typeface="Lato"/>
                <a:cs typeface="Lato"/>
                <a:sym typeface="Lato"/>
              </a:rPr>
              <a:t>PowerPoint</a:t>
            </a:r>
            <a:endParaRPr sz="2500"/>
          </a:p>
        </p:txBody>
      </p:sp>
      <p:sp>
        <p:nvSpPr>
          <p:cNvPr id="101" name="Google Shape;101;p14"/>
          <p:cNvSpPr txBox="1"/>
          <p:nvPr/>
        </p:nvSpPr>
        <p:spPr>
          <a:xfrm>
            <a:off x="14278094" y="5499419"/>
            <a:ext cx="26436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500" u="none" cap="none" strike="noStrike">
                <a:solidFill>
                  <a:srgbClr val="263859"/>
                </a:solidFill>
                <a:latin typeface="Lato"/>
                <a:ea typeface="Lato"/>
                <a:cs typeface="Lato"/>
                <a:sym typeface="Lato"/>
              </a:rPr>
              <a:t>Click on the "Canva" button under this presentation preview. Start editing your presentation. You need to sign in to your Canva account.</a:t>
            </a:r>
            <a:endParaRPr/>
          </a:p>
        </p:txBody>
      </p:sp>
      <p:sp>
        <p:nvSpPr>
          <p:cNvPr id="102" name="Google Shape;102;p14"/>
          <p:cNvSpPr txBox="1"/>
          <p:nvPr/>
        </p:nvSpPr>
        <p:spPr>
          <a:xfrm>
            <a:off x="14278094" y="4881589"/>
            <a:ext cx="13296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500" u="none" cap="none" strike="noStrike">
                <a:solidFill>
                  <a:srgbClr val="263859"/>
                </a:solidFill>
                <a:latin typeface="Lato"/>
                <a:ea typeface="Lato"/>
                <a:cs typeface="Lato"/>
                <a:sym typeface="Lato"/>
              </a:rPr>
              <a:t>Canva</a:t>
            </a:r>
            <a:endParaRPr sz="2500"/>
          </a:p>
        </p:txBody>
      </p:sp>
      <p:sp>
        <p:nvSpPr>
          <p:cNvPr id="103" name="Google Shape;103;p14"/>
          <p:cNvSpPr/>
          <p:nvPr/>
        </p:nvSpPr>
        <p:spPr>
          <a:xfrm>
            <a:off x="0" y="54856"/>
            <a:ext cx="5513354" cy="11110033"/>
          </a:xfrm>
          <a:custGeom>
            <a:rect b="b" l="l" r="r" t="t"/>
            <a:pathLst>
              <a:path extrusionOk="0" h="11110033" w="5513354">
                <a:moveTo>
                  <a:pt x="0" y="0"/>
                </a:moveTo>
                <a:lnTo>
                  <a:pt x="5513354" y="0"/>
                </a:lnTo>
                <a:lnTo>
                  <a:pt x="5513354" y="11110034"/>
                </a:lnTo>
                <a:lnTo>
                  <a:pt x="0" y="1111003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32"/>
          <p:cNvGrpSpPr/>
          <p:nvPr/>
        </p:nvGrpSpPr>
        <p:grpSpPr>
          <a:xfrm>
            <a:off x="-117411" y="-264050"/>
            <a:ext cx="8149884" cy="10551050"/>
            <a:chOff x="0" y="-47625"/>
            <a:chExt cx="1469944" cy="1903028"/>
          </a:xfrm>
        </p:grpSpPr>
        <p:sp>
          <p:nvSpPr>
            <p:cNvPr id="437" name="Google Shape;437;p32"/>
            <p:cNvSpPr/>
            <p:nvPr/>
          </p:nvSpPr>
          <p:spPr>
            <a:xfrm>
              <a:off x="0" y="0"/>
              <a:ext cx="1469944" cy="1855403"/>
            </a:xfrm>
            <a:custGeom>
              <a:rect b="b" l="l" r="r" t="t"/>
              <a:pathLst>
                <a:path extrusionOk="0" h="1855403" w="1469944">
                  <a:moveTo>
                    <a:pt x="0" y="0"/>
                  </a:moveTo>
                  <a:lnTo>
                    <a:pt x="1469944" y="0"/>
                  </a:lnTo>
                  <a:lnTo>
                    <a:pt x="1469944" y="1855403"/>
                  </a:lnTo>
                  <a:lnTo>
                    <a:pt x="0" y="1855403"/>
                  </a:lnTo>
                  <a:lnTo>
                    <a:pt x="0" y="0"/>
                  </a:lnTo>
                </a:path>
              </a:pathLst>
            </a:custGeom>
            <a:solidFill>
              <a:srgbClr val="F3F9FF">
                <a:alpha val="76862"/>
              </a:srgbClr>
            </a:solidFill>
            <a:ln>
              <a:noFill/>
            </a:ln>
          </p:spPr>
        </p:sp>
        <p:sp>
          <p:nvSpPr>
            <p:cNvPr id="438" name="Google Shape;438;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9" name="Google Shape;439;p32"/>
          <p:cNvSpPr txBox="1"/>
          <p:nvPr/>
        </p:nvSpPr>
        <p:spPr>
          <a:xfrm>
            <a:off x="1028700" y="2409590"/>
            <a:ext cx="502990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Resource Page</a:t>
            </a:r>
            <a:endParaRPr/>
          </a:p>
        </p:txBody>
      </p:sp>
      <p:sp>
        <p:nvSpPr>
          <p:cNvPr id="440" name="Google Shape;440;p32"/>
          <p:cNvSpPr txBox="1"/>
          <p:nvPr/>
        </p:nvSpPr>
        <p:spPr>
          <a:xfrm>
            <a:off x="1028700" y="3582525"/>
            <a:ext cx="6459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Titles: Prata</a:t>
            </a:r>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Headers: Lato Bold</a:t>
            </a:r>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Body Copy: Lato Regular</a:t>
            </a:r>
            <a:endParaRPr/>
          </a:p>
          <a:p>
            <a:pPr indent="0" lvl="0" marL="0" marR="0" rtl="0" algn="l">
              <a:lnSpc>
                <a:spcPct val="100000"/>
              </a:lnSpc>
              <a:spcBef>
                <a:spcPts val="0"/>
              </a:spcBef>
              <a:spcAft>
                <a:spcPts val="0"/>
              </a:spcAft>
              <a:buNone/>
            </a:pPr>
            <a:r>
              <a:t/>
            </a:r>
            <a:endParaRPr b="1"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p:txBody>
      </p:sp>
      <p:sp>
        <p:nvSpPr>
          <p:cNvPr id="441" name="Google Shape;441;p32"/>
          <p:cNvSpPr/>
          <p:nvPr/>
        </p:nvSpPr>
        <p:spPr>
          <a:xfrm>
            <a:off x="8758829" y="5629883"/>
            <a:ext cx="8500471" cy="3046002"/>
          </a:xfrm>
          <a:custGeom>
            <a:rect b="b" l="l" r="r" t="t"/>
            <a:pathLst>
              <a:path extrusionOk="0" h="3046002" w="8500471">
                <a:moveTo>
                  <a:pt x="0" y="0"/>
                </a:moveTo>
                <a:lnTo>
                  <a:pt x="8500471" y="0"/>
                </a:lnTo>
                <a:lnTo>
                  <a:pt x="8500471" y="3046002"/>
                </a:lnTo>
                <a:lnTo>
                  <a:pt x="0" y="3046002"/>
                </a:lnTo>
                <a:lnTo>
                  <a:pt x="0" y="0"/>
                </a:lnTo>
                <a:close/>
              </a:path>
            </a:pathLst>
          </a:custGeom>
          <a:blipFill rotWithShape="1">
            <a:blip r:embed="rId3">
              <a:alphaModFix/>
            </a:blip>
            <a:stretch>
              <a:fillRect b="0" l="0" r="0" t="0"/>
            </a:stretch>
          </a:blipFill>
          <a:ln>
            <a:noFill/>
          </a:ln>
        </p:spPr>
      </p:sp>
      <p:sp>
        <p:nvSpPr>
          <p:cNvPr id="442" name="Google Shape;442;p32"/>
          <p:cNvSpPr/>
          <p:nvPr/>
        </p:nvSpPr>
        <p:spPr>
          <a:xfrm>
            <a:off x="12245441" y="1611115"/>
            <a:ext cx="1994313" cy="4018767"/>
          </a:xfrm>
          <a:custGeom>
            <a:rect b="b" l="l" r="r" t="t"/>
            <a:pathLst>
              <a:path extrusionOk="0" h="4018767" w="1994313">
                <a:moveTo>
                  <a:pt x="0" y="0"/>
                </a:moveTo>
                <a:lnTo>
                  <a:pt x="1994313" y="0"/>
                </a:lnTo>
                <a:lnTo>
                  <a:pt x="1994313" y="4018768"/>
                </a:lnTo>
                <a:lnTo>
                  <a:pt x="0" y="4018768"/>
                </a:lnTo>
                <a:lnTo>
                  <a:pt x="0" y="0"/>
                </a:lnTo>
                <a:close/>
              </a:path>
            </a:pathLst>
          </a:custGeom>
          <a:blipFill rotWithShape="1">
            <a:blip r:embed="rId4">
              <a:alphaModFix/>
            </a:blip>
            <a:stretch>
              <a:fillRect b="0" l="0" r="0" t="0"/>
            </a:stretch>
          </a:blipFill>
          <a:ln>
            <a:noFill/>
          </a:ln>
        </p:spPr>
      </p:sp>
      <p:sp>
        <p:nvSpPr>
          <p:cNvPr id="443" name="Google Shape;443;p32"/>
          <p:cNvSpPr/>
          <p:nvPr/>
        </p:nvSpPr>
        <p:spPr>
          <a:xfrm>
            <a:off x="14687358" y="1611115"/>
            <a:ext cx="1845406" cy="4018767"/>
          </a:xfrm>
          <a:custGeom>
            <a:rect b="b" l="l" r="r" t="t"/>
            <a:pathLst>
              <a:path extrusionOk="0" h="4018767" w="1845406">
                <a:moveTo>
                  <a:pt x="0" y="0"/>
                </a:moveTo>
                <a:lnTo>
                  <a:pt x="1845407" y="0"/>
                </a:lnTo>
                <a:lnTo>
                  <a:pt x="1845407" y="4018768"/>
                </a:lnTo>
                <a:lnTo>
                  <a:pt x="0" y="4018768"/>
                </a:lnTo>
                <a:lnTo>
                  <a:pt x="0" y="0"/>
                </a:lnTo>
                <a:close/>
              </a:path>
            </a:pathLst>
          </a:custGeom>
          <a:blipFill rotWithShape="1">
            <a:blip r:embed="rId5">
              <a:alphaModFix/>
            </a:blip>
            <a:stretch>
              <a:fillRect b="0" l="0" r="-34199" t="0"/>
            </a:stretch>
          </a:blipFill>
          <a:ln>
            <a:noFill/>
          </a:ln>
        </p:spPr>
      </p:sp>
      <p:sp>
        <p:nvSpPr>
          <p:cNvPr id="444" name="Google Shape;444;p32"/>
          <p:cNvSpPr/>
          <p:nvPr/>
        </p:nvSpPr>
        <p:spPr>
          <a:xfrm>
            <a:off x="9313230" y="1611115"/>
            <a:ext cx="2742809" cy="4018767"/>
          </a:xfrm>
          <a:custGeom>
            <a:rect b="b" l="l" r="r" t="t"/>
            <a:pathLst>
              <a:path extrusionOk="0" h="4018767" w="2742809">
                <a:moveTo>
                  <a:pt x="0" y="0"/>
                </a:moveTo>
                <a:lnTo>
                  <a:pt x="2742809" y="0"/>
                </a:lnTo>
                <a:lnTo>
                  <a:pt x="2742809" y="4018768"/>
                </a:lnTo>
                <a:lnTo>
                  <a:pt x="0" y="401876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grpSp>
        <p:nvGrpSpPr>
          <p:cNvPr id="449" name="Google Shape;449;p33"/>
          <p:cNvGrpSpPr/>
          <p:nvPr/>
        </p:nvGrpSpPr>
        <p:grpSpPr>
          <a:xfrm>
            <a:off x="-117411" y="-264050"/>
            <a:ext cx="8149884" cy="10551050"/>
            <a:chOff x="0" y="-47625"/>
            <a:chExt cx="1469944" cy="1903028"/>
          </a:xfrm>
        </p:grpSpPr>
        <p:sp>
          <p:nvSpPr>
            <p:cNvPr id="450" name="Google Shape;450;p33"/>
            <p:cNvSpPr/>
            <p:nvPr/>
          </p:nvSpPr>
          <p:spPr>
            <a:xfrm>
              <a:off x="0" y="0"/>
              <a:ext cx="1469944" cy="1855403"/>
            </a:xfrm>
            <a:custGeom>
              <a:rect b="b" l="l" r="r" t="t"/>
              <a:pathLst>
                <a:path extrusionOk="0" h="1855403" w="1469944">
                  <a:moveTo>
                    <a:pt x="0" y="0"/>
                  </a:moveTo>
                  <a:lnTo>
                    <a:pt x="1469944" y="0"/>
                  </a:lnTo>
                  <a:lnTo>
                    <a:pt x="1469944" y="1855403"/>
                  </a:lnTo>
                  <a:lnTo>
                    <a:pt x="0" y="1855403"/>
                  </a:lnTo>
                  <a:lnTo>
                    <a:pt x="0" y="0"/>
                  </a:lnTo>
                </a:path>
              </a:pathLst>
            </a:custGeom>
            <a:solidFill>
              <a:srgbClr val="F3F9FF">
                <a:alpha val="76862"/>
              </a:srgbClr>
            </a:solidFill>
            <a:ln>
              <a:noFill/>
            </a:ln>
          </p:spPr>
        </p:sp>
        <p:sp>
          <p:nvSpPr>
            <p:cNvPr id="451" name="Google Shape;451;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33"/>
          <p:cNvSpPr txBox="1"/>
          <p:nvPr/>
        </p:nvSpPr>
        <p:spPr>
          <a:xfrm>
            <a:off x="1028700" y="2409590"/>
            <a:ext cx="502990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Resource Page</a:t>
            </a:r>
            <a:endParaRPr/>
          </a:p>
        </p:txBody>
      </p:sp>
      <p:sp>
        <p:nvSpPr>
          <p:cNvPr id="453" name="Google Shape;453;p33"/>
          <p:cNvSpPr txBox="1"/>
          <p:nvPr/>
        </p:nvSpPr>
        <p:spPr>
          <a:xfrm>
            <a:off x="1028700" y="3582525"/>
            <a:ext cx="6459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Titles: Prata</a:t>
            </a:r>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Headers: Lato Bold</a:t>
            </a:r>
            <a:endParaRPr/>
          </a:p>
          <a:p>
            <a:pPr indent="0" lvl="0" marL="0" marR="0" rtl="0" algn="l">
              <a:lnSpc>
                <a:spcPct val="100000"/>
              </a:lnSpc>
              <a:spcBef>
                <a:spcPts val="0"/>
              </a:spcBef>
              <a:spcAft>
                <a:spcPts val="0"/>
              </a:spcAft>
              <a:buNone/>
            </a:pPr>
            <a:r>
              <a:rPr b="1" i="0" lang="en-US" sz="2000" u="none" cap="none" strike="noStrike">
                <a:solidFill>
                  <a:srgbClr val="263859"/>
                </a:solidFill>
                <a:latin typeface="Lato"/>
                <a:ea typeface="Lato"/>
                <a:cs typeface="Lato"/>
                <a:sym typeface="Lato"/>
              </a:rPr>
              <a:t>Body Copy: Lato Regular</a:t>
            </a:r>
            <a:endParaRPr/>
          </a:p>
          <a:p>
            <a:pPr indent="0" lvl="0" marL="0" marR="0" rtl="0" algn="l">
              <a:lnSpc>
                <a:spcPct val="100000"/>
              </a:lnSpc>
              <a:spcBef>
                <a:spcPts val="0"/>
              </a:spcBef>
              <a:spcAft>
                <a:spcPts val="0"/>
              </a:spcAft>
              <a:buNone/>
            </a:pPr>
            <a:r>
              <a:t/>
            </a:r>
            <a:endParaRPr b="1"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263859"/>
              </a:solidFill>
              <a:latin typeface="Lato"/>
              <a:ea typeface="Lato"/>
              <a:cs typeface="Lato"/>
              <a:sym typeface="Lato"/>
            </a:endParaRPr>
          </a:p>
        </p:txBody>
      </p:sp>
      <p:sp>
        <p:nvSpPr>
          <p:cNvPr id="454" name="Google Shape;454;p33"/>
          <p:cNvSpPr/>
          <p:nvPr/>
        </p:nvSpPr>
        <p:spPr>
          <a:xfrm>
            <a:off x="10444610" y="3927097"/>
            <a:ext cx="2496496" cy="2553960"/>
          </a:xfrm>
          <a:custGeom>
            <a:rect b="b" l="l" r="r" t="t"/>
            <a:pathLst>
              <a:path extrusionOk="0" h="2553960" w="2496496">
                <a:moveTo>
                  <a:pt x="0" y="0"/>
                </a:moveTo>
                <a:lnTo>
                  <a:pt x="2496496" y="0"/>
                </a:lnTo>
                <a:lnTo>
                  <a:pt x="2496496" y="2553960"/>
                </a:lnTo>
                <a:lnTo>
                  <a:pt x="0" y="2553960"/>
                </a:lnTo>
                <a:lnTo>
                  <a:pt x="0" y="0"/>
                </a:lnTo>
                <a:close/>
              </a:path>
            </a:pathLst>
          </a:custGeom>
          <a:blipFill rotWithShape="1">
            <a:blip r:embed="rId3">
              <a:alphaModFix/>
            </a:blip>
            <a:stretch>
              <a:fillRect b="0" l="0" r="0" t="0"/>
            </a:stretch>
          </a:blipFill>
          <a:ln>
            <a:noFill/>
          </a:ln>
        </p:spPr>
      </p:sp>
      <p:cxnSp>
        <p:nvCxnSpPr>
          <p:cNvPr id="455" name="Google Shape;455;p33"/>
          <p:cNvCxnSpPr/>
          <p:nvPr/>
        </p:nvCxnSpPr>
        <p:spPr>
          <a:xfrm rot="10800000">
            <a:off x="13629491" y="2398653"/>
            <a:ext cx="0" cy="5409797"/>
          </a:xfrm>
          <a:prstGeom prst="straightConnector1">
            <a:avLst/>
          </a:prstGeom>
          <a:noFill/>
          <a:ln cap="flat" cmpd="sng" w="28575">
            <a:solidFill>
              <a:srgbClr val="B5D2F6"/>
            </a:solidFill>
            <a:prstDash val="dot"/>
            <a:round/>
            <a:headEnd len="sm" w="sm" type="none"/>
            <a:tailEnd len="sm" w="sm" type="none"/>
          </a:ln>
        </p:spPr>
      </p:cxnSp>
      <p:sp>
        <p:nvSpPr>
          <p:cNvPr id="456" name="Google Shape;456;p33"/>
          <p:cNvSpPr/>
          <p:nvPr/>
        </p:nvSpPr>
        <p:spPr>
          <a:xfrm>
            <a:off x="14662545" y="4670818"/>
            <a:ext cx="945365" cy="945365"/>
          </a:xfrm>
          <a:custGeom>
            <a:rect b="b" l="l" r="r" t="t"/>
            <a:pathLst>
              <a:path extrusionOk="0" h="945365" w="945365">
                <a:moveTo>
                  <a:pt x="0" y="0"/>
                </a:moveTo>
                <a:lnTo>
                  <a:pt x="945364" y="0"/>
                </a:lnTo>
                <a:lnTo>
                  <a:pt x="945364" y="945364"/>
                </a:lnTo>
                <a:lnTo>
                  <a:pt x="0" y="945364"/>
                </a:lnTo>
                <a:lnTo>
                  <a:pt x="0" y="0"/>
                </a:lnTo>
                <a:close/>
              </a:path>
            </a:pathLst>
          </a:custGeom>
          <a:blipFill rotWithShape="1">
            <a:blip r:embed="rId4">
              <a:alphaModFix/>
            </a:blip>
            <a:stretch>
              <a:fillRect b="0" l="0" r="0" t="0"/>
            </a:stretch>
          </a:blipFill>
          <a:ln>
            <a:noFill/>
          </a:ln>
        </p:spPr>
      </p:sp>
      <p:sp>
        <p:nvSpPr>
          <p:cNvPr id="457" name="Google Shape;457;p33"/>
          <p:cNvSpPr/>
          <p:nvPr/>
        </p:nvSpPr>
        <p:spPr>
          <a:xfrm>
            <a:off x="14662545" y="3076206"/>
            <a:ext cx="945365" cy="945365"/>
          </a:xfrm>
          <a:custGeom>
            <a:rect b="b" l="l" r="r" t="t"/>
            <a:pathLst>
              <a:path extrusionOk="0" h="945365" w="945365">
                <a:moveTo>
                  <a:pt x="0" y="0"/>
                </a:moveTo>
                <a:lnTo>
                  <a:pt x="945364" y="0"/>
                </a:lnTo>
                <a:lnTo>
                  <a:pt x="945364" y="945365"/>
                </a:lnTo>
                <a:lnTo>
                  <a:pt x="0" y="945365"/>
                </a:lnTo>
                <a:lnTo>
                  <a:pt x="0" y="0"/>
                </a:lnTo>
                <a:close/>
              </a:path>
            </a:pathLst>
          </a:custGeom>
          <a:blipFill rotWithShape="1">
            <a:blip r:embed="rId5">
              <a:alphaModFix/>
            </a:blip>
            <a:stretch>
              <a:fillRect b="0" l="0" r="0" t="0"/>
            </a:stretch>
          </a:blipFill>
          <a:ln>
            <a:noFill/>
          </a:ln>
        </p:spPr>
      </p:sp>
      <p:sp>
        <p:nvSpPr>
          <p:cNvPr id="458" name="Google Shape;458;p33"/>
          <p:cNvSpPr/>
          <p:nvPr/>
        </p:nvSpPr>
        <p:spPr>
          <a:xfrm>
            <a:off x="14662545" y="6265429"/>
            <a:ext cx="945365" cy="945365"/>
          </a:xfrm>
          <a:custGeom>
            <a:rect b="b" l="l" r="r" t="t"/>
            <a:pathLst>
              <a:path extrusionOk="0" h="945365" w="945365">
                <a:moveTo>
                  <a:pt x="0" y="0"/>
                </a:moveTo>
                <a:lnTo>
                  <a:pt x="945364" y="0"/>
                </a:lnTo>
                <a:lnTo>
                  <a:pt x="945364" y="945365"/>
                </a:lnTo>
                <a:lnTo>
                  <a:pt x="0" y="94536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4"/>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38100">
            <a:solidFill>
              <a:srgbClr val="263859">
                <a:alpha val="80000"/>
              </a:srgbClr>
            </a:solidFill>
            <a:prstDash val="solid"/>
            <a:round/>
            <a:headEnd len="sm" w="sm" type="none"/>
            <a:tailEnd len="sm" w="sm" type="none"/>
          </a:ln>
        </p:spPr>
      </p:sp>
      <p:sp>
        <p:nvSpPr>
          <p:cNvPr id="464" name="Google Shape;464;p34"/>
          <p:cNvSpPr/>
          <p:nvPr/>
        </p:nvSpPr>
        <p:spPr>
          <a:xfrm>
            <a:off x="2955132" y="3462755"/>
            <a:ext cx="4002297" cy="1000574"/>
          </a:xfrm>
          <a:custGeom>
            <a:rect b="b" l="l" r="r" t="t"/>
            <a:pathLst>
              <a:path extrusionOk="0" h="1000574" w="4002297">
                <a:moveTo>
                  <a:pt x="0" y="0"/>
                </a:moveTo>
                <a:lnTo>
                  <a:pt x="4002296" y="0"/>
                </a:lnTo>
                <a:lnTo>
                  <a:pt x="4002296" y="1000574"/>
                </a:lnTo>
                <a:lnTo>
                  <a:pt x="0" y="1000574"/>
                </a:lnTo>
                <a:lnTo>
                  <a:pt x="0" y="0"/>
                </a:lnTo>
                <a:close/>
              </a:path>
            </a:pathLst>
          </a:custGeom>
          <a:blipFill rotWithShape="1">
            <a:blip r:embed="rId3">
              <a:alphaModFix/>
            </a:blip>
            <a:stretch>
              <a:fillRect b="0" l="0" r="0" t="0"/>
            </a:stretch>
          </a:blipFill>
          <a:ln>
            <a:noFill/>
          </a:ln>
        </p:spPr>
      </p:sp>
      <p:sp>
        <p:nvSpPr>
          <p:cNvPr id="465" name="Google Shape;465;p34"/>
          <p:cNvSpPr txBox="1"/>
          <p:nvPr/>
        </p:nvSpPr>
        <p:spPr>
          <a:xfrm>
            <a:off x="2955132" y="2291171"/>
            <a:ext cx="77262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Credits</a:t>
            </a:r>
            <a:endParaRPr/>
          </a:p>
        </p:txBody>
      </p:sp>
      <p:sp>
        <p:nvSpPr>
          <p:cNvPr id="466" name="Google Shape;466;p34"/>
          <p:cNvSpPr txBox="1"/>
          <p:nvPr/>
        </p:nvSpPr>
        <p:spPr>
          <a:xfrm>
            <a:off x="2955132" y="4872904"/>
            <a:ext cx="6973200" cy="307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This presentation template is free for everyone to use thanks to the following:</a:t>
            </a:r>
            <a:endParaRPr/>
          </a:p>
          <a:p>
            <a:pPr indent="0" lvl="0" marL="0" marR="0" rtl="0" algn="l">
              <a:lnSpc>
                <a:spcPct val="100000"/>
              </a:lnSpc>
              <a:spcBef>
                <a:spcPts val="0"/>
              </a:spcBef>
              <a:spcAft>
                <a:spcPts val="0"/>
              </a:spcAft>
              <a:buNone/>
            </a:pPr>
            <a:r>
              <a:t/>
            </a:r>
            <a:endParaRPr b="0" i="0" sz="2499"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SlidesCarnival for the presentation template</a:t>
            </a:r>
            <a:endParaRPr/>
          </a:p>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Pexels and Pixabay for the photos</a:t>
            </a:r>
            <a:endParaRPr/>
          </a:p>
          <a:p>
            <a:pPr indent="0" lvl="0" marL="0" marR="0" rtl="0" algn="l">
              <a:lnSpc>
                <a:spcPct val="100000"/>
              </a:lnSpc>
              <a:spcBef>
                <a:spcPts val="0"/>
              </a:spcBef>
              <a:spcAft>
                <a:spcPts val="0"/>
              </a:spcAft>
              <a:buNone/>
            </a:pPr>
            <a:r>
              <a:t/>
            </a:r>
            <a:endParaRPr b="0" i="0" sz="2499" u="none" cap="none" strike="noStrike">
              <a:solidFill>
                <a:srgbClr val="263859"/>
              </a:solidFill>
              <a:latin typeface="Lato"/>
              <a:ea typeface="Lato"/>
              <a:cs typeface="Lato"/>
              <a:sym typeface="Lato"/>
            </a:endParaRPr>
          </a:p>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Happy designing! </a:t>
            </a:r>
            <a:endParaRPr/>
          </a:p>
          <a:p>
            <a:pPr indent="0" lvl="0" marL="0" marR="0" rtl="0" algn="l">
              <a:lnSpc>
                <a:spcPct val="100000"/>
              </a:lnSpc>
              <a:spcBef>
                <a:spcPts val="0"/>
              </a:spcBef>
              <a:spcAft>
                <a:spcPts val="0"/>
              </a:spcAft>
              <a:buNone/>
            </a:pPr>
            <a:r>
              <a:t/>
            </a:r>
            <a:endParaRPr b="0" i="0" sz="2499" u="none" cap="none" strike="noStrike">
              <a:solidFill>
                <a:srgbClr val="263859"/>
              </a:solidFill>
              <a:latin typeface="Lato"/>
              <a:ea typeface="Lato"/>
              <a:cs typeface="Lato"/>
              <a:sym typeface="Lato"/>
            </a:endParaRPr>
          </a:p>
        </p:txBody>
      </p:sp>
      <p:sp>
        <p:nvSpPr>
          <p:cNvPr id="467" name="Google Shape;467;p34"/>
          <p:cNvSpPr/>
          <p:nvPr/>
        </p:nvSpPr>
        <p:spPr>
          <a:xfrm>
            <a:off x="11045837" y="-596542"/>
            <a:ext cx="7530802" cy="11034142"/>
          </a:xfrm>
          <a:custGeom>
            <a:rect b="b" l="l" r="r" t="t"/>
            <a:pathLst>
              <a:path extrusionOk="0" h="11034142" w="7530802">
                <a:moveTo>
                  <a:pt x="0" y="0"/>
                </a:moveTo>
                <a:lnTo>
                  <a:pt x="7530802" y="0"/>
                </a:lnTo>
                <a:lnTo>
                  <a:pt x="7530802" y="11034142"/>
                </a:lnTo>
                <a:lnTo>
                  <a:pt x="0" y="110341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a:off x="0" y="6250185"/>
            <a:ext cx="9889458" cy="4036815"/>
          </a:xfrm>
          <a:custGeom>
            <a:rect b="b" l="l" r="r" t="t"/>
            <a:pathLst>
              <a:path extrusionOk="0" h="1063194" w="2604631">
                <a:moveTo>
                  <a:pt x="0" y="0"/>
                </a:moveTo>
                <a:lnTo>
                  <a:pt x="2604631" y="0"/>
                </a:lnTo>
                <a:lnTo>
                  <a:pt x="2604631" y="1063194"/>
                </a:lnTo>
                <a:lnTo>
                  <a:pt x="0" y="1063194"/>
                </a:lnTo>
                <a:lnTo>
                  <a:pt x="0" y="0"/>
                </a:lnTo>
              </a:path>
            </a:pathLst>
          </a:custGeom>
          <a:solidFill>
            <a:srgbClr val="DCEEFF">
              <a:alpha val="80000"/>
            </a:srgbClr>
          </a:solidFill>
          <a:ln>
            <a:noFill/>
          </a:ln>
        </p:spPr>
      </p:sp>
      <p:sp>
        <p:nvSpPr>
          <p:cNvPr id="109" name="Google Shape;109;p15"/>
          <p:cNvSpPr/>
          <p:nvPr/>
        </p:nvSpPr>
        <p:spPr>
          <a:xfrm>
            <a:off x="1716598" y="1916232"/>
            <a:ext cx="16748335" cy="6014327"/>
          </a:xfrm>
          <a:custGeom>
            <a:rect b="b" l="l" r="r" t="t"/>
            <a:pathLst>
              <a:path extrusionOk="0" h="1584020" w="4411084">
                <a:moveTo>
                  <a:pt x="0" y="0"/>
                </a:moveTo>
                <a:lnTo>
                  <a:pt x="4411084" y="0"/>
                </a:lnTo>
                <a:lnTo>
                  <a:pt x="4411084" y="1584020"/>
                </a:lnTo>
                <a:lnTo>
                  <a:pt x="0" y="1584020"/>
                </a:lnTo>
                <a:lnTo>
                  <a:pt x="0" y="0"/>
                </a:lnTo>
              </a:path>
            </a:pathLst>
          </a:custGeom>
          <a:solidFill>
            <a:srgbClr val="FFFFFF"/>
          </a:solidFill>
          <a:ln cap="flat" cmpd="sng" w="38100">
            <a:solidFill>
              <a:srgbClr val="263859"/>
            </a:solidFill>
            <a:prstDash val="solid"/>
            <a:round/>
            <a:headEnd len="sm" w="sm" type="none"/>
            <a:tailEnd len="sm" w="sm" type="none"/>
          </a:ln>
        </p:spPr>
      </p:sp>
      <p:sp>
        <p:nvSpPr>
          <p:cNvPr id="110" name="Google Shape;110;p15"/>
          <p:cNvSpPr txBox="1"/>
          <p:nvPr/>
        </p:nvSpPr>
        <p:spPr>
          <a:xfrm>
            <a:off x="2852655" y="2875503"/>
            <a:ext cx="5372420"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Table of Contents</a:t>
            </a:r>
            <a:endParaRPr/>
          </a:p>
        </p:txBody>
      </p:sp>
      <p:sp>
        <p:nvSpPr>
          <p:cNvPr id="111" name="Google Shape;111;p15"/>
          <p:cNvSpPr txBox="1"/>
          <p:nvPr/>
        </p:nvSpPr>
        <p:spPr>
          <a:xfrm>
            <a:off x="2852655" y="6064228"/>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03</a:t>
            </a:r>
            <a:endParaRPr/>
          </a:p>
        </p:txBody>
      </p:sp>
      <p:sp>
        <p:nvSpPr>
          <p:cNvPr id="112" name="Google Shape;112;p15"/>
          <p:cNvSpPr txBox="1"/>
          <p:nvPr/>
        </p:nvSpPr>
        <p:spPr>
          <a:xfrm>
            <a:off x="3713351" y="6064228"/>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
        <p:nvSpPr>
          <p:cNvPr id="113" name="Google Shape;113;p15"/>
          <p:cNvSpPr txBox="1"/>
          <p:nvPr/>
        </p:nvSpPr>
        <p:spPr>
          <a:xfrm>
            <a:off x="2852655" y="5099706"/>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02</a:t>
            </a:r>
            <a:endParaRPr/>
          </a:p>
        </p:txBody>
      </p:sp>
      <p:sp>
        <p:nvSpPr>
          <p:cNvPr id="114" name="Google Shape;114;p15"/>
          <p:cNvSpPr txBox="1"/>
          <p:nvPr/>
        </p:nvSpPr>
        <p:spPr>
          <a:xfrm>
            <a:off x="3713351" y="5099706"/>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
        <p:nvSpPr>
          <p:cNvPr id="115" name="Google Shape;115;p15"/>
          <p:cNvSpPr txBox="1"/>
          <p:nvPr/>
        </p:nvSpPr>
        <p:spPr>
          <a:xfrm>
            <a:off x="2852655" y="4135184"/>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01</a:t>
            </a:r>
            <a:endParaRPr/>
          </a:p>
        </p:txBody>
      </p:sp>
      <p:sp>
        <p:nvSpPr>
          <p:cNvPr id="116" name="Google Shape;116;p15"/>
          <p:cNvSpPr txBox="1"/>
          <p:nvPr/>
        </p:nvSpPr>
        <p:spPr>
          <a:xfrm>
            <a:off x="3713351" y="4135184"/>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
        <p:nvSpPr>
          <p:cNvPr id="117" name="Google Shape;117;p15"/>
          <p:cNvSpPr txBox="1"/>
          <p:nvPr/>
        </p:nvSpPr>
        <p:spPr>
          <a:xfrm>
            <a:off x="7633596" y="4135184"/>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04</a:t>
            </a:r>
            <a:endParaRPr/>
          </a:p>
        </p:txBody>
      </p:sp>
      <p:sp>
        <p:nvSpPr>
          <p:cNvPr id="118" name="Google Shape;118;p15"/>
          <p:cNvSpPr txBox="1"/>
          <p:nvPr/>
        </p:nvSpPr>
        <p:spPr>
          <a:xfrm>
            <a:off x="8494292" y="4135184"/>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
        <p:nvSpPr>
          <p:cNvPr id="119" name="Google Shape;119;p15"/>
          <p:cNvSpPr txBox="1"/>
          <p:nvPr/>
        </p:nvSpPr>
        <p:spPr>
          <a:xfrm>
            <a:off x="7633596" y="5099706"/>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05</a:t>
            </a:r>
            <a:endParaRPr/>
          </a:p>
        </p:txBody>
      </p:sp>
      <p:sp>
        <p:nvSpPr>
          <p:cNvPr id="120" name="Google Shape;120;p15"/>
          <p:cNvSpPr txBox="1"/>
          <p:nvPr/>
        </p:nvSpPr>
        <p:spPr>
          <a:xfrm>
            <a:off x="8494292" y="5099706"/>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
        <p:nvSpPr>
          <p:cNvPr id="121" name="Google Shape;121;p15"/>
          <p:cNvSpPr/>
          <p:nvPr/>
        </p:nvSpPr>
        <p:spPr>
          <a:xfrm>
            <a:off x="12145320" y="-509483"/>
            <a:ext cx="6708970" cy="13519334"/>
          </a:xfrm>
          <a:custGeom>
            <a:rect b="b" l="l" r="r" t="t"/>
            <a:pathLst>
              <a:path extrusionOk="0" h="13519334" w="6708970">
                <a:moveTo>
                  <a:pt x="0" y="0"/>
                </a:moveTo>
                <a:lnTo>
                  <a:pt x="6708969" y="0"/>
                </a:lnTo>
                <a:lnTo>
                  <a:pt x="6708969" y="13519335"/>
                </a:lnTo>
                <a:lnTo>
                  <a:pt x="0" y="13519335"/>
                </a:lnTo>
                <a:lnTo>
                  <a:pt x="0" y="0"/>
                </a:lnTo>
                <a:close/>
              </a:path>
            </a:pathLst>
          </a:custGeom>
          <a:blipFill rotWithShape="1">
            <a:blip r:embed="rId3">
              <a:alphaModFix/>
            </a:blip>
            <a:stretch>
              <a:fillRect b="0" l="0" r="0" t="0"/>
            </a:stretch>
          </a:blipFill>
          <a:ln>
            <a:noFill/>
          </a:ln>
        </p:spPr>
      </p:sp>
      <p:sp>
        <p:nvSpPr>
          <p:cNvPr id="122" name="Google Shape;122;p15"/>
          <p:cNvSpPr txBox="1"/>
          <p:nvPr/>
        </p:nvSpPr>
        <p:spPr>
          <a:xfrm>
            <a:off x="7633596" y="6014441"/>
            <a:ext cx="8607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263859"/>
                </a:solidFill>
                <a:latin typeface="Lato"/>
                <a:ea typeface="Lato"/>
                <a:cs typeface="Lato"/>
                <a:sym typeface="Lato"/>
              </a:rPr>
              <a:t>06</a:t>
            </a:r>
            <a:endParaRPr/>
          </a:p>
        </p:txBody>
      </p:sp>
      <p:sp>
        <p:nvSpPr>
          <p:cNvPr id="123" name="Google Shape;123;p15"/>
          <p:cNvSpPr txBox="1"/>
          <p:nvPr/>
        </p:nvSpPr>
        <p:spPr>
          <a:xfrm>
            <a:off x="8494292" y="6014441"/>
            <a:ext cx="36510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263859"/>
                </a:solidFill>
                <a:latin typeface="Lato"/>
                <a:ea typeface="Lato"/>
                <a:cs typeface="Lato"/>
                <a:sym typeface="Lato"/>
              </a:rPr>
              <a:t>Insert Content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6"/>
          <p:cNvPicPr preferRelativeResize="0"/>
          <p:nvPr/>
        </p:nvPicPr>
        <p:blipFill rotWithShape="1">
          <a:blip r:embed="rId3">
            <a:alphaModFix/>
          </a:blip>
          <a:srcRect b="0" l="16686" r="16685" t="0"/>
          <a:stretch/>
        </p:blipFill>
        <p:spPr>
          <a:xfrm>
            <a:off x="1771205" y="4451163"/>
            <a:ext cx="2557238" cy="2559524"/>
          </a:xfrm>
          <a:prstGeom prst="rect">
            <a:avLst/>
          </a:prstGeom>
          <a:noFill/>
          <a:ln>
            <a:noFill/>
          </a:ln>
        </p:spPr>
      </p:pic>
      <p:sp>
        <p:nvSpPr>
          <p:cNvPr id="129" name="Google Shape;129;p16"/>
          <p:cNvSpPr txBox="1"/>
          <p:nvPr/>
        </p:nvSpPr>
        <p:spPr>
          <a:xfrm>
            <a:off x="1028700" y="4554790"/>
            <a:ext cx="1485011" cy="1052307"/>
          </a:xfrm>
          <a:prstGeom prst="rect">
            <a:avLst/>
          </a:prstGeom>
          <a:noFill/>
          <a:ln>
            <a:noFill/>
          </a:ln>
        </p:spPr>
        <p:txBody>
          <a:bodyPr anchorCtr="0" anchor="t" bIns="0" lIns="0" spcFirstLastPara="1" rIns="0" wrap="square" tIns="0">
            <a:spAutoFit/>
          </a:bodyPr>
          <a:lstStyle/>
          <a:p>
            <a:pPr indent="0" lvl="0" marL="0" marR="0" rtl="0" algn="l">
              <a:lnSpc>
                <a:spcPct val="119994"/>
              </a:lnSpc>
              <a:spcBef>
                <a:spcPts val="0"/>
              </a:spcBef>
              <a:spcAft>
                <a:spcPts val="0"/>
              </a:spcAft>
              <a:buNone/>
            </a:pPr>
            <a:r>
              <a:rPr b="0" i="0" lang="en-US" sz="6967" u="none" cap="none" strike="noStrike">
                <a:solidFill>
                  <a:srgbClr val="263859"/>
                </a:solidFill>
                <a:latin typeface="Prata"/>
                <a:ea typeface="Prata"/>
                <a:cs typeface="Prata"/>
                <a:sym typeface="Prata"/>
              </a:rPr>
              <a:t>01</a:t>
            </a:r>
            <a:endParaRPr/>
          </a:p>
        </p:txBody>
      </p:sp>
      <p:pic>
        <p:nvPicPr>
          <p:cNvPr id="130" name="Google Shape;130;p16"/>
          <p:cNvPicPr preferRelativeResize="0"/>
          <p:nvPr/>
        </p:nvPicPr>
        <p:blipFill rotWithShape="1">
          <a:blip r:embed="rId4">
            <a:alphaModFix/>
          </a:blip>
          <a:srcRect b="27790" l="0" r="0" t="5462"/>
          <a:stretch/>
        </p:blipFill>
        <p:spPr>
          <a:xfrm>
            <a:off x="5865007" y="4451163"/>
            <a:ext cx="2557238" cy="2559524"/>
          </a:xfrm>
          <a:prstGeom prst="rect">
            <a:avLst/>
          </a:prstGeom>
          <a:noFill/>
          <a:ln>
            <a:noFill/>
          </a:ln>
        </p:spPr>
      </p:pic>
      <p:sp>
        <p:nvSpPr>
          <p:cNvPr id="131" name="Google Shape;131;p16"/>
          <p:cNvSpPr txBox="1"/>
          <p:nvPr/>
        </p:nvSpPr>
        <p:spPr>
          <a:xfrm>
            <a:off x="5122501" y="4554790"/>
            <a:ext cx="1485011" cy="1052307"/>
          </a:xfrm>
          <a:prstGeom prst="rect">
            <a:avLst/>
          </a:prstGeom>
          <a:noFill/>
          <a:ln>
            <a:noFill/>
          </a:ln>
        </p:spPr>
        <p:txBody>
          <a:bodyPr anchorCtr="0" anchor="t" bIns="0" lIns="0" spcFirstLastPara="1" rIns="0" wrap="square" tIns="0">
            <a:spAutoFit/>
          </a:bodyPr>
          <a:lstStyle/>
          <a:p>
            <a:pPr indent="0" lvl="0" marL="0" marR="0" rtl="0" algn="l">
              <a:lnSpc>
                <a:spcPct val="119994"/>
              </a:lnSpc>
              <a:spcBef>
                <a:spcPts val="0"/>
              </a:spcBef>
              <a:spcAft>
                <a:spcPts val="0"/>
              </a:spcAft>
              <a:buNone/>
            </a:pPr>
            <a:r>
              <a:rPr b="0" i="0" lang="en-US" sz="6967" u="none" cap="none" strike="noStrike">
                <a:solidFill>
                  <a:srgbClr val="263859"/>
                </a:solidFill>
                <a:latin typeface="Prata"/>
                <a:ea typeface="Prata"/>
                <a:cs typeface="Prata"/>
                <a:sym typeface="Prata"/>
              </a:rPr>
              <a:t>02</a:t>
            </a:r>
            <a:endParaRPr/>
          </a:p>
        </p:txBody>
      </p:sp>
      <p:pic>
        <p:nvPicPr>
          <p:cNvPr id="132" name="Google Shape;132;p16"/>
          <p:cNvPicPr preferRelativeResize="0"/>
          <p:nvPr/>
        </p:nvPicPr>
        <p:blipFill rotWithShape="1">
          <a:blip r:embed="rId5">
            <a:alphaModFix/>
          </a:blip>
          <a:srcRect b="0" l="24130" r="9262" t="0"/>
          <a:stretch/>
        </p:blipFill>
        <p:spPr>
          <a:xfrm>
            <a:off x="9955325" y="4451163"/>
            <a:ext cx="2557238" cy="2559524"/>
          </a:xfrm>
          <a:prstGeom prst="rect">
            <a:avLst/>
          </a:prstGeom>
          <a:noFill/>
          <a:ln>
            <a:noFill/>
          </a:ln>
        </p:spPr>
      </p:pic>
      <p:sp>
        <p:nvSpPr>
          <p:cNvPr id="133" name="Google Shape;133;p16"/>
          <p:cNvSpPr txBox="1"/>
          <p:nvPr/>
        </p:nvSpPr>
        <p:spPr>
          <a:xfrm>
            <a:off x="9212819" y="4554790"/>
            <a:ext cx="1485011" cy="1052307"/>
          </a:xfrm>
          <a:prstGeom prst="rect">
            <a:avLst/>
          </a:prstGeom>
          <a:noFill/>
          <a:ln>
            <a:noFill/>
          </a:ln>
        </p:spPr>
        <p:txBody>
          <a:bodyPr anchorCtr="0" anchor="t" bIns="0" lIns="0" spcFirstLastPara="1" rIns="0" wrap="square" tIns="0">
            <a:spAutoFit/>
          </a:bodyPr>
          <a:lstStyle/>
          <a:p>
            <a:pPr indent="0" lvl="0" marL="0" marR="0" rtl="0" algn="l">
              <a:lnSpc>
                <a:spcPct val="119994"/>
              </a:lnSpc>
              <a:spcBef>
                <a:spcPts val="0"/>
              </a:spcBef>
              <a:spcAft>
                <a:spcPts val="0"/>
              </a:spcAft>
              <a:buNone/>
            </a:pPr>
            <a:r>
              <a:rPr b="0" i="0" lang="en-US" sz="6967" u="none" cap="none" strike="noStrike">
                <a:solidFill>
                  <a:srgbClr val="263859"/>
                </a:solidFill>
                <a:latin typeface="Prata"/>
                <a:ea typeface="Prata"/>
                <a:cs typeface="Prata"/>
                <a:sym typeface="Prata"/>
              </a:rPr>
              <a:t>03</a:t>
            </a:r>
            <a:endParaRPr/>
          </a:p>
        </p:txBody>
      </p:sp>
      <p:sp>
        <p:nvSpPr>
          <p:cNvPr id="134" name="Google Shape;134;p16"/>
          <p:cNvSpPr txBox="1"/>
          <p:nvPr/>
        </p:nvSpPr>
        <p:spPr>
          <a:xfrm>
            <a:off x="1028700" y="1524244"/>
            <a:ext cx="5372420"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Add Agenda Page</a:t>
            </a:r>
            <a:endParaRPr/>
          </a:p>
        </p:txBody>
      </p:sp>
      <p:sp>
        <p:nvSpPr>
          <p:cNvPr id="135" name="Google Shape;135;p16"/>
          <p:cNvSpPr txBox="1"/>
          <p:nvPr/>
        </p:nvSpPr>
        <p:spPr>
          <a:xfrm>
            <a:off x="1028700" y="2536588"/>
            <a:ext cx="98373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136" name="Google Shape;136;p16"/>
          <p:cNvSpPr txBox="1"/>
          <p:nvPr/>
        </p:nvSpPr>
        <p:spPr>
          <a:xfrm>
            <a:off x="1771205" y="7305962"/>
            <a:ext cx="3306074"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263859"/>
                </a:solidFill>
                <a:latin typeface="Lato"/>
                <a:ea typeface="Lato"/>
                <a:cs typeface="Lato"/>
                <a:sym typeface="Lato"/>
              </a:rPr>
              <a:t>Welcome Party</a:t>
            </a:r>
            <a:endParaRPr/>
          </a:p>
        </p:txBody>
      </p:sp>
      <p:sp>
        <p:nvSpPr>
          <p:cNvPr id="137" name="Google Shape;137;p16"/>
          <p:cNvSpPr txBox="1"/>
          <p:nvPr/>
        </p:nvSpPr>
        <p:spPr>
          <a:xfrm>
            <a:off x="1771205" y="7810787"/>
            <a:ext cx="26862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Elaborate on what you want to discuss. </a:t>
            </a:r>
            <a:endParaRPr/>
          </a:p>
        </p:txBody>
      </p:sp>
      <p:sp>
        <p:nvSpPr>
          <p:cNvPr id="138" name="Google Shape;138;p16"/>
          <p:cNvSpPr txBox="1"/>
          <p:nvPr/>
        </p:nvSpPr>
        <p:spPr>
          <a:xfrm>
            <a:off x="5837926" y="7305962"/>
            <a:ext cx="3306074"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263859"/>
                </a:solidFill>
                <a:latin typeface="Lato"/>
                <a:ea typeface="Lato"/>
                <a:cs typeface="Lato"/>
                <a:sym typeface="Lato"/>
              </a:rPr>
              <a:t>Rehearsal Dinner</a:t>
            </a:r>
            <a:endParaRPr/>
          </a:p>
        </p:txBody>
      </p:sp>
      <p:sp>
        <p:nvSpPr>
          <p:cNvPr id="139" name="Google Shape;139;p16"/>
          <p:cNvSpPr txBox="1"/>
          <p:nvPr/>
        </p:nvSpPr>
        <p:spPr>
          <a:xfrm>
            <a:off x="5837926" y="7810787"/>
            <a:ext cx="26862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Elaborate on what you want to discuss. </a:t>
            </a:r>
            <a:endParaRPr/>
          </a:p>
        </p:txBody>
      </p:sp>
      <p:sp>
        <p:nvSpPr>
          <p:cNvPr id="140" name="Google Shape;140;p16"/>
          <p:cNvSpPr txBox="1"/>
          <p:nvPr/>
        </p:nvSpPr>
        <p:spPr>
          <a:xfrm>
            <a:off x="9955325" y="7305962"/>
            <a:ext cx="3306074" cy="3714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263859"/>
                </a:solidFill>
                <a:latin typeface="Lato"/>
                <a:ea typeface="Lato"/>
                <a:cs typeface="Lato"/>
                <a:sym typeface="Lato"/>
              </a:rPr>
              <a:t>The Big Day</a:t>
            </a:r>
            <a:endParaRPr/>
          </a:p>
        </p:txBody>
      </p:sp>
      <p:sp>
        <p:nvSpPr>
          <p:cNvPr id="141" name="Google Shape;141;p16"/>
          <p:cNvSpPr txBox="1"/>
          <p:nvPr/>
        </p:nvSpPr>
        <p:spPr>
          <a:xfrm>
            <a:off x="9955325" y="7810787"/>
            <a:ext cx="26862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263859"/>
                </a:solidFill>
                <a:latin typeface="Lato"/>
                <a:ea typeface="Lato"/>
                <a:cs typeface="Lato"/>
                <a:sym typeface="Lato"/>
              </a:rPr>
              <a:t>Elaborate on what you want to discuss. </a:t>
            </a:r>
            <a:endParaRPr/>
          </a:p>
        </p:txBody>
      </p:sp>
      <p:sp>
        <p:nvSpPr>
          <p:cNvPr id="142" name="Google Shape;142;p16"/>
          <p:cNvSpPr/>
          <p:nvPr/>
        </p:nvSpPr>
        <p:spPr>
          <a:xfrm rot="-5400000">
            <a:off x="9664839" y="2740087"/>
            <a:ext cx="13674186" cy="4899917"/>
          </a:xfrm>
          <a:custGeom>
            <a:rect b="b" l="l" r="r" t="t"/>
            <a:pathLst>
              <a:path extrusionOk="0" h="4899917" w="13674186">
                <a:moveTo>
                  <a:pt x="0" y="0"/>
                </a:moveTo>
                <a:lnTo>
                  <a:pt x="13674186" y="0"/>
                </a:lnTo>
                <a:lnTo>
                  <a:pt x="13674186" y="4899917"/>
                </a:lnTo>
                <a:lnTo>
                  <a:pt x="0" y="489991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p:nvPr/>
        </p:nvSpPr>
        <p:spPr>
          <a:xfrm>
            <a:off x="4418938" y="1423967"/>
            <a:ext cx="3595411" cy="7453333"/>
          </a:xfrm>
          <a:custGeom>
            <a:rect b="b" l="l" r="r" t="t"/>
            <a:pathLst>
              <a:path extrusionOk="0" h="1963018" w="946939">
                <a:moveTo>
                  <a:pt x="0" y="0"/>
                </a:moveTo>
                <a:lnTo>
                  <a:pt x="946939" y="0"/>
                </a:lnTo>
                <a:lnTo>
                  <a:pt x="946939" y="1963018"/>
                </a:lnTo>
                <a:lnTo>
                  <a:pt x="0" y="1963018"/>
                </a:lnTo>
                <a:lnTo>
                  <a:pt x="0" y="0"/>
                </a:lnTo>
              </a:path>
            </a:pathLst>
          </a:custGeom>
          <a:solidFill>
            <a:srgbClr val="DCEEFF">
              <a:alpha val="80000"/>
            </a:srgbClr>
          </a:solidFill>
          <a:ln>
            <a:noFill/>
          </a:ln>
        </p:spPr>
      </p:sp>
      <p:sp>
        <p:nvSpPr>
          <p:cNvPr id="148" name="Google Shape;148;p17"/>
          <p:cNvSpPr/>
          <p:nvPr/>
        </p:nvSpPr>
        <p:spPr>
          <a:xfrm flipH="1">
            <a:off x="13977563" y="-821449"/>
            <a:ext cx="6209603" cy="12513054"/>
          </a:xfrm>
          <a:custGeom>
            <a:rect b="b" l="l" r="r" t="t"/>
            <a:pathLst>
              <a:path extrusionOk="0" h="12513054" w="6209603">
                <a:moveTo>
                  <a:pt x="6209602" y="0"/>
                </a:moveTo>
                <a:lnTo>
                  <a:pt x="0" y="0"/>
                </a:lnTo>
                <a:lnTo>
                  <a:pt x="0" y="12513053"/>
                </a:lnTo>
                <a:lnTo>
                  <a:pt x="6209602" y="12513053"/>
                </a:lnTo>
                <a:lnTo>
                  <a:pt x="6209602" y="0"/>
                </a:lnTo>
                <a:close/>
              </a:path>
            </a:pathLst>
          </a:custGeom>
          <a:blipFill rotWithShape="1">
            <a:blip r:embed="rId3">
              <a:alphaModFix/>
            </a:blip>
            <a:stretch>
              <a:fillRect b="0" l="0" r="0" t="0"/>
            </a:stretch>
          </a:blipFill>
          <a:ln>
            <a:noFill/>
          </a:ln>
        </p:spPr>
      </p:sp>
      <p:pic>
        <p:nvPicPr>
          <p:cNvPr id="149" name="Google Shape;149;p17"/>
          <p:cNvPicPr preferRelativeResize="0"/>
          <p:nvPr/>
        </p:nvPicPr>
        <p:blipFill rotWithShape="1">
          <a:blip r:embed="rId4">
            <a:alphaModFix/>
          </a:blip>
          <a:srcRect b="0" l="3077" r="3078" t="0"/>
          <a:stretch/>
        </p:blipFill>
        <p:spPr>
          <a:xfrm>
            <a:off x="7198827" y="2093743"/>
            <a:ext cx="8586006" cy="6099513"/>
          </a:xfrm>
          <a:prstGeom prst="rect">
            <a:avLst/>
          </a:prstGeom>
          <a:noFill/>
          <a:ln>
            <a:noFill/>
          </a:ln>
        </p:spPr>
      </p:pic>
      <p:pic>
        <p:nvPicPr>
          <p:cNvPr id="150" name="Google Shape;150;p17"/>
          <p:cNvPicPr preferRelativeResize="0"/>
          <p:nvPr/>
        </p:nvPicPr>
        <p:blipFill rotWithShape="1">
          <a:blip r:embed="rId5">
            <a:alphaModFix/>
          </a:blip>
          <a:srcRect b="0" l="16696" r="16696" t="0"/>
          <a:stretch/>
        </p:blipFill>
        <p:spPr>
          <a:xfrm>
            <a:off x="3287765" y="2093743"/>
            <a:ext cx="3338349" cy="3341334"/>
          </a:xfrm>
          <a:prstGeom prst="rect">
            <a:avLst/>
          </a:prstGeom>
          <a:noFill/>
          <a:ln>
            <a:noFill/>
          </a:ln>
        </p:spPr>
      </p:pic>
      <p:sp>
        <p:nvSpPr>
          <p:cNvPr id="151" name="Google Shape;151;p17"/>
          <p:cNvSpPr txBox="1"/>
          <p:nvPr/>
        </p:nvSpPr>
        <p:spPr>
          <a:xfrm>
            <a:off x="7762973" y="8518700"/>
            <a:ext cx="74577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263859"/>
                </a:solidFill>
                <a:latin typeface="Prata"/>
                <a:ea typeface="Prata"/>
                <a:cs typeface="Prata"/>
                <a:sym typeface="Prata"/>
              </a:rPr>
              <a:t>A much-awaited union </a:t>
            </a:r>
            <a:endParaRPr/>
          </a:p>
        </p:txBody>
      </p:sp>
      <p:sp>
        <p:nvSpPr>
          <p:cNvPr id="152" name="Google Shape;152;p17"/>
          <p:cNvSpPr txBox="1"/>
          <p:nvPr/>
        </p:nvSpPr>
        <p:spPr>
          <a:xfrm>
            <a:off x="1922032" y="6018382"/>
            <a:ext cx="4294500" cy="1923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500"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sz="2500"/>
          </a:p>
        </p:txBody>
      </p:sp>
      <p:pic>
        <p:nvPicPr>
          <p:cNvPr id="153" name="Google Shape;153;p17"/>
          <p:cNvPicPr preferRelativeResize="0"/>
          <p:nvPr/>
        </p:nvPicPr>
        <p:blipFill rotWithShape="1">
          <a:blip r:embed="rId6">
            <a:alphaModFix/>
          </a:blip>
          <a:srcRect b="0" l="12502" r="12502" t="0"/>
          <a:stretch/>
        </p:blipFill>
        <p:spPr>
          <a:xfrm>
            <a:off x="-422939" y="2093743"/>
            <a:ext cx="3338349" cy="3341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p:nvPr/>
        </p:nvSpPr>
        <p:spPr>
          <a:xfrm rot="-5400000">
            <a:off x="-2100457" y="3571497"/>
            <a:ext cx="10762256" cy="3619263"/>
          </a:xfrm>
          <a:custGeom>
            <a:rect b="b" l="l" r="r" t="t"/>
            <a:pathLst>
              <a:path extrusionOk="0" h="953222" w="2834504">
                <a:moveTo>
                  <a:pt x="0" y="0"/>
                </a:moveTo>
                <a:lnTo>
                  <a:pt x="2834504" y="0"/>
                </a:lnTo>
                <a:lnTo>
                  <a:pt x="2834504" y="953222"/>
                </a:lnTo>
                <a:lnTo>
                  <a:pt x="0" y="953222"/>
                </a:lnTo>
                <a:lnTo>
                  <a:pt x="0" y="0"/>
                </a:lnTo>
              </a:path>
            </a:pathLst>
          </a:custGeom>
          <a:solidFill>
            <a:srgbClr val="DCEEFF">
              <a:alpha val="80000"/>
            </a:srgbClr>
          </a:solidFill>
          <a:ln cap="flat" cmpd="sng" w="38100">
            <a:solidFill>
              <a:srgbClr val="DCEEFF">
                <a:alpha val="80000"/>
              </a:srgbClr>
            </a:solidFill>
            <a:prstDash val="solid"/>
            <a:round/>
            <a:headEnd len="sm" w="sm" type="none"/>
            <a:tailEnd len="sm" w="sm" type="none"/>
          </a:ln>
        </p:spPr>
      </p:sp>
      <p:sp>
        <p:nvSpPr>
          <p:cNvPr id="159" name="Google Shape;159;p18"/>
          <p:cNvSpPr/>
          <p:nvPr/>
        </p:nvSpPr>
        <p:spPr>
          <a:xfrm>
            <a:off x="550383" y="1527383"/>
            <a:ext cx="5460578" cy="8000847"/>
          </a:xfrm>
          <a:custGeom>
            <a:rect b="b" l="l" r="r" t="t"/>
            <a:pathLst>
              <a:path extrusionOk="0" h="8000847" w="5460578">
                <a:moveTo>
                  <a:pt x="0" y="0"/>
                </a:moveTo>
                <a:lnTo>
                  <a:pt x="5460578" y="0"/>
                </a:lnTo>
                <a:lnTo>
                  <a:pt x="5460578" y="8000847"/>
                </a:lnTo>
                <a:lnTo>
                  <a:pt x="0" y="8000847"/>
                </a:lnTo>
                <a:lnTo>
                  <a:pt x="0" y="0"/>
                </a:lnTo>
                <a:close/>
              </a:path>
            </a:pathLst>
          </a:custGeom>
          <a:blipFill rotWithShape="1">
            <a:blip r:embed="rId3">
              <a:alphaModFix/>
            </a:blip>
            <a:stretch>
              <a:fillRect b="0" l="0" r="0" t="0"/>
            </a:stretch>
          </a:blipFill>
          <a:ln>
            <a:noFill/>
          </a:ln>
        </p:spPr>
      </p:sp>
      <p:sp>
        <p:nvSpPr>
          <p:cNvPr id="160" name="Google Shape;160;p18"/>
          <p:cNvSpPr/>
          <p:nvPr/>
        </p:nvSpPr>
        <p:spPr>
          <a:xfrm>
            <a:off x="6492248" y="2610004"/>
            <a:ext cx="10295222" cy="1930312"/>
          </a:xfrm>
          <a:custGeom>
            <a:rect b="b" l="l" r="r" t="t"/>
            <a:pathLst>
              <a:path extrusionOk="0" h="508395" w="2711499">
                <a:moveTo>
                  <a:pt x="0" y="0"/>
                </a:moveTo>
                <a:lnTo>
                  <a:pt x="2711499" y="0"/>
                </a:lnTo>
                <a:lnTo>
                  <a:pt x="2711499" y="508395"/>
                </a:lnTo>
                <a:lnTo>
                  <a:pt x="0" y="508395"/>
                </a:lnTo>
                <a:lnTo>
                  <a:pt x="0" y="0"/>
                </a:lnTo>
              </a:path>
            </a:pathLst>
          </a:custGeom>
          <a:solidFill>
            <a:srgbClr val="000000">
              <a:alpha val="0"/>
            </a:srgbClr>
          </a:solidFill>
          <a:ln cap="flat" cmpd="sng" w="38100">
            <a:solidFill>
              <a:srgbClr val="DCEEFF"/>
            </a:solidFill>
            <a:prstDash val="solid"/>
            <a:round/>
            <a:headEnd len="sm" w="sm" type="none"/>
            <a:tailEnd len="sm" w="sm" type="none"/>
          </a:ln>
        </p:spPr>
      </p:sp>
      <p:sp>
        <p:nvSpPr>
          <p:cNvPr id="161" name="Google Shape;161;p18"/>
          <p:cNvSpPr/>
          <p:nvPr/>
        </p:nvSpPr>
        <p:spPr>
          <a:xfrm>
            <a:off x="6492248" y="4969050"/>
            <a:ext cx="10295222" cy="1930312"/>
          </a:xfrm>
          <a:custGeom>
            <a:rect b="b" l="l" r="r" t="t"/>
            <a:pathLst>
              <a:path extrusionOk="0" h="508395" w="2711499">
                <a:moveTo>
                  <a:pt x="0" y="0"/>
                </a:moveTo>
                <a:lnTo>
                  <a:pt x="2711499" y="0"/>
                </a:lnTo>
                <a:lnTo>
                  <a:pt x="2711499" y="508395"/>
                </a:lnTo>
                <a:lnTo>
                  <a:pt x="0" y="508395"/>
                </a:lnTo>
                <a:lnTo>
                  <a:pt x="0" y="0"/>
                </a:lnTo>
              </a:path>
            </a:pathLst>
          </a:custGeom>
          <a:solidFill>
            <a:srgbClr val="000000">
              <a:alpha val="0"/>
            </a:srgbClr>
          </a:solidFill>
          <a:ln cap="flat" cmpd="sng" w="38100">
            <a:solidFill>
              <a:srgbClr val="DCEEFF"/>
            </a:solidFill>
            <a:prstDash val="solid"/>
            <a:round/>
            <a:headEnd len="sm" w="sm" type="none"/>
            <a:tailEnd len="sm" w="sm" type="none"/>
          </a:ln>
        </p:spPr>
      </p:sp>
      <p:sp>
        <p:nvSpPr>
          <p:cNvPr id="162" name="Google Shape;162;p18"/>
          <p:cNvSpPr/>
          <p:nvPr/>
        </p:nvSpPr>
        <p:spPr>
          <a:xfrm>
            <a:off x="6492248" y="7327988"/>
            <a:ext cx="10295222" cy="1930312"/>
          </a:xfrm>
          <a:custGeom>
            <a:rect b="b" l="l" r="r" t="t"/>
            <a:pathLst>
              <a:path extrusionOk="0" h="508395" w="2711499">
                <a:moveTo>
                  <a:pt x="0" y="0"/>
                </a:moveTo>
                <a:lnTo>
                  <a:pt x="2711499" y="0"/>
                </a:lnTo>
                <a:lnTo>
                  <a:pt x="2711499" y="508395"/>
                </a:lnTo>
                <a:lnTo>
                  <a:pt x="0" y="508395"/>
                </a:lnTo>
                <a:lnTo>
                  <a:pt x="0" y="0"/>
                </a:lnTo>
              </a:path>
            </a:pathLst>
          </a:custGeom>
          <a:solidFill>
            <a:srgbClr val="000000">
              <a:alpha val="0"/>
            </a:srgbClr>
          </a:solidFill>
          <a:ln cap="flat" cmpd="sng" w="38100">
            <a:solidFill>
              <a:srgbClr val="DCEEFF"/>
            </a:solidFill>
            <a:prstDash val="solid"/>
            <a:round/>
            <a:headEnd len="sm" w="sm" type="none"/>
            <a:tailEnd len="sm" w="sm" type="none"/>
          </a:ln>
        </p:spPr>
      </p:sp>
      <p:sp>
        <p:nvSpPr>
          <p:cNvPr id="163" name="Google Shape;163;p18"/>
          <p:cNvSpPr/>
          <p:nvPr/>
        </p:nvSpPr>
        <p:spPr>
          <a:xfrm>
            <a:off x="7490973" y="3145014"/>
            <a:ext cx="900831" cy="860293"/>
          </a:xfrm>
          <a:custGeom>
            <a:rect b="b" l="l" r="r" t="t"/>
            <a:pathLst>
              <a:path extrusionOk="0" h="860293" w="900831">
                <a:moveTo>
                  <a:pt x="0" y="0"/>
                </a:moveTo>
                <a:lnTo>
                  <a:pt x="900831" y="0"/>
                </a:lnTo>
                <a:lnTo>
                  <a:pt x="900831" y="860293"/>
                </a:lnTo>
                <a:lnTo>
                  <a:pt x="0" y="860293"/>
                </a:lnTo>
                <a:lnTo>
                  <a:pt x="0" y="0"/>
                </a:lnTo>
                <a:close/>
              </a:path>
            </a:pathLst>
          </a:custGeom>
          <a:blipFill rotWithShape="1">
            <a:blip r:embed="rId4">
              <a:alphaModFix/>
            </a:blip>
            <a:stretch>
              <a:fillRect b="0" l="0" r="0" t="0"/>
            </a:stretch>
          </a:blipFill>
          <a:ln>
            <a:noFill/>
          </a:ln>
        </p:spPr>
      </p:sp>
      <p:sp>
        <p:nvSpPr>
          <p:cNvPr id="164" name="Google Shape;164;p18"/>
          <p:cNvSpPr/>
          <p:nvPr/>
        </p:nvSpPr>
        <p:spPr>
          <a:xfrm>
            <a:off x="7566677" y="5388668"/>
            <a:ext cx="825127" cy="1091077"/>
          </a:xfrm>
          <a:custGeom>
            <a:rect b="b" l="l" r="r" t="t"/>
            <a:pathLst>
              <a:path extrusionOk="0" h="1091077" w="825127">
                <a:moveTo>
                  <a:pt x="0" y="0"/>
                </a:moveTo>
                <a:lnTo>
                  <a:pt x="825127" y="0"/>
                </a:lnTo>
                <a:lnTo>
                  <a:pt x="825127" y="1091077"/>
                </a:lnTo>
                <a:lnTo>
                  <a:pt x="0" y="1091077"/>
                </a:lnTo>
                <a:lnTo>
                  <a:pt x="0" y="0"/>
                </a:lnTo>
                <a:close/>
              </a:path>
            </a:pathLst>
          </a:custGeom>
          <a:blipFill rotWithShape="1">
            <a:blip r:embed="rId5">
              <a:alphaModFix/>
            </a:blip>
            <a:stretch>
              <a:fillRect b="0" l="0" r="0" t="0"/>
            </a:stretch>
          </a:blipFill>
          <a:ln>
            <a:noFill/>
          </a:ln>
        </p:spPr>
      </p:sp>
      <p:sp>
        <p:nvSpPr>
          <p:cNvPr id="165" name="Google Shape;165;p18"/>
          <p:cNvSpPr/>
          <p:nvPr/>
        </p:nvSpPr>
        <p:spPr>
          <a:xfrm>
            <a:off x="7752539" y="7653728"/>
            <a:ext cx="453404" cy="1278832"/>
          </a:xfrm>
          <a:custGeom>
            <a:rect b="b" l="l" r="r" t="t"/>
            <a:pathLst>
              <a:path extrusionOk="0" h="1278832" w="453404">
                <a:moveTo>
                  <a:pt x="0" y="0"/>
                </a:moveTo>
                <a:lnTo>
                  <a:pt x="453404" y="0"/>
                </a:lnTo>
                <a:lnTo>
                  <a:pt x="453404" y="1278832"/>
                </a:lnTo>
                <a:lnTo>
                  <a:pt x="0" y="1278832"/>
                </a:lnTo>
                <a:lnTo>
                  <a:pt x="0" y="0"/>
                </a:lnTo>
                <a:close/>
              </a:path>
            </a:pathLst>
          </a:custGeom>
          <a:blipFill rotWithShape="1">
            <a:blip r:embed="rId6">
              <a:alphaModFix/>
            </a:blip>
            <a:stretch>
              <a:fillRect b="0" l="0" r="0" t="0"/>
            </a:stretch>
          </a:blipFill>
          <a:ln>
            <a:noFill/>
          </a:ln>
        </p:spPr>
      </p:sp>
      <p:sp>
        <p:nvSpPr>
          <p:cNvPr id="166" name="Google Shape;166;p18"/>
          <p:cNvSpPr txBox="1"/>
          <p:nvPr/>
        </p:nvSpPr>
        <p:spPr>
          <a:xfrm>
            <a:off x="6510776" y="1282984"/>
            <a:ext cx="9933838"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Key Points</a:t>
            </a:r>
            <a:endParaRPr/>
          </a:p>
        </p:txBody>
      </p:sp>
      <p:sp>
        <p:nvSpPr>
          <p:cNvPr id="167" name="Google Shape;167;p18"/>
          <p:cNvSpPr txBox="1"/>
          <p:nvPr/>
        </p:nvSpPr>
        <p:spPr>
          <a:xfrm>
            <a:off x="9349966" y="3121136"/>
            <a:ext cx="65934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263859"/>
                </a:solidFill>
                <a:latin typeface="Lato"/>
                <a:ea typeface="Lato"/>
                <a:cs typeface="Lato"/>
                <a:sym typeface="Lato"/>
              </a:rPr>
              <a:t>Lorem ipsum dolor sit amet, consectetur adipiscing elit. Aliquam finibus posuere neque. </a:t>
            </a:r>
            <a:endParaRPr sz="2500"/>
          </a:p>
        </p:txBody>
      </p:sp>
      <p:sp>
        <p:nvSpPr>
          <p:cNvPr id="168" name="Google Shape;168;p18"/>
          <p:cNvSpPr txBox="1"/>
          <p:nvPr/>
        </p:nvSpPr>
        <p:spPr>
          <a:xfrm>
            <a:off x="9349966" y="5480182"/>
            <a:ext cx="65934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263859"/>
                </a:solidFill>
                <a:latin typeface="Lato"/>
                <a:ea typeface="Lato"/>
                <a:cs typeface="Lato"/>
                <a:sym typeface="Lato"/>
              </a:rPr>
              <a:t>Lorem ipsum dolor sit amet, consectetur adipiscing elit. Aliquam finibus posuere neque. </a:t>
            </a:r>
            <a:endParaRPr sz="2500"/>
          </a:p>
        </p:txBody>
      </p:sp>
      <p:sp>
        <p:nvSpPr>
          <p:cNvPr id="169" name="Google Shape;169;p18"/>
          <p:cNvSpPr txBox="1"/>
          <p:nvPr/>
        </p:nvSpPr>
        <p:spPr>
          <a:xfrm>
            <a:off x="9349966" y="7839119"/>
            <a:ext cx="65934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263859"/>
                </a:solidFill>
                <a:latin typeface="Lato"/>
                <a:ea typeface="Lato"/>
                <a:cs typeface="Lato"/>
                <a:sym typeface="Lato"/>
              </a:rPr>
              <a:t>Lorem ipsum dolor sit amet, consectetur adipiscing elit. Aliquam finibus posuere neque.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cxnSp>
        <p:nvCxnSpPr>
          <p:cNvPr id="174" name="Google Shape;174;p19"/>
          <p:cNvCxnSpPr/>
          <p:nvPr/>
        </p:nvCxnSpPr>
        <p:spPr>
          <a:xfrm rot="10800000">
            <a:off x="5823260" y="0"/>
            <a:ext cx="0" cy="10287000"/>
          </a:xfrm>
          <a:prstGeom prst="straightConnector1">
            <a:avLst/>
          </a:prstGeom>
          <a:noFill/>
          <a:ln cap="flat" cmpd="sng" w="28575">
            <a:solidFill>
              <a:srgbClr val="B5D2F6"/>
            </a:solidFill>
            <a:prstDash val="dot"/>
            <a:round/>
            <a:headEnd len="sm" w="sm" type="none"/>
            <a:tailEnd len="sm" w="sm" type="none"/>
          </a:ln>
        </p:spPr>
      </p:cxnSp>
      <p:grpSp>
        <p:nvGrpSpPr>
          <p:cNvPr id="175" name="Google Shape;175;p19"/>
          <p:cNvGrpSpPr/>
          <p:nvPr/>
        </p:nvGrpSpPr>
        <p:grpSpPr>
          <a:xfrm>
            <a:off x="5618582" y="1864866"/>
            <a:ext cx="409356" cy="409356"/>
            <a:chOff x="0" y="0"/>
            <a:chExt cx="812800" cy="812800"/>
          </a:xfrm>
        </p:grpSpPr>
        <p:sp>
          <p:nvSpPr>
            <p:cNvPr id="176" name="Google Shape;17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78" name="Google Shape;178;p19"/>
          <p:cNvCxnSpPr/>
          <p:nvPr/>
        </p:nvCxnSpPr>
        <p:spPr>
          <a:xfrm flipH="1" rot="10800000">
            <a:off x="3170287" y="2050803"/>
            <a:ext cx="2558145" cy="37483"/>
          </a:xfrm>
          <a:prstGeom prst="straightConnector1">
            <a:avLst/>
          </a:prstGeom>
          <a:noFill/>
          <a:ln cap="flat" cmpd="sng" w="28575">
            <a:solidFill>
              <a:srgbClr val="B5D2F6"/>
            </a:solidFill>
            <a:prstDash val="dot"/>
            <a:round/>
            <a:headEnd len="sm" w="sm" type="none"/>
            <a:tailEnd len="sm" w="sm" type="none"/>
          </a:ln>
        </p:spPr>
      </p:cxnSp>
      <p:pic>
        <p:nvPicPr>
          <p:cNvPr id="179" name="Google Shape;179;p19"/>
          <p:cNvPicPr preferRelativeResize="0"/>
          <p:nvPr/>
        </p:nvPicPr>
        <p:blipFill rotWithShape="1">
          <a:blip r:embed="rId3">
            <a:alphaModFix/>
          </a:blip>
          <a:srcRect b="0" l="16717" r="16716" t="0"/>
          <a:stretch/>
        </p:blipFill>
        <p:spPr>
          <a:xfrm>
            <a:off x="1028700" y="1016535"/>
            <a:ext cx="2141587" cy="2143502"/>
          </a:xfrm>
          <a:prstGeom prst="rect">
            <a:avLst/>
          </a:prstGeom>
          <a:noFill/>
          <a:ln>
            <a:noFill/>
          </a:ln>
        </p:spPr>
      </p:pic>
      <p:sp>
        <p:nvSpPr>
          <p:cNvPr id="180" name="Google Shape;180;p19"/>
          <p:cNvSpPr txBox="1"/>
          <p:nvPr/>
        </p:nvSpPr>
        <p:spPr>
          <a:xfrm>
            <a:off x="1028700" y="3320429"/>
            <a:ext cx="2768708" cy="320621"/>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2093" u="none" cap="none" strike="noStrike">
                <a:solidFill>
                  <a:srgbClr val="263859"/>
                </a:solidFill>
                <a:latin typeface="Lato"/>
                <a:ea typeface="Lato"/>
                <a:cs typeface="Lato"/>
                <a:sym typeface="Lato"/>
              </a:rPr>
              <a:t>2015</a:t>
            </a:r>
            <a:endParaRPr/>
          </a:p>
        </p:txBody>
      </p:sp>
      <p:sp>
        <p:nvSpPr>
          <p:cNvPr id="181" name="Google Shape;181;p19"/>
          <p:cNvSpPr txBox="1"/>
          <p:nvPr/>
        </p:nvSpPr>
        <p:spPr>
          <a:xfrm>
            <a:off x="1060841" y="3770463"/>
            <a:ext cx="3787632" cy="290699"/>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674" u="none" cap="none" strike="noStrike">
                <a:solidFill>
                  <a:srgbClr val="263859"/>
                </a:solidFill>
                <a:latin typeface="Lato"/>
                <a:ea typeface="Lato"/>
                <a:cs typeface="Lato"/>
                <a:sym typeface="Lato"/>
              </a:rPr>
              <a:t>Elaborate on what you want to discuss. </a:t>
            </a:r>
            <a:endParaRPr/>
          </a:p>
        </p:txBody>
      </p:sp>
      <p:grpSp>
        <p:nvGrpSpPr>
          <p:cNvPr id="182" name="Google Shape;182;p19"/>
          <p:cNvGrpSpPr/>
          <p:nvPr/>
        </p:nvGrpSpPr>
        <p:grpSpPr>
          <a:xfrm>
            <a:off x="5618582" y="3603274"/>
            <a:ext cx="409356" cy="409356"/>
            <a:chOff x="0" y="0"/>
            <a:chExt cx="812800" cy="812800"/>
          </a:xfrm>
        </p:grpSpPr>
        <p:sp>
          <p:nvSpPr>
            <p:cNvPr id="183" name="Google Shape;18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85" name="Google Shape;185;p19"/>
          <p:cNvCxnSpPr/>
          <p:nvPr/>
        </p:nvCxnSpPr>
        <p:spPr>
          <a:xfrm flipH="1" rot="10800000">
            <a:off x="5823493" y="3778094"/>
            <a:ext cx="2558145" cy="37483"/>
          </a:xfrm>
          <a:prstGeom prst="straightConnector1">
            <a:avLst/>
          </a:prstGeom>
          <a:noFill/>
          <a:ln cap="flat" cmpd="sng" w="28575">
            <a:solidFill>
              <a:srgbClr val="B5D2F6"/>
            </a:solidFill>
            <a:prstDash val="dot"/>
            <a:round/>
            <a:headEnd len="sm" w="sm" type="none"/>
            <a:tailEnd len="sm" w="sm" type="none"/>
          </a:ln>
        </p:spPr>
      </p:cxnSp>
      <p:pic>
        <p:nvPicPr>
          <p:cNvPr id="186" name="Google Shape;186;p19"/>
          <p:cNvPicPr preferRelativeResize="0"/>
          <p:nvPr/>
        </p:nvPicPr>
        <p:blipFill rotWithShape="1">
          <a:blip r:embed="rId4">
            <a:alphaModFix/>
          </a:blip>
          <a:srcRect b="12536" l="27158" r="14621" t="0"/>
          <a:stretch/>
        </p:blipFill>
        <p:spPr>
          <a:xfrm>
            <a:off x="7316872" y="2501732"/>
            <a:ext cx="2141587" cy="2143502"/>
          </a:xfrm>
          <a:prstGeom prst="rect">
            <a:avLst/>
          </a:prstGeom>
          <a:noFill/>
          <a:ln>
            <a:noFill/>
          </a:ln>
        </p:spPr>
      </p:pic>
      <p:sp>
        <p:nvSpPr>
          <p:cNvPr id="187" name="Google Shape;187;p19"/>
          <p:cNvSpPr txBox="1"/>
          <p:nvPr/>
        </p:nvSpPr>
        <p:spPr>
          <a:xfrm>
            <a:off x="7316872" y="4805626"/>
            <a:ext cx="2768708" cy="320621"/>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2093" u="none" cap="none" strike="noStrike">
                <a:solidFill>
                  <a:srgbClr val="263859"/>
                </a:solidFill>
                <a:latin typeface="Lato"/>
                <a:ea typeface="Lato"/>
                <a:cs typeface="Lato"/>
                <a:sym typeface="Lato"/>
              </a:rPr>
              <a:t>2019</a:t>
            </a:r>
            <a:endParaRPr/>
          </a:p>
        </p:txBody>
      </p:sp>
      <p:sp>
        <p:nvSpPr>
          <p:cNvPr id="188" name="Google Shape;188;p19"/>
          <p:cNvSpPr txBox="1"/>
          <p:nvPr/>
        </p:nvSpPr>
        <p:spPr>
          <a:xfrm>
            <a:off x="7349013" y="5255660"/>
            <a:ext cx="3733666" cy="290699"/>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674" u="none" cap="none" strike="noStrike">
                <a:solidFill>
                  <a:srgbClr val="263859"/>
                </a:solidFill>
                <a:latin typeface="Lato"/>
                <a:ea typeface="Lato"/>
                <a:cs typeface="Lato"/>
                <a:sym typeface="Lato"/>
              </a:rPr>
              <a:t>Elaborate on what you want to discuss. </a:t>
            </a:r>
            <a:endParaRPr/>
          </a:p>
        </p:txBody>
      </p:sp>
      <p:grpSp>
        <p:nvGrpSpPr>
          <p:cNvPr id="189" name="Google Shape;189;p19"/>
          <p:cNvGrpSpPr/>
          <p:nvPr/>
        </p:nvGrpSpPr>
        <p:grpSpPr>
          <a:xfrm>
            <a:off x="5618582" y="5341681"/>
            <a:ext cx="409356" cy="409356"/>
            <a:chOff x="0" y="0"/>
            <a:chExt cx="812800" cy="812800"/>
          </a:xfrm>
        </p:grpSpPr>
        <p:sp>
          <p:nvSpPr>
            <p:cNvPr id="190" name="Google Shape;19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2" name="Google Shape;192;p19"/>
          <p:cNvCxnSpPr/>
          <p:nvPr/>
        </p:nvCxnSpPr>
        <p:spPr>
          <a:xfrm flipH="1" rot="10800000">
            <a:off x="3170287" y="5543104"/>
            <a:ext cx="2558145" cy="37483"/>
          </a:xfrm>
          <a:prstGeom prst="straightConnector1">
            <a:avLst/>
          </a:prstGeom>
          <a:noFill/>
          <a:ln cap="flat" cmpd="sng" w="28575">
            <a:solidFill>
              <a:srgbClr val="B5D2F6"/>
            </a:solidFill>
            <a:prstDash val="dot"/>
            <a:round/>
            <a:headEnd len="sm" w="sm" type="none"/>
            <a:tailEnd len="sm" w="sm" type="none"/>
          </a:ln>
        </p:spPr>
      </p:cxnSp>
      <p:pic>
        <p:nvPicPr>
          <p:cNvPr id="193" name="Google Shape;193;p19"/>
          <p:cNvPicPr preferRelativeResize="0"/>
          <p:nvPr/>
        </p:nvPicPr>
        <p:blipFill rotWithShape="1">
          <a:blip r:embed="rId5">
            <a:alphaModFix/>
          </a:blip>
          <a:srcRect b="16636" l="0" r="0" t="16636"/>
          <a:stretch/>
        </p:blipFill>
        <p:spPr>
          <a:xfrm>
            <a:off x="1028700" y="4508837"/>
            <a:ext cx="2141587" cy="2143502"/>
          </a:xfrm>
          <a:prstGeom prst="rect">
            <a:avLst/>
          </a:prstGeom>
          <a:noFill/>
          <a:ln>
            <a:noFill/>
          </a:ln>
        </p:spPr>
      </p:pic>
      <p:sp>
        <p:nvSpPr>
          <p:cNvPr id="194" name="Google Shape;194;p19"/>
          <p:cNvSpPr txBox="1"/>
          <p:nvPr/>
        </p:nvSpPr>
        <p:spPr>
          <a:xfrm>
            <a:off x="1028700" y="6812731"/>
            <a:ext cx="2768708" cy="320621"/>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2093" u="none" cap="none" strike="noStrike">
                <a:solidFill>
                  <a:srgbClr val="263859"/>
                </a:solidFill>
                <a:latin typeface="Lato"/>
                <a:ea typeface="Lato"/>
                <a:cs typeface="Lato"/>
                <a:sym typeface="Lato"/>
              </a:rPr>
              <a:t>2020</a:t>
            </a:r>
            <a:endParaRPr/>
          </a:p>
        </p:txBody>
      </p:sp>
      <p:sp>
        <p:nvSpPr>
          <p:cNvPr id="195" name="Google Shape;195;p19"/>
          <p:cNvSpPr txBox="1"/>
          <p:nvPr/>
        </p:nvSpPr>
        <p:spPr>
          <a:xfrm>
            <a:off x="1060841" y="7262765"/>
            <a:ext cx="3787632" cy="290699"/>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674" u="none" cap="none" strike="noStrike">
                <a:solidFill>
                  <a:srgbClr val="263859"/>
                </a:solidFill>
                <a:latin typeface="Lato"/>
                <a:ea typeface="Lato"/>
                <a:cs typeface="Lato"/>
                <a:sym typeface="Lato"/>
              </a:rPr>
              <a:t>Elaborate on what you want to discuss. </a:t>
            </a:r>
            <a:endParaRPr/>
          </a:p>
        </p:txBody>
      </p:sp>
      <p:grpSp>
        <p:nvGrpSpPr>
          <p:cNvPr id="196" name="Google Shape;196;p19"/>
          <p:cNvGrpSpPr/>
          <p:nvPr/>
        </p:nvGrpSpPr>
        <p:grpSpPr>
          <a:xfrm>
            <a:off x="5618582" y="7080088"/>
            <a:ext cx="409356" cy="409356"/>
            <a:chOff x="0" y="0"/>
            <a:chExt cx="812800" cy="812800"/>
          </a:xfrm>
        </p:grpSpPr>
        <p:sp>
          <p:nvSpPr>
            <p:cNvPr id="197" name="Google Shape;19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5D2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9" name="Google Shape;199;p19"/>
          <p:cNvCxnSpPr/>
          <p:nvPr/>
        </p:nvCxnSpPr>
        <p:spPr>
          <a:xfrm flipH="1" rot="10800000">
            <a:off x="5823493" y="7266025"/>
            <a:ext cx="2558145" cy="37483"/>
          </a:xfrm>
          <a:prstGeom prst="straightConnector1">
            <a:avLst/>
          </a:prstGeom>
          <a:noFill/>
          <a:ln cap="flat" cmpd="sng" w="28575">
            <a:solidFill>
              <a:srgbClr val="B5D2F6"/>
            </a:solidFill>
            <a:prstDash val="dot"/>
            <a:round/>
            <a:headEnd len="sm" w="sm" type="none"/>
            <a:tailEnd len="sm" w="sm" type="none"/>
          </a:ln>
        </p:spPr>
      </p:cxnSp>
      <p:pic>
        <p:nvPicPr>
          <p:cNvPr id="200" name="Google Shape;200;p19"/>
          <p:cNvPicPr preferRelativeResize="0"/>
          <p:nvPr/>
        </p:nvPicPr>
        <p:blipFill rotWithShape="1">
          <a:blip r:embed="rId6">
            <a:alphaModFix/>
          </a:blip>
          <a:srcRect b="24200" l="0" r="0" t="9072"/>
          <a:stretch/>
        </p:blipFill>
        <p:spPr>
          <a:xfrm>
            <a:off x="7316872" y="5989663"/>
            <a:ext cx="2141587" cy="2143502"/>
          </a:xfrm>
          <a:prstGeom prst="rect">
            <a:avLst/>
          </a:prstGeom>
          <a:noFill/>
          <a:ln>
            <a:noFill/>
          </a:ln>
        </p:spPr>
      </p:pic>
      <p:sp>
        <p:nvSpPr>
          <p:cNvPr id="201" name="Google Shape;201;p19"/>
          <p:cNvSpPr txBox="1"/>
          <p:nvPr/>
        </p:nvSpPr>
        <p:spPr>
          <a:xfrm>
            <a:off x="7316872" y="8293557"/>
            <a:ext cx="2768708" cy="320621"/>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2093" u="none" cap="none" strike="noStrike">
                <a:solidFill>
                  <a:srgbClr val="263859"/>
                </a:solidFill>
                <a:latin typeface="Lato"/>
                <a:ea typeface="Lato"/>
                <a:cs typeface="Lato"/>
                <a:sym typeface="Lato"/>
              </a:rPr>
              <a:t>2023</a:t>
            </a:r>
            <a:endParaRPr/>
          </a:p>
        </p:txBody>
      </p:sp>
      <p:sp>
        <p:nvSpPr>
          <p:cNvPr id="202" name="Google Shape;202;p19"/>
          <p:cNvSpPr txBox="1"/>
          <p:nvPr/>
        </p:nvSpPr>
        <p:spPr>
          <a:xfrm>
            <a:off x="7344005" y="8747528"/>
            <a:ext cx="3738674" cy="290699"/>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1674" u="none" cap="none" strike="noStrike">
                <a:solidFill>
                  <a:srgbClr val="263859"/>
                </a:solidFill>
                <a:latin typeface="Lato"/>
                <a:ea typeface="Lato"/>
                <a:cs typeface="Lato"/>
                <a:sym typeface="Lato"/>
              </a:rPr>
              <a:t>Elaborate on what you want to discuss. </a:t>
            </a:r>
            <a:endParaRPr/>
          </a:p>
        </p:txBody>
      </p:sp>
      <p:sp>
        <p:nvSpPr>
          <p:cNvPr id="203" name="Google Shape;203;p19"/>
          <p:cNvSpPr txBox="1"/>
          <p:nvPr/>
        </p:nvSpPr>
        <p:spPr>
          <a:xfrm>
            <a:off x="12701929" y="4467732"/>
            <a:ext cx="5372420"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Our Story</a:t>
            </a:r>
            <a:endParaRPr/>
          </a:p>
        </p:txBody>
      </p:sp>
      <p:sp>
        <p:nvSpPr>
          <p:cNvPr id="204" name="Google Shape;204;p19"/>
          <p:cNvSpPr txBox="1"/>
          <p:nvPr/>
        </p:nvSpPr>
        <p:spPr>
          <a:xfrm>
            <a:off x="12701929" y="5580569"/>
            <a:ext cx="3975600" cy="192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205" name="Google Shape;205;p19"/>
          <p:cNvSpPr/>
          <p:nvPr/>
        </p:nvSpPr>
        <p:spPr>
          <a:xfrm rot="10800000">
            <a:off x="11277734" y="-376544"/>
            <a:ext cx="10972365" cy="3931764"/>
          </a:xfrm>
          <a:custGeom>
            <a:rect b="b" l="l" r="r" t="t"/>
            <a:pathLst>
              <a:path extrusionOk="0" h="3931764" w="10972365">
                <a:moveTo>
                  <a:pt x="0" y="0"/>
                </a:moveTo>
                <a:lnTo>
                  <a:pt x="10972365" y="0"/>
                </a:lnTo>
                <a:lnTo>
                  <a:pt x="10972365" y="3931764"/>
                </a:lnTo>
                <a:lnTo>
                  <a:pt x="0" y="393176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0"/>
          <p:cNvPicPr preferRelativeResize="0"/>
          <p:nvPr/>
        </p:nvPicPr>
        <p:blipFill rotWithShape="1">
          <a:blip r:embed="rId3">
            <a:alphaModFix/>
          </a:blip>
          <a:srcRect b="8443" l="0" r="0" t="8443"/>
          <a:stretch/>
        </p:blipFill>
        <p:spPr>
          <a:xfrm>
            <a:off x="825731" y="1028700"/>
            <a:ext cx="8641528" cy="4788149"/>
          </a:xfrm>
          <a:prstGeom prst="rect">
            <a:avLst/>
          </a:prstGeom>
          <a:noFill/>
          <a:ln>
            <a:noFill/>
          </a:ln>
        </p:spPr>
      </p:pic>
      <p:sp>
        <p:nvSpPr>
          <p:cNvPr id="211" name="Google Shape;211;p20"/>
          <p:cNvSpPr/>
          <p:nvPr/>
        </p:nvSpPr>
        <p:spPr>
          <a:xfrm>
            <a:off x="5834090" y="7276808"/>
            <a:ext cx="12453910" cy="1981492"/>
          </a:xfrm>
          <a:custGeom>
            <a:rect b="b" l="l" r="r" t="t"/>
            <a:pathLst>
              <a:path extrusionOk="0" h="521875" w="3280042">
                <a:moveTo>
                  <a:pt x="0" y="0"/>
                </a:moveTo>
                <a:lnTo>
                  <a:pt x="3280042" y="0"/>
                </a:lnTo>
                <a:lnTo>
                  <a:pt x="3280042" y="521875"/>
                </a:lnTo>
                <a:lnTo>
                  <a:pt x="0" y="521875"/>
                </a:lnTo>
                <a:lnTo>
                  <a:pt x="0" y="0"/>
                </a:lnTo>
              </a:path>
            </a:pathLst>
          </a:custGeom>
          <a:solidFill>
            <a:srgbClr val="DCEEFF">
              <a:alpha val="80000"/>
            </a:srgbClr>
          </a:solidFill>
          <a:ln>
            <a:noFill/>
          </a:ln>
        </p:spPr>
      </p:sp>
      <p:sp>
        <p:nvSpPr>
          <p:cNvPr id="212" name="Google Shape;212;p20"/>
          <p:cNvSpPr/>
          <p:nvPr/>
        </p:nvSpPr>
        <p:spPr>
          <a:xfrm>
            <a:off x="8719502" y="7719673"/>
            <a:ext cx="8587685" cy="3077254"/>
          </a:xfrm>
          <a:custGeom>
            <a:rect b="b" l="l" r="r" t="t"/>
            <a:pathLst>
              <a:path extrusionOk="0" h="3077254" w="8587685">
                <a:moveTo>
                  <a:pt x="0" y="0"/>
                </a:moveTo>
                <a:lnTo>
                  <a:pt x="8587685" y="0"/>
                </a:lnTo>
                <a:lnTo>
                  <a:pt x="8587685" y="3077254"/>
                </a:lnTo>
                <a:lnTo>
                  <a:pt x="0" y="3077254"/>
                </a:lnTo>
                <a:lnTo>
                  <a:pt x="0" y="0"/>
                </a:lnTo>
                <a:close/>
              </a:path>
            </a:pathLst>
          </a:custGeom>
          <a:blipFill rotWithShape="1">
            <a:blip r:embed="rId4">
              <a:alphaModFix/>
            </a:blip>
            <a:stretch>
              <a:fillRect b="0" l="0" r="0" t="0"/>
            </a:stretch>
          </a:blipFill>
          <a:ln>
            <a:noFill/>
          </a:ln>
        </p:spPr>
      </p:sp>
      <p:pic>
        <p:nvPicPr>
          <p:cNvPr id="213" name="Google Shape;213;p20"/>
          <p:cNvPicPr preferRelativeResize="0"/>
          <p:nvPr/>
        </p:nvPicPr>
        <p:blipFill rotWithShape="1">
          <a:blip r:embed="rId5">
            <a:alphaModFix/>
          </a:blip>
          <a:srcRect b="16698" l="0" r="0" t="16699"/>
          <a:stretch/>
        </p:blipFill>
        <p:spPr>
          <a:xfrm>
            <a:off x="7079088" y="6053583"/>
            <a:ext cx="2388172" cy="2390307"/>
          </a:xfrm>
          <a:prstGeom prst="rect">
            <a:avLst/>
          </a:prstGeom>
          <a:noFill/>
          <a:ln>
            <a:noFill/>
          </a:ln>
        </p:spPr>
      </p:pic>
      <p:pic>
        <p:nvPicPr>
          <p:cNvPr id="214" name="Google Shape;214;p20"/>
          <p:cNvPicPr preferRelativeResize="0"/>
          <p:nvPr/>
        </p:nvPicPr>
        <p:blipFill rotWithShape="1">
          <a:blip r:embed="rId6">
            <a:alphaModFix/>
          </a:blip>
          <a:srcRect b="9776" l="0" r="0" t="9776"/>
          <a:stretch/>
        </p:blipFill>
        <p:spPr>
          <a:xfrm>
            <a:off x="2388768" y="6053583"/>
            <a:ext cx="4456967" cy="2390307"/>
          </a:xfrm>
          <a:prstGeom prst="rect">
            <a:avLst/>
          </a:prstGeom>
          <a:noFill/>
          <a:ln>
            <a:noFill/>
          </a:ln>
        </p:spPr>
      </p:pic>
      <p:sp>
        <p:nvSpPr>
          <p:cNvPr id="215" name="Google Shape;215;p20"/>
          <p:cNvSpPr txBox="1"/>
          <p:nvPr/>
        </p:nvSpPr>
        <p:spPr>
          <a:xfrm>
            <a:off x="10347332" y="2842832"/>
            <a:ext cx="4709307"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Venue</a:t>
            </a:r>
            <a:endParaRPr/>
          </a:p>
        </p:txBody>
      </p:sp>
      <p:sp>
        <p:nvSpPr>
          <p:cNvPr id="216" name="Google Shape;216;p20"/>
          <p:cNvSpPr txBox="1"/>
          <p:nvPr/>
        </p:nvSpPr>
        <p:spPr>
          <a:xfrm>
            <a:off x="10359814" y="3880259"/>
            <a:ext cx="53070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b="8930" l="0" r="0" t="8931"/>
          <a:stretch/>
        </p:blipFill>
        <p:spPr>
          <a:xfrm>
            <a:off x="11730655" y="0"/>
            <a:ext cx="5528645" cy="3025492"/>
          </a:xfrm>
          <a:prstGeom prst="rect">
            <a:avLst/>
          </a:prstGeom>
          <a:noFill/>
          <a:ln>
            <a:noFill/>
          </a:ln>
        </p:spPr>
      </p:pic>
      <p:pic>
        <p:nvPicPr>
          <p:cNvPr id="222" name="Google Shape;222;p21"/>
          <p:cNvPicPr preferRelativeResize="0"/>
          <p:nvPr/>
        </p:nvPicPr>
        <p:blipFill rotWithShape="1">
          <a:blip r:embed="rId4">
            <a:alphaModFix/>
          </a:blip>
          <a:srcRect b="1356" l="0" r="0" t="1356"/>
          <a:stretch/>
        </p:blipFill>
        <p:spPr>
          <a:xfrm>
            <a:off x="11730655" y="3215992"/>
            <a:ext cx="5528645" cy="3025492"/>
          </a:xfrm>
          <a:prstGeom prst="rect">
            <a:avLst/>
          </a:prstGeom>
          <a:noFill/>
          <a:ln>
            <a:noFill/>
          </a:ln>
        </p:spPr>
      </p:pic>
      <p:sp>
        <p:nvSpPr>
          <p:cNvPr id="223" name="Google Shape;223;p21"/>
          <p:cNvSpPr/>
          <p:nvPr/>
        </p:nvSpPr>
        <p:spPr>
          <a:xfrm>
            <a:off x="7583354" y="1595115"/>
            <a:ext cx="2179922" cy="8691885"/>
          </a:xfrm>
          <a:custGeom>
            <a:rect b="b" l="l" r="r" t="t"/>
            <a:pathLst>
              <a:path extrusionOk="0" h="2289221" w="574136">
                <a:moveTo>
                  <a:pt x="0" y="0"/>
                </a:moveTo>
                <a:lnTo>
                  <a:pt x="574136" y="0"/>
                </a:lnTo>
                <a:lnTo>
                  <a:pt x="574136" y="2289221"/>
                </a:lnTo>
                <a:lnTo>
                  <a:pt x="0" y="2289221"/>
                </a:lnTo>
                <a:lnTo>
                  <a:pt x="0" y="0"/>
                </a:lnTo>
              </a:path>
            </a:pathLst>
          </a:custGeom>
          <a:solidFill>
            <a:srgbClr val="DCEEFF">
              <a:alpha val="80000"/>
            </a:srgbClr>
          </a:solidFill>
          <a:ln>
            <a:noFill/>
          </a:ln>
        </p:spPr>
      </p:sp>
      <p:sp>
        <p:nvSpPr>
          <p:cNvPr id="224" name="Google Shape;224;p21"/>
          <p:cNvSpPr/>
          <p:nvPr/>
        </p:nvSpPr>
        <p:spPr>
          <a:xfrm>
            <a:off x="8024225" y="2927284"/>
            <a:ext cx="3478103" cy="7845213"/>
          </a:xfrm>
          <a:custGeom>
            <a:rect b="b" l="l" r="r" t="t"/>
            <a:pathLst>
              <a:path extrusionOk="0" h="7845213" w="3478103">
                <a:moveTo>
                  <a:pt x="0" y="0"/>
                </a:moveTo>
                <a:lnTo>
                  <a:pt x="3478103" y="0"/>
                </a:lnTo>
                <a:lnTo>
                  <a:pt x="3478103" y="7845213"/>
                </a:lnTo>
                <a:lnTo>
                  <a:pt x="0" y="7845213"/>
                </a:lnTo>
                <a:lnTo>
                  <a:pt x="0" y="0"/>
                </a:lnTo>
                <a:close/>
              </a:path>
            </a:pathLst>
          </a:custGeom>
          <a:blipFill rotWithShape="1">
            <a:blip r:embed="rId5">
              <a:alphaModFix/>
            </a:blip>
            <a:stretch>
              <a:fillRect b="0" l="0" r="-39000" t="0"/>
            </a:stretch>
          </a:blipFill>
          <a:ln>
            <a:noFill/>
          </a:ln>
        </p:spPr>
      </p:sp>
      <p:pic>
        <p:nvPicPr>
          <p:cNvPr id="225" name="Google Shape;225;p21"/>
          <p:cNvPicPr preferRelativeResize="0"/>
          <p:nvPr/>
        </p:nvPicPr>
        <p:blipFill rotWithShape="1">
          <a:blip r:embed="rId6">
            <a:alphaModFix/>
          </a:blip>
          <a:srcRect b="2260" l="0" r="0" t="2260"/>
          <a:stretch/>
        </p:blipFill>
        <p:spPr>
          <a:xfrm>
            <a:off x="1028700" y="5587185"/>
            <a:ext cx="5784519" cy="3317242"/>
          </a:xfrm>
          <a:prstGeom prst="rect">
            <a:avLst/>
          </a:prstGeom>
          <a:noFill/>
          <a:ln>
            <a:noFill/>
          </a:ln>
        </p:spPr>
      </p:pic>
      <p:sp>
        <p:nvSpPr>
          <p:cNvPr id="226" name="Google Shape;226;p21"/>
          <p:cNvSpPr txBox="1"/>
          <p:nvPr/>
        </p:nvSpPr>
        <p:spPr>
          <a:xfrm>
            <a:off x="1028700" y="2369347"/>
            <a:ext cx="4709307" cy="762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263859"/>
                </a:solidFill>
                <a:latin typeface="Prata"/>
                <a:ea typeface="Prata"/>
                <a:cs typeface="Prata"/>
                <a:sym typeface="Prata"/>
              </a:rPr>
              <a:t>Ideas</a:t>
            </a:r>
            <a:endParaRPr/>
          </a:p>
        </p:txBody>
      </p:sp>
      <p:sp>
        <p:nvSpPr>
          <p:cNvPr id="227" name="Google Shape;227;p21"/>
          <p:cNvSpPr txBox="1"/>
          <p:nvPr/>
        </p:nvSpPr>
        <p:spPr>
          <a:xfrm>
            <a:off x="1041182" y="3406775"/>
            <a:ext cx="52074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
        <p:nvSpPr>
          <p:cNvPr id="228" name="Google Shape;228;p21"/>
          <p:cNvSpPr txBox="1"/>
          <p:nvPr/>
        </p:nvSpPr>
        <p:spPr>
          <a:xfrm>
            <a:off x="12051971" y="6802265"/>
            <a:ext cx="5207400" cy="153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99" u="none" cap="none" strike="noStrike">
                <a:solidFill>
                  <a:srgbClr val="263859"/>
                </a:solidFill>
                <a:latin typeface="Lato"/>
                <a:ea typeface="Lato"/>
                <a:cs typeface="Lato"/>
                <a:sym typeface="Lato"/>
              </a:rPr>
              <a:t>Lorem ipsum dolor sit amet, consectetur adipiscing elit. Aliquam finibus posuere neque. Integer ut metus ut tortor mattis imperdie.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